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1" r:id="rId1"/>
  </p:sldMasterIdLst>
  <p:notesMasterIdLst>
    <p:notesMasterId r:id="rId13"/>
  </p:notesMasterIdLst>
  <p:sldIdLst>
    <p:sldId id="256" r:id="rId2"/>
    <p:sldId id="259" r:id="rId3"/>
    <p:sldId id="260" r:id="rId4"/>
    <p:sldId id="328" r:id="rId5"/>
    <p:sldId id="257" r:id="rId6"/>
    <p:sldId id="319" r:id="rId7"/>
    <p:sldId id="320" r:id="rId8"/>
    <p:sldId id="329" r:id="rId9"/>
    <p:sldId id="321" r:id="rId10"/>
    <p:sldId id="322" r:id="rId11"/>
    <p:sldId id="318" r:id="rId12"/>
  </p:sldIdLst>
  <p:sldSz cx="9144000" cy="5143500" type="screen16x9"/>
  <p:notesSz cx="6858000" cy="9144000"/>
  <p:embeddedFontLst>
    <p:embeddedFont>
      <p:font typeface="Carme" panose="020B0604020202020204" charset="0"/>
      <p:regular r:id="rId14"/>
    </p:embeddedFont>
    <p:embeddedFont>
      <p:font typeface="DynaPuff" panose="020B0604020202020204" charset="0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DCD27EF-83CB-41AE-B9B5-DAF7E3506440}">
  <a:tblStyle styleId="{1DCD27EF-83CB-41AE-B9B5-DAF7E350644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18AD470-42C5-441E-AC81-7A1E2228FF2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70" y="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lt.oup.com/student/englishfile/elementary3/phrasebank/ef_elem_practicaleng04?cc=cl&amp;selLanguage=e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0" name="Google Shape;475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1" name="Google Shape;475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2" name="Google Shape;4882;g1bb07ea1855_3_32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3" name="Google Shape;4883;g1bb07ea1855_3_32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2080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8" name="Google Shape;4858;g1ba229262de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9" name="Google Shape;4859;g1ba229262de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2" name="Google Shape;4882;g1bb07ea1855_3_32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3" name="Google Shape;4883;g1bb07ea1855_3_32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6" name="Google Shape;4796;g1ba229262d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7" name="Google Shape;4797;g1ba229262d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6" name="Google Shape;4796;g1ba229262d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7" name="Google Shape;4797;g1ba229262d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5650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6" name="Google Shape;4796;g1ba229262d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7" name="Google Shape;4797;g1ba229262d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3987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Episode 4 Asking the way | English File | Oxford University Press (oup.com)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35461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6" name="Google Shape;4796;g1ba229262d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7" name="Google Shape;4797;g1ba229262d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8443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6" name="Google Shape;4796;g1ba229262d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7" name="Google Shape;4797;g1ba229262d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6058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93228" y="-28050"/>
            <a:ext cx="9330388" cy="5240365"/>
            <a:chOff x="-93228" y="-28050"/>
            <a:chExt cx="9330388" cy="5240365"/>
          </a:xfrm>
        </p:grpSpPr>
        <p:sp>
          <p:nvSpPr>
            <p:cNvPr id="10" name="Google Shape;10;p2"/>
            <p:cNvSpPr/>
            <p:nvPr/>
          </p:nvSpPr>
          <p:spPr>
            <a:xfrm rot="5400000">
              <a:off x="4570379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rot="5400000">
              <a:off x="4570379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5400000">
              <a:off x="4570379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5400000">
              <a:off x="4570379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5400000">
              <a:off x="4570379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5400000">
              <a:off x="4570379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5400000">
              <a:off x="4570379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5400000">
              <a:off x="4570379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5400000">
              <a:off x="4570379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5400000">
              <a:off x="4570379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5400000">
              <a:off x="4570379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5400000">
              <a:off x="4570379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 rot="5400000">
              <a:off x="4570379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5400000">
              <a:off x="4570379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5400000">
              <a:off x="4570379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 rot="5400000">
              <a:off x="347729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 rot="5400000">
              <a:off x="313800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rot="5400000">
              <a:off x="279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 rot="5400000">
              <a:off x="245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 rot="5400000">
              <a:off x="211963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 rot="5400000">
              <a:off x="178034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5400000">
              <a:off x="144106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 rot="5400000">
              <a:off x="110177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rot="5400000">
              <a:off x="76242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 rot="5400000">
              <a:off x="4231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 rot="5400000">
              <a:off x="7626671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 rot="5400000">
              <a:off x="7626671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 rot="5400000">
              <a:off x="7626671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 rot="5400000">
              <a:off x="7626671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 rot="5400000">
              <a:off x="7626671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 rot="5400000">
              <a:off x="7626671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5400000">
              <a:off x="7626671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 rot="5400000">
              <a:off x="7626671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5400000">
              <a:off x="7626671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 rot="5400000">
              <a:off x="7626671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5400000">
              <a:off x="7626671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 rot="5400000">
              <a:off x="7626671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 rot="5400000">
              <a:off x="7626671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 rot="5400000">
              <a:off x="7626671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 rot="5400000">
              <a:off x="7626671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 rot="5400000">
              <a:off x="653358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 rot="5400000">
              <a:off x="619429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 rot="5400000">
              <a:off x="585500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 rot="5400000">
              <a:off x="55157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 rot="5400000">
              <a:off x="51759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 rot="5400000">
              <a:off x="483664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 rot="5400000">
              <a:off x="449735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 rot="5400000">
              <a:off x="415806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 rot="5400000">
              <a:off x="381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 rot="5400000">
              <a:off x="347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 rot="5400000">
              <a:off x="1517197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 rot="5400000">
              <a:off x="1517197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 rot="5400000">
              <a:off x="1517197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 rot="5400000">
              <a:off x="1517197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 rot="5400000">
              <a:off x="1517197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 rot="5400000">
              <a:off x="1517197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 rot="5400000">
              <a:off x="1517197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 rot="5400000">
              <a:off x="1517197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 rot="5400000">
              <a:off x="1517197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 rot="5400000">
              <a:off x="1517197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 rot="5400000">
              <a:off x="1517197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 rot="5400000">
              <a:off x="1517197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 rot="5400000">
              <a:off x="1517197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 rot="5400000">
              <a:off x="1517197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 rot="5400000">
              <a:off x="1517197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 rot="5400000">
              <a:off x="42410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 rot="5400000">
              <a:off x="848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 rot="5400000">
              <a:off x="-25446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 rot="5400000">
              <a:off x="-59375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 rot="5400000">
              <a:off x="-93354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 rot="5400000">
              <a:off x="-127283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 rot="5400000">
              <a:off x="-161212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 rot="5400000">
              <a:off x="-195141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 rot="5400000">
              <a:off x="-229076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 rot="5400000">
              <a:off x="-263005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85;p2"/>
          <p:cNvGrpSpPr/>
          <p:nvPr/>
        </p:nvGrpSpPr>
        <p:grpSpPr>
          <a:xfrm>
            <a:off x="317550" y="96394"/>
            <a:ext cx="8508900" cy="4855069"/>
            <a:chOff x="317550" y="96394"/>
            <a:chExt cx="8508900" cy="4855069"/>
          </a:xfrm>
        </p:grpSpPr>
        <p:sp>
          <p:nvSpPr>
            <p:cNvPr id="86" name="Google Shape;86;p2"/>
            <p:cNvSpPr/>
            <p:nvPr/>
          </p:nvSpPr>
          <p:spPr>
            <a:xfrm>
              <a:off x="317550" y="392063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accent5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47625" dir="5400000" algn="bl" rotWithShape="0">
                <a:schemeClr val="dk1">
                  <a:alpha val="2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317550" y="292050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8" name="Google Shape;88;p2"/>
            <p:cNvCxnSpPr/>
            <p:nvPr/>
          </p:nvCxnSpPr>
          <p:spPr>
            <a:xfrm>
              <a:off x="327050" y="900100"/>
              <a:ext cx="84927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89" name="Google Shape;89;p2"/>
            <p:cNvGrpSpPr/>
            <p:nvPr/>
          </p:nvGrpSpPr>
          <p:grpSpPr>
            <a:xfrm>
              <a:off x="955338" y="96394"/>
              <a:ext cx="225900" cy="624131"/>
              <a:chOff x="956525" y="155919"/>
              <a:chExt cx="225900" cy="624131"/>
            </a:xfrm>
          </p:grpSpPr>
          <p:sp>
            <p:nvSpPr>
              <p:cNvPr id="90" name="Google Shape;90;p2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" name="Google Shape;93;p2"/>
            <p:cNvGrpSpPr/>
            <p:nvPr/>
          </p:nvGrpSpPr>
          <p:grpSpPr>
            <a:xfrm>
              <a:off x="1956398" y="96394"/>
              <a:ext cx="225900" cy="624131"/>
              <a:chOff x="956525" y="155919"/>
              <a:chExt cx="225900" cy="624131"/>
            </a:xfrm>
          </p:grpSpPr>
          <p:sp>
            <p:nvSpPr>
              <p:cNvPr id="94" name="Google Shape;94;p2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7" name="Google Shape;97;p2"/>
            <p:cNvGrpSpPr/>
            <p:nvPr/>
          </p:nvGrpSpPr>
          <p:grpSpPr>
            <a:xfrm>
              <a:off x="2957459" y="96394"/>
              <a:ext cx="225900" cy="624131"/>
              <a:chOff x="956525" y="155919"/>
              <a:chExt cx="225900" cy="624131"/>
            </a:xfrm>
          </p:grpSpPr>
          <p:sp>
            <p:nvSpPr>
              <p:cNvPr id="98" name="Google Shape;98;p2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" name="Google Shape;101;p2"/>
            <p:cNvGrpSpPr/>
            <p:nvPr/>
          </p:nvGrpSpPr>
          <p:grpSpPr>
            <a:xfrm>
              <a:off x="3958520" y="96394"/>
              <a:ext cx="225900" cy="624131"/>
              <a:chOff x="956525" y="155919"/>
              <a:chExt cx="225900" cy="624131"/>
            </a:xfrm>
          </p:grpSpPr>
          <p:sp>
            <p:nvSpPr>
              <p:cNvPr id="102" name="Google Shape;102;p2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5" name="Google Shape;105;p2"/>
            <p:cNvGrpSpPr/>
            <p:nvPr/>
          </p:nvGrpSpPr>
          <p:grpSpPr>
            <a:xfrm>
              <a:off x="4959580" y="96394"/>
              <a:ext cx="225900" cy="624131"/>
              <a:chOff x="956525" y="155919"/>
              <a:chExt cx="225900" cy="624131"/>
            </a:xfrm>
          </p:grpSpPr>
          <p:sp>
            <p:nvSpPr>
              <p:cNvPr id="106" name="Google Shape;106;p2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9" name="Google Shape;109;p2"/>
            <p:cNvGrpSpPr/>
            <p:nvPr/>
          </p:nvGrpSpPr>
          <p:grpSpPr>
            <a:xfrm>
              <a:off x="5960641" y="96394"/>
              <a:ext cx="225900" cy="624131"/>
              <a:chOff x="956525" y="155919"/>
              <a:chExt cx="225900" cy="624131"/>
            </a:xfrm>
          </p:grpSpPr>
          <p:sp>
            <p:nvSpPr>
              <p:cNvPr id="110" name="Google Shape;110;p2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2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3" name="Google Shape;113;p2"/>
            <p:cNvGrpSpPr/>
            <p:nvPr/>
          </p:nvGrpSpPr>
          <p:grpSpPr>
            <a:xfrm>
              <a:off x="6961702" y="96394"/>
              <a:ext cx="225900" cy="624131"/>
              <a:chOff x="956525" y="155919"/>
              <a:chExt cx="225900" cy="624131"/>
            </a:xfrm>
          </p:grpSpPr>
          <p:sp>
            <p:nvSpPr>
              <p:cNvPr id="114" name="Google Shape;114;p2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2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2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7" name="Google Shape;117;p2"/>
            <p:cNvGrpSpPr/>
            <p:nvPr/>
          </p:nvGrpSpPr>
          <p:grpSpPr>
            <a:xfrm>
              <a:off x="7962763" y="96394"/>
              <a:ext cx="225900" cy="624131"/>
              <a:chOff x="956525" y="155919"/>
              <a:chExt cx="225900" cy="624131"/>
            </a:xfrm>
          </p:grpSpPr>
          <p:sp>
            <p:nvSpPr>
              <p:cNvPr id="118" name="Google Shape;118;p2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2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2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1" name="Google Shape;121;p2"/>
          <p:cNvGrpSpPr/>
          <p:nvPr/>
        </p:nvGrpSpPr>
        <p:grpSpPr>
          <a:xfrm>
            <a:off x="720243" y="1249066"/>
            <a:ext cx="7820283" cy="3340734"/>
            <a:chOff x="720243" y="1249066"/>
            <a:chExt cx="7820283" cy="3340734"/>
          </a:xfrm>
        </p:grpSpPr>
        <p:grpSp>
          <p:nvGrpSpPr>
            <p:cNvPr id="122" name="Google Shape;122;p2"/>
            <p:cNvGrpSpPr/>
            <p:nvPr/>
          </p:nvGrpSpPr>
          <p:grpSpPr>
            <a:xfrm rot="5738463">
              <a:off x="714096" y="4427933"/>
              <a:ext cx="140806" cy="115230"/>
              <a:chOff x="7022000" y="3215100"/>
              <a:chExt cx="140800" cy="115225"/>
            </a:xfrm>
          </p:grpSpPr>
          <p:sp>
            <p:nvSpPr>
              <p:cNvPr id="123" name="Google Shape;123;p2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2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6" name="Google Shape;126;p2"/>
            <p:cNvGrpSpPr/>
            <p:nvPr/>
          </p:nvGrpSpPr>
          <p:grpSpPr>
            <a:xfrm>
              <a:off x="7187775" y="4427825"/>
              <a:ext cx="140800" cy="115225"/>
              <a:chOff x="7022000" y="3215100"/>
              <a:chExt cx="140800" cy="115225"/>
            </a:xfrm>
          </p:grpSpPr>
          <p:sp>
            <p:nvSpPr>
              <p:cNvPr id="127" name="Google Shape;127;p2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2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2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0" name="Google Shape;130;p2"/>
            <p:cNvSpPr/>
            <p:nvPr/>
          </p:nvSpPr>
          <p:spPr>
            <a:xfrm rot="-2221251">
              <a:off x="2864512" y="4414237"/>
              <a:ext cx="157782" cy="142418"/>
            </a:xfrm>
            <a:custGeom>
              <a:avLst/>
              <a:gdLst/>
              <a:ahLst/>
              <a:cxnLst/>
              <a:rect l="l" t="t" r="r" b="b"/>
              <a:pathLst>
                <a:path w="9037" h="8157" fill="none" extrusionOk="0">
                  <a:moveTo>
                    <a:pt x="3191" y="1501"/>
                  </a:moveTo>
                  <a:cubicBezTo>
                    <a:pt x="0" y="3275"/>
                    <a:pt x="1631" y="8157"/>
                    <a:pt x="5072" y="7037"/>
                  </a:cubicBezTo>
                  <a:cubicBezTo>
                    <a:pt x="9037" y="5763"/>
                    <a:pt x="8251" y="1"/>
                    <a:pt x="3191" y="150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8266338" y="3889850"/>
              <a:ext cx="157774" cy="142375"/>
            </a:xfrm>
            <a:custGeom>
              <a:avLst/>
              <a:gdLst/>
              <a:ahLst/>
              <a:cxnLst/>
              <a:rect l="l" t="t" r="r" b="b"/>
              <a:pathLst>
                <a:path w="9026" h="8145" fill="none" extrusionOk="0">
                  <a:moveTo>
                    <a:pt x="3180" y="1501"/>
                  </a:moveTo>
                  <a:cubicBezTo>
                    <a:pt x="1" y="3263"/>
                    <a:pt x="1620" y="8145"/>
                    <a:pt x="5061" y="7037"/>
                  </a:cubicBezTo>
                  <a:cubicBezTo>
                    <a:pt x="9026" y="5751"/>
                    <a:pt x="8252" y="1"/>
                    <a:pt x="3180" y="150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2" name="Google Shape;132;p2"/>
            <p:cNvGrpSpPr/>
            <p:nvPr/>
          </p:nvGrpSpPr>
          <p:grpSpPr>
            <a:xfrm rot="-1173286">
              <a:off x="8384507" y="1269306"/>
              <a:ext cx="140797" cy="115222"/>
              <a:chOff x="7022000" y="3215100"/>
              <a:chExt cx="140800" cy="115225"/>
            </a:xfrm>
          </p:grpSpPr>
          <p:sp>
            <p:nvSpPr>
              <p:cNvPr id="133" name="Google Shape;133;p2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2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2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6" name="Google Shape;136;p2"/>
          <p:cNvSpPr txBox="1">
            <a:spLocks noGrp="1"/>
          </p:cNvSpPr>
          <p:nvPr>
            <p:ph type="ctrTitle"/>
          </p:nvPr>
        </p:nvSpPr>
        <p:spPr>
          <a:xfrm>
            <a:off x="714575" y="1689100"/>
            <a:ext cx="5472000" cy="12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b="0">
                <a:solidFill>
                  <a:srgbClr val="FF3F3F"/>
                </a:solidFill>
                <a:latin typeface="DynaPuff"/>
                <a:ea typeface="DynaPuff"/>
                <a:cs typeface="DynaPuff"/>
                <a:sym typeface="DynaPuff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7" name="Google Shape;137;p2"/>
          <p:cNvSpPr txBox="1">
            <a:spLocks noGrp="1"/>
          </p:cNvSpPr>
          <p:nvPr>
            <p:ph type="subTitle" idx="1"/>
          </p:nvPr>
        </p:nvSpPr>
        <p:spPr>
          <a:xfrm>
            <a:off x="714575" y="3624275"/>
            <a:ext cx="60384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750">
                <a:latin typeface="Carme"/>
                <a:ea typeface="Carme"/>
                <a:cs typeface="Carme"/>
                <a:sym typeface="Carm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8" name="Google Shape;138;p2"/>
          <p:cNvSpPr txBox="1">
            <a:spLocks noGrp="1"/>
          </p:cNvSpPr>
          <p:nvPr>
            <p:ph type="ctrTitle" idx="2"/>
          </p:nvPr>
        </p:nvSpPr>
        <p:spPr>
          <a:xfrm>
            <a:off x="714575" y="2809875"/>
            <a:ext cx="7714800" cy="86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4400" b="1">
                <a:latin typeface="DynaPuff"/>
                <a:ea typeface="DynaPuff"/>
                <a:cs typeface="DynaPuff"/>
                <a:sym typeface="DynaPuff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7" name="Google Shape;497;p6"/>
          <p:cNvGrpSpPr/>
          <p:nvPr/>
        </p:nvGrpSpPr>
        <p:grpSpPr>
          <a:xfrm>
            <a:off x="-93228" y="-28050"/>
            <a:ext cx="9330388" cy="5240365"/>
            <a:chOff x="-93228" y="-28050"/>
            <a:chExt cx="9330388" cy="5240365"/>
          </a:xfrm>
        </p:grpSpPr>
        <p:sp>
          <p:nvSpPr>
            <p:cNvPr id="498" name="Google Shape;498;p6"/>
            <p:cNvSpPr/>
            <p:nvPr/>
          </p:nvSpPr>
          <p:spPr>
            <a:xfrm rot="5400000">
              <a:off x="4570379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6"/>
            <p:cNvSpPr/>
            <p:nvPr/>
          </p:nvSpPr>
          <p:spPr>
            <a:xfrm rot="5400000">
              <a:off x="4570379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6"/>
            <p:cNvSpPr/>
            <p:nvPr/>
          </p:nvSpPr>
          <p:spPr>
            <a:xfrm rot="5400000">
              <a:off x="4570379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6"/>
            <p:cNvSpPr/>
            <p:nvPr/>
          </p:nvSpPr>
          <p:spPr>
            <a:xfrm rot="5400000">
              <a:off x="4570379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6"/>
            <p:cNvSpPr/>
            <p:nvPr/>
          </p:nvSpPr>
          <p:spPr>
            <a:xfrm rot="5400000">
              <a:off x="4570379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6"/>
            <p:cNvSpPr/>
            <p:nvPr/>
          </p:nvSpPr>
          <p:spPr>
            <a:xfrm rot="5400000">
              <a:off x="4570379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6"/>
            <p:cNvSpPr/>
            <p:nvPr/>
          </p:nvSpPr>
          <p:spPr>
            <a:xfrm rot="5400000">
              <a:off x="4570379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6"/>
            <p:cNvSpPr/>
            <p:nvPr/>
          </p:nvSpPr>
          <p:spPr>
            <a:xfrm rot="5400000">
              <a:off x="4570379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6"/>
            <p:cNvSpPr/>
            <p:nvPr/>
          </p:nvSpPr>
          <p:spPr>
            <a:xfrm rot="5400000">
              <a:off x="4570379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6"/>
            <p:cNvSpPr/>
            <p:nvPr/>
          </p:nvSpPr>
          <p:spPr>
            <a:xfrm rot="5400000">
              <a:off x="4570379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6"/>
            <p:cNvSpPr/>
            <p:nvPr/>
          </p:nvSpPr>
          <p:spPr>
            <a:xfrm rot="5400000">
              <a:off x="4570379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6"/>
            <p:cNvSpPr/>
            <p:nvPr/>
          </p:nvSpPr>
          <p:spPr>
            <a:xfrm rot="5400000">
              <a:off x="4570379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6"/>
            <p:cNvSpPr/>
            <p:nvPr/>
          </p:nvSpPr>
          <p:spPr>
            <a:xfrm rot="5400000">
              <a:off x="4570379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6"/>
            <p:cNvSpPr/>
            <p:nvPr/>
          </p:nvSpPr>
          <p:spPr>
            <a:xfrm rot="5400000">
              <a:off x="4570379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6"/>
            <p:cNvSpPr/>
            <p:nvPr/>
          </p:nvSpPr>
          <p:spPr>
            <a:xfrm rot="5400000">
              <a:off x="4570379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6"/>
            <p:cNvSpPr/>
            <p:nvPr/>
          </p:nvSpPr>
          <p:spPr>
            <a:xfrm rot="5400000">
              <a:off x="347729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6"/>
            <p:cNvSpPr/>
            <p:nvPr/>
          </p:nvSpPr>
          <p:spPr>
            <a:xfrm rot="5400000">
              <a:off x="313800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6"/>
            <p:cNvSpPr/>
            <p:nvPr/>
          </p:nvSpPr>
          <p:spPr>
            <a:xfrm rot="5400000">
              <a:off x="279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6"/>
            <p:cNvSpPr/>
            <p:nvPr/>
          </p:nvSpPr>
          <p:spPr>
            <a:xfrm rot="5400000">
              <a:off x="245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6"/>
            <p:cNvSpPr/>
            <p:nvPr/>
          </p:nvSpPr>
          <p:spPr>
            <a:xfrm rot="5400000">
              <a:off x="211963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6"/>
            <p:cNvSpPr/>
            <p:nvPr/>
          </p:nvSpPr>
          <p:spPr>
            <a:xfrm rot="5400000">
              <a:off x="178034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6"/>
            <p:cNvSpPr/>
            <p:nvPr/>
          </p:nvSpPr>
          <p:spPr>
            <a:xfrm rot="5400000">
              <a:off x="144106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6"/>
            <p:cNvSpPr/>
            <p:nvPr/>
          </p:nvSpPr>
          <p:spPr>
            <a:xfrm rot="5400000">
              <a:off x="110177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6"/>
            <p:cNvSpPr/>
            <p:nvPr/>
          </p:nvSpPr>
          <p:spPr>
            <a:xfrm rot="5400000">
              <a:off x="76242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6"/>
            <p:cNvSpPr/>
            <p:nvPr/>
          </p:nvSpPr>
          <p:spPr>
            <a:xfrm rot="5400000">
              <a:off x="4231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6"/>
            <p:cNvSpPr/>
            <p:nvPr/>
          </p:nvSpPr>
          <p:spPr>
            <a:xfrm rot="5400000">
              <a:off x="7626671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6"/>
            <p:cNvSpPr/>
            <p:nvPr/>
          </p:nvSpPr>
          <p:spPr>
            <a:xfrm rot="5400000">
              <a:off x="7626671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6"/>
            <p:cNvSpPr/>
            <p:nvPr/>
          </p:nvSpPr>
          <p:spPr>
            <a:xfrm rot="5400000">
              <a:off x="7626671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6"/>
            <p:cNvSpPr/>
            <p:nvPr/>
          </p:nvSpPr>
          <p:spPr>
            <a:xfrm rot="5400000">
              <a:off x="7626671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6"/>
            <p:cNvSpPr/>
            <p:nvPr/>
          </p:nvSpPr>
          <p:spPr>
            <a:xfrm rot="5400000">
              <a:off x="7626671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6"/>
            <p:cNvSpPr/>
            <p:nvPr/>
          </p:nvSpPr>
          <p:spPr>
            <a:xfrm rot="5400000">
              <a:off x="7626671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6"/>
            <p:cNvSpPr/>
            <p:nvPr/>
          </p:nvSpPr>
          <p:spPr>
            <a:xfrm rot="5400000">
              <a:off x="7626671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6"/>
            <p:cNvSpPr/>
            <p:nvPr/>
          </p:nvSpPr>
          <p:spPr>
            <a:xfrm rot="5400000">
              <a:off x="7626671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6"/>
            <p:cNvSpPr/>
            <p:nvPr/>
          </p:nvSpPr>
          <p:spPr>
            <a:xfrm rot="5400000">
              <a:off x="7626671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6"/>
            <p:cNvSpPr/>
            <p:nvPr/>
          </p:nvSpPr>
          <p:spPr>
            <a:xfrm rot="5400000">
              <a:off x="7626671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6"/>
            <p:cNvSpPr/>
            <p:nvPr/>
          </p:nvSpPr>
          <p:spPr>
            <a:xfrm rot="5400000">
              <a:off x="7626671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6"/>
            <p:cNvSpPr/>
            <p:nvPr/>
          </p:nvSpPr>
          <p:spPr>
            <a:xfrm rot="5400000">
              <a:off x="7626671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6"/>
            <p:cNvSpPr/>
            <p:nvPr/>
          </p:nvSpPr>
          <p:spPr>
            <a:xfrm rot="5400000">
              <a:off x="7626671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6"/>
            <p:cNvSpPr/>
            <p:nvPr/>
          </p:nvSpPr>
          <p:spPr>
            <a:xfrm rot="5400000">
              <a:off x="7626671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6"/>
            <p:cNvSpPr/>
            <p:nvPr/>
          </p:nvSpPr>
          <p:spPr>
            <a:xfrm rot="5400000">
              <a:off x="7626671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6"/>
            <p:cNvSpPr/>
            <p:nvPr/>
          </p:nvSpPr>
          <p:spPr>
            <a:xfrm rot="5400000">
              <a:off x="653358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6"/>
            <p:cNvSpPr/>
            <p:nvPr/>
          </p:nvSpPr>
          <p:spPr>
            <a:xfrm rot="5400000">
              <a:off x="619429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6"/>
            <p:cNvSpPr/>
            <p:nvPr/>
          </p:nvSpPr>
          <p:spPr>
            <a:xfrm rot="5400000">
              <a:off x="585500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6"/>
            <p:cNvSpPr/>
            <p:nvPr/>
          </p:nvSpPr>
          <p:spPr>
            <a:xfrm rot="5400000">
              <a:off x="55157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6"/>
            <p:cNvSpPr/>
            <p:nvPr/>
          </p:nvSpPr>
          <p:spPr>
            <a:xfrm rot="5400000">
              <a:off x="51759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6"/>
            <p:cNvSpPr/>
            <p:nvPr/>
          </p:nvSpPr>
          <p:spPr>
            <a:xfrm rot="5400000">
              <a:off x="483664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6"/>
            <p:cNvSpPr/>
            <p:nvPr/>
          </p:nvSpPr>
          <p:spPr>
            <a:xfrm rot="5400000">
              <a:off x="449735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6"/>
            <p:cNvSpPr/>
            <p:nvPr/>
          </p:nvSpPr>
          <p:spPr>
            <a:xfrm rot="5400000">
              <a:off x="415806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6"/>
            <p:cNvSpPr/>
            <p:nvPr/>
          </p:nvSpPr>
          <p:spPr>
            <a:xfrm rot="5400000">
              <a:off x="381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6"/>
            <p:cNvSpPr/>
            <p:nvPr/>
          </p:nvSpPr>
          <p:spPr>
            <a:xfrm rot="5400000">
              <a:off x="347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6"/>
            <p:cNvSpPr/>
            <p:nvPr/>
          </p:nvSpPr>
          <p:spPr>
            <a:xfrm rot="5400000">
              <a:off x="1517197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6"/>
            <p:cNvSpPr/>
            <p:nvPr/>
          </p:nvSpPr>
          <p:spPr>
            <a:xfrm rot="5400000">
              <a:off x="1517197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6"/>
            <p:cNvSpPr/>
            <p:nvPr/>
          </p:nvSpPr>
          <p:spPr>
            <a:xfrm rot="5400000">
              <a:off x="1517197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6"/>
            <p:cNvSpPr/>
            <p:nvPr/>
          </p:nvSpPr>
          <p:spPr>
            <a:xfrm rot="5400000">
              <a:off x="1517197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6"/>
            <p:cNvSpPr/>
            <p:nvPr/>
          </p:nvSpPr>
          <p:spPr>
            <a:xfrm rot="5400000">
              <a:off x="1517197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6"/>
            <p:cNvSpPr/>
            <p:nvPr/>
          </p:nvSpPr>
          <p:spPr>
            <a:xfrm rot="5400000">
              <a:off x="1517197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6"/>
            <p:cNvSpPr/>
            <p:nvPr/>
          </p:nvSpPr>
          <p:spPr>
            <a:xfrm rot="5400000">
              <a:off x="1517197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6"/>
            <p:cNvSpPr/>
            <p:nvPr/>
          </p:nvSpPr>
          <p:spPr>
            <a:xfrm rot="5400000">
              <a:off x="1517197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6"/>
            <p:cNvSpPr/>
            <p:nvPr/>
          </p:nvSpPr>
          <p:spPr>
            <a:xfrm rot="5400000">
              <a:off x="1517197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6"/>
            <p:cNvSpPr/>
            <p:nvPr/>
          </p:nvSpPr>
          <p:spPr>
            <a:xfrm rot="5400000">
              <a:off x="1517197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6"/>
            <p:cNvSpPr/>
            <p:nvPr/>
          </p:nvSpPr>
          <p:spPr>
            <a:xfrm rot="5400000">
              <a:off x="1517197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6"/>
            <p:cNvSpPr/>
            <p:nvPr/>
          </p:nvSpPr>
          <p:spPr>
            <a:xfrm rot="5400000">
              <a:off x="1517197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6"/>
            <p:cNvSpPr/>
            <p:nvPr/>
          </p:nvSpPr>
          <p:spPr>
            <a:xfrm rot="5400000">
              <a:off x="1517197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6"/>
            <p:cNvSpPr/>
            <p:nvPr/>
          </p:nvSpPr>
          <p:spPr>
            <a:xfrm rot="5400000">
              <a:off x="1517197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6"/>
            <p:cNvSpPr/>
            <p:nvPr/>
          </p:nvSpPr>
          <p:spPr>
            <a:xfrm rot="5400000">
              <a:off x="1517197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6"/>
            <p:cNvSpPr/>
            <p:nvPr/>
          </p:nvSpPr>
          <p:spPr>
            <a:xfrm rot="5400000">
              <a:off x="42410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6"/>
            <p:cNvSpPr/>
            <p:nvPr/>
          </p:nvSpPr>
          <p:spPr>
            <a:xfrm rot="5400000">
              <a:off x="848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6"/>
            <p:cNvSpPr/>
            <p:nvPr/>
          </p:nvSpPr>
          <p:spPr>
            <a:xfrm rot="5400000">
              <a:off x="-25446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6"/>
            <p:cNvSpPr/>
            <p:nvPr/>
          </p:nvSpPr>
          <p:spPr>
            <a:xfrm rot="5400000">
              <a:off x="-59375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6"/>
            <p:cNvSpPr/>
            <p:nvPr/>
          </p:nvSpPr>
          <p:spPr>
            <a:xfrm rot="5400000">
              <a:off x="-93354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6"/>
            <p:cNvSpPr/>
            <p:nvPr/>
          </p:nvSpPr>
          <p:spPr>
            <a:xfrm rot="5400000">
              <a:off x="-127283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6"/>
            <p:cNvSpPr/>
            <p:nvPr/>
          </p:nvSpPr>
          <p:spPr>
            <a:xfrm rot="5400000">
              <a:off x="-161212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6"/>
            <p:cNvSpPr/>
            <p:nvPr/>
          </p:nvSpPr>
          <p:spPr>
            <a:xfrm rot="5400000">
              <a:off x="-195141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6"/>
            <p:cNvSpPr/>
            <p:nvPr/>
          </p:nvSpPr>
          <p:spPr>
            <a:xfrm rot="5400000">
              <a:off x="-229076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6"/>
            <p:cNvSpPr/>
            <p:nvPr/>
          </p:nvSpPr>
          <p:spPr>
            <a:xfrm rot="5400000">
              <a:off x="-263005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3" name="Google Shape;573;p6"/>
          <p:cNvGrpSpPr/>
          <p:nvPr/>
        </p:nvGrpSpPr>
        <p:grpSpPr>
          <a:xfrm>
            <a:off x="104784" y="292050"/>
            <a:ext cx="8816916" cy="4559663"/>
            <a:chOff x="104784" y="292050"/>
            <a:chExt cx="8816916" cy="4559663"/>
          </a:xfrm>
        </p:grpSpPr>
        <p:sp>
          <p:nvSpPr>
            <p:cNvPr id="574" name="Google Shape;574;p6"/>
            <p:cNvSpPr/>
            <p:nvPr/>
          </p:nvSpPr>
          <p:spPr>
            <a:xfrm>
              <a:off x="412800" y="292313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47625" algn="bl" rotWithShape="0">
                <a:schemeClr val="dk1">
                  <a:alpha val="2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6"/>
            <p:cNvSpPr/>
            <p:nvPr/>
          </p:nvSpPr>
          <p:spPr>
            <a:xfrm>
              <a:off x="317550" y="292050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76" name="Google Shape;576;p6"/>
            <p:cNvGrpSpPr/>
            <p:nvPr/>
          </p:nvGrpSpPr>
          <p:grpSpPr>
            <a:xfrm>
              <a:off x="104784" y="456679"/>
              <a:ext cx="624131" cy="4230143"/>
              <a:chOff x="-807366" y="867829"/>
              <a:chExt cx="624131" cy="4230143"/>
            </a:xfrm>
          </p:grpSpPr>
          <p:grpSp>
            <p:nvGrpSpPr>
              <p:cNvPr id="577" name="Google Shape;577;p6"/>
              <p:cNvGrpSpPr/>
              <p:nvPr/>
            </p:nvGrpSpPr>
            <p:grpSpPr>
              <a:xfrm rot="-5400000">
                <a:off x="-608250" y="4672956"/>
                <a:ext cx="225900" cy="624131"/>
                <a:chOff x="956525" y="155919"/>
                <a:chExt cx="225900" cy="624131"/>
              </a:xfrm>
            </p:grpSpPr>
            <p:sp>
              <p:nvSpPr>
                <p:cNvPr id="578" name="Google Shape;578;p6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9" name="Google Shape;579;p6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0" name="Google Shape;580;p6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81" name="Google Shape;581;p6"/>
              <p:cNvGrpSpPr/>
              <p:nvPr/>
            </p:nvGrpSpPr>
            <p:grpSpPr>
              <a:xfrm rot="-5400000">
                <a:off x="-608250" y="3671896"/>
                <a:ext cx="225900" cy="624131"/>
                <a:chOff x="956525" y="155919"/>
                <a:chExt cx="225900" cy="624131"/>
              </a:xfrm>
            </p:grpSpPr>
            <p:sp>
              <p:nvSpPr>
                <p:cNvPr id="582" name="Google Shape;582;p6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3" name="Google Shape;583;p6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4" name="Google Shape;584;p6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85" name="Google Shape;585;p6"/>
              <p:cNvGrpSpPr/>
              <p:nvPr/>
            </p:nvGrpSpPr>
            <p:grpSpPr>
              <a:xfrm rot="-5400000">
                <a:off x="-608250" y="2670835"/>
                <a:ext cx="225900" cy="624131"/>
                <a:chOff x="956525" y="155919"/>
                <a:chExt cx="225900" cy="624131"/>
              </a:xfrm>
            </p:grpSpPr>
            <p:sp>
              <p:nvSpPr>
                <p:cNvPr id="586" name="Google Shape;586;p6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7" name="Google Shape;587;p6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8" name="Google Shape;588;p6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89" name="Google Shape;589;p6"/>
              <p:cNvGrpSpPr/>
              <p:nvPr/>
            </p:nvGrpSpPr>
            <p:grpSpPr>
              <a:xfrm rot="-5400000">
                <a:off x="-608250" y="1669774"/>
                <a:ext cx="225900" cy="624131"/>
                <a:chOff x="956525" y="155919"/>
                <a:chExt cx="225900" cy="624131"/>
              </a:xfrm>
            </p:grpSpPr>
            <p:sp>
              <p:nvSpPr>
                <p:cNvPr id="590" name="Google Shape;590;p6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1" name="Google Shape;591;p6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2" name="Google Shape;592;p6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93" name="Google Shape;593;p6"/>
              <p:cNvGrpSpPr/>
              <p:nvPr/>
            </p:nvGrpSpPr>
            <p:grpSpPr>
              <a:xfrm rot="-5400000">
                <a:off x="-608250" y="668713"/>
                <a:ext cx="225900" cy="624131"/>
                <a:chOff x="956525" y="155919"/>
                <a:chExt cx="225900" cy="624131"/>
              </a:xfrm>
            </p:grpSpPr>
            <p:sp>
              <p:nvSpPr>
                <p:cNvPr id="594" name="Google Shape;594;p6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5" name="Google Shape;595;p6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6" name="Google Shape;596;p6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597" name="Google Shape;597;p6"/>
            <p:cNvCxnSpPr/>
            <p:nvPr/>
          </p:nvCxnSpPr>
          <p:spPr>
            <a:xfrm>
              <a:off x="923525" y="306350"/>
              <a:ext cx="0" cy="45324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98" name="Google Shape;598;p6"/>
          <p:cNvGrpSpPr/>
          <p:nvPr/>
        </p:nvGrpSpPr>
        <p:grpSpPr>
          <a:xfrm>
            <a:off x="1257875" y="889763"/>
            <a:ext cx="7360500" cy="3716675"/>
            <a:chOff x="1257875" y="889763"/>
            <a:chExt cx="7360500" cy="3716675"/>
          </a:xfrm>
        </p:grpSpPr>
        <p:grpSp>
          <p:nvGrpSpPr>
            <p:cNvPr id="599" name="Google Shape;599;p6"/>
            <p:cNvGrpSpPr/>
            <p:nvPr/>
          </p:nvGrpSpPr>
          <p:grpSpPr>
            <a:xfrm rot="10800000" flipH="1">
              <a:off x="8423988" y="4348913"/>
              <a:ext cx="140800" cy="115225"/>
              <a:chOff x="7022000" y="3215100"/>
              <a:chExt cx="140800" cy="115225"/>
            </a:xfrm>
          </p:grpSpPr>
          <p:sp>
            <p:nvSpPr>
              <p:cNvPr id="600" name="Google Shape;600;p6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6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6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03" name="Google Shape;603;p6"/>
            <p:cNvGrpSpPr/>
            <p:nvPr/>
          </p:nvGrpSpPr>
          <p:grpSpPr>
            <a:xfrm rot="10800000" flipH="1">
              <a:off x="8477575" y="889763"/>
              <a:ext cx="140800" cy="115225"/>
              <a:chOff x="7022000" y="3215100"/>
              <a:chExt cx="140800" cy="115225"/>
            </a:xfrm>
          </p:grpSpPr>
          <p:sp>
            <p:nvSpPr>
              <p:cNvPr id="604" name="Google Shape;604;p6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6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6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07" name="Google Shape;607;p6"/>
            <p:cNvSpPr/>
            <p:nvPr/>
          </p:nvSpPr>
          <p:spPr>
            <a:xfrm rot="10800000" flipH="1">
              <a:off x="4146813" y="4464138"/>
              <a:ext cx="157775" cy="142300"/>
            </a:xfrm>
            <a:custGeom>
              <a:avLst/>
              <a:gdLst/>
              <a:ahLst/>
              <a:cxnLst/>
              <a:rect l="l" t="t" r="r" b="b"/>
              <a:pathLst>
                <a:path w="6311" h="5692" fill="none" extrusionOk="0">
                  <a:moveTo>
                    <a:pt x="2227" y="1048"/>
                  </a:moveTo>
                  <a:cubicBezTo>
                    <a:pt x="0" y="2286"/>
                    <a:pt x="1143" y="5691"/>
                    <a:pt x="3548" y="4917"/>
                  </a:cubicBezTo>
                  <a:cubicBezTo>
                    <a:pt x="6311" y="4024"/>
                    <a:pt x="5763" y="0"/>
                    <a:pt x="2227" y="104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8" name="Google Shape;608;p6"/>
            <p:cNvGrpSpPr/>
            <p:nvPr/>
          </p:nvGrpSpPr>
          <p:grpSpPr>
            <a:xfrm rot="10800000" flipH="1">
              <a:off x="1257875" y="4422938"/>
              <a:ext cx="140800" cy="115225"/>
              <a:chOff x="7022000" y="3215100"/>
              <a:chExt cx="140800" cy="115225"/>
            </a:xfrm>
          </p:grpSpPr>
          <p:sp>
            <p:nvSpPr>
              <p:cNvPr id="609" name="Google Shape;609;p6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6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6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12" name="Google Shape;612;p6"/>
            <p:cNvSpPr/>
            <p:nvPr/>
          </p:nvSpPr>
          <p:spPr>
            <a:xfrm rot="10800000" flipH="1">
              <a:off x="8350525" y="2605800"/>
              <a:ext cx="157775" cy="142300"/>
            </a:xfrm>
            <a:custGeom>
              <a:avLst/>
              <a:gdLst/>
              <a:ahLst/>
              <a:cxnLst/>
              <a:rect l="l" t="t" r="r" b="b"/>
              <a:pathLst>
                <a:path w="6311" h="5692" fill="none" extrusionOk="0">
                  <a:moveTo>
                    <a:pt x="2227" y="1048"/>
                  </a:moveTo>
                  <a:cubicBezTo>
                    <a:pt x="0" y="2286"/>
                    <a:pt x="1143" y="5691"/>
                    <a:pt x="3548" y="4917"/>
                  </a:cubicBezTo>
                  <a:cubicBezTo>
                    <a:pt x="6311" y="4024"/>
                    <a:pt x="5763" y="0"/>
                    <a:pt x="2227" y="104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3" name="Google Shape;613;p6"/>
          <p:cNvSpPr txBox="1">
            <a:spLocks noGrp="1"/>
          </p:cNvSpPr>
          <p:nvPr>
            <p:ph type="title"/>
          </p:nvPr>
        </p:nvSpPr>
        <p:spPr>
          <a:xfrm>
            <a:off x="1077375" y="597425"/>
            <a:ext cx="73518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1" name="Google Shape;861;p9"/>
          <p:cNvGrpSpPr/>
          <p:nvPr/>
        </p:nvGrpSpPr>
        <p:grpSpPr>
          <a:xfrm>
            <a:off x="-93228" y="-28050"/>
            <a:ext cx="9330388" cy="5240365"/>
            <a:chOff x="-93228" y="-28050"/>
            <a:chExt cx="9330388" cy="5240365"/>
          </a:xfrm>
        </p:grpSpPr>
        <p:sp>
          <p:nvSpPr>
            <p:cNvPr id="862" name="Google Shape;862;p9"/>
            <p:cNvSpPr/>
            <p:nvPr/>
          </p:nvSpPr>
          <p:spPr>
            <a:xfrm rot="5400000">
              <a:off x="4570379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9"/>
            <p:cNvSpPr/>
            <p:nvPr/>
          </p:nvSpPr>
          <p:spPr>
            <a:xfrm rot="5400000">
              <a:off x="4570379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9"/>
            <p:cNvSpPr/>
            <p:nvPr/>
          </p:nvSpPr>
          <p:spPr>
            <a:xfrm rot="5400000">
              <a:off x="4570379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9"/>
            <p:cNvSpPr/>
            <p:nvPr/>
          </p:nvSpPr>
          <p:spPr>
            <a:xfrm rot="5400000">
              <a:off x="4570379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9"/>
            <p:cNvSpPr/>
            <p:nvPr/>
          </p:nvSpPr>
          <p:spPr>
            <a:xfrm rot="5400000">
              <a:off x="4570379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9"/>
            <p:cNvSpPr/>
            <p:nvPr/>
          </p:nvSpPr>
          <p:spPr>
            <a:xfrm rot="5400000">
              <a:off x="4570379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9"/>
            <p:cNvSpPr/>
            <p:nvPr/>
          </p:nvSpPr>
          <p:spPr>
            <a:xfrm rot="5400000">
              <a:off x="4570379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9"/>
            <p:cNvSpPr/>
            <p:nvPr/>
          </p:nvSpPr>
          <p:spPr>
            <a:xfrm rot="5400000">
              <a:off x="4570379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9"/>
            <p:cNvSpPr/>
            <p:nvPr/>
          </p:nvSpPr>
          <p:spPr>
            <a:xfrm rot="5400000">
              <a:off x="4570379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9"/>
            <p:cNvSpPr/>
            <p:nvPr/>
          </p:nvSpPr>
          <p:spPr>
            <a:xfrm rot="5400000">
              <a:off x="4570379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9"/>
            <p:cNvSpPr/>
            <p:nvPr/>
          </p:nvSpPr>
          <p:spPr>
            <a:xfrm rot="5400000">
              <a:off x="4570379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9"/>
            <p:cNvSpPr/>
            <p:nvPr/>
          </p:nvSpPr>
          <p:spPr>
            <a:xfrm rot="5400000">
              <a:off x="4570379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9"/>
            <p:cNvSpPr/>
            <p:nvPr/>
          </p:nvSpPr>
          <p:spPr>
            <a:xfrm rot="5400000">
              <a:off x="4570379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9"/>
            <p:cNvSpPr/>
            <p:nvPr/>
          </p:nvSpPr>
          <p:spPr>
            <a:xfrm rot="5400000">
              <a:off x="4570379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9"/>
            <p:cNvSpPr/>
            <p:nvPr/>
          </p:nvSpPr>
          <p:spPr>
            <a:xfrm rot="5400000">
              <a:off x="4570379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9"/>
            <p:cNvSpPr/>
            <p:nvPr/>
          </p:nvSpPr>
          <p:spPr>
            <a:xfrm rot="5400000">
              <a:off x="347729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9"/>
            <p:cNvSpPr/>
            <p:nvPr/>
          </p:nvSpPr>
          <p:spPr>
            <a:xfrm rot="5400000">
              <a:off x="313800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9"/>
            <p:cNvSpPr/>
            <p:nvPr/>
          </p:nvSpPr>
          <p:spPr>
            <a:xfrm rot="5400000">
              <a:off x="279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9"/>
            <p:cNvSpPr/>
            <p:nvPr/>
          </p:nvSpPr>
          <p:spPr>
            <a:xfrm rot="5400000">
              <a:off x="245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9"/>
            <p:cNvSpPr/>
            <p:nvPr/>
          </p:nvSpPr>
          <p:spPr>
            <a:xfrm rot="5400000">
              <a:off x="211963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9"/>
            <p:cNvSpPr/>
            <p:nvPr/>
          </p:nvSpPr>
          <p:spPr>
            <a:xfrm rot="5400000">
              <a:off x="178034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9"/>
            <p:cNvSpPr/>
            <p:nvPr/>
          </p:nvSpPr>
          <p:spPr>
            <a:xfrm rot="5400000">
              <a:off x="144106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9"/>
            <p:cNvSpPr/>
            <p:nvPr/>
          </p:nvSpPr>
          <p:spPr>
            <a:xfrm rot="5400000">
              <a:off x="110177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9"/>
            <p:cNvSpPr/>
            <p:nvPr/>
          </p:nvSpPr>
          <p:spPr>
            <a:xfrm rot="5400000">
              <a:off x="76242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9"/>
            <p:cNvSpPr/>
            <p:nvPr/>
          </p:nvSpPr>
          <p:spPr>
            <a:xfrm rot="5400000">
              <a:off x="4231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9"/>
            <p:cNvSpPr/>
            <p:nvPr/>
          </p:nvSpPr>
          <p:spPr>
            <a:xfrm rot="5400000">
              <a:off x="7626671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9"/>
            <p:cNvSpPr/>
            <p:nvPr/>
          </p:nvSpPr>
          <p:spPr>
            <a:xfrm rot="5400000">
              <a:off x="7626671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9"/>
            <p:cNvSpPr/>
            <p:nvPr/>
          </p:nvSpPr>
          <p:spPr>
            <a:xfrm rot="5400000">
              <a:off x="7626671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9"/>
            <p:cNvSpPr/>
            <p:nvPr/>
          </p:nvSpPr>
          <p:spPr>
            <a:xfrm rot="5400000">
              <a:off x="7626671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9"/>
            <p:cNvSpPr/>
            <p:nvPr/>
          </p:nvSpPr>
          <p:spPr>
            <a:xfrm rot="5400000">
              <a:off x="7626671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9"/>
            <p:cNvSpPr/>
            <p:nvPr/>
          </p:nvSpPr>
          <p:spPr>
            <a:xfrm rot="5400000">
              <a:off x="7626671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9"/>
            <p:cNvSpPr/>
            <p:nvPr/>
          </p:nvSpPr>
          <p:spPr>
            <a:xfrm rot="5400000">
              <a:off x="7626671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9"/>
            <p:cNvSpPr/>
            <p:nvPr/>
          </p:nvSpPr>
          <p:spPr>
            <a:xfrm rot="5400000">
              <a:off x="7626671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9"/>
            <p:cNvSpPr/>
            <p:nvPr/>
          </p:nvSpPr>
          <p:spPr>
            <a:xfrm rot="5400000">
              <a:off x="7626671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9"/>
            <p:cNvSpPr/>
            <p:nvPr/>
          </p:nvSpPr>
          <p:spPr>
            <a:xfrm rot="5400000">
              <a:off x="7626671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9"/>
            <p:cNvSpPr/>
            <p:nvPr/>
          </p:nvSpPr>
          <p:spPr>
            <a:xfrm rot="5400000">
              <a:off x="7626671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9"/>
            <p:cNvSpPr/>
            <p:nvPr/>
          </p:nvSpPr>
          <p:spPr>
            <a:xfrm rot="5400000">
              <a:off x="7626671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9"/>
            <p:cNvSpPr/>
            <p:nvPr/>
          </p:nvSpPr>
          <p:spPr>
            <a:xfrm rot="5400000">
              <a:off x="7626671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9"/>
            <p:cNvSpPr/>
            <p:nvPr/>
          </p:nvSpPr>
          <p:spPr>
            <a:xfrm rot="5400000">
              <a:off x="7626671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9"/>
            <p:cNvSpPr/>
            <p:nvPr/>
          </p:nvSpPr>
          <p:spPr>
            <a:xfrm rot="5400000">
              <a:off x="7626671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9"/>
            <p:cNvSpPr/>
            <p:nvPr/>
          </p:nvSpPr>
          <p:spPr>
            <a:xfrm rot="5400000">
              <a:off x="653358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9"/>
            <p:cNvSpPr/>
            <p:nvPr/>
          </p:nvSpPr>
          <p:spPr>
            <a:xfrm rot="5400000">
              <a:off x="619429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9"/>
            <p:cNvSpPr/>
            <p:nvPr/>
          </p:nvSpPr>
          <p:spPr>
            <a:xfrm rot="5400000">
              <a:off x="585500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9"/>
            <p:cNvSpPr/>
            <p:nvPr/>
          </p:nvSpPr>
          <p:spPr>
            <a:xfrm rot="5400000">
              <a:off x="55157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9"/>
            <p:cNvSpPr/>
            <p:nvPr/>
          </p:nvSpPr>
          <p:spPr>
            <a:xfrm rot="5400000">
              <a:off x="51759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9"/>
            <p:cNvSpPr/>
            <p:nvPr/>
          </p:nvSpPr>
          <p:spPr>
            <a:xfrm rot="5400000">
              <a:off x="483664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9"/>
            <p:cNvSpPr/>
            <p:nvPr/>
          </p:nvSpPr>
          <p:spPr>
            <a:xfrm rot="5400000">
              <a:off x="449735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9"/>
            <p:cNvSpPr/>
            <p:nvPr/>
          </p:nvSpPr>
          <p:spPr>
            <a:xfrm rot="5400000">
              <a:off x="415806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9"/>
            <p:cNvSpPr/>
            <p:nvPr/>
          </p:nvSpPr>
          <p:spPr>
            <a:xfrm rot="5400000">
              <a:off x="381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9"/>
            <p:cNvSpPr/>
            <p:nvPr/>
          </p:nvSpPr>
          <p:spPr>
            <a:xfrm rot="5400000">
              <a:off x="347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9"/>
            <p:cNvSpPr/>
            <p:nvPr/>
          </p:nvSpPr>
          <p:spPr>
            <a:xfrm rot="5400000">
              <a:off x="1517197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9"/>
            <p:cNvSpPr/>
            <p:nvPr/>
          </p:nvSpPr>
          <p:spPr>
            <a:xfrm rot="5400000">
              <a:off x="1517197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9"/>
            <p:cNvSpPr/>
            <p:nvPr/>
          </p:nvSpPr>
          <p:spPr>
            <a:xfrm rot="5400000">
              <a:off x="1517197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9"/>
            <p:cNvSpPr/>
            <p:nvPr/>
          </p:nvSpPr>
          <p:spPr>
            <a:xfrm rot="5400000">
              <a:off x="1517197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9"/>
            <p:cNvSpPr/>
            <p:nvPr/>
          </p:nvSpPr>
          <p:spPr>
            <a:xfrm rot="5400000">
              <a:off x="1517197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9"/>
            <p:cNvSpPr/>
            <p:nvPr/>
          </p:nvSpPr>
          <p:spPr>
            <a:xfrm rot="5400000">
              <a:off x="1517197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9"/>
            <p:cNvSpPr/>
            <p:nvPr/>
          </p:nvSpPr>
          <p:spPr>
            <a:xfrm rot="5400000">
              <a:off x="1517197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9"/>
            <p:cNvSpPr/>
            <p:nvPr/>
          </p:nvSpPr>
          <p:spPr>
            <a:xfrm rot="5400000">
              <a:off x="1517197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9"/>
            <p:cNvSpPr/>
            <p:nvPr/>
          </p:nvSpPr>
          <p:spPr>
            <a:xfrm rot="5400000">
              <a:off x="1517197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9"/>
            <p:cNvSpPr/>
            <p:nvPr/>
          </p:nvSpPr>
          <p:spPr>
            <a:xfrm rot="5400000">
              <a:off x="1517197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9"/>
            <p:cNvSpPr/>
            <p:nvPr/>
          </p:nvSpPr>
          <p:spPr>
            <a:xfrm rot="5400000">
              <a:off x="1517197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9"/>
            <p:cNvSpPr/>
            <p:nvPr/>
          </p:nvSpPr>
          <p:spPr>
            <a:xfrm rot="5400000">
              <a:off x="1517197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9"/>
            <p:cNvSpPr/>
            <p:nvPr/>
          </p:nvSpPr>
          <p:spPr>
            <a:xfrm rot="5400000">
              <a:off x="1517197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9"/>
            <p:cNvSpPr/>
            <p:nvPr/>
          </p:nvSpPr>
          <p:spPr>
            <a:xfrm rot="5400000">
              <a:off x="1517197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9"/>
            <p:cNvSpPr/>
            <p:nvPr/>
          </p:nvSpPr>
          <p:spPr>
            <a:xfrm rot="5400000">
              <a:off x="1517197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9"/>
            <p:cNvSpPr/>
            <p:nvPr/>
          </p:nvSpPr>
          <p:spPr>
            <a:xfrm rot="5400000">
              <a:off x="42410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9"/>
            <p:cNvSpPr/>
            <p:nvPr/>
          </p:nvSpPr>
          <p:spPr>
            <a:xfrm rot="5400000">
              <a:off x="848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9"/>
            <p:cNvSpPr/>
            <p:nvPr/>
          </p:nvSpPr>
          <p:spPr>
            <a:xfrm rot="5400000">
              <a:off x="-25446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9"/>
            <p:cNvSpPr/>
            <p:nvPr/>
          </p:nvSpPr>
          <p:spPr>
            <a:xfrm rot="5400000">
              <a:off x="-59375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9"/>
            <p:cNvSpPr/>
            <p:nvPr/>
          </p:nvSpPr>
          <p:spPr>
            <a:xfrm rot="5400000">
              <a:off x="-93354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9"/>
            <p:cNvSpPr/>
            <p:nvPr/>
          </p:nvSpPr>
          <p:spPr>
            <a:xfrm rot="5400000">
              <a:off x="-127283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9"/>
            <p:cNvSpPr/>
            <p:nvPr/>
          </p:nvSpPr>
          <p:spPr>
            <a:xfrm rot="5400000">
              <a:off x="-161212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9"/>
            <p:cNvSpPr/>
            <p:nvPr/>
          </p:nvSpPr>
          <p:spPr>
            <a:xfrm rot="5400000">
              <a:off x="-195141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9"/>
            <p:cNvSpPr/>
            <p:nvPr/>
          </p:nvSpPr>
          <p:spPr>
            <a:xfrm rot="5400000">
              <a:off x="-229076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9"/>
            <p:cNvSpPr/>
            <p:nvPr/>
          </p:nvSpPr>
          <p:spPr>
            <a:xfrm rot="5400000">
              <a:off x="-263005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7" name="Google Shape;937;p9"/>
          <p:cNvGrpSpPr/>
          <p:nvPr/>
        </p:nvGrpSpPr>
        <p:grpSpPr>
          <a:xfrm>
            <a:off x="104784" y="292050"/>
            <a:ext cx="8816916" cy="4559663"/>
            <a:chOff x="104784" y="292050"/>
            <a:chExt cx="8816916" cy="4559663"/>
          </a:xfrm>
        </p:grpSpPr>
        <p:sp>
          <p:nvSpPr>
            <p:cNvPr id="938" name="Google Shape;938;p9"/>
            <p:cNvSpPr/>
            <p:nvPr/>
          </p:nvSpPr>
          <p:spPr>
            <a:xfrm>
              <a:off x="412800" y="292313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47625" algn="bl" rotWithShape="0">
                <a:schemeClr val="dk1">
                  <a:alpha val="2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9"/>
            <p:cNvSpPr/>
            <p:nvPr/>
          </p:nvSpPr>
          <p:spPr>
            <a:xfrm>
              <a:off x="317550" y="292050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40" name="Google Shape;940;p9"/>
            <p:cNvGrpSpPr/>
            <p:nvPr/>
          </p:nvGrpSpPr>
          <p:grpSpPr>
            <a:xfrm>
              <a:off x="104784" y="456679"/>
              <a:ext cx="624131" cy="4230143"/>
              <a:chOff x="-807366" y="867829"/>
              <a:chExt cx="624131" cy="4230143"/>
            </a:xfrm>
          </p:grpSpPr>
          <p:grpSp>
            <p:nvGrpSpPr>
              <p:cNvPr id="941" name="Google Shape;941;p9"/>
              <p:cNvGrpSpPr/>
              <p:nvPr/>
            </p:nvGrpSpPr>
            <p:grpSpPr>
              <a:xfrm rot="-5400000">
                <a:off x="-608250" y="4672956"/>
                <a:ext cx="225900" cy="624131"/>
                <a:chOff x="956525" y="155919"/>
                <a:chExt cx="225900" cy="624131"/>
              </a:xfrm>
            </p:grpSpPr>
            <p:sp>
              <p:nvSpPr>
                <p:cNvPr id="942" name="Google Shape;942;p9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3" name="Google Shape;943;p9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4" name="Google Shape;944;p9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45" name="Google Shape;945;p9"/>
              <p:cNvGrpSpPr/>
              <p:nvPr/>
            </p:nvGrpSpPr>
            <p:grpSpPr>
              <a:xfrm rot="-5400000">
                <a:off x="-608250" y="3671896"/>
                <a:ext cx="225900" cy="624131"/>
                <a:chOff x="956525" y="155919"/>
                <a:chExt cx="225900" cy="624131"/>
              </a:xfrm>
            </p:grpSpPr>
            <p:sp>
              <p:nvSpPr>
                <p:cNvPr id="946" name="Google Shape;946;p9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7" name="Google Shape;947;p9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8" name="Google Shape;948;p9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49" name="Google Shape;949;p9"/>
              <p:cNvGrpSpPr/>
              <p:nvPr/>
            </p:nvGrpSpPr>
            <p:grpSpPr>
              <a:xfrm rot="-5400000">
                <a:off x="-608250" y="2670835"/>
                <a:ext cx="225900" cy="624131"/>
                <a:chOff x="956525" y="155919"/>
                <a:chExt cx="225900" cy="624131"/>
              </a:xfrm>
            </p:grpSpPr>
            <p:sp>
              <p:nvSpPr>
                <p:cNvPr id="950" name="Google Shape;950;p9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1" name="Google Shape;951;p9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2" name="Google Shape;952;p9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53" name="Google Shape;953;p9"/>
              <p:cNvGrpSpPr/>
              <p:nvPr/>
            </p:nvGrpSpPr>
            <p:grpSpPr>
              <a:xfrm rot="-5400000">
                <a:off x="-608250" y="1669774"/>
                <a:ext cx="225900" cy="624131"/>
                <a:chOff x="956525" y="155919"/>
                <a:chExt cx="225900" cy="624131"/>
              </a:xfrm>
            </p:grpSpPr>
            <p:sp>
              <p:nvSpPr>
                <p:cNvPr id="954" name="Google Shape;954;p9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5" name="Google Shape;955;p9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6" name="Google Shape;956;p9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57" name="Google Shape;957;p9"/>
              <p:cNvGrpSpPr/>
              <p:nvPr/>
            </p:nvGrpSpPr>
            <p:grpSpPr>
              <a:xfrm rot="-5400000">
                <a:off x="-608250" y="668713"/>
                <a:ext cx="225900" cy="624131"/>
                <a:chOff x="956525" y="155919"/>
                <a:chExt cx="225900" cy="624131"/>
              </a:xfrm>
            </p:grpSpPr>
            <p:sp>
              <p:nvSpPr>
                <p:cNvPr id="958" name="Google Shape;958;p9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9" name="Google Shape;959;p9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0" name="Google Shape;960;p9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961" name="Google Shape;961;p9"/>
            <p:cNvCxnSpPr/>
            <p:nvPr/>
          </p:nvCxnSpPr>
          <p:spPr>
            <a:xfrm>
              <a:off x="923525" y="306350"/>
              <a:ext cx="0" cy="45324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962" name="Google Shape;962;p9"/>
          <p:cNvGrpSpPr/>
          <p:nvPr/>
        </p:nvGrpSpPr>
        <p:grpSpPr>
          <a:xfrm>
            <a:off x="1313500" y="727463"/>
            <a:ext cx="7115925" cy="3696075"/>
            <a:chOff x="1313500" y="727463"/>
            <a:chExt cx="7115925" cy="3696075"/>
          </a:xfrm>
        </p:grpSpPr>
        <p:grpSp>
          <p:nvGrpSpPr>
            <p:cNvPr id="963" name="Google Shape;963;p9"/>
            <p:cNvGrpSpPr/>
            <p:nvPr/>
          </p:nvGrpSpPr>
          <p:grpSpPr>
            <a:xfrm rot="10800000" flipH="1">
              <a:off x="8288625" y="3579325"/>
              <a:ext cx="140800" cy="115225"/>
              <a:chOff x="7022000" y="3215100"/>
              <a:chExt cx="140800" cy="115225"/>
            </a:xfrm>
          </p:grpSpPr>
          <p:sp>
            <p:nvSpPr>
              <p:cNvPr id="964" name="Google Shape;964;p9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5" name="Google Shape;965;p9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6" name="Google Shape;966;p9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67" name="Google Shape;967;p9"/>
            <p:cNvGrpSpPr/>
            <p:nvPr/>
          </p:nvGrpSpPr>
          <p:grpSpPr>
            <a:xfrm rot="10800000" flipH="1">
              <a:off x="5577425" y="883700"/>
              <a:ext cx="140800" cy="115225"/>
              <a:chOff x="7022000" y="3215100"/>
              <a:chExt cx="140800" cy="115225"/>
            </a:xfrm>
          </p:grpSpPr>
          <p:sp>
            <p:nvSpPr>
              <p:cNvPr id="968" name="Google Shape;968;p9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9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9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71" name="Google Shape;971;p9"/>
            <p:cNvSpPr/>
            <p:nvPr/>
          </p:nvSpPr>
          <p:spPr>
            <a:xfrm rot="10800000" flipH="1">
              <a:off x="3950625" y="4281238"/>
              <a:ext cx="157775" cy="142300"/>
            </a:xfrm>
            <a:custGeom>
              <a:avLst/>
              <a:gdLst/>
              <a:ahLst/>
              <a:cxnLst/>
              <a:rect l="l" t="t" r="r" b="b"/>
              <a:pathLst>
                <a:path w="6311" h="5692" fill="none" extrusionOk="0">
                  <a:moveTo>
                    <a:pt x="2227" y="1048"/>
                  </a:moveTo>
                  <a:cubicBezTo>
                    <a:pt x="0" y="2286"/>
                    <a:pt x="1143" y="5691"/>
                    <a:pt x="3548" y="4917"/>
                  </a:cubicBezTo>
                  <a:cubicBezTo>
                    <a:pt x="6311" y="4024"/>
                    <a:pt x="5763" y="0"/>
                    <a:pt x="2227" y="104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9"/>
            <p:cNvSpPr/>
            <p:nvPr/>
          </p:nvSpPr>
          <p:spPr>
            <a:xfrm rot="-1784170">
              <a:off x="7411785" y="856346"/>
              <a:ext cx="617172" cy="367242"/>
            </a:xfrm>
            <a:custGeom>
              <a:avLst/>
              <a:gdLst/>
              <a:ahLst/>
              <a:cxnLst/>
              <a:rect l="l" t="t" r="r" b="b"/>
              <a:pathLst>
                <a:path w="13749" h="8182" extrusionOk="0">
                  <a:moveTo>
                    <a:pt x="3835" y="1006"/>
                  </a:moveTo>
                  <a:cubicBezTo>
                    <a:pt x="3827" y="1017"/>
                    <a:pt x="3820" y="1029"/>
                    <a:pt x="3814" y="1042"/>
                  </a:cubicBezTo>
                  <a:cubicBezTo>
                    <a:pt x="3722" y="1244"/>
                    <a:pt x="3649" y="1446"/>
                    <a:pt x="3557" y="1629"/>
                  </a:cubicBezTo>
                  <a:cubicBezTo>
                    <a:pt x="3539" y="1666"/>
                    <a:pt x="3520" y="1684"/>
                    <a:pt x="3502" y="1721"/>
                  </a:cubicBezTo>
                  <a:cubicBezTo>
                    <a:pt x="3484" y="1629"/>
                    <a:pt x="3392" y="1556"/>
                    <a:pt x="3282" y="1556"/>
                  </a:cubicBezTo>
                  <a:cubicBezTo>
                    <a:pt x="3466" y="1371"/>
                    <a:pt x="3651" y="1187"/>
                    <a:pt x="3835" y="1006"/>
                  </a:cubicBezTo>
                  <a:close/>
                  <a:moveTo>
                    <a:pt x="12722" y="1702"/>
                  </a:moveTo>
                  <a:lnTo>
                    <a:pt x="12612" y="1940"/>
                  </a:lnTo>
                  <a:cubicBezTo>
                    <a:pt x="12612" y="1867"/>
                    <a:pt x="12612" y="1776"/>
                    <a:pt x="12612" y="1702"/>
                  </a:cubicBezTo>
                  <a:close/>
                  <a:moveTo>
                    <a:pt x="9203" y="1922"/>
                  </a:moveTo>
                  <a:cubicBezTo>
                    <a:pt x="9203" y="1959"/>
                    <a:pt x="9203" y="1977"/>
                    <a:pt x="9203" y="2014"/>
                  </a:cubicBezTo>
                  <a:lnTo>
                    <a:pt x="9184" y="2014"/>
                  </a:lnTo>
                  <a:lnTo>
                    <a:pt x="9184" y="1922"/>
                  </a:lnTo>
                  <a:close/>
                  <a:moveTo>
                    <a:pt x="3007" y="1831"/>
                  </a:moveTo>
                  <a:lnTo>
                    <a:pt x="3007" y="1831"/>
                  </a:lnTo>
                  <a:cubicBezTo>
                    <a:pt x="2805" y="2142"/>
                    <a:pt x="2604" y="2454"/>
                    <a:pt x="2384" y="2765"/>
                  </a:cubicBezTo>
                  <a:cubicBezTo>
                    <a:pt x="2365" y="2692"/>
                    <a:pt x="2329" y="2637"/>
                    <a:pt x="2255" y="2600"/>
                  </a:cubicBezTo>
                  <a:cubicBezTo>
                    <a:pt x="2512" y="2344"/>
                    <a:pt x="2750" y="2087"/>
                    <a:pt x="3007" y="1831"/>
                  </a:cubicBezTo>
                  <a:close/>
                  <a:moveTo>
                    <a:pt x="11970" y="1739"/>
                  </a:moveTo>
                  <a:cubicBezTo>
                    <a:pt x="11805" y="2142"/>
                    <a:pt x="11622" y="2545"/>
                    <a:pt x="11439" y="2949"/>
                  </a:cubicBezTo>
                  <a:cubicBezTo>
                    <a:pt x="11512" y="2582"/>
                    <a:pt x="11530" y="2215"/>
                    <a:pt x="11476" y="1849"/>
                  </a:cubicBezTo>
                  <a:cubicBezTo>
                    <a:pt x="11476" y="1831"/>
                    <a:pt x="11457" y="1812"/>
                    <a:pt x="11457" y="1794"/>
                  </a:cubicBezTo>
                  <a:lnTo>
                    <a:pt x="11567" y="1794"/>
                  </a:lnTo>
                  <a:lnTo>
                    <a:pt x="11970" y="1739"/>
                  </a:lnTo>
                  <a:close/>
                  <a:moveTo>
                    <a:pt x="10101" y="1885"/>
                  </a:moveTo>
                  <a:cubicBezTo>
                    <a:pt x="10101" y="1904"/>
                    <a:pt x="10082" y="1922"/>
                    <a:pt x="10082" y="1940"/>
                  </a:cubicBezTo>
                  <a:lnTo>
                    <a:pt x="10064" y="1940"/>
                  </a:lnTo>
                  <a:cubicBezTo>
                    <a:pt x="9899" y="2380"/>
                    <a:pt x="9752" y="2839"/>
                    <a:pt x="9588" y="3279"/>
                  </a:cubicBezTo>
                  <a:cubicBezTo>
                    <a:pt x="9661" y="2820"/>
                    <a:pt x="9697" y="2362"/>
                    <a:pt x="9697" y="1904"/>
                  </a:cubicBezTo>
                  <a:lnTo>
                    <a:pt x="10101" y="1885"/>
                  </a:lnTo>
                  <a:close/>
                  <a:moveTo>
                    <a:pt x="11036" y="1812"/>
                  </a:moveTo>
                  <a:lnTo>
                    <a:pt x="11036" y="1812"/>
                  </a:lnTo>
                  <a:cubicBezTo>
                    <a:pt x="10816" y="2344"/>
                    <a:pt x="10632" y="2894"/>
                    <a:pt x="10467" y="3444"/>
                  </a:cubicBezTo>
                  <a:lnTo>
                    <a:pt x="10449" y="3444"/>
                  </a:lnTo>
                  <a:cubicBezTo>
                    <a:pt x="10504" y="2967"/>
                    <a:pt x="10522" y="2509"/>
                    <a:pt x="10504" y="2032"/>
                  </a:cubicBezTo>
                  <a:cubicBezTo>
                    <a:pt x="10504" y="1959"/>
                    <a:pt x="10467" y="1904"/>
                    <a:pt x="10412" y="1849"/>
                  </a:cubicBezTo>
                  <a:lnTo>
                    <a:pt x="11036" y="1812"/>
                  </a:lnTo>
                  <a:close/>
                  <a:moveTo>
                    <a:pt x="7755" y="2014"/>
                  </a:moveTo>
                  <a:cubicBezTo>
                    <a:pt x="7516" y="2545"/>
                    <a:pt x="7260" y="3059"/>
                    <a:pt x="7003" y="3554"/>
                  </a:cubicBezTo>
                  <a:lnTo>
                    <a:pt x="6801" y="3920"/>
                  </a:lnTo>
                  <a:lnTo>
                    <a:pt x="7406" y="2050"/>
                  </a:lnTo>
                  <a:lnTo>
                    <a:pt x="7755" y="2014"/>
                  </a:lnTo>
                  <a:close/>
                  <a:moveTo>
                    <a:pt x="6911" y="2087"/>
                  </a:moveTo>
                  <a:lnTo>
                    <a:pt x="6911" y="2087"/>
                  </a:lnTo>
                  <a:cubicBezTo>
                    <a:pt x="6581" y="2857"/>
                    <a:pt x="6233" y="3627"/>
                    <a:pt x="5830" y="4378"/>
                  </a:cubicBezTo>
                  <a:cubicBezTo>
                    <a:pt x="6013" y="3627"/>
                    <a:pt x="6215" y="2875"/>
                    <a:pt x="6398" y="2124"/>
                  </a:cubicBezTo>
                  <a:lnTo>
                    <a:pt x="6911" y="2087"/>
                  </a:lnTo>
                  <a:close/>
                  <a:moveTo>
                    <a:pt x="4217" y="639"/>
                  </a:moveTo>
                  <a:cubicBezTo>
                    <a:pt x="4308" y="969"/>
                    <a:pt x="4382" y="1317"/>
                    <a:pt x="4418" y="1647"/>
                  </a:cubicBezTo>
                  <a:cubicBezTo>
                    <a:pt x="4345" y="1647"/>
                    <a:pt x="4253" y="1684"/>
                    <a:pt x="4217" y="1739"/>
                  </a:cubicBezTo>
                  <a:cubicBezTo>
                    <a:pt x="3667" y="2564"/>
                    <a:pt x="3337" y="3572"/>
                    <a:pt x="2787" y="4397"/>
                  </a:cubicBezTo>
                  <a:lnTo>
                    <a:pt x="3960" y="1812"/>
                  </a:lnTo>
                  <a:cubicBezTo>
                    <a:pt x="4052" y="1611"/>
                    <a:pt x="4162" y="1409"/>
                    <a:pt x="4235" y="1207"/>
                  </a:cubicBezTo>
                  <a:cubicBezTo>
                    <a:pt x="4305" y="1032"/>
                    <a:pt x="4167" y="909"/>
                    <a:pt x="4024" y="909"/>
                  </a:cubicBezTo>
                  <a:cubicBezTo>
                    <a:pt x="3980" y="909"/>
                    <a:pt x="3935" y="921"/>
                    <a:pt x="3895" y="947"/>
                  </a:cubicBezTo>
                  <a:lnTo>
                    <a:pt x="3895" y="947"/>
                  </a:lnTo>
                  <a:cubicBezTo>
                    <a:pt x="4002" y="843"/>
                    <a:pt x="4110" y="740"/>
                    <a:pt x="4217" y="639"/>
                  </a:cubicBezTo>
                  <a:close/>
                  <a:moveTo>
                    <a:pt x="2329" y="4323"/>
                  </a:moveTo>
                  <a:lnTo>
                    <a:pt x="2182" y="4672"/>
                  </a:lnTo>
                  <a:cubicBezTo>
                    <a:pt x="2182" y="4635"/>
                    <a:pt x="2164" y="4580"/>
                    <a:pt x="2164" y="4543"/>
                  </a:cubicBezTo>
                  <a:cubicBezTo>
                    <a:pt x="2219" y="4470"/>
                    <a:pt x="2274" y="4397"/>
                    <a:pt x="2329" y="4323"/>
                  </a:cubicBezTo>
                  <a:close/>
                  <a:moveTo>
                    <a:pt x="1596" y="3334"/>
                  </a:moveTo>
                  <a:lnTo>
                    <a:pt x="1596" y="3334"/>
                  </a:lnTo>
                  <a:cubicBezTo>
                    <a:pt x="1339" y="3773"/>
                    <a:pt x="1082" y="4232"/>
                    <a:pt x="807" y="4690"/>
                  </a:cubicBezTo>
                  <a:lnTo>
                    <a:pt x="569" y="4507"/>
                  </a:lnTo>
                  <a:cubicBezTo>
                    <a:pt x="917" y="4103"/>
                    <a:pt x="1247" y="3719"/>
                    <a:pt x="1596" y="3334"/>
                  </a:cubicBezTo>
                  <a:close/>
                  <a:moveTo>
                    <a:pt x="4528" y="2160"/>
                  </a:moveTo>
                  <a:cubicBezTo>
                    <a:pt x="4583" y="2197"/>
                    <a:pt x="4638" y="2215"/>
                    <a:pt x="4712" y="2215"/>
                  </a:cubicBezTo>
                  <a:lnTo>
                    <a:pt x="4693" y="2215"/>
                  </a:lnTo>
                  <a:cubicBezTo>
                    <a:pt x="4638" y="2252"/>
                    <a:pt x="4602" y="2289"/>
                    <a:pt x="4583" y="2344"/>
                  </a:cubicBezTo>
                  <a:cubicBezTo>
                    <a:pt x="4363" y="3004"/>
                    <a:pt x="4107" y="3645"/>
                    <a:pt x="3832" y="4268"/>
                  </a:cubicBezTo>
                  <a:cubicBezTo>
                    <a:pt x="3759" y="4397"/>
                    <a:pt x="3685" y="4543"/>
                    <a:pt x="3630" y="4690"/>
                  </a:cubicBezTo>
                  <a:cubicBezTo>
                    <a:pt x="3942" y="3847"/>
                    <a:pt x="4235" y="3004"/>
                    <a:pt x="4528" y="2160"/>
                  </a:cubicBezTo>
                  <a:close/>
                  <a:moveTo>
                    <a:pt x="9027" y="3855"/>
                  </a:moveTo>
                  <a:lnTo>
                    <a:pt x="9027" y="3855"/>
                  </a:lnTo>
                  <a:cubicBezTo>
                    <a:pt x="8974" y="4180"/>
                    <a:pt x="8904" y="4492"/>
                    <a:pt x="8818" y="4837"/>
                  </a:cubicBezTo>
                  <a:lnTo>
                    <a:pt x="8818" y="4873"/>
                  </a:lnTo>
                  <a:lnTo>
                    <a:pt x="8488" y="4873"/>
                  </a:lnTo>
                  <a:cubicBezTo>
                    <a:pt x="8695" y="4545"/>
                    <a:pt x="8870" y="4200"/>
                    <a:pt x="9027" y="3855"/>
                  </a:cubicBezTo>
                  <a:close/>
                  <a:moveTo>
                    <a:pt x="10009" y="3444"/>
                  </a:moveTo>
                  <a:cubicBezTo>
                    <a:pt x="9954" y="3865"/>
                    <a:pt x="9899" y="4305"/>
                    <a:pt x="9789" y="4727"/>
                  </a:cubicBezTo>
                  <a:cubicBezTo>
                    <a:pt x="9789" y="4763"/>
                    <a:pt x="9789" y="4818"/>
                    <a:pt x="9789" y="4873"/>
                  </a:cubicBezTo>
                  <a:lnTo>
                    <a:pt x="9386" y="4873"/>
                  </a:lnTo>
                  <a:cubicBezTo>
                    <a:pt x="9606" y="4543"/>
                    <a:pt x="9752" y="4195"/>
                    <a:pt x="9862" y="3810"/>
                  </a:cubicBezTo>
                  <a:lnTo>
                    <a:pt x="10009" y="3444"/>
                  </a:lnTo>
                  <a:close/>
                  <a:moveTo>
                    <a:pt x="10816" y="3755"/>
                  </a:moveTo>
                  <a:lnTo>
                    <a:pt x="10614" y="4763"/>
                  </a:lnTo>
                  <a:cubicBezTo>
                    <a:pt x="10614" y="4800"/>
                    <a:pt x="10632" y="4855"/>
                    <a:pt x="10651" y="4873"/>
                  </a:cubicBezTo>
                  <a:lnTo>
                    <a:pt x="10229" y="4873"/>
                  </a:lnTo>
                  <a:cubicBezTo>
                    <a:pt x="10486" y="4543"/>
                    <a:pt x="10687" y="4158"/>
                    <a:pt x="10816" y="3755"/>
                  </a:cubicBezTo>
                  <a:close/>
                  <a:moveTo>
                    <a:pt x="11769" y="3297"/>
                  </a:moveTo>
                  <a:cubicBezTo>
                    <a:pt x="11622" y="3755"/>
                    <a:pt x="11457" y="4213"/>
                    <a:pt x="11274" y="4672"/>
                  </a:cubicBezTo>
                  <a:cubicBezTo>
                    <a:pt x="11256" y="4745"/>
                    <a:pt x="11274" y="4837"/>
                    <a:pt x="11347" y="4892"/>
                  </a:cubicBezTo>
                  <a:lnTo>
                    <a:pt x="11036" y="4892"/>
                  </a:lnTo>
                  <a:cubicBezTo>
                    <a:pt x="11036" y="4892"/>
                    <a:pt x="11054" y="4873"/>
                    <a:pt x="11054" y="4855"/>
                  </a:cubicBezTo>
                  <a:lnTo>
                    <a:pt x="11769" y="3297"/>
                  </a:lnTo>
                  <a:close/>
                  <a:moveTo>
                    <a:pt x="12099" y="4012"/>
                  </a:moveTo>
                  <a:lnTo>
                    <a:pt x="12099" y="4012"/>
                  </a:lnTo>
                  <a:cubicBezTo>
                    <a:pt x="12025" y="4250"/>
                    <a:pt x="11952" y="4507"/>
                    <a:pt x="11897" y="4782"/>
                  </a:cubicBezTo>
                  <a:lnTo>
                    <a:pt x="11879" y="4782"/>
                  </a:lnTo>
                  <a:cubicBezTo>
                    <a:pt x="11860" y="4818"/>
                    <a:pt x="11860" y="4873"/>
                    <a:pt x="11879" y="4910"/>
                  </a:cubicBezTo>
                  <a:lnTo>
                    <a:pt x="11622" y="4910"/>
                  </a:lnTo>
                  <a:cubicBezTo>
                    <a:pt x="11659" y="4892"/>
                    <a:pt x="11677" y="4855"/>
                    <a:pt x="11695" y="4818"/>
                  </a:cubicBezTo>
                  <a:lnTo>
                    <a:pt x="12099" y="4012"/>
                  </a:lnTo>
                  <a:close/>
                  <a:moveTo>
                    <a:pt x="12795" y="3810"/>
                  </a:moveTo>
                  <a:lnTo>
                    <a:pt x="12795" y="3810"/>
                  </a:lnTo>
                  <a:cubicBezTo>
                    <a:pt x="12722" y="4177"/>
                    <a:pt x="12649" y="4543"/>
                    <a:pt x="12557" y="4910"/>
                  </a:cubicBezTo>
                  <a:lnTo>
                    <a:pt x="12319" y="4910"/>
                  </a:lnTo>
                  <a:lnTo>
                    <a:pt x="12795" y="3810"/>
                  </a:lnTo>
                  <a:close/>
                  <a:moveTo>
                    <a:pt x="13217" y="3975"/>
                  </a:moveTo>
                  <a:cubicBezTo>
                    <a:pt x="13235" y="4305"/>
                    <a:pt x="13254" y="4617"/>
                    <a:pt x="13272" y="4947"/>
                  </a:cubicBezTo>
                  <a:lnTo>
                    <a:pt x="13015" y="4947"/>
                  </a:lnTo>
                  <a:cubicBezTo>
                    <a:pt x="13089" y="4617"/>
                    <a:pt x="13162" y="4287"/>
                    <a:pt x="13217" y="3975"/>
                  </a:cubicBezTo>
                  <a:close/>
                  <a:moveTo>
                    <a:pt x="8616" y="1959"/>
                  </a:moveTo>
                  <a:lnTo>
                    <a:pt x="8616" y="1959"/>
                  </a:lnTo>
                  <a:cubicBezTo>
                    <a:pt x="8488" y="2197"/>
                    <a:pt x="8359" y="2417"/>
                    <a:pt x="8268" y="2674"/>
                  </a:cubicBezTo>
                  <a:cubicBezTo>
                    <a:pt x="8187" y="2818"/>
                    <a:pt x="8304" y="2977"/>
                    <a:pt x="8445" y="2977"/>
                  </a:cubicBezTo>
                  <a:cubicBezTo>
                    <a:pt x="8465" y="2977"/>
                    <a:pt x="8486" y="2974"/>
                    <a:pt x="8506" y="2967"/>
                  </a:cubicBezTo>
                  <a:lnTo>
                    <a:pt x="8506" y="2967"/>
                  </a:lnTo>
                  <a:cubicBezTo>
                    <a:pt x="8469" y="3114"/>
                    <a:pt x="8414" y="3260"/>
                    <a:pt x="8378" y="3407"/>
                  </a:cubicBezTo>
                  <a:cubicBezTo>
                    <a:pt x="8213" y="3902"/>
                    <a:pt x="8066" y="4415"/>
                    <a:pt x="7919" y="4910"/>
                  </a:cubicBezTo>
                  <a:cubicBezTo>
                    <a:pt x="7626" y="4947"/>
                    <a:pt x="7351" y="4965"/>
                    <a:pt x="7058" y="5002"/>
                  </a:cubicBezTo>
                  <a:lnTo>
                    <a:pt x="6691" y="5038"/>
                  </a:lnTo>
                  <a:cubicBezTo>
                    <a:pt x="6728" y="5002"/>
                    <a:pt x="6765" y="4947"/>
                    <a:pt x="6783" y="4892"/>
                  </a:cubicBezTo>
                  <a:cubicBezTo>
                    <a:pt x="6838" y="4818"/>
                    <a:pt x="6875" y="4745"/>
                    <a:pt x="6911" y="4672"/>
                  </a:cubicBezTo>
                  <a:lnTo>
                    <a:pt x="6911" y="4690"/>
                  </a:lnTo>
                  <a:cubicBezTo>
                    <a:pt x="6842" y="4853"/>
                    <a:pt x="6986" y="4979"/>
                    <a:pt x="7129" y="4979"/>
                  </a:cubicBezTo>
                  <a:cubicBezTo>
                    <a:pt x="7211" y="4979"/>
                    <a:pt x="7293" y="4937"/>
                    <a:pt x="7333" y="4837"/>
                  </a:cubicBezTo>
                  <a:cubicBezTo>
                    <a:pt x="7755" y="3938"/>
                    <a:pt x="8048" y="3004"/>
                    <a:pt x="8231" y="2032"/>
                  </a:cubicBezTo>
                  <a:cubicBezTo>
                    <a:pt x="8231" y="2014"/>
                    <a:pt x="8231" y="1995"/>
                    <a:pt x="8231" y="1977"/>
                  </a:cubicBezTo>
                  <a:lnTo>
                    <a:pt x="8616" y="1959"/>
                  </a:lnTo>
                  <a:close/>
                  <a:moveTo>
                    <a:pt x="6031" y="4892"/>
                  </a:moveTo>
                  <a:lnTo>
                    <a:pt x="6031" y="4892"/>
                  </a:lnTo>
                  <a:cubicBezTo>
                    <a:pt x="6013" y="4928"/>
                    <a:pt x="6013" y="4965"/>
                    <a:pt x="5995" y="5002"/>
                  </a:cubicBezTo>
                  <a:cubicBezTo>
                    <a:pt x="5976" y="5038"/>
                    <a:pt x="5976" y="5075"/>
                    <a:pt x="5995" y="5093"/>
                  </a:cubicBezTo>
                  <a:lnTo>
                    <a:pt x="5903" y="5093"/>
                  </a:lnTo>
                  <a:cubicBezTo>
                    <a:pt x="5940" y="5038"/>
                    <a:pt x="5995" y="4965"/>
                    <a:pt x="6031" y="4892"/>
                  </a:cubicBezTo>
                  <a:close/>
                  <a:moveTo>
                    <a:pt x="1357" y="4800"/>
                  </a:moveTo>
                  <a:lnTo>
                    <a:pt x="1357" y="4800"/>
                  </a:lnTo>
                  <a:cubicBezTo>
                    <a:pt x="1344" y="4933"/>
                    <a:pt x="1456" y="5066"/>
                    <a:pt x="1582" y="5066"/>
                  </a:cubicBezTo>
                  <a:cubicBezTo>
                    <a:pt x="1629" y="5066"/>
                    <a:pt x="1679" y="5047"/>
                    <a:pt x="1724" y="5002"/>
                  </a:cubicBezTo>
                  <a:cubicBezTo>
                    <a:pt x="1742" y="4983"/>
                    <a:pt x="1761" y="4965"/>
                    <a:pt x="1779" y="4965"/>
                  </a:cubicBezTo>
                  <a:cubicBezTo>
                    <a:pt x="1779" y="5002"/>
                    <a:pt x="1779" y="5038"/>
                    <a:pt x="1797" y="5093"/>
                  </a:cubicBezTo>
                  <a:cubicBezTo>
                    <a:pt x="1816" y="5148"/>
                    <a:pt x="1852" y="5203"/>
                    <a:pt x="1926" y="5240"/>
                  </a:cubicBezTo>
                  <a:lnTo>
                    <a:pt x="1834" y="5442"/>
                  </a:lnTo>
                  <a:lnTo>
                    <a:pt x="1192" y="4965"/>
                  </a:lnTo>
                  <a:cubicBezTo>
                    <a:pt x="1247" y="4910"/>
                    <a:pt x="1302" y="4873"/>
                    <a:pt x="1357" y="4800"/>
                  </a:cubicBezTo>
                  <a:close/>
                  <a:moveTo>
                    <a:pt x="5903" y="2142"/>
                  </a:moveTo>
                  <a:lnTo>
                    <a:pt x="5903" y="2142"/>
                  </a:lnTo>
                  <a:cubicBezTo>
                    <a:pt x="5665" y="2839"/>
                    <a:pt x="5408" y="3535"/>
                    <a:pt x="5133" y="4232"/>
                  </a:cubicBezTo>
                  <a:cubicBezTo>
                    <a:pt x="5152" y="4122"/>
                    <a:pt x="5188" y="4012"/>
                    <a:pt x="5207" y="3902"/>
                  </a:cubicBezTo>
                  <a:cubicBezTo>
                    <a:pt x="5353" y="3480"/>
                    <a:pt x="5482" y="3040"/>
                    <a:pt x="5610" y="2619"/>
                  </a:cubicBezTo>
                  <a:cubicBezTo>
                    <a:pt x="5657" y="2443"/>
                    <a:pt x="5509" y="2312"/>
                    <a:pt x="5373" y="2312"/>
                  </a:cubicBezTo>
                  <a:cubicBezTo>
                    <a:pt x="5295" y="2312"/>
                    <a:pt x="5221" y="2354"/>
                    <a:pt x="5188" y="2454"/>
                  </a:cubicBezTo>
                  <a:cubicBezTo>
                    <a:pt x="5042" y="2875"/>
                    <a:pt x="4913" y="3297"/>
                    <a:pt x="4803" y="3737"/>
                  </a:cubicBezTo>
                  <a:cubicBezTo>
                    <a:pt x="4675" y="4103"/>
                    <a:pt x="4565" y="4470"/>
                    <a:pt x="4418" y="4837"/>
                  </a:cubicBezTo>
                  <a:cubicBezTo>
                    <a:pt x="4345" y="5093"/>
                    <a:pt x="4272" y="5368"/>
                    <a:pt x="4162" y="5643"/>
                  </a:cubicBezTo>
                  <a:cubicBezTo>
                    <a:pt x="4455" y="4598"/>
                    <a:pt x="4730" y="3554"/>
                    <a:pt x="5005" y="2490"/>
                  </a:cubicBezTo>
                  <a:cubicBezTo>
                    <a:pt x="5042" y="2380"/>
                    <a:pt x="4968" y="2234"/>
                    <a:pt x="4840" y="2215"/>
                  </a:cubicBezTo>
                  <a:lnTo>
                    <a:pt x="5903" y="2142"/>
                  </a:lnTo>
                  <a:close/>
                  <a:moveTo>
                    <a:pt x="3172" y="4635"/>
                  </a:moveTo>
                  <a:lnTo>
                    <a:pt x="2714" y="5918"/>
                  </a:lnTo>
                  <a:cubicBezTo>
                    <a:pt x="2664" y="6067"/>
                    <a:pt x="2779" y="6217"/>
                    <a:pt x="2924" y="6217"/>
                  </a:cubicBezTo>
                  <a:cubicBezTo>
                    <a:pt x="2939" y="6217"/>
                    <a:pt x="2955" y="6215"/>
                    <a:pt x="2970" y="6211"/>
                  </a:cubicBezTo>
                  <a:cubicBezTo>
                    <a:pt x="3245" y="6175"/>
                    <a:pt x="3484" y="5991"/>
                    <a:pt x="3612" y="5753"/>
                  </a:cubicBezTo>
                  <a:cubicBezTo>
                    <a:pt x="3667" y="5661"/>
                    <a:pt x="3704" y="5588"/>
                    <a:pt x="3759" y="5497"/>
                  </a:cubicBezTo>
                  <a:lnTo>
                    <a:pt x="3759" y="5497"/>
                  </a:lnTo>
                  <a:cubicBezTo>
                    <a:pt x="3649" y="5900"/>
                    <a:pt x="3539" y="6303"/>
                    <a:pt x="3429" y="6706"/>
                  </a:cubicBezTo>
                  <a:cubicBezTo>
                    <a:pt x="2989" y="6376"/>
                    <a:pt x="2567" y="6046"/>
                    <a:pt x="2146" y="5716"/>
                  </a:cubicBezTo>
                  <a:cubicBezTo>
                    <a:pt x="2164" y="5716"/>
                    <a:pt x="2164" y="5698"/>
                    <a:pt x="2182" y="5698"/>
                  </a:cubicBezTo>
                  <a:cubicBezTo>
                    <a:pt x="2585" y="5405"/>
                    <a:pt x="2915" y="5038"/>
                    <a:pt x="3172" y="4635"/>
                  </a:cubicBezTo>
                  <a:close/>
                  <a:moveTo>
                    <a:pt x="4710" y="6320"/>
                  </a:moveTo>
                  <a:cubicBezTo>
                    <a:pt x="4673" y="6754"/>
                    <a:pt x="4600" y="7170"/>
                    <a:pt x="4492" y="7568"/>
                  </a:cubicBezTo>
                  <a:cubicBezTo>
                    <a:pt x="4253" y="7385"/>
                    <a:pt x="4033" y="7201"/>
                    <a:pt x="3795" y="7000"/>
                  </a:cubicBezTo>
                  <a:cubicBezTo>
                    <a:pt x="3997" y="6853"/>
                    <a:pt x="4162" y="6670"/>
                    <a:pt x="4290" y="6450"/>
                  </a:cubicBezTo>
                  <a:cubicBezTo>
                    <a:pt x="4337" y="6497"/>
                    <a:pt x="4401" y="6520"/>
                    <a:pt x="4465" y="6520"/>
                  </a:cubicBezTo>
                  <a:cubicBezTo>
                    <a:pt x="4549" y="6520"/>
                    <a:pt x="4633" y="6478"/>
                    <a:pt x="4675" y="6395"/>
                  </a:cubicBezTo>
                  <a:cubicBezTo>
                    <a:pt x="4690" y="6364"/>
                    <a:pt x="4706" y="6346"/>
                    <a:pt x="4710" y="6320"/>
                  </a:cubicBezTo>
                  <a:close/>
                  <a:moveTo>
                    <a:pt x="4339" y="0"/>
                  </a:moveTo>
                  <a:cubicBezTo>
                    <a:pt x="4290" y="0"/>
                    <a:pt x="4240" y="17"/>
                    <a:pt x="4198" y="52"/>
                  </a:cubicBezTo>
                  <a:cubicBezTo>
                    <a:pt x="2732" y="1409"/>
                    <a:pt x="1357" y="2875"/>
                    <a:pt x="74" y="4415"/>
                  </a:cubicBezTo>
                  <a:cubicBezTo>
                    <a:pt x="1" y="4525"/>
                    <a:pt x="19" y="4653"/>
                    <a:pt x="129" y="4727"/>
                  </a:cubicBezTo>
                  <a:cubicBezTo>
                    <a:pt x="1596" y="5826"/>
                    <a:pt x="3062" y="6963"/>
                    <a:pt x="4473" y="8136"/>
                  </a:cubicBezTo>
                  <a:cubicBezTo>
                    <a:pt x="4517" y="8167"/>
                    <a:pt x="4565" y="8182"/>
                    <a:pt x="4612" y="8182"/>
                  </a:cubicBezTo>
                  <a:cubicBezTo>
                    <a:pt x="4702" y="8182"/>
                    <a:pt x="4785" y="8129"/>
                    <a:pt x="4822" y="8044"/>
                  </a:cubicBezTo>
                  <a:cubicBezTo>
                    <a:pt x="5042" y="7330"/>
                    <a:pt x="5170" y="6578"/>
                    <a:pt x="5188" y="5845"/>
                  </a:cubicBezTo>
                  <a:cubicBezTo>
                    <a:pt x="5213" y="5855"/>
                    <a:pt x="5239" y="5859"/>
                    <a:pt x="5265" y="5859"/>
                  </a:cubicBezTo>
                  <a:cubicBezTo>
                    <a:pt x="5335" y="5859"/>
                    <a:pt x="5405" y="5825"/>
                    <a:pt x="5445" y="5771"/>
                  </a:cubicBezTo>
                  <a:cubicBezTo>
                    <a:pt x="5500" y="5698"/>
                    <a:pt x="5537" y="5625"/>
                    <a:pt x="5592" y="5552"/>
                  </a:cubicBezTo>
                  <a:cubicBezTo>
                    <a:pt x="6031" y="5552"/>
                    <a:pt x="6490" y="5515"/>
                    <a:pt x="6930" y="5460"/>
                  </a:cubicBezTo>
                  <a:cubicBezTo>
                    <a:pt x="7626" y="5368"/>
                    <a:pt x="8323" y="5313"/>
                    <a:pt x="9038" y="5313"/>
                  </a:cubicBezTo>
                  <a:cubicBezTo>
                    <a:pt x="10449" y="5313"/>
                    <a:pt x="11879" y="5368"/>
                    <a:pt x="13290" y="5405"/>
                  </a:cubicBezTo>
                  <a:cubicBezTo>
                    <a:pt x="13382" y="5405"/>
                    <a:pt x="13473" y="5350"/>
                    <a:pt x="13510" y="5240"/>
                  </a:cubicBezTo>
                  <a:cubicBezTo>
                    <a:pt x="13530" y="5245"/>
                    <a:pt x="13548" y="5248"/>
                    <a:pt x="13567" y="5248"/>
                  </a:cubicBezTo>
                  <a:cubicBezTo>
                    <a:pt x="13669" y="5248"/>
                    <a:pt x="13748" y="5166"/>
                    <a:pt x="13748" y="5057"/>
                  </a:cubicBezTo>
                  <a:cubicBezTo>
                    <a:pt x="13712" y="4250"/>
                    <a:pt x="13657" y="3462"/>
                    <a:pt x="13565" y="2674"/>
                  </a:cubicBezTo>
                  <a:cubicBezTo>
                    <a:pt x="13528" y="2325"/>
                    <a:pt x="13528" y="1867"/>
                    <a:pt x="13364" y="1556"/>
                  </a:cubicBezTo>
                  <a:cubicBezTo>
                    <a:pt x="13231" y="1305"/>
                    <a:pt x="12991" y="1256"/>
                    <a:pt x="12740" y="1256"/>
                  </a:cubicBezTo>
                  <a:cubicBezTo>
                    <a:pt x="12679" y="1256"/>
                    <a:pt x="12618" y="1259"/>
                    <a:pt x="12557" y="1262"/>
                  </a:cubicBezTo>
                  <a:cubicBezTo>
                    <a:pt x="10871" y="1372"/>
                    <a:pt x="9203" y="1501"/>
                    <a:pt x="7516" y="1592"/>
                  </a:cubicBezTo>
                  <a:lnTo>
                    <a:pt x="4913" y="1757"/>
                  </a:lnTo>
                  <a:cubicBezTo>
                    <a:pt x="4840" y="1226"/>
                    <a:pt x="4730" y="694"/>
                    <a:pt x="4565" y="181"/>
                  </a:cubicBezTo>
                  <a:cubicBezTo>
                    <a:pt x="4540" y="70"/>
                    <a:pt x="4441" y="0"/>
                    <a:pt x="43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9"/>
            <p:cNvSpPr/>
            <p:nvPr/>
          </p:nvSpPr>
          <p:spPr>
            <a:xfrm rot="10800000" flipH="1">
              <a:off x="8233400" y="1888238"/>
              <a:ext cx="157775" cy="142300"/>
            </a:xfrm>
            <a:custGeom>
              <a:avLst/>
              <a:gdLst/>
              <a:ahLst/>
              <a:cxnLst/>
              <a:rect l="l" t="t" r="r" b="b"/>
              <a:pathLst>
                <a:path w="6311" h="5692" fill="none" extrusionOk="0">
                  <a:moveTo>
                    <a:pt x="2227" y="1048"/>
                  </a:moveTo>
                  <a:cubicBezTo>
                    <a:pt x="0" y="2286"/>
                    <a:pt x="1143" y="5691"/>
                    <a:pt x="3548" y="4917"/>
                  </a:cubicBezTo>
                  <a:cubicBezTo>
                    <a:pt x="6311" y="4024"/>
                    <a:pt x="5763" y="0"/>
                    <a:pt x="2227" y="104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74" name="Google Shape;974;p9"/>
            <p:cNvGrpSpPr/>
            <p:nvPr/>
          </p:nvGrpSpPr>
          <p:grpSpPr>
            <a:xfrm rot="10800000" flipH="1">
              <a:off x="1313500" y="1835075"/>
              <a:ext cx="140800" cy="115225"/>
              <a:chOff x="7022000" y="3215100"/>
              <a:chExt cx="140800" cy="115225"/>
            </a:xfrm>
          </p:grpSpPr>
          <p:sp>
            <p:nvSpPr>
              <p:cNvPr id="975" name="Google Shape;975;p9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976;p9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9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78" name="Google Shape;978;p9"/>
            <p:cNvGrpSpPr/>
            <p:nvPr/>
          </p:nvGrpSpPr>
          <p:grpSpPr>
            <a:xfrm rot="10800000" flipH="1">
              <a:off x="2174238" y="727463"/>
              <a:ext cx="140800" cy="115225"/>
              <a:chOff x="7022000" y="3215100"/>
              <a:chExt cx="140800" cy="115225"/>
            </a:xfrm>
          </p:grpSpPr>
          <p:sp>
            <p:nvSpPr>
              <p:cNvPr id="979" name="Google Shape;979;p9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0" name="Google Shape;980;p9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1" name="Google Shape;981;p9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2" name="Google Shape;982;p9"/>
          <p:cNvSpPr txBox="1">
            <a:spLocks noGrp="1"/>
          </p:cNvSpPr>
          <p:nvPr>
            <p:ph type="title"/>
          </p:nvPr>
        </p:nvSpPr>
        <p:spPr>
          <a:xfrm>
            <a:off x="3050800" y="1688416"/>
            <a:ext cx="4904400" cy="83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4900" b="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83" name="Google Shape;983;p9"/>
          <p:cNvSpPr txBox="1">
            <a:spLocks noGrp="1"/>
          </p:cNvSpPr>
          <p:nvPr>
            <p:ph type="subTitle" idx="1"/>
          </p:nvPr>
        </p:nvSpPr>
        <p:spPr>
          <a:xfrm>
            <a:off x="3050775" y="2374536"/>
            <a:ext cx="49044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">
    <p:spTree>
      <p:nvGrpSpPr>
        <p:cNvPr id="1" name="Shape 2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3" name="Google Shape;2633;p25"/>
          <p:cNvGrpSpPr/>
          <p:nvPr/>
        </p:nvGrpSpPr>
        <p:grpSpPr>
          <a:xfrm>
            <a:off x="-93228" y="-28050"/>
            <a:ext cx="9330388" cy="5240365"/>
            <a:chOff x="-93228" y="-28050"/>
            <a:chExt cx="9330388" cy="5240365"/>
          </a:xfrm>
        </p:grpSpPr>
        <p:sp>
          <p:nvSpPr>
            <p:cNvPr id="2634" name="Google Shape;2634;p25"/>
            <p:cNvSpPr/>
            <p:nvPr/>
          </p:nvSpPr>
          <p:spPr>
            <a:xfrm rot="5400000">
              <a:off x="4570379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25"/>
            <p:cNvSpPr/>
            <p:nvPr/>
          </p:nvSpPr>
          <p:spPr>
            <a:xfrm rot="5400000">
              <a:off x="4570379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25"/>
            <p:cNvSpPr/>
            <p:nvPr/>
          </p:nvSpPr>
          <p:spPr>
            <a:xfrm rot="5400000">
              <a:off x="4570379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25"/>
            <p:cNvSpPr/>
            <p:nvPr/>
          </p:nvSpPr>
          <p:spPr>
            <a:xfrm rot="5400000">
              <a:off x="4570379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25"/>
            <p:cNvSpPr/>
            <p:nvPr/>
          </p:nvSpPr>
          <p:spPr>
            <a:xfrm rot="5400000">
              <a:off x="4570379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25"/>
            <p:cNvSpPr/>
            <p:nvPr/>
          </p:nvSpPr>
          <p:spPr>
            <a:xfrm rot="5400000">
              <a:off x="4570379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25"/>
            <p:cNvSpPr/>
            <p:nvPr/>
          </p:nvSpPr>
          <p:spPr>
            <a:xfrm rot="5400000">
              <a:off x="4570379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25"/>
            <p:cNvSpPr/>
            <p:nvPr/>
          </p:nvSpPr>
          <p:spPr>
            <a:xfrm rot="5400000">
              <a:off x="4570379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25"/>
            <p:cNvSpPr/>
            <p:nvPr/>
          </p:nvSpPr>
          <p:spPr>
            <a:xfrm rot="5400000">
              <a:off x="4570379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25"/>
            <p:cNvSpPr/>
            <p:nvPr/>
          </p:nvSpPr>
          <p:spPr>
            <a:xfrm rot="5400000">
              <a:off x="4570379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25"/>
            <p:cNvSpPr/>
            <p:nvPr/>
          </p:nvSpPr>
          <p:spPr>
            <a:xfrm rot="5400000">
              <a:off x="4570379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25"/>
            <p:cNvSpPr/>
            <p:nvPr/>
          </p:nvSpPr>
          <p:spPr>
            <a:xfrm rot="5400000">
              <a:off x="4570379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25"/>
            <p:cNvSpPr/>
            <p:nvPr/>
          </p:nvSpPr>
          <p:spPr>
            <a:xfrm rot="5400000">
              <a:off x="4570379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25"/>
            <p:cNvSpPr/>
            <p:nvPr/>
          </p:nvSpPr>
          <p:spPr>
            <a:xfrm rot="5400000">
              <a:off x="4570379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25"/>
            <p:cNvSpPr/>
            <p:nvPr/>
          </p:nvSpPr>
          <p:spPr>
            <a:xfrm rot="5400000">
              <a:off x="4570379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25"/>
            <p:cNvSpPr/>
            <p:nvPr/>
          </p:nvSpPr>
          <p:spPr>
            <a:xfrm rot="5400000">
              <a:off x="347729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25"/>
            <p:cNvSpPr/>
            <p:nvPr/>
          </p:nvSpPr>
          <p:spPr>
            <a:xfrm rot="5400000">
              <a:off x="313800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25"/>
            <p:cNvSpPr/>
            <p:nvPr/>
          </p:nvSpPr>
          <p:spPr>
            <a:xfrm rot="5400000">
              <a:off x="279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25"/>
            <p:cNvSpPr/>
            <p:nvPr/>
          </p:nvSpPr>
          <p:spPr>
            <a:xfrm rot="5400000">
              <a:off x="245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25"/>
            <p:cNvSpPr/>
            <p:nvPr/>
          </p:nvSpPr>
          <p:spPr>
            <a:xfrm rot="5400000">
              <a:off x="211963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25"/>
            <p:cNvSpPr/>
            <p:nvPr/>
          </p:nvSpPr>
          <p:spPr>
            <a:xfrm rot="5400000">
              <a:off x="178034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25"/>
            <p:cNvSpPr/>
            <p:nvPr/>
          </p:nvSpPr>
          <p:spPr>
            <a:xfrm rot="5400000">
              <a:off x="144106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25"/>
            <p:cNvSpPr/>
            <p:nvPr/>
          </p:nvSpPr>
          <p:spPr>
            <a:xfrm rot="5400000">
              <a:off x="110177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25"/>
            <p:cNvSpPr/>
            <p:nvPr/>
          </p:nvSpPr>
          <p:spPr>
            <a:xfrm rot="5400000">
              <a:off x="76242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25"/>
            <p:cNvSpPr/>
            <p:nvPr/>
          </p:nvSpPr>
          <p:spPr>
            <a:xfrm rot="5400000">
              <a:off x="4231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25"/>
            <p:cNvSpPr/>
            <p:nvPr/>
          </p:nvSpPr>
          <p:spPr>
            <a:xfrm rot="5400000">
              <a:off x="7626671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25"/>
            <p:cNvSpPr/>
            <p:nvPr/>
          </p:nvSpPr>
          <p:spPr>
            <a:xfrm rot="5400000">
              <a:off x="7626671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25"/>
            <p:cNvSpPr/>
            <p:nvPr/>
          </p:nvSpPr>
          <p:spPr>
            <a:xfrm rot="5400000">
              <a:off x="7626671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25"/>
            <p:cNvSpPr/>
            <p:nvPr/>
          </p:nvSpPr>
          <p:spPr>
            <a:xfrm rot="5400000">
              <a:off x="7626671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25"/>
            <p:cNvSpPr/>
            <p:nvPr/>
          </p:nvSpPr>
          <p:spPr>
            <a:xfrm rot="5400000">
              <a:off x="7626671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25"/>
            <p:cNvSpPr/>
            <p:nvPr/>
          </p:nvSpPr>
          <p:spPr>
            <a:xfrm rot="5400000">
              <a:off x="7626671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25"/>
            <p:cNvSpPr/>
            <p:nvPr/>
          </p:nvSpPr>
          <p:spPr>
            <a:xfrm rot="5400000">
              <a:off x="7626671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25"/>
            <p:cNvSpPr/>
            <p:nvPr/>
          </p:nvSpPr>
          <p:spPr>
            <a:xfrm rot="5400000">
              <a:off x="7626671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25"/>
            <p:cNvSpPr/>
            <p:nvPr/>
          </p:nvSpPr>
          <p:spPr>
            <a:xfrm rot="5400000">
              <a:off x="7626671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25"/>
            <p:cNvSpPr/>
            <p:nvPr/>
          </p:nvSpPr>
          <p:spPr>
            <a:xfrm rot="5400000">
              <a:off x="7626671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25"/>
            <p:cNvSpPr/>
            <p:nvPr/>
          </p:nvSpPr>
          <p:spPr>
            <a:xfrm rot="5400000">
              <a:off x="7626671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25"/>
            <p:cNvSpPr/>
            <p:nvPr/>
          </p:nvSpPr>
          <p:spPr>
            <a:xfrm rot="5400000">
              <a:off x="7626671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25"/>
            <p:cNvSpPr/>
            <p:nvPr/>
          </p:nvSpPr>
          <p:spPr>
            <a:xfrm rot="5400000">
              <a:off x="7626671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25"/>
            <p:cNvSpPr/>
            <p:nvPr/>
          </p:nvSpPr>
          <p:spPr>
            <a:xfrm rot="5400000">
              <a:off x="7626671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25"/>
            <p:cNvSpPr/>
            <p:nvPr/>
          </p:nvSpPr>
          <p:spPr>
            <a:xfrm rot="5400000">
              <a:off x="7626671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25"/>
            <p:cNvSpPr/>
            <p:nvPr/>
          </p:nvSpPr>
          <p:spPr>
            <a:xfrm rot="5400000">
              <a:off x="653358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25"/>
            <p:cNvSpPr/>
            <p:nvPr/>
          </p:nvSpPr>
          <p:spPr>
            <a:xfrm rot="5400000">
              <a:off x="619429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25"/>
            <p:cNvSpPr/>
            <p:nvPr/>
          </p:nvSpPr>
          <p:spPr>
            <a:xfrm rot="5400000">
              <a:off x="585500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25"/>
            <p:cNvSpPr/>
            <p:nvPr/>
          </p:nvSpPr>
          <p:spPr>
            <a:xfrm rot="5400000">
              <a:off x="55157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25"/>
            <p:cNvSpPr/>
            <p:nvPr/>
          </p:nvSpPr>
          <p:spPr>
            <a:xfrm rot="5400000">
              <a:off x="51759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25"/>
            <p:cNvSpPr/>
            <p:nvPr/>
          </p:nvSpPr>
          <p:spPr>
            <a:xfrm rot="5400000">
              <a:off x="483664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25"/>
            <p:cNvSpPr/>
            <p:nvPr/>
          </p:nvSpPr>
          <p:spPr>
            <a:xfrm rot="5400000">
              <a:off x="449735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25"/>
            <p:cNvSpPr/>
            <p:nvPr/>
          </p:nvSpPr>
          <p:spPr>
            <a:xfrm rot="5400000">
              <a:off x="415806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25"/>
            <p:cNvSpPr/>
            <p:nvPr/>
          </p:nvSpPr>
          <p:spPr>
            <a:xfrm rot="5400000">
              <a:off x="381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25"/>
            <p:cNvSpPr/>
            <p:nvPr/>
          </p:nvSpPr>
          <p:spPr>
            <a:xfrm rot="5400000">
              <a:off x="347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25"/>
            <p:cNvSpPr/>
            <p:nvPr/>
          </p:nvSpPr>
          <p:spPr>
            <a:xfrm rot="5400000">
              <a:off x="1517197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25"/>
            <p:cNvSpPr/>
            <p:nvPr/>
          </p:nvSpPr>
          <p:spPr>
            <a:xfrm rot="5400000">
              <a:off x="1517197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25"/>
            <p:cNvSpPr/>
            <p:nvPr/>
          </p:nvSpPr>
          <p:spPr>
            <a:xfrm rot="5400000">
              <a:off x="1517197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25"/>
            <p:cNvSpPr/>
            <p:nvPr/>
          </p:nvSpPr>
          <p:spPr>
            <a:xfrm rot="5400000">
              <a:off x="1517197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25"/>
            <p:cNvSpPr/>
            <p:nvPr/>
          </p:nvSpPr>
          <p:spPr>
            <a:xfrm rot="5400000">
              <a:off x="1517197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25"/>
            <p:cNvSpPr/>
            <p:nvPr/>
          </p:nvSpPr>
          <p:spPr>
            <a:xfrm rot="5400000">
              <a:off x="1517197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Google Shape;2690;p25"/>
            <p:cNvSpPr/>
            <p:nvPr/>
          </p:nvSpPr>
          <p:spPr>
            <a:xfrm rot="5400000">
              <a:off x="1517197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25"/>
            <p:cNvSpPr/>
            <p:nvPr/>
          </p:nvSpPr>
          <p:spPr>
            <a:xfrm rot="5400000">
              <a:off x="1517197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25"/>
            <p:cNvSpPr/>
            <p:nvPr/>
          </p:nvSpPr>
          <p:spPr>
            <a:xfrm rot="5400000">
              <a:off x="1517197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25"/>
            <p:cNvSpPr/>
            <p:nvPr/>
          </p:nvSpPr>
          <p:spPr>
            <a:xfrm rot="5400000">
              <a:off x="1517197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25"/>
            <p:cNvSpPr/>
            <p:nvPr/>
          </p:nvSpPr>
          <p:spPr>
            <a:xfrm rot="5400000">
              <a:off x="1517197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25"/>
            <p:cNvSpPr/>
            <p:nvPr/>
          </p:nvSpPr>
          <p:spPr>
            <a:xfrm rot="5400000">
              <a:off x="1517197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25"/>
            <p:cNvSpPr/>
            <p:nvPr/>
          </p:nvSpPr>
          <p:spPr>
            <a:xfrm rot="5400000">
              <a:off x="1517197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25"/>
            <p:cNvSpPr/>
            <p:nvPr/>
          </p:nvSpPr>
          <p:spPr>
            <a:xfrm rot="5400000">
              <a:off x="1517197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25"/>
            <p:cNvSpPr/>
            <p:nvPr/>
          </p:nvSpPr>
          <p:spPr>
            <a:xfrm rot="5400000">
              <a:off x="1517197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25"/>
            <p:cNvSpPr/>
            <p:nvPr/>
          </p:nvSpPr>
          <p:spPr>
            <a:xfrm rot="5400000">
              <a:off x="42410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25"/>
            <p:cNvSpPr/>
            <p:nvPr/>
          </p:nvSpPr>
          <p:spPr>
            <a:xfrm rot="5400000">
              <a:off x="848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25"/>
            <p:cNvSpPr/>
            <p:nvPr/>
          </p:nvSpPr>
          <p:spPr>
            <a:xfrm rot="5400000">
              <a:off x="-25446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25"/>
            <p:cNvSpPr/>
            <p:nvPr/>
          </p:nvSpPr>
          <p:spPr>
            <a:xfrm rot="5400000">
              <a:off x="-59375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25"/>
            <p:cNvSpPr/>
            <p:nvPr/>
          </p:nvSpPr>
          <p:spPr>
            <a:xfrm rot="5400000">
              <a:off x="-93354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25"/>
            <p:cNvSpPr/>
            <p:nvPr/>
          </p:nvSpPr>
          <p:spPr>
            <a:xfrm rot="5400000">
              <a:off x="-127283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25"/>
            <p:cNvSpPr/>
            <p:nvPr/>
          </p:nvSpPr>
          <p:spPr>
            <a:xfrm rot="5400000">
              <a:off x="-161212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25"/>
            <p:cNvSpPr/>
            <p:nvPr/>
          </p:nvSpPr>
          <p:spPr>
            <a:xfrm rot="5400000">
              <a:off x="-195141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25"/>
            <p:cNvSpPr/>
            <p:nvPr/>
          </p:nvSpPr>
          <p:spPr>
            <a:xfrm rot="5400000">
              <a:off x="-229076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25"/>
            <p:cNvSpPr/>
            <p:nvPr/>
          </p:nvSpPr>
          <p:spPr>
            <a:xfrm rot="5400000">
              <a:off x="-263005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09" name="Google Shape;2709;p25"/>
          <p:cNvGrpSpPr/>
          <p:nvPr/>
        </p:nvGrpSpPr>
        <p:grpSpPr>
          <a:xfrm>
            <a:off x="317550" y="96394"/>
            <a:ext cx="8508900" cy="4855069"/>
            <a:chOff x="317550" y="96394"/>
            <a:chExt cx="8508900" cy="4855069"/>
          </a:xfrm>
        </p:grpSpPr>
        <p:sp>
          <p:nvSpPr>
            <p:cNvPr id="2710" name="Google Shape;2710;p25"/>
            <p:cNvSpPr/>
            <p:nvPr/>
          </p:nvSpPr>
          <p:spPr>
            <a:xfrm>
              <a:off x="317550" y="392063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accent5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47625" dir="5400000" algn="bl" rotWithShape="0">
                <a:schemeClr val="dk1">
                  <a:alpha val="2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25"/>
            <p:cNvSpPr/>
            <p:nvPr/>
          </p:nvSpPr>
          <p:spPr>
            <a:xfrm>
              <a:off x="317550" y="292050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12" name="Google Shape;2712;p25"/>
            <p:cNvCxnSpPr/>
            <p:nvPr/>
          </p:nvCxnSpPr>
          <p:spPr>
            <a:xfrm>
              <a:off x="327050" y="900100"/>
              <a:ext cx="84927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713" name="Google Shape;2713;p25"/>
            <p:cNvGrpSpPr/>
            <p:nvPr/>
          </p:nvGrpSpPr>
          <p:grpSpPr>
            <a:xfrm>
              <a:off x="955338" y="96394"/>
              <a:ext cx="225900" cy="624131"/>
              <a:chOff x="956525" y="155919"/>
              <a:chExt cx="225900" cy="624131"/>
            </a:xfrm>
          </p:grpSpPr>
          <p:sp>
            <p:nvSpPr>
              <p:cNvPr id="2714" name="Google Shape;2714;p25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5" name="Google Shape;2715;p25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6" name="Google Shape;2716;p25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17" name="Google Shape;2717;p25"/>
            <p:cNvGrpSpPr/>
            <p:nvPr/>
          </p:nvGrpSpPr>
          <p:grpSpPr>
            <a:xfrm>
              <a:off x="1956398" y="96394"/>
              <a:ext cx="225900" cy="624131"/>
              <a:chOff x="956525" y="155919"/>
              <a:chExt cx="225900" cy="624131"/>
            </a:xfrm>
          </p:grpSpPr>
          <p:sp>
            <p:nvSpPr>
              <p:cNvPr id="2718" name="Google Shape;2718;p25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9" name="Google Shape;2719;p25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" name="Google Shape;2720;p25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21" name="Google Shape;2721;p25"/>
            <p:cNvGrpSpPr/>
            <p:nvPr/>
          </p:nvGrpSpPr>
          <p:grpSpPr>
            <a:xfrm>
              <a:off x="2957459" y="96394"/>
              <a:ext cx="225900" cy="624131"/>
              <a:chOff x="956525" y="155919"/>
              <a:chExt cx="225900" cy="624131"/>
            </a:xfrm>
          </p:grpSpPr>
          <p:sp>
            <p:nvSpPr>
              <p:cNvPr id="2722" name="Google Shape;2722;p25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3" name="Google Shape;2723;p25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4" name="Google Shape;2724;p25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25" name="Google Shape;2725;p25"/>
            <p:cNvGrpSpPr/>
            <p:nvPr/>
          </p:nvGrpSpPr>
          <p:grpSpPr>
            <a:xfrm>
              <a:off x="3958520" y="96394"/>
              <a:ext cx="225900" cy="624131"/>
              <a:chOff x="956525" y="155919"/>
              <a:chExt cx="225900" cy="624131"/>
            </a:xfrm>
          </p:grpSpPr>
          <p:sp>
            <p:nvSpPr>
              <p:cNvPr id="2726" name="Google Shape;2726;p25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7" name="Google Shape;2727;p25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8" name="Google Shape;2728;p25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29" name="Google Shape;2729;p25"/>
            <p:cNvGrpSpPr/>
            <p:nvPr/>
          </p:nvGrpSpPr>
          <p:grpSpPr>
            <a:xfrm>
              <a:off x="4959580" y="96394"/>
              <a:ext cx="225900" cy="624131"/>
              <a:chOff x="956525" y="155919"/>
              <a:chExt cx="225900" cy="624131"/>
            </a:xfrm>
          </p:grpSpPr>
          <p:sp>
            <p:nvSpPr>
              <p:cNvPr id="2730" name="Google Shape;2730;p25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" name="Google Shape;2731;p25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2" name="Google Shape;2732;p25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33" name="Google Shape;2733;p25"/>
            <p:cNvGrpSpPr/>
            <p:nvPr/>
          </p:nvGrpSpPr>
          <p:grpSpPr>
            <a:xfrm>
              <a:off x="5960641" y="96394"/>
              <a:ext cx="225900" cy="624131"/>
              <a:chOff x="956525" y="155919"/>
              <a:chExt cx="225900" cy="624131"/>
            </a:xfrm>
          </p:grpSpPr>
          <p:sp>
            <p:nvSpPr>
              <p:cNvPr id="2734" name="Google Shape;2734;p25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5" name="Google Shape;2735;p25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6" name="Google Shape;2736;p25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37" name="Google Shape;2737;p25"/>
            <p:cNvGrpSpPr/>
            <p:nvPr/>
          </p:nvGrpSpPr>
          <p:grpSpPr>
            <a:xfrm>
              <a:off x="6961702" y="96394"/>
              <a:ext cx="225900" cy="624131"/>
              <a:chOff x="956525" y="155919"/>
              <a:chExt cx="225900" cy="624131"/>
            </a:xfrm>
          </p:grpSpPr>
          <p:sp>
            <p:nvSpPr>
              <p:cNvPr id="2738" name="Google Shape;2738;p25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9" name="Google Shape;2739;p25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0" name="Google Shape;2740;p25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41" name="Google Shape;2741;p25"/>
            <p:cNvGrpSpPr/>
            <p:nvPr/>
          </p:nvGrpSpPr>
          <p:grpSpPr>
            <a:xfrm>
              <a:off x="7962763" y="96394"/>
              <a:ext cx="225900" cy="624131"/>
              <a:chOff x="956525" y="155919"/>
              <a:chExt cx="225900" cy="624131"/>
            </a:xfrm>
          </p:grpSpPr>
          <p:sp>
            <p:nvSpPr>
              <p:cNvPr id="2742" name="Google Shape;2742;p25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3" name="Google Shape;2743;p25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4" name="Google Shape;2744;p25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745" name="Google Shape;2745;p25"/>
          <p:cNvGrpSpPr/>
          <p:nvPr/>
        </p:nvGrpSpPr>
        <p:grpSpPr>
          <a:xfrm>
            <a:off x="836138" y="1208388"/>
            <a:ext cx="7142875" cy="3397606"/>
            <a:chOff x="836138" y="1208388"/>
            <a:chExt cx="7142875" cy="3397606"/>
          </a:xfrm>
        </p:grpSpPr>
        <p:grpSp>
          <p:nvGrpSpPr>
            <p:cNvPr id="2746" name="Google Shape;2746;p25"/>
            <p:cNvGrpSpPr/>
            <p:nvPr/>
          </p:nvGrpSpPr>
          <p:grpSpPr>
            <a:xfrm flipH="1">
              <a:off x="7838213" y="1434850"/>
              <a:ext cx="140800" cy="115225"/>
              <a:chOff x="7022000" y="3215100"/>
              <a:chExt cx="140800" cy="115225"/>
            </a:xfrm>
          </p:grpSpPr>
          <p:sp>
            <p:nvSpPr>
              <p:cNvPr id="2747" name="Google Shape;2747;p25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8" name="Google Shape;2748;p25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9" name="Google Shape;2749;p25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50" name="Google Shape;2750;p25"/>
            <p:cNvGrpSpPr/>
            <p:nvPr/>
          </p:nvGrpSpPr>
          <p:grpSpPr>
            <a:xfrm flipH="1">
              <a:off x="2152650" y="1350688"/>
              <a:ext cx="140800" cy="115225"/>
              <a:chOff x="7022000" y="3215100"/>
              <a:chExt cx="140800" cy="115225"/>
            </a:xfrm>
          </p:grpSpPr>
          <p:sp>
            <p:nvSpPr>
              <p:cNvPr id="2751" name="Google Shape;2751;p25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2" name="Google Shape;2752;p25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3" name="Google Shape;2753;p25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54" name="Google Shape;2754;p25"/>
            <p:cNvGrpSpPr/>
            <p:nvPr/>
          </p:nvGrpSpPr>
          <p:grpSpPr>
            <a:xfrm flipH="1">
              <a:off x="6818250" y="4302950"/>
              <a:ext cx="140800" cy="115225"/>
              <a:chOff x="7022000" y="3215100"/>
              <a:chExt cx="140800" cy="115225"/>
            </a:xfrm>
          </p:grpSpPr>
          <p:sp>
            <p:nvSpPr>
              <p:cNvPr id="2755" name="Google Shape;2755;p25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6" name="Google Shape;2756;p25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7" name="Google Shape;2757;p25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58" name="Google Shape;2758;p25"/>
            <p:cNvGrpSpPr/>
            <p:nvPr/>
          </p:nvGrpSpPr>
          <p:grpSpPr>
            <a:xfrm flipH="1">
              <a:off x="1524125" y="4302950"/>
              <a:ext cx="140800" cy="115225"/>
              <a:chOff x="7022000" y="3215100"/>
              <a:chExt cx="140800" cy="115225"/>
            </a:xfrm>
          </p:grpSpPr>
          <p:sp>
            <p:nvSpPr>
              <p:cNvPr id="2759" name="Google Shape;2759;p25"/>
              <p:cNvSpPr/>
              <p:nvPr/>
            </p:nvSpPr>
            <p:spPr>
              <a:xfrm>
                <a:off x="7059800" y="3222250"/>
                <a:ext cx="59250" cy="103325"/>
              </a:xfrm>
              <a:custGeom>
                <a:avLst/>
                <a:gdLst/>
                <a:ahLst/>
                <a:cxnLst/>
                <a:rect l="l" t="t" r="r" b="b"/>
                <a:pathLst>
                  <a:path w="2370" h="4133" fill="none" extrusionOk="0">
                    <a:moveTo>
                      <a:pt x="2370" y="4132"/>
                    </a:moveTo>
                    <a:lnTo>
                      <a:pt x="0" y="1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0" name="Google Shape;2760;p25"/>
              <p:cNvSpPr/>
              <p:nvPr/>
            </p:nvSpPr>
            <p:spPr>
              <a:xfrm>
                <a:off x="7053550" y="3215100"/>
                <a:ext cx="75325" cy="115225"/>
              </a:xfrm>
              <a:custGeom>
                <a:avLst/>
                <a:gdLst/>
                <a:ahLst/>
                <a:cxnLst/>
                <a:rect l="l" t="t" r="r" b="b"/>
                <a:pathLst>
                  <a:path w="3013" h="4609" fill="none" extrusionOk="0">
                    <a:moveTo>
                      <a:pt x="3013" y="1"/>
                    </a:moveTo>
                    <a:cubicBezTo>
                      <a:pt x="1953" y="1501"/>
                      <a:pt x="953" y="3037"/>
                      <a:pt x="0" y="4609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1" name="Google Shape;2761;p25"/>
              <p:cNvSpPr/>
              <p:nvPr/>
            </p:nvSpPr>
            <p:spPr>
              <a:xfrm>
                <a:off x="7022000" y="3274925"/>
                <a:ext cx="140800" cy="45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180" fill="none" extrusionOk="0">
                    <a:moveTo>
                      <a:pt x="5632" y="1"/>
                    </a:moveTo>
                    <a:lnTo>
                      <a:pt x="0" y="180"/>
                    </a:ln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762" name="Google Shape;2762;p25"/>
            <p:cNvSpPr/>
            <p:nvPr/>
          </p:nvSpPr>
          <p:spPr>
            <a:xfrm flipH="1">
              <a:off x="5003463" y="1208388"/>
              <a:ext cx="157775" cy="142300"/>
            </a:xfrm>
            <a:custGeom>
              <a:avLst/>
              <a:gdLst/>
              <a:ahLst/>
              <a:cxnLst/>
              <a:rect l="l" t="t" r="r" b="b"/>
              <a:pathLst>
                <a:path w="6311" h="5692" fill="none" extrusionOk="0">
                  <a:moveTo>
                    <a:pt x="2227" y="1048"/>
                  </a:moveTo>
                  <a:cubicBezTo>
                    <a:pt x="0" y="2286"/>
                    <a:pt x="1143" y="5691"/>
                    <a:pt x="3548" y="4917"/>
                  </a:cubicBezTo>
                  <a:cubicBezTo>
                    <a:pt x="6311" y="4024"/>
                    <a:pt x="5763" y="0"/>
                    <a:pt x="2227" y="104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25"/>
            <p:cNvSpPr/>
            <p:nvPr/>
          </p:nvSpPr>
          <p:spPr>
            <a:xfrm rot="-294651">
              <a:off x="4402369" y="4137549"/>
              <a:ext cx="542758" cy="446032"/>
            </a:xfrm>
            <a:custGeom>
              <a:avLst/>
              <a:gdLst/>
              <a:ahLst/>
              <a:cxnLst/>
              <a:rect l="l" t="t" r="r" b="b"/>
              <a:pathLst>
                <a:path w="18203" h="14959" extrusionOk="0">
                  <a:moveTo>
                    <a:pt x="7442" y="1163"/>
                  </a:moveTo>
                  <a:cubicBezTo>
                    <a:pt x="7241" y="1713"/>
                    <a:pt x="7076" y="2281"/>
                    <a:pt x="6966" y="2849"/>
                  </a:cubicBezTo>
                  <a:cubicBezTo>
                    <a:pt x="6874" y="3234"/>
                    <a:pt x="6801" y="3601"/>
                    <a:pt x="6727" y="3968"/>
                  </a:cubicBezTo>
                  <a:cubicBezTo>
                    <a:pt x="6672" y="4078"/>
                    <a:pt x="6617" y="4188"/>
                    <a:pt x="6562" y="4316"/>
                  </a:cubicBezTo>
                  <a:cubicBezTo>
                    <a:pt x="6562" y="4151"/>
                    <a:pt x="6562" y="4004"/>
                    <a:pt x="6544" y="3839"/>
                  </a:cubicBezTo>
                  <a:cubicBezTo>
                    <a:pt x="6530" y="3650"/>
                    <a:pt x="6376" y="3518"/>
                    <a:pt x="6203" y="3518"/>
                  </a:cubicBezTo>
                  <a:cubicBezTo>
                    <a:pt x="6159" y="3518"/>
                    <a:pt x="6113" y="3527"/>
                    <a:pt x="6068" y="3546"/>
                  </a:cubicBezTo>
                  <a:cubicBezTo>
                    <a:pt x="6287" y="3051"/>
                    <a:pt x="6526" y="2556"/>
                    <a:pt x="6801" y="2080"/>
                  </a:cubicBezTo>
                  <a:cubicBezTo>
                    <a:pt x="6984" y="1750"/>
                    <a:pt x="7186" y="1438"/>
                    <a:pt x="7442" y="1163"/>
                  </a:cubicBezTo>
                  <a:close/>
                  <a:moveTo>
                    <a:pt x="1747" y="5127"/>
                  </a:moveTo>
                  <a:cubicBezTo>
                    <a:pt x="2088" y="5127"/>
                    <a:pt x="2619" y="5863"/>
                    <a:pt x="2731" y="6039"/>
                  </a:cubicBezTo>
                  <a:cubicBezTo>
                    <a:pt x="2951" y="6369"/>
                    <a:pt x="3135" y="6717"/>
                    <a:pt x="3263" y="7102"/>
                  </a:cubicBezTo>
                  <a:cubicBezTo>
                    <a:pt x="2970" y="6515"/>
                    <a:pt x="2603" y="6002"/>
                    <a:pt x="1980" y="5764"/>
                  </a:cubicBezTo>
                  <a:cubicBezTo>
                    <a:pt x="1948" y="5742"/>
                    <a:pt x="1909" y="5734"/>
                    <a:pt x="1872" y="5734"/>
                  </a:cubicBezTo>
                  <a:cubicBezTo>
                    <a:pt x="1845" y="5734"/>
                    <a:pt x="1819" y="5738"/>
                    <a:pt x="1797" y="5746"/>
                  </a:cubicBezTo>
                  <a:lnTo>
                    <a:pt x="1797" y="5764"/>
                  </a:lnTo>
                  <a:cubicBezTo>
                    <a:pt x="1729" y="5696"/>
                    <a:pt x="1641" y="5658"/>
                    <a:pt x="1547" y="5658"/>
                  </a:cubicBezTo>
                  <a:cubicBezTo>
                    <a:pt x="1515" y="5658"/>
                    <a:pt x="1481" y="5663"/>
                    <a:pt x="1448" y="5672"/>
                  </a:cubicBezTo>
                  <a:cubicBezTo>
                    <a:pt x="1448" y="5636"/>
                    <a:pt x="1467" y="5599"/>
                    <a:pt x="1485" y="5562"/>
                  </a:cubicBezTo>
                  <a:cubicBezTo>
                    <a:pt x="1503" y="5471"/>
                    <a:pt x="1540" y="5251"/>
                    <a:pt x="1613" y="5177"/>
                  </a:cubicBezTo>
                  <a:cubicBezTo>
                    <a:pt x="1653" y="5143"/>
                    <a:pt x="1698" y="5127"/>
                    <a:pt x="1747" y="5127"/>
                  </a:cubicBezTo>
                  <a:close/>
                  <a:moveTo>
                    <a:pt x="14114" y="5599"/>
                  </a:moveTo>
                  <a:cubicBezTo>
                    <a:pt x="13913" y="5801"/>
                    <a:pt x="13730" y="6002"/>
                    <a:pt x="13565" y="6240"/>
                  </a:cubicBezTo>
                  <a:cubicBezTo>
                    <a:pt x="13253" y="6625"/>
                    <a:pt x="12960" y="7010"/>
                    <a:pt x="12666" y="7395"/>
                  </a:cubicBezTo>
                  <a:cubicBezTo>
                    <a:pt x="12703" y="7267"/>
                    <a:pt x="12648" y="7120"/>
                    <a:pt x="12520" y="7029"/>
                  </a:cubicBezTo>
                  <a:cubicBezTo>
                    <a:pt x="12556" y="6992"/>
                    <a:pt x="12593" y="6937"/>
                    <a:pt x="12630" y="6900"/>
                  </a:cubicBezTo>
                  <a:cubicBezTo>
                    <a:pt x="13070" y="6405"/>
                    <a:pt x="13565" y="5966"/>
                    <a:pt x="14114" y="5599"/>
                  </a:cubicBezTo>
                  <a:close/>
                  <a:moveTo>
                    <a:pt x="5243" y="5562"/>
                  </a:moveTo>
                  <a:lnTo>
                    <a:pt x="5243" y="5562"/>
                  </a:lnTo>
                  <a:cubicBezTo>
                    <a:pt x="5224" y="5654"/>
                    <a:pt x="5206" y="5727"/>
                    <a:pt x="5188" y="5801"/>
                  </a:cubicBezTo>
                  <a:cubicBezTo>
                    <a:pt x="5041" y="6460"/>
                    <a:pt x="4913" y="7120"/>
                    <a:pt x="4784" y="7780"/>
                  </a:cubicBezTo>
                  <a:cubicBezTo>
                    <a:pt x="4784" y="7725"/>
                    <a:pt x="4766" y="7670"/>
                    <a:pt x="4748" y="7634"/>
                  </a:cubicBezTo>
                  <a:cubicBezTo>
                    <a:pt x="4729" y="7579"/>
                    <a:pt x="4711" y="7542"/>
                    <a:pt x="4674" y="7505"/>
                  </a:cubicBezTo>
                  <a:cubicBezTo>
                    <a:pt x="4839" y="6845"/>
                    <a:pt x="5023" y="6204"/>
                    <a:pt x="5243" y="5562"/>
                  </a:cubicBezTo>
                  <a:close/>
                  <a:moveTo>
                    <a:pt x="2863" y="7786"/>
                  </a:moveTo>
                  <a:lnTo>
                    <a:pt x="2863" y="7786"/>
                  </a:lnTo>
                  <a:cubicBezTo>
                    <a:pt x="2869" y="7809"/>
                    <a:pt x="2883" y="7826"/>
                    <a:pt x="2896" y="7854"/>
                  </a:cubicBezTo>
                  <a:cubicBezTo>
                    <a:pt x="2933" y="7927"/>
                    <a:pt x="2970" y="8000"/>
                    <a:pt x="3006" y="8092"/>
                  </a:cubicBezTo>
                  <a:cubicBezTo>
                    <a:pt x="2970" y="8073"/>
                    <a:pt x="2933" y="8055"/>
                    <a:pt x="2896" y="8055"/>
                  </a:cubicBezTo>
                  <a:lnTo>
                    <a:pt x="2863" y="7786"/>
                  </a:lnTo>
                  <a:close/>
                  <a:moveTo>
                    <a:pt x="17194" y="6002"/>
                  </a:moveTo>
                  <a:cubicBezTo>
                    <a:pt x="17304" y="6222"/>
                    <a:pt x="17359" y="6460"/>
                    <a:pt x="17396" y="6699"/>
                  </a:cubicBezTo>
                  <a:cubicBezTo>
                    <a:pt x="17414" y="7047"/>
                    <a:pt x="17396" y="7395"/>
                    <a:pt x="17322" y="7725"/>
                  </a:cubicBezTo>
                  <a:lnTo>
                    <a:pt x="17322" y="7744"/>
                  </a:lnTo>
                  <a:cubicBezTo>
                    <a:pt x="17278" y="7714"/>
                    <a:pt x="17225" y="7700"/>
                    <a:pt x="17171" y="7700"/>
                  </a:cubicBezTo>
                  <a:cubicBezTo>
                    <a:pt x="17089" y="7700"/>
                    <a:pt x="17003" y="7733"/>
                    <a:pt x="16937" y="7799"/>
                  </a:cubicBezTo>
                  <a:cubicBezTo>
                    <a:pt x="16791" y="7964"/>
                    <a:pt x="16644" y="8147"/>
                    <a:pt x="16516" y="8330"/>
                  </a:cubicBezTo>
                  <a:cubicBezTo>
                    <a:pt x="16846" y="7597"/>
                    <a:pt x="17066" y="6827"/>
                    <a:pt x="17194" y="6057"/>
                  </a:cubicBezTo>
                  <a:cubicBezTo>
                    <a:pt x="17194" y="6039"/>
                    <a:pt x="17194" y="6021"/>
                    <a:pt x="17194" y="6002"/>
                  </a:cubicBezTo>
                  <a:close/>
                  <a:moveTo>
                    <a:pt x="9349" y="8183"/>
                  </a:moveTo>
                  <a:cubicBezTo>
                    <a:pt x="9349" y="8257"/>
                    <a:pt x="9367" y="8330"/>
                    <a:pt x="9385" y="8403"/>
                  </a:cubicBezTo>
                  <a:cubicBezTo>
                    <a:pt x="9367" y="8385"/>
                    <a:pt x="9367" y="8367"/>
                    <a:pt x="9349" y="8367"/>
                  </a:cubicBezTo>
                  <a:lnTo>
                    <a:pt x="9349" y="8183"/>
                  </a:lnTo>
                  <a:close/>
                  <a:moveTo>
                    <a:pt x="8469" y="796"/>
                  </a:moveTo>
                  <a:lnTo>
                    <a:pt x="8469" y="796"/>
                  </a:lnTo>
                  <a:cubicBezTo>
                    <a:pt x="8505" y="815"/>
                    <a:pt x="8542" y="851"/>
                    <a:pt x="8579" y="888"/>
                  </a:cubicBezTo>
                  <a:cubicBezTo>
                    <a:pt x="8799" y="1108"/>
                    <a:pt x="8964" y="1346"/>
                    <a:pt x="9092" y="1621"/>
                  </a:cubicBezTo>
                  <a:cubicBezTo>
                    <a:pt x="9605" y="2684"/>
                    <a:pt x="9844" y="3986"/>
                    <a:pt x="9990" y="5159"/>
                  </a:cubicBezTo>
                  <a:cubicBezTo>
                    <a:pt x="10137" y="6295"/>
                    <a:pt x="10173" y="7432"/>
                    <a:pt x="10082" y="8587"/>
                  </a:cubicBezTo>
                  <a:cubicBezTo>
                    <a:pt x="10082" y="8513"/>
                    <a:pt x="10063" y="8458"/>
                    <a:pt x="10063" y="8385"/>
                  </a:cubicBezTo>
                  <a:cubicBezTo>
                    <a:pt x="10063" y="8348"/>
                    <a:pt x="10082" y="8293"/>
                    <a:pt x="10063" y="8257"/>
                  </a:cubicBezTo>
                  <a:cubicBezTo>
                    <a:pt x="10045" y="8037"/>
                    <a:pt x="10027" y="7835"/>
                    <a:pt x="10008" y="7634"/>
                  </a:cubicBezTo>
                  <a:lnTo>
                    <a:pt x="9642" y="4133"/>
                  </a:lnTo>
                  <a:cubicBezTo>
                    <a:pt x="9624" y="3968"/>
                    <a:pt x="9514" y="3858"/>
                    <a:pt x="9385" y="3803"/>
                  </a:cubicBezTo>
                  <a:cubicBezTo>
                    <a:pt x="9184" y="3014"/>
                    <a:pt x="8890" y="2245"/>
                    <a:pt x="8542" y="1511"/>
                  </a:cubicBezTo>
                  <a:cubicBezTo>
                    <a:pt x="8524" y="1273"/>
                    <a:pt x="8505" y="1035"/>
                    <a:pt x="8469" y="796"/>
                  </a:cubicBezTo>
                  <a:close/>
                  <a:moveTo>
                    <a:pt x="14316" y="6314"/>
                  </a:moveTo>
                  <a:lnTo>
                    <a:pt x="14316" y="6314"/>
                  </a:lnTo>
                  <a:cubicBezTo>
                    <a:pt x="13876" y="7285"/>
                    <a:pt x="13473" y="8257"/>
                    <a:pt x="13088" y="9247"/>
                  </a:cubicBezTo>
                  <a:cubicBezTo>
                    <a:pt x="13106" y="9100"/>
                    <a:pt x="13143" y="8953"/>
                    <a:pt x="13180" y="8825"/>
                  </a:cubicBezTo>
                  <a:cubicBezTo>
                    <a:pt x="13214" y="8604"/>
                    <a:pt x="13043" y="8399"/>
                    <a:pt x="12829" y="8399"/>
                  </a:cubicBezTo>
                  <a:cubicBezTo>
                    <a:pt x="12811" y="8399"/>
                    <a:pt x="12794" y="8401"/>
                    <a:pt x="12776" y="8403"/>
                  </a:cubicBezTo>
                  <a:cubicBezTo>
                    <a:pt x="12996" y="8073"/>
                    <a:pt x="13253" y="7725"/>
                    <a:pt x="13510" y="7377"/>
                  </a:cubicBezTo>
                  <a:cubicBezTo>
                    <a:pt x="13583" y="7267"/>
                    <a:pt x="13986" y="6699"/>
                    <a:pt x="14316" y="6314"/>
                  </a:cubicBezTo>
                  <a:close/>
                  <a:moveTo>
                    <a:pt x="10613" y="9668"/>
                  </a:moveTo>
                  <a:cubicBezTo>
                    <a:pt x="10595" y="9742"/>
                    <a:pt x="10558" y="9815"/>
                    <a:pt x="10540" y="9888"/>
                  </a:cubicBezTo>
                  <a:cubicBezTo>
                    <a:pt x="10467" y="9888"/>
                    <a:pt x="10375" y="9907"/>
                    <a:pt x="10320" y="9943"/>
                  </a:cubicBezTo>
                  <a:lnTo>
                    <a:pt x="10283" y="9797"/>
                  </a:lnTo>
                  <a:lnTo>
                    <a:pt x="10283" y="9797"/>
                  </a:lnTo>
                  <a:cubicBezTo>
                    <a:pt x="10300" y="9799"/>
                    <a:pt x="10317" y="9800"/>
                    <a:pt x="10333" y="9800"/>
                  </a:cubicBezTo>
                  <a:cubicBezTo>
                    <a:pt x="10444" y="9800"/>
                    <a:pt x="10550" y="9748"/>
                    <a:pt x="10613" y="9668"/>
                  </a:cubicBezTo>
                  <a:close/>
                  <a:moveTo>
                    <a:pt x="3831" y="10108"/>
                  </a:moveTo>
                  <a:lnTo>
                    <a:pt x="3831" y="10108"/>
                  </a:lnTo>
                  <a:cubicBezTo>
                    <a:pt x="3960" y="10420"/>
                    <a:pt x="4070" y="10731"/>
                    <a:pt x="4143" y="11061"/>
                  </a:cubicBezTo>
                  <a:lnTo>
                    <a:pt x="4143" y="11098"/>
                  </a:lnTo>
                  <a:cubicBezTo>
                    <a:pt x="4125" y="11208"/>
                    <a:pt x="4106" y="11336"/>
                    <a:pt x="4088" y="11446"/>
                  </a:cubicBezTo>
                  <a:cubicBezTo>
                    <a:pt x="4015" y="10988"/>
                    <a:pt x="3941" y="10548"/>
                    <a:pt x="3831" y="10108"/>
                  </a:cubicBezTo>
                  <a:close/>
                  <a:moveTo>
                    <a:pt x="6434" y="8678"/>
                  </a:moveTo>
                  <a:cubicBezTo>
                    <a:pt x="6434" y="8825"/>
                    <a:pt x="6434" y="8953"/>
                    <a:pt x="6434" y="9082"/>
                  </a:cubicBezTo>
                  <a:cubicBezTo>
                    <a:pt x="6397" y="9907"/>
                    <a:pt x="6233" y="10713"/>
                    <a:pt x="5939" y="11483"/>
                  </a:cubicBezTo>
                  <a:cubicBezTo>
                    <a:pt x="6068" y="10860"/>
                    <a:pt x="6178" y="10236"/>
                    <a:pt x="6269" y="9595"/>
                  </a:cubicBezTo>
                  <a:cubicBezTo>
                    <a:pt x="6324" y="9302"/>
                    <a:pt x="6379" y="8990"/>
                    <a:pt x="6434" y="8678"/>
                  </a:cubicBezTo>
                  <a:close/>
                  <a:moveTo>
                    <a:pt x="16332" y="6900"/>
                  </a:moveTo>
                  <a:lnTo>
                    <a:pt x="16332" y="6900"/>
                  </a:lnTo>
                  <a:cubicBezTo>
                    <a:pt x="16057" y="7909"/>
                    <a:pt x="15526" y="8880"/>
                    <a:pt x="15104" y="9833"/>
                  </a:cubicBezTo>
                  <a:cubicBezTo>
                    <a:pt x="14793" y="10475"/>
                    <a:pt x="14499" y="11135"/>
                    <a:pt x="14188" y="11776"/>
                  </a:cubicBezTo>
                  <a:cubicBezTo>
                    <a:pt x="14463" y="11080"/>
                    <a:pt x="14719" y="10365"/>
                    <a:pt x="14976" y="9668"/>
                  </a:cubicBezTo>
                  <a:cubicBezTo>
                    <a:pt x="15196" y="9063"/>
                    <a:pt x="15453" y="8495"/>
                    <a:pt x="15727" y="7927"/>
                  </a:cubicBezTo>
                  <a:cubicBezTo>
                    <a:pt x="15874" y="7634"/>
                    <a:pt x="16039" y="7359"/>
                    <a:pt x="16204" y="7084"/>
                  </a:cubicBezTo>
                  <a:cubicBezTo>
                    <a:pt x="16259" y="7029"/>
                    <a:pt x="16296" y="6955"/>
                    <a:pt x="16332" y="6900"/>
                  </a:cubicBezTo>
                  <a:close/>
                  <a:moveTo>
                    <a:pt x="1613" y="9558"/>
                  </a:moveTo>
                  <a:lnTo>
                    <a:pt x="1613" y="9558"/>
                  </a:lnTo>
                  <a:cubicBezTo>
                    <a:pt x="1705" y="10346"/>
                    <a:pt x="1742" y="11135"/>
                    <a:pt x="1723" y="11923"/>
                  </a:cubicBezTo>
                  <a:cubicBezTo>
                    <a:pt x="1650" y="11135"/>
                    <a:pt x="1613" y="10346"/>
                    <a:pt x="1613" y="9558"/>
                  </a:cubicBezTo>
                  <a:close/>
                  <a:moveTo>
                    <a:pt x="15696" y="5047"/>
                  </a:moveTo>
                  <a:cubicBezTo>
                    <a:pt x="16240" y="5047"/>
                    <a:pt x="16764" y="5318"/>
                    <a:pt x="17066" y="5801"/>
                  </a:cubicBezTo>
                  <a:cubicBezTo>
                    <a:pt x="17047" y="5782"/>
                    <a:pt x="17047" y="5764"/>
                    <a:pt x="17029" y="5764"/>
                  </a:cubicBezTo>
                  <a:cubicBezTo>
                    <a:pt x="16930" y="5695"/>
                    <a:pt x="16833" y="5665"/>
                    <a:pt x="16738" y="5665"/>
                  </a:cubicBezTo>
                  <a:cubicBezTo>
                    <a:pt x="16248" y="5665"/>
                    <a:pt x="15817" y="6453"/>
                    <a:pt x="15617" y="6790"/>
                  </a:cubicBezTo>
                  <a:cubicBezTo>
                    <a:pt x="15233" y="7414"/>
                    <a:pt x="14903" y="8055"/>
                    <a:pt x="14646" y="8733"/>
                  </a:cubicBezTo>
                  <a:cubicBezTo>
                    <a:pt x="14334" y="9448"/>
                    <a:pt x="14078" y="10200"/>
                    <a:pt x="13803" y="10933"/>
                  </a:cubicBezTo>
                  <a:cubicBezTo>
                    <a:pt x="13766" y="10933"/>
                    <a:pt x="13730" y="10970"/>
                    <a:pt x="13693" y="11006"/>
                  </a:cubicBezTo>
                  <a:lnTo>
                    <a:pt x="12868" y="11996"/>
                  </a:lnTo>
                  <a:cubicBezTo>
                    <a:pt x="13180" y="11208"/>
                    <a:pt x="13565" y="10456"/>
                    <a:pt x="13968" y="9705"/>
                  </a:cubicBezTo>
                  <a:cubicBezTo>
                    <a:pt x="14023" y="9577"/>
                    <a:pt x="14023" y="9430"/>
                    <a:pt x="13931" y="9338"/>
                  </a:cubicBezTo>
                  <a:lnTo>
                    <a:pt x="13986" y="9173"/>
                  </a:lnTo>
                  <a:cubicBezTo>
                    <a:pt x="14243" y="8532"/>
                    <a:pt x="14499" y="7890"/>
                    <a:pt x="14756" y="7249"/>
                  </a:cubicBezTo>
                  <a:cubicBezTo>
                    <a:pt x="14958" y="6754"/>
                    <a:pt x="15214" y="6222"/>
                    <a:pt x="15691" y="5947"/>
                  </a:cubicBezTo>
                  <a:cubicBezTo>
                    <a:pt x="16019" y="5775"/>
                    <a:pt x="15814" y="5336"/>
                    <a:pt x="15519" y="5336"/>
                  </a:cubicBezTo>
                  <a:cubicBezTo>
                    <a:pt x="15468" y="5336"/>
                    <a:pt x="15415" y="5349"/>
                    <a:pt x="15361" y="5379"/>
                  </a:cubicBezTo>
                  <a:cubicBezTo>
                    <a:pt x="15306" y="5416"/>
                    <a:pt x="15269" y="5434"/>
                    <a:pt x="15214" y="5471"/>
                  </a:cubicBezTo>
                  <a:cubicBezTo>
                    <a:pt x="15196" y="5434"/>
                    <a:pt x="15159" y="5416"/>
                    <a:pt x="15123" y="5397"/>
                  </a:cubicBezTo>
                  <a:cubicBezTo>
                    <a:pt x="15031" y="5321"/>
                    <a:pt x="14914" y="5283"/>
                    <a:pt x="14792" y="5283"/>
                  </a:cubicBezTo>
                  <a:cubicBezTo>
                    <a:pt x="14768" y="5283"/>
                    <a:pt x="14744" y="5284"/>
                    <a:pt x="14719" y="5287"/>
                  </a:cubicBezTo>
                  <a:cubicBezTo>
                    <a:pt x="14921" y="5196"/>
                    <a:pt x="15123" y="5141"/>
                    <a:pt x="15343" y="5086"/>
                  </a:cubicBezTo>
                  <a:cubicBezTo>
                    <a:pt x="15460" y="5060"/>
                    <a:pt x="15579" y="5047"/>
                    <a:pt x="15696" y="5047"/>
                  </a:cubicBezTo>
                  <a:close/>
                  <a:moveTo>
                    <a:pt x="12098" y="10640"/>
                  </a:moveTo>
                  <a:cubicBezTo>
                    <a:pt x="12098" y="10695"/>
                    <a:pt x="12080" y="10750"/>
                    <a:pt x="12061" y="10805"/>
                  </a:cubicBezTo>
                  <a:cubicBezTo>
                    <a:pt x="11933" y="11483"/>
                    <a:pt x="11805" y="12069"/>
                    <a:pt x="11163" y="12418"/>
                  </a:cubicBezTo>
                  <a:lnTo>
                    <a:pt x="11108" y="12436"/>
                  </a:lnTo>
                  <a:lnTo>
                    <a:pt x="11035" y="12436"/>
                  </a:lnTo>
                  <a:lnTo>
                    <a:pt x="12098" y="10640"/>
                  </a:lnTo>
                  <a:close/>
                  <a:moveTo>
                    <a:pt x="9514" y="9192"/>
                  </a:moveTo>
                  <a:lnTo>
                    <a:pt x="9807" y="10896"/>
                  </a:lnTo>
                  <a:cubicBezTo>
                    <a:pt x="9642" y="11281"/>
                    <a:pt x="9605" y="11703"/>
                    <a:pt x="9715" y="12088"/>
                  </a:cubicBezTo>
                  <a:cubicBezTo>
                    <a:pt x="9734" y="12198"/>
                    <a:pt x="9789" y="12289"/>
                    <a:pt x="9825" y="12363"/>
                  </a:cubicBezTo>
                  <a:cubicBezTo>
                    <a:pt x="9789" y="12418"/>
                    <a:pt x="9734" y="12473"/>
                    <a:pt x="9697" y="12528"/>
                  </a:cubicBezTo>
                  <a:cubicBezTo>
                    <a:pt x="9587" y="11959"/>
                    <a:pt x="9532" y="11373"/>
                    <a:pt x="9495" y="10805"/>
                  </a:cubicBezTo>
                  <a:cubicBezTo>
                    <a:pt x="9532" y="10273"/>
                    <a:pt x="9550" y="9742"/>
                    <a:pt x="9514" y="9192"/>
                  </a:cubicBezTo>
                  <a:close/>
                  <a:moveTo>
                    <a:pt x="5903" y="5617"/>
                  </a:moveTo>
                  <a:cubicBezTo>
                    <a:pt x="5903" y="6919"/>
                    <a:pt x="5793" y="8220"/>
                    <a:pt x="5609" y="9522"/>
                  </a:cubicBezTo>
                  <a:cubicBezTo>
                    <a:pt x="5481" y="10255"/>
                    <a:pt x="5353" y="11006"/>
                    <a:pt x="5206" y="11758"/>
                  </a:cubicBezTo>
                  <a:cubicBezTo>
                    <a:pt x="5172" y="11977"/>
                    <a:pt x="5356" y="12165"/>
                    <a:pt x="5571" y="12165"/>
                  </a:cubicBezTo>
                  <a:cubicBezTo>
                    <a:pt x="5590" y="12165"/>
                    <a:pt x="5609" y="12164"/>
                    <a:pt x="5628" y="12161"/>
                  </a:cubicBezTo>
                  <a:lnTo>
                    <a:pt x="5628" y="12161"/>
                  </a:lnTo>
                  <a:cubicBezTo>
                    <a:pt x="5536" y="12326"/>
                    <a:pt x="5444" y="12473"/>
                    <a:pt x="5334" y="12619"/>
                  </a:cubicBezTo>
                  <a:cubicBezTo>
                    <a:pt x="5206" y="12198"/>
                    <a:pt x="5096" y="11776"/>
                    <a:pt x="5004" y="11355"/>
                  </a:cubicBezTo>
                  <a:cubicBezTo>
                    <a:pt x="5059" y="10841"/>
                    <a:pt x="5078" y="10310"/>
                    <a:pt x="5078" y="9797"/>
                  </a:cubicBezTo>
                  <a:cubicBezTo>
                    <a:pt x="5169" y="9247"/>
                    <a:pt x="5279" y="8715"/>
                    <a:pt x="5371" y="8165"/>
                  </a:cubicBezTo>
                  <a:cubicBezTo>
                    <a:pt x="5518" y="7469"/>
                    <a:pt x="5664" y="6754"/>
                    <a:pt x="5811" y="6021"/>
                  </a:cubicBezTo>
                  <a:lnTo>
                    <a:pt x="5811" y="6039"/>
                  </a:lnTo>
                  <a:cubicBezTo>
                    <a:pt x="5848" y="5892"/>
                    <a:pt x="5884" y="5764"/>
                    <a:pt x="5903" y="5617"/>
                  </a:cubicBezTo>
                  <a:close/>
                  <a:moveTo>
                    <a:pt x="7882" y="3179"/>
                  </a:moveTo>
                  <a:cubicBezTo>
                    <a:pt x="7956" y="6076"/>
                    <a:pt x="7956" y="8990"/>
                    <a:pt x="7882" y="11886"/>
                  </a:cubicBezTo>
                  <a:cubicBezTo>
                    <a:pt x="7882" y="12070"/>
                    <a:pt x="8036" y="12215"/>
                    <a:pt x="8204" y="12215"/>
                  </a:cubicBezTo>
                  <a:cubicBezTo>
                    <a:pt x="8237" y="12215"/>
                    <a:pt x="8271" y="12210"/>
                    <a:pt x="8304" y="12198"/>
                  </a:cubicBezTo>
                  <a:cubicBezTo>
                    <a:pt x="8359" y="12436"/>
                    <a:pt x="8414" y="12693"/>
                    <a:pt x="8487" y="12949"/>
                  </a:cubicBezTo>
                  <a:cubicBezTo>
                    <a:pt x="8505" y="12986"/>
                    <a:pt x="8524" y="13004"/>
                    <a:pt x="8542" y="13041"/>
                  </a:cubicBezTo>
                  <a:lnTo>
                    <a:pt x="8542" y="13078"/>
                  </a:lnTo>
                  <a:cubicBezTo>
                    <a:pt x="8460" y="13088"/>
                    <a:pt x="8380" y="13092"/>
                    <a:pt x="8300" y="13092"/>
                  </a:cubicBezTo>
                  <a:cubicBezTo>
                    <a:pt x="8094" y="13092"/>
                    <a:pt x="7892" y="13062"/>
                    <a:pt x="7681" y="13023"/>
                  </a:cubicBezTo>
                  <a:cubicBezTo>
                    <a:pt x="7681" y="12858"/>
                    <a:pt x="7626" y="12711"/>
                    <a:pt x="7534" y="12583"/>
                  </a:cubicBezTo>
                  <a:cubicBezTo>
                    <a:pt x="7516" y="11740"/>
                    <a:pt x="7516" y="10896"/>
                    <a:pt x="7552" y="10035"/>
                  </a:cubicBezTo>
                  <a:cubicBezTo>
                    <a:pt x="7827" y="8862"/>
                    <a:pt x="7937" y="7670"/>
                    <a:pt x="7901" y="6479"/>
                  </a:cubicBezTo>
                  <a:cubicBezTo>
                    <a:pt x="7901" y="6271"/>
                    <a:pt x="7713" y="6146"/>
                    <a:pt x="7540" y="6146"/>
                  </a:cubicBezTo>
                  <a:cubicBezTo>
                    <a:pt x="7407" y="6146"/>
                    <a:pt x="7283" y="6220"/>
                    <a:pt x="7259" y="6387"/>
                  </a:cubicBezTo>
                  <a:cubicBezTo>
                    <a:pt x="7186" y="6845"/>
                    <a:pt x="7131" y="7285"/>
                    <a:pt x="7076" y="7744"/>
                  </a:cubicBezTo>
                  <a:cubicBezTo>
                    <a:pt x="7039" y="7212"/>
                    <a:pt x="6966" y="6662"/>
                    <a:pt x="6947" y="6131"/>
                  </a:cubicBezTo>
                  <a:cubicBezTo>
                    <a:pt x="7076" y="5489"/>
                    <a:pt x="7204" y="4847"/>
                    <a:pt x="7351" y="4206"/>
                  </a:cubicBezTo>
                  <a:cubicBezTo>
                    <a:pt x="7461" y="4004"/>
                    <a:pt x="7589" y="3784"/>
                    <a:pt x="7717" y="3583"/>
                  </a:cubicBezTo>
                  <a:cubicBezTo>
                    <a:pt x="7772" y="3454"/>
                    <a:pt x="7846" y="3308"/>
                    <a:pt x="7882" y="3179"/>
                  </a:cubicBezTo>
                  <a:close/>
                  <a:moveTo>
                    <a:pt x="6782" y="12894"/>
                  </a:moveTo>
                  <a:cubicBezTo>
                    <a:pt x="6801" y="12986"/>
                    <a:pt x="6819" y="13096"/>
                    <a:pt x="6874" y="13169"/>
                  </a:cubicBezTo>
                  <a:lnTo>
                    <a:pt x="6654" y="13188"/>
                  </a:lnTo>
                  <a:lnTo>
                    <a:pt x="6654" y="13188"/>
                  </a:lnTo>
                  <a:lnTo>
                    <a:pt x="6691" y="13114"/>
                  </a:lnTo>
                  <a:cubicBezTo>
                    <a:pt x="6727" y="13059"/>
                    <a:pt x="6746" y="12968"/>
                    <a:pt x="6782" y="12894"/>
                  </a:cubicBezTo>
                  <a:close/>
                  <a:moveTo>
                    <a:pt x="4693" y="12913"/>
                  </a:moveTo>
                  <a:cubicBezTo>
                    <a:pt x="4729" y="13004"/>
                    <a:pt x="4766" y="13096"/>
                    <a:pt x="4803" y="13188"/>
                  </a:cubicBezTo>
                  <a:lnTo>
                    <a:pt x="4784" y="13188"/>
                  </a:lnTo>
                  <a:cubicBezTo>
                    <a:pt x="4601" y="13188"/>
                    <a:pt x="4418" y="13188"/>
                    <a:pt x="4326" y="13096"/>
                  </a:cubicBezTo>
                  <a:lnTo>
                    <a:pt x="4363" y="13078"/>
                  </a:lnTo>
                  <a:cubicBezTo>
                    <a:pt x="4399" y="13041"/>
                    <a:pt x="4454" y="13004"/>
                    <a:pt x="4491" y="12968"/>
                  </a:cubicBezTo>
                  <a:cubicBezTo>
                    <a:pt x="4564" y="12968"/>
                    <a:pt x="4638" y="12949"/>
                    <a:pt x="4693" y="12913"/>
                  </a:cubicBezTo>
                  <a:close/>
                  <a:moveTo>
                    <a:pt x="6269" y="12399"/>
                  </a:moveTo>
                  <a:cubicBezTo>
                    <a:pt x="6196" y="12656"/>
                    <a:pt x="6086" y="12913"/>
                    <a:pt x="5958" y="13133"/>
                  </a:cubicBezTo>
                  <a:lnTo>
                    <a:pt x="5903" y="13206"/>
                  </a:lnTo>
                  <a:lnTo>
                    <a:pt x="5756" y="13206"/>
                  </a:lnTo>
                  <a:cubicBezTo>
                    <a:pt x="5939" y="12949"/>
                    <a:pt x="6123" y="12674"/>
                    <a:pt x="6269" y="12399"/>
                  </a:cubicBezTo>
                  <a:close/>
                  <a:moveTo>
                    <a:pt x="11145" y="13151"/>
                  </a:moveTo>
                  <a:lnTo>
                    <a:pt x="11145" y="13151"/>
                  </a:lnTo>
                  <a:cubicBezTo>
                    <a:pt x="11127" y="13169"/>
                    <a:pt x="11108" y="13206"/>
                    <a:pt x="11072" y="13206"/>
                  </a:cubicBezTo>
                  <a:lnTo>
                    <a:pt x="11035" y="13206"/>
                  </a:lnTo>
                  <a:lnTo>
                    <a:pt x="11145" y="13151"/>
                  </a:lnTo>
                  <a:close/>
                  <a:moveTo>
                    <a:pt x="1082" y="7065"/>
                  </a:moveTo>
                  <a:cubicBezTo>
                    <a:pt x="862" y="9283"/>
                    <a:pt x="935" y="11520"/>
                    <a:pt x="1302" y="13701"/>
                  </a:cubicBezTo>
                  <a:cubicBezTo>
                    <a:pt x="1247" y="13554"/>
                    <a:pt x="1210" y="13389"/>
                    <a:pt x="1173" y="13243"/>
                  </a:cubicBezTo>
                  <a:cubicBezTo>
                    <a:pt x="697" y="11208"/>
                    <a:pt x="660" y="9100"/>
                    <a:pt x="1082" y="7065"/>
                  </a:cubicBezTo>
                  <a:close/>
                  <a:moveTo>
                    <a:pt x="15929" y="10255"/>
                  </a:moveTo>
                  <a:cubicBezTo>
                    <a:pt x="15782" y="10530"/>
                    <a:pt x="15636" y="10805"/>
                    <a:pt x="15489" y="11080"/>
                  </a:cubicBezTo>
                  <a:lnTo>
                    <a:pt x="15489" y="11098"/>
                  </a:lnTo>
                  <a:lnTo>
                    <a:pt x="14683" y="12601"/>
                  </a:lnTo>
                  <a:cubicBezTo>
                    <a:pt x="14554" y="12858"/>
                    <a:pt x="14426" y="13114"/>
                    <a:pt x="14298" y="13371"/>
                  </a:cubicBezTo>
                  <a:cubicBezTo>
                    <a:pt x="14224" y="13536"/>
                    <a:pt x="14114" y="13701"/>
                    <a:pt x="13949" y="13829"/>
                  </a:cubicBezTo>
                  <a:cubicBezTo>
                    <a:pt x="14573" y="12619"/>
                    <a:pt x="15196" y="11391"/>
                    <a:pt x="15929" y="10255"/>
                  </a:cubicBezTo>
                  <a:close/>
                  <a:moveTo>
                    <a:pt x="12960" y="12894"/>
                  </a:moveTo>
                  <a:cubicBezTo>
                    <a:pt x="12960" y="12949"/>
                    <a:pt x="12941" y="12986"/>
                    <a:pt x="12923" y="13023"/>
                  </a:cubicBezTo>
                  <a:cubicBezTo>
                    <a:pt x="12893" y="13248"/>
                    <a:pt x="13072" y="13436"/>
                    <a:pt x="13279" y="13436"/>
                  </a:cubicBezTo>
                  <a:cubicBezTo>
                    <a:pt x="13325" y="13436"/>
                    <a:pt x="13372" y="13427"/>
                    <a:pt x="13418" y="13408"/>
                  </a:cubicBezTo>
                  <a:lnTo>
                    <a:pt x="13418" y="13408"/>
                  </a:lnTo>
                  <a:cubicBezTo>
                    <a:pt x="13381" y="13463"/>
                    <a:pt x="13345" y="13536"/>
                    <a:pt x="13326" y="13609"/>
                  </a:cubicBezTo>
                  <a:cubicBezTo>
                    <a:pt x="13271" y="13719"/>
                    <a:pt x="13290" y="13847"/>
                    <a:pt x="13363" y="13957"/>
                  </a:cubicBezTo>
                  <a:cubicBezTo>
                    <a:pt x="12996" y="13994"/>
                    <a:pt x="12611" y="13976"/>
                    <a:pt x="12281" y="13994"/>
                  </a:cubicBezTo>
                  <a:cubicBezTo>
                    <a:pt x="11695" y="14031"/>
                    <a:pt x="11108" y="14067"/>
                    <a:pt x="10503" y="14086"/>
                  </a:cubicBezTo>
                  <a:lnTo>
                    <a:pt x="9752" y="14122"/>
                  </a:lnTo>
                  <a:lnTo>
                    <a:pt x="9825" y="14104"/>
                  </a:lnTo>
                  <a:cubicBezTo>
                    <a:pt x="9954" y="14067"/>
                    <a:pt x="10045" y="13939"/>
                    <a:pt x="10063" y="13811"/>
                  </a:cubicBezTo>
                  <a:cubicBezTo>
                    <a:pt x="10173" y="13811"/>
                    <a:pt x="10265" y="13738"/>
                    <a:pt x="10320" y="13646"/>
                  </a:cubicBezTo>
                  <a:lnTo>
                    <a:pt x="10412" y="13499"/>
                  </a:lnTo>
                  <a:cubicBezTo>
                    <a:pt x="10503" y="13719"/>
                    <a:pt x="10687" y="13866"/>
                    <a:pt x="10907" y="13902"/>
                  </a:cubicBezTo>
                  <a:cubicBezTo>
                    <a:pt x="10946" y="13909"/>
                    <a:pt x="10983" y="13912"/>
                    <a:pt x="11020" y="13912"/>
                  </a:cubicBezTo>
                  <a:cubicBezTo>
                    <a:pt x="11308" y="13912"/>
                    <a:pt x="11514" y="13727"/>
                    <a:pt x="11677" y="13499"/>
                  </a:cubicBezTo>
                  <a:cubicBezTo>
                    <a:pt x="11677" y="13692"/>
                    <a:pt x="11856" y="13857"/>
                    <a:pt x="12034" y="13857"/>
                  </a:cubicBezTo>
                  <a:cubicBezTo>
                    <a:pt x="12109" y="13857"/>
                    <a:pt x="12184" y="13827"/>
                    <a:pt x="12245" y="13756"/>
                  </a:cubicBezTo>
                  <a:lnTo>
                    <a:pt x="12960" y="12894"/>
                  </a:lnTo>
                  <a:close/>
                  <a:moveTo>
                    <a:pt x="6214" y="13921"/>
                  </a:moveTo>
                  <a:cubicBezTo>
                    <a:pt x="6233" y="14031"/>
                    <a:pt x="6324" y="14122"/>
                    <a:pt x="6434" y="14141"/>
                  </a:cubicBezTo>
                  <a:cubicBezTo>
                    <a:pt x="6544" y="14177"/>
                    <a:pt x="6654" y="14196"/>
                    <a:pt x="6746" y="14214"/>
                  </a:cubicBezTo>
                  <a:cubicBezTo>
                    <a:pt x="6395" y="14220"/>
                    <a:pt x="6047" y="14226"/>
                    <a:pt x="5700" y="14233"/>
                  </a:cubicBezTo>
                  <a:lnTo>
                    <a:pt x="5700" y="14233"/>
                  </a:lnTo>
                  <a:cubicBezTo>
                    <a:pt x="5772" y="14225"/>
                    <a:pt x="5846" y="14201"/>
                    <a:pt x="5921" y="14159"/>
                  </a:cubicBezTo>
                  <a:cubicBezTo>
                    <a:pt x="6031" y="14086"/>
                    <a:pt x="6123" y="14012"/>
                    <a:pt x="6214" y="13921"/>
                  </a:cubicBezTo>
                  <a:close/>
                  <a:moveTo>
                    <a:pt x="2328" y="8898"/>
                  </a:moveTo>
                  <a:lnTo>
                    <a:pt x="2328" y="8898"/>
                  </a:lnTo>
                  <a:cubicBezTo>
                    <a:pt x="2365" y="9192"/>
                    <a:pt x="2420" y="9503"/>
                    <a:pt x="2457" y="9797"/>
                  </a:cubicBezTo>
                  <a:cubicBezTo>
                    <a:pt x="2640" y="10878"/>
                    <a:pt x="2841" y="11959"/>
                    <a:pt x="3098" y="13041"/>
                  </a:cubicBezTo>
                  <a:cubicBezTo>
                    <a:pt x="3080" y="13059"/>
                    <a:pt x="3061" y="13078"/>
                    <a:pt x="3025" y="13114"/>
                  </a:cubicBezTo>
                  <a:cubicBezTo>
                    <a:pt x="2933" y="13224"/>
                    <a:pt x="2915" y="13389"/>
                    <a:pt x="2988" y="13518"/>
                  </a:cubicBezTo>
                  <a:cubicBezTo>
                    <a:pt x="3261" y="13922"/>
                    <a:pt x="3678" y="14105"/>
                    <a:pt x="4114" y="14105"/>
                  </a:cubicBezTo>
                  <a:cubicBezTo>
                    <a:pt x="4409" y="14105"/>
                    <a:pt x="4712" y="14021"/>
                    <a:pt x="4986" y="13866"/>
                  </a:cubicBezTo>
                  <a:lnTo>
                    <a:pt x="5096" y="13866"/>
                  </a:lnTo>
                  <a:cubicBezTo>
                    <a:pt x="5219" y="14075"/>
                    <a:pt x="5400" y="14218"/>
                    <a:pt x="5606" y="14234"/>
                  </a:cubicBezTo>
                  <a:lnTo>
                    <a:pt x="5606" y="14234"/>
                  </a:lnTo>
                  <a:cubicBezTo>
                    <a:pt x="4948" y="14246"/>
                    <a:pt x="4293" y="14257"/>
                    <a:pt x="3630" y="14269"/>
                  </a:cubicBezTo>
                  <a:cubicBezTo>
                    <a:pt x="3251" y="14269"/>
                    <a:pt x="2864" y="14277"/>
                    <a:pt x="2480" y="14277"/>
                  </a:cubicBezTo>
                  <a:cubicBezTo>
                    <a:pt x="2287" y="14277"/>
                    <a:pt x="2096" y="14275"/>
                    <a:pt x="1907" y="14269"/>
                  </a:cubicBezTo>
                  <a:cubicBezTo>
                    <a:pt x="1943" y="14232"/>
                    <a:pt x="1980" y="14196"/>
                    <a:pt x="1998" y="14141"/>
                  </a:cubicBezTo>
                  <a:cubicBezTo>
                    <a:pt x="2072" y="13957"/>
                    <a:pt x="2127" y="13774"/>
                    <a:pt x="2163" y="13591"/>
                  </a:cubicBezTo>
                  <a:cubicBezTo>
                    <a:pt x="2223" y="13629"/>
                    <a:pt x="2292" y="13647"/>
                    <a:pt x="2359" y="13647"/>
                  </a:cubicBezTo>
                  <a:cubicBezTo>
                    <a:pt x="2520" y="13647"/>
                    <a:pt x="2671" y="13541"/>
                    <a:pt x="2658" y="13334"/>
                  </a:cubicBezTo>
                  <a:lnTo>
                    <a:pt x="2402" y="9815"/>
                  </a:lnTo>
                  <a:lnTo>
                    <a:pt x="2328" y="8898"/>
                  </a:lnTo>
                  <a:close/>
                  <a:moveTo>
                    <a:pt x="8180" y="1"/>
                  </a:moveTo>
                  <a:cubicBezTo>
                    <a:pt x="7654" y="1"/>
                    <a:pt x="7162" y="443"/>
                    <a:pt x="6856" y="815"/>
                  </a:cubicBezTo>
                  <a:cubicBezTo>
                    <a:pt x="6031" y="1786"/>
                    <a:pt x="5499" y="3069"/>
                    <a:pt x="5023" y="4224"/>
                  </a:cubicBezTo>
                  <a:cubicBezTo>
                    <a:pt x="4619" y="5232"/>
                    <a:pt x="4290" y="6259"/>
                    <a:pt x="4033" y="7322"/>
                  </a:cubicBezTo>
                  <a:cubicBezTo>
                    <a:pt x="3886" y="6772"/>
                    <a:pt x="3648" y="6259"/>
                    <a:pt x="3355" y="5782"/>
                  </a:cubicBezTo>
                  <a:cubicBezTo>
                    <a:pt x="3064" y="5325"/>
                    <a:pt x="2334" y="4429"/>
                    <a:pt x="1686" y="4429"/>
                  </a:cubicBezTo>
                  <a:cubicBezTo>
                    <a:pt x="1476" y="4429"/>
                    <a:pt x="1275" y="4523"/>
                    <a:pt x="1100" y="4756"/>
                  </a:cubicBezTo>
                  <a:cubicBezTo>
                    <a:pt x="953" y="4976"/>
                    <a:pt x="862" y="5232"/>
                    <a:pt x="788" y="5489"/>
                  </a:cubicBezTo>
                  <a:cubicBezTo>
                    <a:pt x="697" y="5801"/>
                    <a:pt x="605" y="6112"/>
                    <a:pt x="532" y="6424"/>
                  </a:cubicBezTo>
                  <a:cubicBezTo>
                    <a:pt x="385" y="7029"/>
                    <a:pt x="294" y="7634"/>
                    <a:pt x="220" y="8238"/>
                  </a:cubicBezTo>
                  <a:cubicBezTo>
                    <a:pt x="0" y="10071"/>
                    <a:pt x="129" y="11923"/>
                    <a:pt x="605" y="13701"/>
                  </a:cubicBezTo>
                  <a:cubicBezTo>
                    <a:pt x="733" y="14177"/>
                    <a:pt x="898" y="14654"/>
                    <a:pt x="1412" y="14837"/>
                  </a:cubicBezTo>
                  <a:cubicBezTo>
                    <a:pt x="1666" y="14934"/>
                    <a:pt x="1962" y="14959"/>
                    <a:pt x="2266" y="14959"/>
                  </a:cubicBezTo>
                  <a:cubicBezTo>
                    <a:pt x="2598" y="14959"/>
                    <a:pt x="2939" y="14929"/>
                    <a:pt x="3245" y="14929"/>
                  </a:cubicBezTo>
                  <a:cubicBezTo>
                    <a:pt x="3923" y="14929"/>
                    <a:pt x="4583" y="14929"/>
                    <a:pt x="5261" y="14911"/>
                  </a:cubicBezTo>
                  <a:cubicBezTo>
                    <a:pt x="7956" y="14874"/>
                    <a:pt x="10650" y="14764"/>
                    <a:pt x="13326" y="14599"/>
                  </a:cubicBezTo>
                  <a:cubicBezTo>
                    <a:pt x="13784" y="14562"/>
                    <a:pt x="14188" y="14489"/>
                    <a:pt x="14499" y="14214"/>
                  </a:cubicBezTo>
                  <a:cubicBezTo>
                    <a:pt x="14547" y="14230"/>
                    <a:pt x="14596" y="14238"/>
                    <a:pt x="14642" y="14238"/>
                  </a:cubicBezTo>
                  <a:cubicBezTo>
                    <a:pt x="14754" y="14238"/>
                    <a:pt x="14856" y="14190"/>
                    <a:pt x="14921" y="14086"/>
                  </a:cubicBezTo>
                  <a:cubicBezTo>
                    <a:pt x="15746" y="12968"/>
                    <a:pt x="16442" y="11758"/>
                    <a:pt x="17011" y="10493"/>
                  </a:cubicBezTo>
                  <a:cubicBezTo>
                    <a:pt x="17560" y="9302"/>
                    <a:pt x="18202" y="7927"/>
                    <a:pt x="18037" y="6589"/>
                  </a:cubicBezTo>
                  <a:cubicBezTo>
                    <a:pt x="17890" y="5471"/>
                    <a:pt x="17121" y="4499"/>
                    <a:pt x="15947" y="4389"/>
                  </a:cubicBezTo>
                  <a:cubicBezTo>
                    <a:pt x="15879" y="4384"/>
                    <a:pt x="15811" y="4382"/>
                    <a:pt x="15743" y="4382"/>
                  </a:cubicBezTo>
                  <a:cubicBezTo>
                    <a:pt x="14595" y="4382"/>
                    <a:pt x="13553" y="5093"/>
                    <a:pt x="12740" y="5837"/>
                  </a:cubicBezTo>
                  <a:cubicBezTo>
                    <a:pt x="11988" y="6570"/>
                    <a:pt x="11328" y="7377"/>
                    <a:pt x="10760" y="8238"/>
                  </a:cubicBezTo>
                  <a:cubicBezTo>
                    <a:pt x="10815" y="7212"/>
                    <a:pt x="10760" y="6185"/>
                    <a:pt x="10632" y="5159"/>
                  </a:cubicBezTo>
                  <a:cubicBezTo>
                    <a:pt x="10467" y="3839"/>
                    <a:pt x="10228" y="2391"/>
                    <a:pt x="9587" y="1200"/>
                  </a:cubicBezTo>
                  <a:cubicBezTo>
                    <a:pt x="9349" y="723"/>
                    <a:pt x="8964" y="155"/>
                    <a:pt x="8395" y="27"/>
                  </a:cubicBezTo>
                  <a:cubicBezTo>
                    <a:pt x="8323" y="9"/>
                    <a:pt x="8252" y="1"/>
                    <a:pt x="81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25"/>
            <p:cNvSpPr/>
            <p:nvPr/>
          </p:nvSpPr>
          <p:spPr>
            <a:xfrm flipH="1">
              <a:off x="836138" y="2394900"/>
              <a:ext cx="157775" cy="142300"/>
            </a:xfrm>
            <a:custGeom>
              <a:avLst/>
              <a:gdLst/>
              <a:ahLst/>
              <a:cxnLst/>
              <a:rect l="l" t="t" r="r" b="b"/>
              <a:pathLst>
                <a:path w="6311" h="5692" fill="none" extrusionOk="0">
                  <a:moveTo>
                    <a:pt x="2227" y="1048"/>
                  </a:moveTo>
                  <a:cubicBezTo>
                    <a:pt x="0" y="2286"/>
                    <a:pt x="1143" y="5691"/>
                    <a:pt x="3548" y="4917"/>
                  </a:cubicBezTo>
                  <a:cubicBezTo>
                    <a:pt x="6311" y="4024"/>
                    <a:pt x="5763" y="0"/>
                    <a:pt x="2227" y="104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65" name="Google Shape;2765;p25"/>
          <p:cNvSpPr txBox="1">
            <a:spLocks noGrp="1"/>
          </p:cNvSpPr>
          <p:nvPr>
            <p:ph type="title"/>
          </p:nvPr>
        </p:nvSpPr>
        <p:spPr>
          <a:xfrm>
            <a:off x="2325750" y="1581150"/>
            <a:ext cx="4492500" cy="13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766" name="Google Shape;2766;p25"/>
          <p:cNvSpPr txBox="1">
            <a:spLocks noGrp="1"/>
          </p:cNvSpPr>
          <p:nvPr>
            <p:ph type="subTitle" idx="1"/>
          </p:nvPr>
        </p:nvSpPr>
        <p:spPr>
          <a:xfrm>
            <a:off x="2325750" y="3044325"/>
            <a:ext cx="4492500" cy="75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spTree>
      <p:nvGrpSpPr>
        <p:cNvPr id="1" name="Shape 4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29" name="Google Shape;4529;p41"/>
          <p:cNvGrpSpPr/>
          <p:nvPr/>
        </p:nvGrpSpPr>
        <p:grpSpPr>
          <a:xfrm>
            <a:off x="-93228" y="-28050"/>
            <a:ext cx="9330388" cy="5240365"/>
            <a:chOff x="-93228" y="-28050"/>
            <a:chExt cx="9330388" cy="5240365"/>
          </a:xfrm>
        </p:grpSpPr>
        <p:sp>
          <p:nvSpPr>
            <p:cNvPr id="4530" name="Google Shape;4530;p41"/>
            <p:cNvSpPr/>
            <p:nvPr/>
          </p:nvSpPr>
          <p:spPr>
            <a:xfrm rot="5400000">
              <a:off x="4570379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1" name="Google Shape;4531;p41"/>
            <p:cNvSpPr/>
            <p:nvPr/>
          </p:nvSpPr>
          <p:spPr>
            <a:xfrm rot="5400000">
              <a:off x="4570379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2" name="Google Shape;4532;p41"/>
            <p:cNvSpPr/>
            <p:nvPr/>
          </p:nvSpPr>
          <p:spPr>
            <a:xfrm rot="5400000">
              <a:off x="4570379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3" name="Google Shape;4533;p41"/>
            <p:cNvSpPr/>
            <p:nvPr/>
          </p:nvSpPr>
          <p:spPr>
            <a:xfrm rot="5400000">
              <a:off x="4570379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4" name="Google Shape;4534;p41"/>
            <p:cNvSpPr/>
            <p:nvPr/>
          </p:nvSpPr>
          <p:spPr>
            <a:xfrm rot="5400000">
              <a:off x="4570379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5" name="Google Shape;4535;p41"/>
            <p:cNvSpPr/>
            <p:nvPr/>
          </p:nvSpPr>
          <p:spPr>
            <a:xfrm rot="5400000">
              <a:off x="4570379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6" name="Google Shape;4536;p41"/>
            <p:cNvSpPr/>
            <p:nvPr/>
          </p:nvSpPr>
          <p:spPr>
            <a:xfrm rot="5400000">
              <a:off x="4570379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7" name="Google Shape;4537;p41"/>
            <p:cNvSpPr/>
            <p:nvPr/>
          </p:nvSpPr>
          <p:spPr>
            <a:xfrm rot="5400000">
              <a:off x="4570379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8" name="Google Shape;4538;p41"/>
            <p:cNvSpPr/>
            <p:nvPr/>
          </p:nvSpPr>
          <p:spPr>
            <a:xfrm rot="5400000">
              <a:off x="4570379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9" name="Google Shape;4539;p41"/>
            <p:cNvSpPr/>
            <p:nvPr/>
          </p:nvSpPr>
          <p:spPr>
            <a:xfrm rot="5400000">
              <a:off x="4570379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0" name="Google Shape;4540;p41"/>
            <p:cNvSpPr/>
            <p:nvPr/>
          </p:nvSpPr>
          <p:spPr>
            <a:xfrm rot="5400000">
              <a:off x="4570379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1" name="Google Shape;4541;p41"/>
            <p:cNvSpPr/>
            <p:nvPr/>
          </p:nvSpPr>
          <p:spPr>
            <a:xfrm rot="5400000">
              <a:off x="4570379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2" name="Google Shape;4542;p41"/>
            <p:cNvSpPr/>
            <p:nvPr/>
          </p:nvSpPr>
          <p:spPr>
            <a:xfrm rot="5400000">
              <a:off x="4570379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3" name="Google Shape;4543;p41"/>
            <p:cNvSpPr/>
            <p:nvPr/>
          </p:nvSpPr>
          <p:spPr>
            <a:xfrm rot="5400000">
              <a:off x="4570379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4" name="Google Shape;4544;p41"/>
            <p:cNvSpPr/>
            <p:nvPr/>
          </p:nvSpPr>
          <p:spPr>
            <a:xfrm rot="5400000">
              <a:off x="4570379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5" name="Google Shape;4545;p41"/>
            <p:cNvSpPr/>
            <p:nvPr/>
          </p:nvSpPr>
          <p:spPr>
            <a:xfrm rot="5400000">
              <a:off x="347729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6" name="Google Shape;4546;p41"/>
            <p:cNvSpPr/>
            <p:nvPr/>
          </p:nvSpPr>
          <p:spPr>
            <a:xfrm rot="5400000">
              <a:off x="313800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7" name="Google Shape;4547;p41"/>
            <p:cNvSpPr/>
            <p:nvPr/>
          </p:nvSpPr>
          <p:spPr>
            <a:xfrm rot="5400000">
              <a:off x="279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8" name="Google Shape;4548;p41"/>
            <p:cNvSpPr/>
            <p:nvPr/>
          </p:nvSpPr>
          <p:spPr>
            <a:xfrm rot="5400000">
              <a:off x="245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9" name="Google Shape;4549;p41"/>
            <p:cNvSpPr/>
            <p:nvPr/>
          </p:nvSpPr>
          <p:spPr>
            <a:xfrm rot="5400000">
              <a:off x="211963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0" name="Google Shape;4550;p41"/>
            <p:cNvSpPr/>
            <p:nvPr/>
          </p:nvSpPr>
          <p:spPr>
            <a:xfrm rot="5400000">
              <a:off x="178034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1" name="Google Shape;4551;p41"/>
            <p:cNvSpPr/>
            <p:nvPr/>
          </p:nvSpPr>
          <p:spPr>
            <a:xfrm rot="5400000">
              <a:off x="144106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2" name="Google Shape;4552;p41"/>
            <p:cNvSpPr/>
            <p:nvPr/>
          </p:nvSpPr>
          <p:spPr>
            <a:xfrm rot="5400000">
              <a:off x="110177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3" name="Google Shape;4553;p41"/>
            <p:cNvSpPr/>
            <p:nvPr/>
          </p:nvSpPr>
          <p:spPr>
            <a:xfrm rot="5400000">
              <a:off x="76242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4" name="Google Shape;4554;p41"/>
            <p:cNvSpPr/>
            <p:nvPr/>
          </p:nvSpPr>
          <p:spPr>
            <a:xfrm rot="5400000">
              <a:off x="4231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5" name="Google Shape;4555;p41"/>
            <p:cNvSpPr/>
            <p:nvPr/>
          </p:nvSpPr>
          <p:spPr>
            <a:xfrm rot="5400000">
              <a:off x="7626671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6" name="Google Shape;4556;p41"/>
            <p:cNvSpPr/>
            <p:nvPr/>
          </p:nvSpPr>
          <p:spPr>
            <a:xfrm rot="5400000">
              <a:off x="7626671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7" name="Google Shape;4557;p41"/>
            <p:cNvSpPr/>
            <p:nvPr/>
          </p:nvSpPr>
          <p:spPr>
            <a:xfrm rot="5400000">
              <a:off x="7626671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8" name="Google Shape;4558;p41"/>
            <p:cNvSpPr/>
            <p:nvPr/>
          </p:nvSpPr>
          <p:spPr>
            <a:xfrm rot="5400000">
              <a:off x="7626671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9" name="Google Shape;4559;p41"/>
            <p:cNvSpPr/>
            <p:nvPr/>
          </p:nvSpPr>
          <p:spPr>
            <a:xfrm rot="5400000">
              <a:off x="7626671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0" name="Google Shape;4560;p41"/>
            <p:cNvSpPr/>
            <p:nvPr/>
          </p:nvSpPr>
          <p:spPr>
            <a:xfrm rot="5400000">
              <a:off x="7626671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1" name="Google Shape;4561;p41"/>
            <p:cNvSpPr/>
            <p:nvPr/>
          </p:nvSpPr>
          <p:spPr>
            <a:xfrm rot="5400000">
              <a:off x="7626671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2" name="Google Shape;4562;p41"/>
            <p:cNvSpPr/>
            <p:nvPr/>
          </p:nvSpPr>
          <p:spPr>
            <a:xfrm rot="5400000">
              <a:off x="7626671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3" name="Google Shape;4563;p41"/>
            <p:cNvSpPr/>
            <p:nvPr/>
          </p:nvSpPr>
          <p:spPr>
            <a:xfrm rot="5400000">
              <a:off x="7626671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4" name="Google Shape;4564;p41"/>
            <p:cNvSpPr/>
            <p:nvPr/>
          </p:nvSpPr>
          <p:spPr>
            <a:xfrm rot="5400000">
              <a:off x="7626671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5" name="Google Shape;4565;p41"/>
            <p:cNvSpPr/>
            <p:nvPr/>
          </p:nvSpPr>
          <p:spPr>
            <a:xfrm rot="5400000">
              <a:off x="7626671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6" name="Google Shape;4566;p41"/>
            <p:cNvSpPr/>
            <p:nvPr/>
          </p:nvSpPr>
          <p:spPr>
            <a:xfrm rot="5400000">
              <a:off x="7626671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7" name="Google Shape;4567;p41"/>
            <p:cNvSpPr/>
            <p:nvPr/>
          </p:nvSpPr>
          <p:spPr>
            <a:xfrm rot="5400000">
              <a:off x="7626671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8" name="Google Shape;4568;p41"/>
            <p:cNvSpPr/>
            <p:nvPr/>
          </p:nvSpPr>
          <p:spPr>
            <a:xfrm rot="5400000">
              <a:off x="7626671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9" name="Google Shape;4569;p41"/>
            <p:cNvSpPr/>
            <p:nvPr/>
          </p:nvSpPr>
          <p:spPr>
            <a:xfrm rot="5400000">
              <a:off x="7626671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0" name="Google Shape;4570;p41"/>
            <p:cNvSpPr/>
            <p:nvPr/>
          </p:nvSpPr>
          <p:spPr>
            <a:xfrm rot="5400000">
              <a:off x="653358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1" name="Google Shape;4571;p41"/>
            <p:cNvSpPr/>
            <p:nvPr/>
          </p:nvSpPr>
          <p:spPr>
            <a:xfrm rot="5400000">
              <a:off x="619429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2" name="Google Shape;4572;p41"/>
            <p:cNvSpPr/>
            <p:nvPr/>
          </p:nvSpPr>
          <p:spPr>
            <a:xfrm rot="5400000">
              <a:off x="585500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3" name="Google Shape;4573;p41"/>
            <p:cNvSpPr/>
            <p:nvPr/>
          </p:nvSpPr>
          <p:spPr>
            <a:xfrm rot="5400000">
              <a:off x="55157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4" name="Google Shape;4574;p41"/>
            <p:cNvSpPr/>
            <p:nvPr/>
          </p:nvSpPr>
          <p:spPr>
            <a:xfrm rot="5400000">
              <a:off x="51759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5" name="Google Shape;4575;p41"/>
            <p:cNvSpPr/>
            <p:nvPr/>
          </p:nvSpPr>
          <p:spPr>
            <a:xfrm rot="5400000">
              <a:off x="483664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6" name="Google Shape;4576;p41"/>
            <p:cNvSpPr/>
            <p:nvPr/>
          </p:nvSpPr>
          <p:spPr>
            <a:xfrm rot="5400000">
              <a:off x="449735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7" name="Google Shape;4577;p41"/>
            <p:cNvSpPr/>
            <p:nvPr/>
          </p:nvSpPr>
          <p:spPr>
            <a:xfrm rot="5400000">
              <a:off x="415806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8" name="Google Shape;4578;p41"/>
            <p:cNvSpPr/>
            <p:nvPr/>
          </p:nvSpPr>
          <p:spPr>
            <a:xfrm rot="5400000">
              <a:off x="381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9" name="Google Shape;4579;p41"/>
            <p:cNvSpPr/>
            <p:nvPr/>
          </p:nvSpPr>
          <p:spPr>
            <a:xfrm rot="5400000">
              <a:off x="347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0" name="Google Shape;4580;p41"/>
            <p:cNvSpPr/>
            <p:nvPr/>
          </p:nvSpPr>
          <p:spPr>
            <a:xfrm rot="5400000">
              <a:off x="1517197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1" name="Google Shape;4581;p41"/>
            <p:cNvSpPr/>
            <p:nvPr/>
          </p:nvSpPr>
          <p:spPr>
            <a:xfrm rot="5400000">
              <a:off x="1517197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2" name="Google Shape;4582;p41"/>
            <p:cNvSpPr/>
            <p:nvPr/>
          </p:nvSpPr>
          <p:spPr>
            <a:xfrm rot="5400000">
              <a:off x="1517197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3" name="Google Shape;4583;p41"/>
            <p:cNvSpPr/>
            <p:nvPr/>
          </p:nvSpPr>
          <p:spPr>
            <a:xfrm rot="5400000">
              <a:off x="1517197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4" name="Google Shape;4584;p41"/>
            <p:cNvSpPr/>
            <p:nvPr/>
          </p:nvSpPr>
          <p:spPr>
            <a:xfrm rot="5400000">
              <a:off x="1517197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5" name="Google Shape;4585;p41"/>
            <p:cNvSpPr/>
            <p:nvPr/>
          </p:nvSpPr>
          <p:spPr>
            <a:xfrm rot="5400000">
              <a:off x="1517197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6" name="Google Shape;4586;p41"/>
            <p:cNvSpPr/>
            <p:nvPr/>
          </p:nvSpPr>
          <p:spPr>
            <a:xfrm rot="5400000">
              <a:off x="1517197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7" name="Google Shape;4587;p41"/>
            <p:cNvSpPr/>
            <p:nvPr/>
          </p:nvSpPr>
          <p:spPr>
            <a:xfrm rot="5400000">
              <a:off x="1517197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8" name="Google Shape;4588;p41"/>
            <p:cNvSpPr/>
            <p:nvPr/>
          </p:nvSpPr>
          <p:spPr>
            <a:xfrm rot="5400000">
              <a:off x="1517197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9" name="Google Shape;4589;p41"/>
            <p:cNvSpPr/>
            <p:nvPr/>
          </p:nvSpPr>
          <p:spPr>
            <a:xfrm rot="5400000">
              <a:off x="1517197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0" name="Google Shape;4590;p41"/>
            <p:cNvSpPr/>
            <p:nvPr/>
          </p:nvSpPr>
          <p:spPr>
            <a:xfrm rot="5400000">
              <a:off x="1517197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1" name="Google Shape;4591;p41"/>
            <p:cNvSpPr/>
            <p:nvPr/>
          </p:nvSpPr>
          <p:spPr>
            <a:xfrm rot="5400000">
              <a:off x="1517197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2" name="Google Shape;4592;p41"/>
            <p:cNvSpPr/>
            <p:nvPr/>
          </p:nvSpPr>
          <p:spPr>
            <a:xfrm rot="5400000">
              <a:off x="1517197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3" name="Google Shape;4593;p41"/>
            <p:cNvSpPr/>
            <p:nvPr/>
          </p:nvSpPr>
          <p:spPr>
            <a:xfrm rot="5400000">
              <a:off x="1517197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4" name="Google Shape;4594;p41"/>
            <p:cNvSpPr/>
            <p:nvPr/>
          </p:nvSpPr>
          <p:spPr>
            <a:xfrm rot="5400000">
              <a:off x="1517197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5" name="Google Shape;4595;p41"/>
            <p:cNvSpPr/>
            <p:nvPr/>
          </p:nvSpPr>
          <p:spPr>
            <a:xfrm rot="5400000">
              <a:off x="42410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6" name="Google Shape;4596;p41"/>
            <p:cNvSpPr/>
            <p:nvPr/>
          </p:nvSpPr>
          <p:spPr>
            <a:xfrm rot="5400000">
              <a:off x="848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7" name="Google Shape;4597;p41"/>
            <p:cNvSpPr/>
            <p:nvPr/>
          </p:nvSpPr>
          <p:spPr>
            <a:xfrm rot="5400000">
              <a:off x="-25446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8" name="Google Shape;4598;p41"/>
            <p:cNvSpPr/>
            <p:nvPr/>
          </p:nvSpPr>
          <p:spPr>
            <a:xfrm rot="5400000">
              <a:off x="-59375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9" name="Google Shape;4599;p41"/>
            <p:cNvSpPr/>
            <p:nvPr/>
          </p:nvSpPr>
          <p:spPr>
            <a:xfrm rot="5400000">
              <a:off x="-93354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0" name="Google Shape;4600;p41"/>
            <p:cNvSpPr/>
            <p:nvPr/>
          </p:nvSpPr>
          <p:spPr>
            <a:xfrm rot="5400000">
              <a:off x="-127283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1" name="Google Shape;4601;p41"/>
            <p:cNvSpPr/>
            <p:nvPr/>
          </p:nvSpPr>
          <p:spPr>
            <a:xfrm rot="5400000">
              <a:off x="-161212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2" name="Google Shape;4602;p41"/>
            <p:cNvSpPr/>
            <p:nvPr/>
          </p:nvSpPr>
          <p:spPr>
            <a:xfrm rot="5400000">
              <a:off x="-195141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3" name="Google Shape;4603;p41"/>
            <p:cNvSpPr/>
            <p:nvPr/>
          </p:nvSpPr>
          <p:spPr>
            <a:xfrm rot="5400000">
              <a:off x="-229076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4" name="Google Shape;4604;p41"/>
            <p:cNvSpPr/>
            <p:nvPr/>
          </p:nvSpPr>
          <p:spPr>
            <a:xfrm rot="5400000">
              <a:off x="-263005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05" name="Google Shape;4605;p41"/>
          <p:cNvGrpSpPr/>
          <p:nvPr/>
        </p:nvGrpSpPr>
        <p:grpSpPr>
          <a:xfrm>
            <a:off x="317550" y="96394"/>
            <a:ext cx="8508900" cy="4855069"/>
            <a:chOff x="317550" y="96394"/>
            <a:chExt cx="8508900" cy="4855069"/>
          </a:xfrm>
        </p:grpSpPr>
        <p:sp>
          <p:nvSpPr>
            <p:cNvPr id="4606" name="Google Shape;4606;p41"/>
            <p:cNvSpPr/>
            <p:nvPr/>
          </p:nvSpPr>
          <p:spPr>
            <a:xfrm>
              <a:off x="317550" y="392063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accent5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dist="47625" dir="5400000" algn="bl" rotWithShape="0">
                <a:schemeClr val="dk1">
                  <a:alpha val="2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7" name="Google Shape;4607;p41"/>
            <p:cNvSpPr/>
            <p:nvPr/>
          </p:nvSpPr>
          <p:spPr>
            <a:xfrm>
              <a:off x="317550" y="292050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608" name="Google Shape;4608;p41"/>
            <p:cNvCxnSpPr/>
            <p:nvPr/>
          </p:nvCxnSpPr>
          <p:spPr>
            <a:xfrm>
              <a:off x="327050" y="900100"/>
              <a:ext cx="84927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609" name="Google Shape;4609;p41"/>
            <p:cNvGrpSpPr/>
            <p:nvPr/>
          </p:nvGrpSpPr>
          <p:grpSpPr>
            <a:xfrm>
              <a:off x="955338" y="96394"/>
              <a:ext cx="225900" cy="624131"/>
              <a:chOff x="956525" y="155919"/>
              <a:chExt cx="225900" cy="624131"/>
            </a:xfrm>
          </p:grpSpPr>
          <p:sp>
            <p:nvSpPr>
              <p:cNvPr id="4610" name="Google Shape;4610;p41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1" name="Google Shape;4611;p41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2" name="Google Shape;4612;p41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13" name="Google Shape;4613;p41"/>
            <p:cNvGrpSpPr/>
            <p:nvPr/>
          </p:nvGrpSpPr>
          <p:grpSpPr>
            <a:xfrm>
              <a:off x="1956398" y="96394"/>
              <a:ext cx="225900" cy="624131"/>
              <a:chOff x="956525" y="155919"/>
              <a:chExt cx="225900" cy="624131"/>
            </a:xfrm>
          </p:grpSpPr>
          <p:sp>
            <p:nvSpPr>
              <p:cNvPr id="4614" name="Google Shape;4614;p41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5" name="Google Shape;4615;p41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6" name="Google Shape;4616;p41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17" name="Google Shape;4617;p41"/>
            <p:cNvGrpSpPr/>
            <p:nvPr/>
          </p:nvGrpSpPr>
          <p:grpSpPr>
            <a:xfrm>
              <a:off x="2957459" y="96394"/>
              <a:ext cx="225900" cy="624131"/>
              <a:chOff x="956525" y="155919"/>
              <a:chExt cx="225900" cy="624131"/>
            </a:xfrm>
          </p:grpSpPr>
          <p:sp>
            <p:nvSpPr>
              <p:cNvPr id="4618" name="Google Shape;4618;p41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9" name="Google Shape;4619;p41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0" name="Google Shape;4620;p41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21" name="Google Shape;4621;p41"/>
            <p:cNvGrpSpPr/>
            <p:nvPr/>
          </p:nvGrpSpPr>
          <p:grpSpPr>
            <a:xfrm>
              <a:off x="3958520" y="96394"/>
              <a:ext cx="225900" cy="624131"/>
              <a:chOff x="956525" y="155919"/>
              <a:chExt cx="225900" cy="624131"/>
            </a:xfrm>
          </p:grpSpPr>
          <p:sp>
            <p:nvSpPr>
              <p:cNvPr id="4622" name="Google Shape;4622;p41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3" name="Google Shape;4623;p41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4" name="Google Shape;4624;p41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25" name="Google Shape;4625;p41"/>
            <p:cNvGrpSpPr/>
            <p:nvPr/>
          </p:nvGrpSpPr>
          <p:grpSpPr>
            <a:xfrm>
              <a:off x="4959580" y="96394"/>
              <a:ext cx="225900" cy="624131"/>
              <a:chOff x="956525" y="155919"/>
              <a:chExt cx="225900" cy="624131"/>
            </a:xfrm>
          </p:grpSpPr>
          <p:sp>
            <p:nvSpPr>
              <p:cNvPr id="4626" name="Google Shape;4626;p41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7" name="Google Shape;4627;p41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8" name="Google Shape;4628;p41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29" name="Google Shape;4629;p41"/>
            <p:cNvGrpSpPr/>
            <p:nvPr/>
          </p:nvGrpSpPr>
          <p:grpSpPr>
            <a:xfrm>
              <a:off x="5960641" y="96394"/>
              <a:ext cx="225900" cy="624131"/>
              <a:chOff x="956525" y="155919"/>
              <a:chExt cx="225900" cy="624131"/>
            </a:xfrm>
          </p:grpSpPr>
          <p:sp>
            <p:nvSpPr>
              <p:cNvPr id="4630" name="Google Shape;4630;p41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1" name="Google Shape;4631;p41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2" name="Google Shape;4632;p41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33" name="Google Shape;4633;p41"/>
            <p:cNvGrpSpPr/>
            <p:nvPr/>
          </p:nvGrpSpPr>
          <p:grpSpPr>
            <a:xfrm>
              <a:off x="6961702" y="96394"/>
              <a:ext cx="225900" cy="624131"/>
              <a:chOff x="956525" y="155919"/>
              <a:chExt cx="225900" cy="624131"/>
            </a:xfrm>
          </p:grpSpPr>
          <p:sp>
            <p:nvSpPr>
              <p:cNvPr id="4634" name="Google Shape;4634;p41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5" name="Google Shape;4635;p41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6" name="Google Shape;4636;p41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37" name="Google Shape;4637;p41"/>
            <p:cNvGrpSpPr/>
            <p:nvPr/>
          </p:nvGrpSpPr>
          <p:grpSpPr>
            <a:xfrm>
              <a:off x="7962763" y="96394"/>
              <a:ext cx="225900" cy="624131"/>
              <a:chOff x="956525" y="155919"/>
              <a:chExt cx="225900" cy="624131"/>
            </a:xfrm>
          </p:grpSpPr>
          <p:sp>
            <p:nvSpPr>
              <p:cNvPr id="4638" name="Google Shape;4638;p41"/>
              <p:cNvSpPr/>
              <p:nvPr/>
            </p:nvSpPr>
            <p:spPr>
              <a:xfrm>
                <a:off x="956525" y="554150"/>
                <a:ext cx="225900" cy="225900"/>
              </a:xfrm>
              <a:prstGeom prst="ellipse">
                <a:avLst/>
              </a:prstGeom>
              <a:solidFill>
                <a:schemeClr val="lt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9" name="Google Shape;4639;p41"/>
              <p:cNvSpPr/>
              <p:nvPr/>
            </p:nvSpPr>
            <p:spPr>
              <a:xfrm>
                <a:off x="1021769" y="155919"/>
                <a:ext cx="95400" cy="554700"/>
              </a:xfrm>
              <a:prstGeom prst="roundRect">
                <a:avLst>
                  <a:gd name="adj" fmla="val 50000"/>
                </a:avLst>
              </a:prstGeom>
              <a:solidFill>
                <a:srgbClr val="18C7BA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0" name="Google Shape;4640;p41"/>
              <p:cNvSpPr/>
              <p:nvPr/>
            </p:nvSpPr>
            <p:spPr>
              <a:xfrm>
                <a:off x="1040465" y="186296"/>
                <a:ext cx="57999" cy="41050"/>
              </a:xfrm>
              <a:custGeom>
                <a:avLst/>
                <a:gdLst/>
                <a:ahLst/>
                <a:cxnLst/>
                <a:rect l="l" t="t" r="r" b="b"/>
                <a:pathLst>
                  <a:path w="674" h="616" extrusionOk="0">
                    <a:moveTo>
                      <a:pt x="284" y="0"/>
                    </a:moveTo>
                    <a:cubicBezTo>
                      <a:pt x="1" y="0"/>
                      <a:pt x="1" y="615"/>
                      <a:pt x="284" y="615"/>
                    </a:cubicBezTo>
                    <a:cubicBezTo>
                      <a:pt x="296" y="615"/>
                      <a:pt x="309" y="614"/>
                      <a:pt x="322" y="612"/>
                    </a:cubicBezTo>
                    <a:cubicBezTo>
                      <a:pt x="337" y="614"/>
                      <a:pt x="351" y="615"/>
                      <a:pt x="365" y="615"/>
                    </a:cubicBezTo>
                    <a:cubicBezTo>
                      <a:pt x="673" y="615"/>
                      <a:pt x="673" y="0"/>
                      <a:pt x="365" y="0"/>
                    </a:cubicBezTo>
                    <a:cubicBezTo>
                      <a:pt x="351" y="0"/>
                      <a:pt x="337" y="2"/>
                      <a:pt x="322" y="4"/>
                    </a:cubicBezTo>
                    <a:cubicBezTo>
                      <a:pt x="309" y="2"/>
                      <a:pt x="296" y="0"/>
                      <a:pt x="284" y="0"/>
                    </a:cubicBezTo>
                    <a:close/>
                  </a:path>
                </a:pathLst>
              </a:custGeom>
              <a:solidFill>
                <a:srgbClr val="FFFFFF">
                  <a:alpha val="344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">
    <p:spTree>
      <p:nvGrpSpPr>
        <p:cNvPr id="1" name="Shape 4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42" name="Google Shape;4642;p42"/>
          <p:cNvGrpSpPr/>
          <p:nvPr/>
        </p:nvGrpSpPr>
        <p:grpSpPr>
          <a:xfrm>
            <a:off x="-93228" y="-28050"/>
            <a:ext cx="9330388" cy="5240365"/>
            <a:chOff x="-93228" y="-28050"/>
            <a:chExt cx="9330388" cy="5240365"/>
          </a:xfrm>
        </p:grpSpPr>
        <p:sp>
          <p:nvSpPr>
            <p:cNvPr id="4643" name="Google Shape;4643;p42"/>
            <p:cNvSpPr/>
            <p:nvPr/>
          </p:nvSpPr>
          <p:spPr>
            <a:xfrm rot="5400000">
              <a:off x="4570379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4" name="Google Shape;4644;p42"/>
            <p:cNvSpPr/>
            <p:nvPr/>
          </p:nvSpPr>
          <p:spPr>
            <a:xfrm rot="5400000">
              <a:off x="4570379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5" name="Google Shape;4645;p42"/>
            <p:cNvSpPr/>
            <p:nvPr/>
          </p:nvSpPr>
          <p:spPr>
            <a:xfrm rot="5400000">
              <a:off x="4570379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6" name="Google Shape;4646;p42"/>
            <p:cNvSpPr/>
            <p:nvPr/>
          </p:nvSpPr>
          <p:spPr>
            <a:xfrm rot="5400000">
              <a:off x="4570379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7" name="Google Shape;4647;p42"/>
            <p:cNvSpPr/>
            <p:nvPr/>
          </p:nvSpPr>
          <p:spPr>
            <a:xfrm rot="5400000">
              <a:off x="4570379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8" name="Google Shape;4648;p42"/>
            <p:cNvSpPr/>
            <p:nvPr/>
          </p:nvSpPr>
          <p:spPr>
            <a:xfrm rot="5400000">
              <a:off x="4570379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9" name="Google Shape;4649;p42"/>
            <p:cNvSpPr/>
            <p:nvPr/>
          </p:nvSpPr>
          <p:spPr>
            <a:xfrm rot="5400000">
              <a:off x="4570379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0" name="Google Shape;4650;p42"/>
            <p:cNvSpPr/>
            <p:nvPr/>
          </p:nvSpPr>
          <p:spPr>
            <a:xfrm rot="5400000">
              <a:off x="4570379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1" name="Google Shape;4651;p42"/>
            <p:cNvSpPr/>
            <p:nvPr/>
          </p:nvSpPr>
          <p:spPr>
            <a:xfrm rot="5400000">
              <a:off x="4570379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2" name="Google Shape;4652;p42"/>
            <p:cNvSpPr/>
            <p:nvPr/>
          </p:nvSpPr>
          <p:spPr>
            <a:xfrm rot="5400000">
              <a:off x="4570379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3" name="Google Shape;4653;p42"/>
            <p:cNvSpPr/>
            <p:nvPr/>
          </p:nvSpPr>
          <p:spPr>
            <a:xfrm rot="5400000">
              <a:off x="4570379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4" name="Google Shape;4654;p42"/>
            <p:cNvSpPr/>
            <p:nvPr/>
          </p:nvSpPr>
          <p:spPr>
            <a:xfrm rot="5400000">
              <a:off x="4570379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5" name="Google Shape;4655;p42"/>
            <p:cNvSpPr/>
            <p:nvPr/>
          </p:nvSpPr>
          <p:spPr>
            <a:xfrm rot="5400000">
              <a:off x="4570379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6" name="Google Shape;4656;p42"/>
            <p:cNvSpPr/>
            <p:nvPr/>
          </p:nvSpPr>
          <p:spPr>
            <a:xfrm rot="5400000">
              <a:off x="4570379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7" name="Google Shape;4657;p42"/>
            <p:cNvSpPr/>
            <p:nvPr/>
          </p:nvSpPr>
          <p:spPr>
            <a:xfrm rot="5400000">
              <a:off x="4570379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8" name="Google Shape;4658;p42"/>
            <p:cNvSpPr/>
            <p:nvPr/>
          </p:nvSpPr>
          <p:spPr>
            <a:xfrm rot="5400000">
              <a:off x="347729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9" name="Google Shape;4659;p42"/>
            <p:cNvSpPr/>
            <p:nvPr/>
          </p:nvSpPr>
          <p:spPr>
            <a:xfrm rot="5400000">
              <a:off x="313800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0" name="Google Shape;4660;p42"/>
            <p:cNvSpPr/>
            <p:nvPr/>
          </p:nvSpPr>
          <p:spPr>
            <a:xfrm rot="5400000">
              <a:off x="279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1" name="Google Shape;4661;p42"/>
            <p:cNvSpPr/>
            <p:nvPr/>
          </p:nvSpPr>
          <p:spPr>
            <a:xfrm rot="5400000">
              <a:off x="245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2" name="Google Shape;4662;p42"/>
            <p:cNvSpPr/>
            <p:nvPr/>
          </p:nvSpPr>
          <p:spPr>
            <a:xfrm rot="5400000">
              <a:off x="211963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3" name="Google Shape;4663;p42"/>
            <p:cNvSpPr/>
            <p:nvPr/>
          </p:nvSpPr>
          <p:spPr>
            <a:xfrm rot="5400000">
              <a:off x="178034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4" name="Google Shape;4664;p42"/>
            <p:cNvSpPr/>
            <p:nvPr/>
          </p:nvSpPr>
          <p:spPr>
            <a:xfrm rot="5400000">
              <a:off x="144106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5" name="Google Shape;4665;p42"/>
            <p:cNvSpPr/>
            <p:nvPr/>
          </p:nvSpPr>
          <p:spPr>
            <a:xfrm rot="5400000">
              <a:off x="110177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6" name="Google Shape;4666;p42"/>
            <p:cNvSpPr/>
            <p:nvPr/>
          </p:nvSpPr>
          <p:spPr>
            <a:xfrm rot="5400000">
              <a:off x="76242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7" name="Google Shape;4667;p42"/>
            <p:cNvSpPr/>
            <p:nvPr/>
          </p:nvSpPr>
          <p:spPr>
            <a:xfrm rot="5400000">
              <a:off x="4231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8" name="Google Shape;4668;p42"/>
            <p:cNvSpPr/>
            <p:nvPr/>
          </p:nvSpPr>
          <p:spPr>
            <a:xfrm rot="5400000">
              <a:off x="7626671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9" name="Google Shape;4669;p42"/>
            <p:cNvSpPr/>
            <p:nvPr/>
          </p:nvSpPr>
          <p:spPr>
            <a:xfrm rot="5400000">
              <a:off x="7626671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0" name="Google Shape;4670;p42"/>
            <p:cNvSpPr/>
            <p:nvPr/>
          </p:nvSpPr>
          <p:spPr>
            <a:xfrm rot="5400000">
              <a:off x="7626671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1" name="Google Shape;4671;p42"/>
            <p:cNvSpPr/>
            <p:nvPr/>
          </p:nvSpPr>
          <p:spPr>
            <a:xfrm rot="5400000">
              <a:off x="7626671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2" name="Google Shape;4672;p42"/>
            <p:cNvSpPr/>
            <p:nvPr/>
          </p:nvSpPr>
          <p:spPr>
            <a:xfrm rot="5400000">
              <a:off x="7626671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3" name="Google Shape;4673;p42"/>
            <p:cNvSpPr/>
            <p:nvPr/>
          </p:nvSpPr>
          <p:spPr>
            <a:xfrm rot="5400000">
              <a:off x="7626671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4" name="Google Shape;4674;p42"/>
            <p:cNvSpPr/>
            <p:nvPr/>
          </p:nvSpPr>
          <p:spPr>
            <a:xfrm rot="5400000">
              <a:off x="7626671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5" name="Google Shape;4675;p42"/>
            <p:cNvSpPr/>
            <p:nvPr/>
          </p:nvSpPr>
          <p:spPr>
            <a:xfrm rot="5400000">
              <a:off x="7626671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6" name="Google Shape;4676;p42"/>
            <p:cNvSpPr/>
            <p:nvPr/>
          </p:nvSpPr>
          <p:spPr>
            <a:xfrm rot="5400000">
              <a:off x="7626671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7" name="Google Shape;4677;p42"/>
            <p:cNvSpPr/>
            <p:nvPr/>
          </p:nvSpPr>
          <p:spPr>
            <a:xfrm rot="5400000">
              <a:off x="7626671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8" name="Google Shape;4678;p42"/>
            <p:cNvSpPr/>
            <p:nvPr/>
          </p:nvSpPr>
          <p:spPr>
            <a:xfrm rot="5400000">
              <a:off x="7626671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9" name="Google Shape;4679;p42"/>
            <p:cNvSpPr/>
            <p:nvPr/>
          </p:nvSpPr>
          <p:spPr>
            <a:xfrm rot="5400000">
              <a:off x="7626671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0" name="Google Shape;4680;p42"/>
            <p:cNvSpPr/>
            <p:nvPr/>
          </p:nvSpPr>
          <p:spPr>
            <a:xfrm rot="5400000">
              <a:off x="7626671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1" name="Google Shape;4681;p42"/>
            <p:cNvSpPr/>
            <p:nvPr/>
          </p:nvSpPr>
          <p:spPr>
            <a:xfrm rot="5400000">
              <a:off x="7626671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2" name="Google Shape;4682;p42"/>
            <p:cNvSpPr/>
            <p:nvPr/>
          </p:nvSpPr>
          <p:spPr>
            <a:xfrm rot="5400000">
              <a:off x="7626671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3" name="Google Shape;4683;p42"/>
            <p:cNvSpPr/>
            <p:nvPr/>
          </p:nvSpPr>
          <p:spPr>
            <a:xfrm rot="5400000">
              <a:off x="653358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4" name="Google Shape;4684;p42"/>
            <p:cNvSpPr/>
            <p:nvPr/>
          </p:nvSpPr>
          <p:spPr>
            <a:xfrm rot="5400000">
              <a:off x="619429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5" name="Google Shape;4685;p42"/>
            <p:cNvSpPr/>
            <p:nvPr/>
          </p:nvSpPr>
          <p:spPr>
            <a:xfrm rot="5400000">
              <a:off x="585500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6" name="Google Shape;4686;p42"/>
            <p:cNvSpPr/>
            <p:nvPr/>
          </p:nvSpPr>
          <p:spPr>
            <a:xfrm rot="5400000">
              <a:off x="55157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7" name="Google Shape;4687;p42"/>
            <p:cNvSpPr/>
            <p:nvPr/>
          </p:nvSpPr>
          <p:spPr>
            <a:xfrm rot="5400000">
              <a:off x="517593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8" name="Google Shape;4688;p42"/>
            <p:cNvSpPr/>
            <p:nvPr/>
          </p:nvSpPr>
          <p:spPr>
            <a:xfrm rot="5400000">
              <a:off x="483664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9" name="Google Shape;4689;p42"/>
            <p:cNvSpPr/>
            <p:nvPr/>
          </p:nvSpPr>
          <p:spPr>
            <a:xfrm rot="5400000">
              <a:off x="449735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0" name="Google Shape;4690;p42"/>
            <p:cNvSpPr/>
            <p:nvPr/>
          </p:nvSpPr>
          <p:spPr>
            <a:xfrm rot="5400000">
              <a:off x="415806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1" name="Google Shape;4691;p42"/>
            <p:cNvSpPr/>
            <p:nvPr/>
          </p:nvSpPr>
          <p:spPr>
            <a:xfrm rot="5400000">
              <a:off x="381871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2" name="Google Shape;4692;p42"/>
            <p:cNvSpPr/>
            <p:nvPr/>
          </p:nvSpPr>
          <p:spPr>
            <a:xfrm rot="5400000">
              <a:off x="347942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3" name="Google Shape;4693;p42"/>
            <p:cNvSpPr/>
            <p:nvPr/>
          </p:nvSpPr>
          <p:spPr>
            <a:xfrm rot="5400000">
              <a:off x="1517197" y="-140661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4" name="Google Shape;4694;p42"/>
            <p:cNvSpPr/>
            <p:nvPr/>
          </p:nvSpPr>
          <p:spPr>
            <a:xfrm rot="5400000">
              <a:off x="1517197" y="-106726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5" name="Google Shape;4695;p42"/>
            <p:cNvSpPr/>
            <p:nvPr/>
          </p:nvSpPr>
          <p:spPr>
            <a:xfrm rot="5400000">
              <a:off x="1517197" y="-72797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6" name="Google Shape;4696;p42"/>
            <p:cNvSpPr/>
            <p:nvPr/>
          </p:nvSpPr>
          <p:spPr>
            <a:xfrm rot="5400000">
              <a:off x="1517197" y="-388689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7" name="Google Shape;4697;p42"/>
            <p:cNvSpPr/>
            <p:nvPr/>
          </p:nvSpPr>
          <p:spPr>
            <a:xfrm rot="5400000">
              <a:off x="1517197" y="-4933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8" name="Google Shape;4698;p42"/>
            <p:cNvSpPr/>
            <p:nvPr/>
          </p:nvSpPr>
          <p:spPr>
            <a:xfrm rot="5400000">
              <a:off x="1517197" y="29038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9" name="Google Shape;4699;p42"/>
            <p:cNvSpPr/>
            <p:nvPr/>
          </p:nvSpPr>
          <p:spPr>
            <a:xfrm rot="5400000">
              <a:off x="1517197" y="629676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0" name="Google Shape;4700;p42"/>
            <p:cNvSpPr/>
            <p:nvPr/>
          </p:nvSpPr>
          <p:spPr>
            <a:xfrm rot="5400000">
              <a:off x="1517197" y="968964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1" name="Google Shape;4701;p42"/>
            <p:cNvSpPr/>
            <p:nvPr/>
          </p:nvSpPr>
          <p:spPr>
            <a:xfrm rot="5400000">
              <a:off x="1517197" y="1308315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2" name="Google Shape;4702;p42"/>
            <p:cNvSpPr/>
            <p:nvPr/>
          </p:nvSpPr>
          <p:spPr>
            <a:xfrm rot="5400000">
              <a:off x="1517197" y="164760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3" name="Google Shape;4703;p42"/>
            <p:cNvSpPr/>
            <p:nvPr/>
          </p:nvSpPr>
          <p:spPr>
            <a:xfrm rot="5400000">
              <a:off x="1517197" y="1986892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4" name="Google Shape;4704;p42"/>
            <p:cNvSpPr/>
            <p:nvPr/>
          </p:nvSpPr>
          <p:spPr>
            <a:xfrm rot="5400000">
              <a:off x="1517197" y="2326243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5" name="Google Shape;4705;p42"/>
            <p:cNvSpPr/>
            <p:nvPr/>
          </p:nvSpPr>
          <p:spPr>
            <a:xfrm rot="5400000">
              <a:off x="1517197" y="2665531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0" y="1"/>
                  </a:moveTo>
                  <a:lnTo>
                    <a:pt x="0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6" name="Google Shape;4706;p42"/>
            <p:cNvSpPr/>
            <p:nvPr/>
          </p:nvSpPr>
          <p:spPr>
            <a:xfrm rot="5400000">
              <a:off x="1517197" y="3005257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7" name="Google Shape;4707;p42"/>
            <p:cNvSpPr/>
            <p:nvPr/>
          </p:nvSpPr>
          <p:spPr>
            <a:xfrm rot="5400000">
              <a:off x="1517197" y="3344108"/>
              <a:ext cx="62" cy="3220914"/>
            </a:xfrm>
            <a:custGeom>
              <a:avLst/>
              <a:gdLst/>
              <a:ahLst/>
              <a:cxnLst/>
              <a:rect l="l" t="t" r="r" b="b"/>
              <a:pathLst>
                <a:path w="1" h="51547" fill="none" extrusionOk="0">
                  <a:moveTo>
                    <a:pt x="1" y="1"/>
                  </a:moveTo>
                  <a:lnTo>
                    <a:pt x="1" y="51547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8" name="Google Shape;4708;p42"/>
            <p:cNvSpPr/>
            <p:nvPr/>
          </p:nvSpPr>
          <p:spPr>
            <a:xfrm rot="5400000">
              <a:off x="424108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9" name="Google Shape;4709;p42"/>
            <p:cNvSpPr/>
            <p:nvPr/>
          </p:nvSpPr>
          <p:spPr>
            <a:xfrm rot="5400000">
              <a:off x="84820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0" name="Google Shape;4710;p42"/>
            <p:cNvSpPr/>
            <p:nvPr/>
          </p:nvSpPr>
          <p:spPr>
            <a:xfrm rot="5400000">
              <a:off x="-254469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1" name="Google Shape;4711;p42"/>
            <p:cNvSpPr/>
            <p:nvPr/>
          </p:nvSpPr>
          <p:spPr>
            <a:xfrm rot="5400000">
              <a:off x="-593757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2" name="Google Shape;4712;p42"/>
            <p:cNvSpPr/>
            <p:nvPr/>
          </p:nvSpPr>
          <p:spPr>
            <a:xfrm rot="5400000">
              <a:off x="-933546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3" name="Google Shape;4713;p42"/>
            <p:cNvSpPr/>
            <p:nvPr/>
          </p:nvSpPr>
          <p:spPr>
            <a:xfrm rot="5400000">
              <a:off x="-1272835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4" name="Google Shape;4714;p42"/>
            <p:cNvSpPr/>
            <p:nvPr/>
          </p:nvSpPr>
          <p:spPr>
            <a:xfrm rot="5400000">
              <a:off x="-161212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5" name="Google Shape;4715;p42"/>
            <p:cNvSpPr/>
            <p:nvPr/>
          </p:nvSpPr>
          <p:spPr>
            <a:xfrm rot="5400000">
              <a:off x="-1951412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1"/>
                  </a:moveTo>
                  <a:lnTo>
                    <a:pt x="1" y="1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6" name="Google Shape;4716;p42"/>
            <p:cNvSpPr/>
            <p:nvPr/>
          </p:nvSpPr>
          <p:spPr>
            <a:xfrm rot="5400000">
              <a:off x="-2290763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7" name="Google Shape;4717;p42"/>
            <p:cNvSpPr/>
            <p:nvPr/>
          </p:nvSpPr>
          <p:spPr>
            <a:xfrm rot="5400000">
              <a:off x="-2630051" y="2592102"/>
              <a:ext cx="5240365" cy="62"/>
            </a:xfrm>
            <a:custGeom>
              <a:avLst/>
              <a:gdLst/>
              <a:ahLst/>
              <a:cxnLst/>
              <a:rect l="l" t="t" r="r" b="b"/>
              <a:pathLst>
                <a:path w="126870" h="1" fill="none" extrusionOk="0">
                  <a:moveTo>
                    <a:pt x="126869" y="0"/>
                  </a:moveTo>
                  <a:lnTo>
                    <a:pt x="1" y="0"/>
                  </a:lnTo>
                </a:path>
              </a:pathLst>
            </a:custGeom>
            <a:noFill/>
            <a:ln w="8325" cap="flat" cmpd="sng">
              <a:solidFill>
                <a:schemeClr val="lt1"/>
              </a:solidFill>
              <a:prstDash val="solid"/>
              <a:miter lim="6944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18" name="Google Shape;4718;p42"/>
          <p:cNvGrpSpPr/>
          <p:nvPr/>
        </p:nvGrpSpPr>
        <p:grpSpPr>
          <a:xfrm>
            <a:off x="104784" y="292050"/>
            <a:ext cx="8816916" cy="4573688"/>
            <a:chOff x="104784" y="292050"/>
            <a:chExt cx="8816916" cy="4573688"/>
          </a:xfrm>
        </p:grpSpPr>
        <p:sp>
          <p:nvSpPr>
            <p:cNvPr id="4719" name="Google Shape;4719;p42"/>
            <p:cNvSpPr/>
            <p:nvPr/>
          </p:nvSpPr>
          <p:spPr>
            <a:xfrm>
              <a:off x="412800" y="306338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0" name="Google Shape;4720;p42"/>
            <p:cNvSpPr/>
            <p:nvPr/>
          </p:nvSpPr>
          <p:spPr>
            <a:xfrm>
              <a:off x="317550" y="292050"/>
              <a:ext cx="8508900" cy="4559400"/>
            </a:xfrm>
            <a:prstGeom prst="roundRect">
              <a:avLst>
                <a:gd name="adj" fmla="val 3064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dist="47625" dir="36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721" name="Google Shape;4721;p42"/>
            <p:cNvGrpSpPr/>
            <p:nvPr/>
          </p:nvGrpSpPr>
          <p:grpSpPr>
            <a:xfrm>
              <a:off x="104784" y="456679"/>
              <a:ext cx="624131" cy="4230143"/>
              <a:chOff x="-807366" y="867829"/>
              <a:chExt cx="624131" cy="4230143"/>
            </a:xfrm>
          </p:grpSpPr>
          <p:grpSp>
            <p:nvGrpSpPr>
              <p:cNvPr id="4722" name="Google Shape;4722;p42"/>
              <p:cNvGrpSpPr/>
              <p:nvPr/>
            </p:nvGrpSpPr>
            <p:grpSpPr>
              <a:xfrm rot="-5400000">
                <a:off x="-608250" y="4672956"/>
                <a:ext cx="225900" cy="624131"/>
                <a:chOff x="956525" y="155919"/>
                <a:chExt cx="225900" cy="624131"/>
              </a:xfrm>
            </p:grpSpPr>
            <p:sp>
              <p:nvSpPr>
                <p:cNvPr id="4723" name="Google Shape;4723;p42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4" name="Google Shape;4724;p42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5" name="Google Shape;4725;p42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26" name="Google Shape;4726;p42"/>
              <p:cNvGrpSpPr/>
              <p:nvPr/>
            </p:nvGrpSpPr>
            <p:grpSpPr>
              <a:xfrm rot="-5400000">
                <a:off x="-608250" y="3671896"/>
                <a:ext cx="225900" cy="624131"/>
                <a:chOff x="956525" y="155919"/>
                <a:chExt cx="225900" cy="624131"/>
              </a:xfrm>
            </p:grpSpPr>
            <p:sp>
              <p:nvSpPr>
                <p:cNvPr id="4727" name="Google Shape;4727;p42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8" name="Google Shape;4728;p42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9" name="Google Shape;4729;p42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30" name="Google Shape;4730;p42"/>
              <p:cNvGrpSpPr/>
              <p:nvPr/>
            </p:nvGrpSpPr>
            <p:grpSpPr>
              <a:xfrm rot="-5400000">
                <a:off x="-608250" y="2670835"/>
                <a:ext cx="225900" cy="624131"/>
                <a:chOff x="956525" y="155919"/>
                <a:chExt cx="225900" cy="624131"/>
              </a:xfrm>
            </p:grpSpPr>
            <p:sp>
              <p:nvSpPr>
                <p:cNvPr id="4731" name="Google Shape;4731;p42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2" name="Google Shape;4732;p42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3" name="Google Shape;4733;p42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34" name="Google Shape;4734;p42"/>
              <p:cNvGrpSpPr/>
              <p:nvPr/>
            </p:nvGrpSpPr>
            <p:grpSpPr>
              <a:xfrm rot="-5400000">
                <a:off x="-608250" y="1669774"/>
                <a:ext cx="225900" cy="624131"/>
                <a:chOff x="956525" y="155919"/>
                <a:chExt cx="225900" cy="624131"/>
              </a:xfrm>
            </p:grpSpPr>
            <p:sp>
              <p:nvSpPr>
                <p:cNvPr id="4735" name="Google Shape;4735;p42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6" name="Google Shape;4736;p42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7" name="Google Shape;4737;p42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738" name="Google Shape;4738;p42"/>
              <p:cNvGrpSpPr/>
              <p:nvPr/>
            </p:nvGrpSpPr>
            <p:grpSpPr>
              <a:xfrm rot="-5400000">
                <a:off x="-608250" y="668713"/>
                <a:ext cx="225900" cy="624131"/>
                <a:chOff x="956525" y="155919"/>
                <a:chExt cx="225900" cy="624131"/>
              </a:xfrm>
            </p:grpSpPr>
            <p:sp>
              <p:nvSpPr>
                <p:cNvPr id="4739" name="Google Shape;4739;p42"/>
                <p:cNvSpPr/>
                <p:nvPr/>
              </p:nvSpPr>
              <p:spPr>
                <a:xfrm>
                  <a:off x="956525" y="554150"/>
                  <a:ext cx="225900" cy="225900"/>
                </a:xfrm>
                <a:prstGeom prst="ellipse">
                  <a:avLst/>
                </a:prstGeom>
                <a:solidFill>
                  <a:schemeClr val="lt2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0" name="Google Shape;4740;p42"/>
                <p:cNvSpPr/>
                <p:nvPr/>
              </p:nvSpPr>
              <p:spPr>
                <a:xfrm>
                  <a:off x="1021769" y="155919"/>
                  <a:ext cx="95400" cy="5547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1" name="Google Shape;4741;p42"/>
                <p:cNvSpPr/>
                <p:nvPr/>
              </p:nvSpPr>
              <p:spPr>
                <a:xfrm>
                  <a:off x="1040465" y="186296"/>
                  <a:ext cx="57999" cy="41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4" h="616" extrusionOk="0">
                      <a:moveTo>
                        <a:pt x="284" y="0"/>
                      </a:moveTo>
                      <a:cubicBezTo>
                        <a:pt x="1" y="0"/>
                        <a:pt x="1" y="615"/>
                        <a:pt x="284" y="615"/>
                      </a:cubicBezTo>
                      <a:cubicBezTo>
                        <a:pt x="296" y="615"/>
                        <a:pt x="309" y="614"/>
                        <a:pt x="322" y="612"/>
                      </a:cubicBezTo>
                      <a:cubicBezTo>
                        <a:pt x="337" y="614"/>
                        <a:pt x="351" y="615"/>
                        <a:pt x="365" y="615"/>
                      </a:cubicBezTo>
                      <a:cubicBezTo>
                        <a:pt x="673" y="615"/>
                        <a:pt x="673" y="0"/>
                        <a:pt x="365" y="0"/>
                      </a:cubicBezTo>
                      <a:cubicBezTo>
                        <a:pt x="351" y="0"/>
                        <a:pt x="337" y="2"/>
                        <a:pt x="322" y="4"/>
                      </a:cubicBezTo>
                      <a:cubicBezTo>
                        <a:pt x="309" y="2"/>
                        <a:pt x="296" y="0"/>
                        <a:pt x="284" y="0"/>
                      </a:cubicBezTo>
                      <a:close/>
                    </a:path>
                  </a:pathLst>
                </a:custGeom>
                <a:solidFill>
                  <a:srgbClr val="FFFFFF">
                    <a:alpha val="3442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4742" name="Google Shape;4742;p42"/>
            <p:cNvCxnSpPr/>
            <p:nvPr/>
          </p:nvCxnSpPr>
          <p:spPr>
            <a:xfrm>
              <a:off x="923525" y="306350"/>
              <a:ext cx="0" cy="45324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77375" y="597425"/>
            <a:ext cx="7351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ynaPuff"/>
              <a:buNone/>
              <a:defRPr sz="3500" b="1">
                <a:solidFill>
                  <a:schemeClr val="dk1"/>
                </a:solidFill>
                <a:latin typeface="DynaPuff"/>
                <a:ea typeface="DynaPuff"/>
                <a:cs typeface="DynaPuff"/>
                <a:sym typeface="DynaPuff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ynaPuff"/>
              <a:buNone/>
              <a:defRPr sz="2800" b="1">
                <a:solidFill>
                  <a:schemeClr val="dk1"/>
                </a:solidFill>
                <a:latin typeface="DynaPuff"/>
                <a:ea typeface="DynaPuff"/>
                <a:cs typeface="DynaPuff"/>
                <a:sym typeface="DynaPuff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ynaPuff"/>
              <a:buNone/>
              <a:defRPr sz="2800" b="1">
                <a:solidFill>
                  <a:schemeClr val="dk1"/>
                </a:solidFill>
                <a:latin typeface="DynaPuff"/>
                <a:ea typeface="DynaPuff"/>
                <a:cs typeface="DynaPuff"/>
                <a:sym typeface="DynaPuff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ynaPuff"/>
              <a:buNone/>
              <a:defRPr sz="2800" b="1">
                <a:solidFill>
                  <a:schemeClr val="dk1"/>
                </a:solidFill>
                <a:latin typeface="DynaPuff"/>
                <a:ea typeface="DynaPuff"/>
                <a:cs typeface="DynaPuff"/>
                <a:sym typeface="DynaPuff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ynaPuff"/>
              <a:buNone/>
              <a:defRPr sz="2800" b="1">
                <a:solidFill>
                  <a:schemeClr val="dk1"/>
                </a:solidFill>
                <a:latin typeface="DynaPuff"/>
                <a:ea typeface="DynaPuff"/>
                <a:cs typeface="DynaPuff"/>
                <a:sym typeface="DynaPuff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ynaPuff"/>
              <a:buNone/>
              <a:defRPr sz="2800" b="1">
                <a:solidFill>
                  <a:schemeClr val="dk1"/>
                </a:solidFill>
                <a:latin typeface="DynaPuff"/>
                <a:ea typeface="DynaPuff"/>
                <a:cs typeface="DynaPuff"/>
                <a:sym typeface="DynaPuff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ynaPuff"/>
              <a:buNone/>
              <a:defRPr sz="2800" b="1">
                <a:solidFill>
                  <a:schemeClr val="dk1"/>
                </a:solidFill>
                <a:latin typeface="DynaPuff"/>
                <a:ea typeface="DynaPuff"/>
                <a:cs typeface="DynaPuff"/>
                <a:sym typeface="DynaPuff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ynaPuff"/>
              <a:buNone/>
              <a:defRPr sz="2800" b="1">
                <a:solidFill>
                  <a:schemeClr val="dk1"/>
                </a:solidFill>
                <a:latin typeface="DynaPuff"/>
                <a:ea typeface="DynaPuff"/>
                <a:cs typeface="DynaPuff"/>
                <a:sym typeface="DynaPuff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ynaPuff"/>
              <a:buNone/>
              <a:defRPr sz="2800" b="1">
                <a:solidFill>
                  <a:schemeClr val="dk1"/>
                </a:solidFill>
                <a:latin typeface="DynaPuff"/>
                <a:ea typeface="DynaPuff"/>
                <a:cs typeface="DynaPuff"/>
                <a:sym typeface="DynaPuff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4575" y="1158844"/>
            <a:ext cx="7714800" cy="34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me"/>
              <a:buChar char="●"/>
              <a:defRPr>
                <a:solidFill>
                  <a:schemeClr val="dk1"/>
                </a:solidFill>
                <a:latin typeface="Carme"/>
                <a:ea typeface="Carme"/>
                <a:cs typeface="Carme"/>
                <a:sym typeface="Carme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me"/>
              <a:buChar char="○"/>
              <a:defRPr>
                <a:solidFill>
                  <a:schemeClr val="dk1"/>
                </a:solidFill>
                <a:latin typeface="Carme"/>
                <a:ea typeface="Carme"/>
                <a:cs typeface="Carme"/>
                <a:sym typeface="Carme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me"/>
              <a:buChar char="■"/>
              <a:defRPr>
                <a:solidFill>
                  <a:schemeClr val="dk1"/>
                </a:solidFill>
                <a:latin typeface="Carme"/>
                <a:ea typeface="Carme"/>
                <a:cs typeface="Carme"/>
                <a:sym typeface="Carme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me"/>
              <a:buChar char="●"/>
              <a:defRPr>
                <a:solidFill>
                  <a:schemeClr val="dk1"/>
                </a:solidFill>
                <a:latin typeface="Carme"/>
                <a:ea typeface="Carme"/>
                <a:cs typeface="Carme"/>
                <a:sym typeface="Carme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me"/>
              <a:buChar char="○"/>
              <a:defRPr>
                <a:solidFill>
                  <a:schemeClr val="dk1"/>
                </a:solidFill>
                <a:latin typeface="Carme"/>
                <a:ea typeface="Carme"/>
                <a:cs typeface="Carme"/>
                <a:sym typeface="Carme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me"/>
              <a:buChar char="■"/>
              <a:defRPr>
                <a:solidFill>
                  <a:schemeClr val="dk1"/>
                </a:solidFill>
                <a:latin typeface="Carme"/>
                <a:ea typeface="Carme"/>
                <a:cs typeface="Carme"/>
                <a:sym typeface="Carme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me"/>
              <a:buChar char="●"/>
              <a:defRPr>
                <a:solidFill>
                  <a:schemeClr val="dk1"/>
                </a:solidFill>
                <a:latin typeface="Carme"/>
                <a:ea typeface="Carme"/>
                <a:cs typeface="Carme"/>
                <a:sym typeface="Carme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me"/>
              <a:buChar char="○"/>
              <a:defRPr>
                <a:solidFill>
                  <a:schemeClr val="dk1"/>
                </a:solidFill>
                <a:latin typeface="Carme"/>
                <a:ea typeface="Carme"/>
                <a:cs typeface="Carme"/>
                <a:sym typeface="Carme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me"/>
              <a:buChar char="■"/>
              <a:defRPr>
                <a:solidFill>
                  <a:schemeClr val="dk1"/>
                </a:solidFill>
                <a:latin typeface="Carme"/>
                <a:ea typeface="Carme"/>
                <a:cs typeface="Carme"/>
                <a:sym typeface="Carm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5" r:id="rId3"/>
    <p:sldLayoutId id="2147483658" r:id="rId4"/>
    <p:sldLayoutId id="2147483671" r:id="rId5"/>
    <p:sldLayoutId id="2147483687" r:id="rId6"/>
    <p:sldLayoutId id="214748368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Q8G_uh2fk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lt.oup.com/student/englishfile/elementary3/phrasebank/ef_elem_practicaleng04?cc=cl&amp;selLanguage=e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3" name="Google Shape;4753;p46"/>
          <p:cNvSpPr txBox="1">
            <a:spLocks noGrp="1"/>
          </p:cNvSpPr>
          <p:nvPr>
            <p:ph type="ctrTitle"/>
          </p:nvPr>
        </p:nvSpPr>
        <p:spPr>
          <a:xfrm>
            <a:off x="714575" y="1689100"/>
            <a:ext cx="5472000" cy="12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00"/>
              </a:spcAft>
              <a:buNone/>
            </a:pPr>
            <a:r>
              <a:rPr lang="es-CL" sz="3500" dirty="0" err="1">
                <a:solidFill>
                  <a:schemeClr val="dk2"/>
                </a:solidFill>
              </a:rPr>
              <a:t>Welcome</a:t>
            </a:r>
            <a:r>
              <a:rPr lang="es-CL" sz="3500" dirty="0">
                <a:solidFill>
                  <a:schemeClr val="dk2"/>
                </a:solidFill>
              </a:rPr>
              <a:t> </a:t>
            </a:r>
            <a:r>
              <a:rPr lang="es-CL" sz="3500" dirty="0" err="1">
                <a:solidFill>
                  <a:schemeClr val="dk2"/>
                </a:solidFill>
              </a:rPr>
              <a:t>to</a:t>
            </a:r>
            <a:r>
              <a:rPr lang="es-CL" sz="3500" dirty="0">
                <a:solidFill>
                  <a:schemeClr val="dk2"/>
                </a:solidFill>
              </a:rPr>
              <a:t>…</a:t>
            </a:r>
            <a:endParaRPr sz="3500" dirty="0">
              <a:solidFill>
                <a:schemeClr val="dk2"/>
              </a:solidFill>
            </a:endParaRPr>
          </a:p>
        </p:txBody>
      </p:sp>
      <p:sp>
        <p:nvSpPr>
          <p:cNvPr id="4754" name="Google Shape;4754;p46"/>
          <p:cNvSpPr txBox="1">
            <a:spLocks noGrp="1"/>
          </p:cNvSpPr>
          <p:nvPr>
            <p:ph type="subTitle" idx="1"/>
          </p:nvPr>
        </p:nvSpPr>
        <p:spPr>
          <a:xfrm>
            <a:off x="714575" y="3624275"/>
            <a:ext cx="6038400" cy="4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dirty="0" err="1"/>
              <a:t>Faculty</a:t>
            </a:r>
            <a:r>
              <a:rPr lang="es-CL" dirty="0"/>
              <a:t> </a:t>
            </a:r>
            <a:r>
              <a:rPr lang="es-CL" dirty="0" err="1"/>
              <a:t>of</a:t>
            </a:r>
            <a:r>
              <a:rPr lang="es-CL" dirty="0"/>
              <a:t> </a:t>
            </a:r>
            <a:r>
              <a:rPr lang="es-CL"/>
              <a:t>Arts, </a:t>
            </a:r>
            <a:r>
              <a:rPr lang="es-CL" dirty="0" err="1"/>
              <a:t>University</a:t>
            </a:r>
            <a:r>
              <a:rPr lang="es-CL" dirty="0"/>
              <a:t> </a:t>
            </a:r>
            <a:r>
              <a:rPr lang="es-CL" dirty="0" err="1"/>
              <a:t>of</a:t>
            </a:r>
            <a:r>
              <a:rPr lang="es-CL" dirty="0"/>
              <a:t> Chile</a:t>
            </a:r>
            <a:endParaRPr dirty="0"/>
          </a:p>
        </p:txBody>
      </p:sp>
      <p:sp>
        <p:nvSpPr>
          <p:cNvPr id="4755" name="Google Shape;4755;p46"/>
          <p:cNvSpPr txBox="1">
            <a:spLocks noGrp="1"/>
          </p:cNvSpPr>
          <p:nvPr>
            <p:ph type="ctrTitle" idx="2"/>
          </p:nvPr>
        </p:nvSpPr>
        <p:spPr>
          <a:xfrm>
            <a:off x="714575" y="2809875"/>
            <a:ext cx="7714800" cy="86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4500" dirty="0">
                <a:solidFill>
                  <a:schemeClr val="dk1"/>
                </a:solidFill>
              </a:rPr>
              <a:t>English 4</a:t>
            </a:r>
            <a:endParaRPr sz="4500" dirty="0">
              <a:solidFill>
                <a:schemeClr val="dk1"/>
              </a:solidFill>
            </a:endParaRPr>
          </a:p>
        </p:txBody>
      </p:sp>
      <p:sp>
        <p:nvSpPr>
          <p:cNvPr id="4756" name="Google Shape;4756;p46"/>
          <p:cNvSpPr/>
          <p:nvPr/>
        </p:nvSpPr>
        <p:spPr>
          <a:xfrm rot="-402088">
            <a:off x="5517868" y="3676032"/>
            <a:ext cx="2338451" cy="174356"/>
          </a:xfrm>
          <a:custGeom>
            <a:avLst/>
            <a:gdLst/>
            <a:ahLst/>
            <a:cxnLst/>
            <a:rect l="l" t="t" r="r" b="b"/>
            <a:pathLst>
              <a:path w="93535" h="6974" extrusionOk="0">
                <a:moveTo>
                  <a:pt x="0" y="4191"/>
                </a:moveTo>
                <a:cubicBezTo>
                  <a:pt x="27915" y="-9766"/>
                  <a:pt x="69169" y="19503"/>
                  <a:pt x="93535" y="0"/>
                </a:cubicBez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CL"/>
          </a:p>
        </p:txBody>
      </p:sp>
      <p:sp>
        <p:nvSpPr>
          <p:cNvPr id="4757" name="Google Shape;4757;p46"/>
          <p:cNvSpPr/>
          <p:nvPr/>
        </p:nvSpPr>
        <p:spPr>
          <a:xfrm rot="-191" flipH="1">
            <a:off x="855371" y="1155881"/>
            <a:ext cx="617158" cy="367249"/>
          </a:xfrm>
          <a:custGeom>
            <a:avLst/>
            <a:gdLst/>
            <a:ahLst/>
            <a:cxnLst/>
            <a:rect l="l" t="t" r="r" b="b"/>
            <a:pathLst>
              <a:path w="13749" h="8182" extrusionOk="0">
                <a:moveTo>
                  <a:pt x="3835" y="1006"/>
                </a:moveTo>
                <a:cubicBezTo>
                  <a:pt x="3827" y="1017"/>
                  <a:pt x="3820" y="1029"/>
                  <a:pt x="3814" y="1042"/>
                </a:cubicBezTo>
                <a:cubicBezTo>
                  <a:pt x="3722" y="1244"/>
                  <a:pt x="3649" y="1446"/>
                  <a:pt x="3557" y="1629"/>
                </a:cubicBezTo>
                <a:cubicBezTo>
                  <a:pt x="3539" y="1666"/>
                  <a:pt x="3520" y="1684"/>
                  <a:pt x="3502" y="1721"/>
                </a:cubicBezTo>
                <a:cubicBezTo>
                  <a:pt x="3484" y="1629"/>
                  <a:pt x="3392" y="1556"/>
                  <a:pt x="3282" y="1556"/>
                </a:cubicBezTo>
                <a:cubicBezTo>
                  <a:pt x="3466" y="1371"/>
                  <a:pt x="3651" y="1187"/>
                  <a:pt x="3835" y="1006"/>
                </a:cubicBezTo>
                <a:close/>
                <a:moveTo>
                  <a:pt x="12722" y="1702"/>
                </a:moveTo>
                <a:lnTo>
                  <a:pt x="12612" y="1940"/>
                </a:lnTo>
                <a:cubicBezTo>
                  <a:pt x="12612" y="1867"/>
                  <a:pt x="12612" y="1776"/>
                  <a:pt x="12612" y="1702"/>
                </a:cubicBezTo>
                <a:close/>
                <a:moveTo>
                  <a:pt x="9203" y="1922"/>
                </a:moveTo>
                <a:cubicBezTo>
                  <a:pt x="9203" y="1959"/>
                  <a:pt x="9203" y="1977"/>
                  <a:pt x="9203" y="2014"/>
                </a:cubicBezTo>
                <a:lnTo>
                  <a:pt x="9184" y="2014"/>
                </a:lnTo>
                <a:lnTo>
                  <a:pt x="9184" y="1922"/>
                </a:lnTo>
                <a:close/>
                <a:moveTo>
                  <a:pt x="3007" y="1831"/>
                </a:moveTo>
                <a:lnTo>
                  <a:pt x="3007" y="1831"/>
                </a:lnTo>
                <a:cubicBezTo>
                  <a:pt x="2805" y="2142"/>
                  <a:pt x="2604" y="2454"/>
                  <a:pt x="2384" y="2765"/>
                </a:cubicBezTo>
                <a:cubicBezTo>
                  <a:pt x="2365" y="2692"/>
                  <a:pt x="2329" y="2637"/>
                  <a:pt x="2255" y="2600"/>
                </a:cubicBezTo>
                <a:cubicBezTo>
                  <a:pt x="2512" y="2344"/>
                  <a:pt x="2750" y="2087"/>
                  <a:pt x="3007" y="1831"/>
                </a:cubicBezTo>
                <a:close/>
                <a:moveTo>
                  <a:pt x="11970" y="1739"/>
                </a:moveTo>
                <a:cubicBezTo>
                  <a:pt x="11805" y="2142"/>
                  <a:pt x="11622" y="2545"/>
                  <a:pt x="11439" y="2949"/>
                </a:cubicBezTo>
                <a:cubicBezTo>
                  <a:pt x="11512" y="2582"/>
                  <a:pt x="11530" y="2215"/>
                  <a:pt x="11476" y="1849"/>
                </a:cubicBezTo>
                <a:cubicBezTo>
                  <a:pt x="11476" y="1831"/>
                  <a:pt x="11457" y="1812"/>
                  <a:pt x="11457" y="1794"/>
                </a:cubicBezTo>
                <a:lnTo>
                  <a:pt x="11567" y="1794"/>
                </a:lnTo>
                <a:lnTo>
                  <a:pt x="11970" y="1739"/>
                </a:lnTo>
                <a:close/>
                <a:moveTo>
                  <a:pt x="10101" y="1885"/>
                </a:moveTo>
                <a:cubicBezTo>
                  <a:pt x="10101" y="1904"/>
                  <a:pt x="10082" y="1922"/>
                  <a:pt x="10082" y="1940"/>
                </a:cubicBezTo>
                <a:lnTo>
                  <a:pt x="10064" y="1940"/>
                </a:lnTo>
                <a:cubicBezTo>
                  <a:pt x="9899" y="2380"/>
                  <a:pt x="9752" y="2839"/>
                  <a:pt x="9588" y="3279"/>
                </a:cubicBezTo>
                <a:cubicBezTo>
                  <a:pt x="9661" y="2820"/>
                  <a:pt x="9697" y="2362"/>
                  <a:pt x="9697" y="1904"/>
                </a:cubicBezTo>
                <a:lnTo>
                  <a:pt x="10101" y="1885"/>
                </a:lnTo>
                <a:close/>
                <a:moveTo>
                  <a:pt x="11036" y="1812"/>
                </a:moveTo>
                <a:lnTo>
                  <a:pt x="11036" y="1812"/>
                </a:lnTo>
                <a:cubicBezTo>
                  <a:pt x="10816" y="2344"/>
                  <a:pt x="10632" y="2894"/>
                  <a:pt x="10467" y="3444"/>
                </a:cubicBezTo>
                <a:lnTo>
                  <a:pt x="10449" y="3444"/>
                </a:lnTo>
                <a:cubicBezTo>
                  <a:pt x="10504" y="2967"/>
                  <a:pt x="10522" y="2509"/>
                  <a:pt x="10504" y="2032"/>
                </a:cubicBezTo>
                <a:cubicBezTo>
                  <a:pt x="10504" y="1959"/>
                  <a:pt x="10467" y="1904"/>
                  <a:pt x="10412" y="1849"/>
                </a:cubicBezTo>
                <a:lnTo>
                  <a:pt x="11036" y="1812"/>
                </a:lnTo>
                <a:close/>
                <a:moveTo>
                  <a:pt x="7755" y="2014"/>
                </a:moveTo>
                <a:cubicBezTo>
                  <a:pt x="7516" y="2545"/>
                  <a:pt x="7260" y="3059"/>
                  <a:pt x="7003" y="3554"/>
                </a:cubicBezTo>
                <a:lnTo>
                  <a:pt x="6801" y="3920"/>
                </a:lnTo>
                <a:lnTo>
                  <a:pt x="7406" y="2050"/>
                </a:lnTo>
                <a:lnTo>
                  <a:pt x="7755" y="2014"/>
                </a:lnTo>
                <a:close/>
                <a:moveTo>
                  <a:pt x="6911" y="2087"/>
                </a:moveTo>
                <a:lnTo>
                  <a:pt x="6911" y="2087"/>
                </a:lnTo>
                <a:cubicBezTo>
                  <a:pt x="6581" y="2857"/>
                  <a:pt x="6233" y="3627"/>
                  <a:pt x="5830" y="4378"/>
                </a:cubicBezTo>
                <a:cubicBezTo>
                  <a:pt x="6013" y="3627"/>
                  <a:pt x="6215" y="2875"/>
                  <a:pt x="6398" y="2124"/>
                </a:cubicBezTo>
                <a:lnTo>
                  <a:pt x="6911" y="2087"/>
                </a:lnTo>
                <a:close/>
                <a:moveTo>
                  <a:pt x="4217" y="639"/>
                </a:moveTo>
                <a:cubicBezTo>
                  <a:pt x="4308" y="969"/>
                  <a:pt x="4382" y="1317"/>
                  <a:pt x="4418" y="1647"/>
                </a:cubicBezTo>
                <a:cubicBezTo>
                  <a:pt x="4345" y="1647"/>
                  <a:pt x="4253" y="1684"/>
                  <a:pt x="4217" y="1739"/>
                </a:cubicBezTo>
                <a:cubicBezTo>
                  <a:pt x="3667" y="2564"/>
                  <a:pt x="3337" y="3572"/>
                  <a:pt x="2787" y="4397"/>
                </a:cubicBezTo>
                <a:lnTo>
                  <a:pt x="3960" y="1812"/>
                </a:lnTo>
                <a:cubicBezTo>
                  <a:pt x="4052" y="1611"/>
                  <a:pt x="4162" y="1409"/>
                  <a:pt x="4235" y="1207"/>
                </a:cubicBezTo>
                <a:cubicBezTo>
                  <a:pt x="4305" y="1032"/>
                  <a:pt x="4167" y="909"/>
                  <a:pt x="4024" y="909"/>
                </a:cubicBezTo>
                <a:cubicBezTo>
                  <a:pt x="3980" y="909"/>
                  <a:pt x="3935" y="921"/>
                  <a:pt x="3895" y="947"/>
                </a:cubicBezTo>
                <a:lnTo>
                  <a:pt x="3895" y="947"/>
                </a:lnTo>
                <a:cubicBezTo>
                  <a:pt x="4002" y="843"/>
                  <a:pt x="4110" y="740"/>
                  <a:pt x="4217" y="639"/>
                </a:cubicBezTo>
                <a:close/>
                <a:moveTo>
                  <a:pt x="2329" y="4323"/>
                </a:moveTo>
                <a:lnTo>
                  <a:pt x="2182" y="4672"/>
                </a:lnTo>
                <a:cubicBezTo>
                  <a:pt x="2182" y="4635"/>
                  <a:pt x="2164" y="4580"/>
                  <a:pt x="2164" y="4543"/>
                </a:cubicBezTo>
                <a:cubicBezTo>
                  <a:pt x="2219" y="4470"/>
                  <a:pt x="2274" y="4397"/>
                  <a:pt x="2329" y="4323"/>
                </a:cubicBezTo>
                <a:close/>
                <a:moveTo>
                  <a:pt x="1596" y="3334"/>
                </a:moveTo>
                <a:lnTo>
                  <a:pt x="1596" y="3334"/>
                </a:lnTo>
                <a:cubicBezTo>
                  <a:pt x="1339" y="3773"/>
                  <a:pt x="1082" y="4232"/>
                  <a:pt x="807" y="4690"/>
                </a:cubicBezTo>
                <a:lnTo>
                  <a:pt x="569" y="4507"/>
                </a:lnTo>
                <a:cubicBezTo>
                  <a:pt x="917" y="4103"/>
                  <a:pt x="1247" y="3719"/>
                  <a:pt x="1596" y="3334"/>
                </a:cubicBezTo>
                <a:close/>
                <a:moveTo>
                  <a:pt x="4528" y="2160"/>
                </a:moveTo>
                <a:cubicBezTo>
                  <a:pt x="4583" y="2197"/>
                  <a:pt x="4638" y="2215"/>
                  <a:pt x="4712" y="2215"/>
                </a:cubicBezTo>
                <a:lnTo>
                  <a:pt x="4693" y="2215"/>
                </a:lnTo>
                <a:cubicBezTo>
                  <a:pt x="4638" y="2252"/>
                  <a:pt x="4602" y="2289"/>
                  <a:pt x="4583" y="2344"/>
                </a:cubicBezTo>
                <a:cubicBezTo>
                  <a:pt x="4363" y="3004"/>
                  <a:pt x="4107" y="3645"/>
                  <a:pt x="3832" y="4268"/>
                </a:cubicBezTo>
                <a:cubicBezTo>
                  <a:pt x="3759" y="4397"/>
                  <a:pt x="3685" y="4543"/>
                  <a:pt x="3630" y="4690"/>
                </a:cubicBezTo>
                <a:cubicBezTo>
                  <a:pt x="3942" y="3847"/>
                  <a:pt x="4235" y="3004"/>
                  <a:pt x="4528" y="2160"/>
                </a:cubicBezTo>
                <a:close/>
                <a:moveTo>
                  <a:pt x="9027" y="3855"/>
                </a:moveTo>
                <a:lnTo>
                  <a:pt x="9027" y="3855"/>
                </a:lnTo>
                <a:cubicBezTo>
                  <a:pt x="8974" y="4180"/>
                  <a:pt x="8904" y="4492"/>
                  <a:pt x="8818" y="4837"/>
                </a:cubicBezTo>
                <a:lnTo>
                  <a:pt x="8818" y="4873"/>
                </a:lnTo>
                <a:lnTo>
                  <a:pt x="8488" y="4873"/>
                </a:lnTo>
                <a:cubicBezTo>
                  <a:pt x="8695" y="4545"/>
                  <a:pt x="8870" y="4200"/>
                  <a:pt x="9027" y="3855"/>
                </a:cubicBezTo>
                <a:close/>
                <a:moveTo>
                  <a:pt x="10009" y="3444"/>
                </a:moveTo>
                <a:cubicBezTo>
                  <a:pt x="9954" y="3865"/>
                  <a:pt x="9899" y="4305"/>
                  <a:pt x="9789" y="4727"/>
                </a:cubicBezTo>
                <a:cubicBezTo>
                  <a:pt x="9789" y="4763"/>
                  <a:pt x="9789" y="4818"/>
                  <a:pt x="9789" y="4873"/>
                </a:cubicBezTo>
                <a:lnTo>
                  <a:pt x="9386" y="4873"/>
                </a:lnTo>
                <a:cubicBezTo>
                  <a:pt x="9606" y="4543"/>
                  <a:pt x="9752" y="4195"/>
                  <a:pt x="9862" y="3810"/>
                </a:cubicBezTo>
                <a:lnTo>
                  <a:pt x="10009" y="3444"/>
                </a:lnTo>
                <a:close/>
                <a:moveTo>
                  <a:pt x="10816" y="3755"/>
                </a:moveTo>
                <a:lnTo>
                  <a:pt x="10614" y="4763"/>
                </a:lnTo>
                <a:cubicBezTo>
                  <a:pt x="10614" y="4800"/>
                  <a:pt x="10632" y="4855"/>
                  <a:pt x="10651" y="4873"/>
                </a:cubicBezTo>
                <a:lnTo>
                  <a:pt x="10229" y="4873"/>
                </a:lnTo>
                <a:cubicBezTo>
                  <a:pt x="10486" y="4543"/>
                  <a:pt x="10687" y="4158"/>
                  <a:pt x="10816" y="3755"/>
                </a:cubicBezTo>
                <a:close/>
                <a:moveTo>
                  <a:pt x="11769" y="3297"/>
                </a:moveTo>
                <a:cubicBezTo>
                  <a:pt x="11622" y="3755"/>
                  <a:pt x="11457" y="4213"/>
                  <a:pt x="11274" y="4672"/>
                </a:cubicBezTo>
                <a:cubicBezTo>
                  <a:pt x="11256" y="4745"/>
                  <a:pt x="11274" y="4837"/>
                  <a:pt x="11347" y="4892"/>
                </a:cubicBezTo>
                <a:lnTo>
                  <a:pt x="11036" y="4892"/>
                </a:lnTo>
                <a:cubicBezTo>
                  <a:pt x="11036" y="4892"/>
                  <a:pt x="11054" y="4873"/>
                  <a:pt x="11054" y="4855"/>
                </a:cubicBezTo>
                <a:lnTo>
                  <a:pt x="11769" y="3297"/>
                </a:lnTo>
                <a:close/>
                <a:moveTo>
                  <a:pt x="12099" y="4012"/>
                </a:moveTo>
                <a:lnTo>
                  <a:pt x="12099" y="4012"/>
                </a:lnTo>
                <a:cubicBezTo>
                  <a:pt x="12025" y="4250"/>
                  <a:pt x="11952" y="4507"/>
                  <a:pt x="11897" y="4782"/>
                </a:cubicBezTo>
                <a:lnTo>
                  <a:pt x="11879" y="4782"/>
                </a:lnTo>
                <a:cubicBezTo>
                  <a:pt x="11860" y="4818"/>
                  <a:pt x="11860" y="4873"/>
                  <a:pt x="11879" y="4910"/>
                </a:cubicBezTo>
                <a:lnTo>
                  <a:pt x="11622" y="4910"/>
                </a:lnTo>
                <a:cubicBezTo>
                  <a:pt x="11659" y="4892"/>
                  <a:pt x="11677" y="4855"/>
                  <a:pt x="11695" y="4818"/>
                </a:cubicBezTo>
                <a:lnTo>
                  <a:pt x="12099" y="4012"/>
                </a:lnTo>
                <a:close/>
                <a:moveTo>
                  <a:pt x="12795" y="3810"/>
                </a:moveTo>
                <a:lnTo>
                  <a:pt x="12795" y="3810"/>
                </a:lnTo>
                <a:cubicBezTo>
                  <a:pt x="12722" y="4177"/>
                  <a:pt x="12649" y="4543"/>
                  <a:pt x="12557" y="4910"/>
                </a:cubicBezTo>
                <a:lnTo>
                  <a:pt x="12319" y="4910"/>
                </a:lnTo>
                <a:lnTo>
                  <a:pt x="12795" y="3810"/>
                </a:lnTo>
                <a:close/>
                <a:moveTo>
                  <a:pt x="13217" y="3975"/>
                </a:moveTo>
                <a:cubicBezTo>
                  <a:pt x="13235" y="4305"/>
                  <a:pt x="13254" y="4617"/>
                  <a:pt x="13272" y="4947"/>
                </a:cubicBezTo>
                <a:lnTo>
                  <a:pt x="13015" y="4947"/>
                </a:lnTo>
                <a:cubicBezTo>
                  <a:pt x="13089" y="4617"/>
                  <a:pt x="13162" y="4287"/>
                  <a:pt x="13217" y="3975"/>
                </a:cubicBezTo>
                <a:close/>
                <a:moveTo>
                  <a:pt x="8616" y="1959"/>
                </a:moveTo>
                <a:lnTo>
                  <a:pt x="8616" y="1959"/>
                </a:lnTo>
                <a:cubicBezTo>
                  <a:pt x="8488" y="2197"/>
                  <a:pt x="8359" y="2417"/>
                  <a:pt x="8268" y="2674"/>
                </a:cubicBezTo>
                <a:cubicBezTo>
                  <a:pt x="8187" y="2818"/>
                  <a:pt x="8304" y="2977"/>
                  <a:pt x="8445" y="2977"/>
                </a:cubicBezTo>
                <a:cubicBezTo>
                  <a:pt x="8465" y="2977"/>
                  <a:pt x="8486" y="2974"/>
                  <a:pt x="8506" y="2967"/>
                </a:cubicBezTo>
                <a:lnTo>
                  <a:pt x="8506" y="2967"/>
                </a:lnTo>
                <a:cubicBezTo>
                  <a:pt x="8469" y="3114"/>
                  <a:pt x="8414" y="3260"/>
                  <a:pt x="8378" y="3407"/>
                </a:cubicBezTo>
                <a:cubicBezTo>
                  <a:pt x="8213" y="3902"/>
                  <a:pt x="8066" y="4415"/>
                  <a:pt x="7919" y="4910"/>
                </a:cubicBezTo>
                <a:cubicBezTo>
                  <a:pt x="7626" y="4947"/>
                  <a:pt x="7351" y="4965"/>
                  <a:pt x="7058" y="5002"/>
                </a:cubicBezTo>
                <a:lnTo>
                  <a:pt x="6691" y="5038"/>
                </a:lnTo>
                <a:cubicBezTo>
                  <a:pt x="6728" y="5002"/>
                  <a:pt x="6765" y="4947"/>
                  <a:pt x="6783" y="4892"/>
                </a:cubicBezTo>
                <a:cubicBezTo>
                  <a:pt x="6838" y="4818"/>
                  <a:pt x="6875" y="4745"/>
                  <a:pt x="6911" y="4672"/>
                </a:cubicBezTo>
                <a:lnTo>
                  <a:pt x="6911" y="4690"/>
                </a:lnTo>
                <a:cubicBezTo>
                  <a:pt x="6842" y="4853"/>
                  <a:pt x="6986" y="4979"/>
                  <a:pt x="7129" y="4979"/>
                </a:cubicBezTo>
                <a:cubicBezTo>
                  <a:pt x="7211" y="4979"/>
                  <a:pt x="7293" y="4937"/>
                  <a:pt x="7333" y="4837"/>
                </a:cubicBezTo>
                <a:cubicBezTo>
                  <a:pt x="7755" y="3938"/>
                  <a:pt x="8048" y="3004"/>
                  <a:pt x="8231" y="2032"/>
                </a:cubicBezTo>
                <a:cubicBezTo>
                  <a:pt x="8231" y="2014"/>
                  <a:pt x="8231" y="1995"/>
                  <a:pt x="8231" y="1977"/>
                </a:cubicBezTo>
                <a:lnTo>
                  <a:pt x="8616" y="1959"/>
                </a:lnTo>
                <a:close/>
                <a:moveTo>
                  <a:pt x="6031" y="4892"/>
                </a:moveTo>
                <a:lnTo>
                  <a:pt x="6031" y="4892"/>
                </a:lnTo>
                <a:cubicBezTo>
                  <a:pt x="6013" y="4928"/>
                  <a:pt x="6013" y="4965"/>
                  <a:pt x="5995" y="5002"/>
                </a:cubicBezTo>
                <a:cubicBezTo>
                  <a:pt x="5976" y="5038"/>
                  <a:pt x="5976" y="5075"/>
                  <a:pt x="5995" y="5093"/>
                </a:cubicBezTo>
                <a:lnTo>
                  <a:pt x="5903" y="5093"/>
                </a:lnTo>
                <a:cubicBezTo>
                  <a:pt x="5940" y="5038"/>
                  <a:pt x="5995" y="4965"/>
                  <a:pt x="6031" y="4892"/>
                </a:cubicBezTo>
                <a:close/>
                <a:moveTo>
                  <a:pt x="1357" y="4800"/>
                </a:moveTo>
                <a:lnTo>
                  <a:pt x="1357" y="4800"/>
                </a:lnTo>
                <a:cubicBezTo>
                  <a:pt x="1344" y="4933"/>
                  <a:pt x="1456" y="5066"/>
                  <a:pt x="1582" y="5066"/>
                </a:cubicBezTo>
                <a:cubicBezTo>
                  <a:pt x="1629" y="5066"/>
                  <a:pt x="1679" y="5047"/>
                  <a:pt x="1724" y="5002"/>
                </a:cubicBezTo>
                <a:cubicBezTo>
                  <a:pt x="1742" y="4983"/>
                  <a:pt x="1761" y="4965"/>
                  <a:pt x="1779" y="4965"/>
                </a:cubicBezTo>
                <a:cubicBezTo>
                  <a:pt x="1779" y="5002"/>
                  <a:pt x="1779" y="5038"/>
                  <a:pt x="1797" y="5093"/>
                </a:cubicBezTo>
                <a:cubicBezTo>
                  <a:pt x="1816" y="5148"/>
                  <a:pt x="1852" y="5203"/>
                  <a:pt x="1926" y="5240"/>
                </a:cubicBezTo>
                <a:lnTo>
                  <a:pt x="1834" y="5442"/>
                </a:lnTo>
                <a:lnTo>
                  <a:pt x="1192" y="4965"/>
                </a:lnTo>
                <a:cubicBezTo>
                  <a:pt x="1247" y="4910"/>
                  <a:pt x="1302" y="4873"/>
                  <a:pt x="1357" y="4800"/>
                </a:cubicBezTo>
                <a:close/>
                <a:moveTo>
                  <a:pt x="5903" y="2142"/>
                </a:moveTo>
                <a:lnTo>
                  <a:pt x="5903" y="2142"/>
                </a:lnTo>
                <a:cubicBezTo>
                  <a:pt x="5665" y="2839"/>
                  <a:pt x="5408" y="3535"/>
                  <a:pt x="5133" y="4232"/>
                </a:cubicBezTo>
                <a:cubicBezTo>
                  <a:pt x="5152" y="4122"/>
                  <a:pt x="5188" y="4012"/>
                  <a:pt x="5207" y="3902"/>
                </a:cubicBezTo>
                <a:cubicBezTo>
                  <a:pt x="5353" y="3480"/>
                  <a:pt x="5482" y="3040"/>
                  <a:pt x="5610" y="2619"/>
                </a:cubicBezTo>
                <a:cubicBezTo>
                  <a:pt x="5657" y="2443"/>
                  <a:pt x="5509" y="2312"/>
                  <a:pt x="5373" y="2312"/>
                </a:cubicBezTo>
                <a:cubicBezTo>
                  <a:pt x="5295" y="2312"/>
                  <a:pt x="5221" y="2354"/>
                  <a:pt x="5188" y="2454"/>
                </a:cubicBezTo>
                <a:cubicBezTo>
                  <a:pt x="5042" y="2875"/>
                  <a:pt x="4913" y="3297"/>
                  <a:pt x="4803" y="3737"/>
                </a:cubicBezTo>
                <a:cubicBezTo>
                  <a:pt x="4675" y="4103"/>
                  <a:pt x="4565" y="4470"/>
                  <a:pt x="4418" y="4837"/>
                </a:cubicBezTo>
                <a:cubicBezTo>
                  <a:pt x="4345" y="5093"/>
                  <a:pt x="4272" y="5368"/>
                  <a:pt x="4162" y="5643"/>
                </a:cubicBezTo>
                <a:cubicBezTo>
                  <a:pt x="4455" y="4598"/>
                  <a:pt x="4730" y="3554"/>
                  <a:pt x="5005" y="2490"/>
                </a:cubicBezTo>
                <a:cubicBezTo>
                  <a:pt x="5042" y="2380"/>
                  <a:pt x="4968" y="2234"/>
                  <a:pt x="4840" y="2215"/>
                </a:cubicBezTo>
                <a:lnTo>
                  <a:pt x="5903" y="2142"/>
                </a:lnTo>
                <a:close/>
                <a:moveTo>
                  <a:pt x="3172" y="4635"/>
                </a:moveTo>
                <a:lnTo>
                  <a:pt x="2714" y="5918"/>
                </a:lnTo>
                <a:cubicBezTo>
                  <a:pt x="2664" y="6067"/>
                  <a:pt x="2779" y="6217"/>
                  <a:pt x="2924" y="6217"/>
                </a:cubicBezTo>
                <a:cubicBezTo>
                  <a:pt x="2939" y="6217"/>
                  <a:pt x="2955" y="6215"/>
                  <a:pt x="2970" y="6211"/>
                </a:cubicBezTo>
                <a:cubicBezTo>
                  <a:pt x="3245" y="6175"/>
                  <a:pt x="3484" y="5991"/>
                  <a:pt x="3612" y="5753"/>
                </a:cubicBezTo>
                <a:cubicBezTo>
                  <a:pt x="3667" y="5661"/>
                  <a:pt x="3704" y="5588"/>
                  <a:pt x="3759" y="5497"/>
                </a:cubicBezTo>
                <a:lnTo>
                  <a:pt x="3759" y="5497"/>
                </a:lnTo>
                <a:cubicBezTo>
                  <a:pt x="3649" y="5900"/>
                  <a:pt x="3539" y="6303"/>
                  <a:pt x="3429" y="6706"/>
                </a:cubicBezTo>
                <a:cubicBezTo>
                  <a:pt x="2989" y="6376"/>
                  <a:pt x="2567" y="6046"/>
                  <a:pt x="2146" y="5716"/>
                </a:cubicBezTo>
                <a:cubicBezTo>
                  <a:pt x="2164" y="5716"/>
                  <a:pt x="2164" y="5698"/>
                  <a:pt x="2182" y="5698"/>
                </a:cubicBezTo>
                <a:cubicBezTo>
                  <a:pt x="2585" y="5405"/>
                  <a:pt x="2915" y="5038"/>
                  <a:pt x="3172" y="4635"/>
                </a:cubicBezTo>
                <a:close/>
                <a:moveTo>
                  <a:pt x="4710" y="6320"/>
                </a:moveTo>
                <a:cubicBezTo>
                  <a:pt x="4673" y="6754"/>
                  <a:pt x="4600" y="7170"/>
                  <a:pt x="4492" y="7568"/>
                </a:cubicBezTo>
                <a:cubicBezTo>
                  <a:pt x="4253" y="7385"/>
                  <a:pt x="4033" y="7201"/>
                  <a:pt x="3795" y="7000"/>
                </a:cubicBezTo>
                <a:cubicBezTo>
                  <a:pt x="3997" y="6853"/>
                  <a:pt x="4162" y="6670"/>
                  <a:pt x="4290" y="6450"/>
                </a:cubicBezTo>
                <a:cubicBezTo>
                  <a:pt x="4337" y="6497"/>
                  <a:pt x="4401" y="6520"/>
                  <a:pt x="4465" y="6520"/>
                </a:cubicBezTo>
                <a:cubicBezTo>
                  <a:pt x="4549" y="6520"/>
                  <a:pt x="4633" y="6478"/>
                  <a:pt x="4675" y="6395"/>
                </a:cubicBezTo>
                <a:cubicBezTo>
                  <a:pt x="4690" y="6364"/>
                  <a:pt x="4706" y="6346"/>
                  <a:pt x="4710" y="6320"/>
                </a:cubicBezTo>
                <a:close/>
                <a:moveTo>
                  <a:pt x="4339" y="0"/>
                </a:moveTo>
                <a:cubicBezTo>
                  <a:pt x="4290" y="0"/>
                  <a:pt x="4240" y="17"/>
                  <a:pt x="4198" y="52"/>
                </a:cubicBezTo>
                <a:cubicBezTo>
                  <a:pt x="2732" y="1409"/>
                  <a:pt x="1357" y="2875"/>
                  <a:pt x="74" y="4415"/>
                </a:cubicBezTo>
                <a:cubicBezTo>
                  <a:pt x="1" y="4525"/>
                  <a:pt x="19" y="4653"/>
                  <a:pt x="129" y="4727"/>
                </a:cubicBezTo>
                <a:cubicBezTo>
                  <a:pt x="1596" y="5826"/>
                  <a:pt x="3062" y="6963"/>
                  <a:pt x="4473" y="8136"/>
                </a:cubicBezTo>
                <a:cubicBezTo>
                  <a:pt x="4517" y="8167"/>
                  <a:pt x="4565" y="8182"/>
                  <a:pt x="4612" y="8182"/>
                </a:cubicBezTo>
                <a:cubicBezTo>
                  <a:pt x="4702" y="8182"/>
                  <a:pt x="4785" y="8129"/>
                  <a:pt x="4822" y="8044"/>
                </a:cubicBezTo>
                <a:cubicBezTo>
                  <a:pt x="5042" y="7330"/>
                  <a:pt x="5170" y="6578"/>
                  <a:pt x="5188" y="5845"/>
                </a:cubicBezTo>
                <a:cubicBezTo>
                  <a:pt x="5213" y="5855"/>
                  <a:pt x="5239" y="5859"/>
                  <a:pt x="5265" y="5859"/>
                </a:cubicBezTo>
                <a:cubicBezTo>
                  <a:pt x="5335" y="5859"/>
                  <a:pt x="5405" y="5825"/>
                  <a:pt x="5445" y="5771"/>
                </a:cubicBezTo>
                <a:cubicBezTo>
                  <a:pt x="5500" y="5698"/>
                  <a:pt x="5537" y="5625"/>
                  <a:pt x="5592" y="5552"/>
                </a:cubicBezTo>
                <a:cubicBezTo>
                  <a:pt x="6031" y="5552"/>
                  <a:pt x="6490" y="5515"/>
                  <a:pt x="6930" y="5460"/>
                </a:cubicBezTo>
                <a:cubicBezTo>
                  <a:pt x="7626" y="5368"/>
                  <a:pt x="8323" y="5313"/>
                  <a:pt x="9038" y="5313"/>
                </a:cubicBezTo>
                <a:cubicBezTo>
                  <a:pt x="10449" y="5313"/>
                  <a:pt x="11879" y="5368"/>
                  <a:pt x="13290" y="5405"/>
                </a:cubicBezTo>
                <a:cubicBezTo>
                  <a:pt x="13382" y="5405"/>
                  <a:pt x="13473" y="5350"/>
                  <a:pt x="13510" y="5240"/>
                </a:cubicBezTo>
                <a:cubicBezTo>
                  <a:pt x="13530" y="5245"/>
                  <a:pt x="13548" y="5248"/>
                  <a:pt x="13567" y="5248"/>
                </a:cubicBezTo>
                <a:cubicBezTo>
                  <a:pt x="13669" y="5248"/>
                  <a:pt x="13748" y="5166"/>
                  <a:pt x="13748" y="5057"/>
                </a:cubicBezTo>
                <a:cubicBezTo>
                  <a:pt x="13712" y="4250"/>
                  <a:pt x="13657" y="3462"/>
                  <a:pt x="13565" y="2674"/>
                </a:cubicBezTo>
                <a:cubicBezTo>
                  <a:pt x="13528" y="2325"/>
                  <a:pt x="13528" y="1867"/>
                  <a:pt x="13364" y="1556"/>
                </a:cubicBezTo>
                <a:cubicBezTo>
                  <a:pt x="13231" y="1305"/>
                  <a:pt x="12991" y="1256"/>
                  <a:pt x="12740" y="1256"/>
                </a:cubicBezTo>
                <a:cubicBezTo>
                  <a:pt x="12679" y="1256"/>
                  <a:pt x="12618" y="1259"/>
                  <a:pt x="12557" y="1262"/>
                </a:cubicBezTo>
                <a:cubicBezTo>
                  <a:pt x="10871" y="1372"/>
                  <a:pt x="9203" y="1501"/>
                  <a:pt x="7516" y="1592"/>
                </a:cubicBezTo>
                <a:lnTo>
                  <a:pt x="4913" y="1757"/>
                </a:lnTo>
                <a:cubicBezTo>
                  <a:pt x="4840" y="1226"/>
                  <a:pt x="4730" y="694"/>
                  <a:pt x="4565" y="181"/>
                </a:cubicBezTo>
                <a:cubicBezTo>
                  <a:pt x="4540" y="70"/>
                  <a:pt x="4441" y="0"/>
                  <a:pt x="433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58" name="Google Shape;4758;p46"/>
          <p:cNvGrpSpPr/>
          <p:nvPr/>
        </p:nvGrpSpPr>
        <p:grpSpPr>
          <a:xfrm rot="1578548">
            <a:off x="6851796" y="1396193"/>
            <a:ext cx="1422360" cy="1137818"/>
            <a:chOff x="6015025" y="1640288"/>
            <a:chExt cx="2328814" cy="1862937"/>
          </a:xfrm>
        </p:grpSpPr>
        <p:sp>
          <p:nvSpPr>
            <p:cNvPr id="4759" name="Google Shape;4759;p46"/>
            <p:cNvSpPr/>
            <p:nvPr/>
          </p:nvSpPr>
          <p:spPr>
            <a:xfrm>
              <a:off x="6015025" y="1640288"/>
              <a:ext cx="2328814" cy="1862927"/>
            </a:xfrm>
            <a:custGeom>
              <a:avLst/>
              <a:gdLst/>
              <a:ahLst/>
              <a:cxnLst/>
              <a:rect l="l" t="t" r="r" b="b"/>
              <a:pathLst>
                <a:path w="52436" h="41946" fill="none" extrusionOk="0">
                  <a:moveTo>
                    <a:pt x="25587" y="8727"/>
                  </a:moveTo>
                  <a:cubicBezTo>
                    <a:pt x="21575" y="4251"/>
                    <a:pt x="6632" y="3631"/>
                    <a:pt x="1" y="9811"/>
                  </a:cubicBezTo>
                  <a:cubicBezTo>
                    <a:pt x="155" y="15240"/>
                    <a:pt x="1882" y="34969"/>
                    <a:pt x="2501" y="41541"/>
                  </a:cubicBezTo>
                  <a:cubicBezTo>
                    <a:pt x="10978" y="38612"/>
                    <a:pt x="20598" y="35112"/>
                    <a:pt x="28576" y="41946"/>
                  </a:cubicBezTo>
                  <a:cubicBezTo>
                    <a:pt x="35707" y="34647"/>
                    <a:pt x="43387" y="35623"/>
                    <a:pt x="52436" y="36207"/>
                  </a:cubicBezTo>
                  <a:cubicBezTo>
                    <a:pt x="51888" y="25670"/>
                    <a:pt x="50685" y="17026"/>
                    <a:pt x="49650" y="6584"/>
                  </a:cubicBezTo>
                  <a:cubicBezTo>
                    <a:pt x="41577" y="0"/>
                    <a:pt x="29349" y="3405"/>
                    <a:pt x="25587" y="872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0" name="Google Shape;4760;p46"/>
            <p:cNvSpPr/>
            <p:nvPr/>
          </p:nvSpPr>
          <p:spPr>
            <a:xfrm>
              <a:off x="7158277" y="2042675"/>
              <a:ext cx="125909" cy="1460549"/>
            </a:xfrm>
            <a:custGeom>
              <a:avLst/>
              <a:gdLst/>
              <a:ahLst/>
              <a:cxnLst/>
              <a:rect l="l" t="t" r="r" b="b"/>
              <a:pathLst>
                <a:path w="2835" h="32886" fill="none" extrusionOk="0">
                  <a:moveTo>
                    <a:pt x="1" y="1"/>
                  </a:moveTo>
                  <a:cubicBezTo>
                    <a:pt x="715" y="7633"/>
                    <a:pt x="2120" y="25254"/>
                    <a:pt x="2835" y="3288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1" name="Google Shape;4761;p46"/>
            <p:cNvSpPr/>
            <p:nvPr/>
          </p:nvSpPr>
          <p:spPr>
            <a:xfrm>
              <a:off x="6188993" y="2120932"/>
              <a:ext cx="847701" cy="193061"/>
            </a:xfrm>
            <a:custGeom>
              <a:avLst/>
              <a:gdLst/>
              <a:ahLst/>
              <a:cxnLst/>
              <a:rect l="l" t="t" r="r" b="b"/>
              <a:pathLst>
                <a:path w="19087" h="4347" fill="none" extrusionOk="0">
                  <a:moveTo>
                    <a:pt x="1" y="4073"/>
                  </a:moveTo>
                  <a:cubicBezTo>
                    <a:pt x="3049" y="1"/>
                    <a:pt x="4632" y="4347"/>
                    <a:pt x="7918" y="2727"/>
                  </a:cubicBezTo>
                  <a:cubicBezTo>
                    <a:pt x="8942" y="2287"/>
                    <a:pt x="9514" y="810"/>
                    <a:pt x="10931" y="799"/>
                  </a:cubicBezTo>
                  <a:cubicBezTo>
                    <a:pt x="12347" y="668"/>
                    <a:pt x="12538" y="1477"/>
                    <a:pt x="13550" y="2215"/>
                  </a:cubicBezTo>
                  <a:cubicBezTo>
                    <a:pt x="15705" y="3668"/>
                    <a:pt x="18003" y="2977"/>
                    <a:pt x="19086" y="632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2" name="Google Shape;4762;p46"/>
            <p:cNvSpPr/>
            <p:nvPr/>
          </p:nvSpPr>
          <p:spPr>
            <a:xfrm>
              <a:off x="6213332" y="2384838"/>
              <a:ext cx="848190" cy="193550"/>
            </a:xfrm>
            <a:custGeom>
              <a:avLst/>
              <a:gdLst/>
              <a:ahLst/>
              <a:cxnLst/>
              <a:rect l="l" t="t" r="r" b="b"/>
              <a:pathLst>
                <a:path w="19098" h="4358" fill="none" extrusionOk="0">
                  <a:moveTo>
                    <a:pt x="0" y="4072"/>
                  </a:moveTo>
                  <a:cubicBezTo>
                    <a:pt x="3060" y="0"/>
                    <a:pt x="4644" y="4358"/>
                    <a:pt x="7930" y="2738"/>
                  </a:cubicBezTo>
                  <a:cubicBezTo>
                    <a:pt x="8954" y="2286"/>
                    <a:pt x="9525" y="810"/>
                    <a:pt x="10942" y="798"/>
                  </a:cubicBezTo>
                  <a:cubicBezTo>
                    <a:pt x="12347" y="667"/>
                    <a:pt x="12550" y="1476"/>
                    <a:pt x="13562" y="2215"/>
                  </a:cubicBezTo>
                  <a:cubicBezTo>
                    <a:pt x="15705" y="3667"/>
                    <a:pt x="18015" y="2977"/>
                    <a:pt x="19098" y="63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3" name="Google Shape;4763;p46"/>
            <p:cNvSpPr/>
            <p:nvPr/>
          </p:nvSpPr>
          <p:spPr>
            <a:xfrm>
              <a:off x="6238159" y="2649232"/>
              <a:ext cx="847701" cy="193017"/>
            </a:xfrm>
            <a:custGeom>
              <a:avLst/>
              <a:gdLst/>
              <a:ahLst/>
              <a:cxnLst/>
              <a:rect l="l" t="t" r="r" b="b"/>
              <a:pathLst>
                <a:path w="19087" h="4346" fill="none" extrusionOk="0">
                  <a:moveTo>
                    <a:pt x="1" y="4072"/>
                  </a:moveTo>
                  <a:cubicBezTo>
                    <a:pt x="3049" y="0"/>
                    <a:pt x="4644" y="4346"/>
                    <a:pt x="7931" y="2727"/>
                  </a:cubicBezTo>
                  <a:cubicBezTo>
                    <a:pt x="8943" y="2286"/>
                    <a:pt x="9526" y="810"/>
                    <a:pt x="10943" y="798"/>
                  </a:cubicBezTo>
                  <a:cubicBezTo>
                    <a:pt x="12348" y="667"/>
                    <a:pt x="12538" y="1476"/>
                    <a:pt x="13562" y="2203"/>
                  </a:cubicBezTo>
                  <a:cubicBezTo>
                    <a:pt x="15705" y="3667"/>
                    <a:pt x="18003" y="2977"/>
                    <a:pt x="19087" y="61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4" name="Google Shape;4764;p46"/>
            <p:cNvSpPr/>
            <p:nvPr/>
          </p:nvSpPr>
          <p:spPr>
            <a:xfrm>
              <a:off x="6266717" y="2954843"/>
              <a:ext cx="847701" cy="193061"/>
            </a:xfrm>
            <a:custGeom>
              <a:avLst/>
              <a:gdLst/>
              <a:ahLst/>
              <a:cxnLst/>
              <a:rect l="l" t="t" r="r" b="b"/>
              <a:pathLst>
                <a:path w="19087" h="4347" fill="none" extrusionOk="0">
                  <a:moveTo>
                    <a:pt x="1" y="4073"/>
                  </a:moveTo>
                  <a:cubicBezTo>
                    <a:pt x="3049" y="1"/>
                    <a:pt x="4644" y="4347"/>
                    <a:pt x="7930" y="2727"/>
                  </a:cubicBezTo>
                  <a:cubicBezTo>
                    <a:pt x="8954" y="2287"/>
                    <a:pt x="9526" y="811"/>
                    <a:pt x="10943" y="799"/>
                  </a:cubicBezTo>
                  <a:cubicBezTo>
                    <a:pt x="12348" y="668"/>
                    <a:pt x="12538" y="1477"/>
                    <a:pt x="13562" y="2204"/>
                  </a:cubicBezTo>
                  <a:cubicBezTo>
                    <a:pt x="15705" y="3668"/>
                    <a:pt x="18015" y="2977"/>
                    <a:pt x="19087" y="62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5" name="Google Shape;4765;p46"/>
            <p:cNvSpPr/>
            <p:nvPr/>
          </p:nvSpPr>
          <p:spPr>
            <a:xfrm>
              <a:off x="7283080" y="2018336"/>
              <a:ext cx="847701" cy="193061"/>
            </a:xfrm>
            <a:custGeom>
              <a:avLst/>
              <a:gdLst/>
              <a:ahLst/>
              <a:cxnLst/>
              <a:rect l="l" t="t" r="r" b="b"/>
              <a:pathLst>
                <a:path w="19087" h="4347" fill="none" extrusionOk="0">
                  <a:moveTo>
                    <a:pt x="1" y="4073"/>
                  </a:moveTo>
                  <a:cubicBezTo>
                    <a:pt x="3049" y="1"/>
                    <a:pt x="4644" y="4347"/>
                    <a:pt x="7930" y="2739"/>
                  </a:cubicBezTo>
                  <a:cubicBezTo>
                    <a:pt x="8954" y="2287"/>
                    <a:pt x="9514" y="811"/>
                    <a:pt x="10943" y="799"/>
                  </a:cubicBezTo>
                  <a:cubicBezTo>
                    <a:pt x="12347" y="668"/>
                    <a:pt x="12538" y="1477"/>
                    <a:pt x="13562" y="2216"/>
                  </a:cubicBezTo>
                  <a:cubicBezTo>
                    <a:pt x="15705" y="3668"/>
                    <a:pt x="18015" y="2978"/>
                    <a:pt x="19086" y="632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6" name="Google Shape;4766;p46"/>
            <p:cNvSpPr/>
            <p:nvPr/>
          </p:nvSpPr>
          <p:spPr>
            <a:xfrm>
              <a:off x="7307951" y="2282775"/>
              <a:ext cx="847657" cy="193017"/>
            </a:xfrm>
            <a:custGeom>
              <a:avLst/>
              <a:gdLst/>
              <a:ahLst/>
              <a:cxnLst/>
              <a:rect l="l" t="t" r="r" b="b"/>
              <a:pathLst>
                <a:path w="19086" h="4346" fill="none" extrusionOk="0">
                  <a:moveTo>
                    <a:pt x="0" y="4072"/>
                  </a:moveTo>
                  <a:cubicBezTo>
                    <a:pt x="3048" y="0"/>
                    <a:pt x="4644" y="4346"/>
                    <a:pt x="7918" y="2727"/>
                  </a:cubicBezTo>
                  <a:cubicBezTo>
                    <a:pt x="8942" y="2286"/>
                    <a:pt x="9513" y="798"/>
                    <a:pt x="10942" y="798"/>
                  </a:cubicBezTo>
                  <a:cubicBezTo>
                    <a:pt x="12347" y="667"/>
                    <a:pt x="12538" y="1476"/>
                    <a:pt x="13550" y="2203"/>
                  </a:cubicBezTo>
                  <a:cubicBezTo>
                    <a:pt x="15705" y="3667"/>
                    <a:pt x="18003" y="2977"/>
                    <a:pt x="19086" y="61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7" name="Google Shape;4767;p46"/>
            <p:cNvSpPr/>
            <p:nvPr/>
          </p:nvSpPr>
          <p:spPr>
            <a:xfrm>
              <a:off x="7332778" y="2546637"/>
              <a:ext cx="847701" cy="193061"/>
            </a:xfrm>
            <a:custGeom>
              <a:avLst/>
              <a:gdLst/>
              <a:ahLst/>
              <a:cxnLst/>
              <a:rect l="l" t="t" r="r" b="b"/>
              <a:pathLst>
                <a:path w="19087" h="4347" fill="none" extrusionOk="0">
                  <a:moveTo>
                    <a:pt x="1" y="4072"/>
                  </a:moveTo>
                  <a:cubicBezTo>
                    <a:pt x="3049" y="0"/>
                    <a:pt x="4632" y="4346"/>
                    <a:pt x="7919" y="2739"/>
                  </a:cubicBezTo>
                  <a:cubicBezTo>
                    <a:pt x="8942" y="2286"/>
                    <a:pt x="9514" y="810"/>
                    <a:pt x="10931" y="798"/>
                  </a:cubicBezTo>
                  <a:cubicBezTo>
                    <a:pt x="12336" y="667"/>
                    <a:pt x="12538" y="1477"/>
                    <a:pt x="13550" y="2215"/>
                  </a:cubicBezTo>
                  <a:cubicBezTo>
                    <a:pt x="15705" y="3667"/>
                    <a:pt x="18003" y="2977"/>
                    <a:pt x="19087" y="63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8" name="Google Shape;4768;p46"/>
            <p:cNvSpPr/>
            <p:nvPr/>
          </p:nvSpPr>
          <p:spPr>
            <a:xfrm>
              <a:off x="7361336" y="2852292"/>
              <a:ext cx="847701" cy="193017"/>
            </a:xfrm>
            <a:custGeom>
              <a:avLst/>
              <a:gdLst/>
              <a:ahLst/>
              <a:cxnLst/>
              <a:rect l="l" t="t" r="r" b="b"/>
              <a:pathLst>
                <a:path w="19087" h="4346" fill="none" extrusionOk="0">
                  <a:moveTo>
                    <a:pt x="1" y="4072"/>
                  </a:moveTo>
                  <a:cubicBezTo>
                    <a:pt x="3049" y="0"/>
                    <a:pt x="4644" y="4346"/>
                    <a:pt x="7918" y="2739"/>
                  </a:cubicBezTo>
                  <a:cubicBezTo>
                    <a:pt x="8942" y="2286"/>
                    <a:pt x="9514" y="810"/>
                    <a:pt x="10931" y="798"/>
                  </a:cubicBezTo>
                  <a:cubicBezTo>
                    <a:pt x="12348" y="667"/>
                    <a:pt x="12538" y="1476"/>
                    <a:pt x="13550" y="2215"/>
                  </a:cubicBezTo>
                  <a:cubicBezTo>
                    <a:pt x="15705" y="3667"/>
                    <a:pt x="18003" y="2977"/>
                    <a:pt x="19087" y="63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69" name="Google Shape;4769;p46"/>
          <p:cNvGrpSpPr/>
          <p:nvPr/>
        </p:nvGrpSpPr>
        <p:grpSpPr>
          <a:xfrm>
            <a:off x="5304150" y="2571738"/>
            <a:ext cx="140800" cy="115225"/>
            <a:chOff x="7022000" y="3215100"/>
            <a:chExt cx="140800" cy="115225"/>
          </a:xfrm>
        </p:grpSpPr>
        <p:sp>
          <p:nvSpPr>
            <p:cNvPr id="4770" name="Google Shape;4770;p46"/>
            <p:cNvSpPr/>
            <p:nvPr/>
          </p:nvSpPr>
          <p:spPr>
            <a:xfrm>
              <a:off x="7059800" y="3222250"/>
              <a:ext cx="59250" cy="103325"/>
            </a:xfrm>
            <a:custGeom>
              <a:avLst/>
              <a:gdLst/>
              <a:ahLst/>
              <a:cxnLst/>
              <a:rect l="l" t="t" r="r" b="b"/>
              <a:pathLst>
                <a:path w="2370" h="4133" fill="none" extrusionOk="0">
                  <a:moveTo>
                    <a:pt x="2370" y="4132"/>
                  </a:moveTo>
                  <a:lnTo>
                    <a:pt x="0" y="1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1" name="Google Shape;4771;p46"/>
            <p:cNvSpPr/>
            <p:nvPr/>
          </p:nvSpPr>
          <p:spPr>
            <a:xfrm>
              <a:off x="7053550" y="3215100"/>
              <a:ext cx="75325" cy="115225"/>
            </a:xfrm>
            <a:custGeom>
              <a:avLst/>
              <a:gdLst/>
              <a:ahLst/>
              <a:cxnLst/>
              <a:rect l="l" t="t" r="r" b="b"/>
              <a:pathLst>
                <a:path w="3013" h="4609" fill="none" extrusionOk="0">
                  <a:moveTo>
                    <a:pt x="3013" y="1"/>
                  </a:moveTo>
                  <a:cubicBezTo>
                    <a:pt x="1953" y="1501"/>
                    <a:pt x="953" y="3037"/>
                    <a:pt x="0" y="4609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2" name="Google Shape;4772;p46"/>
            <p:cNvSpPr/>
            <p:nvPr/>
          </p:nvSpPr>
          <p:spPr>
            <a:xfrm>
              <a:off x="7022000" y="3274925"/>
              <a:ext cx="140800" cy="4500"/>
            </a:xfrm>
            <a:custGeom>
              <a:avLst/>
              <a:gdLst/>
              <a:ahLst/>
              <a:cxnLst/>
              <a:rect l="l" t="t" r="r" b="b"/>
              <a:pathLst>
                <a:path w="5632" h="180" fill="none" extrusionOk="0">
                  <a:moveTo>
                    <a:pt x="5632" y="1"/>
                  </a:moveTo>
                  <a:lnTo>
                    <a:pt x="0" y="180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73" name="Google Shape;4773;p46"/>
          <p:cNvSpPr/>
          <p:nvPr/>
        </p:nvSpPr>
        <p:spPr>
          <a:xfrm rot="9196104">
            <a:off x="5994716" y="1276945"/>
            <a:ext cx="157771" cy="142296"/>
          </a:xfrm>
          <a:custGeom>
            <a:avLst/>
            <a:gdLst/>
            <a:ahLst/>
            <a:cxnLst/>
            <a:rect l="l" t="t" r="r" b="b"/>
            <a:pathLst>
              <a:path w="6311" h="5692" fill="none" extrusionOk="0">
                <a:moveTo>
                  <a:pt x="2227" y="1048"/>
                </a:moveTo>
                <a:cubicBezTo>
                  <a:pt x="0" y="2286"/>
                  <a:pt x="1143" y="5691"/>
                  <a:pt x="3548" y="4917"/>
                </a:cubicBezTo>
                <a:cubicBezTo>
                  <a:pt x="6311" y="4024"/>
                  <a:pt x="5763" y="0"/>
                  <a:pt x="2227" y="1048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74" name="Google Shape;4774;p46"/>
          <p:cNvGrpSpPr/>
          <p:nvPr/>
        </p:nvGrpSpPr>
        <p:grpSpPr>
          <a:xfrm rot="3328922">
            <a:off x="3200324" y="1269311"/>
            <a:ext cx="140809" cy="115232"/>
            <a:chOff x="7022000" y="3215100"/>
            <a:chExt cx="140800" cy="115225"/>
          </a:xfrm>
        </p:grpSpPr>
        <p:sp>
          <p:nvSpPr>
            <p:cNvPr id="4775" name="Google Shape;4775;p46"/>
            <p:cNvSpPr/>
            <p:nvPr/>
          </p:nvSpPr>
          <p:spPr>
            <a:xfrm>
              <a:off x="7059800" y="3222250"/>
              <a:ext cx="59250" cy="103325"/>
            </a:xfrm>
            <a:custGeom>
              <a:avLst/>
              <a:gdLst/>
              <a:ahLst/>
              <a:cxnLst/>
              <a:rect l="l" t="t" r="r" b="b"/>
              <a:pathLst>
                <a:path w="2370" h="4133" fill="none" extrusionOk="0">
                  <a:moveTo>
                    <a:pt x="2370" y="4132"/>
                  </a:moveTo>
                  <a:lnTo>
                    <a:pt x="0" y="1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6" name="Google Shape;4776;p46"/>
            <p:cNvSpPr/>
            <p:nvPr/>
          </p:nvSpPr>
          <p:spPr>
            <a:xfrm>
              <a:off x="7053550" y="3215100"/>
              <a:ext cx="75325" cy="115225"/>
            </a:xfrm>
            <a:custGeom>
              <a:avLst/>
              <a:gdLst/>
              <a:ahLst/>
              <a:cxnLst/>
              <a:rect l="l" t="t" r="r" b="b"/>
              <a:pathLst>
                <a:path w="3013" h="4609" fill="none" extrusionOk="0">
                  <a:moveTo>
                    <a:pt x="3013" y="1"/>
                  </a:moveTo>
                  <a:cubicBezTo>
                    <a:pt x="1953" y="1501"/>
                    <a:pt x="953" y="3037"/>
                    <a:pt x="0" y="4609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7" name="Google Shape;4777;p46"/>
            <p:cNvSpPr/>
            <p:nvPr/>
          </p:nvSpPr>
          <p:spPr>
            <a:xfrm>
              <a:off x="7022000" y="3274925"/>
              <a:ext cx="140800" cy="4500"/>
            </a:xfrm>
            <a:custGeom>
              <a:avLst/>
              <a:gdLst/>
              <a:ahLst/>
              <a:cxnLst/>
              <a:rect l="l" t="t" r="r" b="b"/>
              <a:pathLst>
                <a:path w="5632" h="180" fill="none" extrusionOk="0">
                  <a:moveTo>
                    <a:pt x="5632" y="1"/>
                  </a:moveTo>
                  <a:lnTo>
                    <a:pt x="0" y="180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78" name="Google Shape;4778;p46"/>
          <p:cNvGrpSpPr/>
          <p:nvPr/>
        </p:nvGrpSpPr>
        <p:grpSpPr>
          <a:xfrm rot="686676">
            <a:off x="5038345" y="3991110"/>
            <a:ext cx="617166" cy="614743"/>
            <a:chOff x="7018100" y="3221300"/>
            <a:chExt cx="936225" cy="932550"/>
          </a:xfrm>
        </p:grpSpPr>
        <p:sp>
          <p:nvSpPr>
            <p:cNvPr id="4779" name="Google Shape;4779;p46"/>
            <p:cNvSpPr/>
            <p:nvPr/>
          </p:nvSpPr>
          <p:spPr>
            <a:xfrm>
              <a:off x="7018100" y="3221300"/>
              <a:ext cx="936225" cy="932550"/>
            </a:xfrm>
            <a:custGeom>
              <a:avLst/>
              <a:gdLst/>
              <a:ahLst/>
              <a:cxnLst/>
              <a:rect l="l" t="t" r="r" b="b"/>
              <a:pathLst>
                <a:path w="37449" h="37302" extrusionOk="0">
                  <a:moveTo>
                    <a:pt x="18705" y="1174"/>
                  </a:moveTo>
                  <a:cubicBezTo>
                    <a:pt x="18881" y="1174"/>
                    <a:pt x="19055" y="1178"/>
                    <a:pt x="19229" y="1187"/>
                  </a:cubicBezTo>
                  <a:cubicBezTo>
                    <a:pt x="23023" y="1756"/>
                    <a:pt x="26377" y="3772"/>
                    <a:pt x="29109" y="6393"/>
                  </a:cubicBezTo>
                  <a:cubicBezTo>
                    <a:pt x="30502" y="7749"/>
                    <a:pt x="31785" y="9234"/>
                    <a:pt x="32940" y="10811"/>
                  </a:cubicBezTo>
                  <a:cubicBezTo>
                    <a:pt x="34076" y="12332"/>
                    <a:pt x="35231" y="13945"/>
                    <a:pt x="35817" y="15760"/>
                  </a:cubicBezTo>
                  <a:cubicBezTo>
                    <a:pt x="36899" y="19151"/>
                    <a:pt x="35964" y="23128"/>
                    <a:pt x="34369" y="26226"/>
                  </a:cubicBezTo>
                  <a:cubicBezTo>
                    <a:pt x="32921" y="29086"/>
                    <a:pt x="30740" y="31505"/>
                    <a:pt x="28082" y="33283"/>
                  </a:cubicBezTo>
                  <a:cubicBezTo>
                    <a:pt x="25184" y="35190"/>
                    <a:pt x="21814" y="36120"/>
                    <a:pt x="18436" y="36120"/>
                  </a:cubicBezTo>
                  <a:cubicBezTo>
                    <a:pt x="15255" y="36120"/>
                    <a:pt x="12066" y="35296"/>
                    <a:pt x="9257" y="33687"/>
                  </a:cubicBezTo>
                  <a:cubicBezTo>
                    <a:pt x="6086" y="31872"/>
                    <a:pt x="3392" y="29122"/>
                    <a:pt x="2383" y="25548"/>
                  </a:cubicBezTo>
                  <a:cubicBezTo>
                    <a:pt x="1375" y="22047"/>
                    <a:pt x="1100" y="18143"/>
                    <a:pt x="1852" y="14568"/>
                  </a:cubicBezTo>
                  <a:cubicBezTo>
                    <a:pt x="2567" y="11067"/>
                    <a:pt x="4473" y="7914"/>
                    <a:pt x="7259" y="5678"/>
                  </a:cubicBezTo>
                  <a:cubicBezTo>
                    <a:pt x="10119" y="3442"/>
                    <a:pt x="13473" y="1939"/>
                    <a:pt x="17047" y="1316"/>
                  </a:cubicBezTo>
                  <a:cubicBezTo>
                    <a:pt x="17603" y="1218"/>
                    <a:pt x="18158" y="1174"/>
                    <a:pt x="18705" y="1174"/>
                  </a:cubicBezTo>
                  <a:close/>
                  <a:moveTo>
                    <a:pt x="18776" y="1"/>
                  </a:moveTo>
                  <a:cubicBezTo>
                    <a:pt x="17199" y="1"/>
                    <a:pt x="15653" y="359"/>
                    <a:pt x="14151" y="821"/>
                  </a:cubicBezTo>
                  <a:cubicBezTo>
                    <a:pt x="12373" y="1371"/>
                    <a:pt x="10669" y="2122"/>
                    <a:pt x="9074" y="3039"/>
                  </a:cubicBezTo>
                  <a:cubicBezTo>
                    <a:pt x="5829" y="4908"/>
                    <a:pt x="3135" y="7640"/>
                    <a:pt x="1687" y="11122"/>
                  </a:cubicBezTo>
                  <a:cubicBezTo>
                    <a:pt x="165" y="14770"/>
                    <a:pt x="0" y="18858"/>
                    <a:pt x="587" y="22725"/>
                  </a:cubicBezTo>
                  <a:cubicBezTo>
                    <a:pt x="880" y="24778"/>
                    <a:pt x="1357" y="26868"/>
                    <a:pt x="2383" y="28683"/>
                  </a:cubicBezTo>
                  <a:cubicBezTo>
                    <a:pt x="3355" y="30369"/>
                    <a:pt x="4656" y="31835"/>
                    <a:pt x="6196" y="33027"/>
                  </a:cubicBezTo>
                  <a:cubicBezTo>
                    <a:pt x="9674" y="35807"/>
                    <a:pt x="14094" y="37302"/>
                    <a:pt x="18513" y="37302"/>
                  </a:cubicBezTo>
                  <a:cubicBezTo>
                    <a:pt x="21173" y="37302"/>
                    <a:pt x="23833" y="36760"/>
                    <a:pt x="26286" y="35630"/>
                  </a:cubicBezTo>
                  <a:cubicBezTo>
                    <a:pt x="32665" y="32715"/>
                    <a:pt x="37375" y="25951"/>
                    <a:pt x="37449" y="18858"/>
                  </a:cubicBezTo>
                  <a:cubicBezTo>
                    <a:pt x="37449" y="16768"/>
                    <a:pt x="36881" y="14697"/>
                    <a:pt x="35799" y="12919"/>
                  </a:cubicBezTo>
                  <a:cubicBezTo>
                    <a:pt x="34718" y="11141"/>
                    <a:pt x="33508" y="9454"/>
                    <a:pt x="32133" y="7896"/>
                  </a:cubicBezTo>
                  <a:cubicBezTo>
                    <a:pt x="29494" y="4780"/>
                    <a:pt x="26249" y="2085"/>
                    <a:pt x="22363" y="729"/>
                  </a:cubicBezTo>
                  <a:cubicBezTo>
                    <a:pt x="21868" y="546"/>
                    <a:pt x="21355" y="399"/>
                    <a:pt x="20823" y="271"/>
                  </a:cubicBezTo>
                  <a:cubicBezTo>
                    <a:pt x="20750" y="197"/>
                    <a:pt x="20658" y="161"/>
                    <a:pt x="20548" y="142"/>
                  </a:cubicBezTo>
                  <a:cubicBezTo>
                    <a:pt x="20182" y="69"/>
                    <a:pt x="19815" y="33"/>
                    <a:pt x="19449" y="14"/>
                  </a:cubicBezTo>
                  <a:lnTo>
                    <a:pt x="19302" y="14"/>
                  </a:lnTo>
                  <a:cubicBezTo>
                    <a:pt x="19126" y="5"/>
                    <a:pt x="18951" y="1"/>
                    <a:pt x="187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0" name="Google Shape;4780;p46"/>
            <p:cNvSpPr/>
            <p:nvPr/>
          </p:nvSpPr>
          <p:spPr>
            <a:xfrm>
              <a:off x="7164275" y="3633850"/>
              <a:ext cx="171425" cy="130325"/>
            </a:xfrm>
            <a:custGeom>
              <a:avLst/>
              <a:gdLst/>
              <a:ahLst/>
              <a:cxnLst/>
              <a:rect l="l" t="t" r="r" b="b"/>
              <a:pathLst>
                <a:path w="6857" h="5213" extrusionOk="0">
                  <a:moveTo>
                    <a:pt x="3509" y="1"/>
                  </a:moveTo>
                  <a:cubicBezTo>
                    <a:pt x="2299" y="1"/>
                    <a:pt x="1181" y="716"/>
                    <a:pt x="697" y="1879"/>
                  </a:cubicBezTo>
                  <a:cubicBezTo>
                    <a:pt x="312" y="2777"/>
                    <a:pt x="1" y="3804"/>
                    <a:pt x="166" y="4775"/>
                  </a:cubicBezTo>
                  <a:cubicBezTo>
                    <a:pt x="244" y="5041"/>
                    <a:pt x="481" y="5213"/>
                    <a:pt x="743" y="5213"/>
                  </a:cubicBezTo>
                  <a:cubicBezTo>
                    <a:pt x="788" y="5213"/>
                    <a:pt x="834" y="5208"/>
                    <a:pt x="881" y="5197"/>
                  </a:cubicBezTo>
                  <a:cubicBezTo>
                    <a:pt x="1192" y="5105"/>
                    <a:pt x="1375" y="4775"/>
                    <a:pt x="1302" y="4464"/>
                  </a:cubicBezTo>
                  <a:cubicBezTo>
                    <a:pt x="1266" y="4042"/>
                    <a:pt x="1320" y="3620"/>
                    <a:pt x="1485" y="3235"/>
                  </a:cubicBezTo>
                  <a:cubicBezTo>
                    <a:pt x="1577" y="2832"/>
                    <a:pt x="1724" y="2447"/>
                    <a:pt x="1907" y="2081"/>
                  </a:cubicBezTo>
                  <a:cubicBezTo>
                    <a:pt x="2200" y="1586"/>
                    <a:pt x="2714" y="1256"/>
                    <a:pt x="3282" y="1182"/>
                  </a:cubicBezTo>
                  <a:cubicBezTo>
                    <a:pt x="3356" y="1173"/>
                    <a:pt x="3430" y="1169"/>
                    <a:pt x="3504" y="1169"/>
                  </a:cubicBezTo>
                  <a:cubicBezTo>
                    <a:pt x="4014" y="1169"/>
                    <a:pt x="4504" y="1387"/>
                    <a:pt x="4840" y="1787"/>
                  </a:cubicBezTo>
                  <a:cubicBezTo>
                    <a:pt x="5316" y="2319"/>
                    <a:pt x="5518" y="3070"/>
                    <a:pt x="5628" y="3749"/>
                  </a:cubicBezTo>
                  <a:cubicBezTo>
                    <a:pt x="5706" y="4014"/>
                    <a:pt x="5957" y="4186"/>
                    <a:pt x="6222" y="4186"/>
                  </a:cubicBezTo>
                  <a:cubicBezTo>
                    <a:pt x="6268" y="4186"/>
                    <a:pt x="6315" y="4181"/>
                    <a:pt x="6361" y="4170"/>
                  </a:cubicBezTo>
                  <a:cubicBezTo>
                    <a:pt x="6673" y="4060"/>
                    <a:pt x="6856" y="3749"/>
                    <a:pt x="6783" y="3437"/>
                  </a:cubicBezTo>
                  <a:cubicBezTo>
                    <a:pt x="6508" y="2026"/>
                    <a:pt x="5793" y="504"/>
                    <a:pt x="4290" y="101"/>
                  </a:cubicBezTo>
                  <a:cubicBezTo>
                    <a:pt x="4029" y="33"/>
                    <a:pt x="3767" y="1"/>
                    <a:pt x="35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1" name="Google Shape;4781;p46"/>
            <p:cNvSpPr/>
            <p:nvPr/>
          </p:nvSpPr>
          <p:spPr>
            <a:xfrm>
              <a:off x="7655075" y="3590275"/>
              <a:ext cx="172425" cy="124425"/>
            </a:xfrm>
            <a:custGeom>
              <a:avLst/>
              <a:gdLst/>
              <a:ahLst/>
              <a:cxnLst/>
              <a:rect l="l" t="t" r="r" b="b"/>
              <a:pathLst>
                <a:path w="6897" h="4977" extrusionOk="0">
                  <a:moveTo>
                    <a:pt x="3192" y="0"/>
                  </a:moveTo>
                  <a:cubicBezTo>
                    <a:pt x="1106" y="0"/>
                    <a:pt x="445" y="2583"/>
                    <a:pt x="74" y="4227"/>
                  </a:cubicBezTo>
                  <a:cubicBezTo>
                    <a:pt x="0" y="4538"/>
                    <a:pt x="184" y="4868"/>
                    <a:pt x="495" y="4960"/>
                  </a:cubicBezTo>
                  <a:cubicBezTo>
                    <a:pt x="541" y="4971"/>
                    <a:pt x="588" y="4976"/>
                    <a:pt x="633" y="4976"/>
                  </a:cubicBezTo>
                  <a:cubicBezTo>
                    <a:pt x="894" y="4976"/>
                    <a:pt x="1132" y="4804"/>
                    <a:pt x="1210" y="4538"/>
                  </a:cubicBezTo>
                  <a:cubicBezTo>
                    <a:pt x="1393" y="3714"/>
                    <a:pt x="1558" y="2852"/>
                    <a:pt x="1980" y="2101"/>
                  </a:cubicBezTo>
                  <a:cubicBezTo>
                    <a:pt x="2269" y="1607"/>
                    <a:pt x="2701" y="1176"/>
                    <a:pt x="3290" y="1176"/>
                  </a:cubicBezTo>
                  <a:cubicBezTo>
                    <a:pt x="3335" y="1176"/>
                    <a:pt x="3381" y="1179"/>
                    <a:pt x="3428" y="1184"/>
                  </a:cubicBezTo>
                  <a:cubicBezTo>
                    <a:pt x="4968" y="1404"/>
                    <a:pt x="5353" y="3274"/>
                    <a:pt x="5628" y="4520"/>
                  </a:cubicBezTo>
                  <a:cubicBezTo>
                    <a:pt x="5708" y="4827"/>
                    <a:pt x="5940" y="4959"/>
                    <a:pt x="6176" y="4959"/>
                  </a:cubicBezTo>
                  <a:cubicBezTo>
                    <a:pt x="6532" y="4959"/>
                    <a:pt x="6896" y="4660"/>
                    <a:pt x="6764" y="4209"/>
                  </a:cubicBezTo>
                  <a:cubicBezTo>
                    <a:pt x="6562" y="3237"/>
                    <a:pt x="6324" y="2247"/>
                    <a:pt x="5738" y="1404"/>
                  </a:cubicBezTo>
                  <a:cubicBezTo>
                    <a:pt x="5206" y="634"/>
                    <a:pt x="4363" y="121"/>
                    <a:pt x="3428" y="11"/>
                  </a:cubicBezTo>
                  <a:cubicBezTo>
                    <a:pt x="3347" y="4"/>
                    <a:pt x="3269" y="0"/>
                    <a:pt x="31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2" name="Google Shape;4782;p46"/>
            <p:cNvSpPr/>
            <p:nvPr/>
          </p:nvSpPr>
          <p:spPr>
            <a:xfrm>
              <a:off x="7411275" y="3721150"/>
              <a:ext cx="168200" cy="174750"/>
            </a:xfrm>
            <a:custGeom>
              <a:avLst/>
              <a:gdLst/>
              <a:ahLst/>
              <a:cxnLst/>
              <a:rect l="l" t="t" r="r" b="b"/>
              <a:pathLst>
                <a:path w="6728" h="6990" extrusionOk="0">
                  <a:moveTo>
                    <a:pt x="6141" y="0"/>
                  </a:moveTo>
                  <a:cubicBezTo>
                    <a:pt x="5811" y="0"/>
                    <a:pt x="5555" y="275"/>
                    <a:pt x="5536" y="605"/>
                  </a:cubicBezTo>
                  <a:cubicBezTo>
                    <a:pt x="5481" y="1540"/>
                    <a:pt x="5426" y="2475"/>
                    <a:pt x="5353" y="3409"/>
                  </a:cubicBezTo>
                  <a:cubicBezTo>
                    <a:pt x="5298" y="4161"/>
                    <a:pt x="5170" y="5004"/>
                    <a:pt x="4565" y="5517"/>
                  </a:cubicBezTo>
                  <a:cubicBezTo>
                    <a:pt x="4323" y="5727"/>
                    <a:pt x="4081" y="5816"/>
                    <a:pt x="3847" y="5816"/>
                  </a:cubicBezTo>
                  <a:cubicBezTo>
                    <a:pt x="2874" y="5816"/>
                    <a:pt x="2019" y="4284"/>
                    <a:pt x="1724" y="3501"/>
                  </a:cubicBezTo>
                  <a:cubicBezTo>
                    <a:pt x="1394" y="2640"/>
                    <a:pt x="1265" y="1705"/>
                    <a:pt x="1339" y="770"/>
                  </a:cubicBezTo>
                  <a:cubicBezTo>
                    <a:pt x="1320" y="440"/>
                    <a:pt x="1064" y="183"/>
                    <a:pt x="734" y="183"/>
                  </a:cubicBezTo>
                  <a:cubicBezTo>
                    <a:pt x="422" y="183"/>
                    <a:pt x="147" y="458"/>
                    <a:pt x="147" y="770"/>
                  </a:cubicBezTo>
                  <a:cubicBezTo>
                    <a:pt x="1" y="2713"/>
                    <a:pt x="679" y="4912"/>
                    <a:pt x="2127" y="6251"/>
                  </a:cubicBezTo>
                  <a:cubicBezTo>
                    <a:pt x="2626" y="6713"/>
                    <a:pt x="3229" y="6989"/>
                    <a:pt x="3857" y="6989"/>
                  </a:cubicBezTo>
                  <a:cubicBezTo>
                    <a:pt x="4176" y="6989"/>
                    <a:pt x="4501" y="6918"/>
                    <a:pt x="4821" y="6764"/>
                  </a:cubicBezTo>
                  <a:cubicBezTo>
                    <a:pt x="5738" y="6306"/>
                    <a:pt x="6233" y="5334"/>
                    <a:pt x="6434" y="4381"/>
                  </a:cubicBezTo>
                  <a:cubicBezTo>
                    <a:pt x="6654" y="3134"/>
                    <a:pt x="6654" y="1851"/>
                    <a:pt x="6728" y="605"/>
                  </a:cubicBezTo>
                  <a:cubicBezTo>
                    <a:pt x="6728" y="275"/>
                    <a:pt x="6471" y="0"/>
                    <a:pt x="61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83" name="Google Shape;4783;p46"/>
          <p:cNvGrpSpPr/>
          <p:nvPr/>
        </p:nvGrpSpPr>
        <p:grpSpPr>
          <a:xfrm>
            <a:off x="7746524" y="1796355"/>
            <a:ext cx="2574701" cy="2033647"/>
            <a:chOff x="6839342" y="874638"/>
            <a:chExt cx="2574701" cy="2033647"/>
          </a:xfrm>
        </p:grpSpPr>
        <p:sp>
          <p:nvSpPr>
            <p:cNvPr id="4784" name="Google Shape;4784;p46"/>
            <p:cNvSpPr/>
            <p:nvPr/>
          </p:nvSpPr>
          <p:spPr>
            <a:xfrm>
              <a:off x="6893163" y="2592361"/>
              <a:ext cx="74841" cy="66188"/>
            </a:xfrm>
            <a:custGeom>
              <a:avLst/>
              <a:gdLst/>
              <a:ahLst/>
              <a:cxnLst/>
              <a:rect l="l" t="t" r="r" b="b"/>
              <a:pathLst>
                <a:path w="14002" h="10002" extrusionOk="0">
                  <a:moveTo>
                    <a:pt x="10573" y="0"/>
                  </a:moveTo>
                  <a:lnTo>
                    <a:pt x="14002" y="5620"/>
                  </a:lnTo>
                  <a:lnTo>
                    <a:pt x="5143" y="8859"/>
                  </a:lnTo>
                  <a:lnTo>
                    <a:pt x="0" y="10002"/>
                  </a:lnTo>
                  <a:lnTo>
                    <a:pt x="5429" y="438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/>
            <a:lstStyle/>
            <a:p>
              <a:endParaRPr lang="es-CL"/>
            </a:p>
          </p:txBody>
        </p:sp>
        <p:grpSp>
          <p:nvGrpSpPr>
            <p:cNvPr id="4785" name="Google Shape;4785;p46"/>
            <p:cNvGrpSpPr/>
            <p:nvPr/>
          </p:nvGrpSpPr>
          <p:grpSpPr>
            <a:xfrm rot="293926">
              <a:off x="6913178" y="974918"/>
              <a:ext cx="2427029" cy="1833086"/>
              <a:chOff x="6214700" y="1119756"/>
              <a:chExt cx="2426900" cy="1832989"/>
            </a:xfrm>
          </p:grpSpPr>
          <p:sp>
            <p:nvSpPr>
              <p:cNvPr id="4786" name="Google Shape;4786;p46"/>
              <p:cNvSpPr/>
              <p:nvPr/>
            </p:nvSpPr>
            <p:spPr>
              <a:xfrm rot="-2035028">
                <a:off x="6516281" y="1743860"/>
                <a:ext cx="2053745" cy="345727"/>
              </a:xfrm>
              <a:custGeom>
                <a:avLst/>
                <a:gdLst/>
                <a:ahLst/>
                <a:cxnLst/>
                <a:rect l="l" t="t" r="r" b="b"/>
                <a:pathLst>
                  <a:path w="49115" h="8268" extrusionOk="0">
                    <a:moveTo>
                      <a:pt x="47422" y="0"/>
                    </a:moveTo>
                    <a:cubicBezTo>
                      <a:pt x="47348" y="0"/>
                      <a:pt x="47272" y="9"/>
                      <a:pt x="47197" y="28"/>
                    </a:cubicBezTo>
                    <a:cubicBezTo>
                      <a:pt x="45792" y="385"/>
                      <a:pt x="44280" y="266"/>
                      <a:pt x="42828" y="326"/>
                    </a:cubicBezTo>
                    <a:cubicBezTo>
                      <a:pt x="40804" y="409"/>
                      <a:pt x="38803" y="516"/>
                      <a:pt x="36779" y="552"/>
                    </a:cubicBezTo>
                    <a:cubicBezTo>
                      <a:pt x="33088" y="635"/>
                      <a:pt x="29397" y="1171"/>
                      <a:pt x="25766" y="1802"/>
                    </a:cubicBezTo>
                    <a:cubicBezTo>
                      <a:pt x="17658" y="3219"/>
                      <a:pt x="9466" y="3421"/>
                      <a:pt x="1239" y="3481"/>
                    </a:cubicBezTo>
                    <a:cubicBezTo>
                      <a:pt x="537" y="3481"/>
                      <a:pt x="191" y="4231"/>
                      <a:pt x="477" y="4814"/>
                    </a:cubicBezTo>
                    <a:cubicBezTo>
                      <a:pt x="537" y="4933"/>
                      <a:pt x="584" y="5052"/>
                      <a:pt x="620" y="5183"/>
                    </a:cubicBezTo>
                    <a:cubicBezTo>
                      <a:pt x="334" y="5755"/>
                      <a:pt x="84" y="6350"/>
                      <a:pt x="251" y="6934"/>
                    </a:cubicBezTo>
                    <a:cubicBezTo>
                      <a:pt x="1" y="7446"/>
                      <a:pt x="251" y="8231"/>
                      <a:pt x="1013" y="8255"/>
                    </a:cubicBezTo>
                    <a:cubicBezTo>
                      <a:pt x="1295" y="8264"/>
                      <a:pt x="1576" y="8268"/>
                      <a:pt x="1858" y="8268"/>
                    </a:cubicBezTo>
                    <a:cubicBezTo>
                      <a:pt x="4348" y="8268"/>
                      <a:pt x="6830" y="7961"/>
                      <a:pt x="9312" y="7779"/>
                    </a:cubicBezTo>
                    <a:cubicBezTo>
                      <a:pt x="9526" y="7767"/>
                      <a:pt x="9740" y="7684"/>
                      <a:pt x="9883" y="7529"/>
                    </a:cubicBezTo>
                    <a:cubicBezTo>
                      <a:pt x="10597" y="7577"/>
                      <a:pt x="11288" y="7636"/>
                      <a:pt x="11967" y="7648"/>
                    </a:cubicBezTo>
                    <a:cubicBezTo>
                      <a:pt x="12147" y="7652"/>
                      <a:pt x="12326" y="7653"/>
                      <a:pt x="12506" y="7653"/>
                    </a:cubicBezTo>
                    <a:cubicBezTo>
                      <a:pt x="14728" y="7653"/>
                      <a:pt x="16932" y="7394"/>
                      <a:pt x="19146" y="7196"/>
                    </a:cubicBezTo>
                    <a:cubicBezTo>
                      <a:pt x="21385" y="6981"/>
                      <a:pt x="23623" y="6731"/>
                      <a:pt x="25837" y="6338"/>
                    </a:cubicBezTo>
                    <a:cubicBezTo>
                      <a:pt x="27268" y="6085"/>
                      <a:pt x="28659" y="6002"/>
                      <a:pt x="30057" y="6002"/>
                    </a:cubicBezTo>
                    <a:cubicBezTo>
                      <a:pt x="31220" y="6002"/>
                      <a:pt x="32388" y="6059"/>
                      <a:pt x="33588" y="6124"/>
                    </a:cubicBezTo>
                    <a:cubicBezTo>
                      <a:pt x="34178" y="6158"/>
                      <a:pt x="34766" y="6174"/>
                      <a:pt x="35352" y="6174"/>
                    </a:cubicBezTo>
                    <a:cubicBezTo>
                      <a:pt x="39648" y="6174"/>
                      <a:pt x="43876" y="5338"/>
                      <a:pt x="48150" y="4898"/>
                    </a:cubicBezTo>
                    <a:cubicBezTo>
                      <a:pt x="48745" y="4838"/>
                      <a:pt x="49114" y="4386"/>
                      <a:pt x="48995" y="3779"/>
                    </a:cubicBezTo>
                    <a:cubicBezTo>
                      <a:pt x="48805" y="2719"/>
                      <a:pt x="48578" y="1695"/>
                      <a:pt x="48293" y="647"/>
                    </a:cubicBezTo>
                    <a:cubicBezTo>
                      <a:pt x="48172" y="256"/>
                      <a:pt x="47816" y="0"/>
                      <a:pt x="47422" y="0"/>
                    </a:cubicBezTo>
                    <a:close/>
                  </a:path>
                </a:pathLst>
              </a:custGeom>
              <a:solidFill>
                <a:srgbClr val="21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7" name="Google Shape;4787;p46"/>
              <p:cNvSpPr/>
              <p:nvPr/>
            </p:nvSpPr>
            <p:spPr>
              <a:xfrm rot="-2035028">
                <a:off x="6551812" y="2543194"/>
                <a:ext cx="123982" cy="192391"/>
              </a:xfrm>
              <a:custGeom>
                <a:avLst/>
                <a:gdLst/>
                <a:ahLst/>
                <a:cxnLst/>
                <a:rect l="l" t="t" r="r" b="b"/>
                <a:pathLst>
                  <a:path w="2965" h="4601" extrusionOk="0">
                    <a:moveTo>
                      <a:pt x="1927" y="1"/>
                    </a:moveTo>
                    <a:cubicBezTo>
                      <a:pt x="1854" y="1"/>
                      <a:pt x="1783" y="10"/>
                      <a:pt x="1715" y="28"/>
                    </a:cubicBezTo>
                    <a:cubicBezTo>
                      <a:pt x="1274" y="147"/>
                      <a:pt x="846" y="314"/>
                      <a:pt x="441" y="528"/>
                    </a:cubicBezTo>
                    <a:cubicBezTo>
                      <a:pt x="167" y="695"/>
                      <a:pt x="0" y="981"/>
                      <a:pt x="0" y="1290"/>
                    </a:cubicBezTo>
                    <a:lnTo>
                      <a:pt x="0" y="3648"/>
                    </a:lnTo>
                    <a:cubicBezTo>
                      <a:pt x="108" y="4184"/>
                      <a:pt x="572" y="4577"/>
                      <a:pt x="1120" y="4600"/>
                    </a:cubicBezTo>
                    <a:cubicBezTo>
                      <a:pt x="1477" y="4577"/>
                      <a:pt x="1834" y="4529"/>
                      <a:pt x="2191" y="4446"/>
                    </a:cubicBezTo>
                    <a:cubicBezTo>
                      <a:pt x="2572" y="4338"/>
                      <a:pt x="2834" y="3993"/>
                      <a:pt x="2834" y="3588"/>
                    </a:cubicBezTo>
                    <a:cubicBezTo>
                      <a:pt x="2846" y="2600"/>
                      <a:pt x="2965" y="1636"/>
                      <a:pt x="2798" y="647"/>
                    </a:cubicBezTo>
                    <a:cubicBezTo>
                      <a:pt x="2738" y="256"/>
                      <a:pt x="2315" y="1"/>
                      <a:pt x="19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8" name="Google Shape;4788;p46"/>
              <p:cNvSpPr/>
              <p:nvPr/>
            </p:nvSpPr>
            <p:spPr>
              <a:xfrm rot="-2035028">
                <a:off x="8302131" y="1165517"/>
                <a:ext cx="197701" cy="156806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750" extrusionOk="0">
                    <a:moveTo>
                      <a:pt x="2097" y="0"/>
                    </a:moveTo>
                    <a:cubicBezTo>
                      <a:pt x="1643" y="0"/>
                      <a:pt x="1195" y="45"/>
                      <a:pt x="774" y="212"/>
                    </a:cubicBezTo>
                    <a:cubicBezTo>
                      <a:pt x="203" y="438"/>
                      <a:pt x="0" y="950"/>
                      <a:pt x="250" y="1510"/>
                    </a:cubicBezTo>
                    <a:lnTo>
                      <a:pt x="953" y="3105"/>
                    </a:lnTo>
                    <a:cubicBezTo>
                      <a:pt x="1060" y="3331"/>
                      <a:pt x="1286" y="3486"/>
                      <a:pt x="1548" y="3522"/>
                    </a:cubicBezTo>
                    <a:cubicBezTo>
                      <a:pt x="1732" y="3667"/>
                      <a:pt x="1963" y="3749"/>
                      <a:pt x="2204" y="3749"/>
                    </a:cubicBezTo>
                    <a:cubicBezTo>
                      <a:pt x="2259" y="3749"/>
                      <a:pt x="2314" y="3745"/>
                      <a:pt x="2370" y="3736"/>
                    </a:cubicBezTo>
                    <a:cubicBezTo>
                      <a:pt x="2858" y="3665"/>
                      <a:pt x="3346" y="3617"/>
                      <a:pt x="3834" y="3593"/>
                    </a:cubicBezTo>
                    <a:cubicBezTo>
                      <a:pt x="4310" y="3546"/>
                      <a:pt x="4727" y="3212"/>
                      <a:pt x="4727" y="2700"/>
                    </a:cubicBezTo>
                    <a:cubicBezTo>
                      <a:pt x="4703" y="2033"/>
                      <a:pt x="4584" y="1355"/>
                      <a:pt x="4394" y="712"/>
                    </a:cubicBezTo>
                    <a:cubicBezTo>
                      <a:pt x="4287" y="331"/>
                      <a:pt x="3941" y="69"/>
                      <a:pt x="3537" y="57"/>
                    </a:cubicBezTo>
                    <a:cubicBezTo>
                      <a:pt x="3069" y="51"/>
                      <a:pt x="2580" y="0"/>
                      <a:pt x="20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9" name="Google Shape;4789;p46"/>
              <p:cNvSpPr/>
              <p:nvPr/>
            </p:nvSpPr>
            <p:spPr>
              <a:xfrm rot="-2035028">
                <a:off x="6328396" y="1797591"/>
                <a:ext cx="2267294" cy="365463"/>
              </a:xfrm>
              <a:custGeom>
                <a:avLst/>
                <a:gdLst/>
                <a:ahLst/>
                <a:cxnLst/>
                <a:rect l="l" t="t" r="r" b="b"/>
                <a:pathLst>
                  <a:path w="54222" h="8740" fill="none" extrusionOk="0">
                    <a:moveTo>
                      <a:pt x="0" y="4001"/>
                    </a:moveTo>
                    <a:cubicBezTo>
                      <a:pt x="18717" y="2894"/>
                      <a:pt x="34159" y="1596"/>
                      <a:pt x="53174" y="1"/>
                    </a:cubicBezTo>
                    <a:cubicBezTo>
                      <a:pt x="53293" y="1072"/>
                      <a:pt x="54102" y="3442"/>
                      <a:pt x="54221" y="4525"/>
                    </a:cubicBezTo>
                    <a:cubicBezTo>
                      <a:pt x="46018" y="5930"/>
                      <a:pt x="3096" y="8252"/>
                      <a:pt x="84" y="8740"/>
                    </a:cubicBezTo>
                    <a:cubicBezTo>
                      <a:pt x="143" y="8156"/>
                      <a:pt x="36" y="4716"/>
                      <a:pt x="0" y="4001"/>
                    </a:cubicBezTo>
                  </a:path>
                </a:pathLst>
              </a:custGeom>
              <a:solidFill>
                <a:srgbClr val="3C78D8"/>
              </a:solidFill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0" name="Google Shape;4790;p46"/>
              <p:cNvSpPr/>
              <p:nvPr/>
            </p:nvSpPr>
            <p:spPr>
              <a:xfrm rot="-2035028">
                <a:off x="8319246" y="1156452"/>
                <a:ext cx="180265" cy="159817"/>
              </a:xfrm>
              <a:custGeom>
                <a:avLst/>
                <a:gdLst/>
                <a:ahLst/>
                <a:cxnLst/>
                <a:rect l="l" t="t" r="r" b="b"/>
                <a:pathLst>
                  <a:path w="4311" h="3822" fill="none" extrusionOk="0">
                    <a:moveTo>
                      <a:pt x="1" y="417"/>
                    </a:moveTo>
                    <a:cubicBezTo>
                      <a:pt x="1417" y="453"/>
                      <a:pt x="2644" y="0"/>
                      <a:pt x="4073" y="24"/>
                    </a:cubicBezTo>
                    <a:cubicBezTo>
                      <a:pt x="4096" y="1107"/>
                      <a:pt x="4180" y="2179"/>
                      <a:pt x="4311" y="3250"/>
                    </a:cubicBezTo>
                    <a:cubicBezTo>
                      <a:pt x="3132" y="3370"/>
                      <a:pt x="1965" y="3560"/>
                      <a:pt x="810" y="3822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1" name="Google Shape;4791;p46"/>
              <p:cNvSpPr/>
              <p:nvPr/>
            </p:nvSpPr>
            <p:spPr>
              <a:xfrm rot="-2035028">
                <a:off x="7827913" y="1468952"/>
                <a:ext cx="795656" cy="307257"/>
              </a:xfrm>
              <a:custGeom>
                <a:avLst/>
                <a:gdLst/>
                <a:ahLst/>
                <a:cxnLst/>
                <a:rect l="l" t="t" r="r" b="b"/>
                <a:pathLst>
                  <a:path w="19028" h="7348" fill="none" extrusionOk="0">
                    <a:moveTo>
                      <a:pt x="17051" y="739"/>
                    </a:moveTo>
                    <a:cubicBezTo>
                      <a:pt x="16991" y="1322"/>
                      <a:pt x="16908" y="2144"/>
                      <a:pt x="16955" y="2739"/>
                    </a:cubicBezTo>
                    <a:cubicBezTo>
                      <a:pt x="14288" y="3287"/>
                      <a:pt x="11407" y="3573"/>
                      <a:pt x="8633" y="4097"/>
                    </a:cubicBezTo>
                    <a:cubicBezTo>
                      <a:pt x="6454" y="4454"/>
                      <a:pt x="3049" y="4216"/>
                      <a:pt x="1061" y="5061"/>
                    </a:cubicBezTo>
                    <a:cubicBezTo>
                      <a:pt x="310" y="5454"/>
                      <a:pt x="1" y="4954"/>
                      <a:pt x="108" y="6145"/>
                    </a:cubicBezTo>
                    <a:cubicBezTo>
                      <a:pt x="215" y="7347"/>
                      <a:pt x="406" y="6656"/>
                      <a:pt x="1346" y="6752"/>
                    </a:cubicBezTo>
                    <a:cubicBezTo>
                      <a:pt x="2406" y="6871"/>
                      <a:pt x="3882" y="6430"/>
                      <a:pt x="4835" y="6299"/>
                    </a:cubicBezTo>
                    <a:cubicBezTo>
                      <a:pt x="7371" y="5978"/>
                      <a:pt x="9883" y="5656"/>
                      <a:pt x="12300" y="5204"/>
                    </a:cubicBezTo>
                    <a:cubicBezTo>
                      <a:pt x="13884" y="4906"/>
                      <a:pt x="16229" y="5037"/>
                      <a:pt x="17622" y="4240"/>
                    </a:cubicBezTo>
                    <a:cubicBezTo>
                      <a:pt x="19015" y="3442"/>
                      <a:pt x="18837" y="1763"/>
                      <a:pt x="19027" y="1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2" name="Google Shape;4792;p46"/>
              <p:cNvSpPr/>
              <p:nvPr/>
            </p:nvSpPr>
            <p:spPr>
              <a:xfrm rot="-2035028">
                <a:off x="6656252" y="2513294"/>
                <a:ext cx="18482" cy="179261"/>
              </a:xfrm>
              <a:custGeom>
                <a:avLst/>
                <a:gdLst/>
                <a:ahLst/>
                <a:cxnLst/>
                <a:rect l="l" t="t" r="r" b="b"/>
                <a:pathLst>
                  <a:path w="442" h="4287" fill="none" extrusionOk="0">
                    <a:moveTo>
                      <a:pt x="191" y="1"/>
                    </a:moveTo>
                    <a:cubicBezTo>
                      <a:pt x="393" y="1441"/>
                      <a:pt x="1" y="2822"/>
                      <a:pt x="441" y="4287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3" name="Google Shape;4793;p46"/>
              <p:cNvSpPr/>
              <p:nvPr/>
            </p:nvSpPr>
            <p:spPr>
              <a:xfrm rot="-2035028">
                <a:off x="6737806" y="2466845"/>
                <a:ext cx="6523" cy="163329"/>
              </a:xfrm>
              <a:custGeom>
                <a:avLst/>
                <a:gdLst/>
                <a:ahLst/>
                <a:cxnLst/>
                <a:rect l="l" t="t" r="r" b="b"/>
                <a:pathLst>
                  <a:path w="156" h="3906" fill="none" extrusionOk="0">
                    <a:moveTo>
                      <a:pt x="60" y="1"/>
                    </a:moveTo>
                    <a:cubicBezTo>
                      <a:pt x="156" y="1310"/>
                      <a:pt x="13" y="2608"/>
                      <a:pt x="1" y="3906"/>
                    </a:cubicBezTo>
                  </a:path>
                </a:pathLst>
              </a:custGeom>
              <a:noFill/>
              <a:ln w="14875" cap="rnd" cmpd="sng">
                <a:solidFill>
                  <a:srgbClr val="2B304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4" name="Google Shape;4794;p46"/>
              <p:cNvSpPr/>
              <p:nvPr/>
            </p:nvSpPr>
            <p:spPr>
              <a:xfrm rot="-2035028">
                <a:off x="6229090" y="2701068"/>
                <a:ext cx="366467" cy="163329"/>
              </a:xfrm>
              <a:custGeom>
                <a:avLst/>
                <a:gdLst/>
                <a:ahLst/>
                <a:cxnLst/>
                <a:rect l="l" t="t" r="r" b="b"/>
                <a:pathLst>
                  <a:path w="8764" h="3906" fill="none" extrusionOk="0">
                    <a:moveTo>
                      <a:pt x="8764" y="1"/>
                    </a:moveTo>
                    <a:cubicBezTo>
                      <a:pt x="5609" y="405"/>
                      <a:pt x="2453" y="1465"/>
                      <a:pt x="1" y="2144"/>
                    </a:cubicBezTo>
                    <a:cubicBezTo>
                      <a:pt x="2251" y="3334"/>
                      <a:pt x="6144" y="3513"/>
                      <a:pt x="8704" y="3906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1" name="Google Shape;4801;p47"/>
          <p:cNvSpPr txBox="1"/>
          <p:nvPr/>
        </p:nvSpPr>
        <p:spPr>
          <a:xfrm>
            <a:off x="906005" y="353291"/>
            <a:ext cx="6371095" cy="145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Using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vocabulary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: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Around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town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. 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s-CL" b="1" spc="-1" dirty="0">
                <a:solidFill>
                  <a:srgbClr val="00B050"/>
                </a:solidFill>
                <a:latin typeface="DynaPuff" panose="020B0604020202020204" charset="0"/>
                <a:ea typeface="DynaPuff" panose="020B0604020202020204" charset="0"/>
              </a:rPr>
              <a:t>Look at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photos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,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which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of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these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things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in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box </a:t>
            </a:r>
            <a:r>
              <a:rPr lang="es-CL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can </a:t>
            </a:r>
            <a:r>
              <a:rPr lang="es-CL" b="1" i="1" spc="-1" dirty="0" err="1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you</a:t>
            </a:r>
            <a:r>
              <a:rPr lang="es-CL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b="1" i="1" spc="-1" dirty="0" err="1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see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?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6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 marL="0" marR="0" indent="0" algn="l" rtl="0" fontAlgn="ctr">
              <a:spcBef>
                <a:spcPts val="0"/>
              </a:spcBef>
              <a:spcAft>
                <a:spcPts val="0"/>
              </a:spcAft>
            </a:pPr>
            <a:endParaRPr lang="es-CL" sz="1800" b="0" i="0" u="none" strike="noStrike" dirty="0">
              <a:effectLst/>
              <a:latin typeface="Arial" panose="020B0604020202020204" pitchFamily="3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latin typeface="DynaPuff" panose="020B0604020202020204" charset="0"/>
              <a:ea typeface="DynaPuff" panose="020B060402020202020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 algn="r"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</p:txBody>
      </p:sp>
      <p:grpSp>
        <p:nvGrpSpPr>
          <p:cNvPr id="4804" name="Google Shape;4804;p47"/>
          <p:cNvGrpSpPr/>
          <p:nvPr/>
        </p:nvGrpSpPr>
        <p:grpSpPr>
          <a:xfrm rot="10800000" flipH="1">
            <a:off x="6917900" y="1363538"/>
            <a:ext cx="140800" cy="115225"/>
            <a:chOff x="7022000" y="3215100"/>
            <a:chExt cx="140800" cy="115225"/>
          </a:xfrm>
        </p:grpSpPr>
        <p:sp>
          <p:nvSpPr>
            <p:cNvPr id="4805" name="Google Shape;4805;p47"/>
            <p:cNvSpPr/>
            <p:nvPr/>
          </p:nvSpPr>
          <p:spPr>
            <a:xfrm>
              <a:off x="7059800" y="3222250"/>
              <a:ext cx="59250" cy="103325"/>
            </a:xfrm>
            <a:custGeom>
              <a:avLst/>
              <a:gdLst/>
              <a:ahLst/>
              <a:cxnLst/>
              <a:rect l="l" t="t" r="r" b="b"/>
              <a:pathLst>
                <a:path w="2370" h="4133" fill="none" extrusionOk="0">
                  <a:moveTo>
                    <a:pt x="2370" y="4132"/>
                  </a:moveTo>
                  <a:lnTo>
                    <a:pt x="0" y="1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47"/>
            <p:cNvSpPr/>
            <p:nvPr/>
          </p:nvSpPr>
          <p:spPr>
            <a:xfrm>
              <a:off x="7053550" y="3215100"/>
              <a:ext cx="75325" cy="115225"/>
            </a:xfrm>
            <a:custGeom>
              <a:avLst/>
              <a:gdLst/>
              <a:ahLst/>
              <a:cxnLst/>
              <a:rect l="l" t="t" r="r" b="b"/>
              <a:pathLst>
                <a:path w="3013" h="4609" fill="none" extrusionOk="0">
                  <a:moveTo>
                    <a:pt x="3013" y="1"/>
                  </a:moveTo>
                  <a:cubicBezTo>
                    <a:pt x="1953" y="1501"/>
                    <a:pt x="953" y="3037"/>
                    <a:pt x="0" y="4609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47"/>
            <p:cNvSpPr/>
            <p:nvPr/>
          </p:nvSpPr>
          <p:spPr>
            <a:xfrm>
              <a:off x="7022000" y="3274925"/>
              <a:ext cx="140800" cy="4500"/>
            </a:xfrm>
            <a:custGeom>
              <a:avLst/>
              <a:gdLst/>
              <a:ahLst/>
              <a:cxnLst/>
              <a:rect l="l" t="t" r="r" b="b"/>
              <a:pathLst>
                <a:path w="5632" h="180" fill="none" extrusionOk="0">
                  <a:moveTo>
                    <a:pt x="5632" y="1"/>
                  </a:moveTo>
                  <a:lnTo>
                    <a:pt x="0" y="180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08" name="Google Shape;4808;p47"/>
          <p:cNvGrpSpPr/>
          <p:nvPr/>
        </p:nvGrpSpPr>
        <p:grpSpPr>
          <a:xfrm>
            <a:off x="7340500" y="720125"/>
            <a:ext cx="983760" cy="577806"/>
            <a:chOff x="7340500" y="720125"/>
            <a:chExt cx="983760" cy="577806"/>
          </a:xfrm>
        </p:grpSpPr>
        <p:grpSp>
          <p:nvGrpSpPr>
            <p:cNvPr id="4809" name="Google Shape;4809;p47"/>
            <p:cNvGrpSpPr/>
            <p:nvPr/>
          </p:nvGrpSpPr>
          <p:grpSpPr>
            <a:xfrm>
              <a:off x="7761219" y="720125"/>
              <a:ext cx="563042" cy="506494"/>
              <a:chOff x="7608819" y="720125"/>
              <a:chExt cx="563042" cy="506494"/>
            </a:xfrm>
          </p:grpSpPr>
          <p:sp>
            <p:nvSpPr>
              <p:cNvPr id="4810" name="Google Shape;4810;p47"/>
              <p:cNvSpPr/>
              <p:nvPr/>
            </p:nvSpPr>
            <p:spPr>
              <a:xfrm>
                <a:off x="7608819" y="720125"/>
                <a:ext cx="558386" cy="269118"/>
              </a:xfrm>
              <a:custGeom>
                <a:avLst/>
                <a:gdLst/>
                <a:ahLst/>
                <a:cxnLst/>
                <a:rect l="l" t="t" r="r" b="b"/>
                <a:pathLst>
                  <a:path w="18456" h="8895" fill="none" extrusionOk="0">
                    <a:moveTo>
                      <a:pt x="18241" y="238"/>
                    </a:moveTo>
                    <a:cubicBezTo>
                      <a:pt x="14610" y="2346"/>
                      <a:pt x="4358" y="8894"/>
                      <a:pt x="3477" y="8466"/>
                    </a:cubicBezTo>
                    <a:cubicBezTo>
                      <a:pt x="2239" y="7918"/>
                      <a:pt x="858" y="5941"/>
                      <a:pt x="1" y="4977"/>
                    </a:cubicBezTo>
                    <a:cubicBezTo>
                      <a:pt x="1453" y="4286"/>
                      <a:pt x="17277" y="36"/>
                      <a:pt x="18455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1" name="Google Shape;4811;p47"/>
              <p:cNvSpPr/>
              <p:nvPr/>
            </p:nvSpPr>
            <p:spPr>
              <a:xfrm>
                <a:off x="7835395" y="723362"/>
                <a:ext cx="336466" cy="483082"/>
              </a:xfrm>
              <a:custGeom>
                <a:avLst/>
                <a:gdLst/>
                <a:ahLst/>
                <a:cxnLst/>
                <a:rect l="l" t="t" r="r" b="b"/>
                <a:pathLst>
                  <a:path w="11121" h="15967" fill="none" extrusionOk="0">
                    <a:moveTo>
                      <a:pt x="10942" y="96"/>
                    </a:moveTo>
                    <a:cubicBezTo>
                      <a:pt x="9407" y="2394"/>
                      <a:pt x="1441" y="10073"/>
                      <a:pt x="1" y="12216"/>
                    </a:cubicBezTo>
                    <a:cubicBezTo>
                      <a:pt x="1096" y="13395"/>
                      <a:pt x="2275" y="14955"/>
                      <a:pt x="3537" y="15967"/>
                    </a:cubicBezTo>
                    <a:cubicBezTo>
                      <a:pt x="4906" y="14836"/>
                      <a:pt x="10323" y="1953"/>
                      <a:pt x="11121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2" name="Google Shape;4812;p47"/>
              <p:cNvSpPr/>
              <p:nvPr/>
            </p:nvSpPr>
            <p:spPr>
              <a:xfrm>
                <a:off x="7726236" y="980192"/>
                <a:ext cx="107042" cy="246427"/>
              </a:xfrm>
              <a:custGeom>
                <a:avLst/>
                <a:gdLst/>
                <a:ahLst/>
                <a:cxnLst/>
                <a:rect l="l" t="t" r="r" b="b"/>
                <a:pathLst>
                  <a:path w="3538" h="8145" fill="none" extrusionOk="0">
                    <a:moveTo>
                      <a:pt x="25" y="0"/>
                    </a:moveTo>
                    <a:cubicBezTo>
                      <a:pt x="1" y="1263"/>
                      <a:pt x="751" y="2703"/>
                      <a:pt x="1061" y="3906"/>
                    </a:cubicBezTo>
                    <a:cubicBezTo>
                      <a:pt x="1406" y="5299"/>
                      <a:pt x="1799" y="6942"/>
                      <a:pt x="2430" y="8144"/>
                    </a:cubicBezTo>
                    <a:cubicBezTo>
                      <a:pt x="3216" y="7061"/>
                      <a:pt x="3251" y="4930"/>
                      <a:pt x="3537" y="368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13" name="Google Shape;4813;p47"/>
            <p:cNvSpPr/>
            <p:nvPr/>
          </p:nvSpPr>
          <p:spPr>
            <a:xfrm>
              <a:off x="7340500" y="936233"/>
              <a:ext cx="507558" cy="361699"/>
            </a:xfrm>
            <a:custGeom>
              <a:avLst/>
              <a:gdLst/>
              <a:ahLst/>
              <a:cxnLst/>
              <a:rect l="l" t="t" r="r" b="b"/>
              <a:pathLst>
                <a:path w="16776" h="11955" fill="none" extrusionOk="0">
                  <a:moveTo>
                    <a:pt x="16776" y="10347"/>
                  </a:moveTo>
                  <a:cubicBezTo>
                    <a:pt x="14633" y="11895"/>
                    <a:pt x="12311" y="11955"/>
                    <a:pt x="9787" y="11205"/>
                  </a:cubicBezTo>
                  <a:cubicBezTo>
                    <a:pt x="7382" y="10478"/>
                    <a:pt x="4846" y="7728"/>
                    <a:pt x="5667" y="5180"/>
                  </a:cubicBezTo>
                  <a:cubicBezTo>
                    <a:pt x="6227" y="3275"/>
                    <a:pt x="9025" y="1"/>
                    <a:pt x="11120" y="2168"/>
                  </a:cubicBezTo>
                  <a:cubicBezTo>
                    <a:pt x="12906" y="4144"/>
                    <a:pt x="10751" y="7026"/>
                    <a:pt x="9370" y="8419"/>
                  </a:cubicBezTo>
                  <a:cubicBezTo>
                    <a:pt x="6834" y="11050"/>
                    <a:pt x="3346" y="11205"/>
                    <a:pt x="0" y="10407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B4F641F3-EF4B-70B4-8AED-870E1B9FC0FA}"/>
              </a:ext>
            </a:extLst>
          </p:cNvPr>
          <p:cNvSpPr txBox="1"/>
          <p:nvPr/>
        </p:nvSpPr>
        <p:spPr>
          <a:xfrm>
            <a:off x="3935273" y="3473407"/>
            <a:ext cx="2088761" cy="18897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10588" tIns="55294" rIns="110588" bIns="55294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800" b="1" dirty="0" err="1">
                <a:highlight>
                  <a:srgbClr val="FFFF00"/>
                </a:highlight>
              </a:rPr>
              <a:t>To</a:t>
            </a:r>
            <a:r>
              <a:rPr lang="es-ES" sz="1800" b="1" dirty="0">
                <a:highlight>
                  <a:srgbClr val="FFFF00"/>
                </a:highlight>
              </a:rPr>
              <a:t> </a:t>
            </a:r>
            <a:r>
              <a:rPr lang="es-ES" sz="1800" b="1" dirty="0" err="1">
                <a:highlight>
                  <a:srgbClr val="FFFF00"/>
                </a:highlight>
              </a:rPr>
              <a:t>the</a:t>
            </a:r>
            <a:r>
              <a:rPr lang="es-ES" sz="1800" b="1" dirty="0"/>
              <a:t> </a:t>
            </a:r>
            <a:r>
              <a:rPr lang="es-ES" sz="1800" dirty="0" err="1">
                <a:solidFill>
                  <a:srgbClr val="FF0000"/>
                </a:solidFill>
              </a:rPr>
              <a:t>right</a:t>
            </a:r>
            <a:r>
              <a:rPr lang="es-ES" sz="1800" dirty="0"/>
              <a:t>/</a:t>
            </a:r>
            <a:r>
              <a:rPr lang="es-ES" sz="1800" dirty="0" err="1">
                <a:solidFill>
                  <a:srgbClr val="0070C0"/>
                </a:solidFill>
              </a:rPr>
              <a:t>left</a:t>
            </a:r>
            <a:endParaRPr lang="es-ES" sz="1800" dirty="0">
              <a:solidFill>
                <a:srgbClr val="0070C0"/>
              </a:solidFill>
            </a:endParaRPr>
          </a:p>
          <a:p>
            <a:r>
              <a:rPr lang="es-ES" sz="1800" b="1" dirty="0" err="1">
                <a:highlight>
                  <a:srgbClr val="FFFF00"/>
                </a:highlight>
              </a:rPr>
              <a:t>Upper</a:t>
            </a:r>
            <a:r>
              <a:rPr lang="es-ES" sz="1800" dirty="0"/>
              <a:t> </a:t>
            </a:r>
            <a:r>
              <a:rPr lang="es-ES" sz="1800" dirty="0" err="1">
                <a:solidFill>
                  <a:srgbClr val="FF0000"/>
                </a:solidFill>
              </a:rPr>
              <a:t>right</a:t>
            </a:r>
            <a:r>
              <a:rPr lang="es-ES" sz="1800" dirty="0"/>
              <a:t>/</a:t>
            </a:r>
            <a:r>
              <a:rPr lang="es-ES" sz="1800" dirty="0" err="1">
                <a:solidFill>
                  <a:srgbClr val="0070C0"/>
                </a:solidFill>
              </a:rPr>
              <a:t>left</a:t>
            </a:r>
            <a:endParaRPr lang="es-ES" sz="1800" dirty="0">
              <a:solidFill>
                <a:srgbClr val="0070C0"/>
              </a:solidFill>
            </a:endParaRPr>
          </a:p>
          <a:p>
            <a:r>
              <a:rPr lang="es-ES" sz="1800" b="1" dirty="0">
                <a:highlight>
                  <a:srgbClr val="FFFF00"/>
                </a:highlight>
              </a:rPr>
              <a:t>Bottom</a:t>
            </a:r>
            <a:r>
              <a:rPr lang="es-ES" sz="1800" dirty="0"/>
              <a:t> </a:t>
            </a:r>
            <a:r>
              <a:rPr lang="es-ES" sz="1800" dirty="0" err="1">
                <a:solidFill>
                  <a:srgbClr val="FF0000"/>
                </a:solidFill>
              </a:rPr>
              <a:t>right</a:t>
            </a:r>
            <a:r>
              <a:rPr lang="es-ES" sz="1800" dirty="0"/>
              <a:t>/</a:t>
            </a:r>
            <a:r>
              <a:rPr lang="es-ES" sz="1800" dirty="0" err="1">
                <a:solidFill>
                  <a:srgbClr val="0070C0"/>
                </a:solidFill>
              </a:rPr>
              <a:t>left</a:t>
            </a:r>
            <a:endParaRPr lang="es-ES" sz="1800" dirty="0">
              <a:solidFill>
                <a:srgbClr val="0070C0"/>
              </a:solidFill>
            </a:endParaRPr>
          </a:p>
          <a:p>
            <a:r>
              <a:rPr lang="es-ES" sz="1800" b="1" dirty="0">
                <a:highlight>
                  <a:srgbClr val="FFFF00"/>
                </a:highlight>
              </a:rPr>
              <a:t>In </a:t>
            </a:r>
            <a:r>
              <a:rPr lang="es-ES" sz="1800" b="1" dirty="0" err="1">
                <a:highlight>
                  <a:srgbClr val="FFFF00"/>
                </a:highlight>
              </a:rPr>
              <a:t>the</a:t>
            </a:r>
            <a:r>
              <a:rPr lang="es-ES" sz="1800" b="1" dirty="0">
                <a:highlight>
                  <a:srgbClr val="FFFF00"/>
                </a:highlight>
              </a:rPr>
              <a:t> </a:t>
            </a:r>
            <a:r>
              <a:rPr lang="es-ES" sz="1800" b="1" dirty="0" err="1">
                <a:highlight>
                  <a:srgbClr val="FFFF00"/>
                </a:highlight>
              </a:rPr>
              <a:t>middle</a:t>
            </a:r>
            <a:endParaRPr lang="es-ES" sz="1800" b="1" dirty="0">
              <a:highlight>
                <a:srgbClr val="FFFF00"/>
              </a:highlight>
            </a:endParaRPr>
          </a:p>
          <a:p>
            <a:endParaRPr lang="es-ES" sz="2177" dirty="0"/>
          </a:p>
          <a:p>
            <a:endParaRPr lang="es-ES" sz="2177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A51FA79-4260-C54D-DE22-CB82AF39A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087" y="1598295"/>
            <a:ext cx="2672715" cy="1443070"/>
          </a:xfrm>
          <a:prstGeom prst="rect">
            <a:avLst/>
          </a:prstGeom>
        </p:spPr>
      </p:pic>
      <p:pic>
        <p:nvPicPr>
          <p:cNvPr id="3" name="Imagen 3" descr="Imagen que contiene exterior, montaña, naturaleza, fondo&#10;&#10;Descripción generada con confianza muy alta">
            <a:extLst>
              <a:ext uri="{FF2B5EF4-FFF2-40B4-BE49-F238E27FC236}">
                <a16:creationId xmlns:a16="http://schemas.microsoft.com/office/drawing/2014/main" id="{3916FA2E-BCEA-AD32-5443-C116D0A6D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44" y="3345163"/>
            <a:ext cx="2474269" cy="1292851"/>
          </a:xfrm>
          <a:prstGeom prst="rect">
            <a:avLst/>
          </a:prstGeom>
        </p:spPr>
      </p:pic>
      <p:pic>
        <p:nvPicPr>
          <p:cNvPr id="4" name="Imagen 4">
            <a:extLst>
              <a:ext uri="{FF2B5EF4-FFF2-40B4-BE49-F238E27FC236}">
                <a16:creationId xmlns:a16="http://schemas.microsoft.com/office/drawing/2014/main" id="{708015EC-0F11-C0EC-4E29-D2346EB82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671" y="1513978"/>
            <a:ext cx="2217692" cy="1473145"/>
          </a:xfrm>
          <a:prstGeom prst="rect">
            <a:avLst/>
          </a:prstGeom>
        </p:spPr>
      </p:pic>
      <p:pic>
        <p:nvPicPr>
          <p:cNvPr id="5" name="Imagen 5" descr="Imagen que contiene edificio, tren, interior, estación&#10;&#10;Descripción generada con confianza muy alta">
            <a:extLst>
              <a:ext uri="{FF2B5EF4-FFF2-40B4-BE49-F238E27FC236}">
                <a16:creationId xmlns:a16="http://schemas.microsoft.com/office/drawing/2014/main" id="{971432F0-06B7-3407-5049-98B752ACA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9843" y="1626938"/>
            <a:ext cx="2209845" cy="1243081"/>
          </a:xfrm>
          <a:prstGeom prst="rect">
            <a:avLst/>
          </a:prstGeom>
        </p:spPr>
      </p:pic>
      <p:pic>
        <p:nvPicPr>
          <p:cNvPr id="12" name="Imagen 7" descr="Un puente sobre el agua&#10;&#10;Descripción generada con confianza alta">
            <a:extLst>
              <a:ext uri="{FF2B5EF4-FFF2-40B4-BE49-F238E27FC236}">
                <a16:creationId xmlns:a16="http://schemas.microsoft.com/office/drawing/2014/main" id="{26B26F04-9C8C-2007-712B-1098F257B2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9842" y="3018194"/>
            <a:ext cx="2209845" cy="165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94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5" name="Google Shape;4885;p50"/>
          <p:cNvSpPr txBox="1">
            <a:spLocks noGrp="1"/>
          </p:cNvSpPr>
          <p:nvPr>
            <p:ph type="title"/>
          </p:nvPr>
        </p:nvSpPr>
        <p:spPr>
          <a:xfrm>
            <a:off x="3050800" y="1688416"/>
            <a:ext cx="4904400" cy="83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English 4:</a:t>
            </a:r>
          </a:p>
        </p:txBody>
      </p:sp>
      <p:sp>
        <p:nvSpPr>
          <p:cNvPr id="4886" name="Google Shape;4886;p50"/>
          <p:cNvSpPr txBox="1">
            <a:spLocks noGrp="1"/>
          </p:cNvSpPr>
          <p:nvPr>
            <p:ph type="subTitle" idx="1"/>
          </p:nvPr>
        </p:nvSpPr>
        <p:spPr>
          <a:xfrm>
            <a:off x="3050775" y="2374536"/>
            <a:ext cx="523078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sz="4900" b="0" i="0" u="none" strike="noStrike" kern="0" cap="none" spc="0" normalizeH="0" baseline="0" noProof="0" dirty="0">
                <a:ln>
                  <a:noFill/>
                </a:ln>
                <a:solidFill>
                  <a:srgbClr val="FF3F3F"/>
                </a:solidFill>
                <a:effectLst/>
                <a:uLnTx/>
                <a:uFillTx/>
                <a:latin typeface="DynaPuff"/>
                <a:ea typeface="DynaPuff"/>
                <a:sym typeface="DynaPuff"/>
              </a:rPr>
              <a:t>Lesson 1, Part II </a:t>
            </a:r>
            <a:endParaRPr dirty="0"/>
          </a:p>
        </p:txBody>
      </p:sp>
      <p:grpSp>
        <p:nvGrpSpPr>
          <p:cNvPr id="4887" name="Google Shape;4887;p50"/>
          <p:cNvGrpSpPr/>
          <p:nvPr/>
        </p:nvGrpSpPr>
        <p:grpSpPr>
          <a:xfrm>
            <a:off x="1537477" y="1770284"/>
            <a:ext cx="1414325" cy="1715954"/>
            <a:chOff x="1385068" y="1860175"/>
            <a:chExt cx="1298857" cy="1575860"/>
          </a:xfrm>
        </p:grpSpPr>
        <p:sp>
          <p:nvSpPr>
            <p:cNvPr id="4888" name="Google Shape;4888;p50"/>
            <p:cNvSpPr/>
            <p:nvPr/>
          </p:nvSpPr>
          <p:spPr>
            <a:xfrm flipH="1">
              <a:off x="2114740" y="2366725"/>
              <a:ext cx="374793" cy="370561"/>
            </a:xfrm>
            <a:custGeom>
              <a:avLst/>
              <a:gdLst/>
              <a:ahLst/>
              <a:cxnLst/>
              <a:rect l="l" t="t" r="r" b="b"/>
              <a:pathLst>
                <a:path w="12663" h="12520" extrusionOk="0">
                  <a:moveTo>
                    <a:pt x="6704" y="827"/>
                  </a:moveTo>
                  <a:cubicBezTo>
                    <a:pt x="6933" y="827"/>
                    <a:pt x="7161" y="860"/>
                    <a:pt x="7386" y="940"/>
                  </a:cubicBezTo>
                  <a:cubicBezTo>
                    <a:pt x="8506" y="1284"/>
                    <a:pt x="9561" y="1844"/>
                    <a:pt x="10487" y="2577"/>
                  </a:cubicBezTo>
                  <a:cubicBezTo>
                    <a:pt x="11413" y="3330"/>
                    <a:pt x="11865" y="4515"/>
                    <a:pt x="11672" y="5677"/>
                  </a:cubicBezTo>
                  <a:cubicBezTo>
                    <a:pt x="11499" y="6797"/>
                    <a:pt x="11176" y="8089"/>
                    <a:pt x="10466" y="8972"/>
                  </a:cubicBezTo>
                  <a:cubicBezTo>
                    <a:pt x="9712" y="9898"/>
                    <a:pt x="8721" y="10609"/>
                    <a:pt x="7623" y="11061"/>
                  </a:cubicBezTo>
                  <a:cubicBezTo>
                    <a:pt x="6827" y="11402"/>
                    <a:pt x="5933" y="11670"/>
                    <a:pt x="5052" y="11670"/>
                  </a:cubicBezTo>
                  <a:cubicBezTo>
                    <a:pt x="4765" y="11670"/>
                    <a:pt x="4480" y="11641"/>
                    <a:pt x="4199" y="11578"/>
                  </a:cubicBezTo>
                  <a:cubicBezTo>
                    <a:pt x="2326" y="11147"/>
                    <a:pt x="1141" y="9231"/>
                    <a:pt x="1034" y="7400"/>
                  </a:cubicBezTo>
                  <a:cubicBezTo>
                    <a:pt x="991" y="6237"/>
                    <a:pt x="1271" y="5096"/>
                    <a:pt x="1787" y="4084"/>
                  </a:cubicBezTo>
                  <a:cubicBezTo>
                    <a:pt x="2175" y="3266"/>
                    <a:pt x="2799" y="2189"/>
                    <a:pt x="3639" y="1694"/>
                  </a:cubicBezTo>
                  <a:cubicBezTo>
                    <a:pt x="3661" y="1694"/>
                    <a:pt x="3682" y="1694"/>
                    <a:pt x="3725" y="1672"/>
                  </a:cubicBezTo>
                  <a:cubicBezTo>
                    <a:pt x="3855" y="1608"/>
                    <a:pt x="3984" y="1564"/>
                    <a:pt x="4135" y="1500"/>
                  </a:cubicBezTo>
                  <a:cubicBezTo>
                    <a:pt x="4221" y="1478"/>
                    <a:pt x="4307" y="1457"/>
                    <a:pt x="4393" y="1457"/>
                  </a:cubicBezTo>
                  <a:cubicBezTo>
                    <a:pt x="4522" y="1435"/>
                    <a:pt x="4630" y="1392"/>
                    <a:pt x="4694" y="1284"/>
                  </a:cubicBezTo>
                  <a:cubicBezTo>
                    <a:pt x="4974" y="1198"/>
                    <a:pt x="5276" y="1091"/>
                    <a:pt x="5556" y="1026"/>
                  </a:cubicBezTo>
                  <a:cubicBezTo>
                    <a:pt x="5934" y="918"/>
                    <a:pt x="6320" y="827"/>
                    <a:pt x="6704" y="827"/>
                  </a:cubicBezTo>
                  <a:close/>
                  <a:moveTo>
                    <a:pt x="6638" y="0"/>
                  </a:moveTo>
                  <a:cubicBezTo>
                    <a:pt x="6392" y="0"/>
                    <a:pt x="6145" y="27"/>
                    <a:pt x="5900" y="79"/>
                  </a:cubicBezTo>
                  <a:cubicBezTo>
                    <a:pt x="5211" y="229"/>
                    <a:pt x="4544" y="423"/>
                    <a:pt x="3876" y="703"/>
                  </a:cubicBezTo>
                  <a:cubicBezTo>
                    <a:pt x="2756" y="1005"/>
                    <a:pt x="2003" y="2038"/>
                    <a:pt x="1421" y="3007"/>
                  </a:cubicBezTo>
                  <a:cubicBezTo>
                    <a:pt x="754" y="4062"/>
                    <a:pt x="345" y="5247"/>
                    <a:pt x="215" y="6474"/>
                  </a:cubicBezTo>
                  <a:cubicBezTo>
                    <a:pt x="0" y="8735"/>
                    <a:pt x="1055" y="11147"/>
                    <a:pt x="3187" y="12138"/>
                  </a:cubicBezTo>
                  <a:cubicBezTo>
                    <a:pt x="3779" y="12407"/>
                    <a:pt x="4398" y="12520"/>
                    <a:pt x="5020" y="12520"/>
                  </a:cubicBezTo>
                  <a:cubicBezTo>
                    <a:pt x="5642" y="12520"/>
                    <a:pt x="6266" y="12407"/>
                    <a:pt x="6869" y="12224"/>
                  </a:cubicBezTo>
                  <a:cubicBezTo>
                    <a:pt x="8248" y="11836"/>
                    <a:pt x="9518" y="11126"/>
                    <a:pt x="10573" y="10135"/>
                  </a:cubicBezTo>
                  <a:cubicBezTo>
                    <a:pt x="11047" y="9683"/>
                    <a:pt x="11435" y="9145"/>
                    <a:pt x="11736" y="8542"/>
                  </a:cubicBezTo>
                  <a:cubicBezTo>
                    <a:pt x="11995" y="7917"/>
                    <a:pt x="12210" y="7249"/>
                    <a:pt x="12339" y="6582"/>
                  </a:cubicBezTo>
                  <a:cubicBezTo>
                    <a:pt x="12662" y="5247"/>
                    <a:pt x="12641" y="3933"/>
                    <a:pt x="11822" y="2813"/>
                  </a:cubicBezTo>
                  <a:cubicBezTo>
                    <a:pt x="10918" y="1521"/>
                    <a:pt x="9432" y="875"/>
                    <a:pt x="8011" y="294"/>
                  </a:cubicBezTo>
                  <a:cubicBezTo>
                    <a:pt x="7573" y="96"/>
                    <a:pt x="7107" y="0"/>
                    <a:pt x="66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9" name="Google Shape;4889;p50"/>
            <p:cNvSpPr/>
            <p:nvPr/>
          </p:nvSpPr>
          <p:spPr>
            <a:xfrm flipH="1">
              <a:off x="1385068" y="1860175"/>
              <a:ext cx="1298857" cy="1575860"/>
            </a:xfrm>
            <a:custGeom>
              <a:avLst/>
              <a:gdLst/>
              <a:ahLst/>
              <a:cxnLst/>
              <a:rect l="l" t="t" r="r" b="b"/>
              <a:pathLst>
                <a:path w="43884" h="53243" extrusionOk="0">
                  <a:moveTo>
                    <a:pt x="8261" y="8585"/>
                  </a:moveTo>
                  <a:cubicBezTo>
                    <a:pt x="8700" y="8585"/>
                    <a:pt x="9141" y="8612"/>
                    <a:pt x="9583" y="8666"/>
                  </a:cubicBezTo>
                  <a:cubicBezTo>
                    <a:pt x="10595" y="8817"/>
                    <a:pt x="11585" y="9118"/>
                    <a:pt x="12511" y="9592"/>
                  </a:cubicBezTo>
                  <a:lnTo>
                    <a:pt x="12081" y="9506"/>
                  </a:lnTo>
                  <a:cubicBezTo>
                    <a:pt x="11758" y="9441"/>
                    <a:pt x="11413" y="9377"/>
                    <a:pt x="11069" y="9334"/>
                  </a:cubicBezTo>
                  <a:cubicBezTo>
                    <a:pt x="11005" y="9174"/>
                    <a:pt x="10858" y="9085"/>
                    <a:pt x="10707" y="9085"/>
                  </a:cubicBezTo>
                  <a:cubicBezTo>
                    <a:pt x="10655" y="9085"/>
                    <a:pt x="10602" y="9096"/>
                    <a:pt x="10552" y="9118"/>
                  </a:cubicBezTo>
                  <a:lnTo>
                    <a:pt x="10250" y="9247"/>
                  </a:lnTo>
                  <a:cubicBezTo>
                    <a:pt x="9884" y="9226"/>
                    <a:pt x="9518" y="9204"/>
                    <a:pt x="9152" y="9204"/>
                  </a:cubicBezTo>
                  <a:cubicBezTo>
                    <a:pt x="8569" y="8847"/>
                    <a:pt x="7903" y="8654"/>
                    <a:pt x="7242" y="8654"/>
                  </a:cubicBezTo>
                  <a:cubicBezTo>
                    <a:pt x="7146" y="8654"/>
                    <a:pt x="7051" y="8658"/>
                    <a:pt x="6956" y="8666"/>
                  </a:cubicBezTo>
                  <a:cubicBezTo>
                    <a:pt x="7386" y="8612"/>
                    <a:pt x="7822" y="8585"/>
                    <a:pt x="8261" y="8585"/>
                  </a:cubicBezTo>
                  <a:close/>
                  <a:moveTo>
                    <a:pt x="6611" y="9549"/>
                  </a:moveTo>
                  <a:cubicBezTo>
                    <a:pt x="6374" y="9657"/>
                    <a:pt x="6159" y="9786"/>
                    <a:pt x="5944" y="9915"/>
                  </a:cubicBezTo>
                  <a:cubicBezTo>
                    <a:pt x="5965" y="9872"/>
                    <a:pt x="6008" y="9850"/>
                    <a:pt x="6051" y="9807"/>
                  </a:cubicBezTo>
                  <a:cubicBezTo>
                    <a:pt x="6073" y="9743"/>
                    <a:pt x="6116" y="9678"/>
                    <a:pt x="6116" y="9614"/>
                  </a:cubicBezTo>
                  <a:cubicBezTo>
                    <a:pt x="6267" y="9570"/>
                    <a:pt x="6439" y="9549"/>
                    <a:pt x="6611" y="9549"/>
                  </a:cubicBezTo>
                  <a:close/>
                  <a:moveTo>
                    <a:pt x="7968" y="10109"/>
                  </a:moveTo>
                  <a:cubicBezTo>
                    <a:pt x="7989" y="10130"/>
                    <a:pt x="8032" y="10130"/>
                    <a:pt x="8054" y="10152"/>
                  </a:cubicBezTo>
                  <a:lnTo>
                    <a:pt x="7860" y="10238"/>
                  </a:lnTo>
                  <a:lnTo>
                    <a:pt x="7860" y="10238"/>
                  </a:lnTo>
                  <a:lnTo>
                    <a:pt x="7968" y="10109"/>
                  </a:lnTo>
                  <a:close/>
                  <a:moveTo>
                    <a:pt x="4027" y="10755"/>
                  </a:moveTo>
                  <a:cubicBezTo>
                    <a:pt x="4057" y="10756"/>
                    <a:pt x="4078" y="10759"/>
                    <a:pt x="4113" y="10776"/>
                  </a:cubicBezTo>
                  <a:lnTo>
                    <a:pt x="3833" y="11056"/>
                  </a:lnTo>
                  <a:cubicBezTo>
                    <a:pt x="3898" y="10949"/>
                    <a:pt x="3962" y="10841"/>
                    <a:pt x="4027" y="10755"/>
                  </a:cubicBezTo>
                  <a:close/>
                  <a:moveTo>
                    <a:pt x="15354" y="11056"/>
                  </a:moveTo>
                  <a:cubicBezTo>
                    <a:pt x="15655" y="11229"/>
                    <a:pt x="15978" y="11401"/>
                    <a:pt x="16301" y="11595"/>
                  </a:cubicBezTo>
                  <a:cubicBezTo>
                    <a:pt x="15160" y="11810"/>
                    <a:pt x="14040" y="12133"/>
                    <a:pt x="12964" y="12521"/>
                  </a:cubicBezTo>
                  <a:cubicBezTo>
                    <a:pt x="12985" y="12413"/>
                    <a:pt x="12964" y="12305"/>
                    <a:pt x="12921" y="12219"/>
                  </a:cubicBezTo>
                  <a:lnTo>
                    <a:pt x="12899" y="12219"/>
                  </a:lnTo>
                  <a:cubicBezTo>
                    <a:pt x="13114" y="12133"/>
                    <a:pt x="13308" y="12068"/>
                    <a:pt x="13524" y="12004"/>
                  </a:cubicBezTo>
                  <a:cubicBezTo>
                    <a:pt x="14062" y="11961"/>
                    <a:pt x="14579" y="11896"/>
                    <a:pt x="15096" y="11810"/>
                  </a:cubicBezTo>
                  <a:cubicBezTo>
                    <a:pt x="15419" y="11767"/>
                    <a:pt x="15591" y="11401"/>
                    <a:pt x="15397" y="11121"/>
                  </a:cubicBezTo>
                  <a:cubicBezTo>
                    <a:pt x="15376" y="11099"/>
                    <a:pt x="15354" y="11078"/>
                    <a:pt x="15354" y="11056"/>
                  </a:cubicBezTo>
                  <a:close/>
                  <a:moveTo>
                    <a:pt x="10423" y="10109"/>
                  </a:moveTo>
                  <a:cubicBezTo>
                    <a:pt x="10832" y="10152"/>
                    <a:pt x="11241" y="10216"/>
                    <a:pt x="11672" y="10281"/>
                  </a:cubicBezTo>
                  <a:cubicBezTo>
                    <a:pt x="12145" y="10389"/>
                    <a:pt x="12598" y="10496"/>
                    <a:pt x="13071" y="10647"/>
                  </a:cubicBezTo>
                  <a:cubicBezTo>
                    <a:pt x="12770" y="10647"/>
                    <a:pt x="12447" y="10669"/>
                    <a:pt x="12145" y="10712"/>
                  </a:cubicBezTo>
                  <a:cubicBezTo>
                    <a:pt x="12059" y="10583"/>
                    <a:pt x="11909" y="10496"/>
                    <a:pt x="11736" y="10496"/>
                  </a:cubicBezTo>
                  <a:cubicBezTo>
                    <a:pt x="10896" y="10518"/>
                    <a:pt x="10078" y="10841"/>
                    <a:pt x="9324" y="11142"/>
                  </a:cubicBezTo>
                  <a:cubicBezTo>
                    <a:pt x="8485" y="11465"/>
                    <a:pt x="7666" y="11853"/>
                    <a:pt x="6848" y="12241"/>
                  </a:cubicBezTo>
                  <a:cubicBezTo>
                    <a:pt x="6417" y="12456"/>
                    <a:pt x="5965" y="12671"/>
                    <a:pt x="5534" y="12887"/>
                  </a:cubicBezTo>
                  <a:cubicBezTo>
                    <a:pt x="7085" y="11832"/>
                    <a:pt x="8721" y="10906"/>
                    <a:pt x="10423" y="10109"/>
                  </a:cubicBezTo>
                  <a:close/>
                  <a:moveTo>
                    <a:pt x="10509" y="12413"/>
                  </a:moveTo>
                  <a:cubicBezTo>
                    <a:pt x="10121" y="12585"/>
                    <a:pt x="9755" y="12779"/>
                    <a:pt x="9389" y="12973"/>
                  </a:cubicBezTo>
                  <a:cubicBezTo>
                    <a:pt x="9260" y="13037"/>
                    <a:pt x="9131" y="13124"/>
                    <a:pt x="9001" y="13188"/>
                  </a:cubicBezTo>
                  <a:lnTo>
                    <a:pt x="8808" y="13274"/>
                  </a:lnTo>
                  <a:cubicBezTo>
                    <a:pt x="9238" y="12994"/>
                    <a:pt x="9690" y="12736"/>
                    <a:pt x="10121" y="12478"/>
                  </a:cubicBezTo>
                  <a:lnTo>
                    <a:pt x="10121" y="12499"/>
                  </a:lnTo>
                  <a:lnTo>
                    <a:pt x="10509" y="12413"/>
                  </a:lnTo>
                  <a:close/>
                  <a:moveTo>
                    <a:pt x="5470" y="11207"/>
                  </a:moveTo>
                  <a:lnTo>
                    <a:pt x="5470" y="11207"/>
                  </a:lnTo>
                  <a:cubicBezTo>
                    <a:pt x="5384" y="11293"/>
                    <a:pt x="5297" y="11358"/>
                    <a:pt x="5233" y="11422"/>
                  </a:cubicBezTo>
                  <a:cubicBezTo>
                    <a:pt x="4953" y="11681"/>
                    <a:pt x="4673" y="11896"/>
                    <a:pt x="4393" y="12133"/>
                  </a:cubicBezTo>
                  <a:cubicBezTo>
                    <a:pt x="3855" y="12499"/>
                    <a:pt x="3359" y="12908"/>
                    <a:pt x="2886" y="13360"/>
                  </a:cubicBezTo>
                  <a:lnTo>
                    <a:pt x="2864" y="13382"/>
                  </a:lnTo>
                  <a:lnTo>
                    <a:pt x="2778" y="13468"/>
                  </a:lnTo>
                  <a:cubicBezTo>
                    <a:pt x="2670" y="13554"/>
                    <a:pt x="2627" y="13727"/>
                    <a:pt x="2713" y="13856"/>
                  </a:cubicBezTo>
                  <a:lnTo>
                    <a:pt x="2390" y="14114"/>
                  </a:lnTo>
                  <a:cubicBezTo>
                    <a:pt x="2584" y="13597"/>
                    <a:pt x="2821" y="13081"/>
                    <a:pt x="3058" y="12585"/>
                  </a:cubicBezTo>
                  <a:cubicBezTo>
                    <a:pt x="3123" y="12628"/>
                    <a:pt x="3203" y="12650"/>
                    <a:pt x="3287" y="12650"/>
                  </a:cubicBezTo>
                  <a:cubicBezTo>
                    <a:pt x="3370" y="12650"/>
                    <a:pt x="3456" y="12628"/>
                    <a:pt x="3532" y="12585"/>
                  </a:cubicBezTo>
                  <a:cubicBezTo>
                    <a:pt x="4178" y="12111"/>
                    <a:pt x="4824" y="11659"/>
                    <a:pt x="5470" y="11207"/>
                  </a:cubicBezTo>
                  <a:close/>
                  <a:moveTo>
                    <a:pt x="25798" y="15902"/>
                  </a:moveTo>
                  <a:cubicBezTo>
                    <a:pt x="25733" y="15966"/>
                    <a:pt x="25690" y="16052"/>
                    <a:pt x="25647" y="16138"/>
                  </a:cubicBezTo>
                  <a:cubicBezTo>
                    <a:pt x="25561" y="16074"/>
                    <a:pt x="25475" y="16052"/>
                    <a:pt x="25389" y="16052"/>
                  </a:cubicBezTo>
                  <a:lnTo>
                    <a:pt x="25798" y="15902"/>
                  </a:lnTo>
                  <a:close/>
                  <a:moveTo>
                    <a:pt x="24894" y="16289"/>
                  </a:moveTo>
                  <a:lnTo>
                    <a:pt x="24894" y="16289"/>
                  </a:lnTo>
                  <a:cubicBezTo>
                    <a:pt x="24721" y="16418"/>
                    <a:pt x="24614" y="16612"/>
                    <a:pt x="24571" y="16827"/>
                  </a:cubicBezTo>
                  <a:lnTo>
                    <a:pt x="24312" y="16548"/>
                  </a:lnTo>
                  <a:lnTo>
                    <a:pt x="24894" y="16289"/>
                  </a:lnTo>
                  <a:close/>
                  <a:moveTo>
                    <a:pt x="3682" y="14696"/>
                  </a:moveTo>
                  <a:cubicBezTo>
                    <a:pt x="3575" y="14803"/>
                    <a:pt x="3467" y="14932"/>
                    <a:pt x="3359" y="15040"/>
                  </a:cubicBezTo>
                  <a:cubicBezTo>
                    <a:pt x="3015" y="15320"/>
                    <a:pt x="2649" y="15579"/>
                    <a:pt x="2326" y="15858"/>
                  </a:cubicBezTo>
                  <a:cubicBezTo>
                    <a:pt x="2153" y="15988"/>
                    <a:pt x="2110" y="16225"/>
                    <a:pt x="2218" y="16397"/>
                  </a:cubicBezTo>
                  <a:lnTo>
                    <a:pt x="2110" y="16504"/>
                  </a:lnTo>
                  <a:cubicBezTo>
                    <a:pt x="1938" y="16655"/>
                    <a:pt x="1744" y="16806"/>
                    <a:pt x="1572" y="16957"/>
                  </a:cubicBezTo>
                  <a:cubicBezTo>
                    <a:pt x="1701" y="16418"/>
                    <a:pt x="1830" y="15880"/>
                    <a:pt x="1981" y="15342"/>
                  </a:cubicBezTo>
                  <a:cubicBezTo>
                    <a:pt x="2024" y="15352"/>
                    <a:pt x="2067" y="15358"/>
                    <a:pt x="2110" y="15358"/>
                  </a:cubicBezTo>
                  <a:cubicBezTo>
                    <a:pt x="2153" y="15358"/>
                    <a:pt x="2197" y="15352"/>
                    <a:pt x="2240" y="15342"/>
                  </a:cubicBezTo>
                  <a:cubicBezTo>
                    <a:pt x="2713" y="15126"/>
                    <a:pt x="3209" y="14911"/>
                    <a:pt x="3682" y="14696"/>
                  </a:cubicBezTo>
                  <a:close/>
                  <a:moveTo>
                    <a:pt x="25454" y="17581"/>
                  </a:moveTo>
                  <a:cubicBezTo>
                    <a:pt x="25583" y="17775"/>
                    <a:pt x="25733" y="17990"/>
                    <a:pt x="25841" y="18184"/>
                  </a:cubicBezTo>
                  <a:cubicBezTo>
                    <a:pt x="25690" y="17990"/>
                    <a:pt x="25518" y="17818"/>
                    <a:pt x="25367" y="17624"/>
                  </a:cubicBezTo>
                  <a:cubicBezTo>
                    <a:pt x="25389" y="17624"/>
                    <a:pt x="25432" y="17603"/>
                    <a:pt x="25454" y="17581"/>
                  </a:cubicBezTo>
                  <a:close/>
                  <a:moveTo>
                    <a:pt x="1443" y="17667"/>
                  </a:moveTo>
                  <a:cubicBezTo>
                    <a:pt x="1526" y="17751"/>
                    <a:pt x="1637" y="17798"/>
                    <a:pt x="1745" y="17798"/>
                  </a:cubicBezTo>
                  <a:cubicBezTo>
                    <a:pt x="1804" y="17798"/>
                    <a:pt x="1863" y="17784"/>
                    <a:pt x="1917" y="17753"/>
                  </a:cubicBezTo>
                  <a:lnTo>
                    <a:pt x="1917" y="17753"/>
                  </a:lnTo>
                  <a:cubicBezTo>
                    <a:pt x="1723" y="17969"/>
                    <a:pt x="1529" y="18206"/>
                    <a:pt x="1335" y="18443"/>
                  </a:cubicBezTo>
                  <a:cubicBezTo>
                    <a:pt x="1357" y="18163"/>
                    <a:pt x="1400" y="17926"/>
                    <a:pt x="1443" y="17667"/>
                  </a:cubicBezTo>
                  <a:close/>
                  <a:moveTo>
                    <a:pt x="5642" y="16052"/>
                  </a:moveTo>
                  <a:lnTo>
                    <a:pt x="5642" y="16052"/>
                  </a:lnTo>
                  <a:cubicBezTo>
                    <a:pt x="4350" y="16914"/>
                    <a:pt x="3123" y="17883"/>
                    <a:pt x="2003" y="18959"/>
                  </a:cubicBezTo>
                  <a:cubicBezTo>
                    <a:pt x="2843" y="17947"/>
                    <a:pt x="3812" y="17064"/>
                    <a:pt x="4888" y="16311"/>
                  </a:cubicBezTo>
                  <a:cubicBezTo>
                    <a:pt x="4926" y="16326"/>
                    <a:pt x="4970" y="16333"/>
                    <a:pt x="5015" y="16333"/>
                  </a:cubicBezTo>
                  <a:cubicBezTo>
                    <a:pt x="5097" y="16333"/>
                    <a:pt x="5185" y="16309"/>
                    <a:pt x="5254" y="16268"/>
                  </a:cubicBezTo>
                  <a:lnTo>
                    <a:pt x="5642" y="16052"/>
                  </a:lnTo>
                  <a:close/>
                  <a:moveTo>
                    <a:pt x="29459" y="23632"/>
                  </a:moveTo>
                  <a:lnTo>
                    <a:pt x="30277" y="24860"/>
                  </a:lnTo>
                  <a:cubicBezTo>
                    <a:pt x="30342" y="24946"/>
                    <a:pt x="30449" y="25011"/>
                    <a:pt x="30579" y="25011"/>
                  </a:cubicBezTo>
                  <a:lnTo>
                    <a:pt x="30816" y="25355"/>
                  </a:lnTo>
                  <a:cubicBezTo>
                    <a:pt x="30557" y="25290"/>
                    <a:pt x="30320" y="25247"/>
                    <a:pt x="30083" y="25204"/>
                  </a:cubicBezTo>
                  <a:cubicBezTo>
                    <a:pt x="30062" y="25032"/>
                    <a:pt x="30019" y="24860"/>
                    <a:pt x="29954" y="24688"/>
                  </a:cubicBezTo>
                  <a:cubicBezTo>
                    <a:pt x="29803" y="24343"/>
                    <a:pt x="29631" y="23977"/>
                    <a:pt x="29459" y="23632"/>
                  </a:cubicBezTo>
                  <a:close/>
                  <a:moveTo>
                    <a:pt x="31742" y="25118"/>
                  </a:moveTo>
                  <a:lnTo>
                    <a:pt x="32021" y="25700"/>
                  </a:lnTo>
                  <a:cubicBezTo>
                    <a:pt x="31849" y="25635"/>
                    <a:pt x="31655" y="25592"/>
                    <a:pt x="31483" y="25527"/>
                  </a:cubicBezTo>
                  <a:cubicBezTo>
                    <a:pt x="31569" y="25463"/>
                    <a:pt x="31634" y="25355"/>
                    <a:pt x="31634" y="25247"/>
                  </a:cubicBezTo>
                  <a:cubicBezTo>
                    <a:pt x="31677" y="25204"/>
                    <a:pt x="31720" y="25161"/>
                    <a:pt x="31742" y="25118"/>
                  </a:cubicBezTo>
                  <a:close/>
                  <a:moveTo>
                    <a:pt x="2886" y="30329"/>
                  </a:moveTo>
                  <a:cubicBezTo>
                    <a:pt x="2950" y="30459"/>
                    <a:pt x="3036" y="30588"/>
                    <a:pt x="3101" y="30739"/>
                  </a:cubicBezTo>
                  <a:cubicBezTo>
                    <a:pt x="3166" y="30846"/>
                    <a:pt x="3252" y="30954"/>
                    <a:pt x="3316" y="31083"/>
                  </a:cubicBezTo>
                  <a:lnTo>
                    <a:pt x="2972" y="30696"/>
                  </a:lnTo>
                  <a:cubicBezTo>
                    <a:pt x="2907" y="30609"/>
                    <a:pt x="2800" y="30545"/>
                    <a:pt x="2692" y="30545"/>
                  </a:cubicBezTo>
                  <a:cubicBezTo>
                    <a:pt x="2756" y="30480"/>
                    <a:pt x="2821" y="30394"/>
                    <a:pt x="2886" y="30329"/>
                  </a:cubicBezTo>
                  <a:close/>
                  <a:moveTo>
                    <a:pt x="3402" y="31191"/>
                  </a:moveTo>
                  <a:cubicBezTo>
                    <a:pt x="3510" y="31406"/>
                    <a:pt x="3639" y="31622"/>
                    <a:pt x="3769" y="31815"/>
                  </a:cubicBezTo>
                  <a:cubicBezTo>
                    <a:pt x="3704" y="31815"/>
                    <a:pt x="3661" y="31815"/>
                    <a:pt x="3596" y="31837"/>
                  </a:cubicBezTo>
                  <a:lnTo>
                    <a:pt x="3402" y="31449"/>
                  </a:lnTo>
                  <a:cubicBezTo>
                    <a:pt x="3424" y="31363"/>
                    <a:pt x="3424" y="31277"/>
                    <a:pt x="3402" y="31191"/>
                  </a:cubicBezTo>
                  <a:close/>
                  <a:moveTo>
                    <a:pt x="1917" y="31794"/>
                  </a:moveTo>
                  <a:cubicBezTo>
                    <a:pt x="1981" y="32181"/>
                    <a:pt x="2132" y="32526"/>
                    <a:pt x="2326" y="32871"/>
                  </a:cubicBezTo>
                  <a:cubicBezTo>
                    <a:pt x="2285" y="32857"/>
                    <a:pt x="2242" y="32850"/>
                    <a:pt x="2199" y="32850"/>
                  </a:cubicBezTo>
                  <a:cubicBezTo>
                    <a:pt x="2108" y="32850"/>
                    <a:pt x="2019" y="32883"/>
                    <a:pt x="1960" y="32957"/>
                  </a:cubicBezTo>
                  <a:lnTo>
                    <a:pt x="1658" y="32461"/>
                  </a:lnTo>
                  <a:cubicBezTo>
                    <a:pt x="1744" y="32225"/>
                    <a:pt x="1830" y="31988"/>
                    <a:pt x="1917" y="31794"/>
                  </a:cubicBezTo>
                  <a:close/>
                  <a:moveTo>
                    <a:pt x="29500" y="15017"/>
                  </a:moveTo>
                  <a:cubicBezTo>
                    <a:pt x="30554" y="15017"/>
                    <a:pt x="31587" y="15287"/>
                    <a:pt x="32538" y="15988"/>
                  </a:cubicBezTo>
                  <a:cubicBezTo>
                    <a:pt x="33766" y="16914"/>
                    <a:pt x="34799" y="18141"/>
                    <a:pt x="35876" y="19218"/>
                  </a:cubicBezTo>
                  <a:cubicBezTo>
                    <a:pt x="36996" y="20381"/>
                    <a:pt x="38137" y="21522"/>
                    <a:pt x="39042" y="22879"/>
                  </a:cubicBezTo>
                  <a:cubicBezTo>
                    <a:pt x="40829" y="25549"/>
                    <a:pt x="41733" y="28671"/>
                    <a:pt x="42423" y="31751"/>
                  </a:cubicBezTo>
                  <a:cubicBezTo>
                    <a:pt x="42509" y="32117"/>
                    <a:pt x="42573" y="32461"/>
                    <a:pt x="42659" y="32827"/>
                  </a:cubicBezTo>
                  <a:cubicBezTo>
                    <a:pt x="42702" y="33000"/>
                    <a:pt x="42724" y="33194"/>
                    <a:pt x="42767" y="33366"/>
                  </a:cubicBezTo>
                  <a:cubicBezTo>
                    <a:pt x="42789" y="33473"/>
                    <a:pt x="42810" y="33581"/>
                    <a:pt x="42832" y="33667"/>
                  </a:cubicBezTo>
                  <a:cubicBezTo>
                    <a:pt x="42832" y="33732"/>
                    <a:pt x="42853" y="33775"/>
                    <a:pt x="42853" y="33818"/>
                  </a:cubicBezTo>
                  <a:cubicBezTo>
                    <a:pt x="42864" y="33850"/>
                    <a:pt x="42864" y="33856"/>
                    <a:pt x="42861" y="33856"/>
                  </a:cubicBezTo>
                  <a:cubicBezTo>
                    <a:pt x="42860" y="33856"/>
                    <a:pt x="42858" y="33854"/>
                    <a:pt x="42856" y="33854"/>
                  </a:cubicBezTo>
                  <a:cubicBezTo>
                    <a:pt x="42855" y="33854"/>
                    <a:pt x="42853" y="33856"/>
                    <a:pt x="42853" y="33861"/>
                  </a:cubicBezTo>
                  <a:cubicBezTo>
                    <a:pt x="42832" y="33818"/>
                    <a:pt x="42724" y="33710"/>
                    <a:pt x="42681" y="33689"/>
                  </a:cubicBezTo>
                  <a:lnTo>
                    <a:pt x="42509" y="33560"/>
                  </a:lnTo>
                  <a:cubicBezTo>
                    <a:pt x="42379" y="33430"/>
                    <a:pt x="42229" y="33301"/>
                    <a:pt x="42121" y="33150"/>
                  </a:cubicBezTo>
                  <a:cubicBezTo>
                    <a:pt x="41884" y="32892"/>
                    <a:pt x="41647" y="32634"/>
                    <a:pt x="41453" y="32354"/>
                  </a:cubicBezTo>
                  <a:cubicBezTo>
                    <a:pt x="40592" y="31191"/>
                    <a:pt x="39752" y="30071"/>
                    <a:pt x="38611" y="29167"/>
                  </a:cubicBezTo>
                  <a:cubicBezTo>
                    <a:pt x="37384" y="28198"/>
                    <a:pt x="36027" y="27379"/>
                    <a:pt x="34584" y="26733"/>
                  </a:cubicBezTo>
                  <a:cubicBezTo>
                    <a:pt x="34067" y="26496"/>
                    <a:pt x="33572" y="26281"/>
                    <a:pt x="33055" y="26066"/>
                  </a:cubicBezTo>
                  <a:cubicBezTo>
                    <a:pt x="33077" y="25980"/>
                    <a:pt x="33077" y="25872"/>
                    <a:pt x="33012" y="25764"/>
                  </a:cubicBezTo>
                  <a:cubicBezTo>
                    <a:pt x="32108" y="23912"/>
                    <a:pt x="31160" y="22060"/>
                    <a:pt x="30191" y="20230"/>
                  </a:cubicBezTo>
                  <a:cubicBezTo>
                    <a:pt x="29739" y="19325"/>
                    <a:pt x="29265" y="18443"/>
                    <a:pt x="28791" y="17560"/>
                  </a:cubicBezTo>
                  <a:cubicBezTo>
                    <a:pt x="28404" y="16784"/>
                    <a:pt x="27973" y="16031"/>
                    <a:pt x="27499" y="15299"/>
                  </a:cubicBezTo>
                  <a:cubicBezTo>
                    <a:pt x="28165" y="15124"/>
                    <a:pt x="28837" y="15017"/>
                    <a:pt x="29500" y="15017"/>
                  </a:cubicBezTo>
                  <a:close/>
                  <a:moveTo>
                    <a:pt x="4137" y="34396"/>
                  </a:moveTo>
                  <a:lnTo>
                    <a:pt x="4137" y="34396"/>
                  </a:lnTo>
                  <a:cubicBezTo>
                    <a:pt x="4264" y="34591"/>
                    <a:pt x="4390" y="34778"/>
                    <a:pt x="4522" y="34959"/>
                  </a:cubicBezTo>
                  <a:lnTo>
                    <a:pt x="4479" y="34938"/>
                  </a:lnTo>
                  <a:cubicBezTo>
                    <a:pt x="4458" y="34873"/>
                    <a:pt x="4436" y="34830"/>
                    <a:pt x="4372" y="34766"/>
                  </a:cubicBezTo>
                  <a:cubicBezTo>
                    <a:pt x="4294" y="34649"/>
                    <a:pt x="4216" y="34524"/>
                    <a:pt x="4137" y="34396"/>
                  </a:cubicBezTo>
                  <a:close/>
                  <a:moveTo>
                    <a:pt x="4544" y="33043"/>
                  </a:moveTo>
                  <a:cubicBezTo>
                    <a:pt x="4931" y="33689"/>
                    <a:pt x="5341" y="34313"/>
                    <a:pt x="5750" y="34938"/>
                  </a:cubicBezTo>
                  <a:cubicBezTo>
                    <a:pt x="5922" y="35196"/>
                    <a:pt x="6094" y="35498"/>
                    <a:pt x="6288" y="35799"/>
                  </a:cubicBezTo>
                  <a:cubicBezTo>
                    <a:pt x="5857" y="35196"/>
                    <a:pt x="5448" y="34615"/>
                    <a:pt x="5018" y="34012"/>
                  </a:cubicBezTo>
                  <a:cubicBezTo>
                    <a:pt x="4845" y="33689"/>
                    <a:pt x="4695" y="33387"/>
                    <a:pt x="4544" y="33043"/>
                  </a:cubicBezTo>
                  <a:close/>
                  <a:moveTo>
                    <a:pt x="17292" y="12155"/>
                  </a:moveTo>
                  <a:cubicBezTo>
                    <a:pt x="18498" y="12887"/>
                    <a:pt x="19639" y="13662"/>
                    <a:pt x="20759" y="14523"/>
                  </a:cubicBezTo>
                  <a:cubicBezTo>
                    <a:pt x="23063" y="16268"/>
                    <a:pt x="25087" y="18356"/>
                    <a:pt x="26767" y="20725"/>
                  </a:cubicBezTo>
                  <a:cubicBezTo>
                    <a:pt x="27607" y="21888"/>
                    <a:pt x="28318" y="23137"/>
                    <a:pt x="28921" y="24451"/>
                  </a:cubicBezTo>
                  <a:cubicBezTo>
                    <a:pt x="29093" y="24731"/>
                    <a:pt x="29201" y="25032"/>
                    <a:pt x="29244" y="25355"/>
                  </a:cubicBezTo>
                  <a:cubicBezTo>
                    <a:pt x="29265" y="25700"/>
                    <a:pt x="28834" y="25915"/>
                    <a:pt x="28576" y="26087"/>
                  </a:cubicBezTo>
                  <a:cubicBezTo>
                    <a:pt x="27952" y="26518"/>
                    <a:pt x="27305" y="26927"/>
                    <a:pt x="26659" y="27358"/>
                  </a:cubicBezTo>
                  <a:cubicBezTo>
                    <a:pt x="21470" y="30674"/>
                    <a:pt x="15935" y="33430"/>
                    <a:pt x="10423" y="36122"/>
                  </a:cubicBezTo>
                  <a:lnTo>
                    <a:pt x="9389" y="36617"/>
                  </a:lnTo>
                  <a:cubicBezTo>
                    <a:pt x="9109" y="36790"/>
                    <a:pt x="8808" y="36897"/>
                    <a:pt x="8485" y="36984"/>
                  </a:cubicBezTo>
                  <a:cubicBezTo>
                    <a:pt x="8470" y="36985"/>
                    <a:pt x="8455" y="36985"/>
                    <a:pt x="8441" y="36985"/>
                  </a:cubicBezTo>
                  <a:cubicBezTo>
                    <a:pt x="7865" y="36985"/>
                    <a:pt x="7530" y="36155"/>
                    <a:pt x="7257" y="35756"/>
                  </a:cubicBezTo>
                  <a:cubicBezTo>
                    <a:pt x="6417" y="34443"/>
                    <a:pt x="5599" y="33129"/>
                    <a:pt x="4759" y="31815"/>
                  </a:cubicBezTo>
                  <a:cubicBezTo>
                    <a:pt x="4307" y="31083"/>
                    <a:pt x="3855" y="30329"/>
                    <a:pt x="3446" y="29576"/>
                  </a:cubicBezTo>
                  <a:cubicBezTo>
                    <a:pt x="3467" y="29404"/>
                    <a:pt x="3381" y="29231"/>
                    <a:pt x="3209" y="29145"/>
                  </a:cubicBezTo>
                  <a:cubicBezTo>
                    <a:pt x="2390" y="27616"/>
                    <a:pt x="1809" y="25980"/>
                    <a:pt x="1464" y="24300"/>
                  </a:cubicBezTo>
                  <a:cubicBezTo>
                    <a:pt x="1271" y="23180"/>
                    <a:pt x="1163" y="22039"/>
                    <a:pt x="1163" y="20897"/>
                  </a:cubicBezTo>
                  <a:cubicBezTo>
                    <a:pt x="3295" y="18830"/>
                    <a:pt x="5470" y="16871"/>
                    <a:pt x="8162" y="15557"/>
                  </a:cubicBezTo>
                  <a:cubicBezTo>
                    <a:pt x="10983" y="14200"/>
                    <a:pt x="13890" y="12779"/>
                    <a:pt x="17034" y="12305"/>
                  </a:cubicBezTo>
                  <a:cubicBezTo>
                    <a:pt x="17141" y="12284"/>
                    <a:pt x="17227" y="12241"/>
                    <a:pt x="17292" y="12155"/>
                  </a:cubicBezTo>
                  <a:close/>
                  <a:moveTo>
                    <a:pt x="27672" y="27702"/>
                  </a:moveTo>
                  <a:cubicBezTo>
                    <a:pt x="27822" y="28133"/>
                    <a:pt x="27887" y="28585"/>
                    <a:pt x="27865" y="29037"/>
                  </a:cubicBezTo>
                  <a:cubicBezTo>
                    <a:pt x="27801" y="29576"/>
                    <a:pt x="27370" y="30028"/>
                    <a:pt x="26961" y="30351"/>
                  </a:cubicBezTo>
                  <a:cubicBezTo>
                    <a:pt x="25841" y="31234"/>
                    <a:pt x="24528" y="31966"/>
                    <a:pt x="23322" y="32720"/>
                  </a:cubicBezTo>
                  <a:cubicBezTo>
                    <a:pt x="20694" y="34378"/>
                    <a:pt x="17960" y="35864"/>
                    <a:pt x="15117" y="37134"/>
                  </a:cubicBezTo>
                  <a:cubicBezTo>
                    <a:pt x="14708" y="37328"/>
                    <a:pt x="14320" y="37479"/>
                    <a:pt x="13911" y="37651"/>
                  </a:cubicBezTo>
                  <a:cubicBezTo>
                    <a:pt x="13624" y="37759"/>
                    <a:pt x="13261" y="37957"/>
                    <a:pt x="12936" y="37957"/>
                  </a:cubicBezTo>
                  <a:cubicBezTo>
                    <a:pt x="12872" y="37957"/>
                    <a:pt x="12809" y="37949"/>
                    <a:pt x="12748" y="37931"/>
                  </a:cubicBezTo>
                  <a:cubicBezTo>
                    <a:pt x="12447" y="37802"/>
                    <a:pt x="12232" y="37436"/>
                    <a:pt x="12059" y="37177"/>
                  </a:cubicBezTo>
                  <a:cubicBezTo>
                    <a:pt x="11887" y="36962"/>
                    <a:pt x="11736" y="36725"/>
                    <a:pt x="11607" y="36488"/>
                  </a:cubicBezTo>
                  <a:lnTo>
                    <a:pt x="12576" y="36015"/>
                  </a:lnTo>
                  <a:cubicBezTo>
                    <a:pt x="14040" y="35282"/>
                    <a:pt x="15526" y="34550"/>
                    <a:pt x="16991" y="33797"/>
                  </a:cubicBezTo>
                  <a:cubicBezTo>
                    <a:pt x="19898" y="32311"/>
                    <a:pt x="22783" y="30739"/>
                    <a:pt x="25561" y="29037"/>
                  </a:cubicBezTo>
                  <a:cubicBezTo>
                    <a:pt x="26272" y="28607"/>
                    <a:pt x="26982" y="28155"/>
                    <a:pt x="27672" y="27702"/>
                  </a:cubicBezTo>
                  <a:close/>
                  <a:moveTo>
                    <a:pt x="7236" y="37242"/>
                  </a:moveTo>
                  <a:lnTo>
                    <a:pt x="7236" y="37242"/>
                  </a:lnTo>
                  <a:cubicBezTo>
                    <a:pt x="7322" y="37328"/>
                    <a:pt x="7408" y="37414"/>
                    <a:pt x="7516" y="37500"/>
                  </a:cubicBezTo>
                  <a:cubicBezTo>
                    <a:pt x="7537" y="38233"/>
                    <a:pt x="7602" y="38965"/>
                    <a:pt x="7688" y="39697"/>
                  </a:cubicBezTo>
                  <a:cubicBezTo>
                    <a:pt x="7408" y="39503"/>
                    <a:pt x="7149" y="39309"/>
                    <a:pt x="6891" y="39115"/>
                  </a:cubicBezTo>
                  <a:lnTo>
                    <a:pt x="6891" y="39115"/>
                  </a:lnTo>
                  <a:cubicBezTo>
                    <a:pt x="6950" y="39142"/>
                    <a:pt x="7008" y="39153"/>
                    <a:pt x="7064" y="39153"/>
                  </a:cubicBezTo>
                  <a:cubicBezTo>
                    <a:pt x="7376" y="39153"/>
                    <a:pt x="7609" y="38783"/>
                    <a:pt x="7408" y="38491"/>
                  </a:cubicBezTo>
                  <a:cubicBezTo>
                    <a:pt x="7300" y="38319"/>
                    <a:pt x="7171" y="38146"/>
                    <a:pt x="7042" y="37996"/>
                  </a:cubicBezTo>
                  <a:cubicBezTo>
                    <a:pt x="7020" y="37931"/>
                    <a:pt x="6999" y="37866"/>
                    <a:pt x="6977" y="37802"/>
                  </a:cubicBezTo>
                  <a:cubicBezTo>
                    <a:pt x="7193" y="37716"/>
                    <a:pt x="7322" y="37457"/>
                    <a:pt x="7236" y="37242"/>
                  </a:cubicBezTo>
                  <a:close/>
                  <a:moveTo>
                    <a:pt x="28275" y="30222"/>
                  </a:moveTo>
                  <a:cubicBezTo>
                    <a:pt x="30148" y="32160"/>
                    <a:pt x="32065" y="34184"/>
                    <a:pt x="33443" y="36531"/>
                  </a:cubicBezTo>
                  <a:lnTo>
                    <a:pt x="33443" y="36553"/>
                  </a:lnTo>
                  <a:cubicBezTo>
                    <a:pt x="33208" y="36618"/>
                    <a:pt x="32973" y="36647"/>
                    <a:pt x="32739" y="36647"/>
                  </a:cubicBezTo>
                  <a:cubicBezTo>
                    <a:pt x="31580" y="36647"/>
                    <a:pt x="30448" y="35928"/>
                    <a:pt x="29480" y="35282"/>
                  </a:cubicBezTo>
                  <a:cubicBezTo>
                    <a:pt x="29406" y="35233"/>
                    <a:pt x="29322" y="35211"/>
                    <a:pt x="29239" y="35211"/>
                  </a:cubicBezTo>
                  <a:cubicBezTo>
                    <a:pt x="28958" y="35211"/>
                    <a:pt x="28685" y="35462"/>
                    <a:pt x="28834" y="35778"/>
                  </a:cubicBezTo>
                  <a:cubicBezTo>
                    <a:pt x="29782" y="37845"/>
                    <a:pt x="31591" y="39374"/>
                    <a:pt x="32517" y="41441"/>
                  </a:cubicBezTo>
                  <a:cubicBezTo>
                    <a:pt x="32581" y="41549"/>
                    <a:pt x="32818" y="41958"/>
                    <a:pt x="32689" y="42087"/>
                  </a:cubicBezTo>
                  <a:cubicBezTo>
                    <a:pt x="32656" y="42115"/>
                    <a:pt x="32603" y="42125"/>
                    <a:pt x="32539" y="42125"/>
                  </a:cubicBezTo>
                  <a:cubicBezTo>
                    <a:pt x="32351" y="42125"/>
                    <a:pt x="32075" y="42033"/>
                    <a:pt x="31978" y="42001"/>
                  </a:cubicBezTo>
                  <a:cubicBezTo>
                    <a:pt x="31505" y="41829"/>
                    <a:pt x="31074" y="41549"/>
                    <a:pt x="30708" y="41204"/>
                  </a:cubicBezTo>
                  <a:cubicBezTo>
                    <a:pt x="29890" y="40494"/>
                    <a:pt x="29308" y="39589"/>
                    <a:pt x="28382" y="38986"/>
                  </a:cubicBezTo>
                  <a:cubicBezTo>
                    <a:pt x="28310" y="38923"/>
                    <a:pt x="28223" y="38894"/>
                    <a:pt x="28135" y="38894"/>
                  </a:cubicBezTo>
                  <a:cubicBezTo>
                    <a:pt x="28013" y="38894"/>
                    <a:pt x="27889" y="38951"/>
                    <a:pt x="27801" y="39051"/>
                  </a:cubicBezTo>
                  <a:cubicBezTo>
                    <a:pt x="27478" y="39395"/>
                    <a:pt x="27521" y="39848"/>
                    <a:pt x="27650" y="40257"/>
                  </a:cubicBezTo>
                  <a:cubicBezTo>
                    <a:pt x="27822" y="40860"/>
                    <a:pt x="28059" y="41441"/>
                    <a:pt x="28275" y="42044"/>
                  </a:cubicBezTo>
                  <a:lnTo>
                    <a:pt x="28899" y="43831"/>
                  </a:lnTo>
                  <a:cubicBezTo>
                    <a:pt x="28964" y="43982"/>
                    <a:pt x="29222" y="44478"/>
                    <a:pt x="29093" y="44585"/>
                  </a:cubicBezTo>
                  <a:cubicBezTo>
                    <a:pt x="29054" y="44619"/>
                    <a:pt x="28995" y="44632"/>
                    <a:pt x="28929" y="44632"/>
                  </a:cubicBezTo>
                  <a:cubicBezTo>
                    <a:pt x="28738" y="44632"/>
                    <a:pt x="28478" y="44525"/>
                    <a:pt x="28382" y="44478"/>
                  </a:cubicBezTo>
                  <a:cubicBezTo>
                    <a:pt x="27413" y="44154"/>
                    <a:pt x="26638" y="43465"/>
                    <a:pt x="25863" y="42841"/>
                  </a:cubicBezTo>
                  <a:cubicBezTo>
                    <a:pt x="25235" y="42330"/>
                    <a:pt x="24445" y="41570"/>
                    <a:pt x="23576" y="41570"/>
                  </a:cubicBezTo>
                  <a:cubicBezTo>
                    <a:pt x="23492" y="41570"/>
                    <a:pt x="23407" y="41577"/>
                    <a:pt x="23322" y="41592"/>
                  </a:cubicBezTo>
                  <a:cubicBezTo>
                    <a:pt x="23128" y="41613"/>
                    <a:pt x="22977" y="41764"/>
                    <a:pt x="22956" y="41958"/>
                  </a:cubicBezTo>
                  <a:cubicBezTo>
                    <a:pt x="22826" y="42518"/>
                    <a:pt x="23085" y="43035"/>
                    <a:pt x="23300" y="43552"/>
                  </a:cubicBezTo>
                  <a:cubicBezTo>
                    <a:pt x="23602" y="44219"/>
                    <a:pt x="23882" y="44887"/>
                    <a:pt x="24161" y="45576"/>
                  </a:cubicBezTo>
                  <a:cubicBezTo>
                    <a:pt x="24291" y="45877"/>
                    <a:pt x="24398" y="46200"/>
                    <a:pt x="24528" y="46523"/>
                  </a:cubicBezTo>
                  <a:cubicBezTo>
                    <a:pt x="24657" y="46803"/>
                    <a:pt x="24764" y="47126"/>
                    <a:pt x="24829" y="47428"/>
                  </a:cubicBezTo>
                  <a:cubicBezTo>
                    <a:pt x="24865" y="47661"/>
                    <a:pt x="24713" y="47738"/>
                    <a:pt x="24506" y="47738"/>
                  </a:cubicBezTo>
                  <a:cubicBezTo>
                    <a:pt x="24216" y="47738"/>
                    <a:pt x="23817" y="47589"/>
                    <a:pt x="23666" y="47514"/>
                  </a:cubicBezTo>
                  <a:cubicBezTo>
                    <a:pt x="23236" y="47255"/>
                    <a:pt x="22826" y="46932"/>
                    <a:pt x="22482" y="46566"/>
                  </a:cubicBezTo>
                  <a:cubicBezTo>
                    <a:pt x="21965" y="46071"/>
                    <a:pt x="21448" y="45554"/>
                    <a:pt x="20953" y="45059"/>
                  </a:cubicBezTo>
                  <a:cubicBezTo>
                    <a:pt x="20458" y="44542"/>
                    <a:pt x="19984" y="44025"/>
                    <a:pt x="19510" y="43508"/>
                  </a:cubicBezTo>
                  <a:cubicBezTo>
                    <a:pt x="19187" y="43164"/>
                    <a:pt x="18778" y="42475"/>
                    <a:pt x="18261" y="42367"/>
                  </a:cubicBezTo>
                  <a:cubicBezTo>
                    <a:pt x="18212" y="42358"/>
                    <a:pt x="18165" y="42353"/>
                    <a:pt x="18120" y="42353"/>
                  </a:cubicBezTo>
                  <a:cubicBezTo>
                    <a:pt x="17547" y="42353"/>
                    <a:pt x="17255" y="43069"/>
                    <a:pt x="17055" y="43508"/>
                  </a:cubicBezTo>
                  <a:cubicBezTo>
                    <a:pt x="16797" y="44047"/>
                    <a:pt x="16581" y="44607"/>
                    <a:pt x="16409" y="45167"/>
                  </a:cubicBezTo>
                  <a:cubicBezTo>
                    <a:pt x="15591" y="44628"/>
                    <a:pt x="15289" y="43422"/>
                    <a:pt x="15009" y="42582"/>
                  </a:cubicBezTo>
                  <a:cubicBezTo>
                    <a:pt x="14557" y="41269"/>
                    <a:pt x="14213" y="39912"/>
                    <a:pt x="13954" y="38556"/>
                  </a:cubicBezTo>
                  <a:cubicBezTo>
                    <a:pt x="15591" y="37910"/>
                    <a:pt x="17163" y="37177"/>
                    <a:pt x="18713" y="36359"/>
                  </a:cubicBezTo>
                  <a:cubicBezTo>
                    <a:pt x="20264" y="35541"/>
                    <a:pt x="21771" y="34658"/>
                    <a:pt x="23279" y="33753"/>
                  </a:cubicBezTo>
                  <a:cubicBezTo>
                    <a:pt x="24032" y="33280"/>
                    <a:pt x="24786" y="32806"/>
                    <a:pt x="25518" y="32332"/>
                  </a:cubicBezTo>
                  <a:cubicBezTo>
                    <a:pt x="26186" y="31923"/>
                    <a:pt x="26832" y="31492"/>
                    <a:pt x="27456" y="31040"/>
                  </a:cubicBezTo>
                  <a:cubicBezTo>
                    <a:pt x="27758" y="30803"/>
                    <a:pt x="28038" y="30523"/>
                    <a:pt x="28275" y="30222"/>
                  </a:cubicBezTo>
                  <a:close/>
                  <a:moveTo>
                    <a:pt x="1357" y="33581"/>
                  </a:moveTo>
                  <a:cubicBezTo>
                    <a:pt x="3015" y="36273"/>
                    <a:pt x="4845" y="38965"/>
                    <a:pt x="7580" y="40644"/>
                  </a:cubicBezTo>
                  <a:cubicBezTo>
                    <a:pt x="7645" y="40687"/>
                    <a:pt x="7731" y="40709"/>
                    <a:pt x="7795" y="40709"/>
                  </a:cubicBezTo>
                  <a:cubicBezTo>
                    <a:pt x="8248" y="43831"/>
                    <a:pt x="9174" y="46846"/>
                    <a:pt x="10573" y="49689"/>
                  </a:cubicBezTo>
                  <a:cubicBezTo>
                    <a:pt x="10918" y="50335"/>
                    <a:pt x="11198" y="51002"/>
                    <a:pt x="11478" y="51670"/>
                  </a:cubicBezTo>
                  <a:cubicBezTo>
                    <a:pt x="11521" y="51821"/>
                    <a:pt x="11758" y="52359"/>
                    <a:pt x="11564" y="52381"/>
                  </a:cubicBezTo>
                  <a:cubicBezTo>
                    <a:pt x="11558" y="52381"/>
                    <a:pt x="11553" y="52381"/>
                    <a:pt x="11547" y="52381"/>
                  </a:cubicBezTo>
                  <a:cubicBezTo>
                    <a:pt x="11306" y="52381"/>
                    <a:pt x="10871" y="51947"/>
                    <a:pt x="10703" y="51842"/>
                  </a:cubicBezTo>
                  <a:cubicBezTo>
                    <a:pt x="9518" y="51002"/>
                    <a:pt x="8312" y="50206"/>
                    <a:pt x="7193" y="49323"/>
                  </a:cubicBezTo>
                  <a:cubicBezTo>
                    <a:pt x="6116" y="48440"/>
                    <a:pt x="5233" y="47363"/>
                    <a:pt x="4565" y="46157"/>
                  </a:cubicBezTo>
                  <a:cubicBezTo>
                    <a:pt x="3812" y="44865"/>
                    <a:pt x="3036" y="43573"/>
                    <a:pt x="2347" y="42238"/>
                  </a:cubicBezTo>
                  <a:cubicBezTo>
                    <a:pt x="1658" y="40924"/>
                    <a:pt x="1464" y="39482"/>
                    <a:pt x="1292" y="37996"/>
                  </a:cubicBezTo>
                  <a:cubicBezTo>
                    <a:pt x="1098" y="36531"/>
                    <a:pt x="1120" y="35045"/>
                    <a:pt x="1357" y="33581"/>
                  </a:cubicBezTo>
                  <a:close/>
                  <a:moveTo>
                    <a:pt x="3435" y="1"/>
                  </a:moveTo>
                  <a:cubicBezTo>
                    <a:pt x="3241" y="1"/>
                    <a:pt x="3045" y="39"/>
                    <a:pt x="2864" y="117"/>
                  </a:cubicBezTo>
                  <a:cubicBezTo>
                    <a:pt x="2541" y="246"/>
                    <a:pt x="2218" y="397"/>
                    <a:pt x="1917" y="591"/>
                  </a:cubicBezTo>
                  <a:cubicBezTo>
                    <a:pt x="1637" y="741"/>
                    <a:pt x="1357" y="957"/>
                    <a:pt x="1141" y="1215"/>
                  </a:cubicBezTo>
                  <a:cubicBezTo>
                    <a:pt x="926" y="1517"/>
                    <a:pt x="905" y="1926"/>
                    <a:pt x="1120" y="2249"/>
                  </a:cubicBezTo>
                  <a:cubicBezTo>
                    <a:pt x="1357" y="2550"/>
                    <a:pt x="1701" y="2766"/>
                    <a:pt x="2089" y="2830"/>
                  </a:cubicBezTo>
                  <a:cubicBezTo>
                    <a:pt x="2326" y="2895"/>
                    <a:pt x="2563" y="2938"/>
                    <a:pt x="2821" y="2938"/>
                  </a:cubicBezTo>
                  <a:cubicBezTo>
                    <a:pt x="2649" y="3821"/>
                    <a:pt x="2735" y="4747"/>
                    <a:pt x="3036" y="5587"/>
                  </a:cubicBezTo>
                  <a:cubicBezTo>
                    <a:pt x="3209" y="6060"/>
                    <a:pt x="3467" y="6491"/>
                    <a:pt x="3769" y="6900"/>
                  </a:cubicBezTo>
                  <a:cubicBezTo>
                    <a:pt x="4070" y="7309"/>
                    <a:pt x="4544" y="7654"/>
                    <a:pt x="4673" y="8171"/>
                  </a:cubicBezTo>
                  <a:cubicBezTo>
                    <a:pt x="4695" y="8214"/>
                    <a:pt x="4716" y="8257"/>
                    <a:pt x="4738" y="8300"/>
                  </a:cubicBezTo>
                  <a:cubicBezTo>
                    <a:pt x="4738" y="8300"/>
                    <a:pt x="4738" y="8300"/>
                    <a:pt x="4716" y="8321"/>
                  </a:cubicBezTo>
                  <a:cubicBezTo>
                    <a:pt x="4651" y="8343"/>
                    <a:pt x="4587" y="8386"/>
                    <a:pt x="4544" y="8451"/>
                  </a:cubicBezTo>
                  <a:cubicBezTo>
                    <a:pt x="1895" y="11939"/>
                    <a:pt x="409" y="16181"/>
                    <a:pt x="302" y="20553"/>
                  </a:cubicBezTo>
                  <a:lnTo>
                    <a:pt x="194" y="20682"/>
                  </a:lnTo>
                  <a:cubicBezTo>
                    <a:pt x="0" y="20854"/>
                    <a:pt x="65" y="21177"/>
                    <a:pt x="302" y="21264"/>
                  </a:cubicBezTo>
                  <a:cubicBezTo>
                    <a:pt x="302" y="21823"/>
                    <a:pt x="345" y="22383"/>
                    <a:pt x="409" y="22965"/>
                  </a:cubicBezTo>
                  <a:cubicBezTo>
                    <a:pt x="668" y="25247"/>
                    <a:pt x="1357" y="27487"/>
                    <a:pt x="2455" y="29533"/>
                  </a:cubicBezTo>
                  <a:cubicBezTo>
                    <a:pt x="603" y="31449"/>
                    <a:pt x="172" y="34184"/>
                    <a:pt x="323" y="36768"/>
                  </a:cubicBezTo>
                  <a:cubicBezTo>
                    <a:pt x="366" y="37543"/>
                    <a:pt x="452" y="38319"/>
                    <a:pt x="560" y="39072"/>
                  </a:cubicBezTo>
                  <a:cubicBezTo>
                    <a:pt x="625" y="39869"/>
                    <a:pt x="797" y="40644"/>
                    <a:pt x="1034" y="41420"/>
                  </a:cubicBezTo>
                  <a:cubicBezTo>
                    <a:pt x="1314" y="42152"/>
                    <a:pt x="1680" y="42884"/>
                    <a:pt x="2110" y="43573"/>
                  </a:cubicBezTo>
                  <a:cubicBezTo>
                    <a:pt x="2498" y="44284"/>
                    <a:pt x="2907" y="44994"/>
                    <a:pt x="3338" y="45726"/>
                  </a:cubicBezTo>
                  <a:cubicBezTo>
                    <a:pt x="4113" y="47062"/>
                    <a:pt x="4867" y="48375"/>
                    <a:pt x="6030" y="49430"/>
                  </a:cubicBezTo>
                  <a:cubicBezTo>
                    <a:pt x="7193" y="50486"/>
                    <a:pt x="8592" y="51368"/>
                    <a:pt x="9906" y="52294"/>
                  </a:cubicBezTo>
                  <a:cubicBezTo>
                    <a:pt x="10372" y="52633"/>
                    <a:pt x="10983" y="53242"/>
                    <a:pt x="11617" y="53242"/>
                  </a:cubicBezTo>
                  <a:cubicBezTo>
                    <a:pt x="11628" y="53242"/>
                    <a:pt x="11639" y="53242"/>
                    <a:pt x="11650" y="53242"/>
                  </a:cubicBezTo>
                  <a:cubicBezTo>
                    <a:pt x="12296" y="53199"/>
                    <a:pt x="12555" y="52639"/>
                    <a:pt x="12447" y="52079"/>
                  </a:cubicBezTo>
                  <a:cubicBezTo>
                    <a:pt x="12339" y="51347"/>
                    <a:pt x="11952" y="50615"/>
                    <a:pt x="11650" y="49969"/>
                  </a:cubicBezTo>
                  <a:cubicBezTo>
                    <a:pt x="11306" y="49237"/>
                    <a:pt x="10939" y="48526"/>
                    <a:pt x="10638" y="47794"/>
                  </a:cubicBezTo>
                  <a:cubicBezTo>
                    <a:pt x="9303" y="44628"/>
                    <a:pt x="8549" y="41269"/>
                    <a:pt x="8398" y="37845"/>
                  </a:cubicBezTo>
                  <a:cubicBezTo>
                    <a:pt x="9088" y="37845"/>
                    <a:pt x="9755" y="37393"/>
                    <a:pt x="10358" y="37091"/>
                  </a:cubicBezTo>
                  <a:lnTo>
                    <a:pt x="10832" y="36854"/>
                  </a:lnTo>
                  <a:cubicBezTo>
                    <a:pt x="11133" y="37457"/>
                    <a:pt x="11521" y="37974"/>
                    <a:pt x="11995" y="38448"/>
                  </a:cubicBezTo>
                  <a:cubicBezTo>
                    <a:pt x="12272" y="38669"/>
                    <a:pt x="12612" y="38780"/>
                    <a:pt x="12961" y="38780"/>
                  </a:cubicBezTo>
                  <a:cubicBezTo>
                    <a:pt x="13019" y="38780"/>
                    <a:pt x="13078" y="38777"/>
                    <a:pt x="13136" y="38771"/>
                  </a:cubicBezTo>
                  <a:cubicBezTo>
                    <a:pt x="13416" y="40278"/>
                    <a:pt x="13804" y="41764"/>
                    <a:pt x="14320" y="43207"/>
                  </a:cubicBezTo>
                  <a:cubicBezTo>
                    <a:pt x="14729" y="44327"/>
                    <a:pt x="15203" y="45770"/>
                    <a:pt x="16474" y="46136"/>
                  </a:cubicBezTo>
                  <a:cubicBezTo>
                    <a:pt x="16531" y="46164"/>
                    <a:pt x="16592" y="46178"/>
                    <a:pt x="16652" y="46178"/>
                  </a:cubicBezTo>
                  <a:cubicBezTo>
                    <a:pt x="16815" y="46178"/>
                    <a:pt x="16971" y="46078"/>
                    <a:pt x="17034" y="45920"/>
                  </a:cubicBezTo>
                  <a:cubicBezTo>
                    <a:pt x="17227" y="45274"/>
                    <a:pt x="17464" y="44650"/>
                    <a:pt x="17744" y="44047"/>
                  </a:cubicBezTo>
                  <a:cubicBezTo>
                    <a:pt x="17808" y="43898"/>
                    <a:pt x="17998" y="43286"/>
                    <a:pt x="18128" y="43230"/>
                  </a:cubicBezTo>
                  <a:lnTo>
                    <a:pt x="18128" y="43230"/>
                  </a:lnTo>
                  <a:cubicBezTo>
                    <a:pt x="18112" y="43251"/>
                    <a:pt x="18329" y="43469"/>
                    <a:pt x="18390" y="43530"/>
                  </a:cubicBezTo>
                  <a:lnTo>
                    <a:pt x="18778" y="43961"/>
                  </a:lnTo>
                  <a:cubicBezTo>
                    <a:pt x="19725" y="44994"/>
                    <a:pt x="20694" y="46006"/>
                    <a:pt x="21707" y="46975"/>
                  </a:cubicBezTo>
                  <a:cubicBezTo>
                    <a:pt x="22417" y="47686"/>
                    <a:pt x="23236" y="48504"/>
                    <a:pt x="24291" y="48569"/>
                  </a:cubicBezTo>
                  <a:cubicBezTo>
                    <a:pt x="24323" y="48570"/>
                    <a:pt x="24356" y="48571"/>
                    <a:pt x="24390" y="48571"/>
                  </a:cubicBezTo>
                  <a:cubicBezTo>
                    <a:pt x="24846" y="48571"/>
                    <a:pt x="25384" y="48430"/>
                    <a:pt x="25604" y="48009"/>
                  </a:cubicBezTo>
                  <a:cubicBezTo>
                    <a:pt x="25820" y="47535"/>
                    <a:pt x="25604" y="46975"/>
                    <a:pt x="25432" y="46523"/>
                  </a:cubicBezTo>
                  <a:cubicBezTo>
                    <a:pt x="25152" y="45748"/>
                    <a:pt x="24851" y="44994"/>
                    <a:pt x="24528" y="44241"/>
                  </a:cubicBezTo>
                  <a:cubicBezTo>
                    <a:pt x="24377" y="43875"/>
                    <a:pt x="24226" y="43508"/>
                    <a:pt x="24054" y="43164"/>
                  </a:cubicBezTo>
                  <a:cubicBezTo>
                    <a:pt x="23946" y="42927"/>
                    <a:pt x="23860" y="42690"/>
                    <a:pt x="23795" y="42453"/>
                  </a:cubicBezTo>
                  <a:lnTo>
                    <a:pt x="23795" y="42453"/>
                  </a:lnTo>
                  <a:cubicBezTo>
                    <a:pt x="24183" y="42604"/>
                    <a:pt x="24528" y="42819"/>
                    <a:pt x="24829" y="43099"/>
                  </a:cubicBezTo>
                  <a:cubicBezTo>
                    <a:pt x="25260" y="43422"/>
                    <a:pt x="25647" y="43745"/>
                    <a:pt x="26057" y="44068"/>
                  </a:cubicBezTo>
                  <a:cubicBezTo>
                    <a:pt x="26832" y="44693"/>
                    <a:pt x="27822" y="45403"/>
                    <a:pt x="28834" y="45447"/>
                  </a:cubicBezTo>
                  <a:cubicBezTo>
                    <a:pt x="28862" y="45448"/>
                    <a:pt x="28890" y="45449"/>
                    <a:pt x="28918" y="45449"/>
                  </a:cubicBezTo>
                  <a:cubicBezTo>
                    <a:pt x="29346" y="45449"/>
                    <a:pt x="29792" y="45290"/>
                    <a:pt x="29954" y="44865"/>
                  </a:cubicBezTo>
                  <a:cubicBezTo>
                    <a:pt x="30148" y="44348"/>
                    <a:pt x="29760" y="43681"/>
                    <a:pt x="29588" y="43207"/>
                  </a:cubicBezTo>
                  <a:lnTo>
                    <a:pt x="28899" y="41269"/>
                  </a:lnTo>
                  <a:lnTo>
                    <a:pt x="28576" y="40343"/>
                  </a:lnTo>
                  <a:cubicBezTo>
                    <a:pt x="28554" y="40300"/>
                    <a:pt x="28533" y="40235"/>
                    <a:pt x="28511" y="40149"/>
                  </a:cubicBezTo>
                  <a:lnTo>
                    <a:pt x="28511" y="40149"/>
                  </a:lnTo>
                  <a:cubicBezTo>
                    <a:pt x="29244" y="40838"/>
                    <a:pt x="29847" y="41700"/>
                    <a:pt x="30686" y="42281"/>
                  </a:cubicBezTo>
                  <a:cubicBezTo>
                    <a:pt x="31091" y="42555"/>
                    <a:pt x="31930" y="42956"/>
                    <a:pt x="32606" y="42956"/>
                  </a:cubicBezTo>
                  <a:cubicBezTo>
                    <a:pt x="33045" y="42956"/>
                    <a:pt x="33415" y="42786"/>
                    <a:pt x="33550" y="42303"/>
                  </a:cubicBezTo>
                  <a:cubicBezTo>
                    <a:pt x="33701" y="41764"/>
                    <a:pt x="33335" y="41140"/>
                    <a:pt x="33077" y="40687"/>
                  </a:cubicBezTo>
                  <a:cubicBezTo>
                    <a:pt x="32754" y="40085"/>
                    <a:pt x="32388" y="39503"/>
                    <a:pt x="31978" y="38965"/>
                  </a:cubicBezTo>
                  <a:cubicBezTo>
                    <a:pt x="31440" y="38254"/>
                    <a:pt x="30902" y="37565"/>
                    <a:pt x="30406" y="36811"/>
                  </a:cubicBezTo>
                  <a:lnTo>
                    <a:pt x="30406" y="36811"/>
                  </a:lnTo>
                  <a:cubicBezTo>
                    <a:pt x="31152" y="37205"/>
                    <a:pt x="31958" y="37495"/>
                    <a:pt x="32775" y="37495"/>
                  </a:cubicBezTo>
                  <a:cubicBezTo>
                    <a:pt x="33256" y="37495"/>
                    <a:pt x="33740" y="37395"/>
                    <a:pt x="34218" y="37156"/>
                  </a:cubicBezTo>
                  <a:cubicBezTo>
                    <a:pt x="34433" y="37070"/>
                    <a:pt x="34541" y="36833"/>
                    <a:pt x="34455" y="36617"/>
                  </a:cubicBezTo>
                  <a:cubicBezTo>
                    <a:pt x="32991" y="33969"/>
                    <a:pt x="30902" y="31751"/>
                    <a:pt x="28813" y="29576"/>
                  </a:cubicBezTo>
                  <a:cubicBezTo>
                    <a:pt x="28770" y="29533"/>
                    <a:pt x="28705" y="29490"/>
                    <a:pt x="28641" y="29468"/>
                  </a:cubicBezTo>
                  <a:cubicBezTo>
                    <a:pt x="28856" y="28693"/>
                    <a:pt x="28511" y="28004"/>
                    <a:pt x="28447" y="27250"/>
                  </a:cubicBezTo>
                  <a:cubicBezTo>
                    <a:pt x="28856" y="26992"/>
                    <a:pt x="29265" y="26712"/>
                    <a:pt x="29631" y="26389"/>
                  </a:cubicBezTo>
                  <a:cubicBezTo>
                    <a:pt x="29739" y="26303"/>
                    <a:pt x="29825" y="26195"/>
                    <a:pt x="29911" y="26066"/>
                  </a:cubicBezTo>
                  <a:cubicBezTo>
                    <a:pt x="31419" y="26367"/>
                    <a:pt x="32904" y="26884"/>
                    <a:pt x="34283" y="27573"/>
                  </a:cubicBezTo>
                  <a:cubicBezTo>
                    <a:pt x="35725" y="28219"/>
                    <a:pt x="37082" y="29037"/>
                    <a:pt x="38309" y="30028"/>
                  </a:cubicBezTo>
                  <a:cubicBezTo>
                    <a:pt x="38891" y="30523"/>
                    <a:pt x="39408" y="31083"/>
                    <a:pt x="39881" y="31686"/>
                  </a:cubicBezTo>
                  <a:cubicBezTo>
                    <a:pt x="40355" y="32311"/>
                    <a:pt x="40786" y="33000"/>
                    <a:pt x="41324" y="33603"/>
                  </a:cubicBezTo>
                  <a:cubicBezTo>
                    <a:pt x="41733" y="34055"/>
                    <a:pt x="42336" y="34722"/>
                    <a:pt x="43004" y="34744"/>
                  </a:cubicBezTo>
                  <a:cubicBezTo>
                    <a:pt x="43014" y="34744"/>
                    <a:pt x="43024" y="34744"/>
                    <a:pt x="43033" y="34744"/>
                  </a:cubicBezTo>
                  <a:cubicBezTo>
                    <a:pt x="43883" y="34744"/>
                    <a:pt x="43713" y="33812"/>
                    <a:pt x="43607" y="33237"/>
                  </a:cubicBezTo>
                  <a:cubicBezTo>
                    <a:pt x="42918" y="29899"/>
                    <a:pt x="42121" y="26539"/>
                    <a:pt x="40463" y="23589"/>
                  </a:cubicBezTo>
                  <a:cubicBezTo>
                    <a:pt x="39580" y="22082"/>
                    <a:pt x="38525" y="20704"/>
                    <a:pt x="37297" y="19498"/>
                  </a:cubicBezTo>
                  <a:cubicBezTo>
                    <a:pt x="36113" y="18270"/>
                    <a:pt x="34950" y="16978"/>
                    <a:pt x="33658" y="15815"/>
                  </a:cubicBezTo>
                  <a:cubicBezTo>
                    <a:pt x="32505" y="14761"/>
                    <a:pt x="31002" y="14166"/>
                    <a:pt x="29439" y="14166"/>
                  </a:cubicBezTo>
                  <a:cubicBezTo>
                    <a:pt x="29310" y="14166"/>
                    <a:pt x="29180" y="14171"/>
                    <a:pt x="29050" y="14179"/>
                  </a:cubicBezTo>
                  <a:cubicBezTo>
                    <a:pt x="27133" y="14265"/>
                    <a:pt x="25367" y="15105"/>
                    <a:pt x="23666" y="15923"/>
                  </a:cubicBezTo>
                  <a:lnTo>
                    <a:pt x="23322" y="15579"/>
                  </a:lnTo>
                  <a:cubicBezTo>
                    <a:pt x="21061" y="13554"/>
                    <a:pt x="18563" y="11810"/>
                    <a:pt x="15892" y="10389"/>
                  </a:cubicBezTo>
                  <a:cubicBezTo>
                    <a:pt x="14579" y="9635"/>
                    <a:pt x="13244" y="8967"/>
                    <a:pt x="11844" y="8386"/>
                  </a:cubicBezTo>
                  <a:cubicBezTo>
                    <a:pt x="10722" y="7955"/>
                    <a:pt x="9518" y="7745"/>
                    <a:pt x="8319" y="7745"/>
                  </a:cubicBezTo>
                  <a:cubicBezTo>
                    <a:pt x="8022" y="7745"/>
                    <a:pt x="7725" y="7757"/>
                    <a:pt x="7429" y="7783"/>
                  </a:cubicBezTo>
                  <a:cubicBezTo>
                    <a:pt x="6783" y="7826"/>
                    <a:pt x="6137" y="7891"/>
                    <a:pt x="5513" y="8020"/>
                  </a:cubicBezTo>
                  <a:cubicBezTo>
                    <a:pt x="5513" y="7955"/>
                    <a:pt x="5513" y="7912"/>
                    <a:pt x="5491" y="7869"/>
                  </a:cubicBezTo>
                  <a:cubicBezTo>
                    <a:pt x="5362" y="7352"/>
                    <a:pt x="4974" y="6986"/>
                    <a:pt x="4630" y="6599"/>
                  </a:cubicBezTo>
                  <a:cubicBezTo>
                    <a:pt x="4328" y="6254"/>
                    <a:pt x="4092" y="5867"/>
                    <a:pt x="3919" y="5436"/>
                  </a:cubicBezTo>
                  <a:cubicBezTo>
                    <a:pt x="3575" y="4574"/>
                    <a:pt x="3510" y="3627"/>
                    <a:pt x="3725" y="2744"/>
                  </a:cubicBezTo>
                  <a:cubicBezTo>
                    <a:pt x="4092" y="2464"/>
                    <a:pt x="4350" y="2098"/>
                    <a:pt x="4458" y="1667"/>
                  </a:cubicBezTo>
                  <a:cubicBezTo>
                    <a:pt x="4587" y="1107"/>
                    <a:pt x="4458" y="268"/>
                    <a:pt x="3812" y="52"/>
                  </a:cubicBezTo>
                  <a:cubicBezTo>
                    <a:pt x="3691" y="18"/>
                    <a:pt x="3564" y="1"/>
                    <a:pt x="34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0" name="Google Shape;4890;p50"/>
            <p:cNvSpPr/>
            <p:nvPr/>
          </p:nvSpPr>
          <p:spPr>
            <a:xfrm flipH="1">
              <a:off x="2184236" y="2429530"/>
              <a:ext cx="251786" cy="241101"/>
            </a:xfrm>
            <a:custGeom>
              <a:avLst/>
              <a:gdLst/>
              <a:ahLst/>
              <a:cxnLst/>
              <a:rect l="l" t="t" r="r" b="b"/>
              <a:pathLst>
                <a:path w="8507" h="8146" extrusionOk="0">
                  <a:moveTo>
                    <a:pt x="2757" y="1488"/>
                  </a:moveTo>
                  <a:cubicBezTo>
                    <a:pt x="2757" y="1553"/>
                    <a:pt x="2736" y="1617"/>
                    <a:pt x="2714" y="1682"/>
                  </a:cubicBezTo>
                  <a:cubicBezTo>
                    <a:pt x="2693" y="1660"/>
                    <a:pt x="2650" y="1639"/>
                    <a:pt x="2628" y="1639"/>
                  </a:cubicBezTo>
                  <a:cubicBezTo>
                    <a:pt x="2671" y="1574"/>
                    <a:pt x="2714" y="1531"/>
                    <a:pt x="2757" y="1488"/>
                  </a:cubicBezTo>
                  <a:close/>
                  <a:moveTo>
                    <a:pt x="6784" y="2242"/>
                  </a:moveTo>
                  <a:cubicBezTo>
                    <a:pt x="6784" y="2263"/>
                    <a:pt x="6806" y="2285"/>
                    <a:pt x="6827" y="2307"/>
                  </a:cubicBezTo>
                  <a:cubicBezTo>
                    <a:pt x="6784" y="2328"/>
                    <a:pt x="6741" y="2350"/>
                    <a:pt x="6720" y="2393"/>
                  </a:cubicBezTo>
                  <a:cubicBezTo>
                    <a:pt x="6698" y="2436"/>
                    <a:pt x="6677" y="2479"/>
                    <a:pt x="6655" y="2522"/>
                  </a:cubicBezTo>
                  <a:lnTo>
                    <a:pt x="6677" y="2350"/>
                  </a:lnTo>
                  <a:cubicBezTo>
                    <a:pt x="6720" y="2307"/>
                    <a:pt x="6741" y="2285"/>
                    <a:pt x="6784" y="2242"/>
                  </a:cubicBezTo>
                  <a:close/>
                  <a:moveTo>
                    <a:pt x="4518" y="843"/>
                  </a:moveTo>
                  <a:cubicBezTo>
                    <a:pt x="4657" y="843"/>
                    <a:pt x="4796" y="850"/>
                    <a:pt x="4932" y="864"/>
                  </a:cubicBezTo>
                  <a:cubicBezTo>
                    <a:pt x="5406" y="864"/>
                    <a:pt x="5880" y="950"/>
                    <a:pt x="6332" y="1122"/>
                  </a:cubicBezTo>
                  <a:cubicBezTo>
                    <a:pt x="6461" y="1187"/>
                    <a:pt x="6569" y="1273"/>
                    <a:pt x="6677" y="1381"/>
                  </a:cubicBezTo>
                  <a:cubicBezTo>
                    <a:pt x="6612" y="1381"/>
                    <a:pt x="6547" y="1402"/>
                    <a:pt x="6483" y="1445"/>
                  </a:cubicBezTo>
                  <a:cubicBezTo>
                    <a:pt x="6417" y="1395"/>
                    <a:pt x="6341" y="1371"/>
                    <a:pt x="6267" y="1371"/>
                  </a:cubicBezTo>
                  <a:cubicBezTo>
                    <a:pt x="6147" y="1371"/>
                    <a:pt x="6032" y="1433"/>
                    <a:pt x="5966" y="1553"/>
                  </a:cubicBezTo>
                  <a:cubicBezTo>
                    <a:pt x="5751" y="1854"/>
                    <a:pt x="5578" y="2199"/>
                    <a:pt x="5428" y="2565"/>
                  </a:cubicBezTo>
                  <a:cubicBezTo>
                    <a:pt x="5471" y="2242"/>
                    <a:pt x="5535" y="1919"/>
                    <a:pt x="5578" y="1596"/>
                  </a:cubicBezTo>
                  <a:cubicBezTo>
                    <a:pt x="5605" y="1306"/>
                    <a:pt x="5381" y="1129"/>
                    <a:pt x="5154" y="1129"/>
                  </a:cubicBezTo>
                  <a:cubicBezTo>
                    <a:pt x="5010" y="1129"/>
                    <a:pt x="4865" y="1200"/>
                    <a:pt x="4781" y="1359"/>
                  </a:cubicBezTo>
                  <a:cubicBezTo>
                    <a:pt x="4674" y="1639"/>
                    <a:pt x="4566" y="1919"/>
                    <a:pt x="4480" y="2199"/>
                  </a:cubicBezTo>
                  <a:cubicBezTo>
                    <a:pt x="4523" y="1962"/>
                    <a:pt x="4566" y="1725"/>
                    <a:pt x="4609" y="1467"/>
                  </a:cubicBezTo>
                  <a:cubicBezTo>
                    <a:pt x="4674" y="1169"/>
                    <a:pt x="4450" y="1003"/>
                    <a:pt x="4215" y="1003"/>
                  </a:cubicBezTo>
                  <a:cubicBezTo>
                    <a:pt x="4059" y="1003"/>
                    <a:pt x="3898" y="1075"/>
                    <a:pt x="3812" y="1230"/>
                  </a:cubicBezTo>
                  <a:cubicBezTo>
                    <a:pt x="3726" y="1381"/>
                    <a:pt x="3662" y="1510"/>
                    <a:pt x="3597" y="1660"/>
                  </a:cubicBezTo>
                  <a:lnTo>
                    <a:pt x="3640" y="1445"/>
                  </a:lnTo>
                  <a:cubicBezTo>
                    <a:pt x="3662" y="1273"/>
                    <a:pt x="3597" y="1101"/>
                    <a:pt x="3446" y="1036"/>
                  </a:cubicBezTo>
                  <a:cubicBezTo>
                    <a:pt x="3489" y="993"/>
                    <a:pt x="3554" y="971"/>
                    <a:pt x="3619" y="950"/>
                  </a:cubicBezTo>
                  <a:cubicBezTo>
                    <a:pt x="3913" y="876"/>
                    <a:pt x="4217" y="843"/>
                    <a:pt x="4518" y="843"/>
                  </a:cubicBezTo>
                  <a:close/>
                  <a:moveTo>
                    <a:pt x="6849" y="5278"/>
                  </a:moveTo>
                  <a:cubicBezTo>
                    <a:pt x="6870" y="5364"/>
                    <a:pt x="6870" y="5472"/>
                    <a:pt x="6892" y="5558"/>
                  </a:cubicBezTo>
                  <a:cubicBezTo>
                    <a:pt x="6913" y="5687"/>
                    <a:pt x="7000" y="5795"/>
                    <a:pt x="7107" y="5860"/>
                  </a:cubicBezTo>
                  <a:cubicBezTo>
                    <a:pt x="6935" y="6075"/>
                    <a:pt x="6741" y="6247"/>
                    <a:pt x="6504" y="6398"/>
                  </a:cubicBezTo>
                  <a:cubicBezTo>
                    <a:pt x="6677" y="6053"/>
                    <a:pt x="6784" y="5666"/>
                    <a:pt x="6849" y="5278"/>
                  </a:cubicBezTo>
                  <a:close/>
                  <a:moveTo>
                    <a:pt x="2348" y="6807"/>
                  </a:moveTo>
                  <a:lnTo>
                    <a:pt x="2348" y="6893"/>
                  </a:lnTo>
                  <a:cubicBezTo>
                    <a:pt x="2348" y="6872"/>
                    <a:pt x="2305" y="6850"/>
                    <a:pt x="2284" y="6850"/>
                  </a:cubicBezTo>
                  <a:lnTo>
                    <a:pt x="2348" y="6807"/>
                  </a:lnTo>
                  <a:close/>
                  <a:moveTo>
                    <a:pt x="5686" y="4697"/>
                  </a:moveTo>
                  <a:cubicBezTo>
                    <a:pt x="5643" y="5278"/>
                    <a:pt x="5621" y="5881"/>
                    <a:pt x="5621" y="6484"/>
                  </a:cubicBezTo>
                  <a:cubicBezTo>
                    <a:pt x="5600" y="6613"/>
                    <a:pt x="5686" y="6721"/>
                    <a:pt x="5794" y="6786"/>
                  </a:cubicBezTo>
                  <a:cubicBezTo>
                    <a:pt x="5686" y="6829"/>
                    <a:pt x="5578" y="6872"/>
                    <a:pt x="5471" y="6915"/>
                  </a:cubicBezTo>
                  <a:cubicBezTo>
                    <a:pt x="5320" y="6979"/>
                    <a:pt x="5169" y="7023"/>
                    <a:pt x="5018" y="7066"/>
                  </a:cubicBezTo>
                  <a:cubicBezTo>
                    <a:pt x="5298" y="6290"/>
                    <a:pt x="5535" y="5494"/>
                    <a:pt x="5686" y="4697"/>
                  </a:cubicBezTo>
                  <a:close/>
                  <a:moveTo>
                    <a:pt x="3274" y="7087"/>
                  </a:moveTo>
                  <a:lnTo>
                    <a:pt x="3274" y="7216"/>
                  </a:lnTo>
                  <a:cubicBezTo>
                    <a:pt x="3274" y="7238"/>
                    <a:pt x="3274" y="7238"/>
                    <a:pt x="3274" y="7259"/>
                  </a:cubicBezTo>
                  <a:cubicBezTo>
                    <a:pt x="3231" y="7259"/>
                    <a:pt x="3166" y="7238"/>
                    <a:pt x="3123" y="7238"/>
                  </a:cubicBezTo>
                  <a:cubicBezTo>
                    <a:pt x="3188" y="7195"/>
                    <a:pt x="3231" y="7130"/>
                    <a:pt x="3274" y="7087"/>
                  </a:cubicBezTo>
                  <a:close/>
                  <a:moveTo>
                    <a:pt x="4135" y="7216"/>
                  </a:moveTo>
                  <a:lnTo>
                    <a:pt x="4157" y="7259"/>
                  </a:lnTo>
                  <a:lnTo>
                    <a:pt x="4114" y="7259"/>
                  </a:lnTo>
                  <a:cubicBezTo>
                    <a:pt x="4114" y="7238"/>
                    <a:pt x="4135" y="7238"/>
                    <a:pt x="4135" y="7216"/>
                  </a:cubicBezTo>
                  <a:close/>
                  <a:moveTo>
                    <a:pt x="4610" y="0"/>
                  </a:moveTo>
                  <a:cubicBezTo>
                    <a:pt x="4551" y="0"/>
                    <a:pt x="4494" y="1"/>
                    <a:pt x="4437" y="2"/>
                  </a:cubicBezTo>
                  <a:cubicBezTo>
                    <a:pt x="3899" y="2"/>
                    <a:pt x="3360" y="132"/>
                    <a:pt x="2865" y="368"/>
                  </a:cubicBezTo>
                  <a:cubicBezTo>
                    <a:pt x="2796" y="325"/>
                    <a:pt x="2719" y="303"/>
                    <a:pt x="2643" y="303"/>
                  </a:cubicBezTo>
                  <a:cubicBezTo>
                    <a:pt x="2530" y="303"/>
                    <a:pt x="2417" y="352"/>
                    <a:pt x="2327" y="455"/>
                  </a:cubicBezTo>
                  <a:cubicBezTo>
                    <a:pt x="1013" y="1854"/>
                    <a:pt x="1" y="3792"/>
                    <a:pt x="604" y="5752"/>
                  </a:cubicBezTo>
                  <a:cubicBezTo>
                    <a:pt x="841" y="6635"/>
                    <a:pt x="1444" y="7367"/>
                    <a:pt x="2240" y="7819"/>
                  </a:cubicBezTo>
                  <a:cubicBezTo>
                    <a:pt x="2686" y="8053"/>
                    <a:pt x="3169" y="8145"/>
                    <a:pt x="3657" y="8145"/>
                  </a:cubicBezTo>
                  <a:cubicBezTo>
                    <a:pt x="4159" y="8145"/>
                    <a:pt x="4667" y="8047"/>
                    <a:pt x="5148" y="7905"/>
                  </a:cubicBezTo>
                  <a:cubicBezTo>
                    <a:pt x="6095" y="7625"/>
                    <a:pt x="7215" y="7173"/>
                    <a:pt x="7818" y="6312"/>
                  </a:cubicBezTo>
                  <a:cubicBezTo>
                    <a:pt x="8421" y="5515"/>
                    <a:pt x="8507" y="4481"/>
                    <a:pt x="8378" y="3534"/>
                  </a:cubicBezTo>
                  <a:cubicBezTo>
                    <a:pt x="8249" y="2565"/>
                    <a:pt x="8012" y="1531"/>
                    <a:pt x="7323" y="842"/>
                  </a:cubicBezTo>
                  <a:cubicBezTo>
                    <a:pt x="6674" y="173"/>
                    <a:pt x="5548" y="0"/>
                    <a:pt x="46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91" name="Google Shape;4891;p50"/>
          <p:cNvGrpSpPr/>
          <p:nvPr/>
        </p:nvGrpSpPr>
        <p:grpSpPr>
          <a:xfrm rot="696200">
            <a:off x="6781580" y="3625991"/>
            <a:ext cx="1056059" cy="1014237"/>
            <a:chOff x="6784850" y="2996025"/>
            <a:chExt cx="1436175" cy="1379300"/>
          </a:xfrm>
        </p:grpSpPr>
        <p:sp>
          <p:nvSpPr>
            <p:cNvPr id="4892" name="Google Shape;4892;p50"/>
            <p:cNvSpPr/>
            <p:nvPr/>
          </p:nvSpPr>
          <p:spPr>
            <a:xfrm>
              <a:off x="7018100" y="3221300"/>
              <a:ext cx="936225" cy="932550"/>
            </a:xfrm>
            <a:custGeom>
              <a:avLst/>
              <a:gdLst/>
              <a:ahLst/>
              <a:cxnLst/>
              <a:rect l="l" t="t" r="r" b="b"/>
              <a:pathLst>
                <a:path w="37449" h="37302" extrusionOk="0">
                  <a:moveTo>
                    <a:pt x="18705" y="1174"/>
                  </a:moveTo>
                  <a:cubicBezTo>
                    <a:pt x="18881" y="1174"/>
                    <a:pt x="19055" y="1178"/>
                    <a:pt x="19229" y="1187"/>
                  </a:cubicBezTo>
                  <a:cubicBezTo>
                    <a:pt x="23023" y="1756"/>
                    <a:pt x="26377" y="3772"/>
                    <a:pt x="29109" y="6393"/>
                  </a:cubicBezTo>
                  <a:cubicBezTo>
                    <a:pt x="30502" y="7749"/>
                    <a:pt x="31785" y="9234"/>
                    <a:pt x="32940" y="10811"/>
                  </a:cubicBezTo>
                  <a:cubicBezTo>
                    <a:pt x="34076" y="12332"/>
                    <a:pt x="35231" y="13945"/>
                    <a:pt x="35817" y="15760"/>
                  </a:cubicBezTo>
                  <a:cubicBezTo>
                    <a:pt x="36899" y="19151"/>
                    <a:pt x="35964" y="23128"/>
                    <a:pt x="34369" y="26226"/>
                  </a:cubicBezTo>
                  <a:cubicBezTo>
                    <a:pt x="32921" y="29086"/>
                    <a:pt x="30740" y="31505"/>
                    <a:pt x="28082" y="33283"/>
                  </a:cubicBezTo>
                  <a:cubicBezTo>
                    <a:pt x="25184" y="35190"/>
                    <a:pt x="21814" y="36120"/>
                    <a:pt x="18436" y="36120"/>
                  </a:cubicBezTo>
                  <a:cubicBezTo>
                    <a:pt x="15255" y="36120"/>
                    <a:pt x="12066" y="35296"/>
                    <a:pt x="9257" y="33687"/>
                  </a:cubicBezTo>
                  <a:cubicBezTo>
                    <a:pt x="6086" y="31872"/>
                    <a:pt x="3392" y="29122"/>
                    <a:pt x="2383" y="25548"/>
                  </a:cubicBezTo>
                  <a:cubicBezTo>
                    <a:pt x="1375" y="22047"/>
                    <a:pt x="1100" y="18143"/>
                    <a:pt x="1852" y="14568"/>
                  </a:cubicBezTo>
                  <a:cubicBezTo>
                    <a:pt x="2567" y="11067"/>
                    <a:pt x="4473" y="7914"/>
                    <a:pt x="7259" y="5678"/>
                  </a:cubicBezTo>
                  <a:cubicBezTo>
                    <a:pt x="10119" y="3442"/>
                    <a:pt x="13473" y="1939"/>
                    <a:pt x="17047" y="1316"/>
                  </a:cubicBezTo>
                  <a:cubicBezTo>
                    <a:pt x="17603" y="1218"/>
                    <a:pt x="18158" y="1174"/>
                    <a:pt x="18705" y="1174"/>
                  </a:cubicBezTo>
                  <a:close/>
                  <a:moveTo>
                    <a:pt x="18776" y="1"/>
                  </a:moveTo>
                  <a:cubicBezTo>
                    <a:pt x="17199" y="1"/>
                    <a:pt x="15653" y="359"/>
                    <a:pt x="14151" y="821"/>
                  </a:cubicBezTo>
                  <a:cubicBezTo>
                    <a:pt x="12373" y="1371"/>
                    <a:pt x="10669" y="2122"/>
                    <a:pt x="9074" y="3039"/>
                  </a:cubicBezTo>
                  <a:cubicBezTo>
                    <a:pt x="5829" y="4908"/>
                    <a:pt x="3135" y="7640"/>
                    <a:pt x="1687" y="11122"/>
                  </a:cubicBezTo>
                  <a:cubicBezTo>
                    <a:pt x="165" y="14770"/>
                    <a:pt x="0" y="18858"/>
                    <a:pt x="587" y="22725"/>
                  </a:cubicBezTo>
                  <a:cubicBezTo>
                    <a:pt x="880" y="24778"/>
                    <a:pt x="1357" y="26868"/>
                    <a:pt x="2383" y="28683"/>
                  </a:cubicBezTo>
                  <a:cubicBezTo>
                    <a:pt x="3355" y="30369"/>
                    <a:pt x="4656" y="31835"/>
                    <a:pt x="6196" y="33027"/>
                  </a:cubicBezTo>
                  <a:cubicBezTo>
                    <a:pt x="9674" y="35807"/>
                    <a:pt x="14094" y="37302"/>
                    <a:pt x="18513" y="37302"/>
                  </a:cubicBezTo>
                  <a:cubicBezTo>
                    <a:pt x="21173" y="37302"/>
                    <a:pt x="23833" y="36760"/>
                    <a:pt x="26286" y="35630"/>
                  </a:cubicBezTo>
                  <a:cubicBezTo>
                    <a:pt x="32665" y="32715"/>
                    <a:pt x="37375" y="25951"/>
                    <a:pt x="37449" y="18858"/>
                  </a:cubicBezTo>
                  <a:cubicBezTo>
                    <a:pt x="37449" y="16768"/>
                    <a:pt x="36881" y="14697"/>
                    <a:pt x="35799" y="12919"/>
                  </a:cubicBezTo>
                  <a:cubicBezTo>
                    <a:pt x="34718" y="11141"/>
                    <a:pt x="33508" y="9454"/>
                    <a:pt x="32133" y="7896"/>
                  </a:cubicBezTo>
                  <a:cubicBezTo>
                    <a:pt x="29494" y="4780"/>
                    <a:pt x="26249" y="2085"/>
                    <a:pt x="22363" y="729"/>
                  </a:cubicBezTo>
                  <a:cubicBezTo>
                    <a:pt x="21868" y="546"/>
                    <a:pt x="21355" y="399"/>
                    <a:pt x="20823" y="271"/>
                  </a:cubicBezTo>
                  <a:cubicBezTo>
                    <a:pt x="20750" y="197"/>
                    <a:pt x="20658" y="161"/>
                    <a:pt x="20548" y="142"/>
                  </a:cubicBezTo>
                  <a:cubicBezTo>
                    <a:pt x="20182" y="69"/>
                    <a:pt x="19815" y="33"/>
                    <a:pt x="19449" y="14"/>
                  </a:cubicBezTo>
                  <a:lnTo>
                    <a:pt x="19302" y="14"/>
                  </a:lnTo>
                  <a:cubicBezTo>
                    <a:pt x="19126" y="5"/>
                    <a:pt x="18951" y="1"/>
                    <a:pt x="187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3" name="Google Shape;4893;p50"/>
            <p:cNvSpPr/>
            <p:nvPr/>
          </p:nvSpPr>
          <p:spPr>
            <a:xfrm>
              <a:off x="7857625" y="3213500"/>
              <a:ext cx="123275" cy="135475"/>
            </a:xfrm>
            <a:custGeom>
              <a:avLst/>
              <a:gdLst/>
              <a:ahLst/>
              <a:cxnLst/>
              <a:rect l="l" t="t" r="r" b="b"/>
              <a:pathLst>
                <a:path w="4931" h="5419" extrusionOk="0">
                  <a:moveTo>
                    <a:pt x="4021" y="0"/>
                  </a:moveTo>
                  <a:cubicBezTo>
                    <a:pt x="3925" y="0"/>
                    <a:pt x="3827" y="23"/>
                    <a:pt x="3739" y="70"/>
                  </a:cubicBezTo>
                  <a:cubicBezTo>
                    <a:pt x="2071" y="1078"/>
                    <a:pt x="788" y="2599"/>
                    <a:pt x="73" y="4395"/>
                  </a:cubicBezTo>
                  <a:cubicBezTo>
                    <a:pt x="0" y="4615"/>
                    <a:pt x="73" y="4835"/>
                    <a:pt x="257" y="4982"/>
                  </a:cubicBezTo>
                  <a:cubicBezTo>
                    <a:pt x="293" y="5092"/>
                    <a:pt x="385" y="5184"/>
                    <a:pt x="477" y="5257"/>
                  </a:cubicBezTo>
                  <a:cubicBezTo>
                    <a:pt x="628" y="5372"/>
                    <a:pt x="784" y="5419"/>
                    <a:pt x="939" y="5419"/>
                  </a:cubicBezTo>
                  <a:cubicBezTo>
                    <a:pt x="1405" y="5419"/>
                    <a:pt x="1865" y="4996"/>
                    <a:pt x="2181" y="4707"/>
                  </a:cubicBezTo>
                  <a:cubicBezTo>
                    <a:pt x="2603" y="4322"/>
                    <a:pt x="2988" y="3919"/>
                    <a:pt x="3336" y="3479"/>
                  </a:cubicBezTo>
                  <a:cubicBezTo>
                    <a:pt x="3684" y="3039"/>
                    <a:pt x="4014" y="2562"/>
                    <a:pt x="4326" y="2068"/>
                  </a:cubicBezTo>
                  <a:cubicBezTo>
                    <a:pt x="4638" y="1536"/>
                    <a:pt x="4931" y="876"/>
                    <a:pt x="4546" y="290"/>
                  </a:cubicBezTo>
                  <a:cubicBezTo>
                    <a:pt x="4434" y="102"/>
                    <a:pt x="4228" y="0"/>
                    <a:pt x="40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4" name="Google Shape;4894;p50"/>
            <p:cNvSpPr/>
            <p:nvPr/>
          </p:nvSpPr>
          <p:spPr>
            <a:xfrm>
              <a:off x="7601000" y="2996025"/>
              <a:ext cx="91200" cy="172875"/>
            </a:xfrm>
            <a:custGeom>
              <a:avLst/>
              <a:gdLst/>
              <a:ahLst/>
              <a:cxnLst/>
              <a:rect l="l" t="t" r="r" b="b"/>
              <a:pathLst>
                <a:path w="3648" h="6915" extrusionOk="0">
                  <a:moveTo>
                    <a:pt x="2427" y="907"/>
                  </a:moveTo>
                  <a:cubicBezTo>
                    <a:pt x="2429" y="907"/>
                    <a:pt x="2428" y="917"/>
                    <a:pt x="2420" y="942"/>
                  </a:cubicBezTo>
                  <a:cubicBezTo>
                    <a:pt x="2420" y="921"/>
                    <a:pt x="2425" y="907"/>
                    <a:pt x="2427" y="907"/>
                  </a:cubicBezTo>
                  <a:close/>
                  <a:moveTo>
                    <a:pt x="2811" y="0"/>
                  </a:moveTo>
                  <a:cubicBezTo>
                    <a:pt x="2476" y="0"/>
                    <a:pt x="2171" y="239"/>
                    <a:pt x="1980" y="557"/>
                  </a:cubicBezTo>
                  <a:cubicBezTo>
                    <a:pt x="1503" y="1327"/>
                    <a:pt x="1118" y="2151"/>
                    <a:pt x="807" y="3013"/>
                  </a:cubicBezTo>
                  <a:cubicBezTo>
                    <a:pt x="459" y="3984"/>
                    <a:pt x="202" y="4974"/>
                    <a:pt x="74" y="6001"/>
                  </a:cubicBezTo>
                  <a:cubicBezTo>
                    <a:pt x="0" y="6312"/>
                    <a:pt x="184" y="6642"/>
                    <a:pt x="495" y="6734"/>
                  </a:cubicBezTo>
                  <a:cubicBezTo>
                    <a:pt x="532" y="6752"/>
                    <a:pt x="587" y="6752"/>
                    <a:pt x="642" y="6752"/>
                  </a:cubicBezTo>
                  <a:cubicBezTo>
                    <a:pt x="752" y="6862"/>
                    <a:pt x="895" y="6915"/>
                    <a:pt x="1040" y="6915"/>
                  </a:cubicBezTo>
                  <a:cubicBezTo>
                    <a:pt x="1235" y="6915"/>
                    <a:pt x="1433" y="6821"/>
                    <a:pt x="1558" y="6642"/>
                  </a:cubicBezTo>
                  <a:cubicBezTo>
                    <a:pt x="2585" y="5029"/>
                    <a:pt x="3043" y="3160"/>
                    <a:pt x="3538" y="1327"/>
                  </a:cubicBezTo>
                  <a:cubicBezTo>
                    <a:pt x="3648" y="923"/>
                    <a:pt x="3648" y="428"/>
                    <a:pt x="3263" y="153"/>
                  </a:cubicBezTo>
                  <a:cubicBezTo>
                    <a:pt x="3111" y="47"/>
                    <a:pt x="2958" y="0"/>
                    <a:pt x="28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5" name="Google Shape;4895;p50"/>
            <p:cNvSpPr/>
            <p:nvPr/>
          </p:nvSpPr>
          <p:spPr>
            <a:xfrm>
              <a:off x="7200475" y="3027125"/>
              <a:ext cx="85275" cy="162775"/>
            </a:xfrm>
            <a:custGeom>
              <a:avLst/>
              <a:gdLst/>
              <a:ahLst/>
              <a:cxnLst/>
              <a:rect l="l" t="t" r="r" b="b"/>
              <a:pathLst>
                <a:path w="3411" h="6511" extrusionOk="0">
                  <a:moveTo>
                    <a:pt x="687" y="0"/>
                  </a:moveTo>
                  <a:cubicBezTo>
                    <a:pt x="552" y="0"/>
                    <a:pt x="417" y="33"/>
                    <a:pt x="294" y="101"/>
                  </a:cubicBezTo>
                  <a:cubicBezTo>
                    <a:pt x="111" y="193"/>
                    <a:pt x="1" y="394"/>
                    <a:pt x="1" y="614"/>
                  </a:cubicBezTo>
                  <a:cubicBezTo>
                    <a:pt x="257" y="2594"/>
                    <a:pt x="899" y="4500"/>
                    <a:pt x="1907" y="6241"/>
                  </a:cubicBezTo>
                  <a:cubicBezTo>
                    <a:pt x="2019" y="6423"/>
                    <a:pt x="2205" y="6511"/>
                    <a:pt x="2393" y="6511"/>
                  </a:cubicBezTo>
                  <a:cubicBezTo>
                    <a:pt x="2603" y="6511"/>
                    <a:pt x="2817" y="6400"/>
                    <a:pt x="2934" y="6186"/>
                  </a:cubicBezTo>
                  <a:cubicBezTo>
                    <a:pt x="3374" y="5820"/>
                    <a:pt x="3410" y="5270"/>
                    <a:pt x="3227" y="4738"/>
                  </a:cubicBezTo>
                  <a:cubicBezTo>
                    <a:pt x="3025" y="4115"/>
                    <a:pt x="2787" y="3492"/>
                    <a:pt x="2549" y="2887"/>
                  </a:cubicBezTo>
                  <a:cubicBezTo>
                    <a:pt x="2310" y="2282"/>
                    <a:pt x="2035" y="1677"/>
                    <a:pt x="1760" y="1072"/>
                  </a:cubicBezTo>
                  <a:cubicBezTo>
                    <a:pt x="1651" y="779"/>
                    <a:pt x="1504" y="504"/>
                    <a:pt x="1302" y="266"/>
                  </a:cubicBezTo>
                  <a:cubicBezTo>
                    <a:pt x="1141" y="93"/>
                    <a:pt x="915" y="0"/>
                    <a:pt x="6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6" name="Google Shape;4896;p50"/>
            <p:cNvSpPr/>
            <p:nvPr/>
          </p:nvSpPr>
          <p:spPr>
            <a:xfrm>
              <a:off x="8024425" y="3612350"/>
              <a:ext cx="196600" cy="73750"/>
            </a:xfrm>
            <a:custGeom>
              <a:avLst/>
              <a:gdLst/>
              <a:ahLst/>
              <a:cxnLst/>
              <a:rect l="l" t="t" r="r" b="b"/>
              <a:pathLst>
                <a:path w="7864" h="2950" extrusionOk="0">
                  <a:moveTo>
                    <a:pt x="5353" y="1218"/>
                  </a:moveTo>
                  <a:cubicBezTo>
                    <a:pt x="5206" y="1254"/>
                    <a:pt x="5059" y="1309"/>
                    <a:pt x="4894" y="1346"/>
                  </a:cubicBezTo>
                  <a:cubicBezTo>
                    <a:pt x="4894" y="1309"/>
                    <a:pt x="4894" y="1273"/>
                    <a:pt x="4894" y="1236"/>
                  </a:cubicBezTo>
                  <a:lnTo>
                    <a:pt x="5206" y="1218"/>
                  </a:lnTo>
                  <a:close/>
                  <a:moveTo>
                    <a:pt x="5880" y="1"/>
                  </a:moveTo>
                  <a:cubicBezTo>
                    <a:pt x="5570" y="1"/>
                    <a:pt x="5259" y="27"/>
                    <a:pt x="4986" y="44"/>
                  </a:cubicBezTo>
                  <a:cubicBezTo>
                    <a:pt x="3446" y="118"/>
                    <a:pt x="1925" y="429"/>
                    <a:pt x="495" y="998"/>
                  </a:cubicBezTo>
                  <a:cubicBezTo>
                    <a:pt x="184" y="1089"/>
                    <a:pt x="0" y="1401"/>
                    <a:pt x="74" y="1712"/>
                  </a:cubicBezTo>
                  <a:cubicBezTo>
                    <a:pt x="110" y="1822"/>
                    <a:pt x="165" y="1932"/>
                    <a:pt x="257" y="2006"/>
                  </a:cubicBezTo>
                  <a:cubicBezTo>
                    <a:pt x="239" y="2226"/>
                    <a:pt x="312" y="2427"/>
                    <a:pt x="477" y="2592"/>
                  </a:cubicBezTo>
                  <a:cubicBezTo>
                    <a:pt x="733" y="2831"/>
                    <a:pt x="1210" y="2867"/>
                    <a:pt x="1540" y="2904"/>
                  </a:cubicBezTo>
                  <a:cubicBezTo>
                    <a:pt x="1823" y="2935"/>
                    <a:pt x="2106" y="2949"/>
                    <a:pt x="2388" y="2949"/>
                  </a:cubicBezTo>
                  <a:cubicBezTo>
                    <a:pt x="2781" y="2949"/>
                    <a:pt x="3172" y="2921"/>
                    <a:pt x="3556" y="2867"/>
                  </a:cubicBezTo>
                  <a:cubicBezTo>
                    <a:pt x="4216" y="2757"/>
                    <a:pt x="4876" y="2592"/>
                    <a:pt x="5518" y="2409"/>
                  </a:cubicBezTo>
                  <a:cubicBezTo>
                    <a:pt x="6123" y="2226"/>
                    <a:pt x="6874" y="2079"/>
                    <a:pt x="7332" y="1621"/>
                  </a:cubicBezTo>
                  <a:cubicBezTo>
                    <a:pt x="7864" y="1089"/>
                    <a:pt x="7461" y="356"/>
                    <a:pt x="6837" y="136"/>
                  </a:cubicBezTo>
                  <a:cubicBezTo>
                    <a:pt x="6552" y="31"/>
                    <a:pt x="6216" y="1"/>
                    <a:pt x="58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7" name="Google Shape;4897;p50"/>
            <p:cNvSpPr/>
            <p:nvPr/>
          </p:nvSpPr>
          <p:spPr>
            <a:xfrm>
              <a:off x="6872375" y="3301025"/>
              <a:ext cx="143000" cy="135575"/>
            </a:xfrm>
            <a:custGeom>
              <a:avLst/>
              <a:gdLst/>
              <a:ahLst/>
              <a:cxnLst/>
              <a:rect l="l" t="t" r="r" b="b"/>
              <a:pathLst>
                <a:path w="5720" h="5423" extrusionOk="0">
                  <a:moveTo>
                    <a:pt x="1000" y="1153"/>
                  </a:moveTo>
                  <a:cubicBezTo>
                    <a:pt x="1003" y="1153"/>
                    <a:pt x="1015" y="1157"/>
                    <a:pt x="1045" y="1169"/>
                  </a:cubicBezTo>
                  <a:cubicBezTo>
                    <a:pt x="1033" y="1169"/>
                    <a:pt x="996" y="1153"/>
                    <a:pt x="1000" y="1153"/>
                  </a:cubicBezTo>
                  <a:close/>
                  <a:moveTo>
                    <a:pt x="1039" y="1"/>
                  </a:moveTo>
                  <a:cubicBezTo>
                    <a:pt x="732" y="1"/>
                    <a:pt x="438" y="119"/>
                    <a:pt x="257" y="418"/>
                  </a:cubicBezTo>
                  <a:cubicBezTo>
                    <a:pt x="0" y="876"/>
                    <a:pt x="184" y="1389"/>
                    <a:pt x="422" y="1793"/>
                  </a:cubicBezTo>
                  <a:cubicBezTo>
                    <a:pt x="862" y="2618"/>
                    <a:pt x="1394" y="3387"/>
                    <a:pt x="2035" y="4066"/>
                  </a:cubicBezTo>
                  <a:cubicBezTo>
                    <a:pt x="2750" y="4799"/>
                    <a:pt x="3703" y="5275"/>
                    <a:pt x="4730" y="5422"/>
                  </a:cubicBezTo>
                  <a:cubicBezTo>
                    <a:pt x="4931" y="5422"/>
                    <a:pt x="5133" y="5312"/>
                    <a:pt x="5243" y="5129"/>
                  </a:cubicBezTo>
                  <a:cubicBezTo>
                    <a:pt x="5280" y="5037"/>
                    <a:pt x="5298" y="4945"/>
                    <a:pt x="5316" y="4854"/>
                  </a:cubicBezTo>
                  <a:cubicBezTo>
                    <a:pt x="5390" y="4817"/>
                    <a:pt x="5445" y="4780"/>
                    <a:pt x="5499" y="4744"/>
                  </a:cubicBezTo>
                  <a:cubicBezTo>
                    <a:pt x="5719" y="4506"/>
                    <a:pt x="5719" y="4139"/>
                    <a:pt x="5499" y="3901"/>
                  </a:cubicBezTo>
                  <a:cubicBezTo>
                    <a:pt x="4950" y="3222"/>
                    <a:pt x="4381" y="2508"/>
                    <a:pt x="3776" y="1866"/>
                  </a:cubicBezTo>
                  <a:cubicBezTo>
                    <a:pt x="3465" y="1554"/>
                    <a:pt x="3135" y="1243"/>
                    <a:pt x="2805" y="949"/>
                  </a:cubicBezTo>
                  <a:cubicBezTo>
                    <a:pt x="2457" y="656"/>
                    <a:pt x="2090" y="381"/>
                    <a:pt x="1687" y="161"/>
                  </a:cubicBezTo>
                  <a:cubicBezTo>
                    <a:pt x="1488" y="62"/>
                    <a:pt x="1260" y="1"/>
                    <a:pt x="10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8" name="Google Shape;4898;p50"/>
            <p:cNvSpPr/>
            <p:nvPr/>
          </p:nvSpPr>
          <p:spPr>
            <a:xfrm>
              <a:off x="6784850" y="3723950"/>
              <a:ext cx="175525" cy="91775"/>
            </a:xfrm>
            <a:custGeom>
              <a:avLst/>
              <a:gdLst/>
              <a:ahLst/>
              <a:cxnLst/>
              <a:rect l="l" t="t" r="r" b="b"/>
              <a:pathLst>
                <a:path w="7021" h="3671" extrusionOk="0">
                  <a:moveTo>
                    <a:pt x="1925" y="2344"/>
                  </a:moveTo>
                  <a:cubicBezTo>
                    <a:pt x="1925" y="2399"/>
                    <a:pt x="1925" y="2436"/>
                    <a:pt x="1943" y="2473"/>
                  </a:cubicBezTo>
                  <a:lnTo>
                    <a:pt x="1668" y="2473"/>
                  </a:lnTo>
                  <a:lnTo>
                    <a:pt x="1925" y="2344"/>
                  </a:lnTo>
                  <a:close/>
                  <a:moveTo>
                    <a:pt x="6078" y="0"/>
                  </a:moveTo>
                  <a:cubicBezTo>
                    <a:pt x="6032" y="0"/>
                    <a:pt x="5986" y="5"/>
                    <a:pt x="5939" y="16"/>
                  </a:cubicBezTo>
                  <a:cubicBezTo>
                    <a:pt x="4675" y="255"/>
                    <a:pt x="3391" y="475"/>
                    <a:pt x="2182" y="933"/>
                  </a:cubicBezTo>
                  <a:cubicBezTo>
                    <a:pt x="1577" y="1171"/>
                    <a:pt x="880" y="1446"/>
                    <a:pt x="404" y="1886"/>
                  </a:cubicBezTo>
                  <a:cubicBezTo>
                    <a:pt x="129" y="2106"/>
                    <a:pt x="0" y="2491"/>
                    <a:pt x="74" y="2839"/>
                  </a:cubicBezTo>
                  <a:cubicBezTo>
                    <a:pt x="184" y="3224"/>
                    <a:pt x="532" y="3389"/>
                    <a:pt x="880" y="3517"/>
                  </a:cubicBezTo>
                  <a:cubicBezTo>
                    <a:pt x="1206" y="3624"/>
                    <a:pt x="1548" y="3670"/>
                    <a:pt x="1895" y="3670"/>
                  </a:cubicBezTo>
                  <a:cubicBezTo>
                    <a:pt x="2915" y="3670"/>
                    <a:pt x="3987" y="3277"/>
                    <a:pt x="4876" y="2894"/>
                  </a:cubicBezTo>
                  <a:cubicBezTo>
                    <a:pt x="5170" y="2766"/>
                    <a:pt x="5463" y="2619"/>
                    <a:pt x="5738" y="2491"/>
                  </a:cubicBezTo>
                  <a:cubicBezTo>
                    <a:pt x="6049" y="2344"/>
                    <a:pt x="6343" y="2161"/>
                    <a:pt x="6618" y="1941"/>
                  </a:cubicBezTo>
                  <a:cubicBezTo>
                    <a:pt x="6984" y="1556"/>
                    <a:pt x="7021" y="970"/>
                    <a:pt x="6691" y="566"/>
                  </a:cubicBezTo>
                  <a:cubicBezTo>
                    <a:pt x="6691" y="511"/>
                    <a:pt x="6673" y="475"/>
                    <a:pt x="6673" y="438"/>
                  </a:cubicBezTo>
                  <a:cubicBezTo>
                    <a:pt x="6595" y="173"/>
                    <a:pt x="6344" y="0"/>
                    <a:pt x="60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9" name="Google Shape;4899;p50"/>
            <p:cNvSpPr/>
            <p:nvPr/>
          </p:nvSpPr>
          <p:spPr>
            <a:xfrm>
              <a:off x="6981450" y="4065725"/>
              <a:ext cx="129700" cy="114025"/>
            </a:xfrm>
            <a:custGeom>
              <a:avLst/>
              <a:gdLst/>
              <a:ahLst/>
              <a:cxnLst/>
              <a:rect l="l" t="t" r="r" b="b"/>
              <a:pathLst>
                <a:path w="5188" h="4561" extrusionOk="0">
                  <a:moveTo>
                    <a:pt x="4220" y="0"/>
                  </a:moveTo>
                  <a:cubicBezTo>
                    <a:pt x="4206" y="0"/>
                    <a:pt x="4193" y="1"/>
                    <a:pt x="4179" y="1"/>
                  </a:cubicBezTo>
                  <a:cubicBezTo>
                    <a:pt x="4033" y="20"/>
                    <a:pt x="3904" y="38"/>
                    <a:pt x="3794" y="93"/>
                  </a:cubicBezTo>
                  <a:cubicBezTo>
                    <a:pt x="3739" y="75"/>
                    <a:pt x="3680" y="65"/>
                    <a:pt x="3620" y="65"/>
                  </a:cubicBezTo>
                  <a:cubicBezTo>
                    <a:pt x="3561" y="65"/>
                    <a:pt x="3501" y="75"/>
                    <a:pt x="3446" y="93"/>
                  </a:cubicBezTo>
                  <a:cubicBezTo>
                    <a:pt x="2456" y="515"/>
                    <a:pt x="1448" y="1046"/>
                    <a:pt x="770" y="1908"/>
                  </a:cubicBezTo>
                  <a:cubicBezTo>
                    <a:pt x="403" y="2366"/>
                    <a:pt x="55" y="2934"/>
                    <a:pt x="37" y="3521"/>
                  </a:cubicBezTo>
                  <a:cubicBezTo>
                    <a:pt x="0" y="3887"/>
                    <a:pt x="202" y="4254"/>
                    <a:pt x="532" y="4437"/>
                  </a:cubicBezTo>
                  <a:cubicBezTo>
                    <a:pt x="687" y="4520"/>
                    <a:pt x="862" y="4561"/>
                    <a:pt x="1038" y="4561"/>
                  </a:cubicBezTo>
                  <a:cubicBezTo>
                    <a:pt x="1214" y="4561"/>
                    <a:pt x="1393" y="4520"/>
                    <a:pt x="1558" y="4437"/>
                  </a:cubicBezTo>
                  <a:cubicBezTo>
                    <a:pt x="2621" y="3997"/>
                    <a:pt x="3556" y="3301"/>
                    <a:pt x="4289" y="2403"/>
                  </a:cubicBezTo>
                  <a:cubicBezTo>
                    <a:pt x="4473" y="2164"/>
                    <a:pt x="4656" y="1908"/>
                    <a:pt x="4803" y="1651"/>
                  </a:cubicBezTo>
                  <a:cubicBezTo>
                    <a:pt x="5004" y="1339"/>
                    <a:pt x="5187" y="991"/>
                    <a:pt x="5077" y="606"/>
                  </a:cubicBezTo>
                  <a:cubicBezTo>
                    <a:pt x="4936" y="252"/>
                    <a:pt x="4606" y="0"/>
                    <a:pt x="42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0" name="Google Shape;4900;p50"/>
            <p:cNvSpPr/>
            <p:nvPr/>
          </p:nvSpPr>
          <p:spPr>
            <a:xfrm>
              <a:off x="7380575" y="4219125"/>
              <a:ext cx="77000" cy="156200"/>
            </a:xfrm>
            <a:custGeom>
              <a:avLst/>
              <a:gdLst/>
              <a:ahLst/>
              <a:cxnLst/>
              <a:rect l="l" t="t" r="r" b="b"/>
              <a:pathLst>
                <a:path w="3080" h="6248" extrusionOk="0">
                  <a:moveTo>
                    <a:pt x="1175" y="1"/>
                  </a:moveTo>
                  <a:cubicBezTo>
                    <a:pt x="919" y="1"/>
                    <a:pt x="681" y="170"/>
                    <a:pt x="605" y="427"/>
                  </a:cubicBezTo>
                  <a:cubicBezTo>
                    <a:pt x="184" y="1637"/>
                    <a:pt x="1" y="2902"/>
                    <a:pt x="37" y="4185"/>
                  </a:cubicBezTo>
                  <a:cubicBezTo>
                    <a:pt x="37" y="4460"/>
                    <a:pt x="74" y="4753"/>
                    <a:pt x="111" y="5028"/>
                  </a:cubicBezTo>
                  <a:cubicBezTo>
                    <a:pt x="111" y="5358"/>
                    <a:pt x="202" y="5670"/>
                    <a:pt x="367" y="5945"/>
                  </a:cubicBezTo>
                  <a:cubicBezTo>
                    <a:pt x="542" y="6162"/>
                    <a:pt x="754" y="6248"/>
                    <a:pt x="973" y="6248"/>
                  </a:cubicBezTo>
                  <a:cubicBezTo>
                    <a:pt x="1326" y="6248"/>
                    <a:pt x="1694" y="6022"/>
                    <a:pt x="1944" y="5762"/>
                  </a:cubicBezTo>
                  <a:cubicBezTo>
                    <a:pt x="2732" y="4992"/>
                    <a:pt x="2805" y="3764"/>
                    <a:pt x="2915" y="2737"/>
                  </a:cubicBezTo>
                  <a:cubicBezTo>
                    <a:pt x="2970" y="2169"/>
                    <a:pt x="3080" y="1491"/>
                    <a:pt x="2897" y="941"/>
                  </a:cubicBezTo>
                  <a:cubicBezTo>
                    <a:pt x="2719" y="440"/>
                    <a:pt x="2257" y="96"/>
                    <a:pt x="1737" y="96"/>
                  </a:cubicBezTo>
                  <a:cubicBezTo>
                    <a:pt x="1666" y="96"/>
                    <a:pt x="1594" y="103"/>
                    <a:pt x="1522" y="116"/>
                  </a:cubicBezTo>
                  <a:cubicBezTo>
                    <a:pt x="1467" y="79"/>
                    <a:pt x="1412" y="43"/>
                    <a:pt x="1339" y="24"/>
                  </a:cubicBezTo>
                  <a:cubicBezTo>
                    <a:pt x="1284" y="8"/>
                    <a:pt x="1229" y="1"/>
                    <a:pt x="1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1" name="Google Shape;4901;p50"/>
            <p:cNvSpPr/>
            <p:nvPr/>
          </p:nvSpPr>
          <p:spPr>
            <a:xfrm>
              <a:off x="7662400" y="4193675"/>
              <a:ext cx="100375" cy="175275"/>
            </a:xfrm>
            <a:custGeom>
              <a:avLst/>
              <a:gdLst/>
              <a:ahLst/>
              <a:cxnLst/>
              <a:rect l="l" t="t" r="r" b="b"/>
              <a:pathLst>
                <a:path w="4015" h="7011" extrusionOk="0">
                  <a:moveTo>
                    <a:pt x="2805" y="5405"/>
                  </a:moveTo>
                  <a:lnTo>
                    <a:pt x="2805" y="5460"/>
                  </a:lnTo>
                  <a:cubicBezTo>
                    <a:pt x="2787" y="5570"/>
                    <a:pt x="2787" y="5680"/>
                    <a:pt x="2805" y="5790"/>
                  </a:cubicBezTo>
                  <a:lnTo>
                    <a:pt x="2768" y="5808"/>
                  </a:lnTo>
                  <a:cubicBezTo>
                    <a:pt x="2713" y="5808"/>
                    <a:pt x="2677" y="5790"/>
                    <a:pt x="2640" y="5771"/>
                  </a:cubicBezTo>
                  <a:cubicBezTo>
                    <a:pt x="2530" y="5698"/>
                    <a:pt x="2438" y="5588"/>
                    <a:pt x="2383" y="5460"/>
                  </a:cubicBezTo>
                  <a:lnTo>
                    <a:pt x="2383" y="5460"/>
                  </a:lnTo>
                  <a:cubicBezTo>
                    <a:pt x="2420" y="5464"/>
                    <a:pt x="2457" y="5467"/>
                    <a:pt x="2493" y="5467"/>
                  </a:cubicBezTo>
                  <a:cubicBezTo>
                    <a:pt x="2602" y="5467"/>
                    <a:pt x="2709" y="5446"/>
                    <a:pt x="2805" y="5405"/>
                  </a:cubicBezTo>
                  <a:close/>
                  <a:moveTo>
                    <a:pt x="2823" y="5790"/>
                  </a:moveTo>
                  <a:cubicBezTo>
                    <a:pt x="2823" y="5790"/>
                    <a:pt x="2860" y="5808"/>
                    <a:pt x="2805" y="5808"/>
                  </a:cubicBezTo>
                  <a:lnTo>
                    <a:pt x="2823" y="5790"/>
                  </a:lnTo>
                  <a:close/>
                  <a:moveTo>
                    <a:pt x="1178" y="1"/>
                  </a:moveTo>
                  <a:cubicBezTo>
                    <a:pt x="727" y="1"/>
                    <a:pt x="311" y="203"/>
                    <a:pt x="202" y="712"/>
                  </a:cubicBezTo>
                  <a:cubicBezTo>
                    <a:pt x="202" y="712"/>
                    <a:pt x="202" y="712"/>
                    <a:pt x="202" y="731"/>
                  </a:cubicBezTo>
                  <a:cubicBezTo>
                    <a:pt x="56" y="877"/>
                    <a:pt x="1" y="1079"/>
                    <a:pt x="56" y="1280"/>
                  </a:cubicBezTo>
                  <a:cubicBezTo>
                    <a:pt x="147" y="1647"/>
                    <a:pt x="257" y="2014"/>
                    <a:pt x="349" y="2399"/>
                  </a:cubicBezTo>
                  <a:cubicBezTo>
                    <a:pt x="385" y="2582"/>
                    <a:pt x="422" y="2784"/>
                    <a:pt x="477" y="2985"/>
                  </a:cubicBezTo>
                  <a:cubicBezTo>
                    <a:pt x="477" y="3004"/>
                    <a:pt x="495" y="3022"/>
                    <a:pt x="514" y="3059"/>
                  </a:cubicBezTo>
                  <a:cubicBezTo>
                    <a:pt x="550" y="3205"/>
                    <a:pt x="569" y="3333"/>
                    <a:pt x="605" y="3480"/>
                  </a:cubicBezTo>
                  <a:cubicBezTo>
                    <a:pt x="789" y="4177"/>
                    <a:pt x="954" y="4892"/>
                    <a:pt x="1174" y="5588"/>
                  </a:cubicBezTo>
                  <a:cubicBezTo>
                    <a:pt x="1375" y="6193"/>
                    <a:pt x="1742" y="6780"/>
                    <a:pt x="2402" y="6963"/>
                  </a:cubicBezTo>
                  <a:cubicBezTo>
                    <a:pt x="2517" y="6995"/>
                    <a:pt x="2632" y="7010"/>
                    <a:pt x="2746" y="7010"/>
                  </a:cubicBezTo>
                  <a:cubicBezTo>
                    <a:pt x="3284" y="7010"/>
                    <a:pt x="3775" y="6668"/>
                    <a:pt x="3941" y="6138"/>
                  </a:cubicBezTo>
                  <a:cubicBezTo>
                    <a:pt x="3996" y="5808"/>
                    <a:pt x="4015" y="5460"/>
                    <a:pt x="3978" y="5130"/>
                  </a:cubicBezTo>
                  <a:cubicBezTo>
                    <a:pt x="3960" y="4745"/>
                    <a:pt x="3905" y="4342"/>
                    <a:pt x="3850" y="3975"/>
                  </a:cubicBezTo>
                  <a:cubicBezTo>
                    <a:pt x="3722" y="3278"/>
                    <a:pt x="3520" y="2600"/>
                    <a:pt x="3245" y="1959"/>
                  </a:cubicBezTo>
                  <a:cubicBezTo>
                    <a:pt x="2988" y="1317"/>
                    <a:pt x="2677" y="621"/>
                    <a:pt x="2072" y="254"/>
                  </a:cubicBezTo>
                  <a:cubicBezTo>
                    <a:pt x="1817" y="97"/>
                    <a:pt x="1490" y="1"/>
                    <a:pt x="11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2" name="Google Shape;4902;p50"/>
            <p:cNvSpPr/>
            <p:nvPr/>
          </p:nvSpPr>
          <p:spPr>
            <a:xfrm>
              <a:off x="7903400" y="4003175"/>
              <a:ext cx="145325" cy="118525"/>
            </a:xfrm>
            <a:custGeom>
              <a:avLst/>
              <a:gdLst/>
              <a:ahLst/>
              <a:cxnLst/>
              <a:rect l="l" t="t" r="r" b="b"/>
              <a:pathLst>
                <a:path w="5813" h="4741" extrusionOk="0">
                  <a:moveTo>
                    <a:pt x="2330" y="1843"/>
                  </a:moveTo>
                  <a:lnTo>
                    <a:pt x="2605" y="2008"/>
                  </a:lnTo>
                  <a:cubicBezTo>
                    <a:pt x="2587" y="2027"/>
                    <a:pt x="2587" y="2045"/>
                    <a:pt x="2587" y="2063"/>
                  </a:cubicBezTo>
                  <a:cubicBezTo>
                    <a:pt x="2532" y="2008"/>
                    <a:pt x="2458" y="1972"/>
                    <a:pt x="2403" y="1935"/>
                  </a:cubicBezTo>
                  <a:cubicBezTo>
                    <a:pt x="2348" y="1880"/>
                    <a:pt x="2348" y="1862"/>
                    <a:pt x="2330" y="1843"/>
                  </a:cubicBezTo>
                  <a:close/>
                  <a:moveTo>
                    <a:pt x="789" y="1"/>
                  </a:moveTo>
                  <a:cubicBezTo>
                    <a:pt x="410" y="1"/>
                    <a:pt x="0" y="327"/>
                    <a:pt x="167" y="744"/>
                  </a:cubicBezTo>
                  <a:cubicBezTo>
                    <a:pt x="332" y="1147"/>
                    <a:pt x="552" y="1532"/>
                    <a:pt x="809" y="1880"/>
                  </a:cubicBezTo>
                  <a:cubicBezTo>
                    <a:pt x="1139" y="2485"/>
                    <a:pt x="1542" y="3053"/>
                    <a:pt x="2018" y="3548"/>
                  </a:cubicBezTo>
                  <a:cubicBezTo>
                    <a:pt x="2623" y="4171"/>
                    <a:pt x="3393" y="4703"/>
                    <a:pt x="4273" y="4740"/>
                  </a:cubicBezTo>
                  <a:cubicBezTo>
                    <a:pt x="4295" y="4740"/>
                    <a:pt x="4317" y="4741"/>
                    <a:pt x="4339" y="4741"/>
                  </a:cubicBezTo>
                  <a:cubicBezTo>
                    <a:pt x="4757" y="4741"/>
                    <a:pt x="5169" y="4577"/>
                    <a:pt x="5465" y="4281"/>
                  </a:cubicBezTo>
                  <a:cubicBezTo>
                    <a:pt x="5794" y="3860"/>
                    <a:pt x="5813" y="3291"/>
                    <a:pt x="5501" y="2870"/>
                  </a:cubicBezTo>
                  <a:cubicBezTo>
                    <a:pt x="5245" y="2522"/>
                    <a:pt x="4915" y="2228"/>
                    <a:pt x="4566" y="1990"/>
                  </a:cubicBezTo>
                  <a:cubicBezTo>
                    <a:pt x="4218" y="1715"/>
                    <a:pt x="3851" y="1440"/>
                    <a:pt x="3485" y="1202"/>
                  </a:cubicBezTo>
                  <a:cubicBezTo>
                    <a:pt x="2715" y="634"/>
                    <a:pt x="1835" y="230"/>
                    <a:pt x="900" y="10"/>
                  </a:cubicBezTo>
                  <a:cubicBezTo>
                    <a:pt x="864" y="4"/>
                    <a:pt x="827" y="1"/>
                    <a:pt x="7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3" name="Google Shape;4903;p50"/>
            <p:cNvSpPr/>
            <p:nvPr/>
          </p:nvSpPr>
          <p:spPr>
            <a:xfrm>
              <a:off x="7164275" y="3633850"/>
              <a:ext cx="171425" cy="130325"/>
            </a:xfrm>
            <a:custGeom>
              <a:avLst/>
              <a:gdLst/>
              <a:ahLst/>
              <a:cxnLst/>
              <a:rect l="l" t="t" r="r" b="b"/>
              <a:pathLst>
                <a:path w="6857" h="5213" extrusionOk="0">
                  <a:moveTo>
                    <a:pt x="3509" y="1"/>
                  </a:moveTo>
                  <a:cubicBezTo>
                    <a:pt x="2299" y="1"/>
                    <a:pt x="1181" y="716"/>
                    <a:pt x="697" y="1879"/>
                  </a:cubicBezTo>
                  <a:cubicBezTo>
                    <a:pt x="312" y="2777"/>
                    <a:pt x="1" y="3804"/>
                    <a:pt x="166" y="4775"/>
                  </a:cubicBezTo>
                  <a:cubicBezTo>
                    <a:pt x="244" y="5041"/>
                    <a:pt x="481" y="5213"/>
                    <a:pt x="743" y="5213"/>
                  </a:cubicBezTo>
                  <a:cubicBezTo>
                    <a:pt x="788" y="5213"/>
                    <a:pt x="834" y="5208"/>
                    <a:pt x="881" y="5197"/>
                  </a:cubicBezTo>
                  <a:cubicBezTo>
                    <a:pt x="1192" y="5105"/>
                    <a:pt x="1375" y="4775"/>
                    <a:pt x="1302" y="4464"/>
                  </a:cubicBezTo>
                  <a:cubicBezTo>
                    <a:pt x="1266" y="4042"/>
                    <a:pt x="1320" y="3620"/>
                    <a:pt x="1485" y="3235"/>
                  </a:cubicBezTo>
                  <a:cubicBezTo>
                    <a:pt x="1577" y="2832"/>
                    <a:pt x="1724" y="2447"/>
                    <a:pt x="1907" y="2081"/>
                  </a:cubicBezTo>
                  <a:cubicBezTo>
                    <a:pt x="2200" y="1586"/>
                    <a:pt x="2714" y="1256"/>
                    <a:pt x="3282" y="1182"/>
                  </a:cubicBezTo>
                  <a:cubicBezTo>
                    <a:pt x="3356" y="1173"/>
                    <a:pt x="3430" y="1169"/>
                    <a:pt x="3504" y="1169"/>
                  </a:cubicBezTo>
                  <a:cubicBezTo>
                    <a:pt x="4014" y="1169"/>
                    <a:pt x="4504" y="1387"/>
                    <a:pt x="4840" y="1787"/>
                  </a:cubicBezTo>
                  <a:cubicBezTo>
                    <a:pt x="5316" y="2319"/>
                    <a:pt x="5518" y="3070"/>
                    <a:pt x="5628" y="3749"/>
                  </a:cubicBezTo>
                  <a:cubicBezTo>
                    <a:pt x="5706" y="4014"/>
                    <a:pt x="5957" y="4186"/>
                    <a:pt x="6222" y="4186"/>
                  </a:cubicBezTo>
                  <a:cubicBezTo>
                    <a:pt x="6268" y="4186"/>
                    <a:pt x="6315" y="4181"/>
                    <a:pt x="6361" y="4170"/>
                  </a:cubicBezTo>
                  <a:cubicBezTo>
                    <a:pt x="6673" y="4060"/>
                    <a:pt x="6856" y="3749"/>
                    <a:pt x="6783" y="3437"/>
                  </a:cubicBezTo>
                  <a:cubicBezTo>
                    <a:pt x="6508" y="2026"/>
                    <a:pt x="5793" y="504"/>
                    <a:pt x="4290" y="101"/>
                  </a:cubicBezTo>
                  <a:cubicBezTo>
                    <a:pt x="4029" y="33"/>
                    <a:pt x="3767" y="1"/>
                    <a:pt x="35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4" name="Google Shape;4904;p50"/>
            <p:cNvSpPr/>
            <p:nvPr/>
          </p:nvSpPr>
          <p:spPr>
            <a:xfrm>
              <a:off x="7655075" y="3590275"/>
              <a:ext cx="172425" cy="124425"/>
            </a:xfrm>
            <a:custGeom>
              <a:avLst/>
              <a:gdLst/>
              <a:ahLst/>
              <a:cxnLst/>
              <a:rect l="l" t="t" r="r" b="b"/>
              <a:pathLst>
                <a:path w="6897" h="4977" extrusionOk="0">
                  <a:moveTo>
                    <a:pt x="3192" y="0"/>
                  </a:moveTo>
                  <a:cubicBezTo>
                    <a:pt x="1106" y="0"/>
                    <a:pt x="445" y="2583"/>
                    <a:pt x="74" y="4227"/>
                  </a:cubicBezTo>
                  <a:cubicBezTo>
                    <a:pt x="0" y="4538"/>
                    <a:pt x="184" y="4868"/>
                    <a:pt x="495" y="4960"/>
                  </a:cubicBezTo>
                  <a:cubicBezTo>
                    <a:pt x="541" y="4971"/>
                    <a:pt x="588" y="4976"/>
                    <a:pt x="633" y="4976"/>
                  </a:cubicBezTo>
                  <a:cubicBezTo>
                    <a:pt x="894" y="4976"/>
                    <a:pt x="1132" y="4804"/>
                    <a:pt x="1210" y="4538"/>
                  </a:cubicBezTo>
                  <a:cubicBezTo>
                    <a:pt x="1393" y="3714"/>
                    <a:pt x="1558" y="2852"/>
                    <a:pt x="1980" y="2101"/>
                  </a:cubicBezTo>
                  <a:cubicBezTo>
                    <a:pt x="2269" y="1607"/>
                    <a:pt x="2701" y="1176"/>
                    <a:pt x="3290" y="1176"/>
                  </a:cubicBezTo>
                  <a:cubicBezTo>
                    <a:pt x="3335" y="1176"/>
                    <a:pt x="3381" y="1179"/>
                    <a:pt x="3428" y="1184"/>
                  </a:cubicBezTo>
                  <a:cubicBezTo>
                    <a:pt x="4968" y="1404"/>
                    <a:pt x="5353" y="3274"/>
                    <a:pt x="5628" y="4520"/>
                  </a:cubicBezTo>
                  <a:cubicBezTo>
                    <a:pt x="5708" y="4827"/>
                    <a:pt x="5940" y="4959"/>
                    <a:pt x="6176" y="4959"/>
                  </a:cubicBezTo>
                  <a:cubicBezTo>
                    <a:pt x="6532" y="4959"/>
                    <a:pt x="6896" y="4660"/>
                    <a:pt x="6764" y="4209"/>
                  </a:cubicBezTo>
                  <a:cubicBezTo>
                    <a:pt x="6562" y="3237"/>
                    <a:pt x="6324" y="2247"/>
                    <a:pt x="5738" y="1404"/>
                  </a:cubicBezTo>
                  <a:cubicBezTo>
                    <a:pt x="5206" y="634"/>
                    <a:pt x="4363" y="121"/>
                    <a:pt x="3428" y="11"/>
                  </a:cubicBezTo>
                  <a:cubicBezTo>
                    <a:pt x="3347" y="4"/>
                    <a:pt x="3269" y="0"/>
                    <a:pt x="31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5" name="Google Shape;4905;p50"/>
            <p:cNvSpPr/>
            <p:nvPr/>
          </p:nvSpPr>
          <p:spPr>
            <a:xfrm>
              <a:off x="7411275" y="3721150"/>
              <a:ext cx="168200" cy="174750"/>
            </a:xfrm>
            <a:custGeom>
              <a:avLst/>
              <a:gdLst/>
              <a:ahLst/>
              <a:cxnLst/>
              <a:rect l="l" t="t" r="r" b="b"/>
              <a:pathLst>
                <a:path w="6728" h="6990" extrusionOk="0">
                  <a:moveTo>
                    <a:pt x="6141" y="0"/>
                  </a:moveTo>
                  <a:cubicBezTo>
                    <a:pt x="5811" y="0"/>
                    <a:pt x="5555" y="275"/>
                    <a:pt x="5536" y="605"/>
                  </a:cubicBezTo>
                  <a:cubicBezTo>
                    <a:pt x="5481" y="1540"/>
                    <a:pt x="5426" y="2475"/>
                    <a:pt x="5353" y="3409"/>
                  </a:cubicBezTo>
                  <a:cubicBezTo>
                    <a:pt x="5298" y="4161"/>
                    <a:pt x="5170" y="5004"/>
                    <a:pt x="4565" y="5517"/>
                  </a:cubicBezTo>
                  <a:cubicBezTo>
                    <a:pt x="4323" y="5727"/>
                    <a:pt x="4081" y="5816"/>
                    <a:pt x="3847" y="5816"/>
                  </a:cubicBezTo>
                  <a:cubicBezTo>
                    <a:pt x="2874" y="5816"/>
                    <a:pt x="2019" y="4284"/>
                    <a:pt x="1724" y="3501"/>
                  </a:cubicBezTo>
                  <a:cubicBezTo>
                    <a:pt x="1394" y="2640"/>
                    <a:pt x="1265" y="1705"/>
                    <a:pt x="1339" y="770"/>
                  </a:cubicBezTo>
                  <a:cubicBezTo>
                    <a:pt x="1320" y="440"/>
                    <a:pt x="1064" y="183"/>
                    <a:pt x="734" y="183"/>
                  </a:cubicBezTo>
                  <a:cubicBezTo>
                    <a:pt x="422" y="183"/>
                    <a:pt x="147" y="458"/>
                    <a:pt x="147" y="770"/>
                  </a:cubicBezTo>
                  <a:cubicBezTo>
                    <a:pt x="1" y="2713"/>
                    <a:pt x="679" y="4912"/>
                    <a:pt x="2127" y="6251"/>
                  </a:cubicBezTo>
                  <a:cubicBezTo>
                    <a:pt x="2626" y="6713"/>
                    <a:pt x="3229" y="6989"/>
                    <a:pt x="3857" y="6989"/>
                  </a:cubicBezTo>
                  <a:cubicBezTo>
                    <a:pt x="4176" y="6989"/>
                    <a:pt x="4501" y="6918"/>
                    <a:pt x="4821" y="6764"/>
                  </a:cubicBezTo>
                  <a:cubicBezTo>
                    <a:pt x="5738" y="6306"/>
                    <a:pt x="6233" y="5334"/>
                    <a:pt x="6434" y="4381"/>
                  </a:cubicBezTo>
                  <a:cubicBezTo>
                    <a:pt x="6654" y="3134"/>
                    <a:pt x="6654" y="1851"/>
                    <a:pt x="6728" y="605"/>
                  </a:cubicBezTo>
                  <a:cubicBezTo>
                    <a:pt x="6728" y="275"/>
                    <a:pt x="6471" y="0"/>
                    <a:pt x="61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06" name="Google Shape;4906;p50"/>
          <p:cNvGrpSpPr/>
          <p:nvPr/>
        </p:nvGrpSpPr>
        <p:grpSpPr>
          <a:xfrm rot="10800000" flipH="1">
            <a:off x="5628225" y="3955738"/>
            <a:ext cx="140800" cy="115225"/>
            <a:chOff x="7022000" y="3215100"/>
            <a:chExt cx="140800" cy="115225"/>
          </a:xfrm>
        </p:grpSpPr>
        <p:sp>
          <p:nvSpPr>
            <p:cNvPr id="4907" name="Google Shape;4907;p50"/>
            <p:cNvSpPr/>
            <p:nvPr/>
          </p:nvSpPr>
          <p:spPr>
            <a:xfrm>
              <a:off x="7059800" y="3222250"/>
              <a:ext cx="59250" cy="103325"/>
            </a:xfrm>
            <a:custGeom>
              <a:avLst/>
              <a:gdLst/>
              <a:ahLst/>
              <a:cxnLst/>
              <a:rect l="l" t="t" r="r" b="b"/>
              <a:pathLst>
                <a:path w="2370" h="4133" fill="none" extrusionOk="0">
                  <a:moveTo>
                    <a:pt x="2370" y="4132"/>
                  </a:moveTo>
                  <a:lnTo>
                    <a:pt x="0" y="1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8" name="Google Shape;4908;p50"/>
            <p:cNvSpPr/>
            <p:nvPr/>
          </p:nvSpPr>
          <p:spPr>
            <a:xfrm>
              <a:off x="7053550" y="3215100"/>
              <a:ext cx="75325" cy="115225"/>
            </a:xfrm>
            <a:custGeom>
              <a:avLst/>
              <a:gdLst/>
              <a:ahLst/>
              <a:cxnLst/>
              <a:rect l="l" t="t" r="r" b="b"/>
              <a:pathLst>
                <a:path w="3013" h="4609" fill="none" extrusionOk="0">
                  <a:moveTo>
                    <a:pt x="3013" y="1"/>
                  </a:moveTo>
                  <a:cubicBezTo>
                    <a:pt x="1953" y="1501"/>
                    <a:pt x="953" y="3037"/>
                    <a:pt x="0" y="4609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9" name="Google Shape;4909;p50"/>
            <p:cNvSpPr/>
            <p:nvPr/>
          </p:nvSpPr>
          <p:spPr>
            <a:xfrm>
              <a:off x="7022000" y="3274925"/>
              <a:ext cx="140800" cy="4500"/>
            </a:xfrm>
            <a:custGeom>
              <a:avLst/>
              <a:gdLst/>
              <a:ahLst/>
              <a:cxnLst/>
              <a:rect l="l" t="t" r="r" b="b"/>
              <a:pathLst>
                <a:path w="5632" h="180" fill="none" extrusionOk="0">
                  <a:moveTo>
                    <a:pt x="5632" y="1"/>
                  </a:moveTo>
                  <a:lnTo>
                    <a:pt x="0" y="180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10" name="Google Shape;4910;p50"/>
          <p:cNvSpPr/>
          <p:nvPr/>
        </p:nvSpPr>
        <p:spPr>
          <a:xfrm rot="10800000" flipH="1">
            <a:off x="3590750" y="1174950"/>
            <a:ext cx="157775" cy="142300"/>
          </a:xfrm>
          <a:custGeom>
            <a:avLst/>
            <a:gdLst/>
            <a:ahLst/>
            <a:cxnLst/>
            <a:rect l="l" t="t" r="r" b="b"/>
            <a:pathLst>
              <a:path w="6311" h="5692" fill="none" extrusionOk="0">
                <a:moveTo>
                  <a:pt x="2227" y="1048"/>
                </a:moveTo>
                <a:cubicBezTo>
                  <a:pt x="0" y="2286"/>
                  <a:pt x="1143" y="5691"/>
                  <a:pt x="3548" y="4917"/>
                </a:cubicBezTo>
                <a:cubicBezTo>
                  <a:pt x="6311" y="4024"/>
                  <a:pt x="5763" y="0"/>
                  <a:pt x="2227" y="1048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11" name="Google Shape;4911;p50"/>
          <p:cNvGrpSpPr/>
          <p:nvPr/>
        </p:nvGrpSpPr>
        <p:grpSpPr>
          <a:xfrm rot="1422344">
            <a:off x="1398621" y="3753478"/>
            <a:ext cx="999265" cy="633122"/>
            <a:chOff x="4929575" y="4096106"/>
            <a:chExt cx="804776" cy="509896"/>
          </a:xfrm>
        </p:grpSpPr>
        <p:sp>
          <p:nvSpPr>
            <p:cNvPr id="4912" name="Google Shape;4912;p50"/>
            <p:cNvSpPr/>
            <p:nvPr/>
          </p:nvSpPr>
          <p:spPr>
            <a:xfrm>
              <a:off x="5011467" y="4107451"/>
              <a:ext cx="75433" cy="97416"/>
            </a:xfrm>
            <a:custGeom>
              <a:avLst/>
              <a:gdLst/>
              <a:ahLst/>
              <a:cxnLst/>
              <a:rect l="l" t="t" r="r" b="b"/>
              <a:pathLst>
                <a:path w="2347" h="3031" extrusionOk="0">
                  <a:moveTo>
                    <a:pt x="1351" y="0"/>
                  </a:moveTo>
                  <a:cubicBezTo>
                    <a:pt x="1234" y="0"/>
                    <a:pt x="1123" y="49"/>
                    <a:pt x="1045" y="138"/>
                  </a:cubicBezTo>
                  <a:cubicBezTo>
                    <a:pt x="660" y="614"/>
                    <a:pt x="349" y="1164"/>
                    <a:pt x="147" y="1732"/>
                  </a:cubicBezTo>
                  <a:cubicBezTo>
                    <a:pt x="37" y="2081"/>
                    <a:pt x="1" y="2484"/>
                    <a:pt x="257" y="2777"/>
                  </a:cubicBezTo>
                  <a:cubicBezTo>
                    <a:pt x="414" y="2945"/>
                    <a:pt x="631" y="3031"/>
                    <a:pt x="852" y="3031"/>
                  </a:cubicBezTo>
                  <a:cubicBezTo>
                    <a:pt x="994" y="3031"/>
                    <a:pt x="1136" y="2995"/>
                    <a:pt x="1265" y="2924"/>
                  </a:cubicBezTo>
                  <a:cubicBezTo>
                    <a:pt x="1540" y="2777"/>
                    <a:pt x="1760" y="2539"/>
                    <a:pt x="1889" y="2264"/>
                  </a:cubicBezTo>
                  <a:cubicBezTo>
                    <a:pt x="2054" y="1989"/>
                    <a:pt x="2163" y="1714"/>
                    <a:pt x="2237" y="1421"/>
                  </a:cubicBezTo>
                  <a:cubicBezTo>
                    <a:pt x="2273" y="1256"/>
                    <a:pt x="2292" y="1091"/>
                    <a:pt x="2310" y="944"/>
                  </a:cubicBezTo>
                  <a:cubicBezTo>
                    <a:pt x="2347" y="742"/>
                    <a:pt x="2328" y="541"/>
                    <a:pt x="2255" y="357"/>
                  </a:cubicBezTo>
                  <a:cubicBezTo>
                    <a:pt x="2136" y="164"/>
                    <a:pt x="1933" y="44"/>
                    <a:pt x="1724" y="44"/>
                  </a:cubicBezTo>
                  <a:cubicBezTo>
                    <a:pt x="1675" y="44"/>
                    <a:pt x="1626" y="50"/>
                    <a:pt x="1577" y="64"/>
                  </a:cubicBezTo>
                  <a:cubicBezTo>
                    <a:pt x="1505" y="21"/>
                    <a:pt x="1427" y="0"/>
                    <a:pt x="13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3" name="Google Shape;4913;p50"/>
            <p:cNvSpPr/>
            <p:nvPr/>
          </p:nvSpPr>
          <p:spPr>
            <a:xfrm>
              <a:off x="5169947" y="4221546"/>
              <a:ext cx="84850" cy="129331"/>
            </a:xfrm>
            <a:custGeom>
              <a:avLst/>
              <a:gdLst/>
              <a:ahLst/>
              <a:cxnLst/>
              <a:rect l="l" t="t" r="r" b="b"/>
              <a:pathLst>
                <a:path w="2640" h="4024" extrusionOk="0">
                  <a:moveTo>
                    <a:pt x="1456" y="1"/>
                  </a:moveTo>
                  <a:cubicBezTo>
                    <a:pt x="1290" y="1"/>
                    <a:pt x="1133" y="79"/>
                    <a:pt x="1045" y="217"/>
                  </a:cubicBezTo>
                  <a:cubicBezTo>
                    <a:pt x="587" y="877"/>
                    <a:pt x="257" y="1628"/>
                    <a:pt x="110" y="2416"/>
                  </a:cubicBezTo>
                  <a:cubicBezTo>
                    <a:pt x="37" y="2820"/>
                    <a:pt x="0" y="3296"/>
                    <a:pt x="202" y="3663"/>
                  </a:cubicBezTo>
                  <a:cubicBezTo>
                    <a:pt x="353" y="3915"/>
                    <a:pt x="583" y="4023"/>
                    <a:pt x="822" y="4023"/>
                  </a:cubicBezTo>
                  <a:cubicBezTo>
                    <a:pt x="1018" y="4023"/>
                    <a:pt x="1220" y="3951"/>
                    <a:pt x="1393" y="3828"/>
                  </a:cubicBezTo>
                  <a:cubicBezTo>
                    <a:pt x="2053" y="3333"/>
                    <a:pt x="2383" y="2526"/>
                    <a:pt x="2512" y="1738"/>
                  </a:cubicBezTo>
                  <a:cubicBezTo>
                    <a:pt x="2567" y="1317"/>
                    <a:pt x="2640" y="803"/>
                    <a:pt x="2438" y="419"/>
                  </a:cubicBezTo>
                  <a:cubicBezTo>
                    <a:pt x="2347" y="217"/>
                    <a:pt x="2182" y="89"/>
                    <a:pt x="1980" y="52"/>
                  </a:cubicBezTo>
                  <a:cubicBezTo>
                    <a:pt x="1925" y="43"/>
                    <a:pt x="1875" y="38"/>
                    <a:pt x="1826" y="38"/>
                  </a:cubicBezTo>
                  <a:cubicBezTo>
                    <a:pt x="1778" y="38"/>
                    <a:pt x="1733" y="43"/>
                    <a:pt x="1687" y="52"/>
                  </a:cubicBezTo>
                  <a:cubicBezTo>
                    <a:pt x="1612" y="17"/>
                    <a:pt x="1533" y="1"/>
                    <a:pt x="14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4" name="Google Shape;4914;p50"/>
            <p:cNvSpPr/>
            <p:nvPr/>
          </p:nvSpPr>
          <p:spPr>
            <a:xfrm>
              <a:off x="5429153" y="4096106"/>
              <a:ext cx="81346" cy="120364"/>
            </a:xfrm>
            <a:custGeom>
              <a:avLst/>
              <a:gdLst/>
              <a:ahLst/>
              <a:cxnLst/>
              <a:rect l="l" t="t" r="r" b="b"/>
              <a:pathLst>
                <a:path w="2531" h="3745" extrusionOk="0">
                  <a:moveTo>
                    <a:pt x="1670" y="1"/>
                  </a:moveTo>
                  <a:cubicBezTo>
                    <a:pt x="1553" y="1"/>
                    <a:pt x="1434" y="33"/>
                    <a:pt x="1320" y="106"/>
                  </a:cubicBezTo>
                  <a:cubicBezTo>
                    <a:pt x="1302" y="124"/>
                    <a:pt x="1302" y="124"/>
                    <a:pt x="1265" y="142"/>
                  </a:cubicBezTo>
                  <a:cubicBezTo>
                    <a:pt x="1192" y="161"/>
                    <a:pt x="1100" y="197"/>
                    <a:pt x="1045" y="252"/>
                  </a:cubicBezTo>
                  <a:cubicBezTo>
                    <a:pt x="532" y="729"/>
                    <a:pt x="184" y="1370"/>
                    <a:pt x="74" y="2067"/>
                  </a:cubicBezTo>
                  <a:cubicBezTo>
                    <a:pt x="1" y="2452"/>
                    <a:pt x="19" y="2837"/>
                    <a:pt x="129" y="3222"/>
                  </a:cubicBezTo>
                  <a:cubicBezTo>
                    <a:pt x="259" y="3548"/>
                    <a:pt x="576" y="3744"/>
                    <a:pt x="906" y="3744"/>
                  </a:cubicBezTo>
                  <a:cubicBezTo>
                    <a:pt x="1039" y="3744"/>
                    <a:pt x="1175" y="3712"/>
                    <a:pt x="1302" y="3643"/>
                  </a:cubicBezTo>
                  <a:cubicBezTo>
                    <a:pt x="1632" y="3460"/>
                    <a:pt x="1889" y="3185"/>
                    <a:pt x="2054" y="2855"/>
                  </a:cubicBezTo>
                  <a:cubicBezTo>
                    <a:pt x="2237" y="2525"/>
                    <a:pt x="2365" y="2177"/>
                    <a:pt x="2438" y="1792"/>
                  </a:cubicBezTo>
                  <a:cubicBezTo>
                    <a:pt x="2512" y="1425"/>
                    <a:pt x="2530" y="1040"/>
                    <a:pt x="2457" y="655"/>
                  </a:cubicBezTo>
                  <a:cubicBezTo>
                    <a:pt x="2360" y="297"/>
                    <a:pt x="2025" y="1"/>
                    <a:pt x="16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5" name="Google Shape;4915;p50"/>
            <p:cNvSpPr/>
            <p:nvPr/>
          </p:nvSpPr>
          <p:spPr>
            <a:xfrm>
              <a:off x="5669524" y="4217818"/>
              <a:ext cx="64826" cy="93077"/>
            </a:xfrm>
            <a:custGeom>
              <a:avLst/>
              <a:gdLst/>
              <a:ahLst/>
              <a:cxnLst/>
              <a:rect l="l" t="t" r="r" b="b"/>
              <a:pathLst>
                <a:path w="2017" h="2896" extrusionOk="0">
                  <a:moveTo>
                    <a:pt x="1108" y="0"/>
                  </a:moveTo>
                  <a:cubicBezTo>
                    <a:pt x="992" y="0"/>
                    <a:pt x="874" y="55"/>
                    <a:pt x="807" y="150"/>
                  </a:cubicBezTo>
                  <a:cubicBezTo>
                    <a:pt x="495" y="535"/>
                    <a:pt x="257" y="974"/>
                    <a:pt x="129" y="1451"/>
                  </a:cubicBezTo>
                  <a:cubicBezTo>
                    <a:pt x="55" y="1689"/>
                    <a:pt x="19" y="1909"/>
                    <a:pt x="19" y="2148"/>
                  </a:cubicBezTo>
                  <a:cubicBezTo>
                    <a:pt x="0" y="2496"/>
                    <a:pt x="239" y="2807"/>
                    <a:pt x="568" y="2881"/>
                  </a:cubicBezTo>
                  <a:cubicBezTo>
                    <a:pt x="623" y="2891"/>
                    <a:pt x="675" y="2896"/>
                    <a:pt x="725" y="2896"/>
                  </a:cubicBezTo>
                  <a:cubicBezTo>
                    <a:pt x="1302" y="2896"/>
                    <a:pt x="1611" y="2253"/>
                    <a:pt x="1797" y="1781"/>
                  </a:cubicBezTo>
                  <a:cubicBezTo>
                    <a:pt x="1888" y="1543"/>
                    <a:pt x="1943" y="1304"/>
                    <a:pt x="1962" y="1066"/>
                  </a:cubicBezTo>
                  <a:cubicBezTo>
                    <a:pt x="2017" y="809"/>
                    <a:pt x="1980" y="553"/>
                    <a:pt x="1888" y="333"/>
                  </a:cubicBezTo>
                  <a:cubicBezTo>
                    <a:pt x="1778" y="150"/>
                    <a:pt x="1595" y="21"/>
                    <a:pt x="1375" y="3"/>
                  </a:cubicBezTo>
                  <a:cubicBezTo>
                    <a:pt x="1338" y="3"/>
                    <a:pt x="1283" y="21"/>
                    <a:pt x="1228" y="21"/>
                  </a:cubicBezTo>
                  <a:cubicBezTo>
                    <a:pt x="1190" y="7"/>
                    <a:pt x="1149" y="0"/>
                    <a:pt x="11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6" name="Google Shape;4916;p50"/>
            <p:cNvSpPr/>
            <p:nvPr/>
          </p:nvSpPr>
          <p:spPr>
            <a:xfrm>
              <a:off x="5515769" y="4472556"/>
              <a:ext cx="86039" cy="133445"/>
            </a:xfrm>
            <a:custGeom>
              <a:avLst/>
              <a:gdLst/>
              <a:ahLst/>
              <a:cxnLst/>
              <a:rect l="l" t="t" r="r" b="b"/>
              <a:pathLst>
                <a:path w="2677" h="4152" extrusionOk="0">
                  <a:moveTo>
                    <a:pt x="1496" y="1"/>
                  </a:moveTo>
                  <a:cubicBezTo>
                    <a:pt x="1383" y="1"/>
                    <a:pt x="1273" y="49"/>
                    <a:pt x="1192" y="142"/>
                  </a:cubicBezTo>
                  <a:cubicBezTo>
                    <a:pt x="660" y="747"/>
                    <a:pt x="293" y="1499"/>
                    <a:pt x="128" y="2287"/>
                  </a:cubicBezTo>
                  <a:cubicBezTo>
                    <a:pt x="18" y="2690"/>
                    <a:pt x="0" y="3112"/>
                    <a:pt x="55" y="3533"/>
                  </a:cubicBezTo>
                  <a:cubicBezTo>
                    <a:pt x="124" y="3904"/>
                    <a:pt x="461" y="4152"/>
                    <a:pt x="818" y="4152"/>
                  </a:cubicBezTo>
                  <a:cubicBezTo>
                    <a:pt x="937" y="4152"/>
                    <a:pt x="1059" y="4124"/>
                    <a:pt x="1173" y="4065"/>
                  </a:cubicBezTo>
                  <a:cubicBezTo>
                    <a:pt x="1925" y="3717"/>
                    <a:pt x="2346" y="2873"/>
                    <a:pt x="2511" y="2104"/>
                  </a:cubicBezTo>
                  <a:cubicBezTo>
                    <a:pt x="2566" y="1865"/>
                    <a:pt x="2603" y="1627"/>
                    <a:pt x="2621" y="1389"/>
                  </a:cubicBezTo>
                  <a:cubicBezTo>
                    <a:pt x="2676" y="1169"/>
                    <a:pt x="2676" y="930"/>
                    <a:pt x="2621" y="710"/>
                  </a:cubicBezTo>
                  <a:cubicBezTo>
                    <a:pt x="2541" y="356"/>
                    <a:pt x="2206" y="31"/>
                    <a:pt x="1841" y="31"/>
                  </a:cubicBezTo>
                  <a:cubicBezTo>
                    <a:pt x="1790" y="31"/>
                    <a:pt x="1738" y="37"/>
                    <a:pt x="1686" y="51"/>
                  </a:cubicBezTo>
                  <a:cubicBezTo>
                    <a:pt x="1626" y="17"/>
                    <a:pt x="1561" y="1"/>
                    <a:pt x="14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7" name="Google Shape;4917;p50"/>
            <p:cNvSpPr/>
            <p:nvPr/>
          </p:nvSpPr>
          <p:spPr>
            <a:xfrm>
              <a:off x="5268326" y="4416698"/>
              <a:ext cx="87228" cy="131903"/>
            </a:xfrm>
            <a:custGeom>
              <a:avLst/>
              <a:gdLst/>
              <a:ahLst/>
              <a:cxnLst/>
              <a:rect l="l" t="t" r="r" b="b"/>
              <a:pathLst>
                <a:path w="2714" h="4104" extrusionOk="0">
                  <a:moveTo>
                    <a:pt x="2121" y="1"/>
                  </a:moveTo>
                  <a:cubicBezTo>
                    <a:pt x="1983" y="1"/>
                    <a:pt x="1847" y="52"/>
                    <a:pt x="1742" y="157"/>
                  </a:cubicBezTo>
                  <a:cubicBezTo>
                    <a:pt x="1723" y="175"/>
                    <a:pt x="1705" y="194"/>
                    <a:pt x="1705" y="212"/>
                  </a:cubicBezTo>
                  <a:cubicBezTo>
                    <a:pt x="1668" y="230"/>
                    <a:pt x="1632" y="249"/>
                    <a:pt x="1614" y="285"/>
                  </a:cubicBezTo>
                  <a:cubicBezTo>
                    <a:pt x="1522" y="304"/>
                    <a:pt x="1449" y="340"/>
                    <a:pt x="1394" y="395"/>
                  </a:cubicBezTo>
                  <a:cubicBezTo>
                    <a:pt x="1284" y="505"/>
                    <a:pt x="1192" y="634"/>
                    <a:pt x="1119" y="762"/>
                  </a:cubicBezTo>
                  <a:cubicBezTo>
                    <a:pt x="624" y="1349"/>
                    <a:pt x="275" y="2045"/>
                    <a:pt x="129" y="2778"/>
                  </a:cubicBezTo>
                  <a:cubicBezTo>
                    <a:pt x="55" y="3218"/>
                    <a:pt x="0" y="3768"/>
                    <a:pt x="459" y="4006"/>
                  </a:cubicBezTo>
                  <a:cubicBezTo>
                    <a:pt x="573" y="4074"/>
                    <a:pt x="697" y="4103"/>
                    <a:pt x="822" y="4103"/>
                  </a:cubicBezTo>
                  <a:cubicBezTo>
                    <a:pt x="1136" y="4103"/>
                    <a:pt x="1459" y="3918"/>
                    <a:pt x="1668" y="3695"/>
                  </a:cubicBezTo>
                  <a:cubicBezTo>
                    <a:pt x="1925" y="3383"/>
                    <a:pt x="2127" y="3035"/>
                    <a:pt x="2273" y="2668"/>
                  </a:cubicBezTo>
                  <a:cubicBezTo>
                    <a:pt x="2420" y="2302"/>
                    <a:pt x="2530" y="1917"/>
                    <a:pt x="2603" y="1550"/>
                  </a:cubicBezTo>
                  <a:cubicBezTo>
                    <a:pt x="2640" y="1330"/>
                    <a:pt x="2658" y="1129"/>
                    <a:pt x="2658" y="927"/>
                  </a:cubicBezTo>
                  <a:cubicBezTo>
                    <a:pt x="2713" y="689"/>
                    <a:pt x="2677" y="450"/>
                    <a:pt x="2585" y="249"/>
                  </a:cubicBezTo>
                  <a:cubicBezTo>
                    <a:pt x="2472" y="85"/>
                    <a:pt x="2296" y="1"/>
                    <a:pt x="21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8" name="Google Shape;4918;p50"/>
            <p:cNvSpPr/>
            <p:nvPr/>
          </p:nvSpPr>
          <p:spPr>
            <a:xfrm>
              <a:off x="4929575" y="4454430"/>
              <a:ext cx="84271" cy="133060"/>
            </a:xfrm>
            <a:custGeom>
              <a:avLst/>
              <a:gdLst/>
              <a:ahLst/>
              <a:cxnLst/>
              <a:rect l="l" t="t" r="r" b="b"/>
              <a:pathLst>
                <a:path w="2622" h="4140" extrusionOk="0">
                  <a:moveTo>
                    <a:pt x="1511" y="1"/>
                  </a:moveTo>
                  <a:cubicBezTo>
                    <a:pt x="1397" y="1"/>
                    <a:pt x="1281" y="49"/>
                    <a:pt x="1192" y="138"/>
                  </a:cubicBezTo>
                  <a:cubicBezTo>
                    <a:pt x="422" y="926"/>
                    <a:pt x="1" y="1989"/>
                    <a:pt x="1" y="3089"/>
                  </a:cubicBezTo>
                  <a:cubicBezTo>
                    <a:pt x="1" y="3346"/>
                    <a:pt x="74" y="3621"/>
                    <a:pt x="239" y="3841"/>
                  </a:cubicBezTo>
                  <a:cubicBezTo>
                    <a:pt x="388" y="4030"/>
                    <a:pt x="627" y="4140"/>
                    <a:pt x="867" y="4140"/>
                  </a:cubicBezTo>
                  <a:cubicBezTo>
                    <a:pt x="952" y="4140"/>
                    <a:pt x="1037" y="4126"/>
                    <a:pt x="1119" y="4097"/>
                  </a:cubicBezTo>
                  <a:cubicBezTo>
                    <a:pt x="1687" y="3914"/>
                    <a:pt x="2017" y="3291"/>
                    <a:pt x="2219" y="2777"/>
                  </a:cubicBezTo>
                  <a:cubicBezTo>
                    <a:pt x="2402" y="2264"/>
                    <a:pt x="2512" y="1751"/>
                    <a:pt x="2567" y="1219"/>
                  </a:cubicBezTo>
                  <a:cubicBezTo>
                    <a:pt x="2622" y="981"/>
                    <a:pt x="2604" y="706"/>
                    <a:pt x="2530" y="468"/>
                  </a:cubicBezTo>
                  <a:cubicBezTo>
                    <a:pt x="2424" y="211"/>
                    <a:pt x="2169" y="41"/>
                    <a:pt x="1897" y="41"/>
                  </a:cubicBezTo>
                  <a:cubicBezTo>
                    <a:pt x="1840" y="41"/>
                    <a:pt x="1781" y="49"/>
                    <a:pt x="1724" y="65"/>
                  </a:cubicBezTo>
                  <a:cubicBezTo>
                    <a:pt x="1659" y="21"/>
                    <a:pt x="1585" y="1"/>
                    <a:pt x="15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434843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1" name="Google Shape;4861;p49"/>
          <p:cNvSpPr txBox="1">
            <a:spLocks noGrp="1"/>
          </p:cNvSpPr>
          <p:nvPr>
            <p:ph type="title"/>
          </p:nvPr>
        </p:nvSpPr>
        <p:spPr>
          <a:xfrm>
            <a:off x="2325750" y="1581150"/>
            <a:ext cx="4492500" cy="13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Hi!</a:t>
            </a:r>
            <a:endParaRPr dirty="0"/>
          </a:p>
        </p:txBody>
      </p:sp>
      <p:sp>
        <p:nvSpPr>
          <p:cNvPr id="4862" name="Google Shape;4862;p49"/>
          <p:cNvSpPr txBox="1">
            <a:spLocks noGrp="1"/>
          </p:cNvSpPr>
          <p:nvPr>
            <p:ph type="subTitle" idx="1"/>
          </p:nvPr>
        </p:nvSpPr>
        <p:spPr>
          <a:xfrm>
            <a:off x="2325750" y="3044325"/>
            <a:ext cx="4492500" cy="75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/>
              <a:t>How are you today?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/>
              <a:t>What’s new?</a:t>
            </a:r>
            <a:endParaRPr sz="2000" b="1" dirty="0"/>
          </a:p>
        </p:txBody>
      </p:sp>
      <p:grpSp>
        <p:nvGrpSpPr>
          <p:cNvPr id="4863" name="Google Shape;4863;p49"/>
          <p:cNvGrpSpPr/>
          <p:nvPr/>
        </p:nvGrpSpPr>
        <p:grpSpPr>
          <a:xfrm>
            <a:off x="7370648" y="2051296"/>
            <a:ext cx="757200" cy="1883021"/>
            <a:chOff x="5046100" y="2996550"/>
            <a:chExt cx="626925" cy="1559050"/>
          </a:xfrm>
        </p:grpSpPr>
        <p:sp>
          <p:nvSpPr>
            <p:cNvPr id="4864" name="Google Shape;4864;p49"/>
            <p:cNvSpPr/>
            <p:nvPr/>
          </p:nvSpPr>
          <p:spPr>
            <a:xfrm>
              <a:off x="5046100" y="2996550"/>
              <a:ext cx="626925" cy="1559050"/>
            </a:xfrm>
            <a:custGeom>
              <a:avLst/>
              <a:gdLst/>
              <a:ahLst/>
              <a:cxnLst/>
              <a:rect l="l" t="t" r="r" b="b"/>
              <a:pathLst>
                <a:path w="25077" h="62362" extrusionOk="0">
                  <a:moveTo>
                    <a:pt x="15838" y="1037"/>
                  </a:moveTo>
                  <a:cubicBezTo>
                    <a:pt x="15691" y="1257"/>
                    <a:pt x="15600" y="1495"/>
                    <a:pt x="15600" y="1752"/>
                  </a:cubicBezTo>
                  <a:lnTo>
                    <a:pt x="15600" y="1587"/>
                  </a:lnTo>
                  <a:lnTo>
                    <a:pt x="15600" y="1568"/>
                  </a:lnTo>
                  <a:cubicBezTo>
                    <a:pt x="15600" y="1532"/>
                    <a:pt x="15618" y="1513"/>
                    <a:pt x="15618" y="1477"/>
                  </a:cubicBezTo>
                  <a:cubicBezTo>
                    <a:pt x="15618" y="1458"/>
                    <a:pt x="15655" y="1367"/>
                    <a:pt x="15673" y="1330"/>
                  </a:cubicBezTo>
                  <a:cubicBezTo>
                    <a:pt x="15685" y="1295"/>
                    <a:pt x="15689" y="1283"/>
                    <a:pt x="15686" y="1283"/>
                  </a:cubicBezTo>
                  <a:lnTo>
                    <a:pt x="15686" y="1283"/>
                  </a:lnTo>
                  <a:cubicBezTo>
                    <a:pt x="15684" y="1283"/>
                    <a:pt x="15680" y="1287"/>
                    <a:pt x="15673" y="1293"/>
                  </a:cubicBezTo>
                  <a:lnTo>
                    <a:pt x="15710" y="1220"/>
                  </a:lnTo>
                  <a:cubicBezTo>
                    <a:pt x="15728" y="1183"/>
                    <a:pt x="15765" y="1128"/>
                    <a:pt x="15783" y="1092"/>
                  </a:cubicBezTo>
                  <a:cubicBezTo>
                    <a:pt x="15803" y="1062"/>
                    <a:pt x="15812" y="1048"/>
                    <a:pt x="15810" y="1048"/>
                  </a:cubicBezTo>
                  <a:lnTo>
                    <a:pt x="15810" y="1048"/>
                  </a:lnTo>
                  <a:cubicBezTo>
                    <a:pt x="15809" y="1048"/>
                    <a:pt x="15800" y="1057"/>
                    <a:pt x="15783" y="1074"/>
                  </a:cubicBezTo>
                  <a:cubicBezTo>
                    <a:pt x="15783" y="1055"/>
                    <a:pt x="15801" y="1055"/>
                    <a:pt x="15801" y="1037"/>
                  </a:cubicBezTo>
                  <a:close/>
                  <a:moveTo>
                    <a:pt x="2695" y="5271"/>
                  </a:moveTo>
                  <a:cubicBezTo>
                    <a:pt x="2695" y="5289"/>
                    <a:pt x="2714" y="5289"/>
                    <a:pt x="2732" y="5308"/>
                  </a:cubicBezTo>
                  <a:lnTo>
                    <a:pt x="2750" y="5308"/>
                  </a:lnTo>
                  <a:cubicBezTo>
                    <a:pt x="2659" y="5363"/>
                    <a:pt x="2585" y="5436"/>
                    <a:pt x="2512" y="5509"/>
                  </a:cubicBezTo>
                  <a:cubicBezTo>
                    <a:pt x="2567" y="5418"/>
                    <a:pt x="2622" y="5344"/>
                    <a:pt x="2695" y="5271"/>
                  </a:cubicBezTo>
                  <a:close/>
                  <a:moveTo>
                    <a:pt x="2970" y="6169"/>
                  </a:moveTo>
                  <a:cubicBezTo>
                    <a:pt x="2952" y="6206"/>
                    <a:pt x="2934" y="6261"/>
                    <a:pt x="2934" y="6298"/>
                  </a:cubicBezTo>
                  <a:cubicBezTo>
                    <a:pt x="2824" y="6591"/>
                    <a:pt x="2714" y="6884"/>
                    <a:pt x="2585" y="7177"/>
                  </a:cubicBezTo>
                  <a:cubicBezTo>
                    <a:pt x="2530" y="7287"/>
                    <a:pt x="2475" y="7397"/>
                    <a:pt x="2420" y="7526"/>
                  </a:cubicBezTo>
                  <a:cubicBezTo>
                    <a:pt x="2182" y="7727"/>
                    <a:pt x="1962" y="7929"/>
                    <a:pt x="1724" y="8112"/>
                  </a:cubicBezTo>
                  <a:cubicBezTo>
                    <a:pt x="1742" y="8057"/>
                    <a:pt x="1761" y="7984"/>
                    <a:pt x="1779" y="7911"/>
                  </a:cubicBezTo>
                  <a:cubicBezTo>
                    <a:pt x="2127" y="7599"/>
                    <a:pt x="2420" y="7196"/>
                    <a:pt x="2622" y="6756"/>
                  </a:cubicBezTo>
                  <a:cubicBezTo>
                    <a:pt x="2677" y="6646"/>
                    <a:pt x="2714" y="6518"/>
                    <a:pt x="2750" y="6389"/>
                  </a:cubicBezTo>
                  <a:cubicBezTo>
                    <a:pt x="2805" y="6316"/>
                    <a:pt x="2879" y="6261"/>
                    <a:pt x="2934" y="6188"/>
                  </a:cubicBezTo>
                  <a:lnTo>
                    <a:pt x="2970" y="6169"/>
                  </a:lnTo>
                  <a:close/>
                  <a:moveTo>
                    <a:pt x="3905" y="5766"/>
                  </a:moveTo>
                  <a:cubicBezTo>
                    <a:pt x="3997" y="5858"/>
                    <a:pt x="4070" y="5949"/>
                    <a:pt x="4125" y="6059"/>
                  </a:cubicBezTo>
                  <a:cubicBezTo>
                    <a:pt x="4400" y="6518"/>
                    <a:pt x="4290" y="7012"/>
                    <a:pt x="4015" y="7434"/>
                  </a:cubicBezTo>
                  <a:cubicBezTo>
                    <a:pt x="3777" y="7782"/>
                    <a:pt x="3447" y="8057"/>
                    <a:pt x="3080" y="8259"/>
                  </a:cubicBezTo>
                  <a:lnTo>
                    <a:pt x="3264" y="8021"/>
                  </a:lnTo>
                  <a:cubicBezTo>
                    <a:pt x="3410" y="7801"/>
                    <a:pt x="3557" y="7581"/>
                    <a:pt x="3722" y="7379"/>
                  </a:cubicBezTo>
                  <a:cubicBezTo>
                    <a:pt x="3832" y="7251"/>
                    <a:pt x="3960" y="7159"/>
                    <a:pt x="4070" y="7012"/>
                  </a:cubicBezTo>
                  <a:cubicBezTo>
                    <a:pt x="4330" y="6770"/>
                    <a:pt x="4148" y="6348"/>
                    <a:pt x="3803" y="6348"/>
                  </a:cubicBezTo>
                  <a:cubicBezTo>
                    <a:pt x="3783" y="6348"/>
                    <a:pt x="3762" y="6350"/>
                    <a:pt x="3740" y="6353"/>
                  </a:cubicBezTo>
                  <a:cubicBezTo>
                    <a:pt x="3740" y="6316"/>
                    <a:pt x="3777" y="6261"/>
                    <a:pt x="3777" y="6224"/>
                  </a:cubicBezTo>
                  <a:cubicBezTo>
                    <a:pt x="3832" y="6078"/>
                    <a:pt x="3869" y="5931"/>
                    <a:pt x="3905" y="5766"/>
                  </a:cubicBezTo>
                  <a:close/>
                  <a:moveTo>
                    <a:pt x="5078" y="14894"/>
                  </a:moveTo>
                  <a:lnTo>
                    <a:pt x="5078" y="14894"/>
                  </a:lnTo>
                  <a:cubicBezTo>
                    <a:pt x="5152" y="14913"/>
                    <a:pt x="5243" y="14949"/>
                    <a:pt x="5317" y="14986"/>
                  </a:cubicBezTo>
                  <a:lnTo>
                    <a:pt x="5408" y="15041"/>
                  </a:lnTo>
                  <a:cubicBezTo>
                    <a:pt x="5353" y="15114"/>
                    <a:pt x="5298" y="15188"/>
                    <a:pt x="5243" y="15261"/>
                  </a:cubicBezTo>
                  <a:cubicBezTo>
                    <a:pt x="5243" y="15243"/>
                    <a:pt x="5243" y="15224"/>
                    <a:pt x="5225" y="15206"/>
                  </a:cubicBezTo>
                  <a:cubicBezTo>
                    <a:pt x="5207" y="15206"/>
                    <a:pt x="5188" y="15169"/>
                    <a:pt x="5170" y="15133"/>
                  </a:cubicBezTo>
                  <a:cubicBezTo>
                    <a:pt x="5152" y="15059"/>
                    <a:pt x="5115" y="14968"/>
                    <a:pt x="5078" y="14894"/>
                  </a:cubicBezTo>
                  <a:close/>
                  <a:moveTo>
                    <a:pt x="22290" y="18560"/>
                  </a:moveTo>
                  <a:cubicBezTo>
                    <a:pt x="22309" y="18579"/>
                    <a:pt x="22327" y="18597"/>
                    <a:pt x="22345" y="18597"/>
                  </a:cubicBezTo>
                  <a:cubicBezTo>
                    <a:pt x="22327" y="18615"/>
                    <a:pt x="22309" y="18634"/>
                    <a:pt x="22309" y="18652"/>
                  </a:cubicBezTo>
                  <a:cubicBezTo>
                    <a:pt x="22309" y="18634"/>
                    <a:pt x="22309" y="18597"/>
                    <a:pt x="22290" y="18579"/>
                  </a:cubicBezTo>
                  <a:lnTo>
                    <a:pt x="22290" y="18560"/>
                  </a:lnTo>
                  <a:close/>
                  <a:moveTo>
                    <a:pt x="22052" y="19037"/>
                  </a:moveTo>
                  <a:lnTo>
                    <a:pt x="22052" y="19037"/>
                  </a:lnTo>
                  <a:cubicBezTo>
                    <a:pt x="21942" y="19202"/>
                    <a:pt x="21832" y="19349"/>
                    <a:pt x="21722" y="19495"/>
                  </a:cubicBezTo>
                  <a:lnTo>
                    <a:pt x="21722" y="19477"/>
                  </a:lnTo>
                  <a:lnTo>
                    <a:pt x="21869" y="19220"/>
                  </a:lnTo>
                  <a:cubicBezTo>
                    <a:pt x="21905" y="19184"/>
                    <a:pt x="21924" y="19129"/>
                    <a:pt x="21924" y="19074"/>
                  </a:cubicBezTo>
                  <a:cubicBezTo>
                    <a:pt x="21960" y="19074"/>
                    <a:pt x="22015" y="19055"/>
                    <a:pt x="22052" y="19037"/>
                  </a:cubicBezTo>
                  <a:close/>
                  <a:moveTo>
                    <a:pt x="13960" y="802"/>
                  </a:moveTo>
                  <a:cubicBezTo>
                    <a:pt x="14313" y="802"/>
                    <a:pt x="14669" y="822"/>
                    <a:pt x="15032" y="854"/>
                  </a:cubicBezTo>
                  <a:cubicBezTo>
                    <a:pt x="14977" y="927"/>
                    <a:pt x="14940" y="1019"/>
                    <a:pt x="14922" y="1110"/>
                  </a:cubicBezTo>
                  <a:cubicBezTo>
                    <a:pt x="14885" y="1202"/>
                    <a:pt x="14848" y="1312"/>
                    <a:pt x="14830" y="1422"/>
                  </a:cubicBezTo>
                  <a:cubicBezTo>
                    <a:pt x="14793" y="1458"/>
                    <a:pt x="14757" y="1495"/>
                    <a:pt x="14720" y="1550"/>
                  </a:cubicBezTo>
                  <a:cubicBezTo>
                    <a:pt x="14482" y="1880"/>
                    <a:pt x="14408" y="2283"/>
                    <a:pt x="14482" y="2687"/>
                  </a:cubicBezTo>
                  <a:cubicBezTo>
                    <a:pt x="14573" y="3090"/>
                    <a:pt x="14830" y="3456"/>
                    <a:pt x="15178" y="3676"/>
                  </a:cubicBezTo>
                  <a:cubicBezTo>
                    <a:pt x="15602" y="3963"/>
                    <a:pt x="16090" y="4106"/>
                    <a:pt x="16585" y="4106"/>
                  </a:cubicBezTo>
                  <a:cubicBezTo>
                    <a:pt x="16882" y="4106"/>
                    <a:pt x="17181" y="4054"/>
                    <a:pt x="17469" y="3951"/>
                  </a:cubicBezTo>
                  <a:cubicBezTo>
                    <a:pt x="17818" y="3823"/>
                    <a:pt x="18166" y="3566"/>
                    <a:pt x="18258" y="3218"/>
                  </a:cubicBezTo>
                  <a:cubicBezTo>
                    <a:pt x="18404" y="3108"/>
                    <a:pt x="18533" y="2943"/>
                    <a:pt x="18588" y="2760"/>
                  </a:cubicBezTo>
                  <a:cubicBezTo>
                    <a:pt x="18606" y="2723"/>
                    <a:pt x="18624" y="2668"/>
                    <a:pt x="18643" y="2613"/>
                  </a:cubicBezTo>
                  <a:cubicBezTo>
                    <a:pt x="18661" y="2577"/>
                    <a:pt x="18661" y="2558"/>
                    <a:pt x="18661" y="2540"/>
                  </a:cubicBezTo>
                  <a:cubicBezTo>
                    <a:pt x="18661" y="2522"/>
                    <a:pt x="18679" y="2448"/>
                    <a:pt x="18679" y="2412"/>
                  </a:cubicBezTo>
                  <a:lnTo>
                    <a:pt x="18679" y="2320"/>
                  </a:lnTo>
                  <a:cubicBezTo>
                    <a:pt x="18716" y="2137"/>
                    <a:pt x="18698" y="1953"/>
                    <a:pt x="18661" y="1770"/>
                  </a:cubicBezTo>
                  <a:lnTo>
                    <a:pt x="18661" y="1770"/>
                  </a:lnTo>
                  <a:cubicBezTo>
                    <a:pt x="19266" y="2027"/>
                    <a:pt x="19852" y="2320"/>
                    <a:pt x="20402" y="2650"/>
                  </a:cubicBezTo>
                  <a:cubicBezTo>
                    <a:pt x="21447" y="3273"/>
                    <a:pt x="22254" y="4116"/>
                    <a:pt x="23060" y="5033"/>
                  </a:cubicBezTo>
                  <a:cubicBezTo>
                    <a:pt x="23683" y="5766"/>
                    <a:pt x="24068" y="6683"/>
                    <a:pt x="24160" y="7654"/>
                  </a:cubicBezTo>
                  <a:cubicBezTo>
                    <a:pt x="24094" y="7638"/>
                    <a:pt x="24028" y="7629"/>
                    <a:pt x="23963" y="7629"/>
                  </a:cubicBezTo>
                  <a:cubicBezTo>
                    <a:pt x="23811" y="7629"/>
                    <a:pt x="23665" y="7674"/>
                    <a:pt x="23537" y="7764"/>
                  </a:cubicBezTo>
                  <a:cubicBezTo>
                    <a:pt x="23449" y="7662"/>
                    <a:pt x="23327" y="7606"/>
                    <a:pt x="23207" y="7606"/>
                  </a:cubicBezTo>
                  <a:cubicBezTo>
                    <a:pt x="23176" y="7606"/>
                    <a:pt x="23145" y="7610"/>
                    <a:pt x="23115" y="7617"/>
                  </a:cubicBezTo>
                  <a:cubicBezTo>
                    <a:pt x="21905" y="7819"/>
                    <a:pt x="20787" y="8552"/>
                    <a:pt x="20421" y="9762"/>
                  </a:cubicBezTo>
                  <a:cubicBezTo>
                    <a:pt x="20109" y="10788"/>
                    <a:pt x="20274" y="12163"/>
                    <a:pt x="21300" y="12713"/>
                  </a:cubicBezTo>
                  <a:cubicBezTo>
                    <a:pt x="21638" y="12901"/>
                    <a:pt x="22009" y="12994"/>
                    <a:pt x="22380" y="12994"/>
                  </a:cubicBezTo>
                  <a:cubicBezTo>
                    <a:pt x="22553" y="12994"/>
                    <a:pt x="22726" y="12974"/>
                    <a:pt x="22895" y="12933"/>
                  </a:cubicBezTo>
                  <a:cubicBezTo>
                    <a:pt x="23042" y="12896"/>
                    <a:pt x="23170" y="12841"/>
                    <a:pt x="23298" y="12750"/>
                  </a:cubicBezTo>
                  <a:cubicBezTo>
                    <a:pt x="23573" y="12750"/>
                    <a:pt x="23830" y="12658"/>
                    <a:pt x="24050" y="12512"/>
                  </a:cubicBezTo>
                  <a:lnTo>
                    <a:pt x="24050" y="12512"/>
                  </a:lnTo>
                  <a:cubicBezTo>
                    <a:pt x="24013" y="13208"/>
                    <a:pt x="23940" y="13886"/>
                    <a:pt x="23812" y="14583"/>
                  </a:cubicBezTo>
                  <a:lnTo>
                    <a:pt x="23812" y="14564"/>
                  </a:lnTo>
                  <a:cubicBezTo>
                    <a:pt x="23610" y="15719"/>
                    <a:pt x="23243" y="16837"/>
                    <a:pt x="22749" y="17882"/>
                  </a:cubicBezTo>
                  <a:cubicBezTo>
                    <a:pt x="22462" y="17635"/>
                    <a:pt x="22110" y="17507"/>
                    <a:pt x="21753" y="17507"/>
                  </a:cubicBezTo>
                  <a:cubicBezTo>
                    <a:pt x="21608" y="17507"/>
                    <a:pt x="21462" y="17528"/>
                    <a:pt x="21319" y="17571"/>
                  </a:cubicBezTo>
                  <a:cubicBezTo>
                    <a:pt x="20751" y="17736"/>
                    <a:pt x="20256" y="18066"/>
                    <a:pt x="19907" y="18542"/>
                  </a:cubicBezTo>
                  <a:cubicBezTo>
                    <a:pt x="19706" y="18835"/>
                    <a:pt x="19596" y="19184"/>
                    <a:pt x="19559" y="19532"/>
                  </a:cubicBezTo>
                  <a:cubicBezTo>
                    <a:pt x="19449" y="19789"/>
                    <a:pt x="19431" y="20082"/>
                    <a:pt x="19522" y="20357"/>
                  </a:cubicBezTo>
                  <a:cubicBezTo>
                    <a:pt x="19522" y="20705"/>
                    <a:pt x="19651" y="21053"/>
                    <a:pt x="19907" y="21328"/>
                  </a:cubicBezTo>
                  <a:cubicBezTo>
                    <a:pt x="18290" y="22660"/>
                    <a:pt x="16317" y="23758"/>
                    <a:pt x="14189" y="23758"/>
                  </a:cubicBezTo>
                  <a:cubicBezTo>
                    <a:pt x="13856" y="23758"/>
                    <a:pt x="13520" y="23732"/>
                    <a:pt x="13180" y="23675"/>
                  </a:cubicBezTo>
                  <a:cubicBezTo>
                    <a:pt x="12630" y="23601"/>
                    <a:pt x="12080" y="23400"/>
                    <a:pt x="11585" y="23106"/>
                  </a:cubicBezTo>
                  <a:cubicBezTo>
                    <a:pt x="11522" y="23074"/>
                    <a:pt x="11451" y="23055"/>
                    <a:pt x="11382" y="23055"/>
                  </a:cubicBezTo>
                  <a:cubicBezTo>
                    <a:pt x="11333" y="23055"/>
                    <a:pt x="11283" y="23065"/>
                    <a:pt x="11237" y="23088"/>
                  </a:cubicBezTo>
                  <a:cubicBezTo>
                    <a:pt x="9423" y="22208"/>
                    <a:pt x="7553" y="21328"/>
                    <a:pt x="6068" y="19935"/>
                  </a:cubicBezTo>
                  <a:cubicBezTo>
                    <a:pt x="5500" y="19404"/>
                    <a:pt x="4987" y="18799"/>
                    <a:pt x="4547" y="18157"/>
                  </a:cubicBezTo>
                  <a:cubicBezTo>
                    <a:pt x="4620" y="18121"/>
                    <a:pt x="4693" y="18066"/>
                    <a:pt x="4785" y="18029"/>
                  </a:cubicBezTo>
                  <a:cubicBezTo>
                    <a:pt x="4846" y="18089"/>
                    <a:pt x="4928" y="18117"/>
                    <a:pt x="5015" y="18117"/>
                  </a:cubicBezTo>
                  <a:cubicBezTo>
                    <a:pt x="5086" y="18117"/>
                    <a:pt x="5159" y="18098"/>
                    <a:pt x="5225" y="18066"/>
                  </a:cubicBezTo>
                  <a:cubicBezTo>
                    <a:pt x="6013" y="17516"/>
                    <a:pt x="6911" y="16709"/>
                    <a:pt x="6746" y="15646"/>
                  </a:cubicBezTo>
                  <a:cubicBezTo>
                    <a:pt x="6581" y="14638"/>
                    <a:pt x="5555" y="14070"/>
                    <a:pt x="4620" y="13978"/>
                  </a:cubicBezTo>
                  <a:cubicBezTo>
                    <a:pt x="4545" y="13973"/>
                    <a:pt x="4470" y="13970"/>
                    <a:pt x="4395" y="13970"/>
                  </a:cubicBezTo>
                  <a:cubicBezTo>
                    <a:pt x="3939" y="13970"/>
                    <a:pt x="3490" y="14067"/>
                    <a:pt x="3080" y="14271"/>
                  </a:cubicBezTo>
                  <a:cubicBezTo>
                    <a:pt x="2879" y="14290"/>
                    <a:pt x="2695" y="14345"/>
                    <a:pt x="2530" y="14418"/>
                  </a:cubicBezTo>
                  <a:cubicBezTo>
                    <a:pt x="2072" y="13501"/>
                    <a:pt x="1706" y="12548"/>
                    <a:pt x="1394" y="11577"/>
                  </a:cubicBezTo>
                  <a:cubicBezTo>
                    <a:pt x="1211" y="10917"/>
                    <a:pt x="1119" y="10220"/>
                    <a:pt x="1137" y="9524"/>
                  </a:cubicBezTo>
                  <a:cubicBezTo>
                    <a:pt x="1394" y="9524"/>
                    <a:pt x="1651" y="9505"/>
                    <a:pt x="1907" y="9469"/>
                  </a:cubicBezTo>
                  <a:cubicBezTo>
                    <a:pt x="1959" y="9495"/>
                    <a:pt x="2016" y="9507"/>
                    <a:pt x="2072" y="9507"/>
                  </a:cubicBezTo>
                  <a:cubicBezTo>
                    <a:pt x="2175" y="9507"/>
                    <a:pt x="2276" y="9466"/>
                    <a:pt x="2347" y="9395"/>
                  </a:cubicBezTo>
                  <a:cubicBezTo>
                    <a:pt x="3190" y="9212"/>
                    <a:pt x="3960" y="8772"/>
                    <a:pt x="4528" y="8112"/>
                  </a:cubicBezTo>
                  <a:cubicBezTo>
                    <a:pt x="5482" y="7159"/>
                    <a:pt x="5262" y="5564"/>
                    <a:pt x="4107" y="4886"/>
                  </a:cubicBezTo>
                  <a:cubicBezTo>
                    <a:pt x="3887" y="4721"/>
                    <a:pt x="3630" y="4611"/>
                    <a:pt x="3392" y="4520"/>
                  </a:cubicBezTo>
                  <a:cubicBezTo>
                    <a:pt x="4217" y="3695"/>
                    <a:pt x="5152" y="2998"/>
                    <a:pt x="6196" y="2448"/>
                  </a:cubicBezTo>
                  <a:cubicBezTo>
                    <a:pt x="7241" y="1953"/>
                    <a:pt x="8359" y="1568"/>
                    <a:pt x="9514" y="1348"/>
                  </a:cubicBezTo>
                  <a:cubicBezTo>
                    <a:pt x="10724" y="1092"/>
                    <a:pt x="11952" y="927"/>
                    <a:pt x="13199" y="835"/>
                  </a:cubicBezTo>
                  <a:cubicBezTo>
                    <a:pt x="13452" y="812"/>
                    <a:pt x="13705" y="802"/>
                    <a:pt x="13960" y="802"/>
                  </a:cubicBezTo>
                  <a:close/>
                  <a:moveTo>
                    <a:pt x="14298" y="24609"/>
                  </a:moveTo>
                  <a:cubicBezTo>
                    <a:pt x="14335" y="24664"/>
                    <a:pt x="14372" y="24719"/>
                    <a:pt x="14427" y="24756"/>
                  </a:cubicBezTo>
                  <a:cubicBezTo>
                    <a:pt x="14940" y="25123"/>
                    <a:pt x="15416" y="25526"/>
                    <a:pt x="15875" y="25984"/>
                  </a:cubicBezTo>
                  <a:cubicBezTo>
                    <a:pt x="16260" y="26351"/>
                    <a:pt x="16645" y="26846"/>
                    <a:pt x="16718" y="27396"/>
                  </a:cubicBezTo>
                  <a:lnTo>
                    <a:pt x="16700" y="27396"/>
                  </a:lnTo>
                  <a:cubicBezTo>
                    <a:pt x="16751" y="27797"/>
                    <a:pt x="16492" y="27933"/>
                    <a:pt x="16180" y="27933"/>
                  </a:cubicBezTo>
                  <a:cubicBezTo>
                    <a:pt x="16051" y="27933"/>
                    <a:pt x="15912" y="27910"/>
                    <a:pt x="15783" y="27872"/>
                  </a:cubicBezTo>
                  <a:cubicBezTo>
                    <a:pt x="15233" y="27707"/>
                    <a:pt x="14775" y="27322"/>
                    <a:pt x="14537" y="26791"/>
                  </a:cubicBezTo>
                  <a:cubicBezTo>
                    <a:pt x="14453" y="26666"/>
                    <a:pt x="14323" y="26600"/>
                    <a:pt x="14189" y="26600"/>
                  </a:cubicBezTo>
                  <a:cubicBezTo>
                    <a:pt x="14087" y="26600"/>
                    <a:pt x="13982" y="26638"/>
                    <a:pt x="13895" y="26717"/>
                  </a:cubicBezTo>
                  <a:cubicBezTo>
                    <a:pt x="13437" y="27139"/>
                    <a:pt x="12979" y="27579"/>
                    <a:pt x="12484" y="27982"/>
                  </a:cubicBezTo>
                  <a:cubicBezTo>
                    <a:pt x="12395" y="28045"/>
                    <a:pt x="12263" y="28152"/>
                    <a:pt x="12159" y="28152"/>
                  </a:cubicBezTo>
                  <a:cubicBezTo>
                    <a:pt x="12113" y="28152"/>
                    <a:pt x="12072" y="28131"/>
                    <a:pt x="12044" y="28074"/>
                  </a:cubicBezTo>
                  <a:cubicBezTo>
                    <a:pt x="11915" y="27817"/>
                    <a:pt x="12044" y="27487"/>
                    <a:pt x="12135" y="27249"/>
                  </a:cubicBezTo>
                  <a:cubicBezTo>
                    <a:pt x="12594" y="26222"/>
                    <a:pt x="13419" y="25343"/>
                    <a:pt x="14262" y="24646"/>
                  </a:cubicBezTo>
                  <a:lnTo>
                    <a:pt x="14298" y="24609"/>
                  </a:lnTo>
                  <a:close/>
                  <a:moveTo>
                    <a:pt x="14003" y="1"/>
                  </a:moveTo>
                  <a:cubicBezTo>
                    <a:pt x="13192" y="1"/>
                    <a:pt x="12383" y="79"/>
                    <a:pt x="11567" y="175"/>
                  </a:cubicBezTo>
                  <a:cubicBezTo>
                    <a:pt x="10266" y="340"/>
                    <a:pt x="8983" y="597"/>
                    <a:pt x="7718" y="982"/>
                  </a:cubicBezTo>
                  <a:cubicBezTo>
                    <a:pt x="5298" y="1733"/>
                    <a:pt x="3190" y="3255"/>
                    <a:pt x="1706" y="5308"/>
                  </a:cubicBezTo>
                  <a:cubicBezTo>
                    <a:pt x="74" y="7562"/>
                    <a:pt x="1" y="10422"/>
                    <a:pt x="1027" y="12933"/>
                  </a:cubicBezTo>
                  <a:cubicBezTo>
                    <a:pt x="1871" y="15004"/>
                    <a:pt x="2750" y="17204"/>
                    <a:pt x="4125" y="19000"/>
                  </a:cubicBezTo>
                  <a:cubicBezTo>
                    <a:pt x="5500" y="20778"/>
                    <a:pt x="7370" y="22043"/>
                    <a:pt x="9404" y="23070"/>
                  </a:cubicBezTo>
                  <a:cubicBezTo>
                    <a:pt x="9972" y="23363"/>
                    <a:pt x="10559" y="23638"/>
                    <a:pt x="11146" y="23931"/>
                  </a:cubicBezTo>
                  <a:cubicBezTo>
                    <a:pt x="11202" y="23954"/>
                    <a:pt x="11266" y="23969"/>
                    <a:pt x="11332" y="23969"/>
                  </a:cubicBezTo>
                  <a:cubicBezTo>
                    <a:pt x="11373" y="23969"/>
                    <a:pt x="11415" y="23964"/>
                    <a:pt x="11457" y="23950"/>
                  </a:cubicBezTo>
                  <a:cubicBezTo>
                    <a:pt x="12007" y="24243"/>
                    <a:pt x="12612" y="24426"/>
                    <a:pt x="13235" y="24518"/>
                  </a:cubicBezTo>
                  <a:cubicBezTo>
                    <a:pt x="12832" y="24884"/>
                    <a:pt x="12465" y="25306"/>
                    <a:pt x="12135" y="25746"/>
                  </a:cubicBezTo>
                  <a:cubicBezTo>
                    <a:pt x="11714" y="26314"/>
                    <a:pt x="11237" y="27029"/>
                    <a:pt x="11219" y="27781"/>
                  </a:cubicBezTo>
                  <a:cubicBezTo>
                    <a:pt x="11201" y="28147"/>
                    <a:pt x="11329" y="28514"/>
                    <a:pt x="11604" y="28770"/>
                  </a:cubicBezTo>
                  <a:cubicBezTo>
                    <a:pt x="11768" y="28893"/>
                    <a:pt x="11967" y="28953"/>
                    <a:pt x="12164" y="28953"/>
                  </a:cubicBezTo>
                  <a:cubicBezTo>
                    <a:pt x="12320" y="28953"/>
                    <a:pt x="12475" y="28916"/>
                    <a:pt x="12612" y="28844"/>
                  </a:cubicBezTo>
                  <a:cubicBezTo>
                    <a:pt x="12942" y="28660"/>
                    <a:pt x="13235" y="28440"/>
                    <a:pt x="13492" y="28165"/>
                  </a:cubicBezTo>
                  <a:lnTo>
                    <a:pt x="13675" y="28000"/>
                  </a:lnTo>
                  <a:cubicBezTo>
                    <a:pt x="13803" y="29669"/>
                    <a:pt x="13932" y="31337"/>
                    <a:pt x="14060" y="33005"/>
                  </a:cubicBezTo>
                  <a:cubicBezTo>
                    <a:pt x="14188" y="34874"/>
                    <a:pt x="14298" y="36762"/>
                    <a:pt x="14078" y="38614"/>
                  </a:cubicBezTo>
                  <a:cubicBezTo>
                    <a:pt x="13877" y="40410"/>
                    <a:pt x="13345" y="42133"/>
                    <a:pt x="13034" y="43911"/>
                  </a:cubicBezTo>
                  <a:cubicBezTo>
                    <a:pt x="12759" y="45616"/>
                    <a:pt x="12777" y="47357"/>
                    <a:pt x="13125" y="49062"/>
                  </a:cubicBezTo>
                  <a:cubicBezTo>
                    <a:pt x="13730" y="52086"/>
                    <a:pt x="15068" y="55367"/>
                    <a:pt x="13730" y="58392"/>
                  </a:cubicBezTo>
                  <a:cubicBezTo>
                    <a:pt x="13107" y="59785"/>
                    <a:pt x="11952" y="60866"/>
                    <a:pt x="10522" y="61361"/>
                  </a:cubicBezTo>
                  <a:cubicBezTo>
                    <a:pt x="10105" y="61496"/>
                    <a:pt x="9675" y="61561"/>
                    <a:pt x="9249" y="61561"/>
                  </a:cubicBezTo>
                  <a:cubicBezTo>
                    <a:pt x="8104" y="61561"/>
                    <a:pt x="6985" y="61088"/>
                    <a:pt x="6196" y="60206"/>
                  </a:cubicBezTo>
                  <a:cubicBezTo>
                    <a:pt x="5610" y="59528"/>
                    <a:pt x="5207" y="58722"/>
                    <a:pt x="5005" y="57860"/>
                  </a:cubicBezTo>
                  <a:cubicBezTo>
                    <a:pt x="4913" y="57457"/>
                    <a:pt x="4877" y="57017"/>
                    <a:pt x="5152" y="56687"/>
                  </a:cubicBezTo>
                  <a:cubicBezTo>
                    <a:pt x="5408" y="56394"/>
                    <a:pt x="5775" y="56192"/>
                    <a:pt x="6178" y="56119"/>
                  </a:cubicBezTo>
                  <a:cubicBezTo>
                    <a:pt x="6581" y="56009"/>
                    <a:pt x="7003" y="55917"/>
                    <a:pt x="7425" y="55862"/>
                  </a:cubicBezTo>
                  <a:cubicBezTo>
                    <a:pt x="7646" y="55836"/>
                    <a:pt x="7884" y="55805"/>
                    <a:pt x="8119" y="55805"/>
                  </a:cubicBezTo>
                  <a:cubicBezTo>
                    <a:pt x="8371" y="55805"/>
                    <a:pt x="8618" y="55840"/>
                    <a:pt x="8836" y="55954"/>
                  </a:cubicBezTo>
                  <a:cubicBezTo>
                    <a:pt x="9734" y="56412"/>
                    <a:pt x="9331" y="57310"/>
                    <a:pt x="8689" y="57769"/>
                  </a:cubicBezTo>
                  <a:cubicBezTo>
                    <a:pt x="8354" y="58013"/>
                    <a:pt x="8564" y="58536"/>
                    <a:pt x="8887" y="58536"/>
                  </a:cubicBezTo>
                  <a:cubicBezTo>
                    <a:pt x="8952" y="58536"/>
                    <a:pt x="9022" y="58514"/>
                    <a:pt x="9093" y="58465"/>
                  </a:cubicBezTo>
                  <a:cubicBezTo>
                    <a:pt x="9716" y="58007"/>
                    <a:pt x="10302" y="57329"/>
                    <a:pt x="10174" y="56504"/>
                  </a:cubicBezTo>
                  <a:cubicBezTo>
                    <a:pt x="10009" y="55752"/>
                    <a:pt x="9441" y="55184"/>
                    <a:pt x="8689" y="55056"/>
                  </a:cubicBezTo>
                  <a:cubicBezTo>
                    <a:pt x="8473" y="55013"/>
                    <a:pt x="8247" y="54995"/>
                    <a:pt x="8015" y="54995"/>
                  </a:cubicBezTo>
                  <a:cubicBezTo>
                    <a:pt x="7342" y="54995"/>
                    <a:pt x="6627" y="55149"/>
                    <a:pt x="6013" y="55312"/>
                  </a:cubicBezTo>
                  <a:cubicBezTo>
                    <a:pt x="5243" y="55532"/>
                    <a:pt x="4473" y="55936"/>
                    <a:pt x="4217" y="56760"/>
                  </a:cubicBezTo>
                  <a:cubicBezTo>
                    <a:pt x="3997" y="57530"/>
                    <a:pt x="4290" y="58355"/>
                    <a:pt x="4583" y="59070"/>
                  </a:cubicBezTo>
                  <a:cubicBezTo>
                    <a:pt x="4913" y="59913"/>
                    <a:pt x="5445" y="60665"/>
                    <a:pt x="6141" y="61251"/>
                  </a:cubicBezTo>
                  <a:cubicBezTo>
                    <a:pt x="7041" y="61983"/>
                    <a:pt x="8144" y="62361"/>
                    <a:pt x="9261" y="62361"/>
                  </a:cubicBezTo>
                  <a:cubicBezTo>
                    <a:pt x="9852" y="62361"/>
                    <a:pt x="10446" y="62255"/>
                    <a:pt x="11017" y="62040"/>
                  </a:cubicBezTo>
                  <a:cubicBezTo>
                    <a:pt x="12612" y="61380"/>
                    <a:pt x="13877" y="60115"/>
                    <a:pt x="14518" y="58538"/>
                  </a:cubicBezTo>
                  <a:cubicBezTo>
                    <a:pt x="15142" y="57017"/>
                    <a:pt x="15178" y="55349"/>
                    <a:pt x="14958" y="53736"/>
                  </a:cubicBezTo>
                  <a:cubicBezTo>
                    <a:pt x="14665" y="51738"/>
                    <a:pt x="13987" y="49832"/>
                    <a:pt x="13712" y="47834"/>
                  </a:cubicBezTo>
                  <a:cubicBezTo>
                    <a:pt x="13419" y="45744"/>
                    <a:pt x="13840" y="43728"/>
                    <a:pt x="14298" y="41693"/>
                  </a:cubicBezTo>
                  <a:cubicBezTo>
                    <a:pt x="14573" y="40575"/>
                    <a:pt x="14775" y="39438"/>
                    <a:pt x="14922" y="38302"/>
                  </a:cubicBezTo>
                  <a:cubicBezTo>
                    <a:pt x="15013" y="37111"/>
                    <a:pt x="15032" y="35919"/>
                    <a:pt x="14977" y="34728"/>
                  </a:cubicBezTo>
                  <a:cubicBezTo>
                    <a:pt x="14867" y="32491"/>
                    <a:pt x="14647" y="30255"/>
                    <a:pt x="14482" y="28019"/>
                  </a:cubicBezTo>
                  <a:lnTo>
                    <a:pt x="14482" y="28019"/>
                  </a:lnTo>
                  <a:cubicBezTo>
                    <a:pt x="14812" y="28330"/>
                    <a:pt x="15233" y="28550"/>
                    <a:pt x="15691" y="28660"/>
                  </a:cubicBezTo>
                  <a:cubicBezTo>
                    <a:pt x="15854" y="28701"/>
                    <a:pt x="16025" y="28723"/>
                    <a:pt x="16194" y="28723"/>
                  </a:cubicBezTo>
                  <a:cubicBezTo>
                    <a:pt x="16787" y="28723"/>
                    <a:pt x="17359" y="28455"/>
                    <a:pt x="17488" y="27799"/>
                  </a:cubicBezTo>
                  <a:cubicBezTo>
                    <a:pt x="17634" y="27047"/>
                    <a:pt x="17213" y="26314"/>
                    <a:pt x="16773" y="25764"/>
                  </a:cubicBezTo>
                  <a:cubicBezTo>
                    <a:pt x="16351" y="25269"/>
                    <a:pt x="15893" y="24848"/>
                    <a:pt x="15380" y="24463"/>
                  </a:cubicBezTo>
                  <a:cubicBezTo>
                    <a:pt x="16498" y="24261"/>
                    <a:pt x="17579" y="23858"/>
                    <a:pt x="18569" y="23271"/>
                  </a:cubicBezTo>
                  <a:cubicBezTo>
                    <a:pt x="20952" y="21860"/>
                    <a:pt x="22913" y="19807"/>
                    <a:pt x="23922" y="17204"/>
                  </a:cubicBezTo>
                  <a:cubicBezTo>
                    <a:pt x="24398" y="15939"/>
                    <a:pt x="24692" y="14619"/>
                    <a:pt x="24801" y="13281"/>
                  </a:cubicBezTo>
                  <a:cubicBezTo>
                    <a:pt x="24930" y="12090"/>
                    <a:pt x="25003" y="10880"/>
                    <a:pt x="25040" y="9689"/>
                  </a:cubicBezTo>
                  <a:cubicBezTo>
                    <a:pt x="25076" y="8534"/>
                    <a:pt x="25040" y="7361"/>
                    <a:pt x="24673" y="6279"/>
                  </a:cubicBezTo>
                  <a:cubicBezTo>
                    <a:pt x="24307" y="5143"/>
                    <a:pt x="23537" y="4281"/>
                    <a:pt x="22712" y="3456"/>
                  </a:cubicBezTo>
                  <a:cubicBezTo>
                    <a:pt x="20879" y="1587"/>
                    <a:pt x="18276" y="542"/>
                    <a:pt x="15728" y="139"/>
                  </a:cubicBezTo>
                  <a:cubicBezTo>
                    <a:pt x="15151" y="40"/>
                    <a:pt x="14577" y="1"/>
                    <a:pt x="140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5" name="Google Shape;4865;p49"/>
            <p:cNvSpPr/>
            <p:nvPr/>
          </p:nvSpPr>
          <p:spPr>
            <a:xfrm>
              <a:off x="5301350" y="3208300"/>
              <a:ext cx="126500" cy="92750"/>
            </a:xfrm>
            <a:custGeom>
              <a:avLst/>
              <a:gdLst/>
              <a:ahLst/>
              <a:cxnLst/>
              <a:rect l="l" t="t" r="r" b="b"/>
              <a:pathLst>
                <a:path w="5060" h="3710" extrusionOk="0">
                  <a:moveTo>
                    <a:pt x="2182" y="1017"/>
                  </a:moveTo>
                  <a:cubicBezTo>
                    <a:pt x="2182" y="1035"/>
                    <a:pt x="2164" y="1054"/>
                    <a:pt x="2145" y="1072"/>
                  </a:cubicBezTo>
                  <a:cubicBezTo>
                    <a:pt x="2109" y="1072"/>
                    <a:pt x="2072" y="1054"/>
                    <a:pt x="2017" y="1054"/>
                  </a:cubicBezTo>
                  <a:cubicBezTo>
                    <a:pt x="2072" y="1035"/>
                    <a:pt x="2127" y="1035"/>
                    <a:pt x="2182" y="1017"/>
                  </a:cubicBezTo>
                  <a:close/>
                  <a:moveTo>
                    <a:pt x="4162" y="1567"/>
                  </a:moveTo>
                  <a:cubicBezTo>
                    <a:pt x="4198" y="1677"/>
                    <a:pt x="4198" y="1769"/>
                    <a:pt x="4180" y="1879"/>
                  </a:cubicBezTo>
                  <a:cubicBezTo>
                    <a:pt x="4162" y="2044"/>
                    <a:pt x="4088" y="2208"/>
                    <a:pt x="3978" y="2355"/>
                  </a:cubicBezTo>
                  <a:cubicBezTo>
                    <a:pt x="3923" y="2428"/>
                    <a:pt x="3832" y="2520"/>
                    <a:pt x="3758" y="2575"/>
                  </a:cubicBezTo>
                  <a:cubicBezTo>
                    <a:pt x="3795" y="2538"/>
                    <a:pt x="3832" y="2483"/>
                    <a:pt x="3868" y="2410"/>
                  </a:cubicBezTo>
                  <a:cubicBezTo>
                    <a:pt x="3923" y="2373"/>
                    <a:pt x="3978" y="2300"/>
                    <a:pt x="3997" y="2227"/>
                  </a:cubicBezTo>
                  <a:cubicBezTo>
                    <a:pt x="4033" y="2117"/>
                    <a:pt x="4015" y="2007"/>
                    <a:pt x="3960" y="1915"/>
                  </a:cubicBezTo>
                  <a:cubicBezTo>
                    <a:pt x="4052" y="1805"/>
                    <a:pt x="4107" y="1695"/>
                    <a:pt x="4162" y="1567"/>
                  </a:cubicBezTo>
                  <a:close/>
                  <a:moveTo>
                    <a:pt x="3190" y="2593"/>
                  </a:moveTo>
                  <a:cubicBezTo>
                    <a:pt x="3267" y="2659"/>
                    <a:pt x="3364" y="2692"/>
                    <a:pt x="3461" y="2692"/>
                  </a:cubicBezTo>
                  <a:cubicBezTo>
                    <a:pt x="3525" y="2692"/>
                    <a:pt x="3590" y="2678"/>
                    <a:pt x="3648" y="2648"/>
                  </a:cubicBezTo>
                  <a:lnTo>
                    <a:pt x="3648" y="2648"/>
                  </a:lnTo>
                  <a:cubicBezTo>
                    <a:pt x="3575" y="2685"/>
                    <a:pt x="3502" y="2722"/>
                    <a:pt x="3428" y="2758"/>
                  </a:cubicBezTo>
                  <a:cubicBezTo>
                    <a:pt x="3190" y="2850"/>
                    <a:pt x="2915" y="2905"/>
                    <a:pt x="2659" y="2905"/>
                  </a:cubicBezTo>
                  <a:cubicBezTo>
                    <a:pt x="2659" y="2905"/>
                    <a:pt x="2677" y="2887"/>
                    <a:pt x="2677" y="2887"/>
                  </a:cubicBezTo>
                  <a:cubicBezTo>
                    <a:pt x="2732" y="2850"/>
                    <a:pt x="2787" y="2813"/>
                    <a:pt x="2824" y="2758"/>
                  </a:cubicBezTo>
                  <a:cubicBezTo>
                    <a:pt x="2952" y="2722"/>
                    <a:pt x="3062" y="2667"/>
                    <a:pt x="3172" y="2593"/>
                  </a:cubicBezTo>
                  <a:close/>
                  <a:moveTo>
                    <a:pt x="2748" y="0"/>
                  </a:moveTo>
                  <a:cubicBezTo>
                    <a:pt x="2464" y="0"/>
                    <a:pt x="2188" y="40"/>
                    <a:pt x="1944" y="119"/>
                  </a:cubicBezTo>
                  <a:cubicBezTo>
                    <a:pt x="1540" y="247"/>
                    <a:pt x="1192" y="485"/>
                    <a:pt x="917" y="815"/>
                  </a:cubicBezTo>
                  <a:cubicBezTo>
                    <a:pt x="881" y="852"/>
                    <a:pt x="826" y="907"/>
                    <a:pt x="789" y="944"/>
                  </a:cubicBezTo>
                  <a:cubicBezTo>
                    <a:pt x="386" y="1402"/>
                    <a:pt x="1" y="2044"/>
                    <a:pt x="294" y="2648"/>
                  </a:cubicBezTo>
                  <a:cubicBezTo>
                    <a:pt x="551" y="3162"/>
                    <a:pt x="1174" y="3473"/>
                    <a:pt x="1724" y="3602"/>
                  </a:cubicBezTo>
                  <a:cubicBezTo>
                    <a:pt x="1991" y="3673"/>
                    <a:pt x="2270" y="3709"/>
                    <a:pt x="2553" y="3709"/>
                  </a:cubicBezTo>
                  <a:cubicBezTo>
                    <a:pt x="2852" y="3709"/>
                    <a:pt x="3154" y="3668"/>
                    <a:pt x="3447" y="3583"/>
                  </a:cubicBezTo>
                  <a:cubicBezTo>
                    <a:pt x="3978" y="3455"/>
                    <a:pt x="4455" y="3107"/>
                    <a:pt x="4748" y="2630"/>
                  </a:cubicBezTo>
                  <a:cubicBezTo>
                    <a:pt x="5023" y="2172"/>
                    <a:pt x="5060" y="1604"/>
                    <a:pt x="4840" y="1109"/>
                  </a:cubicBezTo>
                  <a:cubicBezTo>
                    <a:pt x="4497" y="354"/>
                    <a:pt x="3590" y="0"/>
                    <a:pt x="27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6" name="Google Shape;4866;p49"/>
            <p:cNvSpPr/>
            <p:nvPr/>
          </p:nvSpPr>
          <p:spPr>
            <a:xfrm>
              <a:off x="5324725" y="3364775"/>
              <a:ext cx="128800" cy="113325"/>
            </a:xfrm>
            <a:custGeom>
              <a:avLst/>
              <a:gdLst/>
              <a:ahLst/>
              <a:cxnLst/>
              <a:rect l="l" t="t" r="r" b="b"/>
              <a:pathLst>
                <a:path w="5152" h="4533" extrusionOk="0">
                  <a:moveTo>
                    <a:pt x="3515" y="860"/>
                  </a:moveTo>
                  <a:cubicBezTo>
                    <a:pt x="3577" y="860"/>
                    <a:pt x="3640" y="866"/>
                    <a:pt x="3703" y="880"/>
                  </a:cubicBezTo>
                  <a:cubicBezTo>
                    <a:pt x="3795" y="899"/>
                    <a:pt x="3887" y="954"/>
                    <a:pt x="3960" y="1009"/>
                  </a:cubicBezTo>
                  <a:cubicBezTo>
                    <a:pt x="3923" y="1009"/>
                    <a:pt x="3887" y="1009"/>
                    <a:pt x="3850" y="1027"/>
                  </a:cubicBezTo>
                  <a:cubicBezTo>
                    <a:pt x="3792" y="969"/>
                    <a:pt x="3715" y="942"/>
                    <a:pt x="3636" y="942"/>
                  </a:cubicBezTo>
                  <a:cubicBezTo>
                    <a:pt x="3563" y="942"/>
                    <a:pt x="3490" y="965"/>
                    <a:pt x="3428" y="1009"/>
                  </a:cubicBezTo>
                  <a:cubicBezTo>
                    <a:pt x="3373" y="1045"/>
                    <a:pt x="3318" y="1100"/>
                    <a:pt x="3263" y="1137"/>
                  </a:cubicBezTo>
                  <a:cubicBezTo>
                    <a:pt x="3263" y="1064"/>
                    <a:pt x="3245" y="972"/>
                    <a:pt x="3227" y="899"/>
                  </a:cubicBezTo>
                  <a:cubicBezTo>
                    <a:pt x="3317" y="876"/>
                    <a:pt x="3415" y="860"/>
                    <a:pt x="3515" y="860"/>
                  </a:cubicBezTo>
                  <a:close/>
                  <a:moveTo>
                    <a:pt x="2383" y="1650"/>
                  </a:moveTo>
                  <a:lnTo>
                    <a:pt x="2383" y="1650"/>
                  </a:lnTo>
                  <a:cubicBezTo>
                    <a:pt x="2365" y="1705"/>
                    <a:pt x="2347" y="1778"/>
                    <a:pt x="2328" y="1833"/>
                  </a:cubicBezTo>
                  <a:cubicBezTo>
                    <a:pt x="2219" y="2090"/>
                    <a:pt x="2090" y="2310"/>
                    <a:pt x="1925" y="2512"/>
                  </a:cubicBezTo>
                  <a:cubicBezTo>
                    <a:pt x="1944" y="2383"/>
                    <a:pt x="1980" y="2255"/>
                    <a:pt x="2035" y="2145"/>
                  </a:cubicBezTo>
                  <a:cubicBezTo>
                    <a:pt x="2127" y="1980"/>
                    <a:pt x="2237" y="1815"/>
                    <a:pt x="2365" y="1668"/>
                  </a:cubicBezTo>
                  <a:lnTo>
                    <a:pt x="2383" y="1650"/>
                  </a:lnTo>
                  <a:close/>
                  <a:moveTo>
                    <a:pt x="4308" y="2438"/>
                  </a:moveTo>
                  <a:cubicBezTo>
                    <a:pt x="4308" y="2567"/>
                    <a:pt x="4271" y="2695"/>
                    <a:pt x="4216" y="2805"/>
                  </a:cubicBezTo>
                  <a:cubicBezTo>
                    <a:pt x="4033" y="3025"/>
                    <a:pt x="3832" y="3172"/>
                    <a:pt x="3593" y="3282"/>
                  </a:cubicBezTo>
                  <a:cubicBezTo>
                    <a:pt x="3203" y="3522"/>
                    <a:pt x="2764" y="3737"/>
                    <a:pt x="2306" y="3737"/>
                  </a:cubicBezTo>
                  <a:cubicBezTo>
                    <a:pt x="2204" y="3737"/>
                    <a:pt x="2102" y="3726"/>
                    <a:pt x="1999" y="3703"/>
                  </a:cubicBezTo>
                  <a:cubicBezTo>
                    <a:pt x="1907" y="3685"/>
                    <a:pt x="1834" y="3666"/>
                    <a:pt x="1760" y="3630"/>
                  </a:cubicBezTo>
                  <a:lnTo>
                    <a:pt x="1760" y="3630"/>
                  </a:lnTo>
                  <a:cubicBezTo>
                    <a:pt x="1803" y="3635"/>
                    <a:pt x="1846" y="3638"/>
                    <a:pt x="1888" y="3638"/>
                  </a:cubicBezTo>
                  <a:cubicBezTo>
                    <a:pt x="2138" y="3638"/>
                    <a:pt x="2382" y="3548"/>
                    <a:pt x="2585" y="3392"/>
                  </a:cubicBezTo>
                  <a:cubicBezTo>
                    <a:pt x="2665" y="3463"/>
                    <a:pt x="2762" y="3499"/>
                    <a:pt x="2858" y="3499"/>
                  </a:cubicBezTo>
                  <a:cubicBezTo>
                    <a:pt x="2960" y="3499"/>
                    <a:pt x="3060" y="3458"/>
                    <a:pt x="3135" y="3373"/>
                  </a:cubicBezTo>
                  <a:cubicBezTo>
                    <a:pt x="3190" y="3318"/>
                    <a:pt x="3245" y="3245"/>
                    <a:pt x="3300" y="3172"/>
                  </a:cubicBezTo>
                  <a:cubicBezTo>
                    <a:pt x="3355" y="3172"/>
                    <a:pt x="3410" y="3153"/>
                    <a:pt x="3447" y="3135"/>
                  </a:cubicBezTo>
                  <a:cubicBezTo>
                    <a:pt x="3483" y="3135"/>
                    <a:pt x="3502" y="3098"/>
                    <a:pt x="3520" y="3098"/>
                  </a:cubicBezTo>
                  <a:cubicBezTo>
                    <a:pt x="3535" y="3100"/>
                    <a:pt x="3550" y="3101"/>
                    <a:pt x="3564" y="3101"/>
                  </a:cubicBezTo>
                  <a:cubicBezTo>
                    <a:pt x="3696" y="3101"/>
                    <a:pt x="3822" y="3028"/>
                    <a:pt x="3905" y="2897"/>
                  </a:cubicBezTo>
                  <a:cubicBezTo>
                    <a:pt x="3923" y="2842"/>
                    <a:pt x="3978" y="2805"/>
                    <a:pt x="3997" y="2750"/>
                  </a:cubicBezTo>
                  <a:cubicBezTo>
                    <a:pt x="4107" y="2658"/>
                    <a:pt x="4216" y="2548"/>
                    <a:pt x="4308" y="2438"/>
                  </a:cubicBezTo>
                  <a:close/>
                  <a:moveTo>
                    <a:pt x="3245" y="0"/>
                  </a:moveTo>
                  <a:cubicBezTo>
                    <a:pt x="2274" y="92"/>
                    <a:pt x="1302" y="514"/>
                    <a:pt x="697" y="1284"/>
                  </a:cubicBezTo>
                  <a:cubicBezTo>
                    <a:pt x="56" y="2108"/>
                    <a:pt x="1" y="3318"/>
                    <a:pt x="862" y="4015"/>
                  </a:cubicBezTo>
                  <a:cubicBezTo>
                    <a:pt x="1248" y="4351"/>
                    <a:pt x="1742" y="4533"/>
                    <a:pt x="2259" y="4533"/>
                  </a:cubicBezTo>
                  <a:cubicBezTo>
                    <a:pt x="2307" y="4533"/>
                    <a:pt x="2354" y="4531"/>
                    <a:pt x="2402" y="4528"/>
                  </a:cubicBezTo>
                  <a:cubicBezTo>
                    <a:pt x="2952" y="4491"/>
                    <a:pt x="3465" y="4308"/>
                    <a:pt x="3942" y="4015"/>
                  </a:cubicBezTo>
                  <a:cubicBezTo>
                    <a:pt x="4400" y="3740"/>
                    <a:pt x="4913" y="3428"/>
                    <a:pt x="5041" y="2878"/>
                  </a:cubicBezTo>
                  <a:cubicBezTo>
                    <a:pt x="5151" y="2365"/>
                    <a:pt x="5151" y="1833"/>
                    <a:pt x="5023" y="1339"/>
                  </a:cubicBezTo>
                  <a:cubicBezTo>
                    <a:pt x="4913" y="844"/>
                    <a:pt x="4583" y="422"/>
                    <a:pt x="4143" y="184"/>
                  </a:cubicBezTo>
                  <a:cubicBezTo>
                    <a:pt x="3960" y="107"/>
                    <a:pt x="3777" y="69"/>
                    <a:pt x="3593" y="69"/>
                  </a:cubicBezTo>
                  <a:cubicBezTo>
                    <a:pt x="3557" y="69"/>
                    <a:pt x="3520" y="71"/>
                    <a:pt x="3483" y="74"/>
                  </a:cubicBezTo>
                  <a:cubicBezTo>
                    <a:pt x="3410" y="19"/>
                    <a:pt x="3337" y="0"/>
                    <a:pt x="32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67" name="Google Shape;4867;p49"/>
          <p:cNvGrpSpPr/>
          <p:nvPr/>
        </p:nvGrpSpPr>
        <p:grpSpPr>
          <a:xfrm>
            <a:off x="1482386" y="1793847"/>
            <a:ext cx="757244" cy="825527"/>
            <a:chOff x="2294775" y="3652700"/>
            <a:chExt cx="911025" cy="993175"/>
          </a:xfrm>
        </p:grpSpPr>
        <p:sp>
          <p:nvSpPr>
            <p:cNvPr id="4868" name="Google Shape;4868;p49"/>
            <p:cNvSpPr/>
            <p:nvPr/>
          </p:nvSpPr>
          <p:spPr>
            <a:xfrm>
              <a:off x="2294775" y="3652700"/>
              <a:ext cx="856500" cy="952800"/>
            </a:xfrm>
            <a:custGeom>
              <a:avLst/>
              <a:gdLst/>
              <a:ahLst/>
              <a:cxnLst/>
              <a:rect l="l" t="t" r="r" b="b"/>
              <a:pathLst>
                <a:path w="34260" h="38112" extrusionOk="0">
                  <a:moveTo>
                    <a:pt x="14847" y="1828"/>
                  </a:moveTo>
                  <a:cubicBezTo>
                    <a:pt x="15104" y="2158"/>
                    <a:pt x="15361" y="2506"/>
                    <a:pt x="15599" y="2854"/>
                  </a:cubicBezTo>
                  <a:lnTo>
                    <a:pt x="15581" y="2854"/>
                  </a:lnTo>
                  <a:cubicBezTo>
                    <a:pt x="15361" y="2671"/>
                    <a:pt x="15086" y="2561"/>
                    <a:pt x="14811" y="2524"/>
                  </a:cubicBezTo>
                  <a:lnTo>
                    <a:pt x="14774" y="2524"/>
                  </a:lnTo>
                  <a:lnTo>
                    <a:pt x="14847" y="1828"/>
                  </a:lnTo>
                  <a:close/>
                  <a:moveTo>
                    <a:pt x="13583" y="4211"/>
                  </a:moveTo>
                  <a:lnTo>
                    <a:pt x="13583" y="4211"/>
                  </a:lnTo>
                  <a:cubicBezTo>
                    <a:pt x="13491" y="5512"/>
                    <a:pt x="13399" y="6832"/>
                    <a:pt x="13363" y="8152"/>
                  </a:cubicBezTo>
                  <a:cubicBezTo>
                    <a:pt x="13216" y="8152"/>
                    <a:pt x="13069" y="8188"/>
                    <a:pt x="12959" y="8298"/>
                  </a:cubicBezTo>
                  <a:cubicBezTo>
                    <a:pt x="12978" y="8170"/>
                    <a:pt x="12978" y="8060"/>
                    <a:pt x="12996" y="7950"/>
                  </a:cubicBezTo>
                  <a:cubicBezTo>
                    <a:pt x="13124" y="6759"/>
                    <a:pt x="13326" y="5567"/>
                    <a:pt x="13546" y="4394"/>
                  </a:cubicBezTo>
                  <a:lnTo>
                    <a:pt x="13546" y="4412"/>
                  </a:lnTo>
                  <a:cubicBezTo>
                    <a:pt x="13546" y="4339"/>
                    <a:pt x="13564" y="4284"/>
                    <a:pt x="13583" y="4211"/>
                  </a:cubicBezTo>
                  <a:close/>
                  <a:moveTo>
                    <a:pt x="16442" y="4174"/>
                  </a:moveTo>
                  <a:lnTo>
                    <a:pt x="17542" y="5860"/>
                  </a:lnTo>
                  <a:lnTo>
                    <a:pt x="19595" y="9013"/>
                  </a:lnTo>
                  <a:cubicBezTo>
                    <a:pt x="19547" y="9001"/>
                    <a:pt x="19499" y="8995"/>
                    <a:pt x="19452" y="8995"/>
                  </a:cubicBezTo>
                  <a:cubicBezTo>
                    <a:pt x="19283" y="8995"/>
                    <a:pt x="19123" y="9071"/>
                    <a:pt x="19008" y="9215"/>
                  </a:cubicBezTo>
                  <a:cubicBezTo>
                    <a:pt x="18953" y="9288"/>
                    <a:pt x="18898" y="9380"/>
                    <a:pt x="18880" y="9453"/>
                  </a:cubicBezTo>
                  <a:cubicBezTo>
                    <a:pt x="18367" y="8647"/>
                    <a:pt x="17854" y="7840"/>
                    <a:pt x="17359" y="7015"/>
                  </a:cubicBezTo>
                  <a:cubicBezTo>
                    <a:pt x="17285" y="6832"/>
                    <a:pt x="17230" y="6649"/>
                    <a:pt x="17175" y="6465"/>
                  </a:cubicBezTo>
                  <a:cubicBezTo>
                    <a:pt x="16955" y="5714"/>
                    <a:pt x="16735" y="4926"/>
                    <a:pt x="16442" y="4174"/>
                  </a:cubicBezTo>
                  <a:close/>
                  <a:moveTo>
                    <a:pt x="32588" y="8755"/>
                  </a:moveTo>
                  <a:cubicBezTo>
                    <a:pt x="32730" y="8755"/>
                    <a:pt x="32857" y="8779"/>
                    <a:pt x="32939" y="8848"/>
                  </a:cubicBezTo>
                  <a:cubicBezTo>
                    <a:pt x="33233" y="9105"/>
                    <a:pt x="32334" y="10223"/>
                    <a:pt x="32059" y="10590"/>
                  </a:cubicBezTo>
                  <a:cubicBezTo>
                    <a:pt x="32041" y="10516"/>
                    <a:pt x="31986" y="10443"/>
                    <a:pt x="31931" y="10406"/>
                  </a:cubicBezTo>
                  <a:cubicBezTo>
                    <a:pt x="31949" y="10333"/>
                    <a:pt x="31968" y="10278"/>
                    <a:pt x="31986" y="10223"/>
                  </a:cubicBezTo>
                  <a:cubicBezTo>
                    <a:pt x="32023" y="10113"/>
                    <a:pt x="32059" y="10003"/>
                    <a:pt x="32059" y="9875"/>
                  </a:cubicBezTo>
                  <a:cubicBezTo>
                    <a:pt x="32096" y="9636"/>
                    <a:pt x="32004" y="9380"/>
                    <a:pt x="31839" y="9196"/>
                  </a:cubicBezTo>
                  <a:cubicBezTo>
                    <a:pt x="31674" y="9050"/>
                    <a:pt x="31473" y="8958"/>
                    <a:pt x="31253" y="8958"/>
                  </a:cubicBezTo>
                  <a:cubicBezTo>
                    <a:pt x="31455" y="8922"/>
                    <a:pt x="31638" y="8903"/>
                    <a:pt x="31821" y="8867"/>
                  </a:cubicBezTo>
                  <a:cubicBezTo>
                    <a:pt x="31990" y="8842"/>
                    <a:pt x="32316" y="8755"/>
                    <a:pt x="32588" y="8755"/>
                  </a:cubicBezTo>
                  <a:close/>
                  <a:moveTo>
                    <a:pt x="14591" y="5219"/>
                  </a:moveTo>
                  <a:cubicBezTo>
                    <a:pt x="14701" y="6172"/>
                    <a:pt x="14792" y="7125"/>
                    <a:pt x="14829" y="8097"/>
                  </a:cubicBezTo>
                  <a:cubicBezTo>
                    <a:pt x="14774" y="8152"/>
                    <a:pt x="14737" y="8243"/>
                    <a:pt x="14719" y="8335"/>
                  </a:cubicBezTo>
                  <a:cubicBezTo>
                    <a:pt x="14591" y="9526"/>
                    <a:pt x="14481" y="10700"/>
                    <a:pt x="14353" y="11891"/>
                  </a:cubicBezTo>
                  <a:cubicBezTo>
                    <a:pt x="14353" y="9673"/>
                    <a:pt x="14426" y="7437"/>
                    <a:pt x="14573" y="5219"/>
                  </a:cubicBezTo>
                  <a:close/>
                  <a:moveTo>
                    <a:pt x="30740" y="9050"/>
                  </a:moveTo>
                  <a:cubicBezTo>
                    <a:pt x="30593" y="9087"/>
                    <a:pt x="30465" y="9142"/>
                    <a:pt x="30336" y="9178"/>
                  </a:cubicBezTo>
                  <a:cubicBezTo>
                    <a:pt x="29053" y="9655"/>
                    <a:pt x="27807" y="10205"/>
                    <a:pt x="26597" y="10846"/>
                  </a:cubicBezTo>
                  <a:cubicBezTo>
                    <a:pt x="26065" y="11121"/>
                    <a:pt x="25534" y="11414"/>
                    <a:pt x="25002" y="11708"/>
                  </a:cubicBezTo>
                  <a:lnTo>
                    <a:pt x="25131" y="11616"/>
                  </a:lnTo>
                  <a:cubicBezTo>
                    <a:pt x="25602" y="11286"/>
                    <a:pt x="25387" y="10620"/>
                    <a:pt x="24912" y="10620"/>
                  </a:cubicBezTo>
                  <a:cubicBezTo>
                    <a:pt x="24833" y="10620"/>
                    <a:pt x="24746" y="10639"/>
                    <a:pt x="24654" y="10681"/>
                  </a:cubicBezTo>
                  <a:lnTo>
                    <a:pt x="21428" y="12166"/>
                  </a:lnTo>
                  <a:cubicBezTo>
                    <a:pt x="21263" y="11781"/>
                    <a:pt x="21098" y="11433"/>
                    <a:pt x="20933" y="11066"/>
                  </a:cubicBezTo>
                  <a:lnTo>
                    <a:pt x="20933" y="11066"/>
                  </a:lnTo>
                  <a:lnTo>
                    <a:pt x="21135" y="11359"/>
                  </a:lnTo>
                  <a:cubicBezTo>
                    <a:pt x="21225" y="11552"/>
                    <a:pt x="21414" y="11655"/>
                    <a:pt x="21607" y="11655"/>
                  </a:cubicBezTo>
                  <a:cubicBezTo>
                    <a:pt x="21689" y="11655"/>
                    <a:pt x="21773" y="11636"/>
                    <a:pt x="21850" y="11598"/>
                  </a:cubicBezTo>
                  <a:cubicBezTo>
                    <a:pt x="23701" y="10846"/>
                    <a:pt x="25626" y="10223"/>
                    <a:pt x="27569" y="9728"/>
                  </a:cubicBezTo>
                  <a:cubicBezTo>
                    <a:pt x="28540" y="9490"/>
                    <a:pt x="29512" y="9270"/>
                    <a:pt x="30483" y="9087"/>
                  </a:cubicBezTo>
                  <a:lnTo>
                    <a:pt x="30740" y="9050"/>
                  </a:lnTo>
                  <a:close/>
                  <a:moveTo>
                    <a:pt x="30905" y="10095"/>
                  </a:moveTo>
                  <a:cubicBezTo>
                    <a:pt x="30831" y="10278"/>
                    <a:pt x="30813" y="10461"/>
                    <a:pt x="30868" y="10645"/>
                  </a:cubicBezTo>
                  <a:lnTo>
                    <a:pt x="27880" y="12826"/>
                  </a:lnTo>
                  <a:cubicBezTo>
                    <a:pt x="27861" y="12823"/>
                    <a:pt x="27841" y="12821"/>
                    <a:pt x="27822" y="12821"/>
                  </a:cubicBezTo>
                  <a:cubicBezTo>
                    <a:pt x="27732" y="12821"/>
                    <a:pt x="27644" y="12854"/>
                    <a:pt x="27569" y="12899"/>
                  </a:cubicBezTo>
                  <a:cubicBezTo>
                    <a:pt x="27239" y="13119"/>
                    <a:pt x="26909" y="13357"/>
                    <a:pt x="26579" y="13577"/>
                  </a:cubicBezTo>
                  <a:cubicBezTo>
                    <a:pt x="27752" y="12496"/>
                    <a:pt x="28998" y="11488"/>
                    <a:pt x="30300" y="10571"/>
                  </a:cubicBezTo>
                  <a:cubicBezTo>
                    <a:pt x="30410" y="10498"/>
                    <a:pt x="30483" y="10370"/>
                    <a:pt x="30501" y="10241"/>
                  </a:cubicBezTo>
                  <a:lnTo>
                    <a:pt x="30648" y="10186"/>
                  </a:lnTo>
                  <a:lnTo>
                    <a:pt x="30905" y="10095"/>
                  </a:lnTo>
                  <a:close/>
                  <a:moveTo>
                    <a:pt x="19551" y="13966"/>
                  </a:moveTo>
                  <a:cubicBezTo>
                    <a:pt x="19578" y="14020"/>
                    <a:pt x="19605" y="14074"/>
                    <a:pt x="19632" y="14127"/>
                  </a:cubicBezTo>
                  <a:lnTo>
                    <a:pt x="19613" y="14127"/>
                  </a:lnTo>
                  <a:cubicBezTo>
                    <a:pt x="19588" y="14076"/>
                    <a:pt x="19571" y="14016"/>
                    <a:pt x="19551" y="13966"/>
                  </a:cubicBezTo>
                  <a:close/>
                  <a:moveTo>
                    <a:pt x="22528" y="14201"/>
                  </a:moveTo>
                  <a:lnTo>
                    <a:pt x="22289" y="14384"/>
                  </a:lnTo>
                  <a:cubicBezTo>
                    <a:pt x="22289" y="14366"/>
                    <a:pt x="22289" y="14347"/>
                    <a:pt x="22271" y="14329"/>
                  </a:cubicBezTo>
                  <a:lnTo>
                    <a:pt x="22528" y="14201"/>
                  </a:lnTo>
                  <a:close/>
                  <a:moveTo>
                    <a:pt x="15562" y="4706"/>
                  </a:moveTo>
                  <a:lnTo>
                    <a:pt x="15562" y="4706"/>
                  </a:lnTo>
                  <a:cubicBezTo>
                    <a:pt x="15654" y="4999"/>
                    <a:pt x="15709" y="5292"/>
                    <a:pt x="15782" y="5494"/>
                  </a:cubicBezTo>
                  <a:cubicBezTo>
                    <a:pt x="15856" y="5677"/>
                    <a:pt x="15911" y="5915"/>
                    <a:pt x="15984" y="6117"/>
                  </a:cubicBezTo>
                  <a:cubicBezTo>
                    <a:pt x="15837" y="6264"/>
                    <a:pt x="15819" y="6502"/>
                    <a:pt x="15929" y="6685"/>
                  </a:cubicBezTo>
                  <a:lnTo>
                    <a:pt x="15911" y="6685"/>
                  </a:lnTo>
                  <a:lnTo>
                    <a:pt x="16534" y="7932"/>
                  </a:lnTo>
                  <a:cubicBezTo>
                    <a:pt x="16570" y="8023"/>
                    <a:pt x="16589" y="8115"/>
                    <a:pt x="16625" y="8207"/>
                  </a:cubicBezTo>
                  <a:cubicBezTo>
                    <a:pt x="17010" y="9453"/>
                    <a:pt x="17377" y="10700"/>
                    <a:pt x="17762" y="11928"/>
                  </a:cubicBezTo>
                  <a:cubicBezTo>
                    <a:pt x="17579" y="11946"/>
                    <a:pt x="17414" y="12074"/>
                    <a:pt x="17340" y="12258"/>
                  </a:cubicBezTo>
                  <a:cubicBezTo>
                    <a:pt x="16900" y="13412"/>
                    <a:pt x="16516" y="14586"/>
                    <a:pt x="16149" y="15759"/>
                  </a:cubicBezTo>
                  <a:cubicBezTo>
                    <a:pt x="16112" y="15722"/>
                    <a:pt x="16094" y="15704"/>
                    <a:pt x="16057" y="15704"/>
                  </a:cubicBezTo>
                  <a:cubicBezTo>
                    <a:pt x="16131" y="14861"/>
                    <a:pt x="16186" y="14017"/>
                    <a:pt x="16222" y="13156"/>
                  </a:cubicBezTo>
                  <a:cubicBezTo>
                    <a:pt x="16296" y="11634"/>
                    <a:pt x="16369" y="10076"/>
                    <a:pt x="15874" y="8628"/>
                  </a:cubicBezTo>
                  <a:cubicBezTo>
                    <a:pt x="15837" y="7308"/>
                    <a:pt x="15727" y="6007"/>
                    <a:pt x="15562" y="4706"/>
                  </a:cubicBezTo>
                  <a:close/>
                  <a:moveTo>
                    <a:pt x="11933" y="15795"/>
                  </a:moveTo>
                  <a:lnTo>
                    <a:pt x="11933" y="15795"/>
                  </a:lnTo>
                  <a:cubicBezTo>
                    <a:pt x="11896" y="15887"/>
                    <a:pt x="11896" y="15979"/>
                    <a:pt x="11896" y="16070"/>
                  </a:cubicBezTo>
                  <a:lnTo>
                    <a:pt x="11915" y="16070"/>
                  </a:lnTo>
                  <a:lnTo>
                    <a:pt x="11456" y="16327"/>
                  </a:lnTo>
                  <a:cubicBezTo>
                    <a:pt x="11456" y="16217"/>
                    <a:pt x="11438" y="16089"/>
                    <a:pt x="11420" y="15997"/>
                  </a:cubicBezTo>
                  <a:cubicBezTo>
                    <a:pt x="11420" y="15960"/>
                    <a:pt x="11401" y="15924"/>
                    <a:pt x="11401" y="15887"/>
                  </a:cubicBezTo>
                  <a:lnTo>
                    <a:pt x="11933" y="15795"/>
                  </a:lnTo>
                  <a:close/>
                  <a:moveTo>
                    <a:pt x="18568" y="14274"/>
                  </a:moveTo>
                  <a:lnTo>
                    <a:pt x="18770" y="14879"/>
                  </a:lnTo>
                  <a:cubicBezTo>
                    <a:pt x="18678" y="15135"/>
                    <a:pt x="18788" y="15410"/>
                    <a:pt x="19008" y="15539"/>
                  </a:cubicBezTo>
                  <a:cubicBezTo>
                    <a:pt x="19118" y="15814"/>
                    <a:pt x="19228" y="16107"/>
                    <a:pt x="19338" y="16382"/>
                  </a:cubicBezTo>
                  <a:cubicBezTo>
                    <a:pt x="19312" y="16379"/>
                    <a:pt x="19286" y="16377"/>
                    <a:pt x="19261" y="16377"/>
                  </a:cubicBezTo>
                  <a:cubicBezTo>
                    <a:pt x="19140" y="16377"/>
                    <a:pt x="19022" y="16410"/>
                    <a:pt x="18917" y="16455"/>
                  </a:cubicBezTo>
                  <a:lnTo>
                    <a:pt x="18843" y="16400"/>
                  </a:lnTo>
                  <a:cubicBezTo>
                    <a:pt x="18788" y="16345"/>
                    <a:pt x="18697" y="16290"/>
                    <a:pt x="18623" y="16272"/>
                  </a:cubicBezTo>
                  <a:cubicBezTo>
                    <a:pt x="18623" y="15612"/>
                    <a:pt x="18623" y="14952"/>
                    <a:pt x="18568" y="14274"/>
                  </a:cubicBezTo>
                  <a:close/>
                  <a:moveTo>
                    <a:pt x="25039" y="13687"/>
                  </a:moveTo>
                  <a:cubicBezTo>
                    <a:pt x="24324" y="14457"/>
                    <a:pt x="23719" y="15300"/>
                    <a:pt x="23243" y="16217"/>
                  </a:cubicBezTo>
                  <a:lnTo>
                    <a:pt x="23261" y="16217"/>
                  </a:lnTo>
                  <a:lnTo>
                    <a:pt x="22968" y="16492"/>
                  </a:lnTo>
                  <a:cubicBezTo>
                    <a:pt x="22894" y="16235"/>
                    <a:pt x="22821" y="15997"/>
                    <a:pt x="22748" y="15740"/>
                  </a:cubicBezTo>
                  <a:cubicBezTo>
                    <a:pt x="22711" y="15649"/>
                    <a:pt x="22674" y="15539"/>
                    <a:pt x="22638" y="15429"/>
                  </a:cubicBezTo>
                  <a:cubicBezTo>
                    <a:pt x="23426" y="14824"/>
                    <a:pt x="24214" y="14256"/>
                    <a:pt x="25039" y="13687"/>
                  </a:cubicBezTo>
                  <a:close/>
                  <a:moveTo>
                    <a:pt x="30795" y="12001"/>
                  </a:moveTo>
                  <a:lnTo>
                    <a:pt x="30795" y="12001"/>
                  </a:lnTo>
                  <a:cubicBezTo>
                    <a:pt x="30666" y="12129"/>
                    <a:pt x="30538" y="12258"/>
                    <a:pt x="30410" y="12368"/>
                  </a:cubicBezTo>
                  <a:cubicBezTo>
                    <a:pt x="29255" y="13449"/>
                    <a:pt x="27990" y="14402"/>
                    <a:pt x="26762" y="15374"/>
                  </a:cubicBezTo>
                  <a:cubicBezTo>
                    <a:pt x="26267" y="15777"/>
                    <a:pt x="25772" y="16199"/>
                    <a:pt x="25277" y="16620"/>
                  </a:cubicBezTo>
                  <a:cubicBezTo>
                    <a:pt x="25919" y="15924"/>
                    <a:pt x="26597" y="15227"/>
                    <a:pt x="27294" y="14586"/>
                  </a:cubicBezTo>
                  <a:lnTo>
                    <a:pt x="30795" y="12001"/>
                  </a:lnTo>
                  <a:close/>
                  <a:moveTo>
                    <a:pt x="20182" y="15227"/>
                  </a:moveTo>
                  <a:lnTo>
                    <a:pt x="21226" y="17298"/>
                  </a:lnTo>
                  <a:cubicBezTo>
                    <a:pt x="21190" y="17335"/>
                    <a:pt x="21153" y="17372"/>
                    <a:pt x="21135" y="17408"/>
                  </a:cubicBezTo>
                  <a:cubicBezTo>
                    <a:pt x="21098" y="17463"/>
                    <a:pt x="21061" y="17537"/>
                    <a:pt x="21025" y="17610"/>
                  </a:cubicBezTo>
                  <a:cubicBezTo>
                    <a:pt x="20988" y="17555"/>
                    <a:pt x="20933" y="17518"/>
                    <a:pt x="20896" y="17482"/>
                  </a:cubicBezTo>
                  <a:cubicBezTo>
                    <a:pt x="20585" y="16749"/>
                    <a:pt x="20292" y="16015"/>
                    <a:pt x="20017" y="15282"/>
                  </a:cubicBezTo>
                  <a:cubicBezTo>
                    <a:pt x="20072" y="15264"/>
                    <a:pt x="20127" y="15245"/>
                    <a:pt x="20182" y="15227"/>
                  </a:cubicBezTo>
                  <a:close/>
                  <a:moveTo>
                    <a:pt x="9180" y="16332"/>
                  </a:moveTo>
                  <a:lnTo>
                    <a:pt x="8762" y="16913"/>
                  </a:lnTo>
                  <a:cubicBezTo>
                    <a:pt x="8689" y="16913"/>
                    <a:pt x="8634" y="16913"/>
                    <a:pt x="8579" y="16932"/>
                  </a:cubicBezTo>
                  <a:cubicBezTo>
                    <a:pt x="7240" y="17335"/>
                    <a:pt x="5847" y="17573"/>
                    <a:pt x="4454" y="17628"/>
                  </a:cubicBezTo>
                  <a:cubicBezTo>
                    <a:pt x="5041" y="17427"/>
                    <a:pt x="5646" y="17243"/>
                    <a:pt x="6251" y="17060"/>
                  </a:cubicBezTo>
                  <a:cubicBezTo>
                    <a:pt x="7215" y="16787"/>
                    <a:pt x="8197" y="16550"/>
                    <a:pt x="9180" y="16332"/>
                  </a:cubicBezTo>
                  <a:close/>
                  <a:moveTo>
                    <a:pt x="17542" y="14861"/>
                  </a:moveTo>
                  <a:lnTo>
                    <a:pt x="17542" y="14861"/>
                  </a:lnTo>
                  <a:cubicBezTo>
                    <a:pt x="17579" y="15832"/>
                    <a:pt x="17560" y="16804"/>
                    <a:pt x="17487" y="17775"/>
                  </a:cubicBezTo>
                  <a:cubicBezTo>
                    <a:pt x="17285" y="17482"/>
                    <a:pt x="17102" y="17188"/>
                    <a:pt x="16900" y="16895"/>
                  </a:cubicBezTo>
                  <a:cubicBezTo>
                    <a:pt x="17102" y="16199"/>
                    <a:pt x="17322" y="15539"/>
                    <a:pt x="17542" y="14861"/>
                  </a:cubicBezTo>
                  <a:close/>
                  <a:moveTo>
                    <a:pt x="7057" y="18582"/>
                  </a:moveTo>
                  <a:cubicBezTo>
                    <a:pt x="7076" y="18728"/>
                    <a:pt x="7112" y="18838"/>
                    <a:pt x="7204" y="18948"/>
                  </a:cubicBezTo>
                  <a:cubicBezTo>
                    <a:pt x="7149" y="19040"/>
                    <a:pt x="7094" y="19131"/>
                    <a:pt x="7039" y="19223"/>
                  </a:cubicBezTo>
                  <a:lnTo>
                    <a:pt x="5921" y="18692"/>
                  </a:lnTo>
                  <a:cubicBezTo>
                    <a:pt x="6306" y="18673"/>
                    <a:pt x="6691" y="18637"/>
                    <a:pt x="7057" y="18582"/>
                  </a:cubicBezTo>
                  <a:close/>
                  <a:moveTo>
                    <a:pt x="17084" y="19095"/>
                  </a:moveTo>
                  <a:lnTo>
                    <a:pt x="17249" y="19333"/>
                  </a:lnTo>
                  <a:cubicBezTo>
                    <a:pt x="17212" y="19315"/>
                    <a:pt x="17175" y="19315"/>
                    <a:pt x="17120" y="19296"/>
                  </a:cubicBezTo>
                  <a:lnTo>
                    <a:pt x="17084" y="19095"/>
                  </a:lnTo>
                  <a:close/>
                  <a:moveTo>
                    <a:pt x="9917" y="18582"/>
                  </a:moveTo>
                  <a:cubicBezTo>
                    <a:pt x="9917" y="18783"/>
                    <a:pt x="9898" y="18985"/>
                    <a:pt x="9880" y="19186"/>
                  </a:cubicBezTo>
                  <a:lnTo>
                    <a:pt x="9807" y="19663"/>
                  </a:lnTo>
                  <a:lnTo>
                    <a:pt x="9550" y="19461"/>
                  </a:lnTo>
                  <a:lnTo>
                    <a:pt x="9917" y="18582"/>
                  </a:lnTo>
                  <a:close/>
                  <a:moveTo>
                    <a:pt x="8084" y="19663"/>
                  </a:moveTo>
                  <a:lnTo>
                    <a:pt x="8230" y="19773"/>
                  </a:lnTo>
                  <a:lnTo>
                    <a:pt x="8230" y="19791"/>
                  </a:lnTo>
                  <a:lnTo>
                    <a:pt x="8047" y="19700"/>
                  </a:lnTo>
                  <a:lnTo>
                    <a:pt x="8084" y="19663"/>
                  </a:lnTo>
                  <a:close/>
                  <a:moveTo>
                    <a:pt x="23884" y="18288"/>
                  </a:moveTo>
                  <a:cubicBezTo>
                    <a:pt x="23848" y="18435"/>
                    <a:pt x="23848" y="18582"/>
                    <a:pt x="23866" y="18710"/>
                  </a:cubicBezTo>
                  <a:cubicBezTo>
                    <a:pt x="23958" y="19186"/>
                    <a:pt x="24122" y="19626"/>
                    <a:pt x="24361" y="20048"/>
                  </a:cubicBezTo>
                  <a:cubicBezTo>
                    <a:pt x="24291" y="20013"/>
                    <a:pt x="24229" y="20000"/>
                    <a:pt x="24164" y="20000"/>
                  </a:cubicBezTo>
                  <a:cubicBezTo>
                    <a:pt x="24127" y="20000"/>
                    <a:pt x="24089" y="20005"/>
                    <a:pt x="24049" y="20011"/>
                  </a:cubicBezTo>
                  <a:cubicBezTo>
                    <a:pt x="23903" y="19553"/>
                    <a:pt x="23756" y="19095"/>
                    <a:pt x="23609" y="18618"/>
                  </a:cubicBezTo>
                  <a:cubicBezTo>
                    <a:pt x="23701" y="18508"/>
                    <a:pt x="23793" y="18398"/>
                    <a:pt x="23884" y="18288"/>
                  </a:cubicBezTo>
                  <a:close/>
                  <a:moveTo>
                    <a:pt x="18422" y="18838"/>
                  </a:moveTo>
                  <a:cubicBezTo>
                    <a:pt x="18660" y="19278"/>
                    <a:pt x="18898" y="19700"/>
                    <a:pt x="19082" y="20121"/>
                  </a:cubicBezTo>
                  <a:cubicBezTo>
                    <a:pt x="19118" y="20195"/>
                    <a:pt x="19137" y="20268"/>
                    <a:pt x="19173" y="20341"/>
                  </a:cubicBezTo>
                  <a:lnTo>
                    <a:pt x="18385" y="19168"/>
                  </a:lnTo>
                  <a:cubicBezTo>
                    <a:pt x="18404" y="19058"/>
                    <a:pt x="18422" y="18948"/>
                    <a:pt x="18422" y="18838"/>
                  </a:cubicBezTo>
                  <a:close/>
                  <a:moveTo>
                    <a:pt x="22674" y="19113"/>
                  </a:moveTo>
                  <a:lnTo>
                    <a:pt x="23188" y="20763"/>
                  </a:lnTo>
                  <a:cubicBezTo>
                    <a:pt x="23114" y="20671"/>
                    <a:pt x="23023" y="20580"/>
                    <a:pt x="22949" y="20470"/>
                  </a:cubicBezTo>
                  <a:lnTo>
                    <a:pt x="22931" y="20470"/>
                  </a:lnTo>
                  <a:cubicBezTo>
                    <a:pt x="22748" y="20048"/>
                    <a:pt x="22583" y="19608"/>
                    <a:pt x="22454" y="19168"/>
                  </a:cubicBezTo>
                  <a:cubicBezTo>
                    <a:pt x="22528" y="19168"/>
                    <a:pt x="22601" y="19150"/>
                    <a:pt x="22674" y="19113"/>
                  </a:cubicBezTo>
                  <a:close/>
                  <a:moveTo>
                    <a:pt x="3501" y="17958"/>
                  </a:moveTo>
                  <a:cubicBezTo>
                    <a:pt x="3483" y="17995"/>
                    <a:pt x="3464" y="18032"/>
                    <a:pt x="3446" y="18087"/>
                  </a:cubicBezTo>
                  <a:cubicBezTo>
                    <a:pt x="3263" y="18123"/>
                    <a:pt x="3080" y="18160"/>
                    <a:pt x="2878" y="18215"/>
                  </a:cubicBezTo>
                  <a:cubicBezTo>
                    <a:pt x="2401" y="18343"/>
                    <a:pt x="2291" y="19058"/>
                    <a:pt x="2823" y="19223"/>
                  </a:cubicBezTo>
                  <a:lnTo>
                    <a:pt x="6581" y="20451"/>
                  </a:lnTo>
                  <a:cubicBezTo>
                    <a:pt x="7076" y="20708"/>
                    <a:pt x="7589" y="20946"/>
                    <a:pt x="8120" y="21129"/>
                  </a:cubicBezTo>
                  <a:cubicBezTo>
                    <a:pt x="7680" y="21056"/>
                    <a:pt x="7259" y="20964"/>
                    <a:pt x="6837" y="20873"/>
                  </a:cubicBezTo>
                  <a:cubicBezTo>
                    <a:pt x="5169" y="20470"/>
                    <a:pt x="3556" y="19901"/>
                    <a:pt x="1980" y="19205"/>
                  </a:cubicBezTo>
                  <a:cubicBezTo>
                    <a:pt x="1833" y="19150"/>
                    <a:pt x="1503" y="19021"/>
                    <a:pt x="1412" y="18856"/>
                  </a:cubicBezTo>
                  <a:cubicBezTo>
                    <a:pt x="1412" y="18858"/>
                    <a:pt x="1411" y="18859"/>
                    <a:pt x="1410" y="18859"/>
                  </a:cubicBezTo>
                  <a:cubicBezTo>
                    <a:pt x="1400" y="18859"/>
                    <a:pt x="1357" y="18799"/>
                    <a:pt x="1357" y="18783"/>
                  </a:cubicBezTo>
                  <a:cubicBezTo>
                    <a:pt x="1485" y="18710"/>
                    <a:pt x="1631" y="18655"/>
                    <a:pt x="1778" y="18600"/>
                  </a:cubicBezTo>
                  <a:cubicBezTo>
                    <a:pt x="2255" y="18417"/>
                    <a:pt x="2713" y="18233"/>
                    <a:pt x="3190" y="18068"/>
                  </a:cubicBezTo>
                  <a:cubicBezTo>
                    <a:pt x="3300" y="18032"/>
                    <a:pt x="3391" y="17995"/>
                    <a:pt x="3501" y="17958"/>
                  </a:cubicBezTo>
                  <a:close/>
                  <a:moveTo>
                    <a:pt x="13784" y="18252"/>
                  </a:moveTo>
                  <a:lnTo>
                    <a:pt x="13784" y="18252"/>
                  </a:lnTo>
                  <a:cubicBezTo>
                    <a:pt x="13711" y="19370"/>
                    <a:pt x="13619" y="20488"/>
                    <a:pt x="13546" y="21606"/>
                  </a:cubicBezTo>
                  <a:cubicBezTo>
                    <a:pt x="13473" y="21569"/>
                    <a:pt x="13381" y="21569"/>
                    <a:pt x="13289" y="21569"/>
                  </a:cubicBezTo>
                  <a:cubicBezTo>
                    <a:pt x="13344" y="21184"/>
                    <a:pt x="13381" y="20781"/>
                    <a:pt x="13436" y="20415"/>
                  </a:cubicBezTo>
                  <a:cubicBezTo>
                    <a:pt x="13528" y="20323"/>
                    <a:pt x="13564" y="20213"/>
                    <a:pt x="13564" y="20085"/>
                  </a:cubicBezTo>
                  <a:lnTo>
                    <a:pt x="13564" y="19608"/>
                  </a:lnTo>
                  <a:cubicBezTo>
                    <a:pt x="13638" y="19150"/>
                    <a:pt x="13711" y="18710"/>
                    <a:pt x="13784" y="18252"/>
                  </a:cubicBezTo>
                  <a:close/>
                  <a:moveTo>
                    <a:pt x="18162" y="20712"/>
                  </a:moveTo>
                  <a:cubicBezTo>
                    <a:pt x="18487" y="21199"/>
                    <a:pt x="18812" y="21668"/>
                    <a:pt x="19137" y="22138"/>
                  </a:cubicBezTo>
                  <a:cubicBezTo>
                    <a:pt x="18770" y="21899"/>
                    <a:pt x="18385" y="21661"/>
                    <a:pt x="18019" y="21423"/>
                  </a:cubicBezTo>
                  <a:cubicBezTo>
                    <a:pt x="18072" y="21191"/>
                    <a:pt x="18125" y="20960"/>
                    <a:pt x="18162" y="20712"/>
                  </a:cubicBezTo>
                  <a:close/>
                  <a:moveTo>
                    <a:pt x="24856" y="23494"/>
                  </a:moveTo>
                  <a:cubicBezTo>
                    <a:pt x="24984" y="23824"/>
                    <a:pt x="25131" y="24136"/>
                    <a:pt x="25259" y="24447"/>
                  </a:cubicBezTo>
                  <a:cubicBezTo>
                    <a:pt x="25076" y="24172"/>
                    <a:pt x="24874" y="23897"/>
                    <a:pt x="24691" y="23604"/>
                  </a:cubicBezTo>
                  <a:cubicBezTo>
                    <a:pt x="24746" y="23586"/>
                    <a:pt x="24801" y="23549"/>
                    <a:pt x="24856" y="23494"/>
                  </a:cubicBezTo>
                  <a:close/>
                  <a:moveTo>
                    <a:pt x="16131" y="19755"/>
                  </a:moveTo>
                  <a:cubicBezTo>
                    <a:pt x="16186" y="20066"/>
                    <a:pt x="16222" y="20396"/>
                    <a:pt x="16259" y="20726"/>
                  </a:cubicBezTo>
                  <a:cubicBezTo>
                    <a:pt x="15746" y="22394"/>
                    <a:pt x="15269" y="24062"/>
                    <a:pt x="14847" y="25767"/>
                  </a:cubicBezTo>
                  <a:cubicBezTo>
                    <a:pt x="14829" y="25840"/>
                    <a:pt x="14792" y="25932"/>
                    <a:pt x="14756" y="26024"/>
                  </a:cubicBezTo>
                  <a:cubicBezTo>
                    <a:pt x="15177" y="23916"/>
                    <a:pt x="15636" y="21826"/>
                    <a:pt x="16131" y="19755"/>
                  </a:cubicBezTo>
                  <a:close/>
                  <a:moveTo>
                    <a:pt x="20200" y="19095"/>
                  </a:moveTo>
                  <a:cubicBezTo>
                    <a:pt x="20420" y="19315"/>
                    <a:pt x="20621" y="19516"/>
                    <a:pt x="20823" y="19736"/>
                  </a:cubicBezTo>
                  <a:cubicBezTo>
                    <a:pt x="21465" y="21001"/>
                    <a:pt x="22179" y="22229"/>
                    <a:pt x="22986" y="23421"/>
                  </a:cubicBezTo>
                  <a:cubicBezTo>
                    <a:pt x="23004" y="23457"/>
                    <a:pt x="23041" y="23494"/>
                    <a:pt x="23059" y="23531"/>
                  </a:cubicBezTo>
                  <a:cubicBezTo>
                    <a:pt x="23145" y="23659"/>
                    <a:pt x="23275" y="23732"/>
                    <a:pt x="23415" y="23732"/>
                  </a:cubicBezTo>
                  <a:cubicBezTo>
                    <a:pt x="23455" y="23732"/>
                    <a:pt x="23495" y="23726"/>
                    <a:pt x="23536" y="23714"/>
                  </a:cubicBezTo>
                  <a:cubicBezTo>
                    <a:pt x="24287" y="24850"/>
                    <a:pt x="25094" y="25969"/>
                    <a:pt x="25864" y="27105"/>
                  </a:cubicBezTo>
                  <a:cubicBezTo>
                    <a:pt x="25186" y="26518"/>
                    <a:pt x="24489" y="25969"/>
                    <a:pt x="23774" y="25419"/>
                  </a:cubicBezTo>
                  <a:lnTo>
                    <a:pt x="23554" y="25162"/>
                  </a:lnTo>
                  <a:cubicBezTo>
                    <a:pt x="22436" y="23659"/>
                    <a:pt x="21483" y="22046"/>
                    <a:pt x="20713" y="20323"/>
                  </a:cubicBezTo>
                  <a:cubicBezTo>
                    <a:pt x="20530" y="19920"/>
                    <a:pt x="20365" y="19516"/>
                    <a:pt x="20200" y="19095"/>
                  </a:cubicBezTo>
                  <a:close/>
                  <a:moveTo>
                    <a:pt x="20145" y="24062"/>
                  </a:moveTo>
                  <a:cubicBezTo>
                    <a:pt x="21116" y="24740"/>
                    <a:pt x="22070" y="25437"/>
                    <a:pt x="23023" y="26170"/>
                  </a:cubicBezTo>
                  <a:lnTo>
                    <a:pt x="23041" y="26170"/>
                  </a:lnTo>
                  <a:cubicBezTo>
                    <a:pt x="24141" y="27563"/>
                    <a:pt x="25442" y="28791"/>
                    <a:pt x="27092" y="29506"/>
                  </a:cubicBezTo>
                  <a:cubicBezTo>
                    <a:pt x="27146" y="29528"/>
                    <a:pt x="27199" y="29537"/>
                    <a:pt x="27253" y="29537"/>
                  </a:cubicBezTo>
                  <a:cubicBezTo>
                    <a:pt x="27291" y="29537"/>
                    <a:pt x="27329" y="29532"/>
                    <a:pt x="27367" y="29525"/>
                  </a:cubicBezTo>
                  <a:cubicBezTo>
                    <a:pt x="27569" y="29855"/>
                    <a:pt x="27734" y="30203"/>
                    <a:pt x="27898" y="30569"/>
                  </a:cubicBezTo>
                  <a:cubicBezTo>
                    <a:pt x="26377" y="29470"/>
                    <a:pt x="24892" y="28333"/>
                    <a:pt x="23463" y="27123"/>
                  </a:cubicBezTo>
                  <a:cubicBezTo>
                    <a:pt x="22528" y="26317"/>
                    <a:pt x="21611" y="25492"/>
                    <a:pt x="20713" y="24649"/>
                  </a:cubicBezTo>
                  <a:cubicBezTo>
                    <a:pt x="20530" y="24447"/>
                    <a:pt x="20328" y="24264"/>
                    <a:pt x="20145" y="24062"/>
                  </a:cubicBezTo>
                  <a:close/>
                  <a:moveTo>
                    <a:pt x="27605" y="25987"/>
                  </a:moveTo>
                  <a:cubicBezTo>
                    <a:pt x="28008" y="26738"/>
                    <a:pt x="28357" y="27508"/>
                    <a:pt x="28668" y="28278"/>
                  </a:cubicBezTo>
                  <a:cubicBezTo>
                    <a:pt x="29017" y="29121"/>
                    <a:pt x="29273" y="30001"/>
                    <a:pt x="29457" y="30881"/>
                  </a:cubicBezTo>
                  <a:lnTo>
                    <a:pt x="29438" y="30881"/>
                  </a:lnTo>
                  <a:cubicBezTo>
                    <a:pt x="29475" y="31064"/>
                    <a:pt x="29493" y="31248"/>
                    <a:pt x="29475" y="31431"/>
                  </a:cubicBezTo>
                  <a:cubicBezTo>
                    <a:pt x="28870" y="29598"/>
                    <a:pt x="28283" y="27783"/>
                    <a:pt x="27605" y="25987"/>
                  </a:cubicBezTo>
                  <a:close/>
                  <a:moveTo>
                    <a:pt x="13601" y="24062"/>
                  </a:moveTo>
                  <a:lnTo>
                    <a:pt x="13638" y="24099"/>
                  </a:lnTo>
                  <a:cubicBezTo>
                    <a:pt x="13344" y="25419"/>
                    <a:pt x="13234" y="26775"/>
                    <a:pt x="13289" y="28113"/>
                  </a:cubicBezTo>
                  <a:cubicBezTo>
                    <a:pt x="13272" y="28405"/>
                    <a:pt x="13512" y="28648"/>
                    <a:pt x="13798" y="28648"/>
                  </a:cubicBezTo>
                  <a:cubicBezTo>
                    <a:pt x="13818" y="28648"/>
                    <a:pt x="13838" y="28647"/>
                    <a:pt x="13858" y="28645"/>
                  </a:cubicBezTo>
                  <a:lnTo>
                    <a:pt x="13858" y="28645"/>
                  </a:lnTo>
                  <a:cubicBezTo>
                    <a:pt x="13454" y="29726"/>
                    <a:pt x="13033" y="30808"/>
                    <a:pt x="12593" y="31871"/>
                  </a:cubicBezTo>
                  <a:cubicBezTo>
                    <a:pt x="12703" y="30863"/>
                    <a:pt x="12813" y="29855"/>
                    <a:pt x="12923" y="28865"/>
                  </a:cubicBezTo>
                  <a:cubicBezTo>
                    <a:pt x="13051" y="28773"/>
                    <a:pt x="13143" y="28645"/>
                    <a:pt x="13161" y="28498"/>
                  </a:cubicBezTo>
                  <a:cubicBezTo>
                    <a:pt x="13216" y="27582"/>
                    <a:pt x="13271" y="26683"/>
                    <a:pt x="13344" y="25785"/>
                  </a:cubicBezTo>
                  <a:cubicBezTo>
                    <a:pt x="13418" y="25217"/>
                    <a:pt x="13509" y="24630"/>
                    <a:pt x="13601" y="24062"/>
                  </a:cubicBezTo>
                  <a:close/>
                  <a:moveTo>
                    <a:pt x="11456" y="21753"/>
                  </a:moveTo>
                  <a:cubicBezTo>
                    <a:pt x="11456" y="22009"/>
                    <a:pt x="11475" y="22284"/>
                    <a:pt x="11493" y="22559"/>
                  </a:cubicBezTo>
                  <a:cubicBezTo>
                    <a:pt x="11493" y="22851"/>
                    <a:pt x="11734" y="23094"/>
                    <a:pt x="12020" y="23094"/>
                  </a:cubicBezTo>
                  <a:cubicBezTo>
                    <a:pt x="12040" y="23094"/>
                    <a:pt x="12060" y="23093"/>
                    <a:pt x="12080" y="23091"/>
                  </a:cubicBezTo>
                  <a:lnTo>
                    <a:pt x="12080" y="23091"/>
                  </a:lnTo>
                  <a:cubicBezTo>
                    <a:pt x="11951" y="24594"/>
                    <a:pt x="11933" y="26115"/>
                    <a:pt x="12025" y="27618"/>
                  </a:cubicBezTo>
                  <a:cubicBezTo>
                    <a:pt x="11695" y="30075"/>
                    <a:pt x="11420" y="32512"/>
                    <a:pt x="11255" y="34987"/>
                  </a:cubicBezTo>
                  <a:cubicBezTo>
                    <a:pt x="11234" y="35339"/>
                    <a:pt x="11488" y="35521"/>
                    <a:pt x="11755" y="35521"/>
                  </a:cubicBezTo>
                  <a:cubicBezTo>
                    <a:pt x="11962" y="35521"/>
                    <a:pt x="12177" y="35412"/>
                    <a:pt x="12281" y="35189"/>
                  </a:cubicBezTo>
                  <a:cubicBezTo>
                    <a:pt x="12776" y="34125"/>
                    <a:pt x="13253" y="33026"/>
                    <a:pt x="13693" y="31926"/>
                  </a:cubicBezTo>
                  <a:cubicBezTo>
                    <a:pt x="13799" y="32032"/>
                    <a:pt x="13929" y="32081"/>
                    <a:pt x="14057" y="32081"/>
                  </a:cubicBezTo>
                  <a:cubicBezTo>
                    <a:pt x="14260" y="32081"/>
                    <a:pt x="14457" y="31957"/>
                    <a:pt x="14536" y="31743"/>
                  </a:cubicBezTo>
                  <a:cubicBezTo>
                    <a:pt x="15837" y="28920"/>
                    <a:pt x="16882" y="26005"/>
                    <a:pt x="17652" y="22999"/>
                  </a:cubicBezTo>
                  <a:cubicBezTo>
                    <a:pt x="17744" y="23127"/>
                    <a:pt x="17835" y="23256"/>
                    <a:pt x="17927" y="23366"/>
                  </a:cubicBezTo>
                  <a:cubicBezTo>
                    <a:pt x="17872" y="23421"/>
                    <a:pt x="17835" y="23494"/>
                    <a:pt x="17799" y="23586"/>
                  </a:cubicBezTo>
                  <a:cubicBezTo>
                    <a:pt x="16919" y="26903"/>
                    <a:pt x="15654" y="30093"/>
                    <a:pt x="14023" y="33117"/>
                  </a:cubicBezTo>
                  <a:cubicBezTo>
                    <a:pt x="13619" y="33869"/>
                    <a:pt x="13198" y="34620"/>
                    <a:pt x="12740" y="35335"/>
                  </a:cubicBezTo>
                  <a:lnTo>
                    <a:pt x="12721" y="35354"/>
                  </a:lnTo>
                  <a:cubicBezTo>
                    <a:pt x="12538" y="35665"/>
                    <a:pt x="12318" y="35977"/>
                    <a:pt x="12061" y="36270"/>
                  </a:cubicBezTo>
                  <a:cubicBezTo>
                    <a:pt x="11976" y="36372"/>
                    <a:pt x="11421" y="36960"/>
                    <a:pt x="11208" y="36960"/>
                  </a:cubicBezTo>
                  <a:cubicBezTo>
                    <a:pt x="11190" y="36960"/>
                    <a:pt x="11175" y="36957"/>
                    <a:pt x="11163" y="36948"/>
                  </a:cubicBezTo>
                  <a:cubicBezTo>
                    <a:pt x="10998" y="36838"/>
                    <a:pt x="11090" y="35977"/>
                    <a:pt x="11090" y="35812"/>
                  </a:cubicBezTo>
                  <a:cubicBezTo>
                    <a:pt x="11090" y="35390"/>
                    <a:pt x="11090" y="34969"/>
                    <a:pt x="11108" y="34547"/>
                  </a:cubicBezTo>
                  <a:cubicBezTo>
                    <a:pt x="11126" y="33686"/>
                    <a:pt x="11200" y="32824"/>
                    <a:pt x="11291" y="31981"/>
                  </a:cubicBezTo>
                  <a:cubicBezTo>
                    <a:pt x="11456" y="30294"/>
                    <a:pt x="11658" y="28626"/>
                    <a:pt x="11713" y="26958"/>
                  </a:cubicBezTo>
                  <a:cubicBezTo>
                    <a:pt x="11731" y="26115"/>
                    <a:pt x="11713" y="25290"/>
                    <a:pt x="11621" y="24465"/>
                  </a:cubicBezTo>
                  <a:cubicBezTo>
                    <a:pt x="11548" y="23732"/>
                    <a:pt x="11493" y="22889"/>
                    <a:pt x="11181" y="22211"/>
                  </a:cubicBezTo>
                  <a:cubicBezTo>
                    <a:pt x="11126" y="22064"/>
                    <a:pt x="11035" y="21936"/>
                    <a:pt x="10907" y="21826"/>
                  </a:cubicBezTo>
                  <a:lnTo>
                    <a:pt x="10980" y="21826"/>
                  </a:lnTo>
                  <a:cubicBezTo>
                    <a:pt x="11027" y="21844"/>
                    <a:pt x="11078" y="21852"/>
                    <a:pt x="11130" y="21852"/>
                  </a:cubicBezTo>
                  <a:cubicBezTo>
                    <a:pt x="11240" y="21852"/>
                    <a:pt x="11357" y="21815"/>
                    <a:pt x="11456" y="21753"/>
                  </a:cubicBezTo>
                  <a:close/>
                  <a:moveTo>
                    <a:pt x="14205" y="1"/>
                  </a:moveTo>
                  <a:cubicBezTo>
                    <a:pt x="14081" y="1"/>
                    <a:pt x="13958" y="42"/>
                    <a:pt x="13858" y="123"/>
                  </a:cubicBezTo>
                  <a:cubicBezTo>
                    <a:pt x="13436" y="471"/>
                    <a:pt x="13289" y="966"/>
                    <a:pt x="13143" y="1461"/>
                  </a:cubicBezTo>
                  <a:cubicBezTo>
                    <a:pt x="12978" y="2121"/>
                    <a:pt x="12813" y="2781"/>
                    <a:pt x="12666" y="3441"/>
                  </a:cubicBezTo>
                  <a:cubicBezTo>
                    <a:pt x="12410" y="4724"/>
                    <a:pt x="12190" y="6007"/>
                    <a:pt x="12025" y="7290"/>
                  </a:cubicBezTo>
                  <a:cubicBezTo>
                    <a:pt x="11713" y="9783"/>
                    <a:pt x="11603" y="12276"/>
                    <a:pt x="11731" y="14769"/>
                  </a:cubicBezTo>
                  <a:cubicBezTo>
                    <a:pt x="9843" y="15080"/>
                    <a:pt x="7974" y="15484"/>
                    <a:pt x="6141" y="16015"/>
                  </a:cubicBezTo>
                  <a:cubicBezTo>
                    <a:pt x="5188" y="16290"/>
                    <a:pt x="4234" y="16584"/>
                    <a:pt x="3300" y="16932"/>
                  </a:cubicBezTo>
                  <a:cubicBezTo>
                    <a:pt x="2823" y="17097"/>
                    <a:pt x="2346" y="17280"/>
                    <a:pt x="1870" y="17463"/>
                  </a:cubicBezTo>
                  <a:cubicBezTo>
                    <a:pt x="1448" y="17610"/>
                    <a:pt x="917" y="17738"/>
                    <a:pt x="587" y="18050"/>
                  </a:cubicBezTo>
                  <a:cubicBezTo>
                    <a:pt x="0" y="18600"/>
                    <a:pt x="367" y="19388"/>
                    <a:pt x="898" y="19810"/>
                  </a:cubicBezTo>
                  <a:cubicBezTo>
                    <a:pt x="1576" y="20323"/>
                    <a:pt x="2511" y="20598"/>
                    <a:pt x="3281" y="20891"/>
                  </a:cubicBezTo>
                  <a:cubicBezTo>
                    <a:pt x="5078" y="21551"/>
                    <a:pt x="6947" y="22028"/>
                    <a:pt x="8835" y="22321"/>
                  </a:cubicBezTo>
                  <a:cubicBezTo>
                    <a:pt x="9183" y="22376"/>
                    <a:pt x="9807" y="22321"/>
                    <a:pt x="10100" y="22504"/>
                  </a:cubicBezTo>
                  <a:cubicBezTo>
                    <a:pt x="10393" y="22687"/>
                    <a:pt x="10430" y="23457"/>
                    <a:pt x="10485" y="23787"/>
                  </a:cubicBezTo>
                  <a:cubicBezTo>
                    <a:pt x="10632" y="24722"/>
                    <a:pt x="10687" y="25675"/>
                    <a:pt x="10668" y="26610"/>
                  </a:cubicBezTo>
                  <a:cubicBezTo>
                    <a:pt x="10632" y="28516"/>
                    <a:pt x="10375" y="30386"/>
                    <a:pt x="10210" y="32274"/>
                  </a:cubicBezTo>
                  <a:cubicBezTo>
                    <a:pt x="10118" y="33191"/>
                    <a:pt x="10063" y="34107"/>
                    <a:pt x="10045" y="35024"/>
                  </a:cubicBezTo>
                  <a:cubicBezTo>
                    <a:pt x="10045" y="35794"/>
                    <a:pt x="9898" y="36857"/>
                    <a:pt x="10265" y="37553"/>
                  </a:cubicBezTo>
                  <a:cubicBezTo>
                    <a:pt x="10485" y="37951"/>
                    <a:pt x="10761" y="38111"/>
                    <a:pt x="11062" y="38111"/>
                  </a:cubicBezTo>
                  <a:cubicBezTo>
                    <a:pt x="12092" y="38111"/>
                    <a:pt x="13416" y="36243"/>
                    <a:pt x="13784" y="35647"/>
                  </a:cubicBezTo>
                  <a:cubicBezTo>
                    <a:pt x="15856" y="32237"/>
                    <a:pt x="17450" y="28590"/>
                    <a:pt x="18568" y="24777"/>
                  </a:cubicBezTo>
                  <a:cubicBezTo>
                    <a:pt x="21153" y="27453"/>
                    <a:pt x="24013" y="29818"/>
                    <a:pt x="27110" y="31889"/>
                  </a:cubicBezTo>
                  <a:cubicBezTo>
                    <a:pt x="27705" y="32269"/>
                    <a:pt x="28374" y="32693"/>
                    <a:pt x="29103" y="32693"/>
                  </a:cubicBezTo>
                  <a:cubicBezTo>
                    <a:pt x="29184" y="32693"/>
                    <a:pt x="29265" y="32688"/>
                    <a:pt x="29347" y="32677"/>
                  </a:cubicBezTo>
                  <a:cubicBezTo>
                    <a:pt x="30190" y="32586"/>
                    <a:pt x="30593" y="31908"/>
                    <a:pt x="30538" y="31138"/>
                  </a:cubicBezTo>
                  <a:cubicBezTo>
                    <a:pt x="30391" y="29213"/>
                    <a:pt x="29457" y="27270"/>
                    <a:pt x="28595" y="25602"/>
                  </a:cubicBezTo>
                  <a:cubicBezTo>
                    <a:pt x="27679" y="23806"/>
                    <a:pt x="26615" y="22101"/>
                    <a:pt x="25699" y="20323"/>
                  </a:cubicBezTo>
                  <a:cubicBezTo>
                    <a:pt x="25479" y="19883"/>
                    <a:pt x="25259" y="19425"/>
                    <a:pt x="25057" y="18966"/>
                  </a:cubicBezTo>
                  <a:cubicBezTo>
                    <a:pt x="24966" y="18746"/>
                    <a:pt x="24856" y="18563"/>
                    <a:pt x="25002" y="18325"/>
                  </a:cubicBezTo>
                  <a:cubicBezTo>
                    <a:pt x="25167" y="18142"/>
                    <a:pt x="25332" y="17958"/>
                    <a:pt x="25534" y="17812"/>
                  </a:cubicBezTo>
                  <a:cubicBezTo>
                    <a:pt x="26157" y="17207"/>
                    <a:pt x="26835" y="16657"/>
                    <a:pt x="27514" y="16107"/>
                  </a:cubicBezTo>
                  <a:cubicBezTo>
                    <a:pt x="28870" y="15025"/>
                    <a:pt x="30263" y="13981"/>
                    <a:pt x="31510" y="12753"/>
                  </a:cubicBezTo>
                  <a:cubicBezTo>
                    <a:pt x="32133" y="12148"/>
                    <a:pt x="32701" y="11488"/>
                    <a:pt x="33214" y="10773"/>
                  </a:cubicBezTo>
                  <a:cubicBezTo>
                    <a:pt x="33617" y="10186"/>
                    <a:pt x="34259" y="9343"/>
                    <a:pt x="34002" y="8573"/>
                  </a:cubicBezTo>
                  <a:cubicBezTo>
                    <a:pt x="33781" y="7924"/>
                    <a:pt x="33144" y="7738"/>
                    <a:pt x="32521" y="7738"/>
                  </a:cubicBezTo>
                  <a:cubicBezTo>
                    <a:pt x="32371" y="7738"/>
                    <a:pt x="32221" y="7749"/>
                    <a:pt x="32078" y="7767"/>
                  </a:cubicBezTo>
                  <a:cubicBezTo>
                    <a:pt x="30868" y="7932"/>
                    <a:pt x="29658" y="8152"/>
                    <a:pt x="28485" y="8427"/>
                  </a:cubicBezTo>
                  <a:cubicBezTo>
                    <a:pt x="26212" y="8958"/>
                    <a:pt x="23976" y="9636"/>
                    <a:pt x="21813" y="10498"/>
                  </a:cubicBezTo>
                  <a:lnTo>
                    <a:pt x="18275" y="5036"/>
                  </a:lnTo>
                  <a:cubicBezTo>
                    <a:pt x="17652" y="4101"/>
                    <a:pt x="17047" y="3166"/>
                    <a:pt x="16442" y="2231"/>
                  </a:cubicBezTo>
                  <a:cubicBezTo>
                    <a:pt x="15929" y="1406"/>
                    <a:pt x="15269" y="673"/>
                    <a:pt x="14499" y="86"/>
                  </a:cubicBezTo>
                  <a:cubicBezTo>
                    <a:pt x="14408" y="29"/>
                    <a:pt x="14307" y="1"/>
                    <a:pt x="142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9" name="Google Shape;4869;p49"/>
            <p:cNvSpPr/>
            <p:nvPr/>
          </p:nvSpPr>
          <p:spPr>
            <a:xfrm>
              <a:off x="2868500" y="3667925"/>
              <a:ext cx="77925" cy="109025"/>
            </a:xfrm>
            <a:custGeom>
              <a:avLst/>
              <a:gdLst/>
              <a:ahLst/>
              <a:cxnLst/>
              <a:rect l="l" t="t" r="r" b="b"/>
              <a:pathLst>
                <a:path w="3117" h="4361" extrusionOk="0">
                  <a:moveTo>
                    <a:pt x="2640" y="980"/>
                  </a:moveTo>
                  <a:lnTo>
                    <a:pt x="2585" y="1035"/>
                  </a:lnTo>
                  <a:cubicBezTo>
                    <a:pt x="2603" y="1017"/>
                    <a:pt x="2603" y="999"/>
                    <a:pt x="2640" y="980"/>
                  </a:cubicBezTo>
                  <a:close/>
                  <a:moveTo>
                    <a:pt x="2453" y="1"/>
                  </a:moveTo>
                  <a:cubicBezTo>
                    <a:pt x="2418" y="1"/>
                    <a:pt x="2382" y="3"/>
                    <a:pt x="2347" y="9"/>
                  </a:cubicBezTo>
                  <a:cubicBezTo>
                    <a:pt x="1998" y="82"/>
                    <a:pt x="1705" y="394"/>
                    <a:pt x="1485" y="632"/>
                  </a:cubicBezTo>
                  <a:cubicBezTo>
                    <a:pt x="1247" y="889"/>
                    <a:pt x="1045" y="1182"/>
                    <a:pt x="880" y="1475"/>
                  </a:cubicBezTo>
                  <a:cubicBezTo>
                    <a:pt x="532" y="2135"/>
                    <a:pt x="257" y="2814"/>
                    <a:pt x="37" y="3528"/>
                  </a:cubicBezTo>
                  <a:cubicBezTo>
                    <a:pt x="0" y="3693"/>
                    <a:pt x="19" y="3858"/>
                    <a:pt x="110" y="3987"/>
                  </a:cubicBezTo>
                  <a:lnTo>
                    <a:pt x="129" y="4023"/>
                  </a:lnTo>
                  <a:cubicBezTo>
                    <a:pt x="184" y="4170"/>
                    <a:pt x="312" y="4262"/>
                    <a:pt x="459" y="4317"/>
                  </a:cubicBezTo>
                  <a:cubicBezTo>
                    <a:pt x="547" y="4346"/>
                    <a:pt x="635" y="4361"/>
                    <a:pt x="721" y="4361"/>
                  </a:cubicBezTo>
                  <a:cubicBezTo>
                    <a:pt x="852" y="4361"/>
                    <a:pt x="979" y="4328"/>
                    <a:pt x="1100" y="4262"/>
                  </a:cubicBezTo>
                  <a:cubicBezTo>
                    <a:pt x="1393" y="4097"/>
                    <a:pt x="1650" y="3895"/>
                    <a:pt x="1870" y="3657"/>
                  </a:cubicBezTo>
                  <a:cubicBezTo>
                    <a:pt x="2328" y="3198"/>
                    <a:pt x="2677" y="2630"/>
                    <a:pt x="2897" y="2007"/>
                  </a:cubicBezTo>
                  <a:cubicBezTo>
                    <a:pt x="2988" y="1677"/>
                    <a:pt x="3061" y="1365"/>
                    <a:pt x="3080" y="1035"/>
                  </a:cubicBezTo>
                  <a:cubicBezTo>
                    <a:pt x="3116" y="852"/>
                    <a:pt x="3116" y="687"/>
                    <a:pt x="3080" y="522"/>
                  </a:cubicBezTo>
                  <a:cubicBezTo>
                    <a:pt x="3014" y="210"/>
                    <a:pt x="2756" y="1"/>
                    <a:pt x="2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0" name="Google Shape;4870;p49"/>
            <p:cNvSpPr/>
            <p:nvPr/>
          </p:nvSpPr>
          <p:spPr>
            <a:xfrm>
              <a:off x="2402925" y="3822325"/>
              <a:ext cx="97150" cy="105200"/>
            </a:xfrm>
            <a:custGeom>
              <a:avLst/>
              <a:gdLst/>
              <a:ahLst/>
              <a:cxnLst/>
              <a:rect l="l" t="t" r="r" b="b"/>
              <a:pathLst>
                <a:path w="3886" h="4208" extrusionOk="0">
                  <a:moveTo>
                    <a:pt x="645" y="1"/>
                  </a:moveTo>
                  <a:cubicBezTo>
                    <a:pt x="613" y="1"/>
                    <a:pt x="581" y="4"/>
                    <a:pt x="550" y="10"/>
                  </a:cubicBezTo>
                  <a:cubicBezTo>
                    <a:pt x="257" y="84"/>
                    <a:pt x="18" y="359"/>
                    <a:pt x="0" y="670"/>
                  </a:cubicBezTo>
                  <a:cubicBezTo>
                    <a:pt x="0" y="908"/>
                    <a:pt x="73" y="1147"/>
                    <a:pt x="183" y="1348"/>
                  </a:cubicBezTo>
                  <a:cubicBezTo>
                    <a:pt x="403" y="1770"/>
                    <a:pt x="660" y="2155"/>
                    <a:pt x="953" y="2503"/>
                  </a:cubicBezTo>
                  <a:cubicBezTo>
                    <a:pt x="1558" y="3218"/>
                    <a:pt x="2291" y="3786"/>
                    <a:pt x="3134" y="4171"/>
                  </a:cubicBezTo>
                  <a:cubicBezTo>
                    <a:pt x="3188" y="4196"/>
                    <a:pt x="3245" y="4207"/>
                    <a:pt x="3302" y="4207"/>
                  </a:cubicBezTo>
                  <a:cubicBezTo>
                    <a:pt x="3456" y="4207"/>
                    <a:pt x="3609" y="4122"/>
                    <a:pt x="3703" y="3988"/>
                  </a:cubicBezTo>
                  <a:cubicBezTo>
                    <a:pt x="3831" y="3878"/>
                    <a:pt x="3886" y="3695"/>
                    <a:pt x="3868" y="3511"/>
                  </a:cubicBezTo>
                  <a:cubicBezTo>
                    <a:pt x="3794" y="2778"/>
                    <a:pt x="3043" y="2302"/>
                    <a:pt x="2548" y="1807"/>
                  </a:cubicBezTo>
                  <a:cubicBezTo>
                    <a:pt x="2016" y="1293"/>
                    <a:pt x="1521" y="743"/>
                    <a:pt x="1045" y="194"/>
                  </a:cubicBezTo>
                  <a:cubicBezTo>
                    <a:pt x="954" y="72"/>
                    <a:pt x="800" y="1"/>
                    <a:pt x="6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1" name="Google Shape;4871;p49"/>
            <p:cNvSpPr/>
            <p:nvPr/>
          </p:nvSpPr>
          <p:spPr>
            <a:xfrm>
              <a:off x="3094875" y="4199700"/>
              <a:ext cx="110925" cy="80500"/>
            </a:xfrm>
            <a:custGeom>
              <a:avLst/>
              <a:gdLst/>
              <a:ahLst/>
              <a:cxnLst/>
              <a:rect l="l" t="t" r="r" b="b"/>
              <a:pathLst>
                <a:path w="4437" h="3220" extrusionOk="0">
                  <a:moveTo>
                    <a:pt x="2512" y="1522"/>
                  </a:moveTo>
                  <a:lnTo>
                    <a:pt x="2512" y="1522"/>
                  </a:lnTo>
                  <a:cubicBezTo>
                    <a:pt x="2603" y="1577"/>
                    <a:pt x="2677" y="1632"/>
                    <a:pt x="2768" y="1687"/>
                  </a:cubicBezTo>
                  <a:lnTo>
                    <a:pt x="2860" y="1761"/>
                  </a:lnTo>
                  <a:cubicBezTo>
                    <a:pt x="2860" y="1761"/>
                    <a:pt x="2933" y="1834"/>
                    <a:pt x="2952" y="1852"/>
                  </a:cubicBezTo>
                  <a:cubicBezTo>
                    <a:pt x="3025" y="1907"/>
                    <a:pt x="3080" y="1981"/>
                    <a:pt x="3135" y="2054"/>
                  </a:cubicBezTo>
                  <a:lnTo>
                    <a:pt x="3062" y="1999"/>
                  </a:lnTo>
                  <a:lnTo>
                    <a:pt x="2933" y="1907"/>
                  </a:lnTo>
                  <a:lnTo>
                    <a:pt x="2878" y="1852"/>
                  </a:lnTo>
                  <a:lnTo>
                    <a:pt x="2567" y="1577"/>
                  </a:lnTo>
                  <a:lnTo>
                    <a:pt x="2512" y="1522"/>
                  </a:lnTo>
                  <a:close/>
                  <a:moveTo>
                    <a:pt x="3300" y="2347"/>
                  </a:moveTo>
                  <a:cubicBezTo>
                    <a:pt x="3318" y="2366"/>
                    <a:pt x="3318" y="2384"/>
                    <a:pt x="3318" y="2384"/>
                  </a:cubicBezTo>
                  <a:lnTo>
                    <a:pt x="3300" y="2366"/>
                  </a:lnTo>
                  <a:cubicBezTo>
                    <a:pt x="3300" y="2366"/>
                    <a:pt x="3300" y="2347"/>
                    <a:pt x="3300" y="2347"/>
                  </a:cubicBezTo>
                  <a:close/>
                  <a:moveTo>
                    <a:pt x="569" y="1"/>
                  </a:moveTo>
                  <a:cubicBezTo>
                    <a:pt x="294" y="1"/>
                    <a:pt x="37" y="203"/>
                    <a:pt x="19" y="496"/>
                  </a:cubicBezTo>
                  <a:cubicBezTo>
                    <a:pt x="0" y="752"/>
                    <a:pt x="165" y="972"/>
                    <a:pt x="422" y="1046"/>
                  </a:cubicBezTo>
                  <a:cubicBezTo>
                    <a:pt x="880" y="1467"/>
                    <a:pt x="1357" y="1907"/>
                    <a:pt x="1833" y="2329"/>
                  </a:cubicBezTo>
                  <a:cubicBezTo>
                    <a:pt x="2290" y="2735"/>
                    <a:pt x="2763" y="3219"/>
                    <a:pt x="3395" y="3219"/>
                  </a:cubicBezTo>
                  <a:cubicBezTo>
                    <a:pt x="3448" y="3219"/>
                    <a:pt x="3501" y="3216"/>
                    <a:pt x="3556" y="3209"/>
                  </a:cubicBezTo>
                  <a:cubicBezTo>
                    <a:pt x="3905" y="3172"/>
                    <a:pt x="4216" y="2934"/>
                    <a:pt x="4326" y="2604"/>
                  </a:cubicBezTo>
                  <a:cubicBezTo>
                    <a:pt x="4436" y="2256"/>
                    <a:pt x="4253" y="1852"/>
                    <a:pt x="4070" y="1559"/>
                  </a:cubicBezTo>
                  <a:cubicBezTo>
                    <a:pt x="3721" y="1046"/>
                    <a:pt x="3227" y="661"/>
                    <a:pt x="2658" y="423"/>
                  </a:cubicBezTo>
                  <a:cubicBezTo>
                    <a:pt x="1998" y="148"/>
                    <a:pt x="1284" y="1"/>
                    <a:pt x="5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2" name="Google Shape;4872;p49"/>
            <p:cNvSpPr/>
            <p:nvPr/>
          </p:nvSpPr>
          <p:spPr>
            <a:xfrm>
              <a:off x="2803425" y="4484475"/>
              <a:ext cx="71050" cy="161400"/>
            </a:xfrm>
            <a:custGeom>
              <a:avLst/>
              <a:gdLst/>
              <a:ahLst/>
              <a:cxnLst/>
              <a:rect l="l" t="t" r="r" b="b"/>
              <a:pathLst>
                <a:path w="2842" h="6456" extrusionOk="0">
                  <a:moveTo>
                    <a:pt x="1650" y="5529"/>
                  </a:moveTo>
                  <a:cubicBezTo>
                    <a:pt x="1650" y="5547"/>
                    <a:pt x="1669" y="5584"/>
                    <a:pt x="1687" y="5602"/>
                  </a:cubicBezTo>
                  <a:cubicBezTo>
                    <a:pt x="1650" y="5584"/>
                    <a:pt x="1650" y="5547"/>
                    <a:pt x="1650" y="5529"/>
                  </a:cubicBezTo>
                  <a:close/>
                  <a:moveTo>
                    <a:pt x="1261" y="1"/>
                  </a:moveTo>
                  <a:cubicBezTo>
                    <a:pt x="1226" y="1"/>
                    <a:pt x="1191" y="4"/>
                    <a:pt x="1155" y="11"/>
                  </a:cubicBezTo>
                  <a:cubicBezTo>
                    <a:pt x="1082" y="11"/>
                    <a:pt x="1009" y="48"/>
                    <a:pt x="954" y="85"/>
                  </a:cubicBezTo>
                  <a:lnTo>
                    <a:pt x="935" y="85"/>
                  </a:lnTo>
                  <a:cubicBezTo>
                    <a:pt x="0" y="286"/>
                    <a:pt x="257" y="1569"/>
                    <a:pt x="294" y="2248"/>
                  </a:cubicBezTo>
                  <a:cubicBezTo>
                    <a:pt x="349" y="3201"/>
                    <a:pt x="477" y="4136"/>
                    <a:pt x="715" y="5052"/>
                  </a:cubicBezTo>
                  <a:cubicBezTo>
                    <a:pt x="825" y="5455"/>
                    <a:pt x="954" y="5914"/>
                    <a:pt x="1265" y="6207"/>
                  </a:cubicBezTo>
                  <a:cubicBezTo>
                    <a:pt x="1441" y="6372"/>
                    <a:pt x="1662" y="6455"/>
                    <a:pt x="1887" y="6455"/>
                  </a:cubicBezTo>
                  <a:cubicBezTo>
                    <a:pt x="2085" y="6455"/>
                    <a:pt x="2285" y="6391"/>
                    <a:pt x="2457" y="6262"/>
                  </a:cubicBezTo>
                  <a:cubicBezTo>
                    <a:pt x="2842" y="5950"/>
                    <a:pt x="2732" y="5474"/>
                    <a:pt x="2640" y="5052"/>
                  </a:cubicBezTo>
                  <a:cubicBezTo>
                    <a:pt x="2530" y="4594"/>
                    <a:pt x="2420" y="4136"/>
                    <a:pt x="2328" y="3659"/>
                  </a:cubicBezTo>
                  <a:cubicBezTo>
                    <a:pt x="2108" y="2578"/>
                    <a:pt x="1925" y="1496"/>
                    <a:pt x="1779" y="415"/>
                  </a:cubicBezTo>
                  <a:cubicBezTo>
                    <a:pt x="1715" y="159"/>
                    <a:pt x="1498" y="1"/>
                    <a:pt x="12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3" name="Google Shape;4873;p49"/>
            <p:cNvSpPr/>
            <p:nvPr/>
          </p:nvSpPr>
          <p:spPr>
            <a:xfrm>
              <a:off x="2399700" y="4333475"/>
              <a:ext cx="86650" cy="94775"/>
            </a:xfrm>
            <a:custGeom>
              <a:avLst/>
              <a:gdLst/>
              <a:ahLst/>
              <a:cxnLst/>
              <a:rect l="l" t="t" r="r" b="b"/>
              <a:pathLst>
                <a:path w="3466" h="3791" extrusionOk="0">
                  <a:moveTo>
                    <a:pt x="2787" y="1"/>
                  </a:moveTo>
                  <a:cubicBezTo>
                    <a:pt x="2516" y="1"/>
                    <a:pt x="2255" y="181"/>
                    <a:pt x="2127" y="424"/>
                  </a:cubicBezTo>
                  <a:cubicBezTo>
                    <a:pt x="1687" y="772"/>
                    <a:pt x="1284" y="1157"/>
                    <a:pt x="917" y="1579"/>
                  </a:cubicBezTo>
                  <a:cubicBezTo>
                    <a:pt x="697" y="1817"/>
                    <a:pt x="496" y="2074"/>
                    <a:pt x="294" y="2330"/>
                  </a:cubicBezTo>
                  <a:cubicBezTo>
                    <a:pt x="56" y="2624"/>
                    <a:pt x="1" y="3027"/>
                    <a:pt x="147" y="3375"/>
                  </a:cubicBezTo>
                  <a:cubicBezTo>
                    <a:pt x="275" y="3641"/>
                    <a:pt x="541" y="3791"/>
                    <a:pt x="812" y="3791"/>
                  </a:cubicBezTo>
                  <a:cubicBezTo>
                    <a:pt x="970" y="3791"/>
                    <a:pt x="1130" y="3740"/>
                    <a:pt x="1265" y="3632"/>
                  </a:cubicBezTo>
                  <a:cubicBezTo>
                    <a:pt x="1375" y="3540"/>
                    <a:pt x="1485" y="3448"/>
                    <a:pt x="1559" y="3338"/>
                  </a:cubicBezTo>
                  <a:cubicBezTo>
                    <a:pt x="1687" y="3192"/>
                    <a:pt x="1815" y="3045"/>
                    <a:pt x="1944" y="2899"/>
                  </a:cubicBezTo>
                  <a:cubicBezTo>
                    <a:pt x="2347" y="2404"/>
                    <a:pt x="2750" y="1927"/>
                    <a:pt x="3135" y="1414"/>
                  </a:cubicBezTo>
                  <a:cubicBezTo>
                    <a:pt x="3263" y="1267"/>
                    <a:pt x="3355" y="1084"/>
                    <a:pt x="3392" y="882"/>
                  </a:cubicBezTo>
                  <a:cubicBezTo>
                    <a:pt x="3465" y="607"/>
                    <a:pt x="3373" y="296"/>
                    <a:pt x="3135" y="112"/>
                  </a:cubicBezTo>
                  <a:cubicBezTo>
                    <a:pt x="3024" y="35"/>
                    <a:pt x="2905" y="1"/>
                    <a:pt x="27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74" name="Google Shape;4874;p49"/>
          <p:cNvGrpSpPr/>
          <p:nvPr/>
        </p:nvGrpSpPr>
        <p:grpSpPr>
          <a:xfrm rot="365795">
            <a:off x="518936" y="2543289"/>
            <a:ext cx="1517424" cy="1433584"/>
            <a:chOff x="9231842" y="1022674"/>
            <a:chExt cx="1517492" cy="1433648"/>
          </a:xfrm>
        </p:grpSpPr>
        <p:sp>
          <p:nvSpPr>
            <p:cNvPr id="4875" name="Google Shape;4875;p49"/>
            <p:cNvSpPr/>
            <p:nvPr/>
          </p:nvSpPr>
          <p:spPr>
            <a:xfrm rot="9424666">
              <a:off x="9388181" y="1215959"/>
              <a:ext cx="1204812" cy="1047079"/>
            </a:xfrm>
            <a:custGeom>
              <a:avLst/>
              <a:gdLst/>
              <a:ahLst/>
              <a:cxnLst/>
              <a:rect l="l" t="t" r="r" b="b"/>
              <a:pathLst>
                <a:path w="28552" h="24814" extrusionOk="0">
                  <a:moveTo>
                    <a:pt x="23742" y="1"/>
                  </a:moveTo>
                  <a:lnTo>
                    <a:pt x="2906" y="17860"/>
                  </a:lnTo>
                  <a:lnTo>
                    <a:pt x="1" y="24813"/>
                  </a:lnTo>
                  <a:lnTo>
                    <a:pt x="7204" y="24325"/>
                  </a:lnTo>
                  <a:cubicBezTo>
                    <a:pt x="7204" y="24325"/>
                    <a:pt x="22444" y="11252"/>
                    <a:pt x="28552" y="4859"/>
                  </a:cubicBezTo>
                  <a:cubicBezTo>
                    <a:pt x="27159" y="3216"/>
                    <a:pt x="25135" y="1644"/>
                    <a:pt x="237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6" name="Google Shape;4876;p49"/>
            <p:cNvSpPr/>
            <p:nvPr/>
          </p:nvSpPr>
          <p:spPr>
            <a:xfrm rot="9424666">
              <a:off x="9656841" y="2128504"/>
              <a:ext cx="190942" cy="184950"/>
            </a:xfrm>
            <a:custGeom>
              <a:avLst/>
              <a:gdLst/>
              <a:ahLst/>
              <a:cxnLst/>
              <a:rect l="l" t="t" r="r" b="b"/>
              <a:pathLst>
                <a:path w="4525" h="4383" fill="none" extrusionOk="0">
                  <a:moveTo>
                    <a:pt x="0" y="1"/>
                  </a:moveTo>
                  <a:cubicBezTo>
                    <a:pt x="1465" y="1513"/>
                    <a:pt x="2965" y="2966"/>
                    <a:pt x="4525" y="4382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7" name="Google Shape;4877;p49"/>
            <p:cNvSpPr/>
            <p:nvPr/>
          </p:nvSpPr>
          <p:spPr>
            <a:xfrm rot="9424666">
              <a:off x="10110699" y="1138327"/>
              <a:ext cx="184444" cy="249723"/>
            </a:xfrm>
            <a:custGeom>
              <a:avLst/>
              <a:gdLst/>
              <a:ahLst/>
              <a:cxnLst/>
              <a:rect l="l" t="t" r="r" b="b"/>
              <a:pathLst>
                <a:path w="4371" h="5918" fill="none" extrusionOk="0">
                  <a:moveTo>
                    <a:pt x="1" y="0"/>
                  </a:moveTo>
                  <a:cubicBezTo>
                    <a:pt x="1334" y="2072"/>
                    <a:pt x="2787" y="4036"/>
                    <a:pt x="4370" y="5917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8" name="Google Shape;4878;p49"/>
            <p:cNvSpPr/>
            <p:nvPr/>
          </p:nvSpPr>
          <p:spPr>
            <a:xfrm rot="9424666">
              <a:off x="9703949" y="1422044"/>
              <a:ext cx="570801" cy="549196"/>
            </a:xfrm>
            <a:custGeom>
              <a:avLst/>
              <a:gdLst/>
              <a:ahLst/>
              <a:cxnLst/>
              <a:rect l="l" t="t" r="r" b="b"/>
              <a:pathLst>
                <a:path w="13527" h="13015" fill="none" extrusionOk="0">
                  <a:moveTo>
                    <a:pt x="1" y="12502"/>
                  </a:moveTo>
                  <a:cubicBezTo>
                    <a:pt x="441" y="12943"/>
                    <a:pt x="1167" y="13014"/>
                    <a:pt x="1775" y="12812"/>
                  </a:cubicBezTo>
                  <a:cubicBezTo>
                    <a:pt x="2370" y="12622"/>
                    <a:pt x="2870" y="12217"/>
                    <a:pt x="3370" y="11812"/>
                  </a:cubicBezTo>
                  <a:cubicBezTo>
                    <a:pt x="4989" y="10490"/>
                    <a:pt x="6609" y="9169"/>
                    <a:pt x="8216" y="7835"/>
                  </a:cubicBezTo>
                  <a:cubicBezTo>
                    <a:pt x="9680" y="6633"/>
                    <a:pt x="12252" y="4823"/>
                    <a:pt x="12764" y="2882"/>
                  </a:cubicBezTo>
                  <a:cubicBezTo>
                    <a:pt x="13526" y="1"/>
                    <a:pt x="10561" y="1930"/>
                    <a:pt x="9585" y="2680"/>
                  </a:cubicBezTo>
                  <a:cubicBezTo>
                    <a:pt x="5942" y="5478"/>
                    <a:pt x="2715" y="8788"/>
                    <a:pt x="1" y="12502"/>
                  </a:cubicBezTo>
                  <a:close/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9" name="Google Shape;4879;p49"/>
            <p:cNvSpPr/>
            <p:nvPr/>
          </p:nvSpPr>
          <p:spPr>
            <a:xfrm rot="9424666">
              <a:off x="9633516" y="2157660"/>
              <a:ext cx="186427" cy="205542"/>
            </a:xfrm>
            <a:custGeom>
              <a:avLst/>
              <a:gdLst/>
              <a:ahLst/>
              <a:cxnLst/>
              <a:rect l="l" t="t" r="r" b="b"/>
              <a:pathLst>
                <a:path w="4418" h="4871" fill="none" extrusionOk="0">
                  <a:moveTo>
                    <a:pt x="1" y="1"/>
                  </a:moveTo>
                  <a:cubicBezTo>
                    <a:pt x="1346" y="1727"/>
                    <a:pt x="2822" y="3358"/>
                    <a:pt x="4418" y="4870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80" name="Google Shape;4880;p49"/>
          <p:cNvSpPr/>
          <p:nvPr/>
        </p:nvSpPr>
        <p:spPr>
          <a:xfrm flipH="1">
            <a:off x="2885763" y="4001163"/>
            <a:ext cx="157775" cy="142300"/>
          </a:xfrm>
          <a:custGeom>
            <a:avLst/>
            <a:gdLst/>
            <a:ahLst/>
            <a:cxnLst/>
            <a:rect l="l" t="t" r="r" b="b"/>
            <a:pathLst>
              <a:path w="6311" h="5692" fill="none" extrusionOk="0">
                <a:moveTo>
                  <a:pt x="2227" y="1048"/>
                </a:moveTo>
                <a:cubicBezTo>
                  <a:pt x="0" y="2286"/>
                  <a:pt x="1143" y="5691"/>
                  <a:pt x="3548" y="4917"/>
                </a:cubicBezTo>
                <a:cubicBezTo>
                  <a:pt x="6311" y="4024"/>
                  <a:pt x="5763" y="0"/>
                  <a:pt x="2227" y="1048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5" name="Google Shape;4885;p50"/>
          <p:cNvSpPr txBox="1">
            <a:spLocks noGrp="1"/>
          </p:cNvSpPr>
          <p:nvPr>
            <p:ph type="title"/>
          </p:nvPr>
        </p:nvSpPr>
        <p:spPr>
          <a:xfrm>
            <a:off x="3050800" y="1688416"/>
            <a:ext cx="4904400" cy="83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English 4:</a:t>
            </a:r>
          </a:p>
        </p:txBody>
      </p:sp>
      <p:sp>
        <p:nvSpPr>
          <p:cNvPr id="4886" name="Google Shape;4886;p50"/>
          <p:cNvSpPr txBox="1">
            <a:spLocks noGrp="1"/>
          </p:cNvSpPr>
          <p:nvPr>
            <p:ph type="subTitle" idx="1"/>
          </p:nvPr>
        </p:nvSpPr>
        <p:spPr>
          <a:xfrm>
            <a:off x="3050774" y="2374536"/>
            <a:ext cx="5691073" cy="7327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3F3F"/>
                </a:solidFill>
                <a:effectLst/>
                <a:uLnTx/>
                <a:uFillTx/>
                <a:latin typeface="DynaPuff"/>
                <a:ea typeface="DynaPuff"/>
                <a:sym typeface="DynaPuff"/>
              </a:rPr>
              <a:t>Lesson 1</a:t>
            </a:r>
            <a:endParaRPr lang="en-US" sz="2200" dirty="0">
              <a:solidFill>
                <a:srgbClr val="FF3F3F"/>
              </a:solidFill>
              <a:latin typeface="DynaPuff"/>
              <a:ea typeface="DynaPuff"/>
              <a:sym typeface="DynaPuff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3F3F"/>
                </a:solidFill>
                <a:effectLst/>
                <a:uLnTx/>
                <a:uFillTx/>
                <a:latin typeface="DynaPuff"/>
                <a:ea typeface="DynaPuff"/>
                <a:sym typeface="DynaPuff"/>
              </a:rPr>
              <a:t>Vocabulary giving directions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FF3F3F"/>
                </a:solidFill>
                <a:latin typeface="DynaPuff"/>
                <a:ea typeface="DynaPuff"/>
                <a:sym typeface="DynaPuff"/>
              </a:rPr>
              <a:t>Listening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3F3F"/>
                </a:solidFill>
                <a:effectLst/>
                <a:uLnTx/>
                <a:uFillTx/>
                <a:latin typeface="DynaPuff"/>
                <a:ea typeface="DynaPuff"/>
                <a:sym typeface="DynaPuff"/>
              </a:rPr>
              <a:t>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FF3F3F"/>
                </a:solidFill>
                <a:latin typeface="DynaPuff"/>
                <a:ea typeface="DynaPuff"/>
                <a:sym typeface="DynaPuff"/>
              </a:rPr>
              <a:t>Making and answering questions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3F3F"/>
                </a:solidFill>
                <a:effectLst/>
                <a:uLnTx/>
                <a:uFillTx/>
                <a:latin typeface="DynaPuff"/>
                <a:ea typeface="DynaPuff"/>
                <a:sym typeface="DynaPuff"/>
              </a:rPr>
              <a:t> </a:t>
            </a:r>
            <a:endParaRPr sz="2200" dirty="0"/>
          </a:p>
        </p:txBody>
      </p:sp>
      <p:grpSp>
        <p:nvGrpSpPr>
          <p:cNvPr id="4887" name="Google Shape;4887;p50"/>
          <p:cNvGrpSpPr/>
          <p:nvPr/>
        </p:nvGrpSpPr>
        <p:grpSpPr>
          <a:xfrm>
            <a:off x="1537477" y="1770284"/>
            <a:ext cx="1414325" cy="1715954"/>
            <a:chOff x="1385068" y="1860175"/>
            <a:chExt cx="1298857" cy="1575860"/>
          </a:xfrm>
        </p:grpSpPr>
        <p:sp>
          <p:nvSpPr>
            <p:cNvPr id="4888" name="Google Shape;4888;p50"/>
            <p:cNvSpPr/>
            <p:nvPr/>
          </p:nvSpPr>
          <p:spPr>
            <a:xfrm flipH="1">
              <a:off x="2114740" y="2366725"/>
              <a:ext cx="374793" cy="370561"/>
            </a:xfrm>
            <a:custGeom>
              <a:avLst/>
              <a:gdLst/>
              <a:ahLst/>
              <a:cxnLst/>
              <a:rect l="l" t="t" r="r" b="b"/>
              <a:pathLst>
                <a:path w="12663" h="12520" extrusionOk="0">
                  <a:moveTo>
                    <a:pt x="6704" y="827"/>
                  </a:moveTo>
                  <a:cubicBezTo>
                    <a:pt x="6933" y="827"/>
                    <a:pt x="7161" y="860"/>
                    <a:pt x="7386" y="940"/>
                  </a:cubicBezTo>
                  <a:cubicBezTo>
                    <a:pt x="8506" y="1284"/>
                    <a:pt x="9561" y="1844"/>
                    <a:pt x="10487" y="2577"/>
                  </a:cubicBezTo>
                  <a:cubicBezTo>
                    <a:pt x="11413" y="3330"/>
                    <a:pt x="11865" y="4515"/>
                    <a:pt x="11672" y="5677"/>
                  </a:cubicBezTo>
                  <a:cubicBezTo>
                    <a:pt x="11499" y="6797"/>
                    <a:pt x="11176" y="8089"/>
                    <a:pt x="10466" y="8972"/>
                  </a:cubicBezTo>
                  <a:cubicBezTo>
                    <a:pt x="9712" y="9898"/>
                    <a:pt x="8721" y="10609"/>
                    <a:pt x="7623" y="11061"/>
                  </a:cubicBezTo>
                  <a:cubicBezTo>
                    <a:pt x="6827" y="11402"/>
                    <a:pt x="5933" y="11670"/>
                    <a:pt x="5052" y="11670"/>
                  </a:cubicBezTo>
                  <a:cubicBezTo>
                    <a:pt x="4765" y="11670"/>
                    <a:pt x="4480" y="11641"/>
                    <a:pt x="4199" y="11578"/>
                  </a:cubicBezTo>
                  <a:cubicBezTo>
                    <a:pt x="2326" y="11147"/>
                    <a:pt x="1141" y="9231"/>
                    <a:pt x="1034" y="7400"/>
                  </a:cubicBezTo>
                  <a:cubicBezTo>
                    <a:pt x="991" y="6237"/>
                    <a:pt x="1271" y="5096"/>
                    <a:pt x="1787" y="4084"/>
                  </a:cubicBezTo>
                  <a:cubicBezTo>
                    <a:pt x="2175" y="3266"/>
                    <a:pt x="2799" y="2189"/>
                    <a:pt x="3639" y="1694"/>
                  </a:cubicBezTo>
                  <a:cubicBezTo>
                    <a:pt x="3661" y="1694"/>
                    <a:pt x="3682" y="1694"/>
                    <a:pt x="3725" y="1672"/>
                  </a:cubicBezTo>
                  <a:cubicBezTo>
                    <a:pt x="3855" y="1608"/>
                    <a:pt x="3984" y="1564"/>
                    <a:pt x="4135" y="1500"/>
                  </a:cubicBezTo>
                  <a:cubicBezTo>
                    <a:pt x="4221" y="1478"/>
                    <a:pt x="4307" y="1457"/>
                    <a:pt x="4393" y="1457"/>
                  </a:cubicBezTo>
                  <a:cubicBezTo>
                    <a:pt x="4522" y="1435"/>
                    <a:pt x="4630" y="1392"/>
                    <a:pt x="4694" y="1284"/>
                  </a:cubicBezTo>
                  <a:cubicBezTo>
                    <a:pt x="4974" y="1198"/>
                    <a:pt x="5276" y="1091"/>
                    <a:pt x="5556" y="1026"/>
                  </a:cubicBezTo>
                  <a:cubicBezTo>
                    <a:pt x="5934" y="918"/>
                    <a:pt x="6320" y="827"/>
                    <a:pt x="6704" y="827"/>
                  </a:cubicBezTo>
                  <a:close/>
                  <a:moveTo>
                    <a:pt x="6638" y="0"/>
                  </a:moveTo>
                  <a:cubicBezTo>
                    <a:pt x="6392" y="0"/>
                    <a:pt x="6145" y="27"/>
                    <a:pt x="5900" y="79"/>
                  </a:cubicBezTo>
                  <a:cubicBezTo>
                    <a:pt x="5211" y="229"/>
                    <a:pt x="4544" y="423"/>
                    <a:pt x="3876" y="703"/>
                  </a:cubicBezTo>
                  <a:cubicBezTo>
                    <a:pt x="2756" y="1005"/>
                    <a:pt x="2003" y="2038"/>
                    <a:pt x="1421" y="3007"/>
                  </a:cubicBezTo>
                  <a:cubicBezTo>
                    <a:pt x="754" y="4062"/>
                    <a:pt x="345" y="5247"/>
                    <a:pt x="215" y="6474"/>
                  </a:cubicBezTo>
                  <a:cubicBezTo>
                    <a:pt x="0" y="8735"/>
                    <a:pt x="1055" y="11147"/>
                    <a:pt x="3187" y="12138"/>
                  </a:cubicBezTo>
                  <a:cubicBezTo>
                    <a:pt x="3779" y="12407"/>
                    <a:pt x="4398" y="12520"/>
                    <a:pt x="5020" y="12520"/>
                  </a:cubicBezTo>
                  <a:cubicBezTo>
                    <a:pt x="5642" y="12520"/>
                    <a:pt x="6266" y="12407"/>
                    <a:pt x="6869" y="12224"/>
                  </a:cubicBezTo>
                  <a:cubicBezTo>
                    <a:pt x="8248" y="11836"/>
                    <a:pt x="9518" y="11126"/>
                    <a:pt x="10573" y="10135"/>
                  </a:cubicBezTo>
                  <a:cubicBezTo>
                    <a:pt x="11047" y="9683"/>
                    <a:pt x="11435" y="9145"/>
                    <a:pt x="11736" y="8542"/>
                  </a:cubicBezTo>
                  <a:cubicBezTo>
                    <a:pt x="11995" y="7917"/>
                    <a:pt x="12210" y="7249"/>
                    <a:pt x="12339" y="6582"/>
                  </a:cubicBezTo>
                  <a:cubicBezTo>
                    <a:pt x="12662" y="5247"/>
                    <a:pt x="12641" y="3933"/>
                    <a:pt x="11822" y="2813"/>
                  </a:cubicBezTo>
                  <a:cubicBezTo>
                    <a:pt x="10918" y="1521"/>
                    <a:pt x="9432" y="875"/>
                    <a:pt x="8011" y="294"/>
                  </a:cubicBezTo>
                  <a:cubicBezTo>
                    <a:pt x="7573" y="96"/>
                    <a:pt x="7107" y="0"/>
                    <a:pt x="66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9" name="Google Shape;4889;p50"/>
            <p:cNvSpPr/>
            <p:nvPr/>
          </p:nvSpPr>
          <p:spPr>
            <a:xfrm flipH="1">
              <a:off x="1385068" y="1860175"/>
              <a:ext cx="1298857" cy="1575860"/>
            </a:xfrm>
            <a:custGeom>
              <a:avLst/>
              <a:gdLst/>
              <a:ahLst/>
              <a:cxnLst/>
              <a:rect l="l" t="t" r="r" b="b"/>
              <a:pathLst>
                <a:path w="43884" h="53243" extrusionOk="0">
                  <a:moveTo>
                    <a:pt x="8261" y="8585"/>
                  </a:moveTo>
                  <a:cubicBezTo>
                    <a:pt x="8700" y="8585"/>
                    <a:pt x="9141" y="8612"/>
                    <a:pt x="9583" y="8666"/>
                  </a:cubicBezTo>
                  <a:cubicBezTo>
                    <a:pt x="10595" y="8817"/>
                    <a:pt x="11585" y="9118"/>
                    <a:pt x="12511" y="9592"/>
                  </a:cubicBezTo>
                  <a:lnTo>
                    <a:pt x="12081" y="9506"/>
                  </a:lnTo>
                  <a:cubicBezTo>
                    <a:pt x="11758" y="9441"/>
                    <a:pt x="11413" y="9377"/>
                    <a:pt x="11069" y="9334"/>
                  </a:cubicBezTo>
                  <a:cubicBezTo>
                    <a:pt x="11005" y="9174"/>
                    <a:pt x="10858" y="9085"/>
                    <a:pt x="10707" y="9085"/>
                  </a:cubicBezTo>
                  <a:cubicBezTo>
                    <a:pt x="10655" y="9085"/>
                    <a:pt x="10602" y="9096"/>
                    <a:pt x="10552" y="9118"/>
                  </a:cubicBezTo>
                  <a:lnTo>
                    <a:pt x="10250" y="9247"/>
                  </a:lnTo>
                  <a:cubicBezTo>
                    <a:pt x="9884" y="9226"/>
                    <a:pt x="9518" y="9204"/>
                    <a:pt x="9152" y="9204"/>
                  </a:cubicBezTo>
                  <a:cubicBezTo>
                    <a:pt x="8569" y="8847"/>
                    <a:pt x="7903" y="8654"/>
                    <a:pt x="7242" y="8654"/>
                  </a:cubicBezTo>
                  <a:cubicBezTo>
                    <a:pt x="7146" y="8654"/>
                    <a:pt x="7051" y="8658"/>
                    <a:pt x="6956" y="8666"/>
                  </a:cubicBezTo>
                  <a:cubicBezTo>
                    <a:pt x="7386" y="8612"/>
                    <a:pt x="7822" y="8585"/>
                    <a:pt x="8261" y="8585"/>
                  </a:cubicBezTo>
                  <a:close/>
                  <a:moveTo>
                    <a:pt x="6611" y="9549"/>
                  </a:moveTo>
                  <a:cubicBezTo>
                    <a:pt x="6374" y="9657"/>
                    <a:pt x="6159" y="9786"/>
                    <a:pt x="5944" y="9915"/>
                  </a:cubicBezTo>
                  <a:cubicBezTo>
                    <a:pt x="5965" y="9872"/>
                    <a:pt x="6008" y="9850"/>
                    <a:pt x="6051" y="9807"/>
                  </a:cubicBezTo>
                  <a:cubicBezTo>
                    <a:pt x="6073" y="9743"/>
                    <a:pt x="6116" y="9678"/>
                    <a:pt x="6116" y="9614"/>
                  </a:cubicBezTo>
                  <a:cubicBezTo>
                    <a:pt x="6267" y="9570"/>
                    <a:pt x="6439" y="9549"/>
                    <a:pt x="6611" y="9549"/>
                  </a:cubicBezTo>
                  <a:close/>
                  <a:moveTo>
                    <a:pt x="7968" y="10109"/>
                  </a:moveTo>
                  <a:cubicBezTo>
                    <a:pt x="7989" y="10130"/>
                    <a:pt x="8032" y="10130"/>
                    <a:pt x="8054" y="10152"/>
                  </a:cubicBezTo>
                  <a:lnTo>
                    <a:pt x="7860" y="10238"/>
                  </a:lnTo>
                  <a:lnTo>
                    <a:pt x="7860" y="10238"/>
                  </a:lnTo>
                  <a:lnTo>
                    <a:pt x="7968" y="10109"/>
                  </a:lnTo>
                  <a:close/>
                  <a:moveTo>
                    <a:pt x="4027" y="10755"/>
                  </a:moveTo>
                  <a:cubicBezTo>
                    <a:pt x="4057" y="10756"/>
                    <a:pt x="4078" y="10759"/>
                    <a:pt x="4113" y="10776"/>
                  </a:cubicBezTo>
                  <a:lnTo>
                    <a:pt x="3833" y="11056"/>
                  </a:lnTo>
                  <a:cubicBezTo>
                    <a:pt x="3898" y="10949"/>
                    <a:pt x="3962" y="10841"/>
                    <a:pt x="4027" y="10755"/>
                  </a:cubicBezTo>
                  <a:close/>
                  <a:moveTo>
                    <a:pt x="15354" y="11056"/>
                  </a:moveTo>
                  <a:cubicBezTo>
                    <a:pt x="15655" y="11229"/>
                    <a:pt x="15978" y="11401"/>
                    <a:pt x="16301" y="11595"/>
                  </a:cubicBezTo>
                  <a:cubicBezTo>
                    <a:pt x="15160" y="11810"/>
                    <a:pt x="14040" y="12133"/>
                    <a:pt x="12964" y="12521"/>
                  </a:cubicBezTo>
                  <a:cubicBezTo>
                    <a:pt x="12985" y="12413"/>
                    <a:pt x="12964" y="12305"/>
                    <a:pt x="12921" y="12219"/>
                  </a:cubicBezTo>
                  <a:lnTo>
                    <a:pt x="12899" y="12219"/>
                  </a:lnTo>
                  <a:cubicBezTo>
                    <a:pt x="13114" y="12133"/>
                    <a:pt x="13308" y="12068"/>
                    <a:pt x="13524" y="12004"/>
                  </a:cubicBezTo>
                  <a:cubicBezTo>
                    <a:pt x="14062" y="11961"/>
                    <a:pt x="14579" y="11896"/>
                    <a:pt x="15096" y="11810"/>
                  </a:cubicBezTo>
                  <a:cubicBezTo>
                    <a:pt x="15419" y="11767"/>
                    <a:pt x="15591" y="11401"/>
                    <a:pt x="15397" y="11121"/>
                  </a:cubicBezTo>
                  <a:cubicBezTo>
                    <a:pt x="15376" y="11099"/>
                    <a:pt x="15354" y="11078"/>
                    <a:pt x="15354" y="11056"/>
                  </a:cubicBezTo>
                  <a:close/>
                  <a:moveTo>
                    <a:pt x="10423" y="10109"/>
                  </a:moveTo>
                  <a:cubicBezTo>
                    <a:pt x="10832" y="10152"/>
                    <a:pt x="11241" y="10216"/>
                    <a:pt x="11672" y="10281"/>
                  </a:cubicBezTo>
                  <a:cubicBezTo>
                    <a:pt x="12145" y="10389"/>
                    <a:pt x="12598" y="10496"/>
                    <a:pt x="13071" y="10647"/>
                  </a:cubicBezTo>
                  <a:cubicBezTo>
                    <a:pt x="12770" y="10647"/>
                    <a:pt x="12447" y="10669"/>
                    <a:pt x="12145" y="10712"/>
                  </a:cubicBezTo>
                  <a:cubicBezTo>
                    <a:pt x="12059" y="10583"/>
                    <a:pt x="11909" y="10496"/>
                    <a:pt x="11736" y="10496"/>
                  </a:cubicBezTo>
                  <a:cubicBezTo>
                    <a:pt x="10896" y="10518"/>
                    <a:pt x="10078" y="10841"/>
                    <a:pt x="9324" y="11142"/>
                  </a:cubicBezTo>
                  <a:cubicBezTo>
                    <a:pt x="8485" y="11465"/>
                    <a:pt x="7666" y="11853"/>
                    <a:pt x="6848" y="12241"/>
                  </a:cubicBezTo>
                  <a:cubicBezTo>
                    <a:pt x="6417" y="12456"/>
                    <a:pt x="5965" y="12671"/>
                    <a:pt x="5534" y="12887"/>
                  </a:cubicBezTo>
                  <a:cubicBezTo>
                    <a:pt x="7085" y="11832"/>
                    <a:pt x="8721" y="10906"/>
                    <a:pt x="10423" y="10109"/>
                  </a:cubicBezTo>
                  <a:close/>
                  <a:moveTo>
                    <a:pt x="10509" y="12413"/>
                  </a:moveTo>
                  <a:cubicBezTo>
                    <a:pt x="10121" y="12585"/>
                    <a:pt x="9755" y="12779"/>
                    <a:pt x="9389" y="12973"/>
                  </a:cubicBezTo>
                  <a:cubicBezTo>
                    <a:pt x="9260" y="13037"/>
                    <a:pt x="9131" y="13124"/>
                    <a:pt x="9001" y="13188"/>
                  </a:cubicBezTo>
                  <a:lnTo>
                    <a:pt x="8808" y="13274"/>
                  </a:lnTo>
                  <a:cubicBezTo>
                    <a:pt x="9238" y="12994"/>
                    <a:pt x="9690" y="12736"/>
                    <a:pt x="10121" y="12478"/>
                  </a:cubicBezTo>
                  <a:lnTo>
                    <a:pt x="10121" y="12499"/>
                  </a:lnTo>
                  <a:lnTo>
                    <a:pt x="10509" y="12413"/>
                  </a:lnTo>
                  <a:close/>
                  <a:moveTo>
                    <a:pt x="5470" y="11207"/>
                  </a:moveTo>
                  <a:lnTo>
                    <a:pt x="5470" y="11207"/>
                  </a:lnTo>
                  <a:cubicBezTo>
                    <a:pt x="5384" y="11293"/>
                    <a:pt x="5297" y="11358"/>
                    <a:pt x="5233" y="11422"/>
                  </a:cubicBezTo>
                  <a:cubicBezTo>
                    <a:pt x="4953" y="11681"/>
                    <a:pt x="4673" y="11896"/>
                    <a:pt x="4393" y="12133"/>
                  </a:cubicBezTo>
                  <a:cubicBezTo>
                    <a:pt x="3855" y="12499"/>
                    <a:pt x="3359" y="12908"/>
                    <a:pt x="2886" y="13360"/>
                  </a:cubicBezTo>
                  <a:lnTo>
                    <a:pt x="2864" y="13382"/>
                  </a:lnTo>
                  <a:lnTo>
                    <a:pt x="2778" y="13468"/>
                  </a:lnTo>
                  <a:cubicBezTo>
                    <a:pt x="2670" y="13554"/>
                    <a:pt x="2627" y="13727"/>
                    <a:pt x="2713" y="13856"/>
                  </a:cubicBezTo>
                  <a:lnTo>
                    <a:pt x="2390" y="14114"/>
                  </a:lnTo>
                  <a:cubicBezTo>
                    <a:pt x="2584" y="13597"/>
                    <a:pt x="2821" y="13081"/>
                    <a:pt x="3058" y="12585"/>
                  </a:cubicBezTo>
                  <a:cubicBezTo>
                    <a:pt x="3123" y="12628"/>
                    <a:pt x="3203" y="12650"/>
                    <a:pt x="3287" y="12650"/>
                  </a:cubicBezTo>
                  <a:cubicBezTo>
                    <a:pt x="3370" y="12650"/>
                    <a:pt x="3456" y="12628"/>
                    <a:pt x="3532" y="12585"/>
                  </a:cubicBezTo>
                  <a:cubicBezTo>
                    <a:pt x="4178" y="12111"/>
                    <a:pt x="4824" y="11659"/>
                    <a:pt x="5470" y="11207"/>
                  </a:cubicBezTo>
                  <a:close/>
                  <a:moveTo>
                    <a:pt x="25798" y="15902"/>
                  </a:moveTo>
                  <a:cubicBezTo>
                    <a:pt x="25733" y="15966"/>
                    <a:pt x="25690" y="16052"/>
                    <a:pt x="25647" y="16138"/>
                  </a:cubicBezTo>
                  <a:cubicBezTo>
                    <a:pt x="25561" y="16074"/>
                    <a:pt x="25475" y="16052"/>
                    <a:pt x="25389" y="16052"/>
                  </a:cubicBezTo>
                  <a:lnTo>
                    <a:pt x="25798" y="15902"/>
                  </a:lnTo>
                  <a:close/>
                  <a:moveTo>
                    <a:pt x="24894" y="16289"/>
                  </a:moveTo>
                  <a:lnTo>
                    <a:pt x="24894" y="16289"/>
                  </a:lnTo>
                  <a:cubicBezTo>
                    <a:pt x="24721" y="16418"/>
                    <a:pt x="24614" y="16612"/>
                    <a:pt x="24571" y="16827"/>
                  </a:cubicBezTo>
                  <a:lnTo>
                    <a:pt x="24312" y="16548"/>
                  </a:lnTo>
                  <a:lnTo>
                    <a:pt x="24894" y="16289"/>
                  </a:lnTo>
                  <a:close/>
                  <a:moveTo>
                    <a:pt x="3682" y="14696"/>
                  </a:moveTo>
                  <a:cubicBezTo>
                    <a:pt x="3575" y="14803"/>
                    <a:pt x="3467" y="14932"/>
                    <a:pt x="3359" y="15040"/>
                  </a:cubicBezTo>
                  <a:cubicBezTo>
                    <a:pt x="3015" y="15320"/>
                    <a:pt x="2649" y="15579"/>
                    <a:pt x="2326" y="15858"/>
                  </a:cubicBezTo>
                  <a:cubicBezTo>
                    <a:pt x="2153" y="15988"/>
                    <a:pt x="2110" y="16225"/>
                    <a:pt x="2218" y="16397"/>
                  </a:cubicBezTo>
                  <a:lnTo>
                    <a:pt x="2110" y="16504"/>
                  </a:lnTo>
                  <a:cubicBezTo>
                    <a:pt x="1938" y="16655"/>
                    <a:pt x="1744" y="16806"/>
                    <a:pt x="1572" y="16957"/>
                  </a:cubicBezTo>
                  <a:cubicBezTo>
                    <a:pt x="1701" y="16418"/>
                    <a:pt x="1830" y="15880"/>
                    <a:pt x="1981" y="15342"/>
                  </a:cubicBezTo>
                  <a:cubicBezTo>
                    <a:pt x="2024" y="15352"/>
                    <a:pt x="2067" y="15358"/>
                    <a:pt x="2110" y="15358"/>
                  </a:cubicBezTo>
                  <a:cubicBezTo>
                    <a:pt x="2153" y="15358"/>
                    <a:pt x="2197" y="15352"/>
                    <a:pt x="2240" y="15342"/>
                  </a:cubicBezTo>
                  <a:cubicBezTo>
                    <a:pt x="2713" y="15126"/>
                    <a:pt x="3209" y="14911"/>
                    <a:pt x="3682" y="14696"/>
                  </a:cubicBezTo>
                  <a:close/>
                  <a:moveTo>
                    <a:pt x="25454" y="17581"/>
                  </a:moveTo>
                  <a:cubicBezTo>
                    <a:pt x="25583" y="17775"/>
                    <a:pt x="25733" y="17990"/>
                    <a:pt x="25841" y="18184"/>
                  </a:cubicBezTo>
                  <a:cubicBezTo>
                    <a:pt x="25690" y="17990"/>
                    <a:pt x="25518" y="17818"/>
                    <a:pt x="25367" y="17624"/>
                  </a:cubicBezTo>
                  <a:cubicBezTo>
                    <a:pt x="25389" y="17624"/>
                    <a:pt x="25432" y="17603"/>
                    <a:pt x="25454" y="17581"/>
                  </a:cubicBezTo>
                  <a:close/>
                  <a:moveTo>
                    <a:pt x="1443" y="17667"/>
                  </a:moveTo>
                  <a:cubicBezTo>
                    <a:pt x="1526" y="17751"/>
                    <a:pt x="1637" y="17798"/>
                    <a:pt x="1745" y="17798"/>
                  </a:cubicBezTo>
                  <a:cubicBezTo>
                    <a:pt x="1804" y="17798"/>
                    <a:pt x="1863" y="17784"/>
                    <a:pt x="1917" y="17753"/>
                  </a:cubicBezTo>
                  <a:lnTo>
                    <a:pt x="1917" y="17753"/>
                  </a:lnTo>
                  <a:cubicBezTo>
                    <a:pt x="1723" y="17969"/>
                    <a:pt x="1529" y="18206"/>
                    <a:pt x="1335" y="18443"/>
                  </a:cubicBezTo>
                  <a:cubicBezTo>
                    <a:pt x="1357" y="18163"/>
                    <a:pt x="1400" y="17926"/>
                    <a:pt x="1443" y="17667"/>
                  </a:cubicBezTo>
                  <a:close/>
                  <a:moveTo>
                    <a:pt x="5642" y="16052"/>
                  </a:moveTo>
                  <a:lnTo>
                    <a:pt x="5642" y="16052"/>
                  </a:lnTo>
                  <a:cubicBezTo>
                    <a:pt x="4350" y="16914"/>
                    <a:pt x="3123" y="17883"/>
                    <a:pt x="2003" y="18959"/>
                  </a:cubicBezTo>
                  <a:cubicBezTo>
                    <a:pt x="2843" y="17947"/>
                    <a:pt x="3812" y="17064"/>
                    <a:pt x="4888" y="16311"/>
                  </a:cubicBezTo>
                  <a:cubicBezTo>
                    <a:pt x="4926" y="16326"/>
                    <a:pt x="4970" y="16333"/>
                    <a:pt x="5015" y="16333"/>
                  </a:cubicBezTo>
                  <a:cubicBezTo>
                    <a:pt x="5097" y="16333"/>
                    <a:pt x="5185" y="16309"/>
                    <a:pt x="5254" y="16268"/>
                  </a:cubicBezTo>
                  <a:lnTo>
                    <a:pt x="5642" y="16052"/>
                  </a:lnTo>
                  <a:close/>
                  <a:moveTo>
                    <a:pt x="29459" y="23632"/>
                  </a:moveTo>
                  <a:lnTo>
                    <a:pt x="30277" y="24860"/>
                  </a:lnTo>
                  <a:cubicBezTo>
                    <a:pt x="30342" y="24946"/>
                    <a:pt x="30449" y="25011"/>
                    <a:pt x="30579" y="25011"/>
                  </a:cubicBezTo>
                  <a:lnTo>
                    <a:pt x="30816" y="25355"/>
                  </a:lnTo>
                  <a:cubicBezTo>
                    <a:pt x="30557" y="25290"/>
                    <a:pt x="30320" y="25247"/>
                    <a:pt x="30083" y="25204"/>
                  </a:cubicBezTo>
                  <a:cubicBezTo>
                    <a:pt x="30062" y="25032"/>
                    <a:pt x="30019" y="24860"/>
                    <a:pt x="29954" y="24688"/>
                  </a:cubicBezTo>
                  <a:cubicBezTo>
                    <a:pt x="29803" y="24343"/>
                    <a:pt x="29631" y="23977"/>
                    <a:pt x="29459" y="23632"/>
                  </a:cubicBezTo>
                  <a:close/>
                  <a:moveTo>
                    <a:pt x="31742" y="25118"/>
                  </a:moveTo>
                  <a:lnTo>
                    <a:pt x="32021" y="25700"/>
                  </a:lnTo>
                  <a:cubicBezTo>
                    <a:pt x="31849" y="25635"/>
                    <a:pt x="31655" y="25592"/>
                    <a:pt x="31483" y="25527"/>
                  </a:cubicBezTo>
                  <a:cubicBezTo>
                    <a:pt x="31569" y="25463"/>
                    <a:pt x="31634" y="25355"/>
                    <a:pt x="31634" y="25247"/>
                  </a:cubicBezTo>
                  <a:cubicBezTo>
                    <a:pt x="31677" y="25204"/>
                    <a:pt x="31720" y="25161"/>
                    <a:pt x="31742" y="25118"/>
                  </a:cubicBezTo>
                  <a:close/>
                  <a:moveTo>
                    <a:pt x="2886" y="30329"/>
                  </a:moveTo>
                  <a:cubicBezTo>
                    <a:pt x="2950" y="30459"/>
                    <a:pt x="3036" y="30588"/>
                    <a:pt x="3101" y="30739"/>
                  </a:cubicBezTo>
                  <a:cubicBezTo>
                    <a:pt x="3166" y="30846"/>
                    <a:pt x="3252" y="30954"/>
                    <a:pt x="3316" y="31083"/>
                  </a:cubicBezTo>
                  <a:lnTo>
                    <a:pt x="2972" y="30696"/>
                  </a:lnTo>
                  <a:cubicBezTo>
                    <a:pt x="2907" y="30609"/>
                    <a:pt x="2800" y="30545"/>
                    <a:pt x="2692" y="30545"/>
                  </a:cubicBezTo>
                  <a:cubicBezTo>
                    <a:pt x="2756" y="30480"/>
                    <a:pt x="2821" y="30394"/>
                    <a:pt x="2886" y="30329"/>
                  </a:cubicBezTo>
                  <a:close/>
                  <a:moveTo>
                    <a:pt x="3402" y="31191"/>
                  </a:moveTo>
                  <a:cubicBezTo>
                    <a:pt x="3510" y="31406"/>
                    <a:pt x="3639" y="31622"/>
                    <a:pt x="3769" y="31815"/>
                  </a:cubicBezTo>
                  <a:cubicBezTo>
                    <a:pt x="3704" y="31815"/>
                    <a:pt x="3661" y="31815"/>
                    <a:pt x="3596" y="31837"/>
                  </a:cubicBezTo>
                  <a:lnTo>
                    <a:pt x="3402" y="31449"/>
                  </a:lnTo>
                  <a:cubicBezTo>
                    <a:pt x="3424" y="31363"/>
                    <a:pt x="3424" y="31277"/>
                    <a:pt x="3402" y="31191"/>
                  </a:cubicBezTo>
                  <a:close/>
                  <a:moveTo>
                    <a:pt x="1917" y="31794"/>
                  </a:moveTo>
                  <a:cubicBezTo>
                    <a:pt x="1981" y="32181"/>
                    <a:pt x="2132" y="32526"/>
                    <a:pt x="2326" y="32871"/>
                  </a:cubicBezTo>
                  <a:cubicBezTo>
                    <a:pt x="2285" y="32857"/>
                    <a:pt x="2242" y="32850"/>
                    <a:pt x="2199" y="32850"/>
                  </a:cubicBezTo>
                  <a:cubicBezTo>
                    <a:pt x="2108" y="32850"/>
                    <a:pt x="2019" y="32883"/>
                    <a:pt x="1960" y="32957"/>
                  </a:cubicBezTo>
                  <a:lnTo>
                    <a:pt x="1658" y="32461"/>
                  </a:lnTo>
                  <a:cubicBezTo>
                    <a:pt x="1744" y="32225"/>
                    <a:pt x="1830" y="31988"/>
                    <a:pt x="1917" y="31794"/>
                  </a:cubicBezTo>
                  <a:close/>
                  <a:moveTo>
                    <a:pt x="29500" y="15017"/>
                  </a:moveTo>
                  <a:cubicBezTo>
                    <a:pt x="30554" y="15017"/>
                    <a:pt x="31587" y="15287"/>
                    <a:pt x="32538" y="15988"/>
                  </a:cubicBezTo>
                  <a:cubicBezTo>
                    <a:pt x="33766" y="16914"/>
                    <a:pt x="34799" y="18141"/>
                    <a:pt x="35876" y="19218"/>
                  </a:cubicBezTo>
                  <a:cubicBezTo>
                    <a:pt x="36996" y="20381"/>
                    <a:pt x="38137" y="21522"/>
                    <a:pt x="39042" y="22879"/>
                  </a:cubicBezTo>
                  <a:cubicBezTo>
                    <a:pt x="40829" y="25549"/>
                    <a:pt x="41733" y="28671"/>
                    <a:pt x="42423" y="31751"/>
                  </a:cubicBezTo>
                  <a:cubicBezTo>
                    <a:pt x="42509" y="32117"/>
                    <a:pt x="42573" y="32461"/>
                    <a:pt x="42659" y="32827"/>
                  </a:cubicBezTo>
                  <a:cubicBezTo>
                    <a:pt x="42702" y="33000"/>
                    <a:pt x="42724" y="33194"/>
                    <a:pt x="42767" y="33366"/>
                  </a:cubicBezTo>
                  <a:cubicBezTo>
                    <a:pt x="42789" y="33473"/>
                    <a:pt x="42810" y="33581"/>
                    <a:pt x="42832" y="33667"/>
                  </a:cubicBezTo>
                  <a:cubicBezTo>
                    <a:pt x="42832" y="33732"/>
                    <a:pt x="42853" y="33775"/>
                    <a:pt x="42853" y="33818"/>
                  </a:cubicBezTo>
                  <a:cubicBezTo>
                    <a:pt x="42864" y="33850"/>
                    <a:pt x="42864" y="33856"/>
                    <a:pt x="42861" y="33856"/>
                  </a:cubicBezTo>
                  <a:cubicBezTo>
                    <a:pt x="42860" y="33856"/>
                    <a:pt x="42858" y="33854"/>
                    <a:pt x="42856" y="33854"/>
                  </a:cubicBezTo>
                  <a:cubicBezTo>
                    <a:pt x="42855" y="33854"/>
                    <a:pt x="42853" y="33856"/>
                    <a:pt x="42853" y="33861"/>
                  </a:cubicBezTo>
                  <a:cubicBezTo>
                    <a:pt x="42832" y="33818"/>
                    <a:pt x="42724" y="33710"/>
                    <a:pt x="42681" y="33689"/>
                  </a:cubicBezTo>
                  <a:lnTo>
                    <a:pt x="42509" y="33560"/>
                  </a:lnTo>
                  <a:cubicBezTo>
                    <a:pt x="42379" y="33430"/>
                    <a:pt x="42229" y="33301"/>
                    <a:pt x="42121" y="33150"/>
                  </a:cubicBezTo>
                  <a:cubicBezTo>
                    <a:pt x="41884" y="32892"/>
                    <a:pt x="41647" y="32634"/>
                    <a:pt x="41453" y="32354"/>
                  </a:cubicBezTo>
                  <a:cubicBezTo>
                    <a:pt x="40592" y="31191"/>
                    <a:pt x="39752" y="30071"/>
                    <a:pt x="38611" y="29167"/>
                  </a:cubicBezTo>
                  <a:cubicBezTo>
                    <a:pt x="37384" y="28198"/>
                    <a:pt x="36027" y="27379"/>
                    <a:pt x="34584" y="26733"/>
                  </a:cubicBezTo>
                  <a:cubicBezTo>
                    <a:pt x="34067" y="26496"/>
                    <a:pt x="33572" y="26281"/>
                    <a:pt x="33055" y="26066"/>
                  </a:cubicBezTo>
                  <a:cubicBezTo>
                    <a:pt x="33077" y="25980"/>
                    <a:pt x="33077" y="25872"/>
                    <a:pt x="33012" y="25764"/>
                  </a:cubicBezTo>
                  <a:cubicBezTo>
                    <a:pt x="32108" y="23912"/>
                    <a:pt x="31160" y="22060"/>
                    <a:pt x="30191" y="20230"/>
                  </a:cubicBezTo>
                  <a:cubicBezTo>
                    <a:pt x="29739" y="19325"/>
                    <a:pt x="29265" y="18443"/>
                    <a:pt x="28791" y="17560"/>
                  </a:cubicBezTo>
                  <a:cubicBezTo>
                    <a:pt x="28404" y="16784"/>
                    <a:pt x="27973" y="16031"/>
                    <a:pt x="27499" y="15299"/>
                  </a:cubicBezTo>
                  <a:cubicBezTo>
                    <a:pt x="28165" y="15124"/>
                    <a:pt x="28837" y="15017"/>
                    <a:pt x="29500" y="15017"/>
                  </a:cubicBezTo>
                  <a:close/>
                  <a:moveTo>
                    <a:pt x="4137" y="34396"/>
                  </a:moveTo>
                  <a:lnTo>
                    <a:pt x="4137" y="34396"/>
                  </a:lnTo>
                  <a:cubicBezTo>
                    <a:pt x="4264" y="34591"/>
                    <a:pt x="4390" y="34778"/>
                    <a:pt x="4522" y="34959"/>
                  </a:cubicBezTo>
                  <a:lnTo>
                    <a:pt x="4479" y="34938"/>
                  </a:lnTo>
                  <a:cubicBezTo>
                    <a:pt x="4458" y="34873"/>
                    <a:pt x="4436" y="34830"/>
                    <a:pt x="4372" y="34766"/>
                  </a:cubicBezTo>
                  <a:cubicBezTo>
                    <a:pt x="4294" y="34649"/>
                    <a:pt x="4216" y="34524"/>
                    <a:pt x="4137" y="34396"/>
                  </a:cubicBezTo>
                  <a:close/>
                  <a:moveTo>
                    <a:pt x="4544" y="33043"/>
                  </a:moveTo>
                  <a:cubicBezTo>
                    <a:pt x="4931" y="33689"/>
                    <a:pt x="5341" y="34313"/>
                    <a:pt x="5750" y="34938"/>
                  </a:cubicBezTo>
                  <a:cubicBezTo>
                    <a:pt x="5922" y="35196"/>
                    <a:pt x="6094" y="35498"/>
                    <a:pt x="6288" y="35799"/>
                  </a:cubicBezTo>
                  <a:cubicBezTo>
                    <a:pt x="5857" y="35196"/>
                    <a:pt x="5448" y="34615"/>
                    <a:pt x="5018" y="34012"/>
                  </a:cubicBezTo>
                  <a:cubicBezTo>
                    <a:pt x="4845" y="33689"/>
                    <a:pt x="4695" y="33387"/>
                    <a:pt x="4544" y="33043"/>
                  </a:cubicBezTo>
                  <a:close/>
                  <a:moveTo>
                    <a:pt x="17292" y="12155"/>
                  </a:moveTo>
                  <a:cubicBezTo>
                    <a:pt x="18498" y="12887"/>
                    <a:pt x="19639" y="13662"/>
                    <a:pt x="20759" y="14523"/>
                  </a:cubicBezTo>
                  <a:cubicBezTo>
                    <a:pt x="23063" y="16268"/>
                    <a:pt x="25087" y="18356"/>
                    <a:pt x="26767" y="20725"/>
                  </a:cubicBezTo>
                  <a:cubicBezTo>
                    <a:pt x="27607" y="21888"/>
                    <a:pt x="28318" y="23137"/>
                    <a:pt x="28921" y="24451"/>
                  </a:cubicBezTo>
                  <a:cubicBezTo>
                    <a:pt x="29093" y="24731"/>
                    <a:pt x="29201" y="25032"/>
                    <a:pt x="29244" y="25355"/>
                  </a:cubicBezTo>
                  <a:cubicBezTo>
                    <a:pt x="29265" y="25700"/>
                    <a:pt x="28834" y="25915"/>
                    <a:pt x="28576" y="26087"/>
                  </a:cubicBezTo>
                  <a:cubicBezTo>
                    <a:pt x="27952" y="26518"/>
                    <a:pt x="27305" y="26927"/>
                    <a:pt x="26659" y="27358"/>
                  </a:cubicBezTo>
                  <a:cubicBezTo>
                    <a:pt x="21470" y="30674"/>
                    <a:pt x="15935" y="33430"/>
                    <a:pt x="10423" y="36122"/>
                  </a:cubicBezTo>
                  <a:lnTo>
                    <a:pt x="9389" y="36617"/>
                  </a:lnTo>
                  <a:cubicBezTo>
                    <a:pt x="9109" y="36790"/>
                    <a:pt x="8808" y="36897"/>
                    <a:pt x="8485" y="36984"/>
                  </a:cubicBezTo>
                  <a:cubicBezTo>
                    <a:pt x="8470" y="36985"/>
                    <a:pt x="8455" y="36985"/>
                    <a:pt x="8441" y="36985"/>
                  </a:cubicBezTo>
                  <a:cubicBezTo>
                    <a:pt x="7865" y="36985"/>
                    <a:pt x="7530" y="36155"/>
                    <a:pt x="7257" y="35756"/>
                  </a:cubicBezTo>
                  <a:cubicBezTo>
                    <a:pt x="6417" y="34443"/>
                    <a:pt x="5599" y="33129"/>
                    <a:pt x="4759" y="31815"/>
                  </a:cubicBezTo>
                  <a:cubicBezTo>
                    <a:pt x="4307" y="31083"/>
                    <a:pt x="3855" y="30329"/>
                    <a:pt x="3446" y="29576"/>
                  </a:cubicBezTo>
                  <a:cubicBezTo>
                    <a:pt x="3467" y="29404"/>
                    <a:pt x="3381" y="29231"/>
                    <a:pt x="3209" y="29145"/>
                  </a:cubicBezTo>
                  <a:cubicBezTo>
                    <a:pt x="2390" y="27616"/>
                    <a:pt x="1809" y="25980"/>
                    <a:pt x="1464" y="24300"/>
                  </a:cubicBezTo>
                  <a:cubicBezTo>
                    <a:pt x="1271" y="23180"/>
                    <a:pt x="1163" y="22039"/>
                    <a:pt x="1163" y="20897"/>
                  </a:cubicBezTo>
                  <a:cubicBezTo>
                    <a:pt x="3295" y="18830"/>
                    <a:pt x="5470" y="16871"/>
                    <a:pt x="8162" y="15557"/>
                  </a:cubicBezTo>
                  <a:cubicBezTo>
                    <a:pt x="10983" y="14200"/>
                    <a:pt x="13890" y="12779"/>
                    <a:pt x="17034" y="12305"/>
                  </a:cubicBezTo>
                  <a:cubicBezTo>
                    <a:pt x="17141" y="12284"/>
                    <a:pt x="17227" y="12241"/>
                    <a:pt x="17292" y="12155"/>
                  </a:cubicBezTo>
                  <a:close/>
                  <a:moveTo>
                    <a:pt x="27672" y="27702"/>
                  </a:moveTo>
                  <a:cubicBezTo>
                    <a:pt x="27822" y="28133"/>
                    <a:pt x="27887" y="28585"/>
                    <a:pt x="27865" y="29037"/>
                  </a:cubicBezTo>
                  <a:cubicBezTo>
                    <a:pt x="27801" y="29576"/>
                    <a:pt x="27370" y="30028"/>
                    <a:pt x="26961" y="30351"/>
                  </a:cubicBezTo>
                  <a:cubicBezTo>
                    <a:pt x="25841" y="31234"/>
                    <a:pt x="24528" y="31966"/>
                    <a:pt x="23322" y="32720"/>
                  </a:cubicBezTo>
                  <a:cubicBezTo>
                    <a:pt x="20694" y="34378"/>
                    <a:pt x="17960" y="35864"/>
                    <a:pt x="15117" y="37134"/>
                  </a:cubicBezTo>
                  <a:cubicBezTo>
                    <a:pt x="14708" y="37328"/>
                    <a:pt x="14320" y="37479"/>
                    <a:pt x="13911" y="37651"/>
                  </a:cubicBezTo>
                  <a:cubicBezTo>
                    <a:pt x="13624" y="37759"/>
                    <a:pt x="13261" y="37957"/>
                    <a:pt x="12936" y="37957"/>
                  </a:cubicBezTo>
                  <a:cubicBezTo>
                    <a:pt x="12872" y="37957"/>
                    <a:pt x="12809" y="37949"/>
                    <a:pt x="12748" y="37931"/>
                  </a:cubicBezTo>
                  <a:cubicBezTo>
                    <a:pt x="12447" y="37802"/>
                    <a:pt x="12232" y="37436"/>
                    <a:pt x="12059" y="37177"/>
                  </a:cubicBezTo>
                  <a:cubicBezTo>
                    <a:pt x="11887" y="36962"/>
                    <a:pt x="11736" y="36725"/>
                    <a:pt x="11607" y="36488"/>
                  </a:cubicBezTo>
                  <a:lnTo>
                    <a:pt x="12576" y="36015"/>
                  </a:lnTo>
                  <a:cubicBezTo>
                    <a:pt x="14040" y="35282"/>
                    <a:pt x="15526" y="34550"/>
                    <a:pt x="16991" y="33797"/>
                  </a:cubicBezTo>
                  <a:cubicBezTo>
                    <a:pt x="19898" y="32311"/>
                    <a:pt x="22783" y="30739"/>
                    <a:pt x="25561" y="29037"/>
                  </a:cubicBezTo>
                  <a:cubicBezTo>
                    <a:pt x="26272" y="28607"/>
                    <a:pt x="26982" y="28155"/>
                    <a:pt x="27672" y="27702"/>
                  </a:cubicBezTo>
                  <a:close/>
                  <a:moveTo>
                    <a:pt x="7236" y="37242"/>
                  </a:moveTo>
                  <a:lnTo>
                    <a:pt x="7236" y="37242"/>
                  </a:lnTo>
                  <a:cubicBezTo>
                    <a:pt x="7322" y="37328"/>
                    <a:pt x="7408" y="37414"/>
                    <a:pt x="7516" y="37500"/>
                  </a:cubicBezTo>
                  <a:cubicBezTo>
                    <a:pt x="7537" y="38233"/>
                    <a:pt x="7602" y="38965"/>
                    <a:pt x="7688" y="39697"/>
                  </a:cubicBezTo>
                  <a:cubicBezTo>
                    <a:pt x="7408" y="39503"/>
                    <a:pt x="7149" y="39309"/>
                    <a:pt x="6891" y="39115"/>
                  </a:cubicBezTo>
                  <a:lnTo>
                    <a:pt x="6891" y="39115"/>
                  </a:lnTo>
                  <a:cubicBezTo>
                    <a:pt x="6950" y="39142"/>
                    <a:pt x="7008" y="39153"/>
                    <a:pt x="7064" y="39153"/>
                  </a:cubicBezTo>
                  <a:cubicBezTo>
                    <a:pt x="7376" y="39153"/>
                    <a:pt x="7609" y="38783"/>
                    <a:pt x="7408" y="38491"/>
                  </a:cubicBezTo>
                  <a:cubicBezTo>
                    <a:pt x="7300" y="38319"/>
                    <a:pt x="7171" y="38146"/>
                    <a:pt x="7042" y="37996"/>
                  </a:cubicBezTo>
                  <a:cubicBezTo>
                    <a:pt x="7020" y="37931"/>
                    <a:pt x="6999" y="37866"/>
                    <a:pt x="6977" y="37802"/>
                  </a:cubicBezTo>
                  <a:cubicBezTo>
                    <a:pt x="7193" y="37716"/>
                    <a:pt x="7322" y="37457"/>
                    <a:pt x="7236" y="37242"/>
                  </a:cubicBezTo>
                  <a:close/>
                  <a:moveTo>
                    <a:pt x="28275" y="30222"/>
                  </a:moveTo>
                  <a:cubicBezTo>
                    <a:pt x="30148" y="32160"/>
                    <a:pt x="32065" y="34184"/>
                    <a:pt x="33443" y="36531"/>
                  </a:cubicBezTo>
                  <a:lnTo>
                    <a:pt x="33443" y="36553"/>
                  </a:lnTo>
                  <a:cubicBezTo>
                    <a:pt x="33208" y="36618"/>
                    <a:pt x="32973" y="36647"/>
                    <a:pt x="32739" y="36647"/>
                  </a:cubicBezTo>
                  <a:cubicBezTo>
                    <a:pt x="31580" y="36647"/>
                    <a:pt x="30448" y="35928"/>
                    <a:pt x="29480" y="35282"/>
                  </a:cubicBezTo>
                  <a:cubicBezTo>
                    <a:pt x="29406" y="35233"/>
                    <a:pt x="29322" y="35211"/>
                    <a:pt x="29239" y="35211"/>
                  </a:cubicBezTo>
                  <a:cubicBezTo>
                    <a:pt x="28958" y="35211"/>
                    <a:pt x="28685" y="35462"/>
                    <a:pt x="28834" y="35778"/>
                  </a:cubicBezTo>
                  <a:cubicBezTo>
                    <a:pt x="29782" y="37845"/>
                    <a:pt x="31591" y="39374"/>
                    <a:pt x="32517" y="41441"/>
                  </a:cubicBezTo>
                  <a:cubicBezTo>
                    <a:pt x="32581" y="41549"/>
                    <a:pt x="32818" y="41958"/>
                    <a:pt x="32689" y="42087"/>
                  </a:cubicBezTo>
                  <a:cubicBezTo>
                    <a:pt x="32656" y="42115"/>
                    <a:pt x="32603" y="42125"/>
                    <a:pt x="32539" y="42125"/>
                  </a:cubicBezTo>
                  <a:cubicBezTo>
                    <a:pt x="32351" y="42125"/>
                    <a:pt x="32075" y="42033"/>
                    <a:pt x="31978" y="42001"/>
                  </a:cubicBezTo>
                  <a:cubicBezTo>
                    <a:pt x="31505" y="41829"/>
                    <a:pt x="31074" y="41549"/>
                    <a:pt x="30708" y="41204"/>
                  </a:cubicBezTo>
                  <a:cubicBezTo>
                    <a:pt x="29890" y="40494"/>
                    <a:pt x="29308" y="39589"/>
                    <a:pt x="28382" y="38986"/>
                  </a:cubicBezTo>
                  <a:cubicBezTo>
                    <a:pt x="28310" y="38923"/>
                    <a:pt x="28223" y="38894"/>
                    <a:pt x="28135" y="38894"/>
                  </a:cubicBezTo>
                  <a:cubicBezTo>
                    <a:pt x="28013" y="38894"/>
                    <a:pt x="27889" y="38951"/>
                    <a:pt x="27801" y="39051"/>
                  </a:cubicBezTo>
                  <a:cubicBezTo>
                    <a:pt x="27478" y="39395"/>
                    <a:pt x="27521" y="39848"/>
                    <a:pt x="27650" y="40257"/>
                  </a:cubicBezTo>
                  <a:cubicBezTo>
                    <a:pt x="27822" y="40860"/>
                    <a:pt x="28059" y="41441"/>
                    <a:pt x="28275" y="42044"/>
                  </a:cubicBezTo>
                  <a:lnTo>
                    <a:pt x="28899" y="43831"/>
                  </a:lnTo>
                  <a:cubicBezTo>
                    <a:pt x="28964" y="43982"/>
                    <a:pt x="29222" y="44478"/>
                    <a:pt x="29093" y="44585"/>
                  </a:cubicBezTo>
                  <a:cubicBezTo>
                    <a:pt x="29054" y="44619"/>
                    <a:pt x="28995" y="44632"/>
                    <a:pt x="28929" y="44632"/>
                  </a:cubicBezTo>
                  <a:cubicBezTo>
                    <a:pt x="28738" y="44632"/>
                    <a:pt x="28478" y="44525"/>
                    <a:pt x="28382" y="44478"/>
                  </a:cubicBezTo>
                  <a:cubicBezTo>
                    <a:pt x="27413" y="44154"/>
                    <a:pt x="26638" y="43465"/>
                    <a:pt x="25863" y="42841"/>
                  </a:cubicBezTo>
                  <a:cubicBezTo>
                    <a:pt x="25235" y="42330"/>
                    <a:pt x="24445" y="41570"/>
                    <a:pt x="23576" y="41570"/>
                  </a:cubicBezTo>
                  <a:cubicBezTo>
                    <a:pt x="23492" y="41570"/>
                    <a:pt x="23407" y="41577"/>
                    <a:pt x="23322" y="41592"/>
                  </a:cubicBezTo>
                  <a:cubicBezTo>
                    <a:pt x="23128" y="41613"/>
                    <a:pt x="22977" y="41764"/>
                    <a:pt x="22956" y="41958"/>
                  </a:cubicBezTo>
                  <a:cubicBezTo>
                    <a:pt x="22826" y="42518"/>
                    <a:pt x="23085" y="43035"/>
                    <a:pt x="23300" y="43552"/>
                  </a:cubicBezTo>
                  <a:cubicBezTo>
                    <a:pt x="23602" y="44219"/>
                    <a:pt x="23882" y="44887"/>
                    <a:pt x="24161" y="45576"/>
                  </a:cubicBezTo>
                  <a:cubicBezTo>
                    <a:pt x="24291" y="45877"/>
                    <a:pt x="24398" y="46200"/>
                    <a:pt x="24528" y="46523"/>
                  </a:cubicBezTo>
                  <a:cubicBezTo>
                    <a:pt x="24657" y="46803"/>
                    <a:pt x="24764" y="47126"/>
                    <a:pt x="24829" y="47428"/>
                  </a:cubicBezTo>
                  <a:cubicBezTo>
                    <a:pt x="24865" y="47661"/>
                    <a:pt x="24713" y="47738"/>
                    <a:pt x="24506" y="47738"/>
                  </a:cubicBezTo>
                  <a:cubicBezTo>
                    <a:pt x="24216" y="47738"/>
                    <a:pt x="23817" y="47589"/>
                    <a:pt x="23666" y="47514"/>
                  </a:cubicBezTo>
                  <a:cubicBezTo>
                    <a:pt x="23236" y="47255"/>
                    <a:pt x="22826" y="46932"/>
                    <a:pt x="22482" y="46566"/>
                  </a:cubicBezTo>
                  <a:cubicBezTo>
                    <a:pt x="21965" y="46071"/>
                    <a:pt x="21448" y="45554"/>
                    <a:pt x="20953" y="45059"/>
                  </a:cubicBezTo>
                  <a:cubicBezTo>
                    <a:pt x="20458" y="44542"/>
                    <a:pt x="19984" y="44025"/>
                    <a:pt x="19510" y="43508"/>
                  </a:cubicBezTo>
                  <a:cubicBezTo>
                    <a:pt x="19187" y="43164"/>
                    <a:pt x="18778" y="42475"/>
                    <a:pt x="18261" y="42367"/>
                  </a:cubicBezTo>
                  <a:cubicBezTo>
                    <a:pt x="18212" y="42358"/>
                    <a:pt x="18165" y="42353"/>
                    <a:pt x="18120" y="42353"/>
                  </a:cubicBezTo>
                  <a:cubicBezTo>
                    <a:pt x="17547" y="42353"/>
                    <a:pt x="17255" y="43069"/>
                    <a:pt x="17055" y="43508"/>
                  </a:cubicBezTo>
                  <a:cubicBezTo>
                    <a:pt x="16797" y="44047"/>
                    <a:pt x="16581" y="44607"/>
                    <a:pt x="16409" y="45167"/>
                  </a:cubicBezTo>
                  <a:cubicBezTo>
                    <a:pt x="15591" y="44628"/>
                    <a:pt x="15289" y="43422"/>
                    <a:pt x="15009" y="42582"/>
                  </a:cubicBezTo>
                  <a:cubicBezTo>
                    <a:pt x="14557" y="41269"/>
                    <a:pt x="14213" y="39912"/>
                    <a:pt x="13954" y="38556"/>
                  </a:cubicBezTo>
                  <a:cubicBezTo>
                    <a:pt x="15591" y="37910"/>
                    <a:pt x="17163" y="37177"/>
                    <a:pt x="18713" y="36359"/>
                  </a:cubicBezTo>
                  <a:cubicBezTo>
                    <a:pt x="20264" y="35541"/>
                    <a:pt x="21771" y="34658"/>
                    <a:pt x="23279" y="33753"/>
                  </a:cubicBezTo>
                  <a:cubicBezTo>
                    <a:pt x="24032" y="33280"/>
                    <a:pt x="24786" y="32806"/>
                    <a:pt x="25518" y="32332"/>
                  </a:cubicBezTo>
                  <a:cubicBezTo>
                    <a:pt x="26186" y="31923"/>
                    <a:pt x="26832" y="31492"/>
                    <a:pt x="27456" y="31040"/>
                  </a:cubicBezTo>
                  <a:cubicBezTo>
                    <a:pt x="27758" y="30803"/>
                    <a:pt x="28038" y="30523"/>
                    <a:pt x="28275" y="30222"/>
                  </a:cubicBezTo>
                  <a:close/>
                  <a:moveTo>
                    <a:pt x="1357" y="33581"/>
                  </a:moveTo>
                  <a:cubicBezTo>
                    <a:pt x="3015" y="36273"/>
                    <a:pt x="4845" y="38965"/>
                    <a:pt x="7580" y="40644"/>
                  </a:cubicBezTo>
                  <a:cubicBezTo>
                    <a:pt x="7645" y="40687"/>
                    <a:pt x="7731" y="40709"/>
                    <a:pt x="7795" y="40709"/>
                  </a:cubicBezTo>
                  <a:cubicBezTo>
                    <a:pt x="8248" y="43831"/>
                    <a:pt x="9174" y="46846"/>
                    <a:pt x="10573" y="49689"/>
                  </a:cubicBezTo>
                  <a:cubicBezTo>
                    <a:pt x="10918" y="50335"/>
                    <a:pt x="11198" y="51002"/>
                    <a:pt x="11478" y="51670"/>
                  </a:cubicBezTo>
                  <a:cubicBezTo>
                    <a:pt x="11521" y="51821"/>
                    <a:pt x="11758" y="52359"/>
                    <a:pt x="11564" y="52381"/>
                  </a:cubicBezTo>
                  <a:cubicBezTo>
                    <a:pt x="11558" y="52381"/>
                    <a:pt x="11553" y="52381"/>
                    <a:pt x="11547" y="52381"/>
                  </a:cubicBezTo>
                  <a:cubicBezTo>
                    <a:pt x="11306" y="52381"/>
                    <a:pt x="10871" y="51947"/>
                    <a:pt x="10703" y="51842"/>
                  </a:cubicBezTo>
                  <a:cubicBezTo>
                    <a:pt x="9518" y="51002"/>
                    <a:pt x="8312" y="50206"/>
                    <a:pt x="7193" y="49323"/>
                  </a:cubicBezTo>
                  <a:cubicBezTo>
                    <a:pt x="6116" y="48440"/>
                    <a:pt x="5233" y="47363"/>
                    <a:pt x="4565" y="46157"/>
                  </a:cubicBezTo>
                  <a:cubicBezTo>
                    <a:pt x="3812" y="44865"/>
                    <a:pt x="3036" y="43573"/>
                    <a:pt x="2347" y="42238"/>
                  </a:cubicBezTo>
                  <a:cubicBezTo>
                    <a:pt x="1658" y="40924"/>
                    <a:pt x="1464" y="39482"/>
                    <a:pt x="1292" y="37996"/>
                  </a:cubicBezTo>
                  <a:cubicBezTo>
                    <a:pt x="1098" y="36531"/>
                    <a:pt x="1120" y="35045"/>
                    <a:pt x="1357" y="33581"/>
                  </a:cubicBezTo>
                  <a:close/>
                  <a:moveTo>
                    <a:pt x="3435" y="1"/>
                  </a:moveTo>
                  <a:cubicBezTo>
                    <a:pt x="3241" y="1"/>
                    <a:pt x="3045" y="39"/>
                    <a:pt x="2864" y="117"/>
                  </a:cubicBezTo>
                  <a:cubicBezTo>
                    <a:pt x="2541" y="246"/>
                    <a:pt x="2218" y="397"/>
                    <a:pt x="1917" y="591"/>
                  </a:cubicBezTo>
                  <a:cubicBezTo>
                    <a:pt x="1637" y="741"/>
                    <a:pt x="1357" y="957"/>
                    <a:pt x="1141" y="1215"/>
                  </a:cubicBezTo>
                  <a:cubicBezTo>
                    <a:pt x="926" y="1517"/>
                    <a:pt x="905" y="1926"/>
                    <a:pt x="1120" y="2249"/>
                  </a:cubicBezTo>
                  <a:cubicBezTo>
                    <a:pt x="1357" y="2550"/>
                    <a:pt x="1701" y="2766"/>
                    <a:pt x="2089" y="2830"/>
                  </a:cubicBezTo>
                  <a:cubicBezTo>
                    <a:pt x="2326" y="2895"/>
                    <a:pt x="2563" y="2938"/>
                    <a:pt x="2821" y="2938"/>
                  </a:cubicBezTo>
                  <a:cubicBezTo>
                    <a:pt x="2649" y="3821"/>
                    <a:pt x="2735" y="4747"/>
                    <a:pt x="3036" y="5587"/>
                  </a:cubicBezTo>
                  <a:cubicBezTo>
                    <a:pt x="3209" y="6060"/>
                    <a:pt x="3467" y="6491"/>
                    <a:pt x="3769" y="6900"/>
                  </a:cubicBezTo>
                  <a:cubicBezTo>
                    <a:pt x="4070" y="7309"/>
                    <a:pt x="4544" y="7654"/>
                    <a:pt x="4673" y="8171"/>
                  </a:cubicBezTo>
                  <a:cubicBezTo>
                    <a:pt x="4695" y="8214"/>
                    <a:pt x="4716" y="8257"/>
                    <a:pt x="4738" y="8300"/>
                  </a:cubicBezTo>
                  <a:cubicBezTo>
                    <a:pt x="4738" y="8300"/>
                    <a:pt x="4738" y="8300"/>
                    <a:pt x="4716" y="8321"/>
                  </a:cubicBezTo>
                  <a:cubicBezTo>
                    <a:pt x="4651" y="8343"/>
                    <a:pt x="4587" y="8386"/>
                    <a:pt x="4544" y="8451"/>
                  </a:cubicBezTo>
                  <a:cubicBezTo>
                    <a:pt x="1895" y="11939"/>
                    <a:pt x="409" y="16181"/>
                    <a:pt x="302" y="20553"/>
                  </a:cubicBezTo>
                  <a:lnTo>
                    <a:pt x="194" y="20682"/>
                  </a:lnTo>
                  <a:cubicBezTo>
                    <a:pt x="0" y="20854"/>
                    <a:pt x="65" y="21177"/>
                    <a:pt x="302" y="21264"/>
                  </a:cubicBezTo>
                  <a:cubicBezTo>
                    <a:pt x="302" y="21823"/>
                    <a:pt x="345" y="22383"/>
                    <a:pt x="409" y="22965"/>
                  </a:cubicBezTo>
                  <a:cubicBezTo>
                    <a:pt x="668" y="25247"/>
                    <a:pt x="1357" y="27487"/>
                    <a:pt x="2455" y="29533"/>
                  </a:cubicBezTo>
                  <a:cubicBezTo>
                    <a:pt x="603" y="31449"/>
                    <a:pt x="172" y="34184"/>
                    <a:pt x="323" y="36768"/>
                  </a:cubicBezTo>
                  <a:cubicBezTo>
                    <a:pt x="366" y="37543"/>
                    <a:pt x="452" y="38319"/>
                    <a:pt x="560" y="39072"/>
                  </a:cubicBezTo>
                  <a:cubicBezTo>
                    <a:pt x="625" y="39869"/>
                    <a:pt x="797" y="40644"/>
                    <a:pt x="1034" y="41420"/>
                  </a:cubicBezTo>
                  <a:cubicBezTo>
                    <a:pt x="1314" y="42152"/>
                    <a:pt x="1680" y="42884"/>
                    <a:pt x="2110" y="43573"/>
                  </a:cubicBezTo>
                  <a:cubicBezTo>
                    <a:pt x="2498" y="44284"/>
                    <a:pt x="2907" y="44994"/>
                    <a:pt x="3338" y="45726"/>
                  </a:cubicBezTo>
                  <a:cubicBezTo>
                    <a:pt x="4113" y="47062"/>
                    <a:pt x="4867" y="48375"/>
                    <a:pt x="6030" y="49430"/>
                  </a:cubicBezTo>
                  <a:cubicBezTo>
                    <a:pt x="7193" y="50486"/>
                    <a:pt x="8592" y="51368"/>
                    <a:pt x="9906" y="52294"/>
                  </a:cubicBezTo>
                  <a:cubicBezTo>
                    <a:pt x="10372" y="52633"/>
                    <a:pt x="10983" y="53242"/>
                    <a:pt x="11617" y="53242"/>
                  </a:cubicBezTo>
                  <a:cubicBezTo>
                    <a:pt x="11628" y="53242"/>
                    <a:pt x="11639" y="53242"/>
                    <a:pt x="11650" y="53242"/>
                  </a:cubicBezTo>
                  <a:cubicBezTo>
                    <a:pt x="12296" y="53199"/>
                    <a:pt x="12555" y="52639"/>
                    <a:pt x="12447" y="52079"/>
                  </a:cubicBezTo>
                  <a:cubicBezTo>
                    <a:pt x="12339" y="51347"/>
                    <a:pt x="11952" y="50615"/>
                    <a:pt x="11650" y="49969"/>
                  </a:cubicBezTo>
                  <a:cubicBezTo>
                    <a:pt x="11306" y="49237"/>
                    <a:pt x="10939" y="48526"/>
                    <a:pt x="10638" y="47794"/>
                  </a:cubicBezTo>
                  <a:cubicBezTo>
                    <a:pt x="9303" y="44628"/>
                    <a:pt x="8549" y="41269"/>
                    <a:pt x="8398" y="37845"/>
                  </a:cubicBezTo>
                  <a:cubicBezTo>
                    <a:pt x="9088" y="37845"/>
                    <a:pt x="9755" y="37393"/>
                    <a:pt x="10358" y="37091"/>
                  </a:cubicBezTo>
                  <a:lnTo>
                    <a:pt x="10832" y="36854"/>
                  </a:lnTo>
                  <a:cubicBezTo>
                    <a:pt x="11133" y="37457"/>
                    <a:pt x="11521" y="37974"/>
                    <a:pt x="11995" y="38448"/>
                  </a:cubicBezTo>
                  <a:cubicBezTo>
                    <a:pt x="12272" y="38669"/>
                    <a:pt x="12612" y="38780"/>
                    <a:pt x="12961" y="38780"/>
                  </a:cubicBezTo>
                  <a:cubicBezTo>
                    <a:pt x="13019" y="38780"/>
                    <a:pt x="13078" y="38777"/>
                    <a:pt x="13136" y="38771"/>
                  </a:cubicBezTo>
                  <a:cubicBezTo>
                    <a:pt x="13416" y="40278"/>
                    <a:pt x="13804" y="41764"/>
                    <a:pt x="14320" y="43207"/>
                  </a:cubicBezTo>
                  <a:cubicBezTo>
                    <a:pt x="14729" y="44327"/>
                    <a:pt x="15203" y="45770"/>
                    <a:pt x="16474" y="46136"/>
                  </a:cubicBezTo>
                  <a:cubicBezTo>
                    <a:pt x="16531" y="46164"/>
                    <a:pt x="16592" y="46178"/>
                    <a:pt x="16652" y="46178"/>
                  </a:cubicBezTo>
                  <a:cubicBezTo>
                    <a:pt x="16815" y="46178"/>
                    <a:pt x="16971" y="46078"/>
                    <a:pt x="17034" y="45920"/>
                  </a:cubicBezTo>
                  <a:cubicBezTo>
                    <a:pt x="17227" y="45274"/>
                    <a:pt x="17464" y="44650"/>
                    <a:pt x="17744" y="44047"/>
                  </a:cubicBezTo>
                  <a:cubicBezTo>
                    <a:pt x="17808" y="43898"/>
                    <a:pt x="17998" y="43286"/>
                    <a:pt x="18128" y="43230"/>
                  </a:cubicBezTo>
                  <a:lnTo>
                    <a:pt x="18128" y="43230"/>
                  </a:lnTo>
                  <a:cubicBezTo>
                    <a:pt x="18112" y="43251"/>
                    <a:pt x="18329" y="43469"/>
                    <a:pt x="18390" y="43530"/>
                  </a:cubicBezTo>
                  <a:lnTo>
                    <a:pt x="18778" y="43961"/>
                  </a:lnTo>
                  <a:cubicBezTo>
                    <a:pt x="19725" y="44994"/>
                    <a:pt x="20694" y="46006"/>
                    <a:pt x="21707" y="46975"/>
                  </a:cubicBezTo>
                  <a:cubicBezTo>
                    <a:pt x="22417" y="47686"/>
                    <a:pt x="23236" y="48504"/>
                    <a:pt x="24291" y="48569"/>
                  </a:cubicBezTo>
                  <a:cubicBezTo>
                    <a:pt x="24323" y="48570"/>
                    <a:pt x="24356" y="48571"/>
                    <a:pt x="24390" y="48571"/>
                  </a:cubicBezTo>
                  <a:cubicBezTo>
                    <a:pt x="24846" y="48571"/>
                    <a:pt x="25384" y="48430"/>
                    <a:pt x="25604" y="48009"/>
                  </a:cubicBezTo>
                  <a:cubicBezTo>
                    <a:pt x="25820" y="47535"/>
                    <a:pt x="25604" y="46975"/>
                    <a:pt x="25432" y="46523"/>
                  </a:cubicBezTo>
                  <a:cubicBezTo>
                    <a:pt x="25152" y="45748"/>
                    <a:pt x="24851" y="44994"/>
                    <a:pt x="24528" y="44241"/>
                  </a:cubicBezTo>
                  <a:cubicBezTo>
                    <a:pt x="24377" y="43875"/>
                    <a:pt x="24226" y="43508"/>
                    <a:pt x="24054" y="43164"/>
                  </a:cubicBezTo>
                  <a:cubicBezTo>
                    <a:pt x="23946" y="42927"/>
                    <a:pt x="23860" y="42690"/>
                    <a:pt x="23795" y="42453"/>
                  </a:cubicBezTo>
                  <a:lnTo>
                    <a:pt x="23795" y="42453"/>
                  </a:lnTo>
                  <a:cubicBezTo>
                    <a:pt x="24183" y="42604"/>
                    <a:pt x="24528" y="42819"/>
                    <a:pt x="24829" y="43099"/>
                  </a:cubicBezTo>
                  <a:cubicBezTo>
                    <a:pt x="25260" y="43422"/>
                    <a:pt x="25647" y="43745"/>
                    <a:pt x="26057" y="44068"/>
                  </a:cubicBezTo>
                  <a:cubicBezTo>
                    <a:pt x="26832" y="44693"/>
                    <a:pt x="27822" y="45403"/>
                    <a:pt x="28834" y="45447"/>
                  </a:cubicBezTo>
                  <a:cubicBezTo>
                    <a:pt x="28862" y="45448"/>
                    <a:pt x="28890" y="45449"/>
                    <a:pt x="28918" y="45449"/>
                  </a:cubicBezTo>
                  <a:cubicBezTo>
                    <a:pt x="29346" y="45449"/>
                    <a:pt x="29792" y="45290"/>
                    <a:pt x="29954" y="44865"/>
                  </a:cubicBezTo>
                  <a:cubicBezTo>
                    <a:pt x="30148" y="44348"/>
                    <a:pt x="29760" y="43681"/>
                    <a:pt x="29588" y="43207"/>
                  </a:cubicBezTo>
                  <a:lnTo>
                    <a:pt x="28899" y="41269"/>
                  </a:lnTo>
                  <a:lnTo>
                    <a:pt x="28576" y="40343"/>
                  </a:lnTo>
                  <a:cubicBezTo>
                    <a:pt x="28554" y="40300"/>
                    <a:pt x="28533" y="40235"/>
                    <a:pt x="28511" y="40149"/>
                  </a:cubicBezTo>
                  <a:lnTo>
                    <a:pt x="28511" y="40149"/>
                  </a:lnTo>
                  <a:cubicBezTo>
                    <a:pt x="29244" y="40838"/>
                    <a:pt x="29847" y="41700"/>
                    <a:pt x="30686" y="42281"/>
                  </a:cubicBezTo>
                  <a:cubicBezTo>
                    <a:pt x="31091" y="42555"/>
                    <a:pt x="31930" y="42956"/>
                    <a:pt x="32606" y="42956"/>
                  </a:cubicBezTo>
                  <a:cubicBezTo>
                    <a:pt x="33045" y="42956"/>
                    <a:pt x="33415" y="42786"/>
                    <a:pt x="33550" y="42303"/>
                  </a:cubicBezTo>
                  <a:cubicBezTo>
                    <a:pt x="33701" y="41764"/>
                    <a:pt x="33335" y="41140"/>
                    <a:pt x="33077" y="40687"/>
                  </a:cubicBezTo>
                  <a:cubicBezTo>
                    <a:pt x="32754" y="40085"/>
                    <a:pt x="32388" y="39503"/>
                    <a:pt x="31978" y="38965"/>
                  </a:cubicBezTo>
                  <a:cubicBezTo>
                    <a:pt x="31440" y="38254"/>
                    <a:pt x="30902" y="37565"/>
                    <a:pt x="30406" y="36811"/>
                  </a:cubicBezTo>
                  <a:lnTo>
                    <a:pt x="30406" y="36811"/>
                  </a:lnTo>
                  <a:cubicBezTo>
                    <a:pt x="31152" y="37205"/>
                    <a:pt x="31958" y="37495"/>
                    <a:pt x="32775" y="37495"/>
                  </a:cubicBezTo>
                  <a:cubicBezTo>
                    <a:pt x="33256" y="37495"/>
                    <a:pt x="33740" y="37395"/>
                    <a:pt x="34218" y="37156"/>
                  </a:cubicBezTo>
                  <a:cubicBezTo>
                    <a:pt x="34433" y="37070"/>
                    <a:pt x="34541" y="36833"/>
                    <a:pt x="34455" y="36617"/>
                  </a:cubicBezTo>
                  <a:cubicBezTo>
                    <a:pt x="32991" y="33969"/>
                    <a:pt x="30902" y="31751"/>
                    <a:pt x="28813" y="29576"/>
                  </a:cubicBezTo>
                  <a:cubicBezTo>
                    <a:pt x="28770" y="29533"/>
                    <a:pt x="28705" y="29490"/>
                    <a:pt x="28641" y="29468"/>
                  </a:cubicBezTo>
                  <a:cubicBezTo>
                    <a:pt x="28856" y="28693"/>
                    <a:pt x="28511" y="28004"/>
                    <a:pt x="28447" y="27250"/>
                  </a:cubicBezTo>
                  <a:cubicBezTo>
                    <a:pt x="28856" y="26992"/>
                    <a:pt x="29265" y="26712"/>
                    <a:pt x="29631" y="26389"/>
                  </a:cubicBezTo>
                  <a:cubicBezTo>
                    <a:pt x="29739" y="26303"/>
                    <a:pt x="29825" y="26195"/>
                    <a:pt x="29911" y="26066"/>
                  </a:cubicBezTo>
                  <a:cubicBezTo>
                    <a:pt x="31419" y="26367"/>
                    <a:pt x="32904" y="26884"/>
                    <a:pt x="34283" y="27573"/>
                  </a:cubicBezTo>
                  <a:cubicBezTo>
                    <a:pt x="35725" y="28219"/>
                    <a:pt x="37082" y="29037"/>
                    <a:pt x="38309" y="30028"/>
                  </a:cubicBezTo>
                  <a:cubicBezTo>
                    <a:pt x="38891" y="30523"/>
                    <a:pt x="39408" y="31083"/>
                    <a:pt x="39881" y="31686"/>
                  </a:cubicBezTo>
                  <a:cubicBezTo>
                    <a:pt x="40355" y="32311"/>
                    <a:pt x="40786" y="33000"/>
                    <a:pt x="41324" y="33603"/>
                  </a:cubicBezTo>
                  <a:cubicBezTo>
                    <a:pt x="41733" y="34055"/>
                    <a:pt x="42336" y="34722"/>
                    <a:pt x="43004" y="34744"/>
                  </a:cubicBezTo>
                  <a:cubicBezTo>
                    <a:pt x="43014" y="34744"/>
                    <a:pt x="43024" y="34744"/>
                    <a:pt x="43033" y="34744"/>
                  </a:cubicBezTo>
                  <a:cubicBezTo>
                    <a:pt x="43883" y="34744"/>
                    <a:pt x="43713" y="33812"/>
                    <a:pt x="43607" y="33237"/>
                  </a:cubicBezTo>
                  <a:cubicBezTo>
                    <a:pt x="42918" y="29899"/>
                    <a:pt x="42121" y="26539"/>
                    <a:pt x="40463" y="23589"/>
                  </a:cubicBezTo>
                  <a:cubicBezTo>
                    <a:pt x="39580" y="22082"/>
                    <a:pt x="38525" y="20704"/>
                    <a:pt x="37297" y="19498"/>
                  </a:cubicBezTo>
                  <a:cubicBezTo>
                    <a:pt x="36113" y="18270"/>
                    <a:pt x="34950" y="16978"/>
                    <a:pt x="33658" y="15815"/>
                  </a:cubicBezTo>
                  <a:cubicBezTo>
                    <a:pt x="32505" y="14761"/>
                    <a:pt x="31002" y="14166"/>
                    <a:pt x="29439" y="14166"/>
                  </a:cubicBezTo>
                  <a:cubicBezTo>
                    <a:pt x="29310" y="14166"/>
                    <a:pt x="29180" y="14171"/>
                    <a:pt x="29050" y="14179"/>
                  </a:cubicBezTo>
                  <a:cubicBezTo>
                    <a:pt x="27133" y="14265"/>
                    <a:pt x="25367" y="15105"/>
                    <a:pt x="23666" y="15923"/>
                  </a:cubicBezTo>
                  <a:lnTo>
                    <a:pt x="23322" y="15579"/>
                  </a:lnTo>
                  <a:cubicBezTo>
                    <a:pt x="21061" y="13554"/>
                    <a:pt x="18563" y="11810"/>
                    <a:pt x="15892" y="10389"/>
                  </a:cubicBezTo>
                  <a:cubicBezTo>
                    <a:pt x="14579" y="9635"/>
                    <a:pt x="13244" y="8967"/>
                    <a:pt x="11844" y="8386"/>
                  </a:cubicBezTo>
                  <a:cubicBezTo>
                    <a:pt x="10722" y="7955"/>
                    <a:pt x="9518" y="7745"/>
                    <a:pt x="8319" y="7745"/>
                  </a:cubicBezTo>
                  <a:cubicBezTo>
                    <a:pt x="8022" y="7745"/>
                    <a:pt x="7725" y="7757"/>
                    <a:pt x="7429" y="7783"/>
                  </a:cubicBezTo>
                  <a:cubicBezTo>
                    <a:pt x="6783" y="7826"/>
                    <a:pt x="6137" y="7891"/>
                    <a:pt x="5513" y="8020"/>
                  </a:cubicBezTo>
                  <a:cubicBezTo>
                    <a:pt x="5513" y="7955"/>
                    <a:pt x="5513" y="7912"/>
                    <a:pt x="5491" y="7869"/>
                  </a:cubicBezTo>
                  <a:cubicBezTo>
                    <a:pt x="5362" y="7352"/>
                    <a:pt x="4974" y="6986"/>
                    <a:pt x="4630" y="6599"/>
                  </a:cubicBezTo>
                  <a:cubicBezTo>
                    <a:pt x="4328" y="6254"/>
                    <a:pt x="4092" y="5867"/>
                    <a:pt x="3919" y="5436"/>
                  </a:cubicBezTo>
                  <a:cubicBezTo>
                    <a:pt x="3575" y="4574"/>
                    <a:pt x="3510" y="3627"/>
                    <a:pt x="3725" y="2744"/>
                  </a:cubicBezTo>
                  <a:cubicBezTo>
                    <a:pt x="4092" y="2464"/>
                    <a:pt x="4350" y="2098"/>
                    <a:pt x="4458" y="1667"/>
                  </a:cubicBezTo>
                  <a:cubicBezTo>
                    <a:pt x="4587" y="1107"/>
                    <a:pt x="4458" y="268"/>
                    <a:pt x="3812" y="52"/>
                  </a:cubicBezTo>
                  <a:cubicBezTo>
                    <a:pt x="3691" y="18"/>
                    <a:pt x="3564" y="1"/>
                    <a:pt x="34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0" name="Google Shape;4890;p50"/>
            <p:cNvSpPr/>
            <p:nvPr/>
          </p:nvSpPr>
          <p:spPr>
            <a:xfrm flipH="1">
              <a:off x="2184236" y="2429530"/>
              <a:ext cx="251786" cy="241101"/>
            </a:xfrm>
            <a:custGeom>
              <a:avLst/>
              <a:gdLst/>
              <a:ahLst/>
              <a:cxnLst/>
              <a:rect l="l" t="t" r="r" b="b"/>
              <a:pathLst>
                <a:path w="8507" h="8146" extrusionOk="0">
                  <a:moveTo>
                    <a:pt x="2757" y="1488"/>
                  </a:moveTo>
                  <a:cubicBezTo>
                    <a:pt x="2757" y="1553"/>
                    <a:pt x="2736" y="1617"/>
                    <a:pt x="2714" y="1682"/>
                  </a:cubicBezTo>
                  <a:cubicBezTo>
                    <a:pt x="2693" y="1660"/>
                    <a:pt x="2650" y="1639"/>
                    <a:pt x="2628" y="1639"/>
                  </a:cubicBezTo>
                  <a:cubicBezTo>
                    <a:pt x="2671" y="1574"/>
                    <a:pt x="2714" y="1531"/>
                    <a:pt x="2757" y="1488"/>
                  </a:cubicBezTo>
                  <a:close/>
                  <a:moveTo>
                    <a:pt x="6784" y="2242"/>
                  </a:moveTo>
                  <a:cubicBezTo>
                    <a:pt x="6784" y="2263"/>
                    <a:pt x="6806" y="2285"/>
                    <a:pt x="6827" y="2307"/>
                  </a:cubicBezTo>
                  <a:cubicBezTo>
                    <a:pt x="6784" y="2328"/>
                    <a:pt x="6741" y="2350"/>
                    <a:pt x="6720" y="2393"/>
                  </a:cubicBezTo>
                  <a:cubicBezTo>
                    <a:pt x="6698" y="2436"/>
                    <a:pt x="6677" y="2479"/>
                    <a:pt x="6655" y="2522"/>
                  </a:cubicBezTo>
                  <a:lnTo>
                    <a:pt x="6677" y="2350"/>
                  </a:lnTo>
                  <a:cubicBezTo>
                    <a:pt x="6720" y="2307"/>
                    <a:pt x="6741" y="2285"/>
                    <a:pt x="6784" y="2242"/>
                  </a:cubicBezTo>
                  <a:close/>
                  <a:moveTo>
                    <a:pt x="4518" y="843"/>
                  </a:moveTo>
                  <a:cubicBezTo>
                    <a:pt x="4657" y="843"/>
                    <a:pt x="4796" y="850"/>
                    <a:pt x="4932" y="864"/>
                  </a:cubicBezTo>
                  <a:cubicBezTo>
                    <a:pt x="5406" y="864"/>
                    <a:pt x="5880" y="950"/>
                    <a:pt x="6332" y="1122"/>
                  </a:cubicBezTo>
                  <a:cubicBezTo>
                    <a:pt x="6461" y="1187"/>
                    <a:pt x="6569" y="1273"/>
                    <a:pt x="6677" y="1381"/>
                  </a:cubicBezTo>
                  <a:cubicBezTo>
                    <a:pt x="6612" y="1381"/>
                    <a:pt x="6547" y="1402"/>
                    <a:pt x="6483" y="1445"/>
                  </a:cubicBezTo>
                  <a:cubicBezTo>
                    <a:pt x="6417" y="1395"/>
                    <a:pt x="6341" y="1371"/>
                    <a:pt x="6267" y="1371"/>
                  </a:cubicBezTo>
                  <a:cubicBezTo>
                    <a:pt x="6147" y="1371"/>
                    <a:pt x="6032" y="1433"/>
                    <a:pt x="5966" y="1553"/>
                  </a:cubicBezTo>
                  <a:cubicBezTo>
                    <a:pt x="5751" y="1854"/>
                    <a:pt x="5578" y="2199"/>
                    <a:pt x="5428" y="2565"/>
                  </a:cubicBezTo>
                  <a:cubicBezTo>
                    <a:pt x="5471" y="2242"/>
                    <a:pt x="5535" y="1919"/>
                    <a:pt x="5578" y="1596"/>
                  </a:cubicBezTo>
                  <a:cubicBezTo>
                    <a:pt x="5605" y="1306"/>
                    <a:pt x="5381" y="1129"/>
                    <a:pt x="5154" y="1129"/>
                  </a:cubicBezTo>
                  <a:cubicBezTo>
                    <a:pt x="5010" y="1129"/>
                    <a:pt x="4865" y="1200"/>
                    <a:pt x="4781" y="1359"/>
                  </a:cubicBezTo>
                  <a:cubicBezTo>
                    <a:pt x="4674" y="1639"/>
                    <a:pt x="4566" y="1919"/>
                    <a:pt x="4480" y="2199"/>
                  </a:cubicBezTo>
                  <a:cubicBezTo>
                    <a:pt x="4523" y="1962"/>
                    <a:pt x="4566" y="1725"/>
                    <a:pt x="4609" y="1467"/>
                  </a:cubicBezTo>
                  <a:cubicBezTo>
                    <a:pt x="4674" y="1169"/>
                    <a:pt x="4450" y="1003"/>
                    <a:pt x="4215" y="1003"/>
                  </a:cubicBezTo>
                  <a:cubicBezTo>
                    <a:pt x="4059" y="1003"/>
                    <a:pt x="3898" y="1075"/>
                    <a:pt x="3812" y="1230"/>
                  </a:cubicBezTo>
                  <a:cubicBezTo>
                    <a:pt x="3726" y="1381"/>
                    <a:pt x="3662" y="1510"/>
                    <a:pt x="3597" y="1660"/>
                  </a:cubicBezTo>
                  <a:lnTo>
                    <a:pt x="3640" y="1445"/>
                  </a:lnTo>
                  <a:cubicBezTo>
                    <a:pt x="3662" y="1273"/>
                    <a:pt x="3597" y="1101"/>
                    <a:pt x="3446" y="1036"/>
                  </a:cubicBezTo>
                  <a:cubicBezTo>
                    <a:pt x="3489" y="993"/>
                    <a:pt x="3554" y="971"/>
                    <a:pt x="3619" y="950"/>
                  </a:cubicBezTo>
                  <a:cubicBezTo>
                    <a:pt x="3913" y="876"/>
                    <a:pt x="4217" y="843"/>
                    <a:pt x="4518" y="843"/>
                  </a:cubicBezTo>
                  <a:close/>
                  <a:moveTo>
                    <a:pt x="6849" y="5278"/>
                  </a:moveTo>
                  <a:cubicBezTo>
                    <a:pt x="6870" y="5364"/>
                    <a:pt x="6870" y="5472"/>
                    <a:pt x="6892" y="5558"/>
                  </a:cubicBezTo>
                  <a:cubicBezTo>
                    <a:pt x="6913" y="5687"/>
                    <a:pt x="7000" y="5795"/>
                    <a:pt x="7107" y="5860"/>
                  </a:cubicBezTo>
                  <a:cubicBezTo>
                    <a:pt x="6935" y="6075"/>
                    <a:pt x="6741" y="6247"/>
                    <a:pt x="6504" y="6398"/>
                  </a:cubicBezTo>
                  <a:cubicBezTo>
                    <a:pt x="6677" y="6053"/>
                    <a:pt x="6784" y="5666"/>
                    <a:pt x="6849" y="5278"/>
                  </a:cubicBezTo>
                  <a:close/>
                  <a:moveTo>
                    <a:pt x="2348" y="6807"/>
                  </a:moveTo>
                  <a:lnTo>
                    <a:pt x="2348" y="6893"/>
                  </a:lnTo>
                  <a:cubicBezTo>
                    <a:pt x="2348" y="6872"/>
                    <a:pt x="2305" y="6850"/>
                    <a:pt x="2284" y="6850"/>
                  </a:cubicBezTo>
                  <a:lnTo>
                    <a:pt x="2348" y="6807"/>
                  </a:lnTo>
                  <a:close/>
                  <a:moveTo>
                    <a:pt x="5686" y="4697"/>
                  </a:moveTo>
                  <a:cubicBezTo>
                    <a:pt x="5643" y="5278"/>
                    <a:pt x="5621" y="5881"/>
                    <a:pt x="5621" y="6484"/>
                  </a:cubicBezTo>
                  <a:cubicBezTo>
                    <a:pt x="5600" y="6613"/>
                    <a:pt x="5686" y="6721"/>
                    <a:pt x="5794" y="6786"/>
                  </a:cubicBezTo>
                  <a:cubicBezTo>
                    <a:pt x="5686" y="6829"/>
                    <a:pt x="5578" y="6872"/>
                    <a:pt x="5471" y="6915"/>
                  </a:cubicBezTo>
                  <a:cubicBezTo>
                    <a:pt x="5320" y="6979"/>
                    <a:pt x="5169" y="7023"/>
                    <a:pt x="5018" y="7066"/>
                  </a:cubicBezTo>
                  <a:cubicBezTo>
                    <a:pt x="5298" y="6290"/>
                    <a:pt x="5535" y="5494"/>
                    <a:pt x="5686" y="4697"/>
                  </a:cubicBezTo>
                  <a:close/>
                  <a:moveTo>
                    <a:pt x="3274" y="7087"/>
                  </a:moveTo>
                  <a:lnTo>
                    <a:pt x="3274" y="7216"/>
                  </a:lnTo>
                  <a:cubicBezTo>
                    <a:pt x="3274" y="7238"/>
                    <a:pt x="3274" y="7238"/>
                    <a:pt x="3274" y="7259"/>
                  </a:cubicBezTo>
                  <a:cubicBezTo>
                    <a:pt x="3231" y="7259"/>
                    <a:pt x="3166" y="7238"/>
                    <a:pt x="3123" y="7238"/>
                  </a:cubicBezTo>
                  <a:cubicBezTo>
                    <a:pt x="3188" y="7195"/>
                    <a:pt x="3231" y="7130"/>
                    <a:pt x="3274" y="7087"/>
                  </a:cubicBezTo>
                  <a:close/>
                  <a:moveTo>
                    <a:pt x="4135" y="7216"/>
                  </a:moveTo>
                  <a:lnTo>
                    <a:pt x="4157" y="7259"/>
                  </a:lnTo>
                  <a:lnTo>
                    <a:pt x="4114" y="7259"/>
                  </a:lnTo>
                  <a:cubicBezTo>
                    <a:pt x="4114" y="7238"/>
                    <a:pt x="4135" y="7238"/>
                    <a:pt x="4135" y="7216"/>
                  </a:cubicBezTo>
                  <a:close/>
                  <a:moveTo>
                    <a:pt x="4610" y="0"/>
                  </a:moveTo>
                  <a:cubicBezTo>
                    <a:pt x="4551" y="0"/>
                    <a:pt x="4494" y="1"/>
                    <a:pt x="4437" y="2"/>
                  </a:cubicBezTo>
                  <a:cubicBezTo>
                    <a:pt x="3899" y="2"/>
                    <a:pt x="3360" y="132"/>
                    <a:pt x="2865" y="368"/>
                  </a:cubicBezTo>
                  <a:cubicBezTo>
                    <a:pt x="2796" y="325"/>
                    <a:pt x="2719" y="303"/>
                    <a:pt x="2643" y="303"/>
                  </a:cubicBezTo>
                  <a:cubicBezTo>
                    <a:pt x="2530" y="303"/>
                    <a:pt x="2417" y="352"/>
                    <a:pt x="2327" y="455"/>
                  </a:cubicBezTo>
                  <a:cubicBezTo>
                    <a:pt x="1013" y="1854"/>
                    <a:pt x="1" y="3792"/>
                    <a:pt x="604" y="5752"/>
                  </a:cubicBezTo>
                  <a:cubicBezTo>
                    <a:pt x="841" y="6635"/>
                    <a:pt x="1444" y="7367"/>
                    <a:pt x="2240" y="7819"/>
                  </a:cubicBezTo>
                  <a:cubicBezTo>
                    <a:pt x="2686" y="8053"/>
                    <a:pt x="3169" y="8145"/>
                    <a:pt x="3657" y="8145"/>
                  </a:cubicBezTo>
                  <a:cubicBezTo>
                    <a:pt x="4159" y="8145"/>
                    <a:pt x="4667" y="8047"/>
                    <a:pt x="5148" y="7905"/>
                  </a:cubicBezTo>
                  <a:cubicBezTo>
                    <a:pt x="6095" y="7625"/>
                    <a:pt x="7215" y="7173"/>
                    <a:pt x="7818" y="6312"/>
                  </a:cubicBezTo>
                  <a:cubicBezTo>
                    <a:pt x="8421" y="5515"/>
                    <a:pt x="8507" y="4481"/>
                    <a:pt x="8378" y="3534"/>
                  </a:cubicBezTo>
                  <a:cubicBezTo>
                    <a:pt x="8249" y="2565"/>
                    <a:pt x="8012" y="1531"/>
                    <a:pt x="7323" y="842"/>
                  </a:cubicBezTo>
                  <a:cubicBezTo>
                    <a:pt x="6674" y="173"/>
                    <a:pt x="5548" y="0"/>
                    <a:pt x="46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91" name="Google Shape;4891;p50"/>
          <p:cNvGrpSpPr/>
          <p:nvPr/>
        </p:nvGrpSpPr>
        <p:grpSpPr>
          <a:xfrm rot="696200">
            <a:off x="6781580" y="3625991"/>
            <a:ext cx="1056059" cy="1014237"/>
            <a:chOff x="6784850" y="2996025"/>
            <a:chExt cx="1436175" cy="1379300"/>
          </a:xfrm>
        </p:grpSpPr>
        <p:sp>
          <p:nvSpPr>
            <p:cNvPr id="4892" name="Google Shape;4892;p50"/>
            <p:cNvSpPr/>
            <p:nvPr/>
          </p:nvSpPr>
          <p:spPr>
            <a:xfrm>
              <a:off x="7018100" y="3221300"/>
              <a:ext cx="936225" cy="932550"/>
            </a:xfrm>
            <a:custGeom>
              <a:avLst/>
              <a:gdLst/>
              <a:ahLst/>
              <a:cxnLst/>
              <a:rect l="l" t="t" r="r" b="b"/>
              <a:pathLst>
                <a:path w="37449" h="37302" extrusionOk="0">
                  <a:moveTo>
                    <a:pt x="18705" y="1174"/>
                  </a:moveTo>
                  <a:cubicBezTo>
                    <a:pt x="18881" y="1174"/>
                    <a:pt x="19055" y="1178"/>
                    <a:pt x="19229" y="1187"/>
                  </a:cubicBezTo>
                  <a:cubicBezTo>
                    <a:pt x="23023" y="1756"/>
                    <a:pt x="26377" y="3772"/>
                    <a:pt x="29109" y="6393"/>
                  </a:cubicBezTo>
                  <a:cubicBezTo>
                    <a:pt x="30502" y="7749"/>
                    <a:pt x="31785" y="9234"/>
                    <a:pt x="32940" y="10811"/>
                  </a:cubicBezTo>
                  <a:cubicBezTo>
                    <a:pt x="34076" y="12332"/>
                    <a:pt x="35231" y="13945"/>
                    <a:pt x="35817" y="15760"/>
                  </a:cubicBezTo>
                  <a:cubicBezTo>
                    <a:pt x="36899" y="19151"/>
                    <a:pt x="35964" y="23128"/>
                    <a:pt x="34369" y="26226"/>
                  </a:cubicBezTo>
                  <a:cubicBezTo>
                    <a:pt x="32921" y="29086"/>
                    <a:pt x="30740" y="31505"/>
                    <a:pt x="28082" y="33283"/>
                  </a:cubicBezTo>
                  <a:cubicBezTo>
                    <a:pt x="25184" y="35190"/>
                    <a:pt x="21814" y="36120"/>
                    <a:pt x="18436" y="36120"/>
                  </a:cubicBezTo>
                  <a:cubicBezTo>
                    <a:pt x="15255" y="36120"/>
                    <a:pt x="12066" y="35296"/>
                    <a:pt x="9257" y="33687"/>
                  </a:cubicBezTo>
                  <a:cubicBezTo>
                    <a:pt x="6086" y="31872"/>
                    <a:pt x="3392" y="29122"/>
                    <a:pt x="2383" y="25548"/>
                  </a:cubicBezTo>
                  <a:cubicBezTo>
                    <a:pt x="1375" y="22047"/>
                    <a:pt x="1100" y="18143"/>
                    <a:pt x="1852" y="14568"/>
                  </a:cubicBezTo>
                  <a:cubicBezTo>
                    <a:pt x="2567" y="11067"/>
                    <a:pt x="4473" y="7914"/>
                    <a:pt x="7259" y="5678"/>
                  </a:cubicBezTo>
                  <a:cubicBezTo>
                    <a:pt x="10119" y="3442"/>
                    <a:pt x="13473" y="1939"/>
                    <a:pt x="17047" y="1316"/>
                  </a:cubicBezTo>
                  <a:cubicBezTo>
                    <a:pt x="17603" y="1218"/>
                    <a:pt x="18158" y="1174"/>
                    <a:pt x="18705" y="1174"/>
                  </a:cubicBezTo>
                  <a:close/>
                  <a:moveTo>
                    <a:pt x="18776" y="1"/>
                  </a:moveTo>
                  <a:cubicBezTo>
                    <a:pt x="17199" y="1"/>
                    <a:pt x="15653" y="359"/>
                    <a:pt x="14151" y="821"/>
                  </a:cubicBezTo>
                  <a:cubicBezTo>
                    <a:pt x="12373" y="1371"/>
                    <a:pt x="10669" y="2122"/>
                    <a:pt x="9074" y="3039"/>
                  </a:cubicBezTo>
                  <a:cubicBezTo>
                    <a:pt x="5829" y="4908"/>
                    <a:pt x="3135" y="7640"/>
                    <a:pt x="1687" y="11122"/>
                  </a:cubicBezTo>
                  <a:cubicBezTo>
                    <a:pt x="165" y="14770"/>
                    <a:pt x="0" y="18858"/>
                    <a:pt x="587" y="22725"/>
                  </a:cubicBezTo>
                  <a:cubicBezTo>
                    <a:pt x="880" y="24778"/>
                    <a:pt x="1357" y="26868"/>
                    <a:pt x="2383" y="28683"/>
                  </a:cubicBezTo>
                  <a:cubicBezTo>
                    <a:pt x="3355" y="30369"/>
                    <a:pt x="4656" y="31835"/>
                    <a:pt x="6196" y="33027"/>
                  </a:cubicBezTo>
                  <a:cubicBezTo>
                    <a:pt x="9674" y="35807"/>
                    <a:pt x="14094" y="37302"/>
                    <a:pt x="18513" y="37302"/>
                  </a:cubicBezTo>
                  <a:cubicBezTo>
                    <a:pt x="21173" y="37302"/>
                    <a:pt x="23833" y="36760"/>
                    <a:pt x="26286" y="35630"/>
                  </a:cubicBezTo>
                  <a:cubicBezTo>
                    <a:pt x="32665" y="32715"/>
                    <a:pt x="37375" y="25951"/>
                    <a:pt x="37449" y="18858"/>
                  </a:cubicBezTo>
                  <a:cubicBezTo>
                    <a:pt x="37449" y="16768"/>
                    <a:pt x="36881" y="14697"/>
                    <a:pt x="35799" y="12919"/>
                  </a:cubicBezTo>
                  <a:cubicBezTo>
                    <a:pt x="34718" y="11141"/>
                    <a:pt x="33508" y="9454"/>
                    <a:pt x="32133" y="7896"/>
                  </a:cubicBezTo>
                  <a:cubicBezTo>
                    <a:pt x="29494" y="4780"/>
                    <a:pt x="26249" y="2085"/>
                    <a:pt x="22363" y="729"/>
                  </a:cubicBezTo>
                  <a:cubicBezTo>
                    <a:pt x="21868" y="546"/>
                    <a:pt x="21355" y="399"/>
                    <a:pt x="20823" y="271"/>
                  </a:cubicBezTo>
                  <a:cubicBezTo>
                    <a:pt x="20750" y="197"/>
                    <a:pt x="20658" y="161"/>
                    <a:pt x="20548" y="142"/>
                  </a:cubicBezTo>
                  <a:cubicBezTo>
                    <a:pt x="20182" y="69"/>
                    <a:pt x="19815" y="33"/>
                    <a:pt x="19449" y="14"/>
                  </a:cubicBezTo>
                  <a:lnTo>
                    <a:pt x="19302" y="14"/>
                  </a:lnTo>
                  <a:cubicBezTo>
                    <a:pt x="19126" y="5"/>
                    <a:pt x="18951" y="1"/>
                    <a:pt x="187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3" name="Google Shape;4893;p50"/>
            <p:cNvSpPr/>
            <p:nvPr/>
          </p:nvSpPr>
          <p:spPr>
            <a:xfrm>
              <a:off x="7857625" y="3213500"/>
              <a:ext cx="123275" cy="135475"/>
            </a:xfrm>
            <a:custGeom>
              <a:avLst/>
              <a:gdLst/>
              <a:ahLst/>
              <a:cxnLst/>
              <a:rect l="l" t="t" r="r" b="b"/>
              <a:pathLst>
                <a:path w="4931" h="5419" extrusionOk="0">
                  <a:moveTo>
                    <a:pt x="4021" y="0"/>
                  </a:moveTo>
                  <a:cubicBezTo>
                    <a:pt x="3925" y="0"/>
                    <a:pt x="3827" y="23"/>
                    <a:pt x="3739" y="70"/>
                  </a:cubicBezTo>
                  <a:cubicBezTo>
                    <a:pt x="2071" y="1078"/>
                    <a:pt x="788" y="2599"/>
                    <a:pt x="73" y="4395"/>
                  </a:cubicBezTo>
                  <a:cubicBezTo>
                    <a:pt x="0" y="4615"/>
                    <a:pt x="73" y="4835"/>
                    <a:pt x="257" y="4982"/>
                  </a:cubicBezTo>
                  <a:cubicBezTo>
                    <a:pt x="293" y="5092"/>
                    <a:pt x="385" y="5184"/>
                    <a:pt x="477" y="5257"/>
                  </a:cubicBezTo>
                  <a:cubicBezTo>
                    <a:pt x="628" y="5372"/>
                    <a:pt x="784" y="5419"/>
                    <a:pt x="939" y="5419"/>
                  </a:cubicBezTo>
                  <a:cubicBezTo>
                    <a:pt x="1405" y="5419"/>
                    <a:pt x="1865" y="4996"/>
                    <a:pt x="2181" y="4707"/>
                  </a:cubicBezTo>
                  <a:cubicBezTo>
                    <a:pt x="2603" y="4322"/>
                    <a:pt x="2988" y="3919"/>
                    <a:pt x="3336" y="3479"/>
                  </a:cubicBezTo>
                  <a:cubicBezTo>
                    <a:pt x="3684" y="3039"/>
                    <a:pt x="4014" y="2562"/>
                    <a:pt x="4326" y="2068"/>
                  </a:cubicBezTo>
                  <a:cubicBezTo>
                    <a:pt x="4638" y="1536"/>
                    <a:pt x="4931" y="876"/>
                    <a:pt x="4546" y="290"/>
                  </a:cubicBezTo>
                  <a:cubicBezTo>
                    <a:pt x="4434" y="102"/>
                    <a:pt x="4228" y="0"/>
                    <a:pt x="40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4" name="Google Shape;4894;p50"/>
            <p:cNvSpPr/>
            <p:nvPr/>
          </p:nvSpPr>
          <p:spPr>
            <a:xfrm>
              <a:off x="7601000" y="2996025"/>
              <a:ext cx="91200" cy="172875"/>
            </a:xfrm>
            <a:custGeom>
              <a:avLst/>
              <a:gdLst/>
              <a:ahLst/>
              <a:cxnLst/>
              <a:rect l="l" t="t" r="r" b="b"/>
              <a:pathLst>
                <a:path w="3648" h="6915" extrusionOk="0">
                  <a:moveTo>
                    <a:pt x="2427" y="907"/>
                  </a:moveTo>
                  <a:cubicBezTo>
                    <a:pt x="2429" y="907"/>
                    <a:pt x="2428" y="917"/>
                    <a:pt x="2420" y="942"/>
                  </a:cubicBezTo>
                  <a:cubicBezTo>
                    <a:pt x="2420" y="921"/>
                    <a:pt x="2425" y="907"/>
                    <a:pt x="2427" y="907"/>
                  </a:cubicBezTo>
                  <a:close/>
                  <a:moveTo>
                    <a:pt x="2811" y="0"/>
                  </a:moveTo>
                  <a:cubicBezTo>
                    <a:pt x="2476" y="0"/>
                    <a:pt x="2171" y="239"/>
                    <a:pt x="1980" y="557"/>
                  </a:cubicBezTo>
                  <a:cubicBezTo>
                    <a:pt x="1503" y="1327"/>
                    <a:pt x="1118" y="2151"/>
                    <a:pt x="807" y="3013"/>
                  </a:cubicBezTo>
                  <a:cubicBezTo>
                    <a:pt x="459" y="3984"/>
                    <a:pt x="202" y="4974"/>
                    <a:pt x="74" y="6001"/>
                  </a:cubicBezTo>
                  <a:cubicBezTo>
                    <a:pt x="0" y="6312"/>
                    <a:pt x="184" y="6642"/>
                    <a:pt x="495" y="6734"/>
                  </a:cubicBezTo>
                  <a:cubicBezTo>
                    <a:pt x="532" y="6752"/>
                    <a:pt x="587" y="6752"/>
                    <a:pt x="642" y="6752"/>
                  </a:cubicBezTo>
                  <a:cubicBezTo>
                    <a:pt x="752" y="6862"/>
                    <a:pt x="895" y="6915"/>
                    <a:pt x="1040" y="6915"/>
                  </a:cubicBezTo>
                  <a:cubicBezTo>
                    <a:pt x="1235" y="6915"/>
                    <a:pt x="1433" y="6821"/>
                    <a:pt x="1558" y="6642"/>
                  </a:cubicBezTo>
                  <a:cubicBezTo>
                    <a:pt x="2585" y="5029"/>
                    <a:pt x="3043" y="3160"/>
                    <a:pt x="3538" y="1327"/>
                  </a:cubicBezTo>
                  <a:cubicBezTo>
                    <a:pt x="3648" y="923"/>
                    <a:pt x="3648" y="428"/>
                    <a:pt x="3263" y="153"/>
                  </a:cubicBezTo>
                  <a:cubicBezTo>
                    <a:pt x="3111" y="47"/>
                    <a:pt x="2958" y="0"/>
                    <a:pt x="28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5" name="Google Shape;4895;p50"/>
            <p:cNvSpPr/>
            <p:nvPr/>
          </p:nvSpPr>
          <p:spPr>
            <a:xfrm>
              <a:off x="7200475" y="3027125"/>
              <a:ext cx="85275" cy="162775"/>
            </a:xfrm>
            <a:custGeom>
              <a:avLst/>
              <a:gdLst/>
              <a:ahLst/>
              <a:cxnLst/>
              <a:rect l="l" t="t" r="r" b="b"/>
              <a:pathLst>
                <a:path w="3411" h="6511" extrusionOk="0">
                  <a:moveTo>
                    <a:pt x="687" y="0"/>
                  </a:moveTo>
                  <a:cubicBezTo>
                    <a:pt x="552" y="0"/>
                    <a:pt x="417" y="33"/>
                    <a:pt x="294" y="101"/>
                  </a:cubicBezTo>
                  <a:cubicBezTo>
                    <a:pt x="111" y="193"/>
                    <a:pt x="1" y="394"/>
                    <a:pt x="1" y="614"/>
                  </a:cubicBezTo>
                  <a:cubicBezTo>
                    <a:pt x="257" y="2594"/>
                    <a:pt x="899" y="4500"/>
                    <a:pt x="1907" y="6241"/>
                  </a:cubicBezTo>
                  <a:cubicBezTo>
                    <a:pt x="2019" y="6423"/>
                    <a:pt x="2205" y="6511"/>
                    <a:pt x="2393" y="6511"/>
                  </a:cubicBezTo>
                  <a:cubicBezTo>
                    <a:pt x="2603" y="6511"/>
                    <a:pt x="2817" y="6400"/>
                    <a:pt x="2934" y="6186"/>
                  </a:cubicBezTo>
                  <a:cubicBezTo>
                    <a:pt x="3374" y="5820"/>
                    <a:pt x="3410" y="5270"/>
                    <a:pt x="3227" y="4738"/>
                  </a:cubicBezTo>
                  <a:cubicBezTo>
                    <a:pt x="3025" y="4115"/>
                    <a:pt x="2787" y="3492"/>
                    <a:pt x="2549" y="2887"/>
                  </a:cubicBezTo>
                  <a:cubicBezTo>
                    <a:pt x="2310" y="2282"/>
                    <a:pt x="2035" y="1677"/>
                    <a:pt x="1760" y="1072"/>
                  </a:cubicBezTo>
                  <a:cubicBezTo>
                    <a:pt x="1651" y="779"/>
                    <a:pt x="1504" y="504"/>
                    <a:pt x="1302" y="266"/>
                  </a:cubicBezTo>
                  <a:cubicBezTo>
                    <a:pt x="1141" y="93"/>
                    <a:pt x="915" y="0"/>
                    <a:pt x="6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6" name="Google Shape;4896;p50"/>
            <p:cNvSpPr/>
            <p:nvPr/>
          </p:nvSpPr>
          <p:spPr>
            <a:xfrm>
              <a:off x="8024425" y="3612350"/>
              <a:ext cx="196600" cy="73750"/>
            </a:xfrm>
            <a:custGeom>
              <a:avLst/>
              <a:gdLst/>
              <a:ahLst/>
              <a:cxnLst/>
              <a:rect l="l" t="t" r="r" b="b"/>
              <a:pathLst>
                <a:path w="7864" h="2950" extrusionOk="0">
                  <a:moveTo>
                    <a:pt x="5353" y="1218"/>
                  </a:moveTo>
                  <a:cubicBezTo>
                    <a:pt x="5206" y="1254"/>
                    <a:pt x="5059" y="1309"/>
                    <a:pt x="4894" y="1346"/>
                  </a:cubicBezTo>
                  <a:cubicBezTo>
                    <a:pt x="4894" y="1309"/>
                    <a:pt x="4894" y="1273"/>
                    <a:pt x="4894" y="1236"/>
                  </a:cubicBezTo>
                  <a:lnTo>
                    <a:pt x="5206" y="1218"/>
                  </a:lnTo>
                  <a:close/>
                  <a:moveTo>
                    <a:pt x="5880" y="1"/>
                  </a:moveTo>
                  <a:cubicBezTo>
                    <a:pt x="5570" y="1"/>
                    <a:pt x="5259" y="27"/>
                    <a:pt x="4986" y="44"/>
                  </a:cubicBezTo>
                  <a:cubicBezTo>
                    <a:pt x="3446" y="118"/>
                    <a:pt x="1925" y="429"/>
                    <a:pt x="495" y="998"/>
                  </a:cubicBezTo>
                  <a:cubicBezTo>
                    <a:pt x="184" y="1089"/>
                    <a:pt x="0" y="1401"/>
                    <a:pt x="74" y="1712"/>
                  </a:cubicBezTo>
                  <a:cubicBezTo>
                    <a:pt x="110" y="1822"/>
                    <a:pt x="165" y="1932"/>
                    <a:pt x="257" y="2006"/>
                  </a:cubicBezTo>
                  <a:cubicBezTo>
                    <a:pt x="239" y="2226"/>
                    <a:pt x="312" y="2427"/>
                    <a:pt x="477" y="2592"/>
                  </a:cubicBezTo>
                  <a:cubicBezTo>
                    <a:pt x="733" y="2831"/>
                    <a:pt x="1210" y="2867"/>
                    <a:pt x="1540" y="2904"/>
                  </a:cubicBezTo>
                  <a:cubicBezTo>
                    <a:pt x="1823" y="2935"/>
                    <a:pt x="2106" y="2949"/>
                    <a:pt x="2388" y="2949"/>
                  </a:cubicBezTo>
                  <a:cubicBezTo>
                    <a:pt x="2781" y="2949"/>
                    <a:pt x="3172" y="2921"/>
                    <a:pt x="3556" y="2867"/>
                  </a:cubicBezTo>
                  <a:cubicBezTo>
                    <a:pt x="4216" y="2757"/>
                    <a:pt x="4876" y="2592"/>
                    <a:pt x="5518" y="2409"/>
                  </a:cubicBezTo>
                  <a:cubicBezTo>
                    <a:pt x="6123" y="2226"/>
                    <a:pt x="6874" y="2079"/>
                    <a:pt x="7332" y="1621"/>
                  </a:cubicBezTo>
                  <a:cubicBezTo>
                    <a:pt x="7864" y="1089"/>
                    <a:pt x="7461" y="356"/>
                    <a:pt x="6837" y="136"/>
                  </a:cubicBezTo>
                  <a:cubicBezTo>
                    <a:pt x="6552" y="31"/>
                    <a:pt x="6216" y="1"/>
                    <a:pt x="58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7" name="Google Shape;4897;p50"/>
            <p:cNvSpPr/>
            <p:nvPr/>
          </p:nvSpPr>
          <p:spPr>
            <a:xfrm>
              <a:off x="6872375" y="3301025"/>
              <a:ext cx="143000" cy="135575"/>
            </a:xfrm>
            <a:custGeom>
              <a:avLst/>
              <a:gdLst/>
              <a:ahLst/>
              <a:cxnLst/>
              <a:rect l="l" t="t" r="r" b="b"/>
              <a:pathLst>
                <a:path w="5720" h="5423" extrusionOk="0">
                  <a:moveTo>
                    <a:pt x="1000" y="1153"/>
                  </a:moveTo>
                  <a:cubicBezTo>
                    <a:pt x="1003" y="1153"/>
                    <a:pt x="1015" y="1157"/>
                    <a:pt x="1045" y="1169"/>
                  </a:cubicBezTo>
                  <a:cubicBezTo>
                    <a:pt x="1033" y="1169"/>
                    <a:pt x="996" y="1153"/>
                    <a:pt x="1000" y="1153"/>
                  </a:cubicBezTo>
                  <a:close/>
                  <a:moveTo>
                    <a:pt x="1039" y="1"/>
                  </a:moveTo>
                  <a:cubicBezTo>
                    <a:pt x="732" y="1"/>
                    <a:pt x="438" y="119"/>
                    <a:pt x="257" y="418"/>
                  </a:cubicBezTo>
                  <a:cubicBezTo>
                    <a:pt x="0" y="876"/>
                    <a:pt x="184" y="1389"/>
                    <a:pt x="422" y="1793"/>
                  </a:cubicBezTo>
                  <a:cubicBezTo>
                    <a:pt x="862" y="2618"/>
                    <a:pt x="1394" y="3387"/>
                    <a:pt x="2035" y="4066"/>
                  </a:cubicBezTo>
                  <a:cubicBezTo>
                    <a:pt x="2750" y="4799"/>
                    <a:pt x="3703" y="5275"/>
                    <a:pt x="4730" y="5422"/>
                  </a:cubicBezTo>
                  <a:cubicBezTo>
                    <a:pt x="4931" y="5422"/>
                    <a:pt x="5133" y="5312"/>
                    <a:pt x="5243" y="5129"/>
                  </a:cubicBezTo>
                  <a:cubicBezTo>
                    <a:pt x="5280" y="5037"/>
                    <a:pt x="5298" y="4945"/>
                    <a:pt x="5316" y="4854"/>
                  </a:cubicBezTo>
                  <a:cubicBezTo>
                    <a:pt x="5390" y="4817"/>
                    <a:pt x="5445" y="4780"/>
                    <a:pt x="5499" y="4744"/>
                  </a:cubicBezTo>
                  <a:cubicBezTo>
                    <a:pt x="5719" y="4506"/>
                    <a:pt x="5719" y="4139"/>
                    <a:pt x="5499" y="3901"/>
                  </a:cubicBezTo>
                  <a:cubicBezTo>
                    <a:pt x="4950" y="3222"/>
                    <a:pt x="4381" y="2508"/>
                    <a:pt x="3776" y="1866"/>
                  </a:cubicBezTo>
                  <a:cubicBezTo>
                    <a:pt x="3465" y="1554"/>
                    <a:pt x="3135" y="1243"/>
                    <a:pt x="2805" y="949"/>
                  </a:cubicBezTo>
                  <a:cubicBezTo>
                    <a:pt x="2457" y="656"/>
                    <a:pt x="2090" y="381"/>
                    <a:pt x="1687" y="161"/>
                  </a:cubicBezTo>
                  <a:cubicBezTo>
                    <a:pt x="1488" y="62"/>
                    <a:pt x="1260" y="1"/>
                    <a:pt x="10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8" name="Google Shape;4898;p50"/>
            <p:cNvSpPr/>
            <p:nvPr/>
          </p:nvSpPr>
          <p:spPr>
            <a:xfrm>
              <a:off x="6784850" y="3723950"/>
              <a:ext cx="175525" cy="91775"/>
            </a:xfrm>
            <a:custGeom>
              <a:avLst/>
              <a:gdLst/>
              <a:ahLst/>
              <a:cxnLst/>
              <a:rect l="l" t="t" r="r" b="b"/>
              <a:pathLst>
                <a:path w="7021" h="3671" extrusionOk="0">
                  <a:moveTo>
                    <a:pt x="1925" y="2344"/>
                  </a:moveTo>
                  <a:cubicBezTo>
                    <a:pt x="1925" y="2399"/>
                    <a:pt x="1925" y="2436"/>
                    <a:pt x="1943" y="2473"/>
                  </a:cubicBezTo>
                  <a:lnTo>
                    <a:pt x="1668" y="2473"/>
                  </a:lnTo>
                  <a:lnTo>
                    <a:pt x="1925" y="2344"/>
                  </a:lnTo>
                  <a:close/>
                  <a:moveTo>
                    <a:pt x="6078" y="0"/>
                  </a:moveTo>
                  <a:cubicBezTo>
                    <a:pt x="6032" y="0"/>
                    <a:pt x="5986" y="5"/>
                    <a:pt x="5939" y="16"/>
                  </a:cubicBezTo>
                  <a:cubicBezTo>
                    <a:pt x="4675" y="255"/>
                    <a:pt x="3391" y="475"/>
                    <a:pt x="2182" y="933"/>
                  </a:cubicBezTo>
                  <a:cubicBezTo>
                    <a:pt x="1577" y="1171"/>
                    <a:pt x="880" y="1446"/>
                    <a:pt x="404" y="1886"/>
                  </a:cubicBezTo>
                  <a:cubicBezTo>
                    <a:pt x="129" y="2106"/>
                    <a:pt x="0" y="2491"/>
                    <a:pt x="74" y="2839"/>
                  </a:cubicBezTo>
                  <a:cubicBezTo>
                    <a:pt x="184" y="3224"/>
                    <a:pt x="532" y="3389"/>
                    <a:pt x="880" y="3517"/>
                  </a:cubicBezTo>
                  <a:cubicBezTo>
                    <a:pt x="1206" y="3624"/>
                    <a:pt x="1548" y="3670"/>
                    <a:pt x="1895" y="3670"/>
                  </a:cubicBezTo>
                  <a:cubicBezTo>
                    <a:pt x="2915" y="3670"/>
                    <a:pt x="3987" y="3277"/>
                    <a:pt x="4876" y="2894"/>
                  </a:cubicBezTo>
                  <a:cubicBezTo>
                    <a:pt x="5170" y="2766"/>
                    <a:pt x="5463" y="2619"/>
                    <a:pt x="5738" y="2491"/>
                  </a:cubicBezTo>
                  <a:cubicBezTo>
                    <a:pt x="6049" y="2344"/>
                    <a:pt x="6343" y="2161"/>
                    <a:pt x="6618" y="1941"/>
                  </a:cubicBezTo>
                  <a:cubicBezTo>
                    <a:pt x="6984" y="1556"/>
                    <a:pt x="7021" y="970"/>
                    <a:pt x="6691" y="566"/>
                  </a:cubicBezTo>
                  <a:cubicBezTo>
                    <a:pt x="6691" y="511"/>
                    <a:pt x="6673" y="475"/>
                    <a:pt x="6673" y="438"/>
                  </a:cubicBezTo>
                  <a:cubicBezTo>
                    <a:pt x="6595" y="173"/>
                    <a:pt x="6344" y="0"/>
                    <a:pt x="60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9" name="Google Shape;4899;p50"/>
            <p:cNvSpPr/>
            <p:nvPr/>
          </p:nvSpPr>
          <p:spPr>
            <a:xfrm>
              <a:off x="6981450" y="4065725"/>
              <a:ext cx="129700" cy="114025"/>
            </a:xfrm>
            <a:custGeom>
              <a:avLst/>
              <a:gdLst/>
              <a:ahLst/>
              <a:cxnLst/>
              <a:rect l="l" t="t" r="r" b="b"/>
              <a:pathLst>
                <a:path w="5188" h="4561" extrusionOk="0">
                  <a:moveTo>
                    <a:pt x="4220" y="0"/>
                  </a:moveTo>
                  <a:cubicBezTo>
                    <a:pt x="4206" y="0"/>
                    <a:pt x="4193" y="1"/>
                    <a:pt x="4179" y="1"/>
                  </a:cubicBezTo>
                  <a:cubicBezTo>
                    <a:pt x="4033" y="20"/>
                    <a:pt x="3904" y="38"/>
                    <a:pt x="3794" y="93"/>
                  </a:cubicBezTo>
                  <a:cubicBezTo>
                    <a:pt x="3739" y="75"/>
                    <a:pt x="3680" y="65"/>
                    <a:pt x="3620" y="65"/>
                  </a:cubicBezTo>
                  <a:cubicBezTo>
                    <a:pt x="3561" y="65"/>
                    <a:pt x="3501" y="75"/>
                    <a:pt x="3446" y="93"/>
                  </a:cubicBezTo>
                  <a:cubicBezTo>
                    <a:pt x="2456" y="515"/>
                    <a:pt x="1448" y="1046"/>
                    <a:pt x="770" y="1908"/>
                  </a:cubicBezTo>
                  <a:cubicBezTo>
                    <a:pt x="403" y="2366"/>
                    <a:pt x="55" y="2934"/>
                    <a:pt x="37" y="3521"/>
                  </a:cubicBezTo>
                  <a:cubicBezTo>
                    <a:pt x="0" y="3887"/>
                    <a:pt x="202" y="4254"/>
                    <a:pt x="532" y="4437"/>
                  </a:cubicBezTo>
                  <a:cubicBezTo>
                    <a:pt x="687" y="4520"/>
                    <a:pt x="862" y="4561"/>
                    <a:pt x="1038" y="4561"/>
                  </a:cubicBezTo>
                  <a:cubicBezTo>
                    <a:pt x="1214" y="4561"/>
                    <a:pt x="1393" y="4520"/>
                    <a:pt x="1558" y="4437"/>
                  </a:cubicBezTo>
                  <a:cubicBezTo>
                    <a:pt x="2621" y="3997"/>
                    <a:pt x="3556" y="3301"/>
                    <a:pt x="4289" y="2403"/>
                  </a:cubicBezTo>
                  <a:cubicBezTo>
                    <a:pt x="4473" y="2164"/>
                    <a:pt x="4656" y="1908"/>
                    <a:pt x="4803" y="1651"/>
                  </a:cubicBezTo>
                  <a:cubicBezTo>
                    <a:pt x="5004" y="1339"/>
                    <a:pt x="5187" y="991"/>
                    <a:pt x="5077" y="606"/>
                  </a:cubicBezTo>
                  <a:cubicBezTo>
                    <a:pt x="4936" y="252"/>
                    <a:pt x="4606" y="0"/>
                    <a:pt x="42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0" name="Google Shape;4900;p50"/>
            <p:cNvSpPr/>
            <p:nvPr/>
          </p:nvSpPr>
          <p:spPr>
            <a:xfrm>
              <a:off x="7380575" y="4219125"/>
              <a:ext cx="77000" cy="156200"/>
            </a:xfrm>
            <a:custGeom>
              <a:avLst/>
              <a:gdLst/>
              <a:ahLst/>
              <a:cxnLst/>
              <a:rect l="l" t="t" r="r" b="b"/>
              <a:pathLst>
                <a:path w="3080" h="6248" extrusionOk="0">
                  <a:moveTo>
                    <a:pt x="1175" y="1"/>
                  </a:moveTo>
                  <a:cubicBezTo>
                    <a:pt x="919" y="1"/>
                    <a:pt x="681" y="170"/>
                    <a:pt x="605" y="427"/>
                  </a:cubicBezTo>
                  <a:cubicBezTo>
                    <a:pt x="184" y="1637"/>
                    <a:pt x="1" y="2902"/>
                    <a:pt x="37" y="4185"/>
                  </a:cubicBezTo>
                  <a:cubicBezTo>
                    <a:pt x="37" y="4460"/>
                    <a:pt x="74" y="4753"/>
                    <a:pt x="111" y="5028"/>
                  </a:cubicBezTo>
                  <a:cubicBezTo>
                    <a:pt x="111" y="5358"/>
                    <a:pt x="202" y="5670"/>
                    <a:pt x="367" y="5945"/>
                  </a:cubicBezTo>
                  <a:cubicBezTo>
                    <a:pt x="542" y="6162"/>
                    <a:pt x="754" y="6248"/>
                    <a:pt x="973" y="6248"/>
                  </a:cubicBezTo>
                  <a:cubicBezTo>
                    <a:pt x="1326" y="6248"/>
                    <a:pt x="1694" y="6022"/>
                    <a:pt x="1944" y="5762"/>
                  </a:cubicBezTo>
                  <a:cubicBezTo>
                    <a:pt x="2732" y="4992"/>
                    <a:pt x="2805" y="3764"/>
                    <a:pt x="2915" y="2737"/>
                  </a:cubicBezTo>
                  <a:cubicBezTo>
                    <a:pt x="2970" y="2169"/>
                    <a:pt x="3080" y="1491"/>
                    <a:pt x="2897" y="941"/>
                  </a:cubicBezTo>
                  <a:cubicBezTo>
                    <a:pt x="2719" y="440"/>
                    <a:pt x="2257" y="96"/>
                    <a:pt x="1737" y="96"/>
                  </a:cubicBezTo>
                  <a:cubicBezTo>
                    <a:pt x="1666" y="96"/>
                    <a:pt x="1594" y="103"/>
                    <a:pt x="1522" y="116"/>
                  </a:cubicBezTo>
                  <a:cubicBezTo>
                    <a:pt x="1467" y="79"/>
                    <a:pt x="1412" y="43"/>
                    <a:pt x="1339" y="24"/>
                  </a:cubicBezTo>
                  <a:cubicBezTo>
                    <a:pt x="1284" y="8"/>
                    <a:pt x="1229" y="1"/>
                    <a:pt x="1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1" name="Google Shape;4901;p50"/>
            <p:cNvSpPr/>
            <p:nvPr/>
          </p:nvSpPr>
          <p:spPr>
            <a:xfrm>
              <a:off x="7662400" y="4193675"/>
              <a:ext cx="100375" cy="175275"/>
            </a:xfrm>
            <a:custGeom>
              <a:avLst/>
              <a:gdLst/>
              <a:ahLst/>
              <a:cxnLst/>
              <a:rect l="l" t="t" r="r" b="b"/>
              <a:pathLst>
                <a:path w="4015" h="7011" extrusionOk="0">
                  <a:moveTo>
                    <a:pt x="2805" y="5405"/>
                  </a:moveTo>
                  <a:lnTo>
                    <a:pt x="2805" y="5460"/>
                  </a:lnTo>
                  <a:cubicBezTo>
                    <a:pt x="2787" y="5570"/>
                    <a:pt x="2787" y="5680"/>
                    <a:pt x="2805" y="5790"/>
                  </a:cubicBezTo>
                  <a:lnTo>
                    <a:pt x="2768" y="5808"/>
                  </a:lnTo>
                  <a:cubicBezTo>
                    <a:pt x="2713" y="5808"/>
                    <a:pt x="2677" y="5790"/>
                    <a:pt x="2640" y="5771"/>
                  </a:cubicBezTo>
                  <a:cubicBezTo>
                    <a:pt x="2530" y="5698"/>
                    <a:pt x="2438" y="5588"/>
                    <a:pt x="2383" y="5460"/>
                  </a:cubicBezTo>
                  <a:lnTo>
                    <a:pt x="2383" y="5460"/>
                  </a:lnTo>
                  <a:cubicBezTo>
                    <a:pt x="2420" y="5464"/>
                    <a:pt x="2457" y="5467"/>
                    <a:pt x="2493" y="5467"/>
                  </a:cubicBezTo>
                  <a:cubicBezTo>
                    <a:pt x="2602" y="5467"/>
                    <a:pt x="2709" y="5446"/>
                    <a:pt x="2805" y="5405"/>
                  </a:cubicBezTo>
                  <a:close/>
                  <a:moveTo>
                    <a:pt x="2823" y="5790"/>
                  </a:moveTo>
                  <a:cubicBezTo>
                    <a:pt x="2823" y="5790"/>
                    <a:pt x="2860" y="5808"/>
                    <a:pt x="2805" y="5808"/>
                  </a:cubicBezTo>
                  <a:lnTo>
                    <a:pt x="2823" y="5790"/>
                  </a:lnTo>
                  <a:close/>
                  <a:moveTo>
                    <a:pt x="1178" y="1"/>
                  </a:moveTo>
                  <a:cubicBezTo>
                    <a:pt x="727" y="1"/>
                    <a:pt x="311" y="203"/>
                    <a:pt x="202" y="712"/>
                  </a:cubicBezTo>
                  <a:cubicBezTo>
                    <a:pt x="202" y="712"/>
                    <a:pt x="202" y="712"/>
                    <a:pt x="202" y="731"/>
                  </a:cubicBezTo>
                  <a:cubicBezTo>
                    <a:pt x="56" y="877"/>
                    <a:pt x="1" y="1079"/>
                    <a:pt x="56" y="1280"/>
                  </a:cubicBezTo>
                  <a:cubicBezTo>
                    <a:pt x="147" y="1647"/>
                    <a:pt x="257" y="2014"/>
                    <a:pt x="349" y="2399"/>
                  </a:cubicBezTo>
                  <a:cubicBezTo>
                    <a:pt x="385" y="2582"/>
                    <a:pt x="422" y="2784"/>
                    <a:pt x="477" y="2985"/>
                  </a:cubicBezTo>
                  <a:cubicBezTo>
                    <a:pt x="477" y="3004"/>
                    <a:pt x="495" y="3022"/>
                    <a:pt x="514" y="3059"/>
                  </a:cubicBezTo>
                  <a:cubicBezTo>
                    <a:pt x="550" y="3205"/>
                    <a:pt x="569" y="3333"/>
                    <a:pt x="605" y="3480"/>
                  </a:cubicBezTo>
                  <a:cubicBezTo>
                    <a:pt x="789" y="4177"/>
                    <a:pt x="954" y="4892"/>
                    <a:pt x="1174" y="5588"/>
                  </a:cubicBezTo>
                  <a:cubicBezTo>
                    <a:pt x="1375" y="6193"/>
                    <a:pt x="1742" y="6780"/>
                    <a:pt x="2402" y="6963"/>
                  </a:cubicBezTo>
                  <a:cubicBezTo>
                    <a:pt x="2517" y="6995"/>
                    <a:pt x="2632" y="7010"/>
                    <a:pt x="2746" y="7010"/>
                  </a:cubicBezTo>
                  <a:cubicBezTo>
                    <a:pt x="3284" y="7010"/>
                    <a:pt x="3775" y="6668"/>
                    <a:pt x="3941" y="6138"/>
                  </a:cubicBezTo>
                  <a:cubicBezTo>
                    <a:pt x="3996" y="5808"/>
                    <a:pt x="4015" y="5460"/>
                    <a:pt x="3978" y="5130"/>
                  </a:cubicBezTo>
                  <a:cubicBezTo>
                    <a:pt x="3960" y="4745"/>
                    <a:pt x="3905" y="4342"/>
                    <a:pt x="3850" y="3975"/>
                  </a:cubicBezTo>
                  <a:cubicBezTo>
                    <a:pt x="3722" y="3278"/>
                    <a:pt x="3520" y="2600"/>
                    <a:pt x="3245" y="1959"/>
                  </a:cubicBezTo>
                  <a:cubicBezTo>
                    <a:pt x="2988" y="1317"/>
                    <a:pt x="2677" y="621"/>
                    <a:pt x="2072" y="254"/>
                  </a:cubicBezTo>
                  <a:cubicBezTo>
                    <a:pt x="1817" y="97"/>
                    <a:pt x="1490" y="1"/>
                    <a:pt x="11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2" name="Google Shape;4902;p50"/>
            <p:cNvSpPr/>
            <p:nvPr/>
          </p:nvSpPr>
          <p:spPr>
            <a:xfrm>
              <a:off x="7903400" y="4003175"/>
              <a:ext cx="145325" cy="118525"/>
            </a:xfrm>
            <a:custGeom>
              <a:avLst/>
              <a:gdLst/>
              <a:ahLst/>
              <a:cxnLst/>
              <a:rect l="l" t="t" r="r" b="b"/>
              <a:pathLst>
                <a:path w="5813" h="4741" extrusionOk="0">
                  <a:moveTo>
                    <a:pt x="2330" y="1843"/>
                  </a:moveTo>
                  <a:lnTo>
                    <a:pt x="2605" y="2008"/>
                  </a:lnTo>
                  <a:cubicBezTo>
                    <a:pt x="2587" y="2027"/>
                    <a:pt x="2587" y="2045"/>
                    <a:pt x="2587" y="2063"/>
                  </a:cubicBezTo>
                  <a:cubicBezTo>
                    <a:pt x="2532" y="2008"/>
                    <a:pt x="2458" y="1972"/>
                    <a:pt x="2403" y="1935"/>
                  </a:cubicBezTo>
                  <a:cubicBezTo>
                    <a:pt x="2348" y="1880"/>
                    <a:pt x="2348" y="1862"/>
                    <a:pt x="2330" y="1843"/>
                  </a:cubicBezTo>
                  <a:close/>
                  <a:moveTo>
                    <a:pt x="789" y="1"/>
                  </a:moveTo>
                  <a:cubicBezTo>
                    <a:pt x="410" y="1"/>
                    <a:pt x="0" y="327"/>
                    <a:pt x="167" y="744"/>
                  </a:cubicBezTo>
                  <a:cubicBezTo>
                    <a:pt x="332" y="1147"/>
                    <a:pt x="552" y="1532"/>
                    <a:pt x="809" y="1880"/>
                  </a:cubicBezTo>
                  <a:cubicBezTo>
                    <a:pt x="1139" y="2485"/>
                    <a:pt x="1542" y="3053"/>
                    <a:pt x="2018" y="3548"/>
                  </a:cubicBezTo>
                  <a:cubicBezTo>
                    <a:pt x="2623" y="4171"/>
                    <a:pt x="3393" y="4703"/>
                    <a:pt x="4273" y="4740"/>
                  </a:cubicBezTo>
                  <a:cubicBezTo>
                    <a:pt x="4295" y="4740"/>
                    <a:pt x="4317" y="4741"/>
                    <a:pt x="4339" y="4741"/>
                  </a:cubicBezTo>
                  <a:cubicBezTo>
                    <a:pt x="4757" y="4741"/>
                    <a:pt x="5169" y="4577"/>
                    <a:pt x="5465" y="4281"/>
                  </a:cubicBezTo>
                  <a:cubicBezTo>
                    <a:pt x="5794" y="3860"/>
                    <a:pt x="5813" y="3291"/>
                    <a:pt x="5501" y="2870"/>
                  </a:cubicBezTo>
                  <a:cubicBezTo>
                    <a:pt x="5245" y="2522"/>
                    <a:pt x="4915" y="2228"/>
                    <a:pt x="4566" y="1990"/>
                  </a:cubicBezTo>
                  <a:cubicBezTo>
                    <a:pt x="4218" y="1715"/>
                    <a:pt x="3851" y="1440"/>
                    <a:pt x="3485" y="1202"/>
                  </a:cubicBezTo>
                  <a:cubicBezTo>
                    <a:pt x="2715" y="634"/>
                    <a:pt x="1835" y="230"/>
                    <a:pt x="900" y="10"/>
                  </a:cubicBezTo>
                  <a:cubicBezTo>
                    <a:pt x="864" y="4"/>
                    <a:pt x="827" y="1"/>
                    <a:pt x="7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3" name="Google Shape;4903;p50"/>
            <p:cNvSpPr/>
            <p:nvPr/>
          </p:nvSpPr>
          <p:spPr>
            <a:xfrm>
              <a:off x="7164275" y="3633850"/>
              <a:ext cx="171425" cy="130325"/>
            </a:xfrm>
            <a:custGeom>
              <a:avLst/>
              <a:gdLst/>
              <a:ahLst/>
              <a:cxnLst/>
              <a:rect l="l" t="t" r="r" b="b"/>
              <a:pathLst>
                <a:path w="6857" h="5213" extrusionOk="0">
                  <a:moveTo>
                    <a:pt x="3509" y="1"/>
                  </a:moveTo>
                  <a:cubicBezTo>
                    <a:pt x="2299" y="1"/>
                    <a:pt x="1181" y="716"/>
                    <a:pt x="697" y="1879"/>
                  </a:cubicBezTo>
                  <a:cubicBezTo>
                    <a:pt x="312" y="2777"/>
                    <a:pt x="1" y="3804"/>
                    <a:pt x="166" y="4775"/>
                  </a:cubicBezTo>
                  <a:cubicBezTo>
                    <a:pt x="244" y="5041"/>
                    <a:pt x="481" y="5213"/>
                    <a:pt x="743" y="5213"/>
                  </a:cubicBezTo>
                  <a:cubicBezTo>
                    <a:pt x="788" y="5213"/>
                    <a:pt x="834" y="5208"/>
                    <a:pt x="881" y="5197"/>
                  </a:cubicBezTo>
                  <a:cubicBezTo>
                    <a:pt x="1192" y="5105"/>
                    <a:pt x="1375" y="4775"/>
                    <a:pt x="1302" y="4464"/>
                  </a:cubicBezTo>
                  <a:cubicBezTo>
                    <a:pt x="1266" y="4042"/>
                    <a:pt x="1320" y="3620"/>
                    <a:pt x="1485" y="3235"/>
                  </a:cubicBezTo>
                  <a:cubicBezTo>
                    <a:pt x="1577" y="2832"/>
                    <a:pt x="1724" y="2447"/>
                    <a:pt x="1907" y="2081"/>
                  </a:cubicBezTo>
                  <a:cubicBezTo>
                    <a:pt x="2200" y="1586"/>
                    <a:pt x="2714" y="1256"/>
                    <a:pt x="3282" y="1182"/>
                  </a:cubicBezTo>
                  <a:cubicBezTo>
                    <a:pt x="3356" y="1173"/>
                    <a:pt x="3430" y="1169"/>
                    <a:pt x="3504" y="1169"/>
                  </a:cubicBezTo>
                  <a:cubicBezTo>
                    <a:pt x="4014" y="1169"/>
                    <a:pt x="4504" y="1387"/>
                    <a:pt x="4840" y="1787"/>
                  </a:cubicBezTo>
                  <a:cubicBezTo>
                    <a:pt x="5316" y="2319"/>
                    <a:pt x="5518" y="3070"/>
                    <a:pt x="5628" y="3749"/>
                  </a:cubicBezTo>
                  <a:cubicBezTo>
                    <a:pt x="5706" y="4014"/>
                    <a:pt x="5957" y="4186"/>
                    <a:pt x="6222" y="4186"/>
                  </a:cubicBezTo>
                  <a:cubicBezTo>
                    <a:pt x="6268" y="4186"/>
                    <a:pt x="6315" y="4181"/>
                    <a:pt x="6361" y="4170"/>
                  </a:cubicBezTo>
                  <a:cubicBezTo>
                    <a:pt x="6673" y="4060"/>
                    <a:pt x="6856" y="3749"/>
                    <a:pt x="6783" y="3437"/>
                  </a:cubicBezTo>
                  <a:cubicBezTo>
                    <a:pt x="6508" y="2026"/>
                    <a:pt x="5793" y="504"/>
                    <a:pt x="4290" y="101"/>
                  </a:cubicBezTo>
                  <a:cubicBezTo>
                    <a:pt x="4029" y="33"/>
                    <a:pt x="3767" y="1"/>
                    <a:pt x="35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4" name="Google Shape;4904;p50"/>
            <p:cNvSpPr/>
            <p:nvPr/>
          </p:nvSpPr>
          <p:spPr>
            <a:xfrm>
              <a:off x="7655075" y="3590275"/>
              <a:ext cx="172425" cy="124425"/>
            </a:xfrm>
            <a:custGeom>
              <a:avLst/>
              <a:gdLst/>
              <a:ahLst/>
              <a:cxnLst/>
              <a:rect l="l" t="t" r="r" b="b"/>
              <a:pathLst>
                <a:path w="6897" h="4977" extrusionOk="0">
                  <a:moveTo>
                    <a:pt x="3192" y="0"/>
                  </a:moveTo>
                  <a:cubicBezTo>
                    <a:pt x="1106" y="0"/>
                    <a:pt x="445" y="2583"/>
                    <a:pt x="74" y="4227"/>
                  </a:cubicBezTo>
                  <a:cubicBezTo>
                    <a:pt x="0" y="4538"/>
                    <a:pt x="184" y="4868"/>
                    <a:pt x="495" y="4960"/>
                  </a:cubicBezTo>
                  <a:cubicBezTo>
                    <a:pt x="541" y="4971"/>
                    <a:pt x="588" y="4976"/>
                    <a:pt x="633" y="4976"/>
                  </a:cubicBezTo>
                  <a:cubicBezTo>
                    <a:pt x="894" y="4976"/>
                    <a:pt x="1132" y="4804"/>
                    <a:pt x="1210" y="4538"/>
                  </a:cubicBezTo>
                  <a:cubicBezTo>
                    <a:pt x="1393" y="3714"/>
                    <a:pt x="1558" y="2852"/>
                    <a:pt x="1980" y="2101"/>
                  </a:cubicBezTo>
                  <a:cubicBezTo>
                    <a:pt x="2269" y="1607"/>
                    <a:pt x="2701" y="1176"/>
                    <a:pt x="3290" y="1176"/>
                  </a:cubicBezTo>
                  <a:cubicBezTo>
                    <a:pt x="3335" y="1176"/>
                    <a:pt x="3381" y="1179"/>
                    <a:pt x="3428" y="1184"/>
                  </a:cubicBezTo>
                  <a:cubicBezTo>
                    <a:pt x="4968" y="1404"/>
                    <a:pt x="5353" y="3274"/>
                    <a:pt x="5628" y="4520"/>
                  </a:cubicBezTo>
                  <a:cubicBezTo>
                    <a:pt x="5708" y="4827"/>
                    <a:pt x="5940" y="4959"/>
                    <a:pt x="6176" y="4959"/>
                  </a:cubicBezTo>
                  <a:cubicBezTo>
                    <a:pt x="6532" y="4959"/>
                    <a:pt x="6896" y="4660"/>
                    <a:pt x="6764" y="4209"/>
                  </a:cubicBezTo>
                  <a:cubicBezTo>
                    <a:pt x="6562" y="3237"/>
                    <a:pt x="6324" y="2247"/>
                    <a:pt x="5738" y="1404"/>
                  </a:cubicBezTo>
                  <a:cubicBezTo>
                    <a:pt x="5206" y="634"/>
                    <a:pt x="4363" y="121"/>
                    <a:pt x="3428" y="11"/>
                  </a:cubicBezTo>
                  <a:cubicBezTo>
                    <a:pt x="3347" y="4"/>
                    <a:pt x="3269" y="0"/>
                    <a:pt x="31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5" name="Google Shape;4905;p50"/>
            <p:cNvSpPr/>
            <p:nvPr/>
          </p:nvSpPr>
          <p:spPr>
            <a:xfrm>
              <a:off x="7411275" y="3721150"/>
              <a:ext cx="168200" cy="174750"/>
            </a:xfrm>
            <a:custGeom>
              <a:avLst/>
              <a:gdLst/>
              <a:ahLst/>
              <a:cxnLst/>
              <a:rect l="l" t="t" r="r" b="b"/>
              <a:pathLst>
                <a:path w="6728" h="6990" extrusionOk="0">
                  <a:moveTo>
                    <a:pt x="6141" y="0"/>
                  </a:moveTo>
                  <a:cubicBezTo>
                    <a:pt x="5811" y="0"/>
                    <a:pt x="5555" y="275"/>
                    <a:pt x="5536" y="605"/>
                  </a:cubicBezTo>
                  <a:cubicBezTo>
                    <a:pt x="5481" y="1540"/>
                    <a:pt x="5426" y="2475"/>
                    <a:pt x="5353" y="3409"/>
                  </a:cubicBezTo>
                  <a:cubicBezTo>
                    <a:pt x="5298" y="4161"/>
                    <a:pt x="5170" y="5004"/>
                    <a:pt x="4565" y="5517"/>
                  </a:cubicBezTo>
                  <a:cubicBezTo>
                    <a:pt x="4323" y="5727"/>
                    <a:pt x="4081" y="5816"/>
                    <a:pt x="3847" y="5816"/>
                  </a:cubicBezTo>
                  <a:cubicBezTo>
                    <a:pt x="2874" y="5816"/>
                    <a:pt x="2019" y="4284"/>
                    <a:pt x="1724" y="3501"/>
                  </a:cubicBezTo>
                  <a:cubicBezTo>
                    <a:pt x="1394" y="2640"/>
                    <a:pt x="1265" y="1705"/>
                    <a:pt x="1339" y="770"/>
                  </a:cubicBezTo>
                  <a:cubicBezTo>
                    <a:pt x="1320" y="440"/>
                    <a:pt x="1064" y="183"/>
                    <a:pt x="734" y="183"/>
                  </a:cubicBezTo>
                  <a:cubicBezTo>
                    <a:pt x="422" y="183"/>
                    <a:pt x="147" y="458"/>
                    <a:pt x="147" y="770"/>
                  </a:cubicBezTo>
                  <a:cubicBezTo>
                    <a:pt x="1" y="2713"/>
                    <a:pt x="679" y="4912"/>
                    <a:pt x="2127" y="6251"/>
                  </a:cubicBezTo>
                  <a:cubicBezTo>
                    <a:pt x="2626" y="6713"/>
                    <a:pt x="3229" y="6989"/>
                    <a:pt x="3857" y="6989"/>
                  </a:cubicBezTo>
                  <a:cubicBezTo>
                    <a:pt x="4176" y="6989"/>
                    <a:pt x="4501" y="6918"/>
                    <a:pt x="4821" y="6764"/>
                  </a:cubicBezTo>
                  <a:cubicBezTo>
                    <a:pt x="5738" y="6306"/>
                    <a:pt x="6233" y="5334"/>
                    <a:pt x="6434" y="4381"/>
                  </a:cubicBezTo>
                  <a:cubicBezTo>
                    <a:pt x="6654" y="3134"/>
                    <a:pt x="6654" y="1851"/>
                    <a:pt x="6728" y="605"/>
                  </a:cubicBezTo>
                  <a:cubicBezTo>
                    <a:pt x="6728" y="275"/>
                    <a:pt x="6471" y="0"/>
                    <a:pt x="61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06" name="Google Shape;4906;p50"/>
          <p:cNvGrpSpPr/>
          <p:nvPr/>
        </p:nvGrpSpPr>
        <p:grpSpPr>
          <a:xfrm rot="10800000" flipH="1">
            <a:off x="5628225" y="3955738"/>
            <a:ext cx="140800" cy="115225"/>
            <a:chOff x="7022000" y="3215100"/>
            <a:chExt cx="140800" cy="115225"/>
          </a:xfrm>
        </p:grpSpPr>
        <p:sp>
          <p:nvSpPr>
            <p:cNvPr id="4907" name="Google Shape;4907;p50"/>
            <p:cNvSpPr/>
            <p:nvPr/>
          </p:nvSpPr>
          <p:spPr>
            <a:xfrm>
              <a:off x="7059800" y="3222250"/>
              <a:ext cx="59250" cy="103325"/>
            </a:xfrm>
            <a:custGeom>
              <a:avLst/>
              <a:gdLst/>
              <a:ahLst/>
              <a:cxnLst/>
              <a:rect l="l" t="t" r="r" b="b"/>
              <a:pathLst>
                <a:path w="2370" h="4133" fill="none" extrusionOk="0">
                  <a:moveTo>
                    <a:pt x="2370" y="4132"/>
                  </a:moveTo>
                  <a:lnTo>
                    <a:pt x="0" y="1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8" name="Google Shape;4908;p50"/>
            <p:cNvSpPr/>
            <p:nvPr/>
          </p:nvSpPr>
          <p:spPr>
            <a:xfrm>
              <a:off x="7053550" y="3215100"/>
              <a:ext cx="75325" cy="115225"/>
            </a:xfrm>
            <a:custGeom>
              <a:avLst/>
              <a:gdLst/>
              <a:ahLst/>
              <a:cxnLst/>
              <a:rect l="l" t="t" r="r" b="b"/>
              <a:pathLst>
                <a:path w="3013" h="4609" fill="none" extrusionOk="0">
                  <a:moveTo>
                    <a:pt x="3013" y="1"/>
                  </a:moveTo>
                  <a:cubicBezTo>
                    <a:pt x="1953" y="1501"/>
                    <a:pt x="953" y="3037"/>
                    <a:pt x="0" y="4609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9" name="Google Shape;4909;p50"/>
            <p:cNvSpPr/>
            <p:nvPr/>
          </p:nvSpPr>
          <p:spPr>
            <a:xfrm>
              <a:off x="7022000" y="3274925"/>
              <a:ext cx="140800" cy="4500"/>
            </a:xfrm>
            <a:custGeom>
              <a:avLst/>
              <a:gdLst/>
              <a:ahLst/>
              <a:cxnLst/>
              <a:rect l="l" t="t" r="r" b="b"/>
              <a:pathLst>
                <a:path w="5632" h="180" fill="none" extrusionOk="0">
                  <a:moveTo>
                    <a:pt x="5632" y="1"/>
                  </a:moveTo>
                  <a:lnTo>
                    <a:pt x="0" y="180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10" name="Google Shape;4910;p50"/>
          <p:cNvSpPr/>
          <p:nvPr/>
        </p:nvSpPr>
        <p:spPr>
          <a:xfrm rot="10800000" flipH="1">
            <a:off x="3590750" y="1174950"/>
            <a:ext cx="157775" cy="142300"/>
          </a:xfrm>
          <a:custGeom>
            <a:avLst/>
            <a:gdLst/>
            <a:ahLst/>
            <a:cxnLst/>
            <a:rect l="l" t="t" r="r" b="b"/>
            <a:pathLst>
              <a:path w="6311" h="5692" fill="none" extrusionOk="0">
                <a:moveTo>
                  <a:pt x="2227" y="1048"/>
                </a:moveTo>
                <a:cubicBezTo>
                  <a:pt x="0" y="2286"/>
                  <a:pt x="1143" y="5691"/>
                  <a:pt x="3548" y="4917"/>
                </a:cubicBezTo>
                <a:cubicBezTo>
                  <a:pt x="6311" y="4024"/>
                  <a:pt x="5763" y="0"/>
                  <a:pt x="2227" y="1048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11" name="Google Shape;4911;p50"/>
          <p:cNvGrpSpPr/>
          <p:nvPr/>
        </p:nvGrpSpPr>
        <p:grpSpPr>
          <a:xfrm rot="1422344">
            <a:off x="1398621" y="3753478"/>
            <a:ext cx="999265" cy="633122"/>
            <a:chOff x="4929575" y="4096106"/>
            <a:chExt cx="804776" cy="509896"/>
          </a:xfrm>
        </p:grpSpPr>
        <p:sp>
          <p:nvSpPr>
            <p:cNvPr id="4912" name="Google Shape;4912;p50"/>
            <p:cNvSpPr/>
            <p:nvPr/>
          </p:nvSpPr>
          <p:spPr>
            <a:xfrm>
              <a:off x="5011467" y="4107451"/>
              <a:ext cx="75433" cy="97416"/>
            </a:xfrm>
            <a:custGeom>
              <a:avLst/>
              <a:gdLst/>
              <a:ahLst/>
              <a:cxnLst/>
              <a:rect l="l" t="t" r="r" b="b"/>
              <a:pathLst>
                <a:path w="2347" h="3031" extrusionOk="0">
                  <a:moveTo>
                    <a:pt x="1351" y="0"/>
                  </a:moveTo>
                  <a:cubicBezTo>
                    <a:pt x="1234" y="0"/>
                    <a:pt x="1123" y="49"/>
                    <a:pt x="1045" y="138"/>
                  </a:cubicBezTo>
                  <a:cubicBezTo>
                    <a:pt x="660" y="614"/>
                    <a:pt x="349" y="1164"/>
                    <a:pt x="147" y="1732"/>
                  </a:cubicBezTo>
                  <a:cubicBezTo>
                    <a:pt x="37" y="2081"/>
                    <a:pt x="1" y="2484"/>
                    <a:pt x="257" y="2777"/>
                  </a:cubicBezTo>
                  <a:cubicBezTo>
                    <a:pt x="414" y="2945"/>
                    <a:pt x="631" y="3031"/>
                    <a:pt x="852" y="3031"/>
                  </a:cubicBezTo>
                  <a:cubicBezTo>
                    <a:pt x="994" y="3031"/>
                    <a:pt x="1136" y="2995"/>
                    <a:pt x="1265" y="2924"/>
                  </a:cubicBezTo>
                  <a:cubicBezTo>
                    <a:pt x="1540" y="2777"/>
                    <a:pt x="1760" y="2539"/>
                    <a:pt x="1889" y="2264"/>
                  </a:cubicBezTo>
                  <a:cubicBezTo>
                    <a:pt x="2054" y="1989"/>
                    <a:pt x="2163" y="1714"/>
                    <a:pt x="2237" y="1421"/>
                  </a:cubicBezTo>
                  <a:cubicBezTo>
                    <a:pt x="2273" y="1256"/>
                    <a:pt x="2292" y="1091"/>
                    <a:pt x="2310" y="944"/>
                  </a:cubicBezTo>
                  <a:cubicBezTo>
                    <a:pt x="2347" y="742"/>
                    <a:pt x="2328" y="541"/>
                    <a:pt x="2255" y="357"/>
                  </a:cubicBezTo>
                  <a:cubicBezTo>
                    <a:pt x="2136" y="164"/>
                    <a:pt x="1933" y="44"/>
                    <a:pt x="1724" y="44"/>
                  </a:cubicBezTo>
                  <a:cubicBezTo>
                    <a:pt x="1675" y="44"/>
                    <a:pt x="1626" y="50"/>
                    <a:pt x="1577" y="64"/>
                  </a:cubicBezTo>
                  <a:cubicBezTo>
                    <a:pt x="1505" y="21"/>
                    <a:pt x="1427" y="0"/>
                    <a:pt x="13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3" name="Google Shape;4913;p50"/>
            <p:cNvSpPr/>
            <p:nvPr/>
          </p:nvSpPr>
          <p:spPr>
            <a:xfrm>
              <a:off x="5169947" y="4221546"/>
              <a:ext cx="84850" cy="129331"/>
            </a:xfrm>
            <a:custGeom>
              <a:avLst/>
              <a:gdLst/>
              <a:ahLst/>
              <a:cxnLst/>
              <a:rect l="l" t="t" r="r" b="b"/>
              <a:pathLst>
                <a:path w="2640" h="4024" extrusionOk="0">
                  <a:moveTo>
                    <a:pt x="1456" y="1"/>
                  </a:moveTo>
                  <a:cubicBezTo>
                    <a:pt x="1290" y="1"/>
                    <a:pt x="1133" y="79"/>
                    <a:pt x="1045" y="217"/>
                  </a:cubicBezTo>
                  <a:cubicBezTo>
                    <a:pt x="587" y="877"/>
                    <a:pt x="257" y="1628"/>
                    <a:pt x="110" y="2416"/>
                  </a:cubicBezTo>
                  <a:cubicBezTo>
                    <a:pt x="37" y="2820"/>
                    <a:pt x="0" y="3296"/>
                    <a:pt x="202" y="3663"/>
                  </a:cubicBezTo>
                  <a:cubicBezTo>
                    <a:pt x="353" y="3915"/>
                    <a:pt x="583" y="4023"/>
                    <a:pt x="822" y="4023"/>
                  </a:cubicBezTo>
                  <a:cubicBezTo>
                    <a:pt x="1018" y="4023"/>
                    <a:pt x="1220" y="3951"/>
                    <a:pt x="1393" y="3828"/>
                  </a:cubicBezTo>
                  <a:cubicBezTo>
                    <a:pt x="2053" y="3333"/>
                    <a:pt x="2383" y="2526"/>
                    <a:pt x="2512" y="1738"/>
                  </a:cubicBezTo>
                  <a:cubicBezTo>
                    <a:pt x="2567" y="1317"/>
                    <a:pt x="2640" y="803"/>
                    <a:pt x="2438" y="419"/>
                  </a:cubicBezTo>
                  <a:cubicBezTo>
                    <a:pt x="2347" y="217"/>
                    <a:pt x="2182" y="89"/>
                    <a:pt x="1980" y="52"/>
                  </a:cubicBezTo>
                  <a:cubicBezTo>
                    <a:pt x="1925" y="43"/>
                    <a:pt x="1875" y="38"/>
                    <a:pt x="1826" y="38"/>
                  </a:cubicBezTo>
                  <a:cubicBezTo>
                    <a:pt x="1778" y="38"/>
                    <a:pt x="1733" y="43"/>
                    <a:pt x="1687" y="52"/>
                  </a:cubicBezTo>
                  <a:cubicBezTo>
                    <a:pt x="1612" y="17"/>
                    <a:pt x="1533" y="1"/>
                    <a:pt x="14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4" name="Google Shape;4914;p50"/>
            <p:cNvSpPr/>
            <p:nvPr/>
          </p:nvSpPr>
          <p:spPr>
            <a:xfrm>
              <a:off x="5429153" y="4096106"/>
              <a:ext cx="81346" cy="120364"/>
            </a:xfrm>
            <a:custGeom>
              <a:avLst/>
              <a:gdLst/>
              <a:ahLst/>
              <a:cxnLst/>
              <a:rect l="l" t="t" r="r" b="b"/>
              <a:pathLst>
                <a:path w="2531" h="3745" extrusionOk="0">
                  <a:moveTo>
                    <a:pt x="1670" y="1"/>
                  </a:moveTo>
                  <a:cubicBezTo>
                    <a:pt x="1553" y="1"/>
                    <a:pt x="1434" y="33"/>
                    <a:pt x="1320" y="106"/>
                  </a:cubicBezTo>
                  <a:cubicBezTo>
                    <a:pt x="1302" y="124"/>
                    <a:pt x="1302" y="124"/>
                    <a:pt x="1265" y="142"/>
                  </a:cubicBezTo>
                  <a:cubicBezTo>
                    <a:pt x="1192" y="161"/>
                    <a:pt x="1100" y="197"/>
                    <a:pt x="1045" y="252"/>
                  </a:cubicBezTo>
                  <a:cubicBezTo>
                    <a:pt x="532" y="729"/>
                    <a:pt x="184" y="1370"/>
                    <a:pt x="74" y="2067"/>
                  </a:cubicBezTo>
                  <a:cubicBezTo>
                    <a:pt x="1" y="2452"/>
                    <a:pt x="19" y="2837"/>
                    <a:pt x="129" y="3222"/>
                  </a:cubicBezTo>
                  <a:cubicBezTo>
                    <a:pt x="259" y="3548"/>
                    <a:pt x="576" y="3744"/>
                    <a:pt x="906" y="3744"/>
                  </a:cubicBezTo>
                  <a:cubicBezTo>
                    <a:pt x="1039" y="3744"/>
                    <a:pt x="1175" y="3712"/>
                    <a:pt x="1302" y="3643"/>
                  </a:cubicBezTo>
                  <a:cubicBezTo>
                    <a:pt x="1632" y="3460"/>
                    <a:pt x="1889" y="3185"/>
                    <a:pt x="2054" y="2855"/>
                  </a:cubicBezTo>
                  <a:cubicBezTo>
                    <a:pt x="2237" y="2525"/>
                    <a:pt x="2365" y="2177"/>
                    <a:pt x="2438" y="1792"/>
                  </a:cubicBezTo>
                  <a:cubicBezTo>
                    <a:pt x="2512" y="1425"/>
                    <a:pt x="2530" y="1040"/>
                    <a:pt x="2457" y="655"/>
                  </a:cubicBezTo>
                  <a:cubicBezTo>
                    <a:pt x="2360" y="297"/>
                    <a:pt x="2025" y="1"/>
                    <a:pt x="16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5" name="Google Shape;4915;p50"/>
            <p:cNvSpPr/>
            <p:nvPr/>
          </p:nvSpPr>
          <p:spPr>
            <a:xfrm>
              <a:off x="5669524" y="4217818"/>
              <a:ext cx="64826" cy="93077"/>
            </a:xfrm>
            <a:custGeom>
              <a:avLst/>
              <a:gdLst/>
              <a:ahLst/>
              <a:cxnLst/>
              <a:rect l="l" t="t" r="r" b="b"/>
              <a:pathLst>
                <a:path w="2017" h="2896" extrusionOk="0">
                  <a:moveTo>
                    <a:pt x="1108" y="0"/>
                  </a:moveTo>
                  <a:cubicBezTo>
                    <a:pt x="992" y="0"/>
                    <a:pt x="874" y="55"/>
                    <a:pt x="807" y="150"/>
                  </a:cubicBezTo>
                  <a:cubicBezTo>
                    <a:pt x="495" y="535"/>
                    <a:pt x="257" y="974"/>
                    <a:pt x="129" y="1451"/>
                  </a:cubicBezTo>
                  <a:cubicBezTo>
                    <a:pt x="55" y="1689"/>
                    <a:pt x="19" y="1909"/>
                    <a:pt x="19" y="2148"/>
                  </a:cubicBezTo>
                  <a:cubicBezTo>
                    <a:pt x="0" y="2496"/>
                    <a:pt x="239" y="2807"/>
                    <a:pt x="568" y="2881"/>
                  </a:cubicBezTo>
                  <a:cubicBezTo>
                    <a:pt x="623" y="2891"/>
                    <a:pt x="675" y="2896"/>
                    <a:pt x="725" y="2896"/>
                  </a:cubicBezTo>
                  <a:cubicBezTo>
                    <a:pt x="1302" y="2896"/>
                    <a:pt x="1611" y="2253"/>
                    <a:pt x="1797" y="1781"/>
                  </a:cubicBezTo>
                  <a:cubicBezTo>
                    <a:pt x="1888" y="1543"/>
                    <a:pt x="1943" y="1304"/>
                    <a:pt x="1962" y="1066"/>
                  </a:cubicBezTo>
                  <a:cubicBezTo>
                    <a:pt x="2017" y="809"/>
                    <a:pt x="1980" y="553"/>
                    <a:pt x="1888" y="333"/>
                  </a:cubicBezTo>
                  <a:cubicBezTo>
                    <a:pt x="1778" y="150"/>
                    <a:pt x="1595" y="21"/>
                    <a:pt x="1375" y="3"/>
                  </a:cubicBezTo>
                  <a:cubicBezTo>
                    <a:pt x="1338" y="3"/>
                    <a:pt x="1283" y="21"/>
                    <a:pt x="1228" y="21"/>
                  </a:cubicBezTo>
                  <a:cubicBezTo>
                    <a:pt x="1190" y="7"/>
                    <a:pt x="1149" y="0"/>
                    <a:pt x="11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6" name="Google Shape;4916;p50"/>
            <p:cNvSpPr/>
            <p:nvPr/>
          </p:nvSpPr>
          <p:spPr>
            <a:xfrm>
              <a:off x="5515769" y="4472556"/>
              <a:ext cx="86039" cy="133445"/>
            </a:xfrm>
            <a:custGeom>
              <a:avLst/>
              <a:gdLst/>
              <a:ahLst/>
              <a:cxnLst/>
              <a:rect l="l" t="t" r="r" b="b"/>
              <a:pathLst>
                <a:path w="2677" h="4152" extrusionOk="0">
                  <a:moveTo>
                    <a:pt x="1496" y="1"/>
                  </a:moveTo>
                  <a:cubicBezTo>
                    <a:pt x="1383" y="1"/>
                    <a:pt x="1273" y="49"/>
                    <a:pt x="1192" y="142"/>
                  </a:cubicBezTo>
                  <a:cubicBezTo>
                    <a:pt x="660" y="747"/>
                    <a:pt x="293" y="1499"/>
                    <a:pt x="128" y="2287"/>
                  </a:cubicBezTo>
                  <a:cubicBezTo>
                    <a:pt x="18" y="2690"/>
                    <a:pt x="0" y="3112"/>
                    <a:pt x="55" y="3533"/>
                  </a:cubicBezTo>
                  <a:cubicBezTo>
                    <a:pt x="124" y="3904"/>
                    <a:pt x="461" y="4152"/>
                    <a:pt x="818" y="4152"/>
                  </a:cubicBezTo>
                  <a:cubicBezTo>
                    <a:pt x="937" y="4152"/>
                    <a:pt x="1059" y="4124"/>
                    <a:pt x="1173" y="4065"/>
                  </a:cubicBezTo>
                  <a:cubicBezTo>
                    <a:pt x="1925" y="3717"/>
                    <a:pt x="2346" y="2873"/>
                    <a:pt x="2511" y="2104"/>
                  </a:cubicBezTo>
                  <a:cubicBezTo>
                    <a:pt x="2566" y="1865"/>
                    <a:pt x="2603" y="1627"/>
                    <a:pt x="2621" y="1389"/>
                  </a:cubicBezTo>
                  <a:cubicBezTo>
                    <a:pt x="2676" y="1169"/>
                    <a:pt x="2676" y="930"/>
                    <a:pt x="2621" y="710"/>
                  </a:cubicBezTo>
                  <a:cubicBezTo>
                    <a:pt x="2541" y="356"/>
                    <a:pt x="2206" y="31"/>
                    <a:pt x="1841" y="31"/>
                  </a:cubicBezTo>
                  <a:cubicBezTo>
                    <a:pt x="1790" y="31"/>
                    <a:pt x="1738" y="37"/>
                    <a:pt x="1686" y="51"/>
                  </a:cubicBezTo>
                  <a:cubicBezTo>
                    <a:pt x="1626" y="17"/>
                    <a:pt x="1561" y="1"/>
                    <a:pt x="14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7" name="Google Shape;4917;p50"/>
            <p:cNvSpPr/>
            <p:nvPr/>
          </p:nvSpPr>
          <p:spPr>
            <a:xfrm>
              <a:off x="5268326" y="4416698"/>
              <a:ext cx="87228" cy="131903"/>
            </a:xfrm>
            <a:custGeom>
              <a:avLst/>
              <a:gdLst/>
              <a:ahLst/>
              <a:cxnLst/>
              <a:rect l="l" t="t" r="r" b="b"/>
              <a:pathLst>
                <a:path w="2714" h="4104" extrusionOk="0">
                  <a:moveTo>
                    <a:pt x="2121" y="1"/>
                  </a:moveTo>
                  <a:cubicBezTo>
                    <a:pt x="1983" y="1"/>
                    <a:pt x="1847" y="52"/>
                    <a:pt x="1742" y="157"/>
                  </a:cubicBezTo>
                  <a:cubicBezTo>
                    <a:pt x="1723" y="175"/>
                    <a:pt x="1705" y="194"/>
                    <a:pt x="1705" y="212"/>
                  </a:cubicBezTo>
                  <a:cubicBezTo>
                    <a:pt x="1668" y="230"/>
                    <a:pt x="1632" y="249"/>
                    <a:pt x="1614" y="285"/>
                  </a:cubicBezTo>
                  <a:cubicBezTo>
                    <a:pt x="1522" y="304"/>
                    <a:pt x="1449" y="340"/>
                    <a:pt x="1394" y="395"/>
                  </a:cubicBezTo>
                  <a:cubicBezTo>
                    <a:pt x="1284" y="505"/>
                    <a:pt x="1192" y="634"/>
                    <a:pt x="1119" y="762"/>
                  </a:cubicBezTo>
                  <a:cubicBezTo>
                    <a:pt x="624" y="1349"/>
                    <a:pt x="275" y="2045"/>
                    <a:pt x="129" y="2778"/>
                  </a:cubicBezTo>
                  <a:cubicBezTo>
                    <a:pt x="55" y="3218"/>
                    <a:pt x="0" y="3768"/>
                    <a:pt x="459" y="4006"/>
                  </a:cubicBezTo>
                  <a:cubicBezTo>
                    <a:pt x="573" y="4074"/>
                    <a:pt x="697" y="4103"/>
                    <a:pt x="822" y="4103"/>
                  </a:cubicBezTo>
                  <a:cubicBezTo>
                    <a:pt x="1136" y="4103"/>
                    <a:pt x="1459" y="3918"/>
                    <a:pt x="1668" y="3695"/>
                  </a:cubicBezTo>
                  <a:cubicBezTo>
                    <a:pt x="1925" y="3383"/>
                    <a:pt x="2127" y="3035"/>
                    <a:pt x="2273" y="2668"/>
                  </a:cubicBezTo>
                  <a:cubicBezTo>
                    <a:pt x="2420" y="2302"/>
                    <a:pt x="2530" y="1917"/>
                    <a:pt x="2603" y="1550"/>
                  </a:cubicBezTo>
                  <a:cubicBezTo>
                    <a:pt x="2640" y="1330"/>
                    <a:pt x="2658" y="1129"/>
                    <a:pt x="2658" y="927"/>
                  </a:cubicBezTo>
                  <a:cubicBezTo>
                    <a:pt x="2713" y="689"/>
                    <a:pt x="2677" y="450"/>
                    <a:pt x="2585" y="249"/>
                  </a:cubicBezTo>
                  <a:cubicBezTo>
                    <a:pt x="2472" y="85"/>
                    <a:pt x="2296" y="1"/>
                    <a:pt x="21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8" name="Google Shape;4918;p50"/>
            <p:cNvSpPr/>
            <p:nvPr/>
          </p:nvSpPr>
          <p:spPr>
            <a:xfrm>
              <a:off x="4929575" y="4454430"/>
              <a:ext cx="84271" cy="133060"/>
            </a:xfrm>
            <a:custGeom>
              <a:avLst/>
              <a:gdLst/>
              <a:ahLst/>
              <a:cxnLst/>
              <a:rect l="l" t="t" r="r" b="b"/>
              <a:pathLst>
                <a:path w="2622" h="4140" extrusionOk="0">
                  <a:moveTo>
                    <a:pt x="1511" y="1"/>
                  </a:moveTo>
                  <a:cubicBezTo>
                    <a:pt x="1397" y="1"/>
                    <a:pt x="1281" y="49"/>
                    <a:pt x="1192" y="138"/>
                  </a:cubicBezTo>
                  <a:cubicBezTo>
                    <a:pt x="422" y="926"/>
                    <a:pt x="1" y="1989"/>
                    <a:pt x="1" y="3089"/>
                  </a:cubicBezTo>
                  <a:cubicBezTo>
                    <a:pt x="1" y="3346"/>
                    <a:pt x="74" y="3621"/>
                    <a:pt x="239" y="3841"/>
                  </a:cubicBezTo>
                  <a:cubicBezTo>
                    <a:pt x="388" y="4030"/>
                    <a:pt x="627" y="4140"/>
                    <a:pt x="867" y="4140"/>
                  </a:cubicBezTo>
                  <a:cubicBezTo>
                    <a:pt x="952" y="4140"/>
                    <a:pt x="1037" y="4126"/>
                    <a:pt x="1119" y="4097"/>
                  </a:cubicBezTo>
                  <a:cubicBezTo>
                    <a:pt x="1687" y="3914"/>
                    <a:pt x="2017" y="3291"/>
                    <a:pt x="2219" y="2777"/>
                  </a:cubicBezTo>
                  <a:cubicBezTo>
                    <a:pt x="2402" y="2264"/>
                    <a:pt x="2512" y="1751"/>
                    <a:pt x="2567" y="1219"/>
                  </a:cubicBezTo>
                  <a:cubicBezTo>
                    <a:pt x="2622" y="981"/>
                    <a:pt x="2604" y="706"/>
                    <a:pt x="2530" y="468"/>
                  </a:cubicBezTo>
                  <a:cubicBezTo>
                    <a:pt x="2424" y="211"/>
                    <a:pt x="2169" y="41"/>
                    <a:pt x="1897" y="41"/>
                  </a:cubicBezTo>
                  <a:cubicBezTo>
                    <a:pt x="1840" y="41"/>
                    <a:pt x="1781" y="49"/>
                    <a:pt x="1724" y="65"/>
                  </a:cubicBezTo>
                  <a:cubicBezTo>
                    <a:pt x="1659" y="21"/>
                    <a:pt x="1585" y="1"/>
                    <a:pt x="15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FC0D9-1008-753F-14A2-FEB5FBEC4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Write</a:t>
            </a:r>
            <a:r>
              <a:rPr lang="es-MX" dirty="0"/>
              <a:t> </a:t>
            </a:r>
            <a:r>
              <a:rPr lang="es-MX" dirty="0" err="1"/>
              <a:t>about</a:t>
            </a:r>
            <a:r>
              <a:rPr lang="es-MX" dirty="0"/>
              <a:t> a </a:t>
            </a:r>
            <a:r>
              <a:rPr lang="es-MX" dirty="0" err="1"/>
              <a:t>trip</a:t>
            </a:r>
            <a:r>
              <a:rPr lang="es-MX" dirty="0"/>
              <a:t> </a:t>
            </a:r>
            <a:r>
              <a:rPr lang="es-MX" dirty="0" err="1"/>
              <a:t>from</a:t>
            </a:r>
            <a:r>
              <a:rPr lang="es-MX" dirty="0"/>
              <a:t> FAU </a:t>
            </a:r>
            <a:r>
              <a:rPr lang="es-MX" dirty="0" err="1"/>
              <a:t>to</a:t>
            </a:r>
            <a:r>
              <a:rPr lang="es-MX" dirty="0"/>
              <a:t> JGM </a:t>
            </a:r>
            <a:r>
              <a:rPr lang="es-MX" dirty="0" err="1"/>
              <a:t>using</a:t>
            </a:r>
            <a:r>
              <a:rPr lang="es-MX" dirty="0"/>
              <a:t> </a:t>
            </a:r>
            <a:r>
              <a:rPr lang="es-MX" dirty="0" err="1"/>
              <a:t>prepositions</a:t>
            </a:r>
            <a:r>
              <a:rPr lang="es-MX" dirty="0"/>
              <a:t> and </a:t>
            </a:r>
            <a:r>
              <a:rPr lang="es-MX" dirty="0" err="1"/>
              <a:t>directions</a:t>
            </a:r>
            <a:br>
              <a:rPr lang="es-MX" dirty="0"/>
            </a:br>
            <a:br>
              <a:rPr lang="es-MX" dirty="0"/>
            </a:b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3282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1" name="Google Shape;4801;p47"/>
          <p:cNvSpPr txBox="1"/>
          <p:nvPr/>
        </p:nvSpPr>
        <p:spPr>
          <a:xfrm>
            <a:off x="1010525" y="1193900"/>
            <a:ext cx="7413600" cy="3424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6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n-GB" sz="18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Some expressions that are to be used in this unit to </a:t>
            </a:r>
            <a:r>
              <a:rPr lang="en-GB" sz="1800" spc="-1" dirty="0">
                <a:solidFill>
                  <a:srgbClr val="C9211E"/>
                </a:solidFill>
                <a:latin typeface="DynaPuff" panose="020B0604020202020204" charset="0"/>
                <a:ea typeface="DynaPuff" panose="020B0604020202020204" charset="0"/>
              </a:rPr>
              <a:t>refresh your memory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n-GB" sz="1800" b="1" i="1" spc="-1" dirty="0">
                <a:solidFill>
                  <a:srgbClr val="00B050"/>
                </a:solidFill>
                <a:latin typeface="DynaPuff" panose="020B0604020202020204" charset="0"/>
                <a:ea typeface="DynaPuff" panose="020B0604020202020204" charset="0"/>
              </a:rPr>
              <a:t>Turn left</a:t>
            </a:r>
            <a:r>
              <a:rPr lang="en-GB" sz="1800" spc="-1" dirty="0">
                <a:latin typeface="DynaPuff" panose="020B0604020202020204" charset="0"/>
                <a:ea typeface="DynaPuff" panose="020B0604020202020204" charset="0"/>
              </a:rPr>
              <a:t>  at the </a:t>
            </a:r>
            <a:r>
              <a:rPr lang="en-GB" sz="1800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crossroads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n-GB" sz="18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When you go to the </a:t>
            </a:r>
            <a:r>
              <a:rPr lang="en-GB" sz="1800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roundabout</a:t>
            </a:r>
            <a:r>
              <a:rPr lang="en-GB" sz="18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, </a:t>
            </a:r>
            <a:r>
              <a:rPr lang="en-GB" sz="1800" b="1" i="1" spc="-1" dirty="0">
                <a:solidFill>
                  <a:srgbClr val="00B050"/>
                </a:solidFill>
                <a:latin typeface="DynaPuff" panose="020B0604020202020204" charset="0"/>
                <a:ea typeface="DynaPuff" panose="020B0604020202020204" charset="0"/>
              </a:rPr>
              <a:t>go straight on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n-GB" sz="18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It'll be quicker </a:t>
            </a:r>
            <a:r>
              <a:rPr lang="en-GB" sz="1800" b="1" i="1" spc="-1" dirty="0">
                <a:solidFill>
                  <a:srgbClr val="FF0000"/>
                </a:solidFill>
                <a:latin typeface="DynaPuff" panose="020B0604020202020204" charset="0"/>
                <a:ea typeface="DynaPuff" panose="020B0604020202020204" charset="0"/>
              </a:rPr>
              <a:t>by train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n-GB" sz="18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It's </a:t>
            </a:r>
            <a:r>
              <a:rPr lang="en-GB" sz="1800" b="1" i="1" spc="-1" dirty="0">
                <a:solidFill>
                  <a:srgbClr val="FF0000"/>
                </a:solidFill>
                <a:latin typeface="DynaPuff" panose="020B0604020202020204" charset="0"/>
                <a:ea typeface="DynaPuff" panose="020B0604020202020204" charset="0"/>
              </a:rPr>
              <a:t>miles away</a:t>
            </a:r>
          </a:p>
          <a:p>
            <a:pPr algn="r"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s-CL" sz="10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Adapted </a:t>
            </a:r>
            <a:r>
              <a:rPr lang="es-CL" sz="10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from</a:t>
            </a:r>
            <a:r>
              <a:rPr lang="es-CL" sz="10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: ‘</a:t>
            </a:r>
            <a:r>
              <a:rPr lang="es-CL" sz="10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H.Dellar</a:t>
            </a:r>
            <a:r>
              <a:rPr lang="es-CL" sz="10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&amp; A </a:t>
            </a:r>
            <a:r>
              <a:rPr lang="es-CL" sz="10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Walkley</a:t>
            </a:r>
            <a:r>
              <a:rPr lang="es-CL" sz="10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(2006), </a:t>
            </a:r>
            <a:r>
              <a:rPr lang="es-CL" sz="10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Innovations</a:t>
            </a:r>
            <a:r>
              <a:rPr lang="es-CL" sz="10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Pre-</a:t>
            </a:r>
            <a:r>
              <a:rPr lang="es-CL" sz="10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Intermediate</a:t>
            </a:r>
            <a:r>
              <a:rPr lang="es-CL" sz="10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’ </a:t>
            </a:r>
            <a:endParaRPr lang="es-CL" sz="1000" b="1" i="1" spc="-1" dirty="0">
              <a:solidFill>
                <a:srgbClr val="FF0000"/>
              </a:solidFill>
              <a:latin typeface="DynaPuff" panose="020B0604020202020204" charset="0"/>
              <a:ea typeface="DynaPuff" panose="020B0604020202020204" charset="0"/>
            </a:endParaRPr>
          </a:p>
        </p:txBody>
      </p:sp>
      <p:grpSp>
        <p:nvGrpSpPr>
          <p:cNvPr id="4804" name="Google Shape;4804;p47"/>
          <p:cNvGrpSpPr/>
          <p:nvPr/>
        </p:nvGrpSpPr>
        <p:grpSpPr>
          <a:xfrm rot="10800000" flipH="1">
            <a:off x="6917900" y="1363538"/>
            <a:ext cx="140800" cy="115225"/>
            <a:chOff x="7022000" y="3215100"/>
            <a:chExt cx="140800" cy="115225"/>
          </a:xfrm>
        </p:grpSpPr>
        <p:sp>
          <p:nvSpPr>
            <p:cNvPr id="4805" name="Google Shape;4805;p47"/>
            <p:cNvSpPr/>
            <p:nvPr/>
          </p:nvSpPr>
          <p:spPr>
            <a:xfrm>
              <a:off x="7059800" y="3222250"/>
              <a:ext cx="59250" cy="103325"/>
            </a:xfrm>
            <a:custGeom>
              <a:avLst/>
              <a:gdLst/>
              <a:ahLst/>
              <a:cxnLst/>
              <a:rect l="l" t="t" r="r" b="b"/>
              <a:pathLst>
                <a:path w="2370" h="4133" fill="none" extrusionOk="0">
                  <a:moveTo>
                    <a:pt x="2370" y="4132"/>
                  </a:moveTo>
                  <a:lnTo>
                    <a:pt x="0" y="1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47"/>
            <p:cNvSpPr/>
            <p:nvPr/>
          </p:nvSpPr>
          <p:spPr>
            <a:xfrm>
              <a:off x="7053550" y="3215100"/>
              <a:ext cx="75325" cy="115225"/>
            </a:xfrm>
            <a:custGeom>
              <a:avLst/>
              <a:gdLst/>
              <a:ahLst/>
              <a:cxnLst/>
              <a:rect l="l" t="t" r="r" b="b"/>
              <a:pathLst>
                <a:path w="3013" h="4609" fill="none" extrusionOk="0">
                  <a:moveTo>
                    <a:pt x="3013" y="1"/>
                  </a:moveTo>
                  <a:cubicBezTo>
                    <a:pt x="1953" y="1501"/>
                    <a:pt x="953" y="3037"/>
                    <a:pt x="0" y="4609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47"/>
            <p:cNvSpPr/>
            <p:nvPr/>
          </p:nvSpPr>
          <p:spPr>
            <a:xfrm>
              <a:off x="7022000" y="3274925"/>
              <a:ext cx="140800" cy="4500"/>
            </a:xfrm>
            <a:custGeom>
              <a:avLst/>
              <a:gdLst/>
              <a:ahLst/>
              <a:cxnLst/>
              <a:rect l="l" t="t" r="r" b="b"/>
              <a:pathLst>
                <a:path w="5632" h="180" fill="none" extrusionOk="0">
                  <a:moveTo>
                    <a:pt x="5632" y="1"/>
                  </a:moveTo>
                  <a:lnTo>
                    <a:pt x="0" y="180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08" name="Google Shape;4808;p47"/>
          <p:cNvGrpSpPr/>
          <p:nvPr/>
        </p:nvGrpSpPr>
        <p:grpSpPr>
          <a:xfrm>
            <a:off x="7340500" y="720125"/>
            <a:ext cx="983760" cy="577806"/>
            <a:chOff x="7340500" y="720125"/>
            <a:chExt cx="983760" cy="577806"/>
          </a:xfrm>
        </p:grpSpPr>
        <p:grpSp>
          <p:nvGrpSpPr>
            <p:cNvPr id="4809" name="Google Shape;4809;p47"/>
            <p:cNvGrpSpPr/>
            <p:nvPr/>
          </p:nvGrpSpPr>
          <p:grpSpPr>
            <a:xfrm>
              <a:off x="7761219" y="720125"/>
              <a:ext cx="563042" cy="506494"/>
              <a:chOff x="7608819" y="720125"/>
              <a:chExt cx="563042" cy="506494"/>
            </a:xfrm>
          </p:grpSpPr>
          <p:sp>
            <p:nvSpPr>
              <p:cNvPr id="4810" name="Google Shape;4810;p47"/>
              <p:cNvSpPr/>
              <p:nvPr/>
            </p:nvSpPr>
            <p:spPr>
              <a:xfrm>
                <a:off x="7608819" y="720125"/>
                <a:ext cx="558386" cy="269118"/>
              </a:xfrm>
              <a:custGeom>
                <a:avLst/>
                <a:gdLst/>
                <a:ahLst/>
                <a:cxnLst/>
                <a:rect l="l" t="t" r="r" b="b"/>
                <a:pathLst>
                  <a:path w="18456" h="8895" fill="none" extrusionOk="0">
                    <a:moveTo>
                      <a:pt x="18241" y="238"/>
                    </a:moveTo>
                    <a:cubicBezTo>
                      <a:pt x="14610" y="2346"/>
                      <a:pt x="4358" y="8894"/>
                      <a:pt x="3477" y="8466"/>
                    </a:cubicBezTo>
                    <a:cubicBezTo>
                      <a:pt x="2239" y="7918"/>
                      <a:pt x="858" y="5941"/>
                      <a:pt x="1" y="4977"/>
                    </a:cubicBezTo>
                    <a:cubicBezTo>
                      <a:pt x="1453" y="4286"/>
                      <a:pt x="17277" y="36"/>
                      <a:pt x="18455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1" name="Google Shape;4811;p47"/>
              <p:cNvSpPr/>
              <p:nvPr/>
            </p:nvSpPr>
            <p:spPr>
              <a:xfrm>
                <a:off x="7835395" y="723362"/>
                <a:ext cx="336466" cy="483082"/>
              </a:xfrm>
              <a:custGeom>
                <a:avLst/>
                <a:gdLst/>
                <a:ahLst/>
                <a:cxnLst/>
                <a:rect l="l" t="t" r="r" b="b"/>
                <a:pathLst>
                  <a:path w="11121" h="15967" fill="none" extrusionOk="0">
                    <a:moveTo>
                      <a:pt x="10942" y="96"/>
                    </a:moveTo>
                    <a:cubicBezTo>
                      <a:pt x="9407" y="2394"/>
                      <a:pt x="1441" y="10073"/>
                      <a:pt x="1" y="12216"/>
                    </a:cubicBezTo>
                    <a:cubicBezTo>
                      <a:pt x="1096" y="13395"/>
                      <a:pt x="2275" y="14955"/>
                      <a:pt x="3537" y="15967"/>
                    </a:cubicBezTo>
                    <a:cubicBezTo>
                      <a:pt x="4906" y="14836"/>
                      <a:pt x="10323" y="1953"/>
                      <a:pt x="11121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2" name="Google Shape;4812;p47"/>
              <p:cNvSpPr/>
              <p:nvPr/>
            </p:nvSpPr>
            <p:spPr>
              <a:xfrm>
                <a:off x="7726236" y="980192"/>
                <a:ext cx="107042" cy="246427"/>
              </a:xfrm>
              <a:custGeom>
                <a:avLst/>
                <a:gdLst/>
                <a:ahLst/>
                <a:cxnLst/>
                <a:rect l="l" t="t" r="r" b="b"/>
                <a:pathLst>
                  <a:path w="3538" h="8145" fill="none" extrusionOk="0">
                    <a:moveTo>
                      <a:pt x="25" y="0"/>
                    </a:moveTo>
                    <a:cubicBezTo>
                      <a:pt x="1" y="1263"/>
                      <a:pt x="751" y="2703"/>
                      <a:pt x="1061" y="3906"/>
                    </a:cubicBezTo>
                    <a:cubicBezTo>
                      <a:pt x="1406" y="5299"/>
                      <a:pt x="1799" y="6942"/>
                      <a:pt x="2430" y="8144"/>
                    </a:cubicBezTo>
                    <a:cubicBezTo>
                      <a:pt x="3216" y="7061"/>
                      <a:pt x="3251" y="4930"/>
                      <a:pt x="3537" y="368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13" name="Google Shape;4813;p47"/>
            <p:cNvSpPr/>
            <p:nvPr/>
          </p:nvSpPr>
          <p:spPr>
            <a:xfrm>
              <a:off x="7340500" y="936233"/>
              <a:ext cx="507558" cy="361699"/>
            </a:xfrm>
            <a:custGeom>
              <a:avLst/>
              <a:gdLst/>
              <a:ahLst/>
              <a:cxnLst/>
              <a:rect l="l" t="t" r="r" b="b"/>
              <a:pathLst>
                <a:path w="16776" h="11955" fill="none" extrusionOk="0">
                  <a:moveTo>
                    <a:pt x="16776" y="10347"/>
                  </a:moveTo>
                  <a:cubicBezTo>
                    <a:pt x="14633" y="11895"/>
                    <a:pt x="12311" y="11955"/>
                    <a:pt x="9787" y="11205"/>
                  </a:cubicBezTo>
                  <a:cubicBezTo>
                    <a:pt x="7382" y="10478"/>
                    <a:pt x="4846" y="7728"/>
                    <a:pt x="5667" y="5180"/>
                  </a:cubicBezTo>
                  <a:cubicBezTo>
                    <a:pt x="6227" y="3275"/>
                    <a:pt x="9025" y="1"/>
                    <a:pt x="11120" y="2168"/>
                  </a:cubicBezTo>
                  <a:cubicBezTo>
                    <a:pt x="12906" y="4144"/>
                    <a:pt x="10751" y="7026"/>
                    <a:pt x="9370" y="8419"/>
                  </a:cubicBezTo>
                  <a:cubicBezTo>
                    <a:pt x="6834" y="11050"/>
                    <a:pt x="3346" y="11205"/>
                    <a:pt x="0" y="10407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ítulo 2">
            <a:extLst>
              <a:ext uri="{FF2B5EF4-FFF2-40B4-BE49-F238E27FC236}">
                <a16:creationId xmlns:a16="http://schemas.microsoft.com/office/drawing/2014/main" id="{05955765-8976-C4F2-9611-E2DD4F8AB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525" y="524689"/>
            <a:ext cx="7351800" cy="577800"/>
          </a:xfrm>
        </p:spPr>
        <p:txBody>
          <a:bodyPr/>
          <a:lstStyle/>
          <a:p>
            <a:pPr marL="521451" indent="-389360" algn="ctr">
              <a:spcBef>
                <a:spcPts val="1413"/>
              </a:spcBef>
            </a:pPr>
            <a:r>
              <a:rPr lang="es-CL" sz="2400" spc="-1" dirty="0">
                <a:solidFill>
                  <a:srgbClr val="2A6099"/>
                </a:solidFill>
                <a:latin typeface="DynaPuff" panose="020B0604020202020204" charset="0"/>
                <a:ea typeface="DynaPuff" panose="020B0604020202020204" charset="0"/>
              </a:rPr>
              <a:t>Unit 11: </a:t>
            </a:r>
            <a:r>
              <a:rPr lang="es-CL" sz="2400" spc="-1" dirty="0" err="1">
                <a:solidFill>
                  <a:srgbClr val="2A6099"/>
                </a:solidFill>
                <a:latin typeface="DynaPuff" panose="020B0604020202020204" charset="0"/>
                <a:ea typeface="DynaPuff" panose="020B0604020202020204" charset="0"/>
              </a:rPr>
              <a:t>Getting</a:t>
            </a:r>
            <a:r>
              <a:rPr lang="es-CL" sz="2400" spc="-1" dirty="0">
                <a:solidFill>
                  <a:srgbClr val="2A6099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2400" spc="-1" dirty="0" err="1">
                <a:solidFill>
                  <a:srgbClr val="2A6099"/>
                </a:solidFill>
                <a:latin typeface="DynaPuff" panose="020B0604020202020204" charset="0"/>
                <a:ea typeface="DynaPuff" panose="020B0604020202020204" charset="0"/>
              </a:rPr>
              <a:t>Around</a:t>
            </a:r>
            <a:b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</a:br>
            <a:br>
              <a:rPr lang="es-CL" sz="3600" spc="-1" dirty="0">
                <a:latin typeface="DynaPuff" panose="020B0604020202020204" charset="0"/>
                <a:ea typeface="DynaPuff" panose="020B0604020202020204" charset="0"/>
              </a:rPr>
            </a:b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1" name="Google Shape;4801;p47"/>
          <p:cNvSpPr txBox="1"/>
          <p:nvPr/>
        </p:nvSpPr>
        <p:spPr>
          <a:xfrm>
            <a:off x="1010525" y="1193900"/>
            <a:ext cx="7413600" cy="3424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Using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vocabulary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: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Around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town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. 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s-CL" sz="1600" b="1" spc="-1" dirty="0">
                <a:solidFill>
                  <a:srgbClr val="00B050"/>
                </a:solidFill>
                <a:latin typeface="DynaPuff" panose="020B0604020202020204" charset="0"/>
                <a:ea typeface="DynaPuff" panose="020B0604020202020204" charset="0"/>
              </a:rPr>
              <a:t>Look at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photos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,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which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of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these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things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in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box </a:t>
            </a:r>
            <a:r>
              <a:rPr lang="es-CL" sz="1600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can </a:t>
            </a:r>
            <a:r>
              <a:rPr lang="es-CL" sz="1600" b="1" i="1" spc="-1" dirty="0" err="1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you</a:t>
            </a:r>
            <a:r>
              <a:rPr lang="es-CL" sz="1600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1600" b="1" i="1" spc="-1" dirty="0" err="1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see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?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6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 marL="0" marR="0" indent="0" algn="l" rtl="0" fontAlgn="ctr">
              <a:spcBef>
                <a:spcPts val="0"/>
              </a:spcBef>
              <a:spcAft>
                <a:spcPts val="0"/>
              </a:spcAft>
            </a:pPr>
            <a:endParaRPr lang="es-CL" sz="1800" b="0" i="0" u="none" strike="noStrike" dirty="0">
              <a:effectLst/>
              <a:latin typeface="Arial" panose="020B0604020202020204" pitchFamily="3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latin typeface="DynaPuff" panose="020B0604020202020204" charset="0"/>
              <a:ea typeface="DynaPuff" panose="020B060402020202020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 algn="r"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</p:txBody>
      </p:sp>
      <p:grpSp>
        <p:nvGrpSpPr>
          <p:cNvPr id="4804" name="Google Shape;4804;p47"/>
          <p:cNvGrpSpPr/>
          <p:nvPr/>
        </p:nvGrpSpPr>
        <p:grpSpPr>
          <a:xfrm rot="10800000" flipH="1">
            <a:off x="6917900" y="1363538"/>
            <a:ext cx="140800" cy="115225"/>
            <a:chOff x="7022000" y="3215100"/>
            <a:chExt cx="140800" cy="115225"/>
          </a:xfrm>
        </p:grpSpPr>
        <p:sp>
          <p:nvSpPr>
            <p:cNvPr id="4805" name="Google Shape;4805;p47"/>
            <p:cNvSpPr/>
            <p:nvPr/>
          </p:nvSpPr>
          <p:spPr>
            <a:xfrm>
              <a:off x="7059800" y="3222250"/>
              <a:ext cx="59250" cy="103325"/>
            </a:xfrm>
            <a:custGeom>
              <a:avLst/>
              <a:gdLst/>
              <a:ahLst/>
              <a:cxnLst/>
              <a:rect l="l" t="t" r="r" b="b"/>
              <a:pathLst>
                <a:path w="2370" h="4133" fill="none" extrusionOk="0">
                  <a:moveTo>
                    <a:pt x="2370" y="4132"/>
                  </a:moveTo>
                  <a:lnTo>
                    <a:pt x="0" y="1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47"/>
            <p:cNvSpPr/>
            <p:nvPr/>
          </p:nvSpPr>
          <p:spPr>
            <a:xfrm>
              <a:off x="7053550" y="3215100"/>
              <a:ext cx="75325" cy="115225"/>
            </a:xfrm>
            <a:custGeom>
              <a:avLst/>
              <a:gdLst/>
              <a:ahLst/>
              <a:cxnLst/>
              <a:rect l="l" t="t" r="r" b="b"/>
              <a:pathLst>
                <a:path w="3013" h="4609" fill="none" extrusionOk="0">
                  <a:moveTo>
                    <a:pt x="3013" y="1"/>
                  </a:moveTo>
                  <a:cubicBezTo>
                    <a:pt x="1953" y="1501"/>
                    <a:pt x="953" y="3037"/>
                    <a:pt x="0" y="4609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47"/>
            <p:cNvSpPr/>
            <p:nvPr/>
          </p:nvSpPr>
          <p:spPr>
            <a:xfrm>
              <a:off x="7022000" y="3274925"/>
              <a:ext cx="140800" cy="4500"/>
            </a:xfrm>
            <a:custGeom>
              <a:avLst/>
              <a:gdLst/>
              <a:ahLst/>
              <a:cxnLst/>
              <a:rect l="l" t="t" r="r" b="b"/>
              <a:pathLst>
                <a:path w="5632" h="180" fill="none" extrusionOk="0">
                  <a:moveTo>
                    <a:pt x="5632" y="1"/>
                  </a:moveTo>
                  <a:lnTo>
                    <a:pt x="0" y="180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08" name="Google Shape;4808;p47"/>
          <p:cNvGrpSpPr/>
          <p:nvPr/>
        </p:nvGrpSpPr>
        <p:grpSpPr>
          <a:xfrm>
            <a:off x="7340500" y="720125"/>
            <a:ext cx="983760" cy="577806"/>
            <a:chOff x="7340500" y="720125"/>
            <a:chExt cx="983760" cy="577806"/>
          </a:xfrm>
        </p:grpSpPr>
        <p:grpSp>
          <p:nvGrpSpPr>
            <p:cNvPr id="4809" name="Google Shape;4809;p47"/>
            <p:cNvGrpSpPr/>
            <p:nvPr/>
          </p:nvGrpSpPr>
          <p:grpSpPr>
            <a:xfrm>
              <a:off x="7761219" y="720125"/>
              <a:ext cx="563042" cy="506494"/>
              <a:chOff x="7608819" y="720125"/>
              <a:chExt cx="563042" cy="506494"/>
            </a:xfrm>
          </p:grpSpPr>
          <p:sp>
            <p:nvSpPr>
              <p:cNvPr id="4810" name="Google Shape;4810;p47"/>
              <p:cNvSpPr/>
              <p:nvPr/>
            </p:nvSpPr>
            <p:spPr>
              <a:xfrm>
                <a:off x="7608819" y="720125"/>
                <a:ext cx="558386" cy="269118"/>
              </a:xfrm>
              <a:custGeom>
                <a:avLst/>
                <a:gdLst/>
                <a:ahLst/>
                <a:cxnLst/>
                <a:rect l="l" t="t" r="r" b="b"/>
                <a:pathLst>
                  <a:path w="18456" h="8895" fill="none" extrusionOk="0">
                    <a:moveTo>
                      <a:pt x="18241" y="238"/>
                    </a:moveTo>
                    <a:cubicBezTo>
                      <a:pt x="14610" y="2346"/>
                      <a:pt x="4358" y="8894"/>
                      <a:pt x="3477" y="8466"/>
                    </a:cubicBezTo>
                    <a:cubicBezTo>
                      <a:pt x="2239" y="7918"/>
                      <a:pt x="858" y="5941"/>
                      <a:pt x="1" y="4977"/>
                    </a:cubicBezTo>
                    <a:cubicBezTo>
                      <a:pt x="1453" y="4286"/>
                      <a:pt x="17277" y="36"/>
                      <a:pt x="18455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1" name="Google Shape;4811;p47"/>
              <p:cNvSpPr/>
              <p:nvPr/>
            </p:nvSpPr>
            <p:spPr>
              <a:xfrm>
                <a:off x="7835395" y="723362"/>
                <a:ext cx="336466" cy="483082"/>
              </a:xfrm>
              <a:custGeom>
                <a:avLst/>
                <a:gdLst/>
                <a:ahLst/>
                <a:cxnLst/>
                <a:rect l="l" t="t" r="r" b="b"/>
                <a:pathLst>
                  <a:path w="11121" h="15967" fill="none" extrusionOk="0">
                    <a:moveTo>
                      <a:pt x="10942" y="96"/>
                    </a:moveTo>
                    <a:cubicBezTo>
                      <a:pt x="9407" y="2394"/>
                      <a:pt x="1441" y="10073"/>
                      <a:pt x="1" y="12216"/>
                    </a:cubicBezTo>
                    <a:cubicBezTo>
                      <a:pt x="1096" y="13395"/>
                      <a:pt x="2275" y="14955"/>
                      <a:pt x="3537" y="15967"/>
                    </a:cubicBezTo>
                    <a:cubicBezTo>
                      <a:pt x="4906" y="14836"/>
                      <a:pt x="10323" y="1953"/>
                      <a:pt x="11121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2" name="Google Shape;4812;p47"/>
              <p:cNvSpPr/>
              <p:nvPr/>
            </p:nvSpPr>
            <p:spPr>
              <a:xfrm>
                <a:off x="7726236" y="980192"/>
                <a:ext cx="107042" cy="246427"/>
              </a:xfrm>
              <a:custGeom>
                <a:avLst/>
                <a:gdLst/>
                <a:ahLst/>
                <a:cxnLst/>
                <a:rect l="l" t="t" r="r" b="b"/>
                <a:pathLst>
                  <a:path w="3538" h="8145" fill="none" extrusionOk="0">
                    <a:moveTo>
                      <a:pt x="25" y="0"/>
                    </a:moveTo>
                    <a:cubicBezTo>
                      <a:pt x="1" y="1263"/>
                      <a:pt x="751" y="2703"/>
                      <a:pt x="1061" y="3906"/>
                    </a:cubicBezTo>
                    <a:cubicBezTo>
                      <a:pt x="1406" y="5299"/>
                      <a:pt x="1799" y="6942"/>
                      <a:pt x="2430" y="8144"/>
                    </a:cubicBezTo>
                    <a:cubicBezTo>
                      <a:pt x="3216" y="7061"/>
                      <a:pt x="3251" y="4930"/>
                      <a:pt x="3537" y="368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13" name="Google Shape;4813;p47"/>
            <p:cNvSpPr/>
            <p:nvPr/>
          </p:nvSpPr>
          <p:spPr>
            <a:xfrm>
              <a:off x="7340500" y="936233"/>
              <a:ext cx="507558" cy="361699"/>
            </a:xfrm>
            <a:custGeom>
              <a:avLst/>
              <a:gdLst/>
              <a:ahLst/>
              <a:cxnLst/>
              <a:rect l="l" t="t" r="r" b="b"/>
              <a:pathLst>
                <a:path w="16776" h="11955" fill="none" extrusionOk="0">
                  <a:moveTo>
                    <a:pt x="16776" y="10347"/>
                  </a:moveTo>
                  <a:cubicBezTo>
                    <a:pt x="14633" y="11895"/>
                    <a:pt x="12311" y="11955"/>
                    <a:pt x="9787" y="11205"/>
                  </a:cubicBezTo>
                  <a:cubicBezTo>
                    <a:pt x="7382" y="10478"/>
                    <a:pt x="4846" y="7728"/>
                    <a:pt x="5667" y="5180"/>
                  </a:cubicBezTo>
                  <a:cubicBezTo>
                    <a:pt x="6227" y="3275"/>
                    <a:pt x="9025" y="1"/>
                    <a:pt x="11120" y="2168"/>
                  </a:cubicBezTo>
                  <a:cubicBezTo>
                    <a:pt x="12906" y="4144"/>
                    <a:pt x="10751" y="7026"/>
                    <a:pt x="9370" y="8419"/>
                  </a:cubicBezTo>
                  <a:cubicBezTo>
                    <a:pt x="6834" y="11050"/>
                    <a:pt x="3346" y="11205"/>
                    <a:pt x="0" y="10407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ítulo 2">
            <a:extLst>
              <a:ext uri="{FF2B5EF4-FFF2-40B4-BE49-F238E27FC236}">
                <a16:creationId xmlns:a16="http://schemas.microsoft.com/office/drawing/2014/main" id="{05955765-8976-C4F2-9611-E2DD4F8AB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525" y="524689"/>
            <a:ext cx="7351800" cy="577800"/>
          </a:xfrm>
        </p:spPr>
        <p:txBody>
          <a:bodyPr/>
          <a:lstStyle/>
          <a:p>
            <a:pPr marL="521451" indent="-389360" algn="ctr">
              <a:spcBef>
                <a:spcPts val="1413"/>
              </a:spcBef>
            </a:pPr>
            <a:r>
              <a:rPr lang="es-CL" sz="2400" spc="-1" dirty="0" err="1">
                <a:solidFill>
                  <a:srgbClr val="2A6099"/>
                </a:solidFill>
                <a:latin typeface="DynaPuff" panose="020B0604020202020204" charset="0"/>
                <a:ea typeface="DynaPuff" panose="020B0604020202020204" charset="0"/>
              </a:rPr>
              <a:t>Unit</a:t>
            </a:r>
            <a:r>
              <a:rPr lang="es-CL" sz="2400" spc="-1" dirty="0">
                <a:solidFill>
                  <a:srgbClr val="2A6099"/>
                </a:solidFill>
                <a:latin typeface="DynaPuff" panose="020B0604020202020204" charset="0"/>
                <a:ea typeface="DynaPuff" panose="020B0604020202020204" charset="0"/>
              </a:rPr>
              <a:t> 1: </a:t>
            </a:r>
            <a:r>
              <a:rPr lang="es-CL" sz="2400" spc="-1" dirty="0" err="1">
                <a:solidFill>
                  <a:srgbClr val="2A6099"/>
                </a:solidFill>
                <a:latin typeface="DynaPuff" panose="020B0604020202020204" charset="0"/>
                <a:ea typeface="DynaPuff" panose="020B0604020202020204" charset="0"/>
              </a:rPr>
              <a:t>Getting</a:t>
            </a:r>
            <a:r>
              <a:rPr lang="es-CL" sz="2400" spc="-1" dirty="0">
                <a:solidFill>
                  <a:srgbClr val="2A6099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2400" spc="-1" dirty="0" err="1">
                <a:solidFill>
                  <a:srgbClr val="2A6099"/>
                </a:solidFill>
                <a:latin typeface="DynaPuff" panose="020B0604020202020204" charset="0"/>
                <a:ea typeface="DynaPuff" panose="020B0604020202020204" charset="0"/>
              </a:rPr>
              <a:t>Around</a:t>
            </a:r>
            <a:b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</a:br>
            <a:br>
              <a:rPr lang="es-CL" sz="3600" spc="-1" dirty="0">
                <a:latin typeface="DynaPuff" panose="020B0604020202020204" charset="0"/>
                <a:ea typeface="DynaPuff" panose="020B0604020202020204" charset="0"/>
              </a:rPr>
            </a:br>
            <a:endParaRPr lang="en-GB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93E1282-1894-D9F5-1A9A-DA9E28FEA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675" y="2192655"/>
            <a:ext cx="4105275" cy="221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01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1" name="Google Shape;4801;p47"/>
          <p:cNvSpPr txBox="1"/>
          <p:nvPr/>
        </p:nvSpPr>
        <p:spPr>
          <a:xfrm>
            <a:off x="906006" y="353291"/>
            <a:ext cx="4538112" cy="743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Using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vocabulary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: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Around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town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. 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s-CL" b="1" spc="-1" dirty="0">
                <a:solidFill>
                  <a:srgbClr val="00B050"/>
                </a:solidFill>
                <a:latin typeface="DynaPuff" panose="020B0604020202020204" charset="0"/>
                <a:ea typeface="DynaPuff" panose="020B0604020202020204" charset="0"/>
              </a:rPr>
              <a:t>Look at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photos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,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which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of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these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things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in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box </a:t>
            </a:r>
            <a:r>
              <a:rPr lang="es-CL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can </a:t>
            </a:r>
            <a:r>
              <a:rPr lang="es-CL" b="1" i="1" spc="-1" dirty="0" err="1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you</a:t>
            </a:r>
            <a:r>
              <a:rPr lang="es-CL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b="1" i="1" spc="-1" dirty="0" err="1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see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?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6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 marL="0" marR="0" indent="0" algn="l" rtl="0" fontAlgn="ctr">
              <a:spcBef>
                <a:spcPts val="0"/>
              </a:spcBef>
              <a:spcAft>
                <a:spcPts val="0"/>
              </a:spcAft>
            </a:pPr>
            <a:endParaRPr lang="es-CL" sz="1800" b="0" i="0" u="none" strike="noStrike" dirty="0">
              <a:effectLst/>
              <a:latin typeface="Arial" panose="020B0604020202020204" pitchFamily="3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latin typeface="DynaPuff" panose="020B0604020202020204" charset="0"/>
              <a:ea typeface="DynaPuff" panose="020B060402020202020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 algn="r"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</p:txBody>
      </p:sp>
      <p:grpSp>
        <p:nvGrpSpPr>
          <p:cNvPr id="4804" name="Google Shape;4804;p47"/>
          <p:cNvGrpSpPr/>
          <p:nvPr/>
        </p:nvGrpSpPr>
        <p:grpSpPr>
          <a:xfrm rot="10800000" flipH="1">
            <a:off x="6917900" y="1363538"/>
            <a:ext cx="140800" cy="115225"/>
            <a:chOff x="7022000" y="3215100"/>
            <a:chExt cx="140800" cy="115225"/>
          </a:xfrm>
        </p:grpSpPr>
        <p:sp>
          <p:nvSpPr>
            <p:cNvPr id="4805" name="Google Shape;4805;p47"/>
            <p:cNvSpPr/>
            <p:nvPr/>
          </p:nvSpPr>
          <p:spPr>
            <a:xfrm>
              <a:off x="7059800" y="3222250"/>
              <a:ext cx="59250" cy="103325"/>
            </a:xfrm>
            <a:custGeom>
              <a:avLst/>
              <a:gdLst/>
              <a:ahLst/>
              <a:cxnLst/>
              <a:rect l="l" t="t" r="r" b="b"/>
              <a:pathLst>
                <a:path w="2370" h="4133" fill="none" extrusionOk="0">
                  <a:moveTo>
                    <a:pt x="2370" y="4132"/>
                  </a:moveTo>
                  <a:lnTo>
                    <a:pt x="0" y="1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47"/>
            <p:cNvSpPr/>
            <p:nvPr/>
          </p:nvSpPr>
          <p:spPr>
            <a:xfrm>
              <a:off x="7053550" y="3215100"/>
              <a:ext cx="75325" cy="115225"/>
            </a:xfrm>
            <a:custGeom>
              <a:avLst/>
              <a:gdLst/>
              <a:ahLst/>
              <a:cxnLst/>
              <a:rect l="l" t="t" r="r" b="b"/>
              <a:pathLst>
                <a:path w="3013" h="4609" fill="none" extrusionOk="0">
                  <a:moveTo>
                    <a:pt x="3013" y="1"/>
                  </a:moveTo>
                  <a:cubicBezTo>
                    <a:pt x="1953" y="1501"/>
                    <a:pt x="953" y="3037"/>
                    <a:pt x="0" y="4609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47"/>
            <p:cNvSpPr/>
            <p:nvPr/>
          </p:nvSpPr>
          <p:spPr>
            <a:xfrm>
              <a:off x="7022000" y="3274925"/>
              <a:ext cx="140800" cy="4500"/>
            </a:xfrm>
            <a:custGeom>
              <a:avLst/>
              <a:gdLst/>
              <a:ahLst/>
              <a:cxnLst/>
              <a:rect l="l" t="t" r="r" b="b"/>
              <a:pathLst>
                <a:path w="5632" h="180" fill="none" extrusionOk="0">
                  <a:moveTo>
                    <a:pt x="5632" y="1"/>
                  </a:moveTo>
                  <a:lnTo>
                    <a:pt x="0" y="180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08" name="Google Shape;4808;p47"/>
          <p:cNvGrpSpPr/>
          <p:nvPr/>
        </p:nvGrpSpPr>
        <p:grpSpPr>
          <a:xfrm>
            <a:off x="7340500" y="720125"/>
            <a:ext cx="983760" cy="577806"/>
            <a:chOff x="7340500" y="720125"/>
            <a:chExt cx="983760" cy="577806"/>
          </a:xfrm>
        </p:grpSpPr>
        <p:grpSp>
          <p:nvGrpSpPr>
            <p:cNvPr id="4809" name="Google Shape;4809;p47"/>
            <p:cNvGrpSpPr/>
            <p:nvPr/>
          </p:nvGrpSpPr>
          <p:grpSpPr>
            <a:xfrm>
              <a:off x="7761219" y="720125"/>
              <a:ext cx="563042" cy="506494"/>
              <a:chOff x="7608819" y="720125"/>
              <a:chExt cx="563042" cy="506494"/>
            </a:xfrm>
          </p:grpSpPr>
          <p:sp>
            <p:nvSpPr>
              <p:cNvPr id="4810" name="Google Shape;4810;p47"/>
              <p:cNvSpPr/>
              <p:nvPr/>
            </p:nvSpPr>
            <p:spPr>
              <a:xfrm>
                <a:off x="7608819" y="720125"/>
                <a:ext cx="558386" cy="269118"/>
              </a:xfrm>
              <a:custGeom>
                <a:avLst/>
                <a:gdLst/>
                <a:ahLst/>
                <a:cxnLst/>
                <a:rect l="l" t="t" r="r" b="b"/>
                <a:pathLst>
                  <a:path w="18456" h="8895" fill="none" extrusionOk="0">
                    <a:moveTo>
                      <a:pt x="18241" y="238"/>
                    </a:moveTo>
                    <a:cubicBezTo>
                      <a:pt x="14610" y="2346"/>
                      <a:pt x="4358" y="8894"/>
                      <a:pt x="3477" y="8466"/>
                    </a:cubicBezTo>
                    <a:cubicBezTo>
                      <a:pt x="2239" y="7918"/>
                      <a:pt x="858" y="5941"/>
                      <a:pt x="1" y="4977"/>
                    </a:cubicBezTo>
                    <a:cubicBezTo>
                      <a:pt x="1453" y="4286"/>
                      <a:pt x="17277" y="36"/>
                      <a:pt x="18455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1" name="Google Shape;4811;p47"/>
              <p:cNvSpPr/>
              <p:nvPr/>
            </p:nvSpPr>
            <p:spPr>
              <a:xfrm>
                <a:off x="7835395" y="723362"/>
                <a:ext cx="336466" cy="483082"/>
              </a:xfrm>
              <a:custGeom>
                <a:avLst/>
                <a:gdLst/>
                <a:ahLst/>
                <a:cxnLst/>
                <a:rect l="l" t="t" r="r" b="b"/>
                <a:pathLst>
                  <a:path w="11121" h="15967" fill="none" extrusionOk="0">
                    <a:moveTo>
                      <a:pt x="10942" y="96"/>
                    </a:moveTo>
                    <a:cubicBezTo>
                      <a:pt x="9407" y="2394"/>
                      <a:pt x="1441" y="10073"/>
                      <a:pt x="1" y="12216"/>
                    </a:cubicBezTo>
                    <a:cubicBezTo>
                      <a:pt x="1096" y="13395"/>
                      <a:pt x="2275" y="14955"/>
                      <a:pt x="3537" y="15967"/>
                    </a:cubicBezTo>
                    <a:cubicBezTo>
                      <a:pt x="4906" y="14836"/>
                      <a:pt x="10323" y="1953"/>
                      <a:pt x="11121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2" name="Google Shape;4812;p47"/>
              <p:cNvSpPr/>
              <p:nvPr/>
            </p:nvSpPr>
            <p:spPr>
              <a:xfrm>
                <a:off x="7726236" y="980192"/>
                <a:ext cx="107042" cy="246427"/>
              </a:xfrm>
              <a:custGeom>
                <a:avLst/>
                <a:gdLst/>
                <a:ahLst/>
                <a:cxnLst/>
                <a:rect l="l" t="t" r="r" b="b"/>
                <a:pathLst>
                  <a:path w="3538" h="8145" fill="none" extrusionOk="0">
                    <a:moveTo>
                      <a:pt x="25" y="0"/>
                    </a:moveTo>
                    <a:cubicBezTo>
                      <a:pt x="1" y="1263"/>
                      <a:pt x="751" y="2703"/>
                      <a:pt x="1061" y="3906"/>
                    </a:cubicBezTo>
                    <a:cubicBezTo>
                      <a:pt x="1406" y="5299"/>
                      <a:pt x="1799" y="6942"/>
                      <a:pt x="2430" y="8144"/>
                    </a:cubicBezTo>
                    <a:cubicBezTo>
                      <a:pt x="3216" y="7061"/>
                      <a:pt x="3251" y="4930"/>
                      <a:pt x="3537" y="368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13" name="Google Shape;4813;p47"/>
            <p:cNvSpPr/>
            <p:nvPr/>
          </p:nvSpPr>
          <p:spPr>
            <a:xfrm>
              <a:off x="7340500" y="936233"/>
              <a:ext cx="507558" cy="361699"/>
            </a:xfrm>
            <a:custGeom>
              <a:avLst/>
              <a:gdLst/>
              <a:ahLst/>
              <a:cxnLst/>
              <a:rect l="l" t="t" r="r" b="b"/>
              <a:pathLst>
                <a:path w="16776" h="11955" fill="none" extrusionOk="0">
                  <a:moveTo>
                    <a:pt x="16776" y="10347"/>
                  </a:moveTo>
                  <a:cubicBezTo>
                    <a:pt x="14633" y="11895"/>
                    <a:pt x="12311" y="11955"/>
                    <a:pt x="9787" y="11205"/>
                  </a:cubicBezTo>
                  <a:cubicBezTo>
                    <a:pt x="7382" y="10478"/>
                    <a:pt x="4846" y="7728"/>
                    <a:pt x="5667" y="5180"/>
                  </a:cubicBezTo>
                  <a:cubicBezTo>
                    <a:pt x="6227" y="3275"/>
                    <a:pt x="9025" y="1"/>
                    <a:pt x="11120" y="2168"/>
                  </a:cubicBezTo>
                  <a:cubicBezTo>
                    <a:pt x="12906" y="4144"/>
                    <a:pt x="10751" y="7026"/>
                    <a:pt x="9370" y="8419"/>
                  </a:cubicBezTo>
                  <a:cubicBezTo>
                    <a:pt x="6834" y="11050"/>
                    <a:pt x="3346" y="11205"/>
                    <a:pt x="0" y="10407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Imagen 3" descr="Un estadio de fútbol&#10;&#10;Descripción generada con confianza alta">
            <a:extLst>
              <a:ext uri="{FF2B5EF4-FFF2-40B4-BE49-F238E27FC236}">
                <a16:creationId xmlns:a16="http://schemas.microsoft.com/office/drawing/2014/main" id="{99BACA67-701C-E3F4-0939-4FD6506A4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054" y="1569307"/>
            <a:ext cx="2217851" cy="1147951"/>
          </a:xfrm>
          <a:prstGeom prst="rect">
            <a:avLst/>
          </a:prstGeom>
        </p:spPr>
      </p:pic>
      <p:pic>
        <p:nvPicPr>
          <p:cNvPr id="7" name="Imagen 4" descr="Imagen que contiene dibujo&#10;&#10;Descripción generada con confianza muy alta">
            <a:extLst>
              <a:ext uri="{FF2B5EF4-FFF2-40B4-BE49-F238E27FC236}">
                <a16:creationId xmlns:a16="http://schemas.microsoft.com/office/drawing/2014/main" id="{112469E2-3CD1-C0BC-4D30-CE4148B3B1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673" y="3523231"/>
            <a:ext cx="1292739" cy="1134956"/>
          </a:xfrm>
          <a:prstGeom prst="rect">
            <a:avLst/>
          </a:prstGeom>
        </p:spPr>
      </p:pic>
      <p:pic>
        <p:nvPicPr>
          <p:cNvPr id="8" name="Imagen 5" descr="Imagen que contiene exterior, carretera, edificio, calle&#10;&#10;Descripción generada con confianza muy alta">
            <a:extLst>
              <a:ext uri="{FF2B5EF4-FFF2-40B4-BE49-F238E27FC236}">
                <a16:creationId xmlns:a16="http://schemas.microsoft.com/office/drawing/2014/main" id="{9205CC39-1B60-7C7D-B47F-C6E1795197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9495" y="1554762"/>
            <a:ext cx="1878611" cy="1334476"/>
          </a:xfrm>
          <a:prstGeom prst="rect">
            <a:avLst/>
          </a:prstGeom>
        </p:spPr>
      </p:pic>
      <p:pic>
        <p:nvPicPr>
          <p:cNvPr id="9" name="Imagen 7" descr="Vista aérea de una ciudad&#10;&#10;Descripción generada con confianza alta">
            <a:extLst>
              <a:ext uri="{FF2B5EF4-FFF2-40B4-BE49-F238E27FC236}">
                <a16:creationId xmlns:a16="http://schemas.microsoft.com/office/drawing/2014/main" id="{E5E3A1B3-AEE0-C130-B23C-5E6CE433CB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1954" y="3117463"/>
            <a:ext cx="2194951" cy="146627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4F641F3-EF4B-70B4-8AED-870E1B9FC0FA}"/>
              </a:ext>
            </a:extLst>
          </p:cNvPr>
          <p:cNvSpPr txBox="1"/>
          <p:nvPr/>
        </p:nvSpPr>
        <p:spPr>
          <a:xfrm>
            <a:off x="3935273" y="3473407"/>
            <a:ext cx="2088761" cy="18897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10588" tIns="55294" rIns="110588" bIns="55294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800" b="1" dirty="0" err="1">
                <a:highlight>
                  <a:srgbClr val="FFFF00"/>
                </a:highlight>
              </a:rPr>
              <a:t>To</a:t>
            </a:r>
            <a:r>
              <a:rPr lang="es-ES" sz="1800" b="1" dirty="0">
                <a:highlight>
                  <a:srgbClr val="FFFF00"/>
                </a:highlight>
              </a:rPr>
              <a:t> </a:t>
            </a:r>
            <a:r>
              <a:rPr lang="es-ES" sz="1800" b="1" dirty="0" err="1">
                <a:highlight>
                  <a:srgbClr val="FFFF00"/>
                </a:highlight>
              </a:rPr>
              <a:t>the</a:t>
            </a:r>
            <a:r>
              <a:rPr lang="es-ES" sz="1800" b="1" dirty="0"/>
              <a:t> </a:t>
            </a:r>
            <a:r>
              <a:rPr lang="es-ES" sz="1800" dirty="0" err="1">
                <a:solidFill>
                  <a:srgbClr val="FF0000"/>
                </a:solidFill>
              </a:rPr>
              <a:t>right</a:t>
            </a:r>
            <a:r>
              <a:rPr lang="es-ES" sz="1800" dirty="0"/>
              <a:t>/</a:t>
            </a:r>
            <a:r>
              <a:rPr lang="es-ES" sz="1800" dirty="0" err="1">
                <a:solidFill>
                  <a:srgbClr val="0070C0"/>
                </a:solidFill>
              </a:rPr>
              <a:t>left</a:t>
            </a:r>
            <a:endParaRPr lang="es-ES" sz="1800" dirty="0">
              <a:solidFill>
                <a:srgbClr val="0070C0"/>
              </a:solidFill>
            </a:endParaRPr>
          </a:p>
          <a:p>
            <a:r>
              <a:rPr lang="es-ES" sz="1800" b="1" dirty="0" err="1">
                <a:highlight>
                  <a:srgbClr val="FFFF00"/>
                </a:highlight>
              </a:rPr>
              <a:t>Upper</a:t>
            </a:r>
            <a:r>
              <a:rPr lang="es-ES" sz="1800" dirty="0"/>
              <a:t> </a:t>
            </a:r>
            <a:r>
              <a:rPr lang="es-ES" sz="1800" dirty="0" err="1">
                <a:solidFill>
                  <a:srgbClr val="FF0000"/>
                </a:solidFill>
              </a:rPr>
              <a:t>right</a:t>
            </a:r>
            <a:r>
              <a:rPr lang="es-ES" sz="1800" dirty="0"/>
              <a:t>/</a:t>
            </a:r>
            <a:r>
              <a:rPr lang="es-ES" sz="1800" dirty="0" err="1">
                <a:solidFill>
                  <a:srgbClr val="0070C0"/>
                </a:solidFill>
              </a:rPr>
              <a:t>left</a:t>
            </a:r>
            <a:endParaRPr lang="es-ES" sz="1800" dirty="0">
              <a:solidFill>
                <a:srgbClr val="0070C0"/>
              </a:solidFill>
            </a:endParaRPr>
          </a:p>
          <a:p>
            <a:r>
              <a:rPr lang="es-ES" sz="1800" b="1" dirty="0">
                <a:highlight>
                  <a:srgbClr val="FFFF00"/>
                </a:highlight>
              </a:rPr>
              <a:t>Bottom</a:t>
            </a:r>
            <a:r>
              <a:rPr lang="es-ES" sz="1800" dirty="0"/>
              <a:t> </a:t>
            </a:r>
            <a:r>
              <a:rPr lang="es-ES" sz="1800" dirty="0" err="1">
                <a:solidFill>
                  <a:srgbClr val="FF0000"/>
                </a:solidFill>
              </a:rPr>
              <a:t>right</a:t>
            </a:r>
            <a:r>
              <a:rPr lang="es-ES" sz="1800" dirty="0"/>
              <a:t>/</a:t>
            </a:r>
            <a:r>
              <a:rPr lang="es-ES" sz="1800" dirty="0" err="1">
                <a:solidFill>
                  <a:srgbClr val="0070C0"/>
                </a:solidFill>
              </a:rPr>
              <a:t>left</a:t>
            </a:r>
            <a:endParaRPr lang="es-ES" sz="1800" dirty="0">
              <a:solidFill>
                <a:srgbClr val="0070C0"/>
              </a:solidFill>
            </a:endParaRPr>
          </a:p>
          <a:p>
            <a:r>
              <a:rPr lang="es-ES" sz="1800" b="1" dirty="0">
                <a:highlight>
                  <a:srgbClr val="FFFF00"/>
                </a:highlight>
              </a:rPr>
              <a:t>In </a:t>
            </a:r>
            <a:r>
              <a:rPr lang="es-ES" sz="1800" b="1" dirty="0" err="1">
                <a:highlight>
                  <a:srgbClr val="FFFF00"/>
                </a:highlight>
              </a:rPr>
              <a:t>the</a:t>
            </a:r>
            <a:r>
              <a:rPr lang="es-ES" sz="1800" b="1" dirty="0">
                <a:highlight>
                  <a:srgbClr val="FFFF00"/>
                </a:highlight>
              </a:rPr>
              <a:t> </a:t>
            </a:r>
            <a:r>
              <a:rPr lang="es-ES" sz="1800" b="1" dirty="0" err="1">
                <a:highlight>
                  <a:srgbClr val="FFFF00"/>
                </a:highlight>
              </a:rPr>
              <a:t>middle</a:t>
            </a:r>
            <a:endParaRPr lang="es-ES" sz="1800" b="1" dirty="0">
              <a:highlight>
                <a:srgbClr val="FFFF00"/>
              </a:highlight>
            </a:endParaRPr>
          </a:p>
          <a:p>
            <a:endParaRPr lang="es-ES" sz="2177" dirty="0"/>
          </a:p>
          <a:p>
            <a:endParaRPr lang="es-ES" sz="2177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0666CE1-BAF2-7437-4B48-1E774401C8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6112" y="1670093"/>
            <a:ext cx="2924175" cy="157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799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D23968-27D6-F36A-7ABE-6EE2DFC06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listening</a:t>
            </a:r>
            <a:endParaRPr lang="es-CL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49B64FA-A005-BB58-1DEB-234CABA64634}"/>
              </a:ext>
            </a:extLst>
          </p:cNvPr>
          <p:cNvSpPr txBox="1"/>
          <p:nvPr/>
        </p:nvSpPr>
        <p:spPr>
          <a:xfrm>
            <a:off x="2244725" y="2443262"/>
            <a:ext cx="46672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AEF1 Ep4 2 Asking the way - YouTube</a:t>
            </a:r>
            <a:endParaRPr lang="es-CL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D36DC63-2142-DF43-080B-C61372F3351A}"/>
              </a:ext>
            </a:extLst>
          </p:cNvPr>
          <p:cNvSpPr txBox="1"/>
          <p:nvPr/>
        </p:nvSpPr>
        <p:spPr>
          <a:xfrm>
            <a:off x="2054225" y="3097540"/>
            <a:ext cx="46672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Episode 4 Asking the way | English File | Oxford University Press (oup.com)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07765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1" name="Google Shape;4801;p47"/>
          <p:cNvSpPr txBox="1"/>
          <p:nvPr/>
        </p:nvSpPr>
        <p:spPr>
          <a:xfrm>
            <a:off x="906005" y="353291"/>
            <a:ext cx="6371095" cy="145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noAutofit/>
          </a:bodyPr>
          <a:lstStyle/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Using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vocabulary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: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Around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z="1600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town</a:t>
            </a:r>
            <a:r>
              <a:rPr lang="es-CL" sz="1600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. 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r>
              <a:rPr lang="es-CL" b="1" spc="-1" dirty="0">
                <a:solidFill>
                  <a:srgbClr val="00B050"/>
                </a:solidFill>
                <a:latin typeface="DynaPuff" panose="020B0604020202020204" charset="0"/>
                <a:ea typeface="DynaPuff" panose="020B0604020202020204" charset="0"/>
              </a:rPr>
              <a:t>Look at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photos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,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which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of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these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things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in </a:t>
            </a:r>
            <a:r>
              <a:rPr lang="es-CL" spc="-1" dirty="0" err="1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the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 box </a:t>
            </a:r>
            <a:r>
              <a:rPr lang="es-CL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can </a:t>
            </a:r>
            <a:r>
              <a:rPr lang="es-CL" b="1" i="1" spc="-1" dirty="0" err="1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you</a:t>
            </a:r>
            <a:r>
              <a:rPr lang="es-CL" b="1" i="1" spc="-1" dirty="0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 </a:t>
            </a:r>
            <a:r>
              <a:rPr lang="es-CL" b="1" i="1" spc="-1" dirty="0" err="1">
                <a:solidFill>
                  <a:srgbClr val="7030A0"/>
                </a:solidFill>
                <a:latin typeface="DynaPuff" panose="020B0604020202020204" charset="0"/>
                <a:ea typeface="DynaPuff" panose="020B0604020202020204" charset="0"/>
              </a:rPr>
              <a:t>see</a:t>
            </a:r>
            <a:r>
              <a:rPr lang="es-CL" spc="-1" dirty="0">
                <a:solidFill>
                  <a:srgbClr val="000000"/>
                </a:solidFill>
                <a:latin typeface="DynaPuff" panose="020B0604020202020204" charset="0"/>
                <a:ea typeface="DynaPuff" panose="020B0604020202020204" charset="0"/>
              </a:rPr>
              <a:t>?</a:t>
            </a: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6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 marL="0" marR="0" indent="0" algn="l" rtl="0" fontAlgn="ctr">
              <a:spcBef>
                <a:spcPts val="0"/>
              </a:spcBef>
              <a:spcAft>
                <a:spcPts val="0"/>
              </a:spcAft>
            </a:pPr>
            <a:endParaRPr lang="es-CL" sz="1800" b="0" i="0" u="none" strike="noStrike" dirty="0">
              <a:effectLst/>
              <a:latin typeface="Arial" panose="020B0604020202020204" pitchFamily="3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latin typeface="DynaPuff" panose="020B0604020202020204" charset="0"/>
              <a:ea typeface="DynaPuff" panose="020B0604020202020204" charset="0"/>
            </a:endParaRPr>
          </a:p>
          <a:p>
            <a:pPr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  <a:p>
            <a:pPr algn="r">
              <a:spcBef>
                <a:spcPts val="1413"/>
              </a:spcBef>
              <a:buClr>
                <a:srgbClr val="000000"/>
              </a:buClr>
              <a:buSzPct val="45000"/>
            </a:pPr>
            <a:endParaRPr lang="es-CL" sz="1000" spc="-1" dirty="0">
              <a:solidFill>
                <a:srgbClr val="000000"/>
              </a:solidFill>
              <a:latin typeface="DynaPuff" panose="020B0604020202020204" charset="0"/>
              <a:ea typeface="DynaPuff" panose="020B0604020202020204" charset="0"/>
            </a:endParaRPr>
          </a:p>
        </p:txBody>
      </p:sp>
      <p:grpSp>
        <p:nvGrpSpPr>
          <p:cNvPr id="4804" name="Google Shape;4804;p47"/>
          <p:cNvGrpSpPr/>
          <p:nvPr/>
        </p:nvGrpSpPr>
        <p:grpSpPr>
          <a:xfrm rot="10800000" flipH="1">
            <a:off x="6917900" y="1363538"/>
            <a:ext cx="140800" cy="115225"/>
            <a:chOff x="7022000" y="3215100"/>
            <a:chExt cx="140800" cy="115225"/>
          </a:xfrm>
        </p:grpSpPr>
        <p:sp>
          <p:nvSpPr>
            <p:cNvPr id="4805" name="Google Shape;4805;p47"/>
            <p:cNvSpPr/>
            <p:nvPr/>
          </p:nvSpPr>
          <p:spPr>
            <a:xfrm>
              <a:off x="7059800" y="3222250"/>
              <a:ext cx="59250" cy="103325"/>
            </a:xfrm>
            <a:custGeom>
              <a:avLst/>
              <a:gdLst/>
              <a:ahLst/>
              <a:cxnLst/>
              <a:rect l="l" t="t" r="r" b="b"/>
              <a:pathLst>
                <a:path w="2370" h="4133" fill="none" extrusionOk="0">
                  <a:moveTo>
                    <a:pt x="2370" y="4132"/>
                  </a:moveTo>
                  <a:lnTo>
                    <a:pt x="0" y="1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6" name="Google Shape;4806;p47"/>
            <p:cNvSpPr/>
            <p:nvPr/>
          </p:nvSpPr>
          <p:spPr>
            <a:xfrm>
              <a:off x="7053550" y="3215100"/>
              <a:ext cx="75325" cy="115225"/>
            </a:xfrm>
            <a:custGeom>
              <a:avLst/>
              <a:gdLst/>
              <a:ahLst/>
              <a:cxnLst/>
              <a:rect l="l" t="t" r="r" b="b"/>
              <a:pathLst>
                <a:path w="3013" h="4609" fill="none" extrusionOk="0">
                  <a:moveTo>
                    <a:pt x="3013" y="1"/>
                  </a:moveTo>
                  <a:cubicBezTo>
                    <a:pt x="1953" y="1501"/>
                    <a:pt x="953" y="3037"/>
                    <a:pt x="0" y="4609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7" name="Google Shape;4807;p47"/>
            <p:cNvSpPr/>
            <p:nvPr/>
          </p:nvSpPr>
          <p:spPr>
            <a:xfrm>
              <a:off x="7022000" y="3274925"/>
              <a:ext cx="140800" cy="4500"/>
            </a:xfrm>
            <a:custGeom>
              <a:avLst/>
              <a:gdLst/>
              <a:ahLst/>
              <a:cxnLst/>
              <a:rect l="l" t="t" r="r" b="b"/>
              <a:pathLst>
                <a:path w="5632" h="180" fill="none" extrusionOk="0">
                  <a:moveTo>
                    <a:pt x="5632" y="1"/>
                  </a:moveTo>
                  <a:lnTo>
                    <a:pt x="0" y="180"/>
                  </a:ln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08" name="Google Shape;4808;p47"/>
          <p:cNvGrpSpPr/>
          <p:nvPr/>
        </p:nvGrpSpPr>
        <p:grpSpPr>
          <a:xfrm>
            <a:off x="7340500" y="720125"/>
            <a:ext cx="983760" cy="577806"/>
            <a:chOff x="7340500" y="720125"/>
            <a:chExt cx="983760" cy="577806"/>
          </a:xfrm>
        </p:grpSpPr>
        <p:grpSp>
          <p:nvGrpSpPr>
            <p:cNvPr id="4809" name="Google Shape;4809;p47"/>
            <p:cNvGrpSpPr/>
            <p:nvPr/>
          </p:nvGrpSpPr>
          <p:grpSpPr>
            <a:xfrm>
              <a:off x="7761219" y="720125"/>
              <a:ext cx="563042" cy="506494"/>
              <a:chOff x="7608819" y="720125"/>
              <a:chExt cx="563042" cy="506494"/>
            </a:xfrm>
          </p:grpSpPr>
          <p:sp>
            <p:nvSpPr>
              <p:cNvPr id="4810" name="Google Shape;4810;p47"/>
              <p:cNvSpPr/>
              <p:nvPr/>
            </p:nvSpPr>
            <p:spPr>
              <a:xfrm>
                <a:off x="7608819" y="720125"/>
                <a:ext cx="558386" cy="269118"/>
              </a:xfrm>
              <a:custGeom>
                <a:avLst/>
                <a:gdLst/>
                <a:ahLst/>
                <a:cxnLst/>
                <a:rect l="l" t="t" r="r" b="b"/>
                <a:pathLst>
                  <a:path w="18456" h="8895" fill="none" extrusionOk="0">
                    <a:moveTo>
                      <a:pt x="18241" y="238"/>
                    </a:moveTo>
                    <a:cubicBezTo>
                      <a:pt x="14610" y="2346"/>
                      <a:pt x="4358" y="8894"/>
                      <a:pt x="3477" y="8466"/>
                    </a:cubicBezTo>
                    <a:cubicBezTo>
                      <a:pt x="2239" y="7918"/>
                      <a:pt x="858" y="5941"/>
                      <a:pt x="1" y="4977"/>
                    </a:cubicBezTo>
                    <a:cubicBezTo>
                      <a:pt x="1453" y="4286"/>
                      <a:pt x="17277" y="36"/>
                      <a:pt x="18455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1" name="Google Shape;4811;p47"/>
              <p:cNvSpPr/>
              <p:nvPr/>
            </p:nvSpPr>
            <p:spPr>
              <a:xfrm>
                <a:off x="7835395" y="723362"/>
                <a:ext cx="336466" cy="483082"/>
              </a:xfrm>
              <a:custGeom>
                <a:avLst/>
                <a:gdLst/>
                <a:ahLst/>
                <a:cxnLst/>
                <a:rect l="l" t="t" r="r" b="b"/>
                <a:pathLst>
                  <a:path w="11121" h="15967" fill="none" extrusionOk="0">
                    <a:moveTo>
                      <a:pt x="10942" y="96"/>
                    </a:moveTo>
                    <a:cubicBezTo>
                      <a:pt x="9407" y="2394"/>
                      <a:pt x="1441" y="10073"/>
                      <a:pt x="1" y="12216"/>
                    </a:cubicBezTo>
                    <a:cubicBezTo>
                      <a:pt x="1096" y="13395"/>
                      <a:pt x="2275" y="14955"/>
                      <a:pt x="3537" y="15967"/>
                    </a:cubicBezTo>
                    <a:cubicBezTo>
                      <a:pt x="4906" y="14836"/>
                      <a:pt x="10323" y="1953"/>
                      <a:pt x="11121" y="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2" name="Google Shape;4812;p47"/>
              <p:cNvSpPr/>
              <p:nvPr/>
            </p:nvSpPr>
            <p:spPr>
              <a:xfrm>
                <a:off x="7726236" y="980192"/>
                <a:ext cx="107042" cy="246427"/>
              </a:xfrm>
              <a:custGeom>
                <a:avLst/>
                <a:gdLst/>
                <a:ahLst/>
                <a:cxnLst/>
                <a:rect l="l" t="t" r="r" b="b"/>
                <a:pathLst>
                  <a:path w="3538" h="8145" fill="none" extrusionOk="0">
                    <a:moveTo>
                      <a:pt x="25" y="0"/>
                    </a:moveTo>
                    <a:cubicBezTo>
                      <a:pt x="1" y="1263"/>
                      <a:pt x="751" y="2703"/>
                      <a:pt x="1061" y="3906"/>
                    </a:cubicBezTo>
                    <a:cubicBezTo>
                      <a:pt x="1406" y="5299"/>
                      <a:pt x="1799" y="6942"/>
                      <a:pt x="2430" y="8144"/>
                    </a:cubicBezTo>
                    <a:cubicBezTo>
                      <a:pt x="3216" y="7061"/>
                      <a:pt x="3251" y="4930"/>
                      <a:pt x="3537" y="3680"/>
                    </a:cubicBezTo>
                  </a:path>
                </a:pathLst>
              </a:custGeom>
              <a:noFill/>
              <a:ln w="148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13" name="Google Shape;4813;p47"/>
            <p:cNvSpPr/>
            <p:nvPr/>
          </p:nvSpPr>
          <p:spPr>
            <a:xfrm>
              <a:off x="7340500" y="936233"/>
              <a:ext cx="507558" cy="361699"/>
            </a:xfrm>
            <a:custGeom>
              <a:avLst/>
              <a:gdLst/>
              <a:ahLst/>
              <a:cxnLst/>
              <a:rect l="l" t="t" r="r" b="b"/>
              <a:pathLst>
                <a:path w="16776" h="11955" fill="none" extrusionOk="0">
                  <a:moveTo>
                    <a:pt x="16776" y="10347"/>
                  </a:moveTo>
                  <a:cubicBezTo>
                    <a:pt x="14633" y="11895"/>
                    <a:pt x="12311" y="11955"/>
                    <a:pt x="9787" y="11205"/>
                  </a:cubicBezTo>
                  <a:cubicBezTo>
                    <a:pt x="7382" y="10478"/>
                    <a:pt x="4846" y="7728"/>
                    <a:pt x="5667" y="5180"/>
                  </a:cubicBezTo>
                  <a:cubicBezTo>
                    <a:pt x="6227" y="3275"/>
                    <a:pt x="9025" y="1"/>
                    <a:pt x="11120" y="2168"/>
                  </a:cubicBezTo>
                  <a:cubicBezTo>
                    <a:pt x="12906" y="4144"/>
                    <a:pt x="10751" y="7026"/>
                    <a:pt x="9370" y="8419"/>
                  </a:cubicBezTo>
                  <a:cubicBezTo>
                    <a:pt x="6834" y="11050"/>
                    <a:pt x="3346" y="11205"/>
                    <a:pt x="0" y="10407"/>
                  </a:cubicBezTo>
                </a:path>
              </a:pathLst>
            </a:custGeom>
            <a:noFill/>
            <a:ln w="148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B4F641F3-EF4B-70B4-8AED-870E1B9FC0FA}"/>
              </a:ext>
            </a:extLst>
          </p:cNvPr>
          <p:cNvSpPr txBox="1"/>
          <p:nvPr/>
        </p:nvSpPr>
        <p:spPr>
          <a:xfrm>
            <a:off x="3935273" y="3473407"/>
            <a:ext cx="2088761" cy="18897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10588" tIns="55294" rIns="110588" bIns="55294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800" b="1" dirty="0" err="1">
                <a:highlight>
                  <a:srgbClr val="FFFF00"/>
                </a:highlight>
              </a:rPr>
              <a:t>To</a:t>
            </a:r>
            <a:r>
              <a:rPr lang="es-ES" sz="1800" b="1" dirty="0">
                <a:highlight>
                  <a:srgbClr val="FFFF00"/>
                </a:highlight>
              </a:rPr>
              <a:t> </a:t>
            </a:r>
            <a:r>
              <a:rPr lang="es-ES" sz="1800" b="1" dirty="0" err="1">
                <a:highlight>
                  <a:srgbClr val="FFFF00"/>
                </a:highlight>
              </a:rPr>
              <a:t>the</a:t>
            </a:r>
            <a:r>
              <a:rPr lang="es-ES" sz="1800" b="1" dirty="0"/>
              <a:t> </a:t>
            </a:r>
            <a:r>
              <a:rPr lang="es-ES" sz="1800" dirty="0" err="1">
                <a:solidFill>
                  <a:srgbClr val="FF0000"/>
                </a:solidFill>
              </a:rPr>
              <a:t>right</a:t>
            </a:r>
            <a:r>
              <a:rPr lang="es-ES" sz="1800" dirty="0"/>
              <a:t>/</a:t>
            </a:r>
            <a:r>
              <a:rPr lang="es-ES" sz="1800" dirty="0" err="1">
                <a:solidFill>
                  <a:srgbClr val="0070C0"/>
                </a:solidFill>
              </a:rPr>
              <a:t>left</a:t>
            </a:r>
            <a:endParaRPr lang="es-ES" sz="1800" dirty="0">
              <a:solidFill>
                <a:srgbClr val="0070C0"/>
              </a:solidFill>
            </a:endParaRPr>
          </a:p>
          <a:p>
            <a:r>
              <a:rPr lang="es-ES" sz="1800" b="1" dirty="0" err="1">
                <a:highlight>
                  <a:srgbClr val="FFFF00"/>
                </a:highlight>
              </a:rPr>
              <a:t>Upper</a:t>
            </a:r>
            <a:r>
              <a:rPr lang="es-ES" sz="1800" dirty="0"/>
              <a:t> </a:t>
            </a:r>
            <a:r>
              <a:rPr lang="es-ES" sz="1800" dirty="0" err="1">
                <a:solidFill>
                  <a:srgbClr val="FF0000"/>
                </a:solidFill>
              </a:rPr>
              <a:t>right</a:t>
            </a:r>
            <a:r>
              <a:rPr lang="es-ES" sz="1800" dirty="0"/>
              <a:t>/</a:t>
            </a:r>
            <a:r>
              <a:rPr lang="es-ES" sz="1800" dirty="0" err="1">
                <a:solidFill>
                  <a:srgbClr val="0070C0"/>
                </a:solidFill>
              </a:rPr>
              <a:t>left</a:t>
            </a:r>
            <a:endParaRPr lang="es-ES" sz="1800" dirty="0">
              <a:solidFill>
                <a:srgbClr val="0070C0"/>
              </a:solidFill>
            </a:endParaRPr>
          </a:p>
          <a:p>
            <a:r>
              <a:rPr lang="es-ES" sz="1800" b="1" dirty="0">
                <a:highlight>
                  <a:srgbClr val="FFFF00"/>
                </a:highlight>
              </a:rPr>
              <a:t>Bottom</a:t>
            </a:r>
            <a:r>
              <a:rPr lang="es-ES" sz="1800" dirty="0"/>
              <a:t> </a:t>
            </a:r>
            <a:r>
              <a:rPr lang="es-ES" sz="1800" dirty="0" err="1">
                <a:solidFill>
                  <a:srgbClr val="FF0000"/>
                </a:solidFill>
              </a:rPr>
              <a:t>right</a:t>
            </a:r>
            <a:r>
              <a:rPr lang="es-ES" sz="1800" dirty="0"/>
              <a:t>/</a:t>
            </a:r>
            <a:r>
              <a:rPr lang="es-ES" sz="1800" dirty="0" err="1">
                <a:solidFill>
                  <a:srgbClr val="0070C0"/>
                </a:solidFill>
              </a:rPr>
              <a:t>left</a:t>
            </a:r>
            <a:endParaRPr lang="es-ES" sz="1800" dirty="0">
              <a:solidFill>
                <a:srgbClr val="0070C0"/>
              </a:solidFill>
            </a:endParaRPr>
          </a:p>
          <a:p>
            <a:r>
              <a:rPr lang="es-ES" sz="1800" b="1" dirty="0">
                <a:highlight>
                  <a:srgbClr val="FFFF00"/>
                </a:highlight>
              </a:rPr>
              <a:t>In </a:t>
            </a:r>
            <a:r>
              <a:rPr lang="es-ES" sz="1800" b="1" dirty="0" err="1">
                <a:highlight>
                  <a:srgbClr val="FFFF00"/>
                </a:highlight>
              </a:rPr>
              <a:t>the</a:t>
            </a:r>
            <a:r>
              <a:rPr lang="es-ES" sz="1800" b="1" dirty="0">
                <a:highlight>
                  <a:srgbClr val="FFFF00"/>
                </a:highlight>
              </a:rPr>
              <a:t> </a:t>
            </a:r>
            <a:r>
              <a:rPr lang="es-ES" sz="1800" b="1" dirty="0" err="1">
                <a:highlight>
                  <a:srgbClr val="FFFF00"/>
                </a:highlight>
              </a:rPr>
              <a:t>middle</a:t>
            </a:r>
            <a:endParaRPr lang="es-ES" sz="1800" b="1" dirty="0">
              <a:highlight>
                <a:srgbClr val="FFFF00"/>
              </a:highlight>
            </a:endParaRPr>
          </a:p>
          <a:p>
            <a:endParaRPr lang="es-ES" sz="2177" dirty="0"/>
          </a:p>
          <a:p>
            <a:endParaRPr lang="es-ES" sz="2177" dirty="0"/>
          </a:p>
        </p:txBody>
      </p:sp>
      <p:pic>
        <p:nvPicPr>
          <p:cNvPr id="2" name="Imagen 3" descr="Un edificio antiguo&#10;&#10;Descripción generada con confianza alta">
            <a:extLst>
              <a:ext uri="{FF2B5EF4-FFF2-40B4-BE49-F238E27FC236}">
                <a16:creationId xmlns:a16="http://schemas.microsoft.com/office/drawing/2014/main" id="{CE508789-B3C4-3014-8730-907E5433A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130" y="1694307"/>
            <a:ext cx="2176940" cy="1224572"/>
          </a:xfrm>
          <a:prstGeom prst="rect">
            <a:avLst/>
          </a:prstGeom>
        </p:spPr>
      </p:pic>
      <p:pic>
        <p:nvPicPr>
          <p:cNvPr id="3" name="Imagen 4" descr="Vista de una playa&#10;&#10;Descripción generada con confianza alta">
            <a:extLst>
              <a:ext uri="{FF2B5EF4-FFF2-40B4-BE49-F238E27FC236}">
                <a16:creationId xmlns:a16="http://schemas.microsoft.com/office/drawing/2014/main" id="{DD5E1759-A51D-95C8-8EF5-A2482DA2A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4674" y="3592208"/>
            <a:ext cx="2362929" cy="1001510"/>
          </a:xfrm>
          <a:prstGeom prst="rect">
            <a:avLst/>
          </a:prstGeom>
        </p:spPr>
      </p:pic>
      <p:pic>
        <p:nvPicPr>
          <p:cNvPr id="4" name="Imagen 5" descr="Un grupo de personas caminando en la calle&#10;&#10;Descripción generada con confianza alta">
            <a:extLst>
              <a:ext uri="{FF2B5EF4-FFF2-40B4-BE49-F238E27FC236}">
                <a16:creationId xmlns:a16="http://schemas.microsoft.com/office/drawing/2014/main" id="{70F8E0EF-F6D1-B9E0-F3AA-A61917DF3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2847" y="1529663"/>
            <a:ext cx="1759440" cy="1759501"/>
          </a:xfrm>
          <a:prstGeom prst="rect">
            <a:avLst/>
          </a:prstGeom>
        </p:spPr>
      </p:pic>
      <p:pic>
        <p:nvPicPr>
          <p:cNvPr id="5" name="Imagen 7" descr="Edificio en frente de una iglesia&#10;&#10;Descripción generada con confianza alta">
            <a:extLst>
              <a:ext uri="{FF2B5EF4-FFF2-40B4-BE49-F238E27FC236}">
                <a16:creationId xmlns:a16="http://schemas.microsoft.com/office/drawing/2014/main" id="{8F22D97E-44C7-9AD9-F9CC-C318C83BAC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0670" y="3200399"/>
            <a:ext cx="2291110" cy="152884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42F12D6-ADD5-FD59-50A6-5EFBB649AC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1780" y="1506803"/>
            <a:ext cx="3023812" cy="163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655200"/>
      </p:ext>
    </p:extLst>
  </p:cSld>
  <p:clrMapOvr>
    <a:masterClrMapping/>
  </p:clrMapOvr>
</p:sld>
</file>

<file path=ppt/theme/theme1.xml><?xml version="1.0" encoding="utf-8"?>
<a:theme xmlns:a="http://schemas.openxmlformats.org/drawingml/2006/main" name="Language Arts Subject for Elementary: Steps to Write a Letter by Slidesgo">
  <a:themeElements>
    <a:clrScheme name="Simple Light">
      <a:dk1>
        <a:srgbClr val="2E2E2E"/>
      </a:dk1>
      <a:lt1>
        <a:srgbClr val="FFFFFF"/>
      </a:lt1>
      <a:dk2>
        <a:srgbClr val="FF3F3F"/>
      </a:dk2>
      <a:lt2>
        <a:srgbClr val="FFA0F8"/>
      </a:lt2>
      <a:accent1>
        <a:srgbClr val="FFE05C"/>
      </a:accent1>
      <a:accent2>
        <a:srgbClr val="28B8AD"/>
      </a:accent2>
      <a:accent3>
        <a:srgbClr val="18C7BA"/>
      </a:accent3>
      <a:accent4>
        <a:srgbClr val="2171FF"/>
      </a:accent4>
      <a:accent5>
        <a:srgbClr val="9900FF"/>
      </a:accent5>
      <a:accent6>
        <a:srgbClr val="FFFFFF"/>
      </a:accent6>
      <a:hlink>
        <a:srgbClr val="2E2E2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309</Words>
  <Application>Microsoft Office PowerPoint</Application>
  <PresentationFormat>Presentación en pantalla (16:9)</PresentationFormat>
  <Paragraphs>63</Paragraphs>
  <Slides>11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Carme</vt:lpstr>
      <vt:lpstr>DynaPuff</vt:lpstr>
      <vt:lpstr>Arial</vt:lpstr>
      <vt:lpstr>Language Arts Subject for Elementary: Steps to Write a Letter by Slidesgo</vt:lpstr>
      <vt:lpstr>Welcome to…</vt:lpstr>
      <vt:lpstr>Hi!</vt:lpstr>
      <vt:lpstr>   English 4:</vt:lpstr>
      <vt:lpstr>Write about a trip from FAU to JGM using prepositions and directions  </vt:lpstr>
      <vt:lpstr>Unit 11: Getting Around  </vt:lpstr>
      <vt:lpstr>Unit 1: Getting Around  </vt:lpstr>
      <vt:lpstr>Presentación de PowerPoint</vt:lpstr>
      <vt:lpstr>listening</vt:lpstr>
      <vt:lpstr>Presentación de PowerPoint</vt:lpstr>
      <vt:lpstr>Presentación de PowerPoint</vt:lpstr>
      <vt:lpstr>   English 4: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Lenovo</dc:creator>
  <cp:lastModifiedBy>Camila Victoria Mardones Alarcón</cp:lastModifiedBy>
  <cp:revision>15</cp:revision>
  <dcterms:modified xsi:type="dcterms:W3CDTF">2024-08-15T01:11:54Z</dcterms:modified>
</cp:coreProperties>
</file>