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4" r:id="rId1"/>
  </p:sldMasterIdLst>
  <p:notesMasterIdLst>
    <p:notesMasterId r:id="rId27"/>
  </p:notesMasterIdLst>
  <p:sldIdLst>
    <p:sldId id="256" r:id="rId2"/>
    <p:sldId id="258" r:id="rId3"/>
    <p:sldId id="330" r:id="rId4"/>
    <p:sldId id="318" r:id="rId5"/>
    <p:sldId id="260" r:id="rId6"/>
    <p:sldId id="321" r:id="rId7"/>
    <p:sldId id="319" r:id="rId8"/>
    <p:sldId id="266" r:id="rId9"/>
    <p:sldId id="322" r:id="rId10"/>
    <p:sldId id="263" r:id="rId11"/>
    <p:sldId id="323" r:id="rId12"/>
    <p:sldId id="264" r:id="rId13"/>
    <p:sldId id="324" r:id="rId14"/>
    <p:sldId id="325" r:id="rId15"/>
    <p:sldId id="320" r:id="rId16"/>
    <p:sldId id="265" r:id="rId17"/>
    <p:sldId id="326" r:id="rId18"/>
    <p:sldId id="331" r:id="rId19"/>
    <p:sldId id="335" r:id="rId20"/>
    <p:sldId id="336" r:id="rId21"/>
    <p:sldId id="339" r:id="rId22"/>
    <p:sldId id="340" r:id="rId23"/>
    <p:sldId id="341" r:id="rId24"/>
    <p:sldId id="328" r:id="rId25"/>
    <p:sldId id="269" r:id="rId26"/>
  </p:sldIdLst>
  <p:sldSz cx="9144000" cy="5143500" type="screen16x9"/>
  <p:notesSz cx="6858000" cy="9144000"/>
  <p:embeddedFontLst>
    <p:embeddedFont>
      <p:font typeface="Anaheim" panose="020B0604020202020204" charset="0"/>
      <p:regular r:id="rId28"/>
      <p:bold r:id="rId29"/>
    </p:embeddedFont>
    <p:embeddedFont>
      <p:font typeface="Bebas Neue" panose="020B0606020202050201" pitchFamily="34" charset="0"/>
      <p:regular r:id="rId30"/>
    </p:embeddedFont>
    <p:embeddedFont>
      <p:font typeface="Capriola" panose="020B0604020202020204" charset="0"/>
      <p:regular r:id="rId31"/>
    </p:embeddedFont>
    <p:embeddedFont>
      <p:font typeface="Nunito Medium" panose="020B0604020202020204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E5F1A31-81CC-4C23-9561-302222CBC78E}">
  <a:tblStyle styleId="{CE5F1A31-81CC-4C23-9561-302222CBC78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8CB6AD65-159B-4CAA-8210-B9F725F28C60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97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Google Shape;1192;g2446587c1ca_2_2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3" name="Google Shape;1193;g2446587c1ca_2_2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3" name="Google Shape;1453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5" name="Google Shape;1365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173899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" name="Google Shape;1510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1" name="Google Shape;1511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" name="Google Shape;1510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1" name="Google Shape;1511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805191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" name="Google Shape;1510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1" name="Google Shape;1511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091868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3" name="Google Shape;1453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690809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4" name="Google Shape;1624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5" name="Google Shape;1625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5" name="Google Shape;1365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66497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3" name="Google Shape;1453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702356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3" name="Google Shape;1453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38274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" name="Google Shape;1281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2" name="Google Shape;1282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 dirty="0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3" name="Google Shape;1453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827749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3" name="Google Shape;1453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274785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3" name="Google Shape;1453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260929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3" name="Google Shape;1453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609008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5" name="Google Shape;1365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394238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" name="Google Shape;1978;g54dda1946d_6_3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9" name="Google Shape;1979;g54dda1946d_6_3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" name="Google Shape;1281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2" name="Google Shape;1282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 dirty="0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15707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5" name="Google Shape;1365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6017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5" name="Google Shape;1365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3" name="Google Shape;1453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728118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5" name="Google Shape;1365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83273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0" name="Google Shape;1760;g54dda1946d_4_27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1" name="Google Shape;1761;g54dda1946d_4_27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5" name="Google Shape;1365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53840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35538" y="283725"/>
            <a:ext cx="8672922" cy="4576018"/>
          </a:xfrm>
          <a:custGeom>
            <a:avLst/>
            <a:gdLst/>
            <a:ahLst/>
            <a:cxnLst/>
            <a:rect l="l" t="t" r="r" b="b"/>
            <a:pathLst>
              <a:path w="176091" h="90731" extrusionOk="0">
                <a:moveTo>
                  <a:pt x="104" y="0"/>
                </a:moveTo>
                <a:lnTo>
                  <a:pt x="94" y="9002"/>
                </a:lnTo>
                <a:lnTo>
                  <a:pt x="3729" y="9007"/>
                </a:lnTo>
                <a:cubicBezTo>
                  <a:pt x="4117" y="8098"/>
                  <a:pt x="5018" y="7462"/>
                  <a:pt x="6068" y="7462"/>
                </a:cubicBezTo>
                <a:cubicBezTo>
                  <a:pt x="6069" y="7462"/>
                  <a:pt x="6070" y="7462"/>
                  <a:pt x="6072" y="7462"/>
                </a:cubicBezTo>
                <a:cubicBezTo>
                  <a:pt x="7276" y="7463"/>
                  <a:pt x="8283" y="8304"/>
                  <a:pt x="8544" y="9429"/>
                </a:cubicBezTo>
                <a:lnTo>
                  <a:pt x="8533" y="9429"/>
                </a:lnTo>
                <a:cubicBezTo>
                  <a:pt x="8570" y="9578"/>
                  <a:pt x="8596" y="9730"/>
                  <a:pt x="8606" y="9887"/>
                </a:cubicBezTo>
                <a:cubicBezTo>
                  <a:pt x="8606" y="9896"/>
                  <a:pt x="8607" y="9905"/>
                  <a:pt x="8607" y="9914"/>
                </a:cubicBezTo>
                <a:cubicBezTo>
                  <a:pt x="8610" y="9951"/>
                  <a:pt x="8611" y="9990"/>
                  <a:pt x="8611" y="10027"/>
                </a:cubicBezTo>
                <a:cubicBezTo>
                  <a:pt x="8600" y="11423"/>
                  <a:pt x="7466" y="12550"/>
                  <a:pt x="6067" y="12550"/>
                </a:cubicBezTo>
                <a:cubicBezTo>
                  <a:pt x="6067" y="12550"/>
                  <a:pt x="6066" y="12550"/>
                  <a:pt x="6065" y="12550"/>
                </a:cubicBezTo>
                <a:cubicBezTo>
                  <a:pt x="5013" y="12549"/>
                  <a:pt x="4112" y="11910"/>
                  <a:pt x="3726" y="11000"/>
                </a:cubicBezTo>
                <a:lnTo>
                  <a:pt x="91" y="10997"/>
                </a:lnTo>
                <a:lnTo>
                  <a:pt x="91" y="11042"/>
                </a:lnTo>
                <a:lnTo>
                  <a:pt x="84" y="17826"/>
                </a:lnTo>
                <a:lnTo>
                  <a:pt x="84" y="17873"/>
                </a:lnTo>
                <a:lnTo>
                  <a:pt x="3719" y="17876"/>
                </a:lnTo>
                <a:cubicBezTo>
                  <a:pt x="4107" y="16969"/>
                  <a:pt x="5008" y="16333"/>
                  <a:pt x="6058" y="16333"/>
                </a:cubicBezTo>
                <a:cubicBezTo>
                  <a:pt x="6059" y="16333"/>
                  <a:pt x="6060" y="16333"/>
                  <a:pt x="6061" y="16333"/>
                </a:cubicBezTo>
                <a:cubicBezTo>
                  <a:pt x="7458" y="16334"/>
                  <a:pt x="8589" y="17462"/>
                  <a:pt x="8601" y="18857"/>
                </a:cubicBezTo>
                <a:cubicBezTo>
                  <a:pt x="8587" y="20250"/>
                  <a:pt x="7454" y="21375"/>
                  <a:pt x="6057" y="21375"/>
                </a:cubicBezTo>
                <a:cubicBezTo>
                  <a:pt x="6056" y="21375"/>
                  <a:pt x="6056" y="21375"/>
                  <a:pt x="6055" y="21375"/>
                </a:cubicBezTo>
                <a:cubicBezTo>
                  <a:pt x="5003" y="21374"/>
                  <a:pt x="4102" y="20735"/>
                  <a:pt x="3716" y="19825"/>
                </a:cubicBezTo>
                <a:lnTo>
                  <a:pt x="81" y="19821"/>
                </a:lnTo>
                <a:lnTo>
                  <a:pt x="81" y="19868"/>
                </a:lnTo>
                <a:lnTo>
                  <a:pt x="73" y="26651"/>
                </a:lnTo>
                <a:lnTo>
                  <a:pt x="73" y="26697"/>
                </a:lnTo>
                <a:lnTo>
                  <a:pt x="3708" y="26701"/>
                </a:lnTo>
                <a:cubicBezTo>
                  <a:pt x="4097" y="25793"/>
                  <a:pt x="4998" y="25158"/>
                  <a:pt x="6048" y="25158"/>
                </a:cubicBezTo>
                <a:cubicBezTo>
                  <a:pt x="6049" y="25158"/>
                  <a:pt x="6050" y="25158"/>
                  <a:pt x="6051" y="25158"/>
                </a:cubicBezTo>
                <a:cubicBezTo>
                  <a:pt x="7447" y="25159"/>
                  <a:pt x="8580" y="26287"/>
                  <a:pt x="8590" y="27682"/>
                </a:cubicBezTo>
                <a:cubicBezTo>
                  <a:pt x="8576" y="29075"/>
                  <a:pt x="7444" y="30200"/>
                  <a:pt x="6047" y="30200"/>
                </a:cubicBezTo>
                <a:cubicBezTo>
                  <a:pt x="6046" y="30200"/>
                  <a:pt x="6045" y="30200"/>
                  <a:pt x="6044" y="30200"/>
                </a:cubicBezTo>
                <a:cubicBezTo>
                  <a:pt x="4994" y="30198"/>
                  <a:pt x="4092" y="29560"/>
                  <a:pt x="3706" y="28650"/>
                </a:cubicBezTo>
                <a:lnTo>
                  <a:pt x="71" y="28646"/>
                </a:lnTo>
                <a:lnTo>
                  <a:pt x="71" y="28692"/>
                </a:lnTo>
                <a:lnTo>
                  <a:pt x="63" y="35477"/>
                </a:lnTo>
                <a:lnTo>
                  <a:pt x="63" y="35522"/>
                </a:lnTo>
                <a:lnTo>
                  <a:pt x="3698" y="35527"/>
                </a:lnTo>
                <a:cubicBezTo>
                  <a:pt x="4086" y="34618"/>
                  <a:pt x="4987" y="33983"/>
                  <a:pt x="6037" y="33983"/>
                </a:cubicBezTo>
                <a:cubicBezTo>
                  <a:pt x="6039" y="33983"/>
                  <a:pt x="6040" y="33983"/>
                  <a:pt x="6041" y="33983"/>
                </a:cubicBezTo>
                <a:cubicBezTo>
                  <a:pt x="7437" y="33984"/>
                  <a:pt x="8570" y="35113"/>
                  <a:pt x="8580" y="36507"/>
                </a:cubicBezTo>
                <a:cubicBezTo>
                  <a:pt x="8566" y="37899"/>
                  <a:pt x="7435" y="39024"/>
                  <a:pt x="6039" y="39024"/>
                </a:cubicBezTo>
                <a:cubicBezTo>
                  <a:pt x="6037" y="39024"/>
                  <a:pt x="6036" y="39024"/>
                  <a:pt x="6034" y="39024"/>
                </a:cubicBezTo>
                <a:cubicBezTo>
                  <a:pt x="4983" y="39023"/>
                  <a:pt x="4082" y="38385"/>
                  <a:pt x="3695" y="37475"/>
                </a:cubicBezTo>
                <a:lnTo>
                  <a:pt x="61" y="37471"/>
                </a:lnTo>
                <a:lnTo>
                  <a:pt x="61" y="37517"/>
                </a:lnTo>
                <a:lnTo>
                  <a:pt x="53" y="44302"/>
                </a:lnTo>
                <a:lnTo>
                  <a:pt x="53" y="44347"/>
                </a:lnTo>
                <a:lnTo>
                  <a:pt x="3688" y="44352"/>
                </a:lnTo>
                <a:cubicBezTo>
                  <a:pt x="4076" y="43444"/>
                  <a:pt x="4977" y="42807"/>
                  <a:pt x="6027" y="42807"/>
                </a:cubicBezTo>
                <a:cubicBezTo>
                  <a:pt x="6028" y="42807"/>
                  <a:pt x="6029" y="42807"/>
                  <a:pt x="6030" y="42807"/>
                </a:cubicBezTo>
                <a:cubicBezTo>
                  <a:pt x="7427" y="42809"/>
                  <a:pt x="8560" y="43937"/>
                  <a:pt x="8570" y="45331"/>
                </a:cubicBezTo>
                <a:cubicBezTo>
                  <a:pt x="8556" y="46724"/>
                  <a:pt x="7424" y="47849"/>
                  <a:pt x="6029" y="47849"/>
                </a:cubicBezTo>
                <a:cubicBezTo>
                  <a:pt x="6027" y="47849"/>
                  <a:pt x="6025" y="47849"/>
                  <a:pt x="6024" y="47849"/>
                </a:cubicBezTo>
                <a:cubicBezTo>
                  <a:pt x="4974" y="47848"/>
                  <a:pt x="4073" y="47209"/>
                  <a:pt x="3685" y="46301"/>
                </a:cubicBezTo>
                <a:lnTo>
                  <a:pt x="52" y="46296"/>
                </a:lnTo>
                <a:lnTo>
                  <a:pt x="52" y="46342"/>
                </a:lnTo>
                <a:lnTo>
                  <a:pt x="43" y="53126"/>
                </a:lnTo>
                <a:lnTo>
                  <a:pt x="43" y="53173"/>
                </a:lnTo>
                <a:lnTo>
                  <a:pt x="3677" y="53177"/>
                </a:lnTo>
                <a:cubicBezTo>
                  <a:pt x="4066" y="52269"/>
                  <a:pt x="4967" y="51632"/>
                  <a:pt x="6017" y="51632"/>
                </a:cubicBezTo>
                <a:cubicBezTo>
                  <a:pt x="6018" y="51632"/>
                  <a:pt x="6019" y="51632"/>
                  <a:pt x="6020" y="51632"/>
                </a:cubicBezTo>
                <a:cubicBezTo>
                  <a:pt x="7417" y="51633"/>
                  <a:pt x="8549" y="52762"/>
                  <a:pt x="8560" y="54156"/>
                </a:cubicBezTo>
                <a:cubicBezTo>
                  <a:pt x="8545" y="55549"/>
                  <a:pt x="7413" y="56675"/>
                  <a:pt x="6016" y="56675"/>
                </a:cubicBezTo>
                <a:cubicBezTo>
                  <a:pt x="6015" y="56675"/>
                  <a:pt x="6014" y="56675"/>
                  <a:pt x="6014" y="56675"/>
                </a:cubicBezTo>
                <a:cubicBezTo>
                  <a:pt x="4963" y="56674"/>
                  <a:pt x="4062" y="56034"/>
                  <a:pt x="3675" y="55125"/>
                </a:cubicBezTo>
                <a:lnTo>
                  <a:pt x="41" y="55120"/>
                </a:lnTo>
                <a:lnTo>
                  <a:pt x="41" y="55167"/>
                </a:lnTo>
                <a:lnTo>
                  <a:pt x="33" y="61951"/>
                </a:lnTo>
                <a:lnTo>
                  <a:pt x="33" y="61998"/>
                </a:lnTo>
                <a:lnTo>
                  <a:pt x="3667" y="62001"/>
                </a:lnTo>
                <a:cubicBezTo>
                  <a:pt x="4055" y="61094"/>
                  <a:pt x="4956" y="60457"/>
                  <a:pt x="6007" y="60457"/>
                </a:cubicBezTo>
                <a:cubicBezTo>
                  <a:pt x="6008" y="60457"/>
                  <a:pt x="6009" y="60457"/>
                  <a:pt x="6010" y="60457"/>
                </a:cubicBezTo>
                <a:cubicBezTo>
                  <a:pt x="7408" y="60459"/>
                  <a:pt x="8539" y="61587"/>
                  <a:pt x="8549" y="62981"/>
                </a:cubicBezTo>
                <a:cubicBezTo>
                  <a:pt x="8535" y="64375"/>
                  <a:pt x="7402" y="65500"/>
                  <a:pt x="6006" y="65500"/>
                </a:cubicBezTo>
                <a:cubicBezTo>
                  <a:pt x="6005" y="65500"/>
                  <a:pt x="6004" y="65500"/>
                  <a:pt x="6003" y="65500"/>
                </a:cubicBezTo>
                <a:cubicBezTo>
                  <a:pt x="4953" y="65499"/>
                  <a:pt x="4052" y="64860"/>
                  <a:pt x="3665" y="63950"/>
                </a:cubicBezTo>
                <a:lnTo>
                  <a:pt x="31" y="63945"/>
                </a:lnTo>
                <a:lnTo>
                  <a:pt x="31" y="63991"/>
                </a:lnTo>
                <a:lnTo>
                  <a:pt x="23" y="70776"/>
                </a:lnTo>
                <a:lnTo>
                  <a:pt x="23" y="70822"/>
                </a:lnTo>
                <a:lnTo>
                  <a:pt x="3657" y="70826"/>
                </a:lnTo>
                <a:cubicBezTo>
                  <a:pt x="4045" y="69918"/>
                  <a:pt x="4946" y="69282"/>
                  <a:pt x="5996" y="69282"/>
                </a:cubicBezTo>
                <a:cubicBezTo>
                  <a:pt x="5997" y="69282"/>
                  <a:pt x="5998" y="69282"/>
                  <a:pt x="5999" y="69282"/>
                </a:cubicBezTo>
                <a:cubicBezTo>
                  <a:pt x="7397" y="69284"/>
                  <a:pt x="8529" y="70412"/>
                  <a:pt x="8539" y="71806"/>
                </a:cubicBezTo>
                <a:cubicBezTo>
                  <a:pt x="8525" y="73200"/>
                  <a:pt x="7392" y="74325"/>
                  <a:pt x="5995" y="74325"/>
                </a:cubicBezTo>
                <a:cubicBezTo>
                  <a:pt x="5995" y="74325"/>
                  <a:pt x="5994" y="74325"/>
                  <a:pt x="5993" y="74325"/>
                </a:cubicBezTo>
                <a:cubicBezTo>
                  <a:pt x="4943" y="74323"/>
                  <a:pt x="4042" y="73685"/>
                  <a:pt x="3654" y="72775"/>
                </a:cubicBezTo>
                <a:lnTo>
                  <a:pt x="21" y="72771"/>
                </a:lnTo>
                <a:lnTo>
                  <a:pt x="21" y="72816"/>
                </a:lnTo>
                <a:lnTo>
                  <a:pt x="13" y="79601"/>
                </a:lnTo>
                <a:lnTo>
                  <a:pt x="13" y="79647"/>
                </a:lnTo>
                <a:lnTo>
                  <a:pt x="3647" y="79651"/>
                </a:lnTo>
                <a:cubicBezTo>
                  <a:pt x="4035" y="78742"/>
                  <a:pt x="4938" y="78106"/>
                  <a:pt x="5989" y="78106"/>
                </a:cubicBezTo>
                <a:cubicBezTo>
                  <a:pt x="7388" y="78109"/>
                  <a:pt x="8521" y="79239"/>
                  <a:pt x="8530" y="80636"/>
                </a:cubicBezTo>
                <a:cubicBezTo>
                  <a:pt x="8529" y="80673"/>
                  <a:pt x="8527" y="80711"/>
                  <a:pt x="8525" y="80749"/>
                </a:cubicBezTo>
                <a:cubicBezTo>
                  <a:pt x="8525" y="80758"/>
                  <a:pt x="8525" y="80767"/>
                  <a:pt x="8524" y="80776"/>
                </a:cubicBezTo>
                <a:cubicBezTo>
                  <a:pt x="8513" y="80933"/>
                  <a:pt x="8486" y="81085"/>
                  <a:pt x="8449" y="81233"/>
                </a:cubicBezTo>
                <a:lnTo>
                  <a:pt x="8460" y="81233"/>
                </a:lnTo>
                <a:cubicBezTo>
                  <a:pt x="8197" y="82357"/>
                  <a:pt x="7190" y="83196"/>
                  <a:pt x="5985" y="83196"/>
                </a:cubicBezTo>
                <a:cubicBezTo>
                  <a:pt x="5985" y="83196"/>
                  <a:pt x="5984" y="83196"/>
                  <a:pt x="5983" y="83196"/>
                </a:cubicBezTo>
                <a:cubicBezTo>
                  <a:pt x="4932" y="83194"/>
                  <a:pt x="4031" y="82556"/>
                  <a:pt x="3644" y="81646"/>
                </a:cubicBezTo>
                <a:lnTo>
                  <a:pt x="10" y="81641"/>
                </a:lnTo>
                <a:lnTo>
                  <a:pt x="0" y="90643"/>
                </a:lnTo>
                <a:lnTo>
                  <a:pt x="71514" y="90727"/>
                </a:lnTo>
                <a:lnTo>
                  <a:pt x="71514" y="90731"/>
                </a:lnTo>
                <a:lnTo>
                  <a:pt x="176090" y="90731"/>
                </a:lnTo>
                <a:lnTo>
                  <a:pt x="176090" y="0"/>
                </a:lnTo>
                <a:lnTo>
                  <a:pt x="71514" y="0"/>
                </a:lnTo>
                <a:lnTo>
                  <a:pt x="71514" y="83"/>
                </a:lnTo>
                <a:lnTo>
                  <a:pt x="1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0" name="Google Shape;10;p2"/>
          <p:cNvGrpSpPr/>
          <p:nvPr/>
        </p:nvGrpSpPr>
        <p:grpSpPr>
          <a:xfrm>
            <a:off x="713188" y="638125"/>
            <a:ext cx="8194843" cy="3931400"/>
            <a:chOff x="858725" y="638125"/>
            <a:chExt cx="7680985" cy="3931400"/>
          </a:xfrm>
        </p:grpSpPr>
        <p:sp>
          <p:nvSpPr>
            <p:cNvPr id="11" name="Google Shape;11;p2"/>
            <p:cNvSpPr/>
            <p:nvPr/>
          </p:nvSpPr>
          <p:spPr>
            <a:xfrm>
              <a:off x="862649" y="9174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862306" y="1196738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8" y="0"/>
                    <a:pt x="1" y="57"/>
                    <a:pt x="1" y="127"/>
                  </a:cubicBezTo>
                  <a:cubicBezTo>
                    <a:pt x="1" y="197"/>
                    <a:pt x="58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5" y="379"/>
                    <a:pt x="156515" y="309"/>
                  </a:cubicBezTo>
                  <a:cubicBezTo>
                    <a:pt x="156515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861962" y="1476003"/>
              <a:ext cx="7677110" cy="21306"/>
            </a:xfrm>
            <a:custGeom>
              <a:avLst/>
              <a:gdLst/>
              <a:ahLst/>
              <a:cxnLst/>
              <a:rect l="l" t="t" r="r" b="b"/>
              <a:pathLst>
                <a:path w="156516" h="437" extrusionOk="0">
                  <a:moveTo>
                    <a:pt x="128" y="0"/>
                  </a:moveTo>
                  <a:cubicBezTo>
                    <a:pt x="58" y="0"/>
                    <a:pt x="1" y="57"/>
                    <a:pt x="1" y="128"/>
                  </a:cubicBezTo>
                  <a:cubicBezTo>
                    <a:pt x="0" y="197"/>
                    <a:pt x="58" y="254"/>
                    <a:pt x="128" y="254"/>
                  </a:cubicBezTo>
                  <a:lnTo>
                    <a:pt x="156388" y="437"/>
                  </a:lnTo>
                  <a:cubicBezTo>
                    <a:pt x="156457" y="437"/>
                    <a:pt x="156515" y="379"/>
                    <a:pt x="156515" y="309"/>
                  </a:cubicBezTo>
                  <a:cubicBezTo>
                    <a:pt x="156515" y="238"/>
                    <a:pt x="156457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861619" y="1755316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9" y="0"/>
                    <a:pt x="1" y="57"/>
                    <a:pt x="1" y="126"/>
                  </a:cubicBezTo>
                  <a:cubicBezTo>
                    <a:pt x="1" y="197"/>
                    <a:pt x="57" y="254"/>
                    <a:pt x="128" y="254"/>
                  </a:cubicBezTo>
                  <a:lnTo>
                    <a:pt x="156389" y="435"/>
                  </a:lnTo>
                  <a:cubicBezTo>
                    <a:pt x="156458" y="435"/>
                    <a:pt x="156515" y="379"/>
                    <a:pt x="156515" y="308"/>
                  </a:cubicBezTo>
                  <a:cubicBezTo>
                    <a:pt x="156515" y="238"/>
                    <a:pt x="156458" y="182"/>
                    <a:pt x="156389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61325" y="203458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60981" y="2313797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8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9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4"/>
                    <a:pt x="156389" y="184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860687" y="2593159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860344" y="2872375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8" y="1"/>
                    <a:pt x="1" y="59"/>
                    <a:pt x="1" y="128"/>
                  </a:cubicBezTo>
                  <a:cubicBezTo>
                    <a:pt x="1" y="198"/>
                    <a:pt x="58" y="256"/>
                    <a:pt x="127" y="256"/>
                  </a:cubicBezTo>
                  <a:lnTo>
                    <a:pt x="156388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2"/>
                    <a:pt x="156388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60000" y="3151737"/>
              <a:ext cx="7677110" cy="21257"/>
            </a:xfrm>
            <a:custGeom>
              <a:avLst/>
              <a:gdLst/>
              <a:ahLst/>
              <a:cxnLst/>
              <a:rect l="l" t="t" r="r" b="b"/>
              <a:pathLst>
                <a:path w="156516" h="436" extrusionOk="0">
                  <a:moveTo>
                    <a:pt x="128" y="0"/>
                  </a:moveTo>
                  <a:cubicBezTo>
                    <a:pt x="58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6" y="309"/>
                  </a:cubicBezTo>
                  <a:cubicBezTo>
                    <a:pt x="156516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859657" y="3430953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1"/>
                  </a:moveTo>
                  <a:cubicBezTo>
                    <a:pt x="59" y="1"/>
                    <a:pt x="1" y="58"/>
                    <a:pt x="1" y="128"/>
                  </a:cubicBezTo>
                  <a:cubicBezTo>
                    <a:pt x="1" y="198"/>
                    <a:pt x="57" y="254"/>
                    <a:pt x="128" y="254"/>
                  </a:cubicBezTo>
                  <a:lnTo>
                    <a:pt x="156389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859363" y="3710315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8"/>
                    <a:pt x="156514" y="308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59019" y="398953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1"/>
                  </a:moveTo>
                  <a:cubicBezTo>
                    <a:pt x="58" y="1"/>
                    <a:pt x="1" y="58"/>
                    <a:pt x="1" y="128"/>
                  </a:cubicBezTo>
                  <a:cubicBezTo>
                    <a:pt x="1" y="198"/>
                    <a:pt x="58" y="254"/>
                    <a:pt x="127" y="254"/>
                  </a:cubicBezTo>
                  <a:lnTo>
                    <a:pt x="156387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858725" y="4268796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62649" y="6381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858725" y="4548170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26" name="Google Shape;26;p2"/>
          <p:cNvSpPr txBox="1">
            <a:spLocks noGrp="1"/>
          </p:cNvSpPr>
          <p:nvPr>
            <p:ph type="ctrTitle"/>
          </p:nvPr>
        </p:nvSpPr>
        <p:spPr>
          <a:xfrm>
            <a:off x="1055875" y="1271038"/>
            <a:ext cx="4932000" cy="2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2"/>
          <p:cNvSpPr txBox="1">
            <a:spLocks noGrp="1"/>
          </p:cNvSpPr>
          <p:nvPr>
            <p:ph type="subTitle" idx="1"/>
          </p:nvPr>
        </p:nvSpPr>
        <p:spPr>
          <a:xfrm>
            <a:off x="1055875" y="3396663"/>
            <a:ext cx="4932000" cy="4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  <a:latin typeface="Nunito Medium"/>
                <a:ea typeface="Nunito Medium"/>
                <a:cs typeface="Nunito Medium"/>
                <a:sym typeface="Nunito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28" name="Google Shape;28;p2"/>
          <p:cNvSpPr/>
          <p:nvPr/>
        </p:nvSpPr>
        <p:spPr>
          <a:xfrm rot="1546056">
            <a:off x="1565969" y="211381"/>
            <a:ext cx="308473" cy="308473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" name="Google Shape;29;p2"/>
          <p:cNvSpPr/>
          <p:nvPr/>
        </p:nvSpPr>
        <p:spPr>
          <a:xfrm rot="-8286984">
            <a:off x="3750948" y="4667528"/>
            <a:ext cx="308259" cy="30825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Google Shape;1104;p32"/>
          <p:cNvSpPr/>
          <p:nvPr/>
        </p:nvSpPr>
        <p:spPr>
          <a:xfrm>
            <a:off x="235538" y="283725"/>
            <a:ext cx="8672922" cy="4576018"/>
          </a:xfrm>
          <a:custGeom>
            <a:avLst/>
            <a:gdLst/>
            <a:ahLst/>
            <a:cxnLst/>
            <a:rect l="l" t="t" r="r" b="b"/>
            <a:pathLst>
              <a:path w="176091" h="90731" extrusionOk="0">
                <a:moveTo>
                  <a:pt x="104" y="0"/>
                </a:moveTo>
                <a:lnTo>
                  <a:pt x="94" y="9002"/>
                </a:lnTo>
                <a:lnTo>
                  <a:pt x="3729" y="9007"/>
                </a:lnTo>
                <a:cubicBezTo>
                  <a:pt x="4117" y="8098"/>
                  <a:pt x="5018" y="7462"/>
                  <a:pt x="6068" y="7462"/>
                </a:cubicBezTo>
                <a:cubicBezTo>
                  <a:pt x="6069" y="7462"/>
                  <a:pt x="6070" y="7462"/>
                  <a:pt x="6072" y="7462"/>
                </a:cubicBezTo>
                <a:cubicBezTo>
                  <a:pt x="7276" y="7463"/>
                  <a:pt x="8283" y="8304"/>
                  <a:pt x="8544" y="9429"/>
                </a:cubicBezTo>
                <a:lnTo>
                  <a:pt x="8533" y="9429"/>
                </a:lnTo>
                <a:cubicBezTo>
                  <a:pt x="8570" y="9578"/>
                  <a:pt x="8596" y="9730"/>
                  <a:pt x="8606" y="9887"/>
                </a:cubicBezTo>
                <a:cubicBezTo>
                  <a:pt x="8606" y="9896"/>
                  <a:pt x="8607" y="9905"/>
                  <a:pt x="8607" y="9914"/>
                </a:cubicBezTo>
                <a:cubicBezTo>
                  <a:pt x="8610" y="9951"/>
                  <a:pt x="8611" y="9990"/>
                  <a:pt x="8611" y="10027"/>
                </a:cubicBezTo>
                <a:cubicBezTo>
                  <a:pt x="8600" y="11423"/>
                  <a:pt x="7466" y="12550"/>
                  <a:pt x="6067" y="12550"/>
                </a:cubicBezTo>
                <a:cubicBezTo>
                  <a:pt x="6067" y="12550"/>
                  <a:pt x="6066" y="12550"/>
                  <a:pt x="6065" y="12550"/>
                </a:cubicBezTo>
                <a:cubicBezTo>
                  <a:pt x="5013" y="12549"/>
                  <a:pt x="4112" y="11910"/>
                  <a:pt x="3726" y="11000"/>
                </a:cubicBezTo>
                <a:lnTo>
                  <a:pt x="91" y="10997"/>
                </a:lnTo>
                <a:lnTo>
                  <a:pt x="91" y="11042"/>
                </a:lnTo>
                <a:lnTo>
                  <a:pt x="84" y="17826"/>
                </a:lnTo>
                <a:lnTo>
                  <a:pt x="84" y="17873"/>
                </a:lnTo>
                <a:lnTo>
                  <a:pt x="3719" y="17876"/>
                </a:lnTo>
                <a:cubicBezTo>
                  <a:pt x="4107" y="16969"/>
                  <a:pt x="5008" y="16333"/>
                  <a:pt x="6058" y="16333"/>
                </a:cubicBezTo>
                <a:cubicBezTo>
                  <a:pt x="6059" y="16333"/>
                  <a:pt x="6060" y="16333"/>
                  <a:pt x="6061" y="16333"/>
                </a:cubicBezTo>
                <a:cubicBezTo>
                  <a:pt x="7458" y="16334"/>
                  <a:pt x="8589" y="17462"/>
                  <a:pt x="8601" y="18857"/>
                </a:cubicBezTo>
                <a:cubicBezTo>
                  <a:pt x="8587" y="20250"/>
                  <a:pt x="7454" y="21375"/>
                  <a:pt x="6057" y="21375"/>
                </a:cubicBezTo>
                <a:cubicBezTo>
                  <a:pt x="6056" y="21375"/>
                  <a:pt x="6056" y="21375"/>
                  <a:pt x="6055" y="21375"/>
                </a:cubicBezTo>
                <a:cubicBezTo>
                  <a:pt x="5003" y="21374"/>
                  <a:pt x="4102" y="20735"/>
                  <a:pt x="3716" y="19825"/>
                </a:cubicBezTo>
                <a:lnTo>
                  <a:pt x="81" y="19821"/>
                </a:lnTo>
                <a:lnTo>
                  <a:pt x="81" y="19868"/>
                </a:lnTo>
                <a:lnTo>
                  <a:pt x="73" y="26651"/>
                </a:lnTo>
                <a:lnTo>
                  <a:pt x="73" y="26697"/>
                </a:lnTo>
                <a:lnTo>
                  <a:pt x="3708" y="26701"/>
                </a:lnTo>
                <a:cubicBezTo>
                  <a:pt x="4097" y="25793"/>
                  <a:pt x="4998" y="25158"/>
                  <a:pt x="6048" y="25158"/>
                </a:cubicBezTo>
                <a:cubicBezTo>
                  <a:pt x="6049" y="25158"/>
                  <a:pt x="6050" y="25158"/>
                  <a:pt x="6051" y="25158"/>
                </a:cubicBezTo>
                <a:cubicBezTo>
                  <a:pt x="7447" y="25159"/>
                  <a:pt x="8580" y="26287"/>
                  <a:pt x="8590" y="27682"/>
                </a:cubicBezTo>
                <a:cubicBezTo>
                  <a:pt x="8576" y="29075"/>
                  <a:pt x="7444" y="30200"/>
                  <a:pt x="6047" y="30200"/>
                </a:cubicBezTo>
                <a:cubicBezTo>
                  <a:pt x="6046" y="30200"/>
                  <a:pt x="6045" y="30200"/>
                  <a:pt x="6044" y="30200"/>
                </a:cubicBezTo>
                <a:cubicBezTo>
                  <a:pt x="4994" y="30198"/>
                  <a:pt x="4092" y="29560"/>
                  <a:pt x="3706" y="28650"/>
                </a:cubicBezTo>
                <a:lnTo>
                  <a:pt x="71" y="28646"/>
                </a:lnTo>
                <a:lnTo>
                  <a:pt x="71" y="28692"/>
                </a:lnTo>
                <a:lnTo>
                  <a:pt x="63" y="35477"/>
                </a:lnTo>
                <a:lnTo>
                  <a:pt x="63" y="35522"/>
                </a:lnTo>
                <a:lnTo>
                  <a:pt x="3698" y="35527"/>
                </a:lnTo>
                <a:cubicBezTo>
                  <a:pt x="4086" y="34618"/>
                  <a:pt x="4987" y="33983"/>
                  <a:pt x="6037" y="33983"/>
                </a:cubicBezTo>
                <a:cubicBezTo>
                  <a:pt x="6039" y="33983"/>
                  <a:pt x="6040" y="33983"/>
                  <a:pt x="6041" y="33983"/>
                </a:cubicBezTo>
                <a:cubicBezTo>
                  <a:pt x="7437" y="33984"/>
                  <a:pt x="8570" y="35113"/>
                  <a:pt x="8580" y="36507"/>
                </a:cubicBezTo>
                <a:cubicBezTo>
                  <a:pt x="8566" y="37899"/>
                  <a:pt x="7435" y="39024"/>
                  <a:pt x="6039" y="39024"/>
                </a:cubicBezTo>
                <a:cubicBezTo>
                  <a:pt x="6037" y="39024"/>
                  <a:pt x="6036" y="39024"/>
                  <a:pt x="6034" y="39024"/>
                </a:cubicBezTo>
                <a:cubicBezTo>
                  <a:pt x="4983" y="39023"/>
                  <a:pt x="4082" y="38385"/>
                  <a:pt x="3695" y="37475"/>
                </a:cubicBezTo>
                <a:lnTo>
                  <a:pt x="61" y="37471"/>
                </a:lnTo>
                <a:lnTo>
                  <a:pt x="61" y="37517"/>
                </a:lnTo>
                <a:lnTo>
                  <a:pt x="53" y="44302"/>
                </a:lnTo>
                <a:lnTo>
                  <a:pt x="53" y="44347"/>
                </a:lnTo>
                <a:lnTo>
                  <a:pt x="3688" y="44352"/>
                </a:lnTo>
                <a:cubicBezTo>
                  <a:pt x="4076" y="43444"/>
                  <a:pt x="4977" y="42807"/>
                  <a:pt x="6027" y="42807"/>
                </a:cubicBezTo>
                <a:cubicBezTo>
                  <a:pt x="6028" y="42807"/>
                  <a:pt x="6029" y="42807"/>
                  <a:pt x="6030" y="42807"/>
                </a:cubicBezTo>
                <a:cubicBezTo>
                  <a:pt x="7427" y="42809"/>
                  <a:pt x="8560" y="43937"/>
                  <a:pt x="8570" y="45331"/>
                </a:cubicBezTo>
                <a:cubicBezTo>
                  <a:pt x="8556" y="46724"/>
                  <a:pt x="7424" y="47849"/>
                  <a:pt x="6029" y="47849"/>
                </a:cubicBezTo>
                <a:cubicBezTo>
                  <a:pt x="6027" y="47849"/>
                  <a:pt x="6025" y="47849"/>
                  <a:pt x="6024" y="47849"/>
                </a:cubicBezTo>
                <a:cubicBezTo>
                  <a:pt x="4974" y="47848"/>
                  <a:pt x="4073" y="47209"/>
                  <a:pt x="3685" y="46301"/>
                </a:cubicBezTo>
                <a:lnTo>
                  <a:pt x="52" y="46296"/>
                </a:lnTo>
                <a:lnTo>
                  <a:pt x="52" y="46342"/>
                </a:lnTo>
                <a:lnTo>
                  <a:pt x="43" y="53126"/>
                </a:lnTo>
                <a:lnTo>
                  <a:pt x="43" y="53173"/>
                </a:lnTo>
                <a:lnTo>
                  <a:pt x="3677" y="53177"/>
                </a:lnTo>
                <a:cubicBezTo>
                  <a:pt x="4066" y="52269"/>
                  <a:pt x="4967" y="51632"/>
                  <a:pt x="6017" y="51632"/>
                </a:cubicBezTo>
                <a:cubicBezTo>
                  <a:pt x="6018" y="51632"/>
                  <a:pt x="6019" y="51632"/>
                  <a:pt x="6020" y="51632"/>
                </a:cubicBezTo>
                <a:cubicBezTo>
                  <a:pt x="7417" y="51633"/>
                  <a:pt x="8549" y="52762"/>
                  <a:pt x="8560" y="54156"/>
                </a:cubicBezTo>
                <a:cubicBezTo>
                  <a:pt x="8545" y="55549"/>
                  <a:pt x="7413" y="56675"/>
                  <a:pt x="6016" y="56675"/>
                </a:cubicBezTo>
                <a:cubicBezTo>
                  <a:pt x="6015" y="56675"/>
                  <a:pt x="6014" y="56675"/>
                  <a:pt x="6014" y="56675"/>
                </a:cubicBezTo>
                <a:cubicBezTo>
                  <a:pt x="4963" y="56674"/>
                  <a:pt x="4062" y="56034"/>
                  <a:pt x="3675" y="55125"/>
                </a:cubicBezTo>
                <a:lnTo>
                  <a:pt x="41" y="55120"/>
                </a:lnTo>
                <a:lnTo>
                  <a:pt x="41" y="55167"/>
                </a:lnTo>
                <a:lnTo>
                  <a:pt x="33" y="61951"/>
                </a:lnTo>
                <a:lnTo>
                  <a:pt x="33" y="61998"/>
                </a:lnTo>
                <a:lnTo>
                  <a:pt x="3667" y="62001"/>
                </a:lnTo>
                <a:cubicBezTo>
                  <a:pt x="4055" y="61094"/>
                  <a:pt x="4956" y="60457"/>
                  <a:pt x="6007" y="60457"/>
                </a:cubicBezTo>
                <a:cubicBezTo>
                  <a:pt x="6008" y="60457"/>
                  <a:pt x="6009" y="60457"/>
                  <a:pt x="6010" y="60457"/>
                </a:cubicBezTo>
                <a:cubicBezTo>
                  <a:pt x="7408" y="60459"/>
                  <a:pt x="8539" y="61587"/>
                  <a:pt x="8549" y="62981"/>
                </a:cubicBezTo>
                <a:cubicBezTo>
                  <a:pt x="8535" y="64375"/>
                  <a:pt x="7402" y="65500"/>
                  <a:pt x="6006" y="65500"/>
                </a:cubicBezTo>
                <a:cubicBezTo>
                  <a:pt x="6005" y="65500"/>
                  <a:pt x="6004" y="65500"/>
                  <a:pt x="6003" y="65500"/>
                </a:cubicBezTo>
                <a:cubicBezTo>
                  <a:pt x="4953" y="65499"/>
                  <a:pt x="4052" y="64860"/>
                  <a:pt x="3665" y="63950"/>
                </a:cubicBezTo>
                <a:lnTo>
                  <a:pt x="31" y="63945"/>
                </a:lnTo>
                <a:lnTo>
                  <a:pt x="31" y="63991"/>
                </a:lnTo>
                <a:lnTo>
                  <a:pt x="23" y="70776"/>
                </a:lnTo>
                <a:lnTo>
                  <a:pt x="23" y="70822"/>
                </a:lnTo>
                <a:lnTo>
                  <a:pt x="3657" y="70826"/>
                </a:lnTo>
                <a:cubicBezTo>
                  <a:pt x="4045" y="69918"/>
                  <a:pt x="4946" y="69282"/>
                  <a:pt x="5996" y="69282"/>
                </a:cubicBezTo>
                <a:cubicBezTo>
                  <a:pt x="5997" y="69282"/>
                  <a:pt x="5998" y="69282"/>
                  <a:pt x="5999" y="69282"/>
                </a:cubicBezTo>
                <a:cubicBezTo>
                  <a:pt x="7397" y="69284"/>
                  <a:pt x="8529" y="70412"/>
                  <a:pt x="8539" y="71806"/>
                </a:cubicBezTo>
                <a:cubicBezTo>
                  <a:pt x="8525" y="73200"/>
                  <a:pt x="7392" y="74325"/>
                  <a:pt x="5995" y="74325"/>
                </a:cubicBezTo>
                <a:cubicBezTo>
                  <a:pt x="5995" y="74325"/>
                  <a:pt x="5994" y="74325"/>
                  <a:pt x="5993" y="74325"/>
                </a:cubicBezTo>
                <a:cubicBezTo>
                  <a:pt x="4943" y="74323"/>
                  <a:pt x="4042" y="73685"/>
                  <a:pt x="3654" y="72775"/>
                </a:cubicBezTo>
                <a:lnTo>
                  <a:pt x="21" y="72771"/>
                </a:lnTo>
                <a:lnTo>
                  <a:pt x="21" y="72816"/>
                </a:lnTo>
                <a:lnTo>
                  <a:pt x="13" y="79601"/>
                </a:lnTo>
                <a:lnTo>
                  <a:pt x="13" y="79647"/>
                </a:lnTo>
                <a:lnTo>
                  <a:pt x="3647" y="79651"/>
                </a:lnTo>
                <a:cubicBezTo>
                  <a:pt x="4035" y="78742"/>
                  <a:pt x="4938" y="78106"/>
                  <a:pt x="5989" y="78106"/>
                </a:cubicBezTo>
                <a:cubicBezTo>
                  <a:pt x="7388" y="78109"/>
                  <a:pt x="8521" y="79239"/>
                  <a:pt x="8530" y="80636"/>
                </a:cubicBezTo>
                <a:cubicBezTo>
                  <a:pt x="8529" y="80673"/>
                  <a:pt x="8527" y="80711"/>
                  <a:pt x="8525" y="80749"/>
                </a:cubicBezTo>
                <a:cubicBezTo>
                  <a:pt x="8525" y="80758"/>
                  <a:pt x="8525" y="80767"/>
                  <a:pt x="8524" y="80776"/>
                </a:cubicBezTo>
                <a:cubicBezTo>
                  <a:pt x="8513" y="80933"/>
                  <a:pt x="8486" y="81085"/>
                  <a:pt x="8449" y="81233"/>
                </a:cubicBezTo>
                <a:lnTo>
                  <a:pt x="8460" y="81233"/>
                </a:lnTo>
                <a:cubicBezTo>
                  <a:pt x="8197" y="82357"/>
                  <a:pt x="7190" y="83196"/>
                  <a:pt x="5985" y="83196"/>
                </a:cubicBezTo>
                <a:cubicBezTo>
                  <a:pt x="5985" y="83196"/>
                  <a:pt x="5984" y="83196"/>
                  <a:pt x="5983" y="83196"/>
                </a:cubicBezTo>
                <a:cubicBezTo>
                  <a:pt x="4932" y="83194"/>
                  <a:pt x="4031" y="82556"/>
                  <a:pt x="3644" y="81646"/>
                </a:cubicBezTo>
                <a:lnTo>
                  <a:pt x="10" y="81641"/>
                </a:lnTo>
                <a:lnTo>
                  <a:pt x="0" y="90643"/>
                </a:lnTo>
                <a:lnTo>
                  <a:pt x="71514" y="90727"/>
                </a:lnTo>
                <a:lnTo>
                  <a:pt x="71514" y="90731"/>
                </a:lnTo>
                <a:lnTo>
                  <a:pt x="176090" y="90731"/>
                </a:lnTo>
                <a:lnTo>
                  <a:pt x="176090" y="0"/>
                </a:lnTo>
                <a:lnTo>
                  <a:pt x="71514" y="0"/>
                </a:lnTo>
                <a:lnTo>
                  <a:pt x="71514" y="83"/>
                </a:lnTo>
                <a:lnTo>
                  <a:pt x="1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105" name="Google Shape;1105;p32"/>
          <p:cNvGrpSpPr/>
          <p:nvPr/>
        </p:nvGrpSpPr>
        <p:grpSpPr>
          <a:xfrm>
            <a:off x="713188" y="638125"/>
            <a:ext cx="8194843" cy="3931400"/>
            <a:chOff x="858725" y="638125"/>
            <a:chExt cx="7680985" cy="3931400"/>
          </a:xfrm>
        </p:grpSpPr>
        <p:sp>
          <p:nvSpPr>
            <p:cNvPr id="1106" name="Google Shape;1106;p32"/>
            <p:cNvSpPr/>
            <p:nvPr/>
          </p:nvSpPr>
          <p:spPr>
            <a:xfrm>
              <a:off x="862649" y="9174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07" name="Google Shape;1107;p32"/>
            <p:cNvSpPr/>
            <p:nvPr/>
          </p:nvSpPr>
          <p:spPr>
            <a:xfrm>
              <a:off x="862306" y="1196738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8" y="0"/>
                    <a:pt x="1" y="57"/>
                    <a:pt x="1" y="127"/>
                  </a:cubicBezTo>
                  <a:cubicBezTo>
                    <a:pt x="1" y="197"/>
                    <a:pt x="58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5" y="379"/>
                    <a:pt x="156515" y="309"/>
                  </a:cubicBezTo>
                  <a:cubicBezTo>
                    <a:pt x="156515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08" name="Google Shape;1108;p32"/>
            <p:cNvSpPr/>
            <p:nvPr/>
          </p:nvSpPr>
          <p:spPr>
            <a:xfrm>
              <a:off x="861962" y="1476003"/>
              <a:ext cx="7677110" cy="21306"/>
            </a:xfrm>
            <a:custGeom>
              <a:avLst/>
              <a:gdLst/>
              <a:ahLst/>
              <a:cxnLst/>
              <a:rect l="l" t="t" r="r" b="b"/>
              <a:pathLst>
                <a:path w="156516" h="437" extrusionOk="0">
                  <a:moveTo>
                    <a:pt x="128" y="0"/>
                  </a:moveTo>
                  <a:cubicBezTo>
                    <a:pt x="58" y="0"/>
                    <a:pt x="1" y="57"/>
                    <a:pt x="1" y="128"/>
                  </a:cubicBezTo>
                  <a:cubicBezTo>
                    <a:pt x="0" y="197"/>
                    <a:pt x="58" y="254"/>
                    <a:pt x="128" y="254"/>
                  </a:cubicBezTo>
                  <a:lnTo>
                    <a:pt x="156388" y="437"/>
                  </a:lnTo>
                  <a:cubicBezTo>
                    <a:pt x="156457" y="437"/>
                    <a:pt x="156515" y="379"/>
                    <a:pt x="156515" y="309"/>
                  </a:cubicBezTo>
                  <a:cubicBezTo>
                    <a:pt x="156515" y="238"/>
                    <a:pt x="156457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09" name="Google Shape;1109;p32"/>
            <p:cNvSpPr/>
            <p:nvPr/>
          </p:nvSpPr>
          <p:spPr>
            <a:xfrm>
              <a:off x="861619" y="1755316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9" y="0"/>
                    <a:pt x="1" y="57"/>
                    <a:pt x="1" y="126"/>
                  </a:cubicBezTo>
                  <a:cubicBezTo>
                    <a:pt x="1" y="197"/>
                    <a:pt x="57" y="254"/>
                    <a:pt x="128" y="254"/>
                  </a:cubicBezTo>
                  <a:lnTo>
                    <a:pt x="156389" y="435"/>
                  </a:lnTo>
                  <a:cubicBezTo>
                    <a:pt x="156458" y="435"/>
                    <a:pt x="156515" y="379"/>
                    <a:pt x="156515" y="308"/>
                  </a:cubicBezTo>
                  <a:cubicBezTo>
                    <a:pt x="156515" y="238"/>
                    <a:pt x="156458" y="182"/>
                    <a:pt x="156389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0" name="Google Shape;1110;p32"/>
            <p:cNvSpPr/>
            <p:nvPr/>
          </p:nvSpPr>
          <p:spPr>
            <a:xfrm>
              <a:off x="861325" y="203458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1" name="Google Shape;1111;p32"/>
            <p:cNvSpPr/>
            <p:nvPr/>
          </p:nvSpPr>
          <p:spPr>
            <a:xfrm>
              <a:off x="860981" y="2313797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8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9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4"/>
                    <a:pt x="156389" y="184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2" name="Google Shape;1112;p32"/>
            <p:cNvSpPr/>
            <p:nvPr/>
          </p:nvSpPr>
          <p:spPr>
            <a:xfrm>
              <a:off x="860687" y="2593159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3" name="Google Shape;1113;p32"/>
            <p:cNvSpPr/>
            <p:nvPr/>
          </p:nvSpPr>
          <p:spPr>
            <a:xfrm>
              <a:off x="860344" y="2872375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8" y="1"/>
                    <a:pt x="1" y="59"/>
                    <a:pt x="1" y="128"/>
                  </a:cubicBezTo>
                  <a:cubicBezTo>
                    <a:pt x="1" y="198"/>
                    <a:pt x="58" y="256"/>
                    <a:pt x="127" y="256"/>
                  </a:cubicBezTo>
                  <a:lnTo>
                    <a:pt x="156388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2"/>
                    <a:pt x="156388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4" name="Google Shape;1114;p32"/>
            <p:cNvSpPr/>
            <p:nvPr/>
          </p:nvSpPr>
          <p:spPr>
            <a:xfrm>
              <a:off x="860000" y="3151737"/>
              <a:ext cx="7677110" cy="21257"/>
            </a:xfrm>
            <a:custGeom>
              <a:avLst/>
              <a:gdLst/>
              <a:ahLst/>
              <a:cxnLst/>
              <a:rect l="l" t="t" r="r" b="b"/>
              <a:pathLst>
                <a:path w="156516" h="436" extrusionOk="0">
                  <a:moveTo>
                    <a:pt x="128" y="0"/>
                  </a:moveTo>
                  <a:cubicBezTo>
                    <a:pt x="58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6" y="309"/>
                  </a:cubicBezTo>
                  <a:cubicBezTo>
                    <a:pt x="156516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5" name="Google Shape;1115;p32"/>
            <p:cNvSpPr/>
            <p:nvPr/>
          </p:nvSpPr>
          <p:spPr>
            <a:xfrm>
              <a:off x="859657" y="3430953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1"/>
                  </a:moveTo>
                  <a:cubicBezTo>
                    <a:pt x="59" y="1"/>
                    <a:pt x="1" y="58"/>
                    <a:pt x="1" y="128"/>
                  </a:cubicBezTo>
                  <a:cubicBezTo>
                    <a:pt x="1" y="198"/>
                    <a:pt x="57" y="254"/>
                    <a:pt x="128" y="254"/>
                  </a:cubicBezTo>
                  <a:lnTo>
                    <a:pt x="156389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6" name="Google Shape;1116;p32"/>
            <p:cNvSpPr/>
            <p:nvPr/>
          </p:nvSpPr>
          <p:spPr>
            <a:xfrm>
              <a:off x="859363" y="3710315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8"/>
                    <a:pt x="156514" y="308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7" name="Google Shape;1117;p32"/>
            <p:cNvSpPr/>
            <p:nvPr/>
          </p:nvSpPr>
          <p:spPr>
            <a:xfrm>
              <a:off x="859019" y="398953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1"/>
                  </a:moveTo>
                  <a:cubicBezTo>
                    <a:pt x="58" y="1"/>
                    <a:pt x="1" y="58"/>
                    <a:pt x="1" y="128"/>
                  </a:cubicBezTo>
                  <a:cubicBezTo>
                    <a:pt x="1" y="198"/>
                    <a:pt x="58" y="254"/>
                    <a:pt x="127" y="254"/>
                  </a:cubicBezTo>
                  <a:lnTo>
                    <a:pt x="156387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8" name="Google Shape;1118;p32"/>
            <p:cNvSpPr/>
            <p:nvPr/>
          </p:nvSpPr>
          <p:spPr>
            <a:xfrm>
              <a:off x="858725" y="4268796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9" name="Google Shape;1119;p32"/>
            <p:cNvSpPr/>
            <p:nvPr/>
          </p:nvSpPr>
          <p:spPr>
            <a:xfrm>
              <a:off x="862649" y="6381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20" name="Google Shape;1120;p32"/>
            <p:cNvSpPr/>
            <p:nvPr/>
          </p:nvSpPr>
          <p:spPr>
            <a:xfrm>
              <a:off x="858725" y="4548170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121" name="Google Shape;1121;p32"/>
          <p:cNvGrpSpPr/>
          <p:nvPr/>
        </p:nvGrpSpPr>
        <p:grpSpPr>
          <a:xfrm>
            <a:off x="8469065" y="4145485"/>
            <a:ext cx="402855" cy="572698"/>
            <a:chOff x="8270525" y="4286475"/>
            <a:chExt cx="507950" cy="722100"/>
          </a:xfrm>
        </p:grpSpPr>
        <p:sp>
          <p:nvSpPr>
            <p:cNvPr id="1122" name="Google Shape;1122;p32"/>
            <p:cNvSpPr/>
            <p:nvPr/>
          </p:nvSpPr>
          <p:spPr>
            <a:xfrm>
              <a:off x="8270525" y="4507375"/>
              <a:ext cx="344525" cy="501200"/>
            </a:xfrm>
            <a:custGeom>
              <a:avLst/>
              <a:gdLst/>
              <a:ahLst/>
              <a:cxnLst/>
              <a:rect l="l" t="t" r="r" b="b"/>
              <a:pathLst>
                <a:path w="13781" h="20048" extrusionOk="0">
                  <a:moveTo>
                    <a:pt x="10672" y="0"/>
                  </a:moveTo>
                  <a:cubicBezTo>
                    <a:pt x="8895" y="1453"/>
                    <a:pt x="6649" y="4323"/>
                    <a:pt x="4640" y="7889"/>
                  </a:cubicBezTo>
                  <a:cubicBezTo>
                    <a:pt x="1398" y="13643"/>
                    <a:pt x="0" y="19029"/>
                    <a:pt x="1516" y="19922"/>
                  </a:cubicBezTo>
                  <a:cubicBezTo>
                    <a:pt x="1660" y="20007"/>
                    <a:pt x="1826" y="20048"/>
                    <a:pt x="2010" y="20048"/>
                  </a:cubicBezTo>
                  <a:cubicBezTo>
                    <a:pt x="3762" y="20048"/>
                    <a:pt x="7200" y="16326"/>
                    <a:pt x="10133" y="11120"/>
                  </a:cubicBezTo>
                  <a:cubicBezTo>
                    <a:pt x="12142" y="7553"/>
                    <a:pt x="13442" y="4129"/>
                    <a:pt x="13781" y="1828"/>
                  </a:cubicBezTo>
                  <a:lnTo>
                    <a:pt x="106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23" name="Google Shape;1123;p32"/>
            <p:cNvSpPr/>
            <p:nvPr/>
          </p:nvSpPr>
          <p:spPr>
            <a:xfrm>
              <a:off x="8527625" y="4286475"/>
              <a:ext cx="250850" cy="251450"/>
            </a:xfrm>
            <a:custGeom>
              <a:avLst/>
              <a:gdLst/>
              <a:ahLst/>
              <a:cxnLst/>
              <a:rect l="l" t="t" r="r" b="b"/>
              <a:pathLst>
                <a:path w="10034" h="10058" extrusionOk="0">
                  <a:moveTo>
                    <a:pt x="8303" y="1"/>
                  </a:moveTo>
                  <a:cubicBezTo>
                    <a:pt x="5420" y="1"/>
                    <a:pt x="1" y="914"/>
                    <a:pt x="556" y="7869"/>
                  </a:cubicBezTo>
                  <a:lnTo>
                    <a:pt x="4351" y="10057"/>
                  </a:lnTo>
                  <a:cubicBezTo>
                    <a:pt x="4351" y="10057"/>
                    <a:pt x="7811" y="9686"/>
                    <a:pt x="8302" y="7039"/>
                  </a:cubicBezTo>
                  <a:cubicBezTo>
                    <a:pt x="8792" y="4391"/>
                    <a:pt x="6294" y="3148"/>
                    <a:pt x="10034" y="116"/>
                  </a:cubicBezTo>
                  <a:cubicBezTo>
                    <a:pt x="10034" y="116"/>
                    <a:pt x="9329" y="1"/>
                    <a:pt x="8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24" name="Google Shape;1124;p32"/>
            <p:cNvSpPr/>
            <p:nvPr/>
          </p:nvSpPr>
          <p:spPr>
            <a:xfrm>
              <a:off x="8501850" y="4478425"/>
              <a:ext cx="142975" cy="118975"/>
            </a:xfrm>
            <a:custGeom>
              <a:avLst/>
              <a:gdLst/>
              <a:ahLst/>
              <a:cxnLst/>
              <a:rect l="l" t="t" r="r" b="b"/>
              <a:pathLst>
                <a:path w="5719" h="4759" extrusionOk="0">
                  <a:moveTo>
                    <a:pt x="1376" y="0"/>
                  </a:moveTo>
                  <a:cubicBezTo>
                    <a:pt x="1309" y="0"/>
                    <a:pt x="1248" y="31"/>
                    <a:pt x="1216" y="87"/>
                  </a:cubicBezTo>
                  <a:lnTo>
                    <a:pt x="50" y="2106"/>
                  </a:lnTo>
                  <a:cubicBezTo>
                    <a:pt x="0" y="2194"/>
                    <a:pt x="44" y="2315"/>
                    <a:pt x="148" y="2376"/>
                  </a:cubicBezTo>
                  <a:lnTo>
                    <a:pt x="4219" y="4724"/>
                  </a:lnTo>
                  <a:cubicBezTo>
                    <a:pt x="4259" y="4747"/>
                    <a:pt x="4302" y="4758"/>
                    <a:pt x="4342" y="4758"/>
                  </a:cubicBezTo>
                  <a:cubicBezTo>
                    <a:pt x="4410" y="4758"/>
                    <a:pt x="4471" y="4728"/>
                    <a:pt x="4503" y="4673"/>
                  </a:cubicBezTo>
                  <a:lnTo>
                    <a:pt x="5667" y="2654"/>
                  </a:lnTo>
                  <a:cubicBezTo>
                    <a:pt x="5718" y="2565"/>
                    <a:pt x="5675" y="2443"/>
                    <a:pt x="5571" y="2383"/>
                  </a:cubicBezTo>
                  <a:lnTo>
                    <a:pt x="1498" y="34"/>
                  </a:lnTo>
                  <a:cubicBezTo>
                    <a:pt x="1459" y="11"/>
                    <a:pt x="1417" y="0"/>
                    <a:pt x="13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25" name="Google Shape;1125;p32"/>
            <p:cNvSpPr/>
            <p:nvPr/>
          </p:nvSpPr>
          <p:spPr>
            <a:xfrm>
              <a:off x="8501850" y="4505800"/>
              <a:ext cx="127125" cy="91600"/>
            </a:xfrm>
            <a:custGeom>
              <a:avLst/>
              <a:gdLst/>
              <a:ahLst/>
              <a:cxnLst/>
              <a:rect l="l" t="t" r="r" b="b"/>
              <a:pathLst>
                <a:path w="5085" h="3664" extrusionOk="0">
                  <a:moveTo>
                    <a:pt x="634" y="1"/>
                  </a:moveTo>
                  <a:lnTo>
                    <a:pt x="50" y="1011"/>
                  </a:lnTo>
                  <a:cubicBezTo>
                    <a:pt x="0" y="1099"/>
                    <a:pt x="44" y="1220"/>
                    <a:pt x="148" y="1281"/>
                  </a:cubicBezTo>
                  <a:lnTo>
                    <a:pt x="4219" y="3629"/>
                  </a:lnTo>
                  <a:cubicBezTo>
                    <a:pt x="4259" y="3652"/>
                    <a:pt x="4302" y="3663"/>
                    <a:pt x="4342" y="3663"/>
                  </a:cubicBezTo>
                  <a:cubicBezTo>
                    <a:pt x="4409" y="3663"/>
                    <a:pt x="4471" y="3633"/>
                    <a:pt x="4503" y="3576"/>
                  </a:cubicBezTo>
                  <a:lnTo>
                    <a:pt x="5085" y="2568"/>
                  </a:lnTo>
                  <a:lnTo>
                    <a:pt x="63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126" name="Google Shape;1126;p32"/>
          <p:cNvGrpSpPr/>
          <p:nvPr/>
        </p:nvGrpSpPr>
        <p:grpSpPr>
          <a:xfrm rot="2836866">
            <a:off x="156439" y="171114"/>
            <a:ext cx="413922" cy="607054"/>
            <a:chOff x="7950025" y="2163425"/>
            <a:chExt cx="419050" cy="614575"/>
          </a:xfrm>
        </p:grpSpPr>
        <p:sp>
          <p:nvSpPr>
            <p:cNvPr id="1127" name="Google Shape;1127;p32"/>
            <p:cNvSpPr/>
            <p:nvPr/>
          </p:nvSpPr>
          <p:spPr>
            <a:xfrm>
              <a:off x="7959775" y="2163425"/>
              <a:ext cx="180450" cy="140625"/>
            </a:xfrm>
            <a:custGeom>
              <a:avLst/>
              <a:gdLst/>
              <a:ahLst/>
              <a:cxnLst/>
              <a:rect l="l" t="t" r="r" b="b"/>
              <a:pathLst>
                <a:path w="7218" h="5625" extrusionOk="0">
                  <a:moveTo>
                    <a:pt x="5547" y="1"/>
                  </a:moveTo>
                  <a:cubicBezTo>
                    <a:pt x="5456" y="1"/>
                    <a:pt x="5363" y="21"/>
                    <a:pt x="5277" y="64"/>
                  </a:cubicBezTo>
                  <a:lnTo>
                    <a:pt x="441" y="2405"/>
                  </a:lnTo>
                  <a:cubicBezTo>
                    <a:pt x="130" y="2558"/>
                    <a:pt x="1" y="2930"/>
                    <a:pt x="151" y="3240"/>
                  </a:cubicBezTo>
                  <a:lnTo>
                    <a:pt x="1176" y="5272"/>
                  </a:lnTo>
                  <a:cubicBezTo>
                    <a:pt x="1248" y="5421"/>
                    <a:pt x="1376" y="5536"/>
                    <a:pt x="1532" y="5589"/>
                  </a:cubicBezTo>
                  <a:cubicBezTo>
                    <a:pt x="1598" y="5613"/>
                    <a:pt x="1667" y="5625"/>
                    <a:pt x="1736" y="5625"/>
                  </a:cubicBezTo>
                  <a:cubicBezTo>
                    <a:pt x="1811" y="5625"/>
                    <a:pt x="1886" y="5611"/>
                    <a:pt x="1957" y="5583"/>
                  </a:cubicBezTo>
                  <a:cubicBezTo>
                    <a:pt x="1973" y="5579"/>
                    <a:pt x="1993" y="5571"/>
                    <a:pt x="2008" y="5562"/>
                  </a:cubicBezTo>
                  <a:lnTo>
                    <a:pt x="6845" y="3220"/>
                  </a:lnTo>
                  <a:cubicBezTo>
                    <a:pt x="6992" y="3148"/>
                    <a:pt x="7106" y="3019"/>
                    <a:pt x="7162" y="2863"/>
                  </a:cubicBezTo>
                  <a:cubicBezTo>
                    <a:pt x="7217" y="2708"/>
                    <a:pt x="7206" y="2535"/>
                    <a:pt x="7134" y="2387"/>
                  </a:cubicBezTo>
                  <a:lnTo>
                    <a:pt x="6109" y="354"/>
                  </a:lnTo>
                  <a:cubicBezTo>
                    <a:pt x="6002" y="132"/>
                    <a:pt x="5778" y="1"/>
                    <a:pt x="55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28" name="Google Shape;1128;p32"/>
            <p:cNvSpPr/>
            <p:nvPr/>
          </p:nvSpPr>
          <p:spPr>
            <a:xfrm>
              <a:off x="8000200" y="2243825"/>
              <a:ext cx="368875" cy="534175"/>
            </a:xfrm>
            <a:custGeom>
              <a:avLst/>
              <a:gdLst/>
              <a:ahLst/>
              <a:cxnLst/>
              <a:rect l="l" t="t" r="r" b="b"/>
              <a:pathLst>
                <a:path w="14755" h="21367" extrusionOk="0">
                  <a:moveTo>
                    <a:pt x="5849" y="0"/>
                  </a:moveTo>
                  <a:lnTo>
                    <a:pt x="1" y="2838"/>
                  </a:lnTo>
                  <a:lnTo>
                    <a:pt x="5885" y="14926"/>
                  </a:lnTo>
                  <a:lnTo>
                    <a:pt x="6375" y="15938"/>
                  </a:lnTo>
                  <a:lnTo>
                    <a:pt x="8120" y="19534"/>
                  </a:lnTo>
                  <a:cubicBezTo>
                    <a:pt x="8682" y="20693"/>
                    <a:pt x="9842" y="21367"/>
                    <a:pt x="11048" y="21367"/>
                  </a:cubicBezTo>
                  <a:cubicBezTo>
                    <a:pt x="11524" y="21367"/>
                    <a:pt x="12007" y="21262"/>
                    <a:pt x="12464" y="21040"/>
                  </a:cubicBezTo>
                  <a:lnTo>
                    <a:pt x="12465" y="21040"/>
                  </a:lnTo>
                  <a:cubicBezTo>
                    <a:pt x="14080" y="20257"/>
                    <a:pt x="14755" y="18310"/>
                    <a:pt x="13970" y="16696"/>
                  </a:cubicBezTo>
                  <a:lnTo>
                    <a:pt x="12225" y="13098"/>
                  </a:lnTo>
                  <a:lnTo>
                    <a:pt x="11735" y="12090"/>
                  </a:lnTo>
                  <a:lnTo>
                    <a:pt x="584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29" name="Google Shape;1129;p32"/>
            <p:cNvSpPr/>
            <p:nvPr/>
          </p:nvSpPr>
          <p:spPr>
            <a:xfrm>
              <a:off x="8037075" y="2280350"/>
              <a:ext cx="271625" cy="409475"/>
            </a:xfrm>
            <a:custGeom>
              <a:avLst/>
              <a:gdLst/>
              <a:ahLst/>
              <a:cxnLst/>
              <a:rect l="l" t="t" r="r" b="b"/>
              <a:pathLst>
                <a:path w="10865" h="16379" extrusionOk="0">
                  <a:moveTo>
                    <a:pt x="3860" y="0"/>
                  </a:moveTo>
                  <a:lnTo>
                    <a:pt x="1" y="1873"/>
                  </a:lnTo>
                  <a:lnTo>
                    <a:pt x="5014" y="12132"/>
                  </a:lnTo>
                  <a:lnTo>
                    <a:pt x="5338" y="12797"/>
                  </a:lnTo>
                  <a:lnTo>
                    <a:pt x="6488" y="15170"/>
                  </a:lnTo>
                  <a:cubicBezTo>
                    <a:pt x="6859" y="15934"/>
                    <a:pt x="7624" y="16379"/>
                    <a:pt x="8420" y="16379"/>
                  </a:cubicBezTo>
                  <a:cubicBezTo>
                    <a:pt x="8734" y="16379"/>
                    <a:pt x="9053" y="16309"/>
                    <a:pt x="9354" y="16163"/>
                  </a:cubicBezTo>
                  <a:cubicBezTo>
                    <a:pt x="10420" y="15646"/>
                    <a:pt x="10864" y="14363"/>
                    <a:pt x="10347" y="13297"/>
                  </a:cubicBezTo>
                  <a:lnTo>
                    <a:pt x="9196" y="10925"/>
                  </a:lnTo>
                  <a:lnTo>
                    <a:pt x="8873" y="10259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30" name="Google Shape;1130;p32"/>
            <p:cNvSpPr/>
            <p:nvPr/>
          </p:nvSpPr>
          <p:spPr>
            <a:xfrm>
              <a:off x="7950025" y="2205525"/>
              <a:ext cx="246600" cy="147500"/>
            </a:xfrm>
            <a:custGeom>
              <a:avLst/>
              <a:gdLst/>
              <a:ahLst/>
              <a:cxnLst/>
              <a:rect l="l" t="t" r="r" b="b"/>
              <a:pathLst>
                <a:path w="9864" h="5900" extrusionOk="0">
                  <a:moveTo>
                    <a:pt x="8438" y="1"/>
                  </a:moveTo>
                  <a:cubicBezTo>
                    <a:pt x="8256" y="1"/>
                    <a:pt x="8071" y="41"/>
                    <a:pt x="7898" y="125"/>
                  </a:cubicBezTo>
                  <a:lnTo>
                    <a:pt x="877" y="3531"/>
                  </a:lnTo>
                  <a:cubicBezTo>
                    <a:pt x="262" y="3831"/>
                    <a:pt x="0" y="4581"/>
                    <a:pt x="300" y="5198"/>
                  </a:cubicBezTo>
                  <a:cubicBezTo>
                    <a:pt x="516" y="5641"/>
                    <a:pt x="963" y="5900"/>
                    <a:pt x="1427" y="5900"/>
                  </a:cubicBezTo>
                  <a:cubicBezTo>
                    <a:pt x="1609" y="5900"/>
                    <a:pt x="1793" y="5860"/>
                    <a:pt x="1967" y="5776"/>
                  </a:cubicBezTo>
                  <a:lnTo>
                    <a:pt x="8987" y="2368"/>
                  </a:lnTo>
                  <a:cubicBezTo>
                    <a:pt x="9604" y="2070"/>
                    <a:pt x="9863" y="1320"/>
                    <a:pt x="9563" y="703"/>
                  </a:cubicBezTo>
                  <a:cubicBezTo>
                    <a:pt x="9349" y="260"/>
                    <a:pt x="8901" y="1"/>
                    <a:pt x="843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31" name="Google Shape;1131;p32"/>
            <p:cNvSpPr/>
            <p:nvPr/>
          </p:nvSpPr>
          <p:spPr>
            <a:xfrm>
              <a:off x="8117375" y="2445175"/>
              <a:ext cx="213750" cy="291275"/>
            </a:xfrm>
            <a:custGeom>
              <a:avLst/>
              <a:gdLst/>
              <a:ahLst/>
              <a:cxnLst/>
              <a:rect l="l" t="t" r="r" b="b"/>
              <a:pathLst>
                <a:path w="8550" h="11651" extrusionOk="0">
                  <a:moveTo>
                    <a:pt x="2969" y="8035"/>
                  </a:moveTo>
                  <a:lnTo>
                    <a:pt x="3860" y="9870"/>
                  </a:lnTo>
                  <a:lnTo>
                    <a:pt x="3736" y="9614"/>
                  </a:lnTo>
                  <a:lnTo>
                    <a:pt x="2969" y="8035"/>
                  </a:lnTo>
                  <a:close/>
                  <a:moveTo>
                    <a:pt x="3896" y="0"/>
                  </a:moveTo>
                  <a:lnTo>
                    <a:pt x="1" y="1891"/>
                  </a:lnTo>
                  <a:lnTo>
                    <a:pt x="3736" y="9614"/>
                  </a:lnTo>
                  <a:lnTo>
                    <a:pt x="4132" y="10430"/>
                  </a:lnTo>
                  <a:cubicBezTo>
                    <a:pt x="4506" y="11202"/>
                    <a:pt x="5278" y="11651"/>
                    <a:pt x="6081" y="11651"/>
                  </a:cubicBezTo>
                  <a:cubicBezTo>
                    <a:pt x="6398" y="11651"/>
                    <a:pt x="6720" y="11581"/>
                    <a:pt x="7024" y="11433"/>
                  </a:cubicBezTo>
                  <a:cubicBezTo>
                    <a:pt x="8101" y="10912"/>
                    <a:pt x="8549" y="9616"/>
                    <a:pt x="8027" y="8541"/>
                  </a:cubicBezTo>
                  <a:lnTo>
                    <a:pt x="6866" y="6146"/>
                  </a:lnTo>
                  <a:lnTo>
                    <a:pt x="6538" y="5472"/>
                  </a:lnTo>
                  <a:lnTo>
                    <a:pt x="389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32" name="Google Shape;1132;p32"/>
            <p:cNvSpPr/>
            <p:nvPr/>
          </p:nvSpPr>
          <p:spPr>
            <a:xfrm>
              <a:off x="8110525" y="2412525"/>
              <a:ext cx="22725" cy="19925"/>
            </a:xfrm>
            <a:custGeom>
              <a:avLst/>
              <a:gdLst/>
              <a:ahLst/>
              <a:cxnLst/>
              <a:rect l="l" t="t" r="r" b="b"/>
              <a:pathLst>
                <a:path w="909" h="797" extrusionOk="0">
                  <a:moveTo>
                    <a:pt x="453" y="0"/>
                  </a:moveTo>
                  <a:cubicBezTo>
                    <a:pt x="395" y="0"/>
                    <a:pt x="336" y="13"/>
                    <a:pt x="280" y="39"/>
                  </a:cubicBezTo>
                  <a:cubicBezTo>
                    <a:pt x="83" y="137"/>
                    <a:pt x="1" y="374"/>
                    <a:pt x="97" y="572"/>
                  </a:cubicBezTo>
                  <a:cubicBezTo>
                    <a:pt x="165" y="713"/>
                    <a:pt x="307" y="796"/>
                    <a:pt x="455" y="796"/>
                  </a:cubicBezTo>
                  <a:cubicBezTo>
                    <a:pt x="513" y="796"/>
                    <a:pt x="572" y="783"/>
                    <a:pt x="627" y="756"/>
                  </a:cubicBezTo>
                  <a:cubicBezTo>
                    <a:pt x="825" y="660"/>
                    <a:pt x="908" y="421"/>
                    <a:pt x="812" y="224"/>
                  </a:cubicBezTo>
                  <a:cubicBezTo>
                    <a:pt x="743" y="82"/>
                    <a:pt x="601" y="0"/>
                    <a:pt x="4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33" name="Google Shape;1133;p32"/>
            <p:cNvSpPr/>
            <p:nvPr/>
          </p:nvSpPr>
          <p:spPr>
            <a:xfrm>
              <a:off x="8149225" y="2416600"/>
              <a:ext cx="38650" cy="33900"/>
            </a:xfrm>
            <a:custGeom>
              <a:avLst/>
              <a:gdLst/>
              <a:ahLst/>
              <a:cxnLst/>
              <a:rect l="l" t="t" r="r" b="b"/>
              <a:pathLst>
                <a:path w="1546" h="1356" extrusionOk="0">
                  <a:moveTo>
                    <a:pt x="770" y="1"/>
                  </a:moveTo>
                  <a:cubicBezTo>
                    <a:pt x="671" y="1"/>
                    <a:pt x="571" y="22"/>
                    <a:pt x="476" y="68"/>
                  </a:cubicBezTo>
                  <a:cubicBezTo>
                    <a:pt x="139" y="235"/>
                    <a:pt x="0" y="639"/>
                    <a:pt x="163" y="975"/>
                  </a:cubicBezTo>
                  <a:cubicBezTo>
                    <a:pt x="281" y="1215"/>
                    <a:pt x="521" y="1356"/>
                    <a:pt x="772" y="1356"/>
                  </a:cubicBezTo>
                  <a:cubicBezTo>
                    <a:pt x="871" y="1356"/>
                    <a:pt x="971" y="1334"/>
                    <a:pt x="1066" y="1288"/>
                  </a:cubicBezTo>
                  <a:cubicBezTo>
                    <a:pt x="1405" y="1125"/>
                    <a:pt x="1545" y="718"/>
                    <a:pt x="1383" y="384"/>
                  </a:cubicBezTo>
                  <a:lnTo>
                    <a:pt x="1381" y="384"/>
                  </a:lnTo>
                  <a:cubicBezTo>
                    <a:pt x="1264" y="141"/>
                    <a:pt x="1022" y="1"/>
                    <a:pt x="7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34" name="Google Shape;1134;p32"/>
            <p:cNvSpPr/>
            <p:nvPr/>
          </p:nvSpPr>
          <p:spPr>
            <a:xfrm>
              <a:off x="8074600" y="2362400"/>
              <a:ext cx="38625" cy="33900"/>
            </a:xfrm>
            <a:custGeom>
              <a:avLst/>
              <a:gdLst/>
              <a:ahLst/>
              <a:cxnLst/>
              <a:rect l="l" t="t" r="r" b="b"/>
              <a:pathLst>
                <a:path w="1545" h="1356" extrusionOk="0">
                  <a:moveTo>
                    <a:pt x="771" y="0"/>
                  </a:moveTo>
                  <a:cubicBezTo>
                    <a:pt x="672" y="0"/>
                    <a:pt x="572" y="22"/>
                    <a:pt x="477" y="68"/>
                  </a:cubicBezTo>
                  <a:cubicBezTo>
                    <a:pt x="139" y="233"/>
                    <a:pt x="0" y="639"/>
                    <a:pt x="163" y="975"/>
                  </a:cubicBezTo>
                  <a:cubicBezTo>
                    <a:pt x="280" y="1215"/>
                    <a:pt x="522" y="1355"/>
                    <a:pt x="773" y="1355"/>
                  </a:cubicBezTo>
                  <a:cubicBezTo>
                    <a:pt x="872" y="1355"/>
                    <a:pt x="972" y="1333"/>
                    <a:pt x="1067" y="1287"/>
                  </a:cubicBezTo>
                  <a:cubicBezTo>
                    <a:pt x="1405" y="1123"/>
                    <a:pt x="1545" y="716"/>
                    <a:pt x="1382" y="383"/>
                  </a:cubicBezTo>
                  <a:cubicBezTo>
                    <a:pt x="1265" y="141"/>
                    <a:pt x="1023" y="0"/>
                    <a:pt x="7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35" name="Google Shape;1135;p32"/>
            <p:cNvSpPr/>
            <p:nvPr/>
          </p:nvSpPr>
          <p:spPr>
            <a:xfrm>
              <a:off x="8144575" y="23603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6" y="0"/>
                  </a:moveTo>
                  <a:cubicBezTo>
                    <a:pt x="406" y="0"/>
                    <a:pt x="345" y="13"/>
                    <a:pt x="288" y="41"/>
                  </a:cubicBezTo>
                  <a:cubicBezTo>
                    <a:pt x="84" y="141"/>
                    <a:pt x="0" y="386"/>
                    <a:pt x="98" y="591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6" y="778"/>
                  </a:cubicBezTo>
                  <a:cubicBezTo>
                    <a:pt x="851" y="681"/>
                    <a:pt x="935" y="435"/>
                    <a:pt x="837" y="232"/>
                  </a:cubicBezTo>
                  <a:cubicBezTo>
                    <a:pt x="766" y="85"/>
                    <a:pt x="619" y="0"/>
                    <a:pt x="4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36" name="Google Shape;1136;p32"/>
            <p:cNvSpPr/>
            <p:nvPr/>
          </p:nvSpPr>
          <p:spPr>
            <a:xfrm>
              <a:off x="8100150" y="23250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5" y="0"/>
                  </a:moveTo>
                  <a:cubicBezTo>
                    <a:pt x="405" y="0"/>
                    <a:pt x="344" y="13"/>
                    <a:pt x="287" y="41"/>
                  </a:cubicBezTo>
                  <a:cubicBezTo>
                    <a:pt x="84" y="141"/>
                    <a:pt x="1" y="387"/>
                    <a:pt x="98" y="590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5" y="779"/>
                  </a:cubicBezTo>
                  <a:cubicBezTo>
                    <a:pt x="849" y="680"/>
                    <a:pt x="936" y="436"/>
                    <a:pt x="837" y="233"/>
                  </a:cubicBezTo>
                  <a:cubicBezTo>
                    <a:pt x="766" y="86"/>
                    <a:pt x="618" y="0"/>
                    <a:pt x="4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137" name="Google Shape;1137;p32"/>
          <p:cNvSpPr/>
          <p:nvPr/>
        </p:nvSpPr>
        <p:spPr>
          <a:xfrm rot="-9167203">
            <a:off x="1349470" y="4622952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38" name="Google Shape;1138;p32"/>
          <p:cNvSpPr/>
          <p:nvPr/>
        </p:nvSpPr>
        <p:spPr>
          <a:xfrm rot="7699207">
            <a:off x="7299596" y="62354"/>
            <a:ext cx="308199" cy="30819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Google Shape;1140;p33"/>
          <p:cNvSpPr/>
          <p:nvPr/>
        </p:nvSpPr>
        <p:spPr>
          <a:xfrm>
            <a:off x="235538" y="283725"/>
            <a:ext cx="8672922" cy="4576018"/>
          </a:xfrm>
          <a:custGeom>
            <a:avLst/>
            <a:gdLst/>
            <a:ahLst/>
            <a:cxnLst/>
            <a:rect l="l" t="t" r="r" b="b"/>
            <a:pathLst>
              <a:path w="176091" h="90731" extrusionOk="0">
                <a:moveTo>
                  <a:pt x="104" y="0"/>
                </a:moveTo>
                <a:lnTo>
                  <a:pt x="94" y="9002"/>
                </a:lnTo>
                <a:lnTo>
                  <a:pt x="3729" y="9007"/>
                </a:lnTo>
                <a:cubicBezTo>
                  <a:pt x="4117" y="8098"/>
                  <a:pt x="5018" y="7462"/>
                  <a:pt x="6068" y="7462"/>
                </a:cubicBezTo>
                <a:cubicBezTo>
                  <a:pt x="6069" y="7462"/>
                  <a:pt x="6070" y="7462"/>
                  <a:pt x="6072" y="7462"/>
                </a:cubicBezTo>
                <a:cubicBezTo>
                  <a:pt x="7276" y="7463"/>
                  <a:pt x="8283" y="8304"/>
                  <a:pt x="8544" y="9429"/>
                </a:cubicBezTo>
                <a:lnTo>
                  <a:pt x="8533" y="9429"/>
                </a:lnTo>
                <a:cubicBezTo>
                  <a:pt x="8570" y="9578"/>
                  <a:pt x="8596" y="9730"/>
                  <a:pt x="8606" y="9887"/>
                </a:cubicBezTo>
                <a:cubicBezTo>
                  <a:pt x="8606" y="9896"/>
                  <a:pt x="8607" y="9905"/>
                  <a:pt x="8607" y="9914"/>
                </a:cubicBezTo>
                <a:cubicBezTo>
                  <a:pt x="8610" y="9951"/>
                  <a:pt x="8611" y="9990"/>
                  <a:pt x="8611" y="10027"/>
                </a:cubicBezTo>
                <a:cubicBezTo>
                  <a:pt x="8600" y="11423"/>
                  <a:pt x="7466" y="12550"/>
                  <a:pt x="6067" y="12550"/>
                </a:cubicBezTo>
                <a:cubicBezTo>
                  <a:pt x="6067" y="12550"/>
                  <a:pt x="6066" y="12550"/>
                  <a:pt x="6065" y="12550"/>
                </a:cubicBezTo>
                <a:cubicBezTo>
                  <a:pt x="5013" y="12549"/>
                  <a:pt x="4112" y="11910"/>
                  <a:pt x="3726" y="11000"/>
                </a:cubicBezTo>
                <a:lnTo>
                  <a:pt x="91" y="10997"/>
                </a:lnTo>
                <a:lnTo>
                  <a:pt x="91" y="11042"/>
                </a:lnTo>
                <a:lnTo>
                  <a:pt x="84" y="17826"/>
                </a:lnTo>
                <a:lnTo>
                  <a:pt x="84" y="17873"/>
                </a:lnTo>
                <a:lnTo>
                  <a:pt x="3719" y="17876"/>
                </a:lnTo>
                <a:cubicBezTo>
                  <a:pt x="4107" y="16969"/>
                  <a:pt x="5008" y="16333"/>
                  <a:pt x="6058" y="16333"/>
                </a:cubicBezTo>
                <a:cubicBezTo>
                  <a:pt x="6059" y="16333"/>
                  <a:pt x="6060" y="16333"/>
                  <a:pt x="6061" y="16333"/>
                </a:cubicBezTo>
                <a:cubicBezTo>
                  <a:pt x="7458" y="16334"/>
                  <a:pt x="8589" y="17462"/>
                  <a:pt x="8601" y="18857"/>
                </a:cubicBezTo>
                <a:cubicBezTo>
                  <a:pt x="8587" y="20250"/>
                  <a:pt x="7454" y="21375"/>
                  <a:pt x="6057" y="21375"/>
                </a:cubicBezTo>
                <a:cubicBezTo>
                  <a:pt x="6056" y="21375"/>
                  <a:pt x="6056" y="21375"/>
                  <a:pt x="6055" y="21375"/>
                </a:cubicBezTo>
                <a:cubicBezTo>
                  <a:pt x="5003" y="21374"/>
                  <a:pt x="4102" y="20735"/>
                  <a:pt x="3716" y="19825"/>
                </a:cubicBezTo>
                <a:lnTo>
                  <a:pt x="81" y="19821"/>
                </a:lnTo>
                <a:lnTo>
                  <a:pt x="81" y="19868"/>
                </a:lnTo>
                <a:lnTo>
                  <a:pt x="73" y="26651"/>
                </a:lnTo>
                <a:lnTo>
                  <a:pt x="73" y="26697"/>
                </a:lnTo>
                <a:lnTo>
                  <a:pt x="3708" y="26701"/>
                </a:lnTo>
                <a:cubicBezTo>
                  <a:pt x="4097" y="25793"/>
                  <a:pt x="4998" y="25158"/>
                  <a:pt x="6048" y="25158"/>
                </a:cubicBezTo>
                <a:cubicBezTo>
                  <a:pt x="6049" y="25158"/>
                  <a:pt x="6050" y="25158"/>
                  <a:pt x="6051" y="25158"/>
                </a:cubicBezTo>
                <a:cubicBezTo>
                  <a:pt x="7447" y="25159"/>
                  <a:pt x="8580" y="26287"/>
                  <a:pt x="8590" y="27682"/>
                </a:cubicBezTo>
                <a:cubicBezTo>
                  <a:pt x="8576" y="29075"/>
                  <a:pt x="7444" y="30200"/>
                  <a:pt x="6047" y="30200"/>
                </a:cubicBezTo>
                <a:cubicBezTo>
                  <a:pt x="6046" y="30200"/>
                  <a:pt x="6045" y="30200"/>
                  <a:pt x="6044" y="30200"/>
                </a:cubicBezTo>
                <a:cubicBezTo>
                  <a:pt x="4994" y="30198"/>
                  <a:pt x="4092" y="29560"/>
                  <a:pt x="3706" y="28650"/>
                </a:cubicBezTo>
                <a:lnTo>
                  <a:pt x="71" y="28646"/>
                </a:lnTo>
                <a:lnTo>
                  <a:pt x="71" y="28692"/>
                </a:lnTo>
                <a:lnTo>
                  <a:pt x="63" y="35477"/>
                </a:lnTo>
                <a:lnTo>
                  <a:pt x="63" y="35522"/>
                </a:lnTo>
                <a:lnTo>
                  <a:pt x="3698" y="35527"/>
                </a:lnTo>
                <a:cubicBezTo>
                  <a:pt x="4086" y="34618"/>
                  <a:pt x="4987" y="33983"/>
                  <a:pt x="6037" y="33983"/>
                </a:cubicBezTo>
                <a:cubicBezTo>
                  <a:pt x="6039" y="33983"/>
                  <a:pt x="6040" y="33983"/>
                  <a:pt x="6041" y="33983"/>
                </a:cubicBezTo>
                <a:cubicBezTo>
                  <a:pt x="7437" y="33984"/>
                  <a:pt x="8570" y="35113"/>
                  <a:pt x="8580" y="36507"/>
                </a:cubicBezTo>
                <a:cubicBezTo>
                  <a:pt x="8566" y="37899"/>
                  <a:pt x="7435" y="39024"/>
                  <a:pt x="6039" y="39024"/>
                </a:cubicBezTo>
                <a:cubicBezTo>
                  <a:pt x="6037" y="39024"/>
                  <a:pt x="6036" y="39024"/>
                  <a:pt x="6034" y="39024"/>
                </a:cubicBezTo>
                <a:cubicBezTo>
                  <a:pt x="4983" y="39023"/>
                  <a:pt x="4082" y="38385"/>
                  <a:pt x="3695" y="37475"/>
                </a:cubicBezTo>
                <a:lnTo>
                  <a:pt x="61" y="37471"/>
                </a:lnTo>
                <a:lnTo>
                  <a:pt x="61" y="37517"/>
                </a:lnTo>
                <a:lnTo>
                  <a:pt x="53" y="44302"/>
                </a:lnTo>
                <a:lnTo>
                  <a:pt x="53" y="44347"/>
                </a:lnTo>
                <a:lnTo>
                  <a:pt x="3688" y="44352"/>
                </a:lnTo>
                <a:cubicBezTo>
                  <a:pt x="4076" y="43444"/>
                  <a:pt x="4977" y="42807"/>
                  <a:pt x="6027" y="42807"/>
                </a:cubicBezTo>
                <a:cubicBezTo>
                  <a:pt x="6028" y="42807"/>
                  <a:pt x="6029" y="42807"/>
                  <a:pt x="6030" y="42807"/>
                </a:cubicBezTo>
                <a:cubicBezTo>
                  <a:pt x="7427" y="42809"/>
                  <a:pt x="8560" y="43937"/>
                  <a:pt x="8570" y="45331"/>
                </a:cubicBezTo>
                <a:cubicBezTo>
                  <a:pt x="8556" y="46724"/>
                  <a:pt x="7424" y="47849"/>
                  <a:pt x="6029" y="47849"/>
                </a:cubicBezTo>
                <a:cubicBezTo>
                  <a:pt x="6027" y="47849"/>
                  <a:pt x="6025" y="47849"/>
                  <a:pt x="6024" y="47849"/>
                </a:cubicBezTo>
                <a:cubicBezTo>
                  <a:pt x="4974" y="47848"/>
                  <a:pt x="4073" y="47209"/>
                  <a:pt x="3685" y="46301"/>
                </a:cubicBezTo>
                <a:lnTo>
                  <a:pt x="52" y="46296"/>
                </a:lnTo>
                <a:lnTo>
                  <a:pt x="52" y="46342"/>
                </a:lnTo>
                <a:lnTo>
                  <a:pt x="43" y="53126"/>
                </a:lnTo>
                <a:lnTo>
                  <a:pt x="43" y="53173"/>
                </a:lnTo>
                <a:lnTo>
                  <a:pt x="3677" y="53177"/>
                </a:lnTo>
                <a:cubicBezTo>
                  <a:pt x="4066" y="52269"/>
                  <a:pt x="4967" y="51632"/>
                  <a:pt x="6017" y="51632"/>
                </a:cubicBezTo>
                <a:cubicBezTo>
                  <a:pt x="6018" y="51632"/>
                  <a:pt x="6019" y="51632"/>
                  <a:pt x="6020" y="51632"/>
                </a:cubicBezTo>
                <a:cubicBezTo>
                  <a:pt x="7417" y="51633"/>
                  <a:pt x="8549" y="52762"/>
                  <a:pt x="8560" y="54156"/>
                </a:cubicBezTo>
                <a:cubicBezTo>
                  <a:pt x="8545" y="55549"/>
                  <a:pt x="7413" y="56675"/>
                  <a:pt x="6016" y="56675"/>
                </a:cubicBezTo>
                <a:cubicBezTo>
                  <a:pt x="6015" y="56675"/>
                  <a:pt x="6014" y="56675"/>
                  <a:pt x="6014" y="56675"/>
                </a:cubicBezTo>
                <a:cubicBezTo>
                  <a:pt x="4963" y="56674"/>
                  <a:pt x="4062" y="56034"/>
                  <a:pt x="3675" y="55125"/>
                </a:cubicBezTo>
                <a:lnTo>
                  <a:pt x="41" y="55120"/>
                </a:lnTo>
                <a:lnTo>
                  <a:pt x="41" y="55167"/>
                </a:lnTo>
                <a:lnTo>
                  <a:pt x="33" y="61951"/>
                </a:lnTo>
                <a:lnTo>
                  <a:pt x="33" y="61998"/>
                </a:lnTo>
                <a:lnTo>
                  <a:pt x="3667" y="62001"/>
                </a:lnTo>
                <a:cubicBezTo>
                  <a:pt x="4055" y="61094"/>
                  <a:pt x="4956" y="60457"/>
                  <a:pt x="6007" y="60457"/>
                </a:cubicBezTo>
                <a:cubicBezTo>
                  <a:pt x="6008" y="60457"/>
                  <a:pt x="6009" y="60457"/>
                  <a:pt x="6010" y="60457"/>
                </a:cubicBezTo>
                <a:cubicBezTo>
                  <a:pt x="7408" y="60459"/>
                  <a:pt x="8539" y="61587"/>
                  <a:pt x="8549" y="62981"/>
                </a:cubicBezTo>
                <a:cubicBezTo>
                  <a:pt x="8535" y="64375"/>
                  <a:pt x="7402" y="65500"/>
                  <a:pt x="6006" y="65500"/>
                </a:cubicBezTo>
                <a:cubicBezTo>
                  <a:pt x="6005" y="65500"/>
                  <a:pt x="6004" y="65500"/>
                  <a:pt x="6003" y="65500"/>
                </a:cubicBezTo>
                <a:cubicBezTo>
                  <a:pt x="4953" y="65499"/>
                  <a:pt x="4052" y="64860"/>
                  <a:pt x="3665" y="63950"/>
                </a:cubicBezTo>
                <a:lnTo>
                  <a:pt x="31" y="63945"/>
                </a:lnTo>
                <a:lnTo>
                  <a:pt x="31" y="63991"/>
                </a:lnTo>
                <a:lnTo>
                  <a:pt x="23" y="70776"/>
                </a:lnTo>
                <a:lnTo>
                  <a:pt x="23" y="70822"/>
                </a:lnTo>
                <a:lnTo>
                  <a:pt x="3657" y="70826"/>
                </a:lnTo>
                <a:cubicBezTo>
                  <a:pt x="4045" y="69918"/>
                  <a:pt x="4946" y="69282"/>
                  <a:pt x="5996" y="69282"/>
                </a:cubicBezTo>
                <a:cubicBezTo>
                  <a:pt x="5997" y="69282"/>
                  <a:pt x="5998" y="69282"/>
                  <a:pt x="5999" y="69282"/>
                </a:cubicBezTo>
                <a:cubicBezTo>
                  <a:pt x="7397" y="69284"/>
                  <a:pt x="8529" y="70412"/>
                  <a:pt x="8539" y="71806"/>
                </a:cubicBezTo>
                <a:cubicBezTo>
                  <a:pt x="8525" y="73200"/>
                  <a:pt x="7392" y="74325"/>
                  <a:pt x="5995" y="74325"/>
                </a:cubicBezTo>
                <a:cubicBezTo>
                  <a:pt x="5995" y="74325"/>
                  <a:pt x="5994" y="74325"/>
                  <a:pt x="5993" y="74325"/>
                </a:cubicBezTo>
                <a:cubicBezTo>
                  <a:pt x="4943" y="74323"/>
                  <a:pt x="4042" y="73685"/>
                  <a:pt x="3654" y="72775"/>
                </a:cubicBezTo>
                <a:lnTo>
                  <a:pt x="21" y="72771"/>
                </a:lnTo>
                <a:lnTo>
                  <a:pt x="21" y="72816"/>
                </a:lnTo>
                <a:lnTo>
                  <a:pt x="13" y="79601"/>
                </a:lnTo>
                <a:lnTo>
                  <a:pt x="13" y="79647"/>
                </a:lnTo>
                <a:lnTo>
                  <a:pt x="3647" y="79651"/>
                </a:lnTo>
                <a:cubicBezTo>
                  <a:pt x="4035" y="78742"/>
                  <a:pt x="4938" y="78106"/>
                  <a:pt x="5989" y="78106"/>
                </a:cubicBezTo>
                <a:cubicBezTo>
                  <a:pt x="7388" y="78109"/>
                  <a:pt x="8521" y="79239"/>
                  <a:pt x="8530" y="80636"/>
                </a:cubicBezTo>
                <a:cubicBezTo>
                  <a:pt x="8529" y="80673"/>
                  <a:pt x="8527" y="80711"/>
                  <a:pt x="8525" y="80749"/>
                </a:cubicBezTo>
                <a:cubicBezTo>
                  <a:pt x="8525" y="80758"/>
                  <a:pt x="8525" y="80767"/>
                  <a:pt x="8524" y="80776"/>
                </a:cubicBezTo>
                <a:cubicBezTo>
                  <a:pt x="8513" y="80933"/>
                  <a:pt x="8486" y="81085"/>
                  <a:pt x="8449" y="81233"/>
                </a:cubicBezTo>
                <a:lnTo>
                  <a:pt x="8460" y="81233"/>
                </a:lnTo>
                <a:cubicBezTo>
                  <a:pt x="8197" y="82357"/>
                  <a:pt x="7190" y="83196"/>
                  <a:pt x="5985" y="83196"/>
                </a:cubicBezTo>
                <a:cubicBezTo>
                  <a:pt x="5985" y="83196"/>
                  <a:pt x="5984" y="83196"/>
                  <a:pt x="5983" y="83196"/>
                </a:cubicBezTo>
                <a:cubicBezTo>
                  <a:pt x="4932" y="83194"/>
                  <a:pt x="4031" y="82556"/>
                  <a:pt x="3644" y="81646"/>
                </a:cubicBezTo>
                <a:lnTo>
                  <a:pt x="10" y="81641"/>
                </a:lnTo>
                <a:lnTo>
                  <a:pt x="0" y="90643"/>
                </a:lnTo>
                <a:lnTo>
                  <a:pt x="71514" y="90727"/>
                </a:lnTo>
                <a:lnTo>
                  <a:pt x="71514" y="90731"/>
                </a:lnTo>
                <a:lnTo>
                  <a:pt x="176090" y="90731"/>
                </a:lnTo>
                <a:lnTo>
                  <a:pt x="176090" y="0"/>
                </a:lnTo>
                <a:lnTo>
                  <a:pt x="71514" y="0"/>
                </a:lnTo>
                <a:lnTo>
                  <a:pt x="71514" y="83"/>
                </a:lnTo>
                <a:lnTo>
                  <a:pt x="1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141" name="Google Shape;1141;p33"/>
          <p:cNvGrpSpPr/>
          <p:nvPr/>
        </p:nvGrpSpPr>
        <p:grpSpPr>
          <a:xfrm>
            <a:off x="713188" y="638125"/>
            <a:ext cx="8194843" cy="3931400"/>
            <a:chOff x="858725" y="638125"/>
            <a:chExt cx="7680985" cy="3931400"/>
          </a:xfrm>
        </p:grpSpPr>
        <p:sp>
          <p:nvSpPr>
            <p:cNvPr id="1142" name="Google Shape;1142;p33"/>
            <p:cNvSpPr/>
            <p:nvPr/>
          </p:nvSpPr>
          <p:spPr>
            <a:xfrm>
              <a:off x="862649" y="9174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43" name="Google Shape;1143;p33"/>
            <p:cNvSpPr/>
            <p:nvPr/>
          </p:nvSpPr>
          <p:spPr>
            <a:xfrm>
              <a:off x="862306" y="1196738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8" y="0"/>
                    <a:pt x="1" y="57"/>
                    <a:pt x="1" y="127"/>
                  </a:cubicBezTo>
                  <a:cubicBezTo>
                    <a:pt x="1" y="197"/>
                    <a:pt x="58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5" y="379"/>
                    <a:pt x="156515" y="309"/>
                  </a:cubicBezTo>
                  <a:cubicBezTo>
                    <a:pt x="156515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44" name="Google Shape;1144;p33"/>
            <p:cNvSpPr/>
            <p:nvPr/>
          </p:nvSpPr>
          <p:spPr>
            <a:xfrm>
              <a:off x="861962" y="1476003"/>
              <a:ext cx="7677110" cy="21306"/>
            </a:xfrm>
            <a:custGeom>
              <a:avLst/>
              <a:gdLst/>
              <a:ahLst/>
              <a:cxnLst/>
              <a:rect l="l" t="t" r="r" b="b"/>
              <a:pathLst>
                <a:path w="156516" h="437" extrusionOk="0">
                  <a:moveTo>
                    <a:pt x="128" y="0"/>
                  </a:moveTo>
                  <a:cubicBezTo>
                    <a:pt x="58" y="0"/>
                    <a:pt x="1" y="57"/>
                    <a:pt x="1" y="128"/>
                  </a:cubicBezTo>
                  <a:cubicBezTo>
                    <a:pt x="0" y="197"/>
                    <a:pt x="58" y="254"/>
                    <a:pt x="128" y="254"/>
                  </a:cubicBezTo>
                  <a:lnTo>
                    <a:pt x="156388" y="437"/>
                  </a:lnTo>
                  <a:cubicBezTo>
                    <a:pt x="156457" y="437"/>
                    <a:pt x="156515" y="379"/>
                    <a:pt x="156515" y="309"/>
                  </a:cubicBezTo>
                  <a:cubicBezTo>
                    <a:pt x="156515" y="238"/>
                    <a:pt x="156457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45" name="Google Shape;1145;p33"/>
            <p:cNvSpPr/>
            <p:nvPr/>
          </p:nvSpPr>
          <p:spPr>
            <a:xfrm>
              <a:off x="861619" y="1755316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9" y="0"/>
                    <a:pt x="1" y="57"/>
                    <a:pt x="1" y="126"/>
                  </a:cubicBezTo>
                  <a:cubicBezTo>
                    <a:pt x="1" y="197"/>
                    <a:pt x="57" y="254"/>
                    <a:pt x="128" y="254"/>
                  </a:cubicBezTo>
                  <a:lnTo>
                    <a:pt x="156389" y="435"/>
                  </a:lnTo>
                  <a:cubicBezTo>
                    <a:pt x="156458" y="435"/>
                    <a:pt x="156515" y="379"/>
                    <a:pt x="156515" y="308"/>
                  </a:cubicBezTo>
                  <a:cubicBezTo>
                    <a:pt x="156515" y="238"/>
                    <a:pt x="156458" y="182"/>
                    <a:pt x="156389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46" name="Google Shape;1146;p33"/>
            <p:cNvSpPr/>
            <p:nvPr/>
          </p:nvSpPr>
          <p:spPr>
            <a:xfrm>
              <a:off x="861325" y="203458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47" name="Google Shape;1147;p33"/>
            <p:cNvSpPr/>
            <p:nvPr/>
          </p:nvSpPr>
          <p:spPr>
            <a:xfrm>
              <a:off x="860981" y="2313797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8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9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4"/>
                    <a:pt x="156389" y="184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48" name="Google Shape;1148;p33"/>
            <p:cNvSpPr/>
            <p:nvPr/>
          </p:nvSpPr>
          <p:spPr>
            <a:xfrm>
              <a:off x="860687" y="2593159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49" name="Google Shape;1149;p33"/>
            <p:cNvSpPr/>
            <p:nvPr/>
          </p:nvSpPr>
          <p:spPr>
            <a:xfrm>
              <a:off x="860344" y="2872375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8" y="1"/>
                    <a:pt x="1" y="59"/>
                    <a:pt x="1" y="128"/>
                  </a:cubicBezTo>
                  <a:cubicBezTo>
                    <a:pt x="1" y="198"/>
                    <a:pt x="58" y="256"/>
                    <a:pt x="127" y="256"/>
                  </a:cubicBezTo>
                  <a:lnTo>
                    <a:pt x="156388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2"/>
                    <a:pt x="156388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50" name="Google Shape;1150;p33"/>
            <p:cNvSpPr/>
            <p:nvPr/>
          </p:nvSpPr>
          <p:spPr>
            <a:xfrm>
              <a:off x="860000" y="3151737"/>
              <a:ext cx="7677110" cy="21257"/>
            </a:xfrm>
            <a:custGeom>
              <a:avLst/>
              <a:gdLst/>
              <a:ahLst/>
              <a:cxnLst/>
              <a:rect l="l" t="t" r="r" b="b"/>
              <a:pathLst>
                <a:path w="156516" h="436" extrusionOk="0">
                  <a:moveTo>
                    <a:pt x="128" y="0"/>
                  </a:moveTo>
                  <a:cubicBezTo>
                    <a:pt x="58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6" y="309"/>
                  </a:cubicBezTo>
                  <a:cubicBezTo>
                    <a:pt x="156516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51" name="Google Shape;1151;p33"/>
            <p:cNvSpPr/>
            <p:nvPr/>
          </p:nvSpPr>
          <p:spPr>
            <a:xfrm>
              <a:off x="859657" y="3430953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1"/>
                  </a:moveTo>
                  <a:cubicBezTo>
                    <a:pt x="59" y="1"/>
                    <a:pt x="1" y="58"/>
                    <a:pt x="1" y="128"/>
                  </a:cubicBezTo>
                  <a:cubicBezTo>
                    <a:pt x="1" y="198"/>
                    <a:pt x="57" y="254"/>
                    <a:pt x="128" y="254"/>
                  </a:cubicBezTo>
                  <a:lnTo>
                    <a:pt x="156389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52" name="Google Shape;1152;p33"/>
            <p:cNvSpPr/>
            <p:nvPr/>
          </p:nvSpPr>
          <p:spPr>
            <a:xfrm>
              <a:off x="859363" y="3710315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8"/>
                    <a:pt x="156514" y="308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53" name="Google Shape;1153;p33"/>
            <p:cNvSpPr/>
            <p:nvPr/>
          </p:nvSpPr>
          <p:spPr>
            <a:xfrm>
              <a:off x="859019" y="398953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1"/>
                  </a:moveTo>
                  <a:cubicBezTo>
                    <a:pt x="58" y="1"/>
                    <a:pt x="1" y="58"/>
                    <a:pt x="1" y="128"/>
                  </a:cubicBezTo>
                  <a:cubicBezTo>
                    <a:pt x="1" y="198"/>
                    <a:pt x="58" y="254"/>
                    <a:pt x="127" y="254"/>
                  </a:cubicBezTo>
                  <a:lnTo>
                    <a:pt x="156387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54" name="Google Shape;1154;p33"/>
            <p:cNvSpPr/>
            <p:nvPr/>
          </p:nvSpPr>
          <p:spPr>
            <a:xfrm>
              <a:off x="858725" y="4268796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55" name="Google Shape;1155;p33"/>
            <p:cNvSpPr/>
            <p:nvPr/>
          </p:nvSpPr>
          <p:spPr>
            <a:xfrm>
              <a:off x="862649" y="6381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56" name="Google Shape;1156;p33"/>
            <p:cNvSpPr/>
            <p:nvPr/>
          </p:nvSpPr>
          <p:spPr>
            <a:xfrm>
              <a:off x="858725" y="4548170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157" name="Google Shape;1157;p33"/>
          <p:cNvGrpSpPr/>
          <p:nvPr/>
        </p:nvGrpSpPr>
        <p:grpSpPr>
          <a:xfrm>
            <a:off x="8359213" y="344524"/>
            <a:ext cx="489355" cy="586547"/>
            <a:chOff x="929125" y="3080713"/>
            <a:chExt cx="632650" cy="758400"/>
          </a:xfrm>
        </p:grpSpPr>
        <p:sp>
          <p:nvSpPr>
            <p:cNvPr id="1158" name="Google Shape;1158;p33"/>
            <p:cNvSpPr/>
            <p:nvPr/>
          </p:nvSpPr>
          <p:spPr>
            <a:xfrm>
              <a:off x="992025" y="3131388"/>
              <a:ext cx="323975" cy="400575"/>
            </a:xfrm>
            <a:custGeom>
              <a:avLst/>
              <a:gdLst/>
              <a:ahLst/>
              <a:cxnLst/>
              <a:rect l="l" t="t" r="r" b="b"/>
              <a:pathLst>
                <a:path w="12959" h="16023" extrusionOk="0">
                  <a:moveTo>
                    <a:pt x="7145" y="0"/>
                  </a:moveTo>
                  <a:lnTo>
                    <a:pt x="0" y="3251"/>
                  </a:lnTo>
                  <a:lnTo>
                    <a:pt x="5814" y="16023"/>
                  </a:lnTo>
                  <a:lnTo>
                    <a:pt x="12958" y="12771"/>
                  </a:lnTo>
                  <a:lnTo>
                    <a:pt x="714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59" name="Google Shape;1159;p33"/>
            <p:cNvSpPr/>
            <p:nvPr/>
          </p:nvSpPr>
          <p:spPr>
            <a:xfrm>
              <a:off x="970000" y="3338613"/>
              <a:ext cx="591775" cy="500500"/>
            </a:xfrm>
            <a:custGeom>
              <a:avLst/>
              <a:gdLst/>
              <a:ahLst/>
              <a:cxnLst/>
              <a:rect l="l" t="t" r="r" b="b"/>
              <a:pathLst>
                <a:path w="23671" h="20020" extrusionOk="0">
                  <a:moveTo>
                    <a:pt x="12464" y="0"/>
                  </a:moveTo>
                  <a:cubicBezTo>
                    <a:pt x="10947" y="0"/>
                    <a:pt x="9406" y="317"/>
                    <a:pt x="7935" y="987"/>
                  </a:cubicBezTo>
                  <a:cubicBezTo>
                    <a:pt x="2431" y="3493"/>
                    <a:pt x="0" y="9984"/>
                    <a:pt x="2506" y="15488"/>
                  </a:cubicBezTo>
                  <a:cubicBezTo>
                    <a:pt x="3293" y="17216"/>
                    <a:pt x="4614" y="18954"/>
                    <a:pt x="6035" y="20019"/>
                  </a:cubicBezTo>
                  <a:lnTo>
                    <a:pt x="6035" y="20018"/>
                  </a:lnTo>
                  <a:lnTo>
                    <a:pt x="23528" y="12115"/>
                  </a:lnTo>
                  <a:cubicBezTo>
                    <a:pt x="23670" y="10326"/>
                    <a:pt x="23234" y="8164"/>
                    <a:pt x="22437" y="6417"/>
                  </a:cubicBezTo>
                  <a:cubicBezTo>
                    <a:pt x="20601" y="2384"/>
                    <a:pt x="16624" y="0"/>
                    <a:pt x="1246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60" name="Google Shape;1160;p33"/>
            <p:cNvSpPr/>
            <p:nvPr/>
          </p:nvSpPr>
          <p:spPr>
            <a:xfrm>
              <a:off x="929125" y="3080713"/>
              <a:ext cx="299975" cy="172825"/>
            </a:xfrm>
            <a:custGeom>
              <a:avLst/>
              <a:gdLst/>
              <a:ahLst/>
              <a:cxnLst/>
              <a:rect l="l" t="t" r="r" b="b"/>
              <a:pathLst>
                <a:path w="11999" h="6913" extrusionOk="0">
                  <a:moveTo>
                    <a:pt x="10281" y="1"/>
                  </a:moveTo>
                  <a:cubicBezTo>
                    <a:pt x="10074" y="1"/>
                    <a:pt x="9863" y="44"/>
                    <a:pt x="9662" y="135"/>
                  </a:cubicBezTo>
                  <a:lnTo>
                    <a:pt x="1090" y="4037"/>
                  </a:lnTo>
                  <a:cubicBezTo>
                    <a:pt x="335" y="4380"/>
                    <a:pt x="0" y="5278"/>
                    <a:pt x="342" y="6031"/>
                  </a:cubicBezTo>
                  <a:cubicBezTo>
                    <a:pt x="594" y="6584"/>
                    <a:pt x="1144" y="6913"/>
                    <a:pt x="1717" y="6913"/>
                  </a:cubicBezTo>
                  <a:cubicBezTo>
                    <a:pt x="1925" y="6913"/>
                    <a:pt x="2136" y="6869"/>
                    <a:pt x="2337" y="6778"/>
                  </a:cubicBezTo>
                  <a:lnTo>
                    <a:pt x="10908" y="2876"/>
                  </a:lnTo>
                  <a:cubicBezTo>
                    <a:pt x="11662" y="2533"/>
                    <a:pt x="11998" y="1636"/>
                    <a:pt x="11655" y="883"/>
                  </a:cubicBezTo>
                  <a:cubicBezTo>
                    <a:pt x="11404" y="329"/>
                    <a:pt x="10854" y="1"/>
                    <a:pt x="1028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61" name="Google Shape;1161;p33"/>
            <p:cNvSpPr/>
            <p:nvPr/>
          </p:nvSpPr>
          <p:spPr>
            <a:xfrm>
              <a:off x="1040350" y="3590763"/>
              <a:ext cx="311400" cy="157200"/>
            </a:xfrm>
            <a:custGeom>
              <a:avLst/>
              <a:gdLst/>
              <a:ahLst/>
              <a:cxnLst/>
              <a:rect l="l" t="t" r="r" b="b"/>
              <a:pathLst>
                <a:path w="12456" h="6288" extrusionOk="0">
                  <a:moveTo>
                    <a:pt x="12456" y="1"/>
                  </a:moveTo>
                  <a:lnTo>
                    <a:pt x="12456" y="1"/>
                  </a:lnTo>
                  <a:cubicBezTo>
                    <a:pt x="11661" y="850"/>
                    <a:pt x="10417" y="1501"/>
                    <a:pt x="7705" y="1501"/>
                  </a:cubicBezTo>
                  <a:cubicBezTo>
                    <a:pt x="6856" y="1501"/>
                    <a:pt x="5863" y="1437"/>
                    <a:pt x="4695" y="1296"/>
                  </a:cubicBezTo>
                  <a:cubicBezTo>
                    <a:pt x="4303" y="1248"/>
                    <a:pt x="3950" y="1226"/>
                    <a:pt x="3634" y="1226"/>
                  </a:cubicBezTo>
                  <a:cubicBezTo>
                    <a:pt x="0" y="1226"/>
                    <a:pt x="1120" y="4104"/>
                    <a:pt x="1120" y="4104"/>
                  </a:cubicBezTo>
                  <a:cubicBezTo>
                    <a:pt x="1243" y="4722"/>
                    <a:pt x="2892" y="6287"/>
                    <a:pt x="5290" y="6287"/>
                  </a:cubicBezTo>
                  <a:cubicBezTo>
                    <a:pt x="5983" y="6287"/>
                    <a:pt x="6738" y="6157"/>
                    <a:pt x="7537" y="5835"/>
                  </a:cubicBezTo>
                  <a:cubicBezTo>
                    <a:pt x="11104" y="4403"/>
                    <a:pt x="12456" y="1"/>
                    <a:pt x="124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62" name="Google Shape;1162;p33"/>
            <p:cNvSpPr/>
            <p:nvPr/>
          </p:nvSpPr>
          <p:spPr>
            <a:xfrm>
              <a:off x="1068325" y="3488638"/>
              <a:ext cx="445025" cy="305275"/>
            </a:xfrm>
            <a:custGeom>
              <a:avLst/>
              <a:gdLst/>
              <a:ahLst/>
              <a:cxnLst/>
              <a:rect l="l" t="t" r="r" b="b"/>
              <a:pathLst>
                <a:path w="17801" h="12211" extrusionOk="0">
                  <a:moveTo>
                    <a:pt x="16152" y="0"/>
                  </a:moveTo>
                  <a:cubicBezTo>
                    <a:pt x="13999" y="48"/>
                    <a:pt x="10666" y="856"/>
                    <a:pt x="8930" y="5033"/>
                  </a:cubicBezTo>
                  <a:cubicBezTo>
                    <a:pt x="7672" y="8061"/>
                    <a:pt x="5533" y="8962"/>
                    <a:pt x="3497" y="8962"/>
                  </a:cubicBezTo>
                  <a:cubicBezTo>
                    <a:pt x="2206" y="8962"/>
                    <a:pt x="958" y="8601"/>
                    <a:pt x="0" y="8189"/>
                  </a:cubicBezTo>
                  <a:lnTo>
                    <a:pt x="0" y="8189"/>
                  </a:lnTo>
                  <a:cubicBezTo>
                    <a:pt x="89" y="8442"/>
                    <a:pt x="188" y="8694"/>
                    <a:pt x="300" y="8942"/>
                  </a:cubicBezTo>
                  <a:cubicBezTo>
                    <a:pt x="892" y="10251"/>
                    <a:pt x="1753" y="11351"/>
                    <a:pt x="2788" y="12211"/>
                  </a:cubicBezTo>
                  <a:lnTo>
                    <a:pt x="17760" y="5446"/>
                  </a:lnTo>
                  <a:cubicBezTo>
                    <a:pt x="17801" y="4101"/>
                    <a:pt x="17544" y="2727"/>
                    <a:pt x="16953" y="1419"/>
                  </a:cubicBezTo>
                  <a:cubicBezTo>
                    <a:pt x="16724" y="913"/>
                    <a:pt x="16455" y="442"/>
                    <a:pt x="161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63" name="Google Shape;1163;p33"/>
            <p:cNvSpPr/>
            <p:nvPr/>
          </p:nvSpPr>
          <p:spPr>
            <a:xfrm>
              <a:off x="1247650" y="3430913"/>
              <a:ext cx="47825" cy="41975"/>
            </a:xfrm>
            <a:custGeom>
              <a:avLst/>
              <a:gdLst/>
              <a:ahLst/>
              <a:cxnLst/>
              <a:rect l="l" t="t" r="r" b="b"/>
              <a:pathLst>
                <a:path w="1913" h="1679" extrusionOk="0">
                  <a:moveTo>
                    <a:pt x="957" y="0"/>
                  </a:moveTo>
                  <a:cubicBezTo>
                    <a:pt x="841" y="0"/>
                    <a:pt x="724" y="25"/>
                    <a:pt x="612" y="76"/>
                  </a:cubicBezTo>
                  <a:cubicBezTo>
                    <a:pt x="188" y="266"/>
                    <a:pt x="1" y="763"/>
                    <a:pt x="192" y="1186"/>
                  </a:cubicBezTo>
                  <a:cubicBezTo>
                    <a:pt x="332" y="1495"/>
                    <a:pt x="637" y="1678"/>
                    <a:pt x="957" y="1678"/>
                  </a:cubicBezTo>
                  <a:cubicBezTo>
                    <a:pt x="1072" y="1678"/>
                    <a:pt x="1190" y="1654"/>
                    <a:pt x="1302" y="1604"/>
                  </a:cubicBezTo>
                  <a:cubicBezTo>
                    <a:pt x="1723" y="1413"/>
                    <a:pt x="1912" y="916"/>
                    <a:pt x="1720" y="494"/>
                  </a:cubicBezTo>
                  <a:cubicBezTo>
                    <a:pt x="1581" y="184"/>
                    <a:pt x="1276" y="0"/>
                    <a:pt x="9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64" name="Google Shape;1164;p33"/>
            <p:cNvSpPr/>
            <p:nvPr/>
          </p:nvSpPr>
          <p:spPr>
            <a:xfrm>
              <a:off x="1178500" y="3413338"/>
              <a:ext cx="30725" cy="27000"/>
            </a:xfrm>
            <a:custGeom>
              <a:avLst/>
              <a:gdLst/>
              <a:ahLst/>
              <a:cxnLst/>
              <a:rect l="l" t="t" r="r" b="b"/>
              <a:pathLst>
                <a:path w="1229" h="1080" extrusionOk="0">
                  <a:moveTo>
                    <a:pt x="615" y="0"/>
                  </a:moveTo>
                  <a:cubicBezTo>
                    <a:pt x="540" y="0"/>
                    <a:pt x="464" y="15"/>
                    <a:pt x="391" y="48"/>
                  </a:cubicBezTo>
                  <a:cubicBezTo>
                    <a:pt x="120" y="170"/>
                    <a:pt x="1" y="490"/>
                    <a:pt x="123" y="762"/>
                  </a:cubicBezTo>
                  <a:cubicBezTo>
                    <a:pt x="213" y="961"/>
                    <a:pt x="409" y="1080"/>
                    <a:pt x="615" y="1080"/>
                  </a:cubicBezTo>
                  <a:cubicBezTo>
                    <a:pt x="689" y="1080"/>
                    <a:pt x="765" y="1064"/>
                    <a:pt x="837" y="1031"/>
                  </a:cubicBezTo>
                  <a:cubicBezTo>
                    <a:pt x="1109" y="909"/>
                    <a:pt x="1229" y="588"/>
                    <a:pt x="1107" y="317"/>
                  </a:cubicBezTo>
                  <a:cubicBezTo>
                    <a:pt x="1017" y="118"/>
                    <a:pt x="821" y="0"/>
                    <a:pt x="6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65" name="Google Shape;1165;p33"/>
            <p:cNvSpPr/>
            <p:nvPr/>
          </p:nvSpPr>
          <p:spPr>
            <a:xfrm>
              <a:off x="1337250" y="3406488"/>
              <a:ext cx="30800" cy="27050"/>
            </a:xfrm>
            <a:custGeom>
              <a:avLst/>
              <a:gdLst/>
              <a:ahLst/>
              <a:cxnLst/>
              <a:rect l="l" t="t" r="r" b="b"/>
              <a:pathLst>
                <a:path w="1232" h="1082" extrusionOk="0">
                  <a:moveTo>
                    <a:pt x="616" y="1"/>
                  </a:moveTo>
                  <a:cubicBezTo>
                    <a:pt x="541" y="1"/>
                    <a:pt x="466" y="16"/>
                    <a:pt x="394" y="48"/>
                  </a:cubicBezTo>
                  <a:cubicBezTo>
                    <a:pt x="123" y="172"/>
                    <a:pt x="1" y="491"/>
                    <a:pt x="124" y="764"/>
                  </a:cubicBezTo>
                  <a:cubicBezTo>
                    <a:pt x="214" y="964"/>
                    <a:pt x="411" y="1081"/>
                    <a:pt x="617" y="1081"/>
                  </a:cubicBezTo>
                  <a:cubicBezTo>
                    <a:pt x="691" y="1081"/>
                    <a:pt x="767" y="1066"/>
                    <a:pt x="840" y="1033"/>
                  </a:cubicBezTo>
                  <a:cubicBezTo>
                    <a:pt x="1111" y="911"/>
                    <a:pt x="1231" y="590"/>
                    <a:pt x="1109" y="318"/>
                  </a:cubicBezTo>
                  <a:cubicBezTo>
                    <a:pt x="1018" y="119"/>
                    <a:pt x="822" y="1"/>
                    <a:pt x="6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66" name="Google Shape;1166;p33"/>
            <p:cNvSpPr/>
            <p:nvPr/>
          </p:nvSpPr>
          <p:spPr>
            <a:xfrm>
              <a:off x="1067525" y="3543188"/>
              <a:ext cx="30775" cy="27025"/>
            </a:xfrm>
            <a:custGeom>
              <a:avLst/>
              <a:gdLst/>
              <a:ahLst/>
              <a:cxnLst/>
              <a:rect l="l" t="t" r="r" b="b"/>
              <a:pathLst>
                <a:path w="1231" h="1081" extrusionOk="0">
                  <a:moveTo>
                    <a:pt x="614" y="0"/>
                  </a:moveTo>
                  <a:cubicBezTo>
                    <a:pt x="540" y="0"/>
                    <a:pt x="465" y="16"/>
                    <a:pt x="393" y="48"/>
                  </a:cubicBezTo>
                  <a:cubicBezTo>
                    <a:pt x="122" y="172"/>
                    <a:pt x="0" y="491"/>
                    <a:pt x="124" y="763"/>
                  </a:cubicBezTo>
                  <a:cubicBezTo>
                    <a:pt x="214" y="963"/>
                    <a:pt x="411" y="1081"/>
                    <a:pt x="617" y="1081"/>
                  </a:cubicBezTo>
                  <a:cubicBezTo>
                    <a:pt x="691" y="1081"/>
                    <a:pt x="766" y="1065"/>
                    <a:pt x="838" y="1033"/>
                  </a:cubicBezTo>
                  <a:cubicBezTo>
                    <a:pt x="1110" y="909"/>
                    <a:pt x="1231" y="590"/>
                    <a:pt x="1109" y="319"/>
                  </a:cubicBezTo>
                  <a:cubicBezTo>
                    <a:pt x="1018" y="119"/>
                    <a:pt x="820" y="0"/>
                    <a:pt x="6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67" name="Google Shape;1167;p33"/>
            <p:cNvSpPr/>
            <p:nvPr/>
          </p:nvSpPr>
          <p:spPr>
            <a:xfrm>
              <a:off x="1120550" y="3575788"/>
              <a:ext cx="82125" cy="72150"/>
            </a:xfrm>
            <a:custGeom>
              <a:avLst/>
              <a:gdLst/>
              <a:ahLst/>
              <a:cxnLst/>
              <a:rect l="l" t="t" r="r" b="b"/>
              <a:pathLst>
                <a:path w="3285" h="2886" extrusionOk="0">
                  <a:moveTo>
                    <a:pt x="1642" y="1"/>
                  </a:moveTo>
                  <a:cubicBezTo>
                    <a:pt x="1444" y="1"/>
                    <a:pt x="1243" y="42"/>
                    <a:pt x="1051" y="129"/>
                  </a:cubicBezTo>
                  <a:cubicBezTo>
                    <a:pt x="324" y="457"/>
                    <a:pt x="0" y="1311"/>
                    <a:pt x="330" y="2038"/>
                  </a:cubicBezTo>
                  <a:cubicBezTo>
                    <a:pt x="570" y="2570"/>
                    <a:pt x="1094" y="2885"/>
                    <a:pt x="1644" y="2885"/>
                  </a:cubicBezTo>
                  <a:cubicBezTo>
                    <a:pt x="1842" y="2885"/>
                    <a:pt x="2044" y="2844"/>
                    <a:pt x="2237" y="2757"/>
                  </a:cubicBezTo>
                  <a:cubicBezTo>
                    <a:pt x="2962" y="2429"/>
                    <a:pt x="3284" y="1575"/>
                    <a:pt x="2958" y="850"/>
                  </a:cubicBezTo>
                  <a:cubicBezTo>
                    <a:pt x="2716" y="316"/>
                    <a:pt x="2191" y="1"/>
                    <a:pt x="16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68" name="Google Shape;1168;p33"/>
            <p:cNvSpPr/>
            <p:nvPr/>
          </p:nvSpPr>
          <p:spPr>
            <a:xfrm>
              <a:off x="1213725" y="3529063"/>
              <a:ext cx="45725" cy="40150"/>
            </a:xfrm>
            <a:custGeom>
              <a:avLst/>
              <a:gdLst/>
              <a:ahLst/>
              <a:cxnLst/>
              <a:rect l="l" t="t" r="r" b="b"/>
              <a:pathLst>
                <a:path w="1829" h="1606" extrusionOk="0">
                  <a:moveTo>
                    <a:pt x="914" y="0"/>
                  </a:moveTo>
                  <a:cubicBezTo>
                    <a:pt x="803" y="0"/>
                    <a:pt x="691" y="23"/>
                    <a:pt x="584" y="71"/>
                  </a:cubicBezTo>
                  <a:cubicBezTo>
                    <a:pt x="180" y="253"/>
                    <a:pt x="0" y="730"/>
                    <a:pt x="182" y="1133"/>
                  </a:cubicBezTo>
                  <a:lnTo>
                    <a:pt x="182" y="1134"/>
                  </a:lnTo>
                  <a:cubicBezTo>
                    <a:pt x="317" y="1430"/>
                    <a:pt x="609" y="1606"/>
                    <a:pt x="914" y="1606"/>
                  </a:cubicBezTo>
                  <a:cubicBezTo>
                    <a:pt x="1025" y="1606"/>
                    <a:pt x="1137" y="1583"/>
                    <a:pt x="1245" y="1534"/>
                  </a:cubicBezTo>
                  <a:cubicBezTo>
                    <a:pt x="1649" y="1352"/>
                    <a:pt x="1829" y="877"/>
                    <a:pt x="1647" y="473"/>
                  </a:cubicBezTo>
                  <a:cubicBezTo>
                    <a:pt x="1512" y="176"/>
                    <a:pt x="1220" y="0"/>
                    <a:pt x="9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69" name="Google Shape;1169;p33"/>
            <p:cNvSpPr/>
            <p:nvPr/>
          </p:nvSpPr>
          <p:spPr>
            <a:xfrm>
              <a:off x="1149325" y="3326163"/>
              <a:ext cx="45750" cy="40150"/>
            </a:xfrm>
            <a:custGeom>
              <a:avLst/>
              <a:gdLst/>
              <a:ahLst/>
              <a:cxnLst/>
              <a:rect l="l" t="t" r="r" b="b"/>
              <a:pathLst>
                <a:path w="1830" h="1606" extrusionOk="0">
                  <a:moveTo>
                    <a:pt x="915" y="0"/>
                  </a:moveTo>
                  <a:cubicBezTo>
                    <a:pt x="804" y="0"/>
                    <a:pt x="692" y="23"/>
                    <a:pt x="584" y="72"/>
                  </a:cubicBezTo>
                  <a:cubicBezTo>
                    <a:pt x="180" y="254"/>
                    <a:pt x="1" y="730"/>
                    <a:pt x="183" y="1133"/>
                  </a:cubicBezTo>
                  <a:cubicBezTo>
                    <a:pt x="318" y="1430"/>
                    <a:pt x="610" y="1606"/>
                    <a:pt x="916" y="1606"/>
                  </a:cubicBezTo>
                  <a:cubicBezTo>
                    <a:pt x="1026" y="1606"/>
                    <a:pt x="1138" y="1583"/>
                    <a:pt x="1246" y="1535"/>
                  </a:cubicBezTo>
                  <a:cubicBezTo>
                    <a:pt x="1650" y="1353"/>
                    <a:pt x="1829" y="876"/>
                    <a:pt x="1647" y="472"/>
                  </a:cubicBezTo>
                  <a:cubicBezTo>
                    <a:pt x="1512" y="176"/>
                    <a:pt x="1220" y="0"/>
                    <a:pt x="9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70" name="Google Shape;1170;p33"/>
            <p:cNvSpPr/>
            <p:nvPr/>
          </p:nvSpPr>
          <p:spPr>
            <a:xfrm>
              <a:off x="1335900" y="3488638"/>
              <a:ext cx="60525" cy="53150"/>
            </a:xfrm>
            <a:custGeom>
              <a:avLst/>
              <a:gdLst/>
              <a:ahLst/>
              <a:cxnLst/>
              <a:rect l="l" t="t" r="r" b="b"/>
              <a:pathLst>
                <a:path w="2421" h="2126" extrusionOk="0">
                  <a:moveTo>
                    <a:pt x="1210" y="0"/>
                  </a:moveTo>
                  <a:cubicBezTo>
                    <a:pt x="1064" y="0"/>
                    <a:pt x="915" y="31"/>
                    <a:pt x="773" y="95"/>
                  </a:cubicBezTo>
                  <a:cubicBezTo>
                    <a:pt x="238" y="337"/>
                    <a:pt x="0" y="966"/>
                    <a:pt x="242" y="1501"/>
                  </a:cubicBezTo>
                  <a:cubicBezTo>
                    <a:pt x="420" y="1893"/>
                    <a:pt x="806" y="2126"/>
                    <a:pt x="1211" y="2126"/>
                  </a:cubicBezTo>
                  <a:cubicBezTo>
                    <a:pt x="1357" y="2126"/>
                    <a:pt x="1506" y="2096"/>
                    <a:pt x="1648" y="2031"/>
                  </a:cubicBezTo>
                  <a:cubicBezTo>
                    <a:pt x="2183" y="1790"/>
                    <a:pt x="2420" y="1160"/>
                    <a:pt x="2179" y="626"/>
                  </a:cubicBezTo>
                  <a:cubicBezTo>
                    <a:pt x="2001" y="233"/>
                    <a:pt x="1615" y="0"/>
                    <a:pt x="121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71" name="Google Shape;1171;p33"/>
            <p:cNvSpPr/>
            <p:nvPr/>
          </p:nvSpPr>
          <p:spPr>
            <a:xfrm>
              <a:off x="1108125" y="3446288"/>
              <a:ext cx="60500" cy="53175"/>
            </a:xfrm>
            <a:custGeom>
              <a:avLst/>
              <a:gdLst/>
              <a:ahLst/>
              <a:cxnLst/>
              <a:rect l="l" t="t" r="r" b="b"/>
              <a:pathLst>
                <a:path w="2420" h="2127" extrusionOk="0">
                  <a:moveTo>
                    <a:pt x="1210" y="1"/>
                  </a:moveTo>
                  <a:cubicBezTo>
                    <a:pt x="1064" y="1"/>
                    <a:pt x="915" y="31"/>
                    <a:pt x="772" y="95"/>
                  </a:cubicBezTo>
                  <a:cubicBezTo>
                    <a:pt x="238" y="336"/>
                    <a:pt x="0" y="966"/>
                    <a:pt x="242" y="1501"/>
                  </a:cubicBezTo>
                  <a:cubicBezTo>
                    <a:pt x="419" y="1894"/>
                    <a:pt x="806" y="2127"/>
                    <a:pt x="1211" y="2127"/>
                  </a:cubicBezTo>
                  <a:cubicBezTo>
                    <a:pt x="1357" y="2127"/>
                    <a:pt x="1506" y="2096"/>
                    <a:pt x="1648" y="2032"/>
                  </a:cubicBezTo>
                  <a:cubicBezTo>
                    <a:pt x="2182" y="1790"/>
                    <a:pt x="2420" y="1161"/>
                    <a:pt x="2178" y="626"/>
                  </a:cubicBezTo>
                  <a:cubicBezTo>
                    <a:pt x="2001" y="233"/>
                    <a:pt x="1615" y="1"/>
                    <a:pt x="12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172" name="Google Shape;1172;p33"/>
          <p:cNvGrpSpPr/>
          <p:nvPr/>
        </p:nvGrpSpPr>
        <p:grpSpPr>
          <a:xfrm rot="-4301991">
            <a:off x="375338" y="4485858"/>
            <a:ext cx="402808" cy="572630"/>
            <a:chOff x="8270525" y="4286475"/>
            <a:chExt cx="507950" cy="722100"/>
          </a:xfrm>
        </p:grpSpPr>
        <p:sp>
          <p:nvSpPr>
            <p:cNvPr id="1173" name="Google Shape;1173;p33"/>
            <p:cNvSpPr/>
            <p:nvPr/>
          </p:nvSpPr>
          <p:spPr>
            <a:xfrm>
              <a:off x="8270525" y="4507375"/>
              <a:ext cx="344525" cy="501200"/>
            </a:xfrm>
            <a:custGeom>
              <a:avLst/>
              <a:gdLst/>
              <a:ahLst/>
              <a:cxnLst/>
              <a:rect l="l" t="t" r="r" b="b"/>
              <a:pathLst>
                <a:path w="13781" h="20048" extrusionOk="0">
                  <a:moveTo>
                    <a:pt x="10672" y="0"/>
                  </a:moveTo>
                  <a:cubicBezTo>
                    <a:pt x="8895" y="1453"/>
                    <a:pt x="6649" y="4323"/>
                    <a:pt x="4640" y="7889"/>
                  </a:cubicBezTo>
                  <a:cubicBezTo>
                    <a:pt x="1398" y="13643"/>
                    <a:pt x="0" y="19029"/>
                    <a:pt x="1516" y="19922"/>
                  </a:cubicBezTo>
                  <a:cubicBezTo>
                    <a:pt x="1660" y="20007"/>
                    <a:pt x="1826" y="20048"/>
                    <a:pt x="2010" y="20048"/>
                  </a:cubicBezTo>
                  <a:cubicBezTo>
                    <a:pt x="3762" y="20048"/>
                    <a:pt x="7200" y="16326"/>
                    <a:pt x="10133" y="11120"/>
                  </a:cubicBezTo>
                  <a:cubicBezTo>
                    <a:pt x="12142" y="7553"/>
                    <a:pt x="13442" y="4129"/>
                    <a:pt x="13781" y="1828"/>
                  </a:cubicBezTo>
                  <a:lnTo>
                    <a:pt x="1067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74" name="Google Shape;1174;p33"/>
            <p:cNvSpPr/>
            <p:nvPr/>
          </p:nvSpPr>
          <p:spPr>
            <a:xfrm>
              <a:off x="8527625" y="4286475"/>
              <a:ext cx="250850" cy="251450"/>
            </a:xfrm>
            <a:custGeom>
              <a:avLst/>
              <a:gdLst/>
              <a:ahLst/>
              <a:cxnLst/>
              <a:rect l="l" t="t" r="r" b="b"/>
              <a:pathLst>
                <a:path w="10034" h="10058" extrusionOk="0">
                  <a:moveTo>
                    <a:pt x="8303" y="1"/>
                  </a:moveTo>
                  <a:cubicBezTo>
                    <a:pt x="5420" y="1"/>
                    <a:pt x="1" y="914"/>
                    <a:pt x="556" y="7869"/>
                  </a:cubicBezTo>
                  <a:lnTo>
                    <a:pt x="4351" y="10057"/>
                  </a:lnTo>
                  <a:cubicBezTo>
                    <a:pt x="4351" y="10057"/>
                    <a:pt x="7811" y="9686"/>
                    <a:pt x="8302" y="7039"/>
                  </a:cubicBezTo>
                  <a:cubicBezTo>
                    <a:pt x="8792" y="4391"/>
                    <a:pt x="6294" y="3148"/>
                    <a:pt x="10034" y="116"/>
                  </a:cubicBezTo>
                  <a:cubicBezTo>
                    <a:pt x="10034" y="116"/>
                    <a:pt x="9329" y="1"/>
                    <a:pt x="83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75" name="Google Shape;1175;p33"/>
            <p:cNvSpPr/>
            <p:nvPr/>
          </p:nvSpPr>
          <p:spPr>
            <a:xfrm>
              <a:off x="8501850" y="4478425"/>
              <a:ext cx="142975" cy="118975"/>
            </a:xfrm>
            <a:custGeom>
              <a:avLst/>
              <a:gdLst/>
              <a:ahLst/>
              <a:cxnLst/>
              <a:rect l="l" t="t" r="r" b="b"/>
              <a:pathLst>
                <a:path w="5719" h="4759" extrusionOk="0">
                  <a:moveTo>
                    <a:pt x="1376" y="0"/>
                  </a:moveTo>
                  <a:cubicBezTo>
                    <a:pt x="1309" y="0"/>
                    <a:pt x="1248" y="31"/>
                    <a:pt x="1216" y="87"/>
                  </a:cubicBezTo>
                  <a:lnTo>
                    <a:pt x="50" y="2106"/>
                  </a:lnTo>
                  <a:cubicBezTo>
                    <a:pt x="0" y="2194"/>
                    <a:pt x="44" y="2315"/>
                    <a:pt x="148" y="2376"/>
                  </a:cubicBezTo>
                  <a:lnTo>
                    <a:pt x="4219" y="4724"/>
                  </a:lnTo>
                  <a:cubicBezTo>
                    <a:pt x="4259" y="4747"/>
                    <a:pt x="4302" y="4758"/>
                    <a:pt x="4342" y="4758"/>
                  </a:cubicBezTo>
                  <a:cubicBezTo>
                    <a:pt x="4410" y="4758"/>
                    <a:pt x="4471" y="4728"/>
                    <a:pt x="4503" y="4673"/>
                  </a:cubicBezTo>
                  <a:lnTo>
                    <a:pt x="5667" y="2654"/>
                  </a:lnTo>
                  <a:cubicBezTo>
                    <a:pt x="5718" y="2565"/>
                    <a:pt x="5675" y="2443"/>
                    <a:pt x="5571" y="2383"/>
                  </a:cubicBezTo>
                  <a:lnTo>
                    <a:pt x="1498" y="34"/>
                  </a:lnTo>
                  <a:cubicBezTo>
                    <a:pt x="1459" y="11"/>
                    <a:pt x="1417" y="0"/>
                    <a:pt x="13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76" name="Google Shape;1176;p33"/>
            <p:cNvSpPr/>
            <p:nvPr/>
          </p:nvSpPr>
          <p:spPr>
            <a:xfrm>
              <a:off x="8501850" y="4505800"/>
              <a:ext cx="127125" cy="91600"/>
            </a:xfrm>
            <a:custGeom>
              <a:avLst/>
              <a:gdLst/>
              <a:ahLst/>
              <a:cxnLst/>
              <a:rect l="l" t="t" r="r" b="b"/>
              <a:pathLst>
                <a:path w="5085" h="3664" extrusionOk="0">
                  <a:moveTo>
                    <a:pt x="634" y="1"/>
                  </a:moveTo>
                  <a:lnTo>
                    <a:pt x="50" y="1011"/>
                  </a:lnTo>
                  <a:cubicBezTo>
                    <a:pt x="0" y="1099"/>
                    <a:pt x="44" y="1220"/>
                    <a:pt x="148" y="1281"/>
                  </a:cubicBezTo>
                  <a:lnTo>
                    <a:pt x="4219" y="3629"/>
                  </a:lnTo>
                  <a:cubicBezTo>
                    <a:pt x="4259" y="3652"/>
                    <a:pt x="4302" y="3663"/>
                    <a:pt x="4342" y="3663"/>
                  </a:cubicBezTo>
                  <a:cubicBezTo>
                    <a:pt x="4409" y="3663"/>
                    <a:pt x="4471" y="3633"/>
                    <a:pt x="4503" y="3576"/>
                  </a:cubicBezTo>
                  <a:lnTo>
                    <a:pt x="5085" y="2568"/>
                  </a:lnTo>
                  <a:lnTo>
                    <a:pt x="63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177" name="Google Shape;1177;p33"/>
          <p:cNvSpPr/>
          <p:nvPr/>
        </p:nvSpPr>
        <p:spPr>
          <a:xfrm rot="7200458">
            <a:off x="968259" y="105933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8" name="Google Shape;1178;p33"/>
          <p:cNvSpPr/>
          <p:nvPr/>
        </p:nvSpPr>
        <p:spPr>
          <a:xfrm rot="-8286984">
            <a:off x="7328623" y="4667528"/>
            <a:ext cx="308259" cy="30825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"/>
          <p:cNvSpPr/>
          <p:nvPr/>
        </p:nvSpPr>
        <p:spPr>
          <a:xfrm>
            <a:off x="235538" y="283725"/>
            <a:ext cx="8672922" cy="4576018"/>
          </a:xfrm>
          <a:custGeom>
            <a:avLst/>
            <a:gdLst/>
            <a:ahLst/>
            <a:cxnLst/>
            <a:rect l="l" t="t" r="r" b="b"/>
            <a:pathLst>
              <a:path w="176091" h="90731" extrusionOk="0">
                <a:moveTo>
                  <a:pt x="104" y="0"/>
                </a:moveTo>
                <a:lnTo>
                  <a:pt x="94" y="9002"/>
                </a:lnTo>
                <a:lnTo>
                  <a:pt x="3729" y="9007"/>
                </a:lnTo>
                <a:cubicBezTo>
                  <a:pt x="4117" y="8098"/>
                  <a:pt x="5018" y="7462"/>
                  <a:pt x="6068" y="7462"/>
                </a:cubicBezTo>
                <a:cubicBezTo>
                  <a:pt x="6069" y="7462"/>
                  <a:pt x="6070" y="7462"/>
                  <a:pt x="6072" y="7462"/>
                </a:cubicBezTo>
                <a:cubicBezTo>
                  <a:pt x="7276" y="7463"/>
                  <a:pt x="8283" y="8304"/>
                  <a:pt x="8544" y="9429"/>
                </a:cubicBezTo>
                <a:lnTo>
                  <a:pt x="8533" y="9429"/>
                </a:lnTo>
                <a:cubicBezTo>
                  <a:pt x="8570" y="9578"/>
                  <a:pt x="8596" y="9730"/>
                  <a:pt x="8606" y="9887"/>
                </a:cubicBezTo>
                <a:cubicBezTo>
                  <a:pt x="8606" y="9896"/>
                  <a:pt x="8607" y="9905"/>
                  <a:pt x="8607" y="9914"/>
                </a:cubicBezTo>
                <a:cubicBezTo>
                  <a:pt x="8610" y="9951"/>
                  <a:pt x="8611" y="9990"/>
                  <a:pt x="8611" y="10027"/>
                </a:cubicBezTo>
                <a:cubicBezTo>
                  <a:pt x="8600" y="11423"/>
                  <a:pt x="7466" y="12550"/>
                  <a:pt x="6067" y="12550"/>
                </a:cubicBezTo>
                <a:cubicBezTo>
                  <a:pt x="6067" y="12550"/>
                  <a:pt x="6066" y="12550"/>
                  <a:pt x="6065" y="12550"/>
                </a:cubicBezTo>
                <a:cubicBezTo>
                  <a:pt x="5013" y="12549"/>
                  <a:pt x="4112" y="11910"/>
                  <a:pt x="3726" y="11000"/>
                </a:cubicBezTo>
                <a:lnTo>
                  <a:pt x="91" y="10997"/>
                </a:lnTo>
                <a:lnTo>
                  <a:pt x="91" y="11042"/>
                </a:lnTo>
                <a:lnTo>
                  <a:pt x="84" y="17826"/>
                </a:lnTo>
                <a:lnTo>
                  <a:pt x="84" y="17873"/>
                </a:lnTo>
                <a:lnTo>
                  <a:pt x="3719" y="17876"/>
                </a:lnTo>
                <a:cubicBezTo>
                  <a:pt x="4107" y="16969"/>
                  <a:pt x="5008" y="16333"/>
                  <a:pt x="6058" y="16333"/>
                </a:cubicBezTo>
                <a:cubicBezTo>
                  <a:pt x="6059" y="16333"/>
                  <a:pt x="6060" y="16333"/>
                  <a:pt x="6061" y="16333"/>
                </a:cubicBezTo>
                <a:cubicBezTo>
                  <a:pt x="7458" y="16334"/>
                  <a:pt x="8589" y="17462"/>
                  <a:pt x="8601" y="18857"/>
                </a:cubicBezTo>
                <a:cubicBezTo>
                  <a:pt x="8587" y="20250"/>
                  <a:pt x="7454" y="21375"/>
                  <a:pt x="6057" y="21375"/>
                </a:cubicBezTo>
                <a:cubicBezTo>
                  <a:pt x="6056" y="21375"/>
                  <a:pt x="6056" y="21375"/>
                  <a:pt x="6055" y="21375"/>
                </a:cubicBezTo>
                <a:cubicBezTo>
                  <a:pt x="5003" y="21374"/>
                  <a:pt x="4102" y="20735"/>
                  <a:pt x="3716" y="19825"/>
                </a:cubicBezTo>
                <a:lnTo>
                  <a:pt x="81" y="19821"/>
                </a:lnTo>
                <a:lnTo>
                  <a:pt x="81" y="19868"/>
                </a:lnTo>
                <a:lnTo>
                  <a:pt x="73" y="26651"/>
                </a:lnTo>
                <a:lnTo>
                  <a:pt x="73" y="26697"/>
                </a:lnTo>
                <a:lnTo>
                  <a:pt x="3708" y="26701"/>
                </a:lnTo>
                <a:cubicBezTo>
                  <a:pt x="4097" y="25793"/>
                  <a:pt x="4998" y="25158"/>
                  <a:pt x="6048" y="25158"/>
                </a:cubicBezTo>
                <a:cubicBezTo>
                  <a:pt x="6049" y="25158"/>
                  <a:pt x="6050" y="25158"/>
                  <a:pt x="6051" y="25158"/>
                </a:cubicBezTo>
                <a:cubicBezTo>
                  <a:pt x="7447" y="25159"/>
                  <a:pt x="8580" y="26287"/>
                  <a:pt x="8590" y="27682"/>
                </a:cubicBezTo>
                <a:cubicBezTo>
                  <a:pt x="8576" y="29075"/>
                  <a:pt x="7444" y="30200"/>
                  <a:pt x="6047" y="30200"/>
                </a:cubicBezTo>
                <a:cubicBezTo>
                  <a:pt x="6046" y="30200"/>
                  <a:pt x="6045" y="30200"/>
                  <a:pt x="6044" y="30200"/>
                </a:cubicBezTo>
                <a:cubicBezTo>
                  <a:pt x="4994" y="30198"/>
                  <a:pt x="4092" y="29560"/>
                  <a:pt x="3706" y="28650"/>
                </a:cubicBezTo>
                <a:lnTo>
                  <a:pt x="71" y="28646"/>
                </a:lnTo>
                <a:lnTo>
                  <a:pt x="71" y="28692"/>
                </a:lnTo>
                <a:lnTo>
                  <a:pt x="63" y="35477"/>
                </a:lnTo>
                <a:lnTo>
                  <a:pt x="63" y="35522"/>
                </a:lnTo>
                <a:lnTo>
                  <a:pt x="3698" y="35527"/>
                </a:lnTo>
                <a:cubicBezTo>
                  <a:pt x="4086" y="34618"/>
                  <a:pt x="4987" y="33983"/>
                  <a:pt x="6037" y="33983"/>
                </a:cubicBezTo>
                <a:cubicBezTo>
                  <a:pt x="6039" y="33983"/>
                  <a:pt x="6040" y="33983"/>
                  <a:pt x="6041" y="33983"/>
                </a:cubicBezTo>
                <a:cubicBezTo>
                  <a:pt x="7437" y="33984"/>
                  <a:pt x="8570" y="35113"/>
                  <a:pt x="8580" y="36507"/>
                </a:cubicBezTo>
                <a:cubicBezTo>
                  <a:pt x="8566" y="37899"/>
                  <a:pt x="7435" y="39024"/>
                  <a:pt x="6039" y="39024"/>
                </a:cubicBezTo>
                <a:cubicBezTo>
                  <a:pt x="6037" y="39024"/>
                  <a:pt x="6036" y="39024"/>
                  <a:pt x="6034" y="39024"/>
                </a:cubicBezTo>
                <a:cubicBezTo>
                  <a:pt x="4983" y="39023"/>
                  <a:pt x="4082" y="38385"/>
                  <a:pt x="3695" y="37475"/>
                </a:cubicBezTo>
                <a:lnTo>
                  <a:pt x="61" y="37471"/>
                </a:lnTo>
                <a:lnTo>
                  <a:pt x="61" y="37517"/>
                </a:lnTo>
                <a:lnTo>
                  <a:pt x="53" y="44302"/>
                </a:lnTo>
                <a:lnTo>
                  <a:pt x="53" y="44347"/>
                </a:lnTo>
                <a:lnTo>
                  <a:pt x="3688" y="44352"/>
                </a:lnTo>
                <a:cubicBezTo>
                  <a:pt x="4076" y="43444"/>
                  <a:pt x="4977" y="42807"/>
                  <a:pt x="6027" y="42807"/>
                </a:cubicBezTo>
                <a:cubicBezTo>
                  <a:pt x="6028" y="42807"/>
                  <a:pt x="6029" y="42807"/>
                  <a:pt x="6030" y="42807"/>
                </a:cubicBezTo>
                <a:cubicBezTo>
                  <a:pt x="7427" y="42809"/>
                  <a:pt x="8560" y="43937"/>
                  <a:pt x="8570" y="45331"/>
                </a:cubicBezTo>
                <a:cubicBezTo>
                  <a:pt x="8556" y="46724"/>
                  <a:pt x="7424" y="47849"/>
                  <a:pt x="6029" y="47849"/>
                </a:cubicBezTo>
                <a:cubicBezTo>
                  <a:pt x="6027" y="47849"/>
                  <a:pt x="6025" y="47849"/>
                  <a:pt x="6024" y="47849"/>
                </a:cubicBezTo>
                <a:cubicBezTo>
                  <a:pt x="4974" y="47848"/>
                  <a:pt x="4073" y="47209"/>
                  <a:pt x="3685" y="46301"/>
                </a:cubicBezTo>
                <a:lnTo>
                  <a:pt x="52" y="46296"/>
                </a:lnTo>
                <a:lnTo>
                  <a:pt x="52" y="46342"/>
                </a:lnTo>
                <a:lnTo>
                  <a:pt x="43" y="53126"/>
                </a:lnTo>
                <a:lnTo>
                  <a:pt x="43" y="53173"/>
                </a:lnTo>
                <a:lnTo>
                  <a:pt x="3677" y="53177"/>
                </a:lnTo>
                <a:cubicBezTo>
                  <a:pt x="4066" y="52269"/>
                  <a:pt x="4967" y="51632"/>
                  <a:pt x="6017" y="51632"/>
                </a:cubicBezTo>
                <a:cubicBezTo>
                  <a:pt x="6018" y="51632"/>
                  <a:pt x="6019" y="51632"/>
                  <a:pt x="6020" y="51632"/>
                </a:cubicBezTo>
                <a:cubicBezTo>
                  <a:pt x="7417" y="51633"/>
                  <a:pt x="8549" y="52762"/>
                  <a:pt x="8560" y="54156"/>
                </a:cubicBezTo>
                <a:cubicBezTo>
                  <a:pt x="8545" y="55549"/>
                  <a:pt x="7413" y="56675"/>
                  <a:pt x="6016" y="56675"/>
                </a:cubicBezTo>
                <a:cubicBezTo>
                  <a:pt x="6015" y="56675"/>
                  <a:pt x="6014" y="56675"/>
                  <a:pt x="6014" y="56675"/>
                </a:cubicBezTo>
                <a:cubicBezTo>
                  <a:pt x="4963" y="56674"/>
                  <a:pt x="4062" y="56034"/>
                  <a:pt x="3675" y="55125"/>
                </a:cubicBezTo>
                <a:lnTo>
                  <a:pt x="41" y="55120"/>
                </a:lnTo>
                <a:lnTo>
                  <a:pt x="41" y="55167"/>
                </a:lnTo>
                <a:lnTo>
                  <a:pt x="33" y="61951"/>
                </a:lnTo>
                <a:lnTo>
                  <a:pt x="33" y="61998"/>
                </a:lnTo>
                <a:lnTo>
                  <a:pt x="3667" y="62001"/>
                </a:lnTo>
                <a:cubicBezTo>
                  <a:pt x="4055" y="61094"/>
                  <a:pt x="4956" y="60457"/>
                  <a:pt x="6007" y="60457"/>
                </a:cubicBezTo>
                <a:cubicBezTo>
                  <a:pt x="6008" y="60457"/>
                  <a:pt x="6009" y="60457"/>
                  <a:pt x="6010" y="60457"/>
                </a:cubicBezTo>
                <a:cubicBezTo>
                  <a:pt x="7408" y="60459"/>
                  <a:pt x="8539" y="61587"/>
                  <a:pt x="8549" y="62981"/>
                </a:cubicBezTo>
                <a:cubicBezTo>
                  <a:pt x="8535" y="64375"/>
                  <a:pt x="7402" y="65500"/>
                  <a:pt x="6006" y="65500"/>
                </a:cubicBezTo>
                <a:cubicBezTo>
                  <a:pt x="6005" y="65500"/>
                  <a:pt x="6004" y="65500"/>
                  <a:pt x="6003" y="65500"/>
                </a:cubicBezTo>
                <a:cubicBezTo>
                  <a:pt x="4953" y="65499"/>
                  <a:pt x="4052" y="64860"/>
                  <a:pt x="3665" y="63950"/>
                </a:cubicBezTo>
                <a:lnTo>
                  <a:pt x="31" y="63945"/>
                </a:lnTo>
                <a:lnTo>
                  <a:pt x="31" y="63991"/>
                </a:lnTo>
                <a:lnTo>
                  <a:pt x="23" y="70776"/>
                </a:lnTo>
                <a:lnTo>
                  <a:pt x="23" y="70822"/>
                </a:lnTo>
                <a:lnTo>
                  <a:pt x="3657" y="70826"/>
                </a:lnTo>
                <a:cubicBezTo>
                  <a:pt x="4045" y="69918"/>
                  <a:pt x="4946" y="69282"/>
                  <a:pt x="5996" y="69282"/>
                </a:cubicBezTo>
                <a:cubicBezTo>
                  <a:pt x="5997" y="69282"/>
                  <a:pt x="5998" y="69282"/>
                  <a:pt x="5999" y="69282"/>
                </a:cubicBezTo>
                <a:cubicBezTo>
                  <a:pt x="7397" y="69284"/>
                  <a:pt x="8529" y="70412"/>
                  <a:pt x="8539" y="71806"/>
                </a:cubicBezTo>
                <a:cubicBezTo>
                  <a:pt x="8525" y="73200"/>
                  <a:pt x="7392" y="74325"/>
                  <a:pt x="5995" y="74325"/>
                </a:cubicBezTo>
                <a:cubicBezTo>
                  <a:pt x="5995" y="74325"/>
                  <a:pt x="5994" y="74325"/>
                  <a:pt x="5993" y="74325"/>
                </a:cubicBezTo>
                <a:cubicBezTo>
                  <a:pt x="4943" y="74323"/>
                  <a:pt x="4042" y="73685"/>
                  <a:pt x="3654" y="72775"/>
                </a:cubicBezTo>
                <a:lnTo>
                  <a:pt x="21" y="72771"/>
                </a:lnTo>
                <a:lnTo>
                  <a:pt x="21" y="72816"/>
                </a:lnTo>
                <a:lnTo>
                  <a:pt x="13" y="79601"/>
                </a:lnTo>
                <a:lnTo>
                  <a:pt x="13" y="79647"/>
                </a:lnTo>
                <a:lnTo>
                  <a:pt x="3647" y="79651"/>
                </a:lnTo>
                <a:cubicBezTo>
                  <a:pt x="4035" y="78742"/>
                  <a:pt x="4938" y="78106"/>
                  <a:pt x="5989" y="78106"/>
                </a:cubicBezTo>
                <a:cubicBezTo>
                  <a:pt x="7388" y="78109"/>
                  <a:pt x="8521" y="79239"/>
                  <a:pt x="8530" y="80636"/>
                </a:cubicBezTo>
                <a:cubicBezTo>
                  <a:pt x="8529" y="80673"/>
                  <a:pt x="8527" y="80711"/>
                  <a:pt x="8525" y="80749"/>
                </a:cubicBezTo>
                <a:cubicBezTo>
                  <a:pt x="8525" y="80758"/>
                  <a:pt x="8525" y="80767"/>
                  <a:pt x="8524" y="80776"/>
                </a:cubicBezTo>
                <a:cubicBezTo>
                  <a:pt x="8513" y="80933"/>
                  <a:pt x="8486" y="81085"/>
                  <a:pt x="8449" y="81233"/>
                </a:cubicBezTo>
                <a:lnTo>
                  <a:pt x="8460" y="81233"/>
                </a:lnTo>
                <a:cubicBezTo>
                  <a:pt x="8197" y="82357"/>
                  <a:pt x="7190" y="83196"/>
                  <a:pt x="5985" y="83196"/>
                </a:cubicBezTo>
                <a:cubicBezTo>
                  <a:pt x="5985" y="83196"/>
                  <a:pt x="5984" y="83196"/>
                  <a:pt x="5983" y="83196"/>
                </a:cubicBezTo>
                <a:cubicBezTo>
                  <a:pt x="4932" y="83194"/>
                  <a:pt x="4031" y="82556"/>
                  <a:pt x="3644" y="81646"/>
                </a:cubicBezTo>
                <a:lnTo>
                  <a:pt x="10" y="81641"/>
                </a:lnTo>
                <a:lnTo>
                  <a:pt x="0" y="90643"/>
                </a:lnTo>
                <a:lnTo>
                  <a:pt x="71514" y="90727"/>
                </a:lnTo>
                <a:lnTo>
                  <a:pt x="71514" y="90731"/>
                </a:lnTo>
                <a:lnTo>
                  <a:pt x="176090" y="90731"/>
                </a:lnTo>
                <a:lnTo>
                  <a:pt x="176090" y="0"/>
                </a:lnTo>
                <a:lnTo>
                  <a:pt x="71514" y="0"/>
                </a:lnTo>
                <a:lnTo>
                  <a:pt x="71514" y="83"/>
                </a:lnTo>
                <a:lnTo>
                  <a:pt x="1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2" name="Google Shape;32;p3"/>
          <p:cNvGrpSpPr/>
          <p:nvPr/>
        </p:nvGrpSpPr>
        <p:grpSpPr>
          <a:xfrm>
            <a:off x="713188" y="638125"/>
            <a:ext cx="8194843" cy="3931400"/>
            <a:chOff x="858725" y="638125"/>
            <a:chExt cx="7680985" cy="3931400"/>
          </a:xfrm>
        </p:grpSpPr>
        <p:sp>
          <p:nvSpPr>
            <p:cNvPr id="33" name="Google Shape;33;p3"/>
            <p:cNvSpPr/>
            <p:nvPr/>
          </p:nvSpPr>
          <p:spPr>
            <a:xfrm>
              <a:off x="862649" y="9174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862306" y="1196738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8" y="0"/>
                    <a:pt x="1" y="57"/>
                    <a:pt x="1" y="127"/>
                  </a:cubicBezTo>
                  <a:cubicBezTo>
                    <a:pt x="1" y="197"/>
                    <a:pt x="58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5" y="379"/>
                    <a:pt x="156515" y="309"/>
                  </a:cubicBezTo>
                  <a:cubicBezTo>
                    <a:pt x="156515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" name="Google Shape;35;p3"/>
            <p:cNvSpPr/>
            <p:nvPr/>
          </p:nvSpPr>
          <p:spPr>
            <a:xfrm>
              <a:off x="861962" y="1476003"/>
              <a:ext cx="7677110" cy="21306"/>
            </a:xfrm>
            <a:custGeom>
              <a:avLst/>
              <a:gdLst/>
              <a:ahLst/>
              <a:cxnLst/>
              <a:rect l="l" t="t" r="r" b="b"/>
              <a:pathLst>
                <a:path w="156516" h="437" extrusionOk="0">
                  <a:moveTo>
                    <a:pt x="128" y="0"/>
                  </a:moveTo>
                  <a:cubicBezTo>
                    <a:pt x="58" y="0"/>
                    <a:pt x="1" y="57"/>
                    <a:pt x="1" y="128"/>
                  </a:cubicBezTo>
                  <a:cubicBezTo>
                    <a:pt x="0" y="197"/>
                    <a:pt x="58" y="254"/>
                    <a:pt x="128" y="254"/>
                  </a:cubicBezTo>
                  <a:lnTo>
                    <a:pt x="156388" y="437"/>
                  </a:lnTo>
                  <a:cubicBezTo>
                    <a:pt x="156457" y="437"/>
                    <a:pt x="156515" y="379"/>
                    <a:pt x="156515" y="309"/>
                  </a:cubicBezTo>
                  <a:cubicBezTo>
                    <a:pt x="156515" y="238"/>
                    <a:pt x="156457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" name="Google Shape;36;p3"/>
            <p:cNvSpPr/>
            <p:nvPr/>
          </p:nvSpPr>
          <p:spPr>
            <a:xfrm>
              <a:off x="861619" y="1755316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9" y="0"/>
                    <a:pt x="1" y="57"/>
                    <a:pt x="1" y="126"/>
                  </a:cubicBezTo>
                  <a:cubicBezTo>
                    <a:pt x="1" y="197"/>
                    <a:pt x="57" y="254"/>
                    <a:pt x="128" y="254"/>
                  </a:cubicBezTo>
                  <a:lnTo>
                    <a:pt x="156389" y="435"/>
                  </a:lnTo>
                  <a:cubicBezTo>
                    <a:pt x="156458" y="435"/>
                    <a:pt x="156515" y="379"/>
                    <a:pt x="156515" y="308"/>
                  </a:cubicBezTo>
                  <a:cubicBezTo>
                    <a:pt x="156515" y="238"/>
                    <a:pt x="156458" y="182"/>
                    <a:pt x="156389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" name="Google Shape;37;p3"/>
            <p:cNvSpPr/>
            <p:nvPr/>
          </p:nvSpPr>
          <p:spPr>
            <a:xfrm>
              <a:off x="861325" y="203458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860981" y="2313797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8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9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4"/>
                    <a:pt x="156389" y="184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9" name="Google Shape;39;p3"/>
            <p:cNvSpPr/>
            <p:nvPr/>
          </p:nvSpPr>
          <p:spPr>
            <a:xfrm>
              <a:off x="860687" y="2593159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0" name="Google Shape;40;p3"/>
            <p:cNvSpPr/>
            <p:nvPr/>
          </p:nvSpPr>
          <p:spPr>
            <a:xfrm>
              <a:off x="860344" y="2872375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8" y="1"/>
                    <a:pt x="1" y="59"/>
                    <a:pt x="1" y="128"/>
                  </a:cubicBezTo>
                  <a:cubicBezTo>
                    <a:pt x="1" y="198"/>
                    <a:pt x="58" y="256"/>
                    <a:pt x="127" y="256"/>
                  </a:cubicBezTo>
                  <a:lnTo>
                    <a:pt x="156388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2"/>
                    <a:pt x="156388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860000" y="3151737"/>
              <a:ext cx="7677110" cy="21257"/>
            </a:xfrm>
            <a:custGeom>
              <a:avLst/>
              <a:gdLst/>
              <a:ahLst/>
              <a:cxnLst/>
              <a:rect l="l" t="t" r="r" b="b"/>
              <a:pathLst>
                <a:path w="156516" h="436" extrusionOk="0">
                  <a:moveTo>
                    <a:pt x="128" y="0"/>
                  </a:moveTo>
                  <a:cubicBezTo>
                    <a:pt x="58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6" y="309"/>
                  </a:cubicBezTo>
                  <a:cubicBezTo>
                    <a:pt x="156516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859657" y="3430953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1"/>
                  </a:moveTo>
                  <a:cubicBezTo>
                    <a:pt x="59" y="1"/>
                    <a:pt x="1" y="58"/>
                    <a:pt x="1" y="128"/>
                  </a:cubicBezTo>
                  <a:cubicBezTo>
                    <a:pt x="1" y="198"/>
                    <a:pt x="57" y="254"/>
                    <a:pt x="128" y="254"/>
                  </a:cubicBezTo>
                  <a:lnTo>
                    <a:pt x="156389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859363" y="3710315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8"/>
                    <a:pt x="156514" y="308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859019" y="398953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1"/>
                  </a:moveTo>
                  <a:cubicBezTo>
                    <a:pt x="58" y="1"/>
                    <a:pt x="1" y="58"/>
                    <a:pt x="1" y="128"/>
                  </a:cubicBezTo>
                  <a:cubicBezTo>
                    <a:pt x="1" y="198"/>
                    <a:pt x="58" y="254"/>
                    <a:pt x="127" y="254"/>
                  </a:cubicBezTo>
                  <a:lnTo>
                    <a:pt x="156387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858725" y="4268796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862649" y="6381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858725" y="4548170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48" name="Google Shape;48;p3"/>
          <p:cNvSpPr txBox="1">
            <a:spLocks noGrp="1"/>
          </p:cNvSpPr>
          <p:nvPr>
            <p:ph type="title"/>
          </p:nvPr>
        </p:nvSpPr>
        <p:spPr>
          <a:xfrm>
            <a:off x="3559375" y="2265245"/>
            <a:ext cx="4871400" cy="9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9" name="Google Shape;49;p3"/>
          <p:cNvSpPr txBox="1">
            <a:spLocks noGrp="1"/>
          </p:cNvSpPr>
          <p:nvPr>
            <p:ph type="title" idx="2" hasCustomPrompt="1"/>
          </p:nvPr>
        </p:nvSpPr>
        <p:spPr>
          <a:xfrm>
            <a:off x="3559375" y="1266675"/>
            <a:ext cx="1228200" cy="1074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7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3"/>
          <p:cNvSpPr txBox="1">
            <a:spLocks noGrp="1"/>
          </p:cNvSpPr>
          <p:nvPr>
            <p:ph type="subTitle" idx="1"/>
          </p:nvPr>
        </p:nvSpPr>
        <p:spPr>
          <a:xfrm>
            <a:off x="3559375" y="3180363"/>
            <a:ext cx="4871400" cy="37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"/>
          <p:cNvSpPr/>
          <p:nvPr/>
        </p:nvSpPr>
        <p:spPr>
          <a:xfrm rot="7200458">
            <a:off x="7807709" y="174733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2" name="Google Shape;52;p3"/>
          <p:cNvSpPr/>
          <p:nvPr/>
        </p:nvSpPr>
        <p:spPr>
          <a:xfrm rot="9095385">
            <a:off x="1334845" y="116833"/>
            <a:ext cx="308335" cy="308335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3" name="Google Shape;53;p3"/>
          <p:cNvSpPr/>
          <p:nvPr/>
        </p:nvSpPr>
        <p:spPr>
          <a:xfrm rot="1961099">
            <a:off x="4019326" y="4717990"/>
            <a:ext cx="308322" cy="308322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0"/>
          <p:cNvSpPr>
            <a:spLocks noGrp="1"/>
          </p:cNvSpPr>
          <p:nvPr>
            <p:ph type="pic" idx="2"/>
          </p:nvPr>
        </p:nvSpPr>
        <p:spPr>
          <a:xfrm>
            <a:off x="-25" y="-13725"/>
            <a:ext cx="9144000" cy="5157300"/>
          </a:xfrm>
          <a:prstGeom prst="rect">
            <a:avLst/>
          </a:prstGeom>
          <a:noFill/>
          <a:ln>
            <a:noFill/>
          </a:ln>
        </p:spPr>
      </p:sp>
      <p:sp>
        <p:nvSpPr>
          <p:cNvPr id="279" name="Google Shape;279;p10"/>
          <p:cNvSpPr txBox="1">
            <a:spLocks noGrp="1"/>
          </p:cNvSpPr>
          <p:nvPr>
            <p:ph type="title"/>
          </p:nvPr>
        </p:nvSpPr>
        <p:spPr>
          <a:xfrm>
            <a:off x="720000" y="4014450"/>
            <a:ext cx="7704000" cy="5727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5"/>
        </a:solidFill>
        <a:effectLst/>
      </p:bgPr>
    </p:bg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3"/>
          <p:cNvSpPr/>
          <p:nvPr/>
        </p:nvSpPr>
        <p:spPr>
          <a:xfrm>
            <a:off x="235538" y="283725"/>
            <a:ext cx="8672922" cy="4576018"/>
          </a:xfrm>
          <a:custGeom>
            <a:avLst/>
            <a:gdLst/>
            <a:ahLst/>
            <a:cxnLst/>
            <a:rect l="l" t="t" r="r" b="b"/>
            <a:pathLst>
              <a:path w="176091" h="90731" extrusionOk="0">
                <a:moveTo>
                  <a:pt x="104" y="0"/>
                </a:moveTo>
                <a:lnTo>
                  <a:pt x="94" y="9002"/>
                </a:lnTo>
                <a:lnTo>
                  <a:pt x="3729" y="9007"/>
                </a:lnTo>
                <a:cubicBezTo>
                  <a:pt x="4117" y="8098"/>
                  <a:pt x="5018" y="7462"/>
                  <a:pt x="6068" y="7462"/>
                </a:cubicBezTo>
                <a:cubicBezTo>
                  <a:pt x="6069" y="7462"/>
                  <a:pt x="6070" y="7462"/>
                  <a:pt x="6072" y="7462"/>
                </a:cubicBezTo>
                <a:cubicBezTo>
                  <a:pt x="7276" y="7463"/>
                  <a:pt x="8283" y="8304"/>
                  <a:pt x="8544" y="9429"/>
                </a:cubicBezTo>
                <a:lnTo>
                  <a:pt x="8533" y="9429"/>
                </a:lnTo>
                <a:cubicBezTo>
                  <a:pt x="8570" y="9578"/>
                  <a:pt x="8596" y="9730"/>
                  <a:pt x="8606" y="9887"/>
                </a:cubicBezTo>
                <a:cubicBezTo>
                  <a:pt x="8606" y="9896"/>
                  <a:pt x="8607" y="9905"/>
                  <a:pt x="8607" y="9914"/>
                </a:cubicBezTo>
                <a:cubicBezTo>
                  <a:pt x="8610" y="9951"/>
                  <a:pt x="8611" y="9990"/>
                  <a:pt x="8611" y="10027"/>
                </a:cubicBezTo>
                <a:cubicBezTo>
                  <a:pt x="8600" y="11423"/>
                  <a:pt x="7466" y="12550"/>
                  <a:pt x="6067" y="12550"/>
                </a:cubicBezTo>
                <a:cubicBezTo>
                  <a:pt x="6067" y="12550"/>
                  <a:pt x="6066" y="12550"/>
                  <a:pt x="6065" y="12550"/>
                </a:cubicBezTo>
                <a:cubicBezTo>
                  <a:pt x="5013" y="12549"/>
                  <a:pt x="4112" y="11910"/>
                  <a:pt x="3726" y="11000"/>
                </a:cubicBezTo>
                <a:lnTo>
                  <a:pt x="91" y="10997"/>
                </a:lnTo>
                <a:lnTo>
                  <a:pt x="91" y="11042"/>
                </a:lnTo>
                <a:lnTo>
                  <a:pt x="84" y="17826"/>
                </a:lnTo>
                <a:lnTo>
                  <a:pt x="84" y="17873"/>
                </a:lnTo>
                <a:lnTo>
                  <a:pt x="3719" y="17876"/>
                </a:lnTo>
                <a:cubicBezTo>
                  <a:pt x="4107" y="16969"/>
                  <a:pt x="5008" y="16333"/>
                  <a:pt x="6058" y="16333"/>
                </a:cubicBezTo>
                <a:cubicBezTo>
                  <a:pt x="6059" y="16333"/>
                  <a:pt x="6060" y="16333"/>
                  <a:pt x="6061" y="16333"/>
                </a:cubicBezTo>
                <a:cubicBezTo>
                  <a:pt x="7458" y="16334"/>
                  <a:pt x="8589" y="17462"/>
                  <a:pt x="8601" y="18857"/>
                </a:cubicBezTo>
                <a:cubicBezTo>
                  <a:pt x="8587" y="20250"/>
                  <a:pt x="7454" y="21375"/>
                  <a:pt x="6057" y="21375"/>
                </a:cubicBezTo>
                <a:cubicBezTo>
                  <a:pt x="6056" y="21375"/>
                  <a:pt x="6056" y="21375"/>
                  <a:pt x="6055" y="21375"/>
                </a:cubicBezTo>
                <a:cubicBezTo>
                  <a:pt x="5003" y="21374"/>
                  <a:pt x="4102" y="20735"/>
                  <a:pt x="3716" y="19825"/>
                </a:cubicBezTo>
                <a:lnTo>
                  <a:pt x="81" y="19821"/>
                </a:lnTo>
                <a:lnTo>
                  <a:pt x="81" y="19868"/>
                </a:lnTo>
                <a:lnTo>
                  <a:pt x="73" y="26651"/>
                </a:lnTo>
                <a:lnTo>
                  <a:pt x="73" y="26697"/>
                </a:lnTo>
                <a:lnTo>
                  <a:pt x="3708" y="26701"/>
                </a:lnTo>
                <a:cubicBezTo>
                  <a:pt x="4097" y="25793"/>
                  <a:pt x="4998" y="25158"/>
                  <a:pt x="6048" y="25158"/>
                </a:cubicBezTo>
                <a:cubicBezTo>
                  <a:pt x="6049" y="25158"/>
                  <a:pt x="6050" y="25158"/>
                  <a:pt x="6051" y="25158"/>
                </a:cubicBezTo>
                <a:cubicBezTo>
                  <a:pt x="7447" y="25159"/>
                  <a:pt x="8580" y="26287"/>
                  <a:pt x="8590" y="27682"/>
                </a:cubicBezTo>
                <a:cubicBezTo>
                  <a:pt x="8576" y="29075"/>
                  <a:pt x="7444" y="30200"/>
                  <a:pt x="6047" y="30200"/>
                </a:cubicBezTo>
                <a:cubicBezTo>
                  <a:pt x="6046" y="30200"/>
                  <a:pt x="6045" y="30200"/>
                  <a:pt x="6044" y="30200"/>
                </a:cubicBezTo>
                <a:cubicBezTo>
                  <a:pt x="4994" y="30198"/>
                  <a:pt x="4092" y="29560"/>
                  <a:pt x="3706" y="28650"/>
                </a:cubicBezTo>
                <a:lnTo>
                  <a:pt x="71" y="28646"/>
                </a:lnTo>
                <a:lnTo>
                  <a:pt x="71" y="28692"/>
                </a:lnTo>
                <a:lnTo>
                  <a:pt x="63" y="35477"/>
                </a:lnTo>
                <a:lnTo>
                  <a:pt x="63" y="35522"/>
                </a:lnTo>
                <a:lnTo>
                  <a:pt x="3698" y="35527"/>
                </a:lnTo>
                <a:cubicBezTo>
                  <a:pt x="4086" y="34618"/>
                  <a:pt x="4987" y="33983"/>
                  <a:pt x="6037" y="33983"/>
                </a:cubicBezTo>
                <a:cubicBezTo>
                  <a:pt x="6039" y="33983"/>
                  <a:pt x="6040" y="33983"/>
                  <a:pt x="6041" y="33983"/>
                </a:cubicBezTo>
                <a:cubicBezTo>
                  <a:pt x="7437" y="33984"/>
                  <a:pt x="8570" y="35113"/>
                  <a:pt x="8580" y="36507"/>
                </a:cubicBezTo>
                <a:cubicBezTo>
                  <a:pt x="8566" y="37899"/>
                  <a:pt x="7435" y="39024"/>
                  <a:pt x="6039" y="39024"/>
                </a:cubicBezTo>
                <a:cubicBezTo>
                  <a:pt x="6037" y="39024"/>
                  <a:pt x="6036" y="39024"/>
                  <a:pt x="6034" y="39024"/>
                </a:cubicBezTo>
                <a:cubicBezTo>
                  <a:pt x="4983" y="39023"/>
                  <a:pt x="4082" y="38385"/>
                  <a:pt x="3695" y="37475"/>
                </a:cubicBezTo>
                <a:lnTo>
                  <a:pt x="61" y="37471"/>
                </a:lnTo>
                <a:lnTo>
                  <a:pt x="61" y="37517"/>
                </a:lnTo>
                <a:lnTo>
                  <a:pt x="53" y="44302"/>
                </a:lnTo>
                <a:lnTo>
                  <a:pt x="53" y="44347"/>
                </a:lnTo>
                <a:lnTo>
                  <a:pt x="3688" y="44352"/>
                </a:lnTo>
                <a:cubicBezTo>
                  <a:pt x="4076" y="43444"/>
                  <a:pt x="4977" y="42807"/>
                  <a:pt x="6027" y="42807"/>
                </a:cubicBezTo>
                <a:cubicBezTo>
                  <a:pt x="6028" y="42807"/>
                  <a:pt x="6029" y="42807"/>
                  <a:pt x="6030" y="42807"/>
                </a:cubicBezTo>
                <a:cubicBezTo>
                  <a:pt x="7427" y="42809"/>
                  <a:pt x="8560" y="43937"/>
                  <a:pt x="8570" y="45331"/>
                </a:cubicBezTo>
                <a:cubicBezTo>
                  <a:pt x="8556" y="46724"/>
                  <a:pt x="7424" y="47849"/>
                  <a:pt x="6029" y="47849"/>
                </a:cubicBezTo>
                <a:cubicBezTo>
                  <a:pt x="6027" y="47849"/>
                  <a:pt x="6025" y="47849"/>
                  <a:pt x="6024" y="47849"/>
                </a:cubicBezTo>
                <a:cubicBezTo>
                  <a:pt x="4974" y="47848"/>
                  <a:pt x="4073" y="47209"/>
                  <a:pt x="3685" y="46301"/>
                </a:cubicBezTo>
                <a:lnTo>
                  <a:pt x="52" y="46296"/>
                </a:lnTo>
                <a:lnTo>
                  <a:pt x="52" y="46342"/>
                </a:lnTo>
                <a:lnTo>
                  <a:pt x="43" y="53126"/>
                </a:lnTo>
                <a:lnTo>
                  <a:pt x="43" y="53173"/>
                </a:lnTo>
                <a:lnTo>
                  <a:pt x="3677" y="53177"/>
                </a:lnTo>
                <a:cubicBezTo>
                  <a:pt x="4066" y="52269"/>
                  <a:pt x="4967" y="51632"/>
                  <a:pt x="6017" y="51632"/>
                </a:cubicBezTo>
                <a:cubicBezTo>
                  <a:pt x="6018" y="51632"/>
                  <a:pt x="6019" y="51632"/>
                  <a:pt x="6020" y="51632"/>
                </a:cubicBezTo>
                <a:cubicBezTo>
                  <a:pt x="7417" y="51633"/>
                  <a:pt x="8549" y="52762"/>
                  <a:pt x="8560" y="54156"/>
                </a:cubicBezTo>
                <a:cubicBezTo>
                  <a:pt x="8545" y="55549"/>
                  <a:pt x="7413" y="56675"/>
                  <a:pt x="6016" y="56675"/>
                </a:cubicBezTo>
                <a:cubicBezTo>
                  <a:pt x="6015" y="56675"/>
                  <a:pt x="6014" y="56675"/>
                  <a:pt x="6014" y="56675"/>
                </a:cubicBezTo>
                <a:cubicBezTo>
                  <a:pt x="4963" y="56674"/>
                  <a:pt x="4062" y="56034"/>
                  <a:pt x="3675" y="55125"/>
                </a:cubicBezTo>
                <a:lnTo>
                  <a:pt x="41" y="55120"/>
                </a:lnTo>
                <a:lnTo>
                  <a:pt x="41" y="55167"/>
                </a:lnTo>
                <a:lnTo>
                  <a:pt x="33" y="61951"/>
                </a:lnTo>
                <a:lnTo>
                  <a:pt x="33" y="61998"/>
                </a:lnTo>
                <a:lnTo>
                  <a:pt x="3667" y="62001"/>
                </a:lnTo>
                <a:cubicBezTo>
                  <a:pt x="4055" y="61094"/>
                  <a:pt x="4956" y="60457"/>
                  <a:pt x="6007" y="60457"/>
                </a:cubicBezTo>
                <a:cubicBezTo>
                  <a:pt x="6008" y="60457"/>
                  <a:pt x="6009" y="60457"/>
                  <a:pt x="6010" y="60457"/>
                </a:cubicBezTo>
                <a:cubicBezTo>
                  <a:pt x="7408" y="60459"/>
                  <a:pt x="8539" y="61587"/>
                  <a:pt x="8549" y="62981"/>
                </a:cubicBezTo>
                <a:cubicBezTo>
                  <a:pt x="8535" y="64375"/>
                  <a:pt x="7402" y="65500"/>
                  <a:pt x="6006" y="65500"/>
                </a:cubicBezTo>
                <a:cubicBezTo>
                  <a:pt x="6005" y="65500"/>
                  <a:pt x="6004" y="65500"/>
                  <a:pt x="6003" y="65500"/>
                </a:cubicBezTo>
                <a:cubicBezTo>
                  <a:pt x="4953" y="65499"/>
                  <a:pt x="4052" y="64860"/>
                  <a:pt x="3665" y="63950"/>
                </a:cubicBezTo>
                <a:lnTo>
                  <a:pt x="31" y="63945"/>
                </a:lnTo>
                <a:lnTo>
                  <a:pt x="31" y="63991"/>
                </a:lnTo>
                <a:lnTo>
                  <a:pt x="23" y="70776"/>
                </a:lnTo>
                <a:lnTo>
                  <a:pt x="23" y="70822"/>
                </a:lnTo>
                <a:lnTo>
                  <a:pt x="3657" y="70826"/>
                </a:lnTo>
                <a:cubicBezTo>
                  <a:pt x="4045" y="69918"/>
                  <a:pt x="4946" y="69282"/>
                  <a:pt x="5996" y="69282"/>
                </a:cubicBezTo>
                <a:cubicBezTo>
                  <a:pt x="5997" y="69282"/>
                  <a:pt x="5998" y="69282"/>
                  <a:pt x="5999" y="69282"/>
                </a:cubicBezTo>
                <a:cubicBezTo>
                  <a:pt x="7397" y="69284"/>
                  <a:pt x="8529" y="70412"/>
                  <a:pt x="8539" y="71806"/>
                </a:cubicBezTo>
                <a:cubicBezTo>
                  <a:pt x="8525" y="73200"/>
                  <a:pt x="7392" y="74325"/>
                  <a:pt x="5995" y="74325"/>
                </a:cubicBezTo>
                <a:cubicBezTo>
                  <a:pt x="5995" y="74325"/>
                  <a:pt x="5994" y="74325"/>
                  <a:pt x="5993" y="74325"/>
                </a:cubicBezTo>
                <a:cubicBezTo>
                  <a:pt x="4943" y="74323"/>
                  <a:pt x="4042" y="73685"/>
                  <a:pt x="3654" y="72775"/>
                </a:cubicBezTo>
                <a:lnTo>
                  <a:pt x="21" y="72771"/>
                </a:lnTo>
                <a:lnTo>
                  <a:pt x="21" y="72816"/>
                </a:lnTo>
                <a:lnTo>
                  <a:pt x="13" y="79601"/>
                </a:lnTo>
                <a:lnTo>
                  <a:pt x="13" y="79647"/>
                </a:lnTo>
                <a:lnTo>
                  <a:pt x="3647" y="79651"/>
                </a:lnTo>
                <a:cubicBezTo>
                  <a:pt x="4035" y="78742"/>
                  <a:pt x="4938" y="78106"/>
                  <a:pt x="5989" y="78106"/>
                </a:cubicBezTo>
                <a:cubicBezTo>
                  <a:pt x="7388" y="78109"/>
                  <a:pt x="8521" y="79239"/>
                  <a:pt x="8530" y="80636"/>
                </a:cubicBezTo>
                <a:cubicBezTo>
                  <a:pt x="8529" y="80673"/>
                  <a:pt x="8527" y="80711"/>
                  <a:pt x="8525" y="80749"/>
                </a:cubicBezTo>
                <a:cubicBezTo>
                  <a:pt x="8525" y="80758"/>
                  <a:pt x="8525" y="80767"/>
                  <a:pt x="8524" y="80776"/>
                </a:cubicBezTo>
                <a:cubicBezTo>
                  <a:pt x="8513" y="80933"/>
                  <a:pt x="8486" y="81085"/>
                  <a:pt x="8449" y="81233"/>
                </a:cubicBezTo>
                <a:lnTo>
                  <a:pt x="8460" y="81233"/>
                </a:lnTo>
                <a:cubicBezTo>
                  <a:pt x="8197" y="82357"/>
                  <a:pt x="7190" y="83196"/>
                  <a:pt x="5985" y="83196"/>
                </a:cubicBezTo>
                <a:cubicBezTo>
                  <a:pt x="5985" y="83196"/>
                  <a:pt x="5984" y="83196"/>
                  <a:pt x="5983" y="83196"/>
                </a:cubicBezTo>
                <a:cubicBezTo>
                  <a:pt x="4932" y="83194"/>
                  <a:pt x="4031" y="82556"/>
                  <a:pt x="3644" y="81646"/>
                </a:cubicBezTo>
                <a:lnTo>
                  <a:pt x="10" y="81641"/>
                </a:lnTo>
                <a:lnTo>
                  <a:pt x="0" y="90643"/>
                </a:lnTo>
                <a:lnTo>
                  <a:pt x="71514" y="90727"/>
                </a:lnTo>
                <a:lnTo>
                  <a:pt x="71514" y="90731"/>
                </a:lnTo>
                <a:lnTo>
                  <a:pt x="176090" y="90731"/>
                </a:lnTo>
                <a:lnTo>
                  <a:pt x="176090" y="0"/>
                </a:lnTo>
                <a:lnTo>
                  <a:pt x="71514" y="0"/>
                </a:lnTo>
                <a:lnTo>
                  <a:pt x="71514" y="83"/>
                </a:lnTo>
                <a:lnTo>
                  <a:pt x="1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04" name="Google Shape;304;p13"/>
          <p:cNvGrpSpPr/>
          <p:nvPr/>
        </p:nvGrpSpPr>
        <p:grpSpPr>
          <a:xfrm>
            <a:off x="713188" y="638125"/>
            <a:ext cx="8194843" cy="3931400"/>
            <a:chOff x="858725" y="638125"/>
            <a:chExt cx="7680985" cy="3931400"/>
          </a:xfrm>
        </p:grpSpPr>
        <p:sp>
          <p:nvSpPr>
            <p:cNvPr id="305" name="Google Shape;305;p13"/>
            <p:cNvSpPr/>
            <p:nvPr/>
          </p:nvSpPr>
          <p:spPr>
            <a:xfrm>
              <a:off x="862649" y="9174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6" name="Google Shape;306;p13"/>
            <p:cNvSpPr/>
            <p:nvPr/>
          </p:nvSpPr>
          <p:spPr>
            <a:xfrm>
              <a:off x="862306" y="1196738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8" y="0"/>
                    <a:pt x="1" y="57"/>
                    <a:pt x="1" y="127"/>
                  </a:cubicBezTo>
                  <a:cubicBezTo>
                    <a:pt x="1" y="197"/>
                    <a:pt x="58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5" y="379"/>
                    <a:pt x="156515" y="309"/>
                  </a:cubicBezTo>
                  <a:cubicBezTo>
                    <a:pt x="156515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7" name="Google Shape;307;p13"/>
            <p:cNvSpPr/>
            <p:nvPr/>
          </p:nvSpPr>
          <p:spPr>
            <a:xfrm>
              <a:off x="861962" y="1476003"/>
              <a:ext cx="7677110" cy="21306"/>
            </a:xfrm>
            <a:custGeom>
              <a:avLst/>
              <a:gdLst/>
              <a:ahLst/>
              <a:cxnLst/>
              <a:rect l="l" t="t" r="r" b="b"/>
              <a:pathLst>
                <a:path w="156516" h="437" extrusionOk="0">
                  <a:moveTo>
                    <a:pt x="128" y="0"/>
                  </a:moveTo>
                  <a:cubicBezTo>
                    <a:pt x="58" y="0"/>
                    <a:pt x="1" y="57"/>
                    <a:pt x="1" y="128"/>
                  </a:cubicBezTo>
                  <a:cubicBezTo>
                    <a:pt x="0" y="197"/>
                    <a:pt x="58" y="254"/>
                    <a:pt x="128" y="254"/>
                  </a:cubicBezTo>
                  <a:lnTo>
                    <a:pt x="156388" y="437"/>
                  </a:lnTo>
                  <a:cubicBezTo>
                    <a:pt x="156457" y="437"/>
                    <a:pt x="156515" y="379"/>
                    <a:pt x="156515" y="309"/>
                  </a:cubicBezTo>
                  <a:cubicBezTo>
                    <a:pt x="156515" y="238"/>
                    <a:pt x="156457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8" name="Google Shape;308;p13"/>
            <p:cNvSpPr/>
            <p:nvPr/>
          </p:nvSpPr>
          <p:spPr>
            <a:xfrm>
              <a:off x="861619" y="1755316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9" y="0"/>
                    <a:pt x="1" y="57"/>
                    <a:pt x="1" y="126"/>
                  </a:cubicBezTo>
                  <a:cubicBezTo>
                    <a:pt x="1" y="197"/>
                    <a:pt x="57" y="254"/>
                    <a:pt x="128" y="254"/>
                  </a:cubicBezTo>
                  <a:lnTo>
                    <a:pt x="156389" y="435"/>
                  </a:lnTo>
                  <a:cubicBezTo>
                    <a:pt x="156458" y="435"/>
                    <a:pt x="156515" y="379"/>
                    <a:pt x="156515" y="308"/>
                  </a:cubicBezTo>
                  <a:cubicBezTo>
                    <a:pt x="156515" y="238"/>
                    <a:pt x="156458" y="182"/>
                    <a:pt x="156389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9" name="Google Shape;309;p13"/>
            <p:cNvSpPr/>
            <p:nvPr/>
          </p:nvSpPr>
          <p:spPr>
            <a:xfrm>
              <a:off x="861325" y="203458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10" name="Google Shape;310;p13"/>
            <p:cNvSpPr/>
            <p:nvPr/>
          </p:nvSpPr>
          <p:spPr>
            <a:xfrm>
              <a:off x="860981" y="2313797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8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9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4"/>
                    <a:pt x="156389" y="184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11" name="Google Shape;311;p13"/>
            <p:cNvSpPr/>
            <p:nvPr/>
          </p:nvSpPr>
          <p:spPr>
            <a:xfrm>
              <a:off x="860687" y="2593159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12" name="Google Shape;312;p13"/>
            <p:cNvSpPr/>
            <p:nvPr/>
          </p:nvSpPr>
          <p:spPr>
            <a:xfrm>
              <a:off x="860344" y="2872375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8" y="1"/>
                    <a:pt x="1" y="59"/>
                    <a:pt x="1" y="128"/>
                  </a:cubicBezTo>
                  <a:cubicBezTo>
                    <a:pt x="1" y="198"/>
                    <a:pt x="58" y="256"/>
                    <a:pt x="127" y="256"/>
                  </a:cubicBezTo>
                  <a:lnTo>
                    <a:pt x="156388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2"/>
                    <a:pt x="156388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13" name="Google Shape;313;p13"/>
            <p:cNvSpPr/>
            <p:nvPr/>
          </p:nvSpPr>
          <p:spPr>
            <a:xfrm>
              <a:off x="860000" y="3151737"/>
              <a:ext cx="7677110" cy="21257"/>
            </a:xfrm>
            <a:custGeom>
              <a:avLst/>
              <a:gdLst/>
              <a:ahLst/>
              <a:cxnLst/>
              <a:rect l="l" t="t" r="r" b="b"/>
              <a:pathLst>
                <a:path w="156516" h="436" extrusionOk="0">
                  <a:moveTo>
                    <a:pt x="128" y="0"/>
                  </a:moveTo>
                  <a:cubicBezTo>
                    <a:pt x="58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6" y="309"/>
                  </a:cubicBezTo>
                  <a:cubicBezTo>
                    <a:pt x="156516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14" name="Google Shape;314;p13"/>
            <p:cNvSpPr/>
            <p:nvPr/>
          </p:nvSpPr>
          <p:spPr>
            <a:xfrm>
              <a:off x="859657" y="3430953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1"/>
                  </a:moveTo>
                  <a:cubicBezTo>
                    <a:pt x="59" y="1"/>
                    <a:pt x="1" y="58"/>
                    <a:pt x="1" y="128"/>
                  </a:cubicBezTo>
                  <a:cubicBezTo>
                    <a:pt x="1" y="198"/>
                    <a:pt x="57" y="254"/>
                    <a:pt x="128" y="254"/>
                  </a:cubicBezTo>
                  <a:lnTo>
                    <a:pt x="156389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15" name="Google Shape;315;p13"/>
            <p:cNvSpPr/>
            <p:nvPr/>
          </p:nvSpPr>
          <p:spPr>
            <a:xfrm>
              <a:off x="859363" y="3710315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8"/>
                    <a:pt x="156514" y="308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16" name="Google Shape;316;p13"/>
            <p:cNvSpPr/>
            <p:nvPr/>
          </p:nvSpPr>
          <p:spPr>
            <a:xfrm>
              <a:off x="859019" y="398953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1"/>
                  </a:moveTo>
                  <a:cubicBezTo>
                    <a:pt x="58" y="1"/>
                    <a:pt x="1" y="58"/>
                    <a:pt x="1" y="128"/>
                  </a:cubicBezTo>
                  <a:cubicBezTo>
                    <a:pt x="1" y="198"/>
                    <a:pt x="58" y="254"/>
                    <a:pt x="127" y="254"/>
                  </a:cubicBezTo>
                  <a:lnTo>
                    <a:pt x="156387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17" name="Google Shape;317;p13"/>
            <p:cNvSpPr/>
            <p:nvPr/>
          </p:nvSpPr>
          <p:spPr>
            <a:xfrm>
              <a:off x="858725" y="4268796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18" name="Google Shape;318;p13"/>
            <p:cNvSpPr/>
            <p:nvPr/>
          </p:nvSpPr>
          <p:spPr>
            <a:xfrm>
              <a:off x="862649" y="6381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19" name="Google Shape;319;p13"/>
            <p:cNvSpPr/>
            <p:nvPr/>
          </p:nvSpPr>
          <p:spPr>
            <a:xfrm>
              <a:off x="858725" y="4548170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320" name="Google Shape;320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21" name="Google Shape;321;p13"/>
          <p:cNvSpPr txBox="1">
            <a:spLocks noGrp="1"/>
          </p:cNvSpPr>
          <p:nvPr>
            <p:ph type="subTitle" idx="1"/>
          </p:nvPr>
        </p:nvSpPr>
        <p:spPr>
          <a:xfrm>
            <a:off x="720000" y="2132983"/>
            <a:ext cx="242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2" name="Google Shape;322;p13"/>
          <p:cNvSpPr txBox="1">
            <a:spLocks noGrp="1"/>
          </p:cNvSpPr>
          <p:nvPr>
            <p:ph type="subTitle" idx="2"/>
          </p:nvPr>
        </p:nvSpPr>
        <p:spPr>
          <a:xfrm>
            <a:off x="3360600" y="2132983"/>
            <a:ext cx="242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3" name="Google Shape;323;p13"/>
          <p:cNvSpPr txBox="1">
            <a:spLocks noGrp="1"/>
          </p:cNvSpPr>
          <p:nvPr>
            <p:ph type="subTitle" idx="3"/>
          </p:nvPr>
        </p:nvSpPr>
        <p:spPr>
          <a:xfrm>
            <a:off x="720000" y="3713772"/>
            <a:ext cx="242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4" name="Google Shape;324;p13"/>
          <p:cNvSpPr txBox="1">
            <a:spLocks noGrp="1"/>
          </p:cNvSpPr>
          <p:nvPr>
            <p:ph type="subTitle" idx="4"/>
          </p:nvPr>
        </p:nvSpPr>
        <p:spPr>
          <a:xfrm>
            <a:off x="3360600" y="3713772"/>
            <a:ext cx="242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5" name="Google Shape;325;p13"/>
          <p:cNvSpPr txBox="1">
            <a:spLocks noGrp="1"/>
          </p:cNvSpPr>
          <p:nvPr>
            <p:ph type="subTitle" idx="5"/>
          </p:nvPr>
        </p:nvSpPr>
        <p:spPr>
          <a:xfrm>
            <a:off x="6001250" y="2132983"/>
            <a:ext cx="242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6" name="Google Shape;326;p13"/>
          <p:cNvSpPr txBox="1">
            <a:spLocks noGrp="1"/>
          </p:cNvSpPr>
          <p:nvPr>
            <p:ph type="subTitle" idx="6"/>
          </p:nvPr>
        </p:nvSpPr>
        <p:spPr>
          <a:xfrm>
            <a:off x="6001250" y="3713772"/>
            <a:ext cx="242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7" name="Google Shape;327;p13"/>
          <p:cNvSpPr txBox="1">
            <a:spLocks noGrp="1"/>
          </p:cNvSpPr>
          <p:nvPr>
            <p:ph type="title" idx="7" hasCustomPrompt="1"/>
          </p:nvPr>
        </p:nvSpPr>
        <p:spPr>
          <a:xfrm>
            <a:off x="1564050" y="1332020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28" name="Google Shape;328;p13"/>
          <p:cNvSpPr txBox="1">
            <a:spLocks noGrp="1"/>
          </p:cNvSpPr>
          <p:nvPr>
            <p:ph type="title" idx="8" hasCustomPrompt="1"/>
          </p:nvPr>
        </p:nvSpPr>
        <p:spPr>
          <a:xfrm>
            <a:off x="1564050" y="2912216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29" name="Google Shape;329;p13"/>
          <p:cNvSpPr txBox="1">
            <a:spLocks noGrp="1"/>
          </p:cNvSpPr>
          <p:nvPr>
            <p:ph type="title" idx="9" hasCustomPrompt="1"/>
          </p:nvPr>
        </p:nvSpPr>
        <p:spPr>
          <a:xfrm>
            <a:off x="4204650" y="1332020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30" name="Google Shape;330;p13"/>
          <p:cNvSpPr txBox="1">
            <a:spLocks noGrp="1"/>
          </p:cNvSpPr>
          <p:nvPr>
            <p:ph type="title" idx="13" hasCustomPrompt="1"/>
          </p:nvPr>
        </p:nvSpPr>
        <p:spPr>
          <a:xfrm>
            <a:off x="4204650" y="2912216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31" name="Google Shape;331;p13"/>
          <p:cNvSpPr txBox="1">
            <a:spLocks noGrp="1"/>
          </p:cNvSpPr>
          <p:nvPr>
            <p:ph type="title" idx="14" hasCustomPrompt="1"/>
          </p:nvPr>
        </p:nvSpPr>
        <p:spPr>
          <a:xfrm>
            <a:off x="6845300" y="1332020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32" name="Google Shape;332;p13"/>
          <p:cNvSpPr txBox="1">
            <a:spLocks noGrp="1"/>
          </p:cNvSpPr>
          <p:nvPr>
            <p:ph type="title" idx="15" hasCustomPrompt="1"/>
          </p:nvPr>
        </p:nvSpPr>
        <p:spPr>
          <a:xfrm>
            <a:off x="6845300" y="2912216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33" name="Google Shape;333;p13"/>
          <p:cNvSpPr txBox="1">
            <a:spLocks noGrp="1"/>
          </p:cNvSpPr>
          <p:nvPr>
            <p:ph type="subTitle" idx="16"/>
          </p:nvPr>
        </p:nvSpPr>
        <p:spPr>
          <a:xfrm>
            <a:off x="720000" y="1801100"/>
            <a:ext cx="2422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34" name="Google Shape;334;p13"/>
          <p:cNvSpPr txBox="1">
            <a:spLocks noGrp="1"/>
          </p:cNvSpPr>
          <p:nvPr>
            <p:ph type="subTitle" idx="17"/>
          </p:nvPr>
        </p:nvSpPr>
        <p:spPr>
          <a:xfrm>
            <a:off x="3360600" y="1801100"/>
            <a:ext cx="2422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35" name="Google Shape;335;p13"/>
          <p:cNvSpPr txBox="1">
            <a:spLocks noGrp="1"/>
          </p:cNvSpPr>
          <p:nvPr>
            <p:ph type="subTitle" idx="18"/>
          </p:nvPr>
        </p:nvSpPr>
        <p:spPr>
          <a:xfrm>
            <a:off x="6001250" y="1801100"/>
            <a:ext cx="2422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36" name="Google Shape;336;p13"/>
          <p:cNvSpPr txBox="1">
            <a:spLocks noGrp="1"/>
          </p:cNvSpPr>
          <p:nvPr>
            <p:ph type="subTitle" idx="19"/>
          </p:nvPr>
        </p:nvSpPr>
        <p:spPr>
          <a:xfrm>
            <a:off x="720000" y="3381371"/>
            <a:ext cx="2422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37" name="Google Shape;337;p13"/>
          <p:cNvSpPr txBox="1">
            <a:spLocks noGrp="1"/>
          </p:cNvSpPr>
          <p:nvPr>
            <p:ph type="subTitle" idx="20"/>
          </p:nvPr>
        </p:nvSpPr>
        <p:spPr>
          <a:xfrm>
            <a:off x="3360600" y="3381371"/>
            <a:ext cx="2422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38" name="Google Shape;338;p13"/>
          <p:cNvSpPr txBox="1">
            <a:spLocks noGrp="1"/>
          </p:cNvSpPr>
          <p:nvPr>
            <p:ph type="subTitle" idx="21"/>
          </p:nvPr>
        </p:nvSpPr>
        <p:spPr>
          <a:xfrm>
            <a:off x="6001250" y="3381371"/>
            <a:ext cx="2422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339" name="Google Shape;339;p13"/>
          <p:cNvGrpSpPr/>
          <p:nvPr/>
        </p:nvGrpSpPr>
        <p:grpSpPr>
          <a:xfrm rot="1522173">
            <a:off x="8229357" y="4558205"/>
            <a:ext cx="402846" cy="572685"/>
            <a:chOff x="8270525" y="4286475"/>
            <a:chExt cx="507950" cy="722100"/>
          </a:xfrm>
        </p:grpSpPr>
        <p:sp>
          <p:nvSpPr>
            <p:cNvPr id="340" name="Google Shape;340;p13"/>
            <p:cNvSpPr/>
            <p:nvPr/>
          </p:nvSpPr>
          <p:spPr>
            <a:xfrm>
              <a:off x="8270525" y="4507375"/>
              <a:ext cx="344525" cy="501200"/>
            </a:xfrm>
            <a:custGeom>
              <a:avLst/>
              <a:gdLst/>
              <a:ahLst/>
              <a:cxnLst/>
              <a:rect l="l" t="t" r="r" b="b"/>
              <a:pathLst>
                <a:path w="13781" h="20048" extrusionOk="0">
                  <a:moveTo>
                    <a:pt x="10672" y="0"/>
                  </a:moveTo>
                  <a:cubicBezTo>
                    <a:pt x="8895" y="1453"/>
                    <a:pt x="6649" y="4323"/>
                    <a:pt x="4640" y="7889"/>
                  </a:cubicBezTo>
                  <a:cubicBezTo>
                    <a:pt x="1398" y="13643"/>
                    <a:pt x="0" y="19029"/>
                    <a:pt x="1516" y="19922"/>
                  </a:cubicBezTo>
                  <a:cubicBezTo>
                    <a:pt x="1660" y="20007"/>
                    <a:pt x="1826" y="20048"/>
                    <a:pt x="2010" y="20048"/>
                  </a:cubicBezTo>
                  <a:cubicBezTo>
                    <a:pt x="3762" y="20048"/>
                    <a:pt x="7200" y="16326"/>
                    <a:pt x="10133" y="11120"/>
                  </a:cubicBezTo>
                  <a:cubicBezTo>
                    <a:pt x="12142" y="7553"/>
                    <a:pt x="13442" y="4129"/>
                    <a:pt x="13781" y="1828"/>
                  </a:cubicBezTo>
                  <a:lnTo>
                    <a:pt x="1067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1" name="Google Shape;341;p13"/>
            <p:cNvSpPr/>
            <p:nvPr/>
          </p:nvSpPr>
          <p:spPr>
            <a:xfrm>
              <a:off x="8527625" y="4286475"/>
              <a:ext cx="250850" cy="251450"/>
            </a:xfrm>
            <a:custGeom>
              <a:avLst/>
              <a:gdLst/>
              <a:ahLst/>
              <a:cxnLst/>
              <a:rect l="l" t="t" r="r" b="b"/>
              <a:pathLst>
                <a:path w="10034" h="10058" extrusionOk="0">
                  <a:moveTo>
                    <a:pt x="8303" y="1"/>
                  </a:moveTo>
                  <a:cubicBezTo>
                    <a:pt x="5420" y="1"/>
                    <a:pt x="1" y="914"/>
                    <a:pt x="556" y="7869"/>
                  </a:cubicBezTo>
                  <a:lnTo>
                    <a:pt x="4351" y="10057"/>
                  </a:lnTo>
                  <a:cubicBezTo>
                    <a:pt x="4351" y="10057"/>
                    <a:pt x="7811" y="9686"/>
                    <a:pt x="8302" y="7039"/>
                  </a:cubicBezTo>
                  <a:cubicBezTo>
                    <a:pt x="8792" y="4391"/>
                    <a:pt x="6294" y="3148"/>
                    <a:pt x="10034" y="116"/>
                  </a:cubicBezTo>
                  <a:cubicBezTo>
                    <a:pt x="10034" y="116"/>
                    <a:pt x="9329" y="1"/>
                    <a:pt x="8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2" name="Google Shape;342;p13"/>
            <p:cNvSpPr/>
            <p:nvPr/>
          </p:nvSpPr>
          <p:spPr>
            <a:xfrm>
              <a:off x="8501850" y="4478425"/>
              <a:ext cx="142975" cy="118975"/>
            </a:xfrm>
            <a:custGeom>
              <a:avLst/>
              <a:gdLst/>
              <a:ahLst/>
              <a:cxnLst/>
              <a:rect l="l" t="t" r="r" b="b"/>
              <a:pathLst>
                <a:path w="5719" h="4759" extrusionOk="0">
                  <a:moveTo>
                    <a:pt x="1376" y="0"/>
                  </a:moveTo>
                  <a:cubicBezTo>
                    <a:pt x="1309" y="0"/>
                    <a:pt x="1248" y="31"/>
                    <a:pt x="1216" y="87"/>
                  </a:cubicBezTo>
                  <a:lnTo>
                    <a:pt x="50" y="2106"/>
                  </a:lnTo>
                  <a:cubicBezTo>
                    <a:pt x="0" y="2194"/>
                    <a:pt x="44" y="2315"/>
                    <a:pt x="148" y="2376"/>
                  </a:cubicBezTo>
                  <a:lnTo>
                    <a:pt x="4219" y="4724"/>
                  </a:lnTo>
                  <a:cubicBezTo>
                    <a:pt x="4259" y="4747"/>
                    <a:pt x="4302" y="4758"/>
                    <a:pt x="4342" y="4758"/>
                  </a:cubicBezTo>
                  <a:cubicBezTo>
                    <a:pt x="4410" y="4758"/>
                    <a:pt x="4471" y="4728"/>
                    <a:pt x="4503" y="4673"/>
                  </a:cubicBezTo>
                  <a:lnTo>
                    <a:pt x="5667" y="2654"/>
                  </a:lnTo>
                  <a:cubicBezTo>
                    <a:pt x="5718" y="2565"/>
                    <a:pt x="5675" y="2443"/>
                    <a:pt x="5571" y="2383"/>
                  </a:cubicBezTo>
                  <a:lnTo>
                    <a:pt x="1498" y="34"/>
                  </a:lnTo>
                  <a:cubicBezTo>
                    <a:pt x="1459" y="11"/>
                    <a:pt x="1417" y="0"/>
                    <a:pt x="13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3" name="Google Shape;343;p13"/>
            <p:cNvSpPr/>
            <p:nvPr/>
          </p:nvSpPr>
          <p:spPr>
            <a:xfrm>
              <a:off x="8501850" y="4505800"/>
              <a:ext cx="127125" cy="91600"/>
            </a:xfrm>
            <a:custGeom>
              <a:avLst/>
              <a:gdLst/>
              <a:ahLst/>
              <a:cxnLst/>
              <a:rect l="l" t="t" r="r" b="b"/>
              <a:pathLst>
                <a:path w="5085" h="3664" extrusionOk="0">
                  <a:moveTo>
                    <a:pt x="634" y="1"/>
                  </a:moveTo>
                  <a:lnTo>
                    <a:pt x="50" y="1011"/>
                  </a:lnTo>
                  <a:cubicBezTo>
                    <a:pt x="0" y="1099"/>
                    <a:pt x="44" y="1220"/>
                    <a:pt x="148" y="1281"/>
                  </a:cubicBezTo>
                  <a:lnTo>
                    <a:pt x="4219" y="3629"/>
                  </a:lnTo>
                  <a:cubicBezTo>
                    <a:pt x="4259" y="3652"/>
                    <a:pt x="4302" y="3663"/>
                    <a:pt x="4342" y="3663"/>
                  </a:cubicBezTo>
                  <a:cubicBezTo>
                    <a:pt x="4409" y="3663"/>
                    <a:pt x="4471" y="3633"/>
                    <a:pt x="4503" y="3576"/>
                  </a:cubicBezTo>
                  <a:lnTo>
                    <a:pt x="5085" y="2568"/>
                  </a:lnTo>
                  <a:lnTo>
                    <a:pt x="63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44" name="Google Shape;344;p13"/>
          <p:cNvGrpSpPr/>
          <p:nvPr/>
        </p:nvGrpSpPr>
        <p:grpSpPr>
          <a:xfrm rot="4003103">
            <a:off x="398701" y="60460"/>
            <a:ext cx="413907" cy="607033"/>
            <a:chOff x="7950025" y="2163425"/>
            <a:chExt cx="419050" cy="614575"/>
          </a:xfrm>
        </p:grpSpPr>
        <p:sp>
          <p:nvSpPr>
            <p:cNvPr id="345" name="Google Shape;345;p13"/>
            <p:cNvSpPr/>
            <p:nvPr/>
          </p:nvSpPr>
          <p:spPr>
            <a:xfrm>
              <a:off x="7959775" y="2163425"/>
              <a:ext cx="180450" cy="140625"/>
            </a:xfrm>
            <a:custGeom>
              <a:avLst/>
              <a:gdLst/>
              <a:ahLst/>
              <a:cxnLst/>
              <a:rect l="l" t="t" r="r" b="b"/>
              <a:pathLst>
                <a:path w="7218" h="5625" extrusionOk="0">
                  <a:moveTo>
                    <a:pt x="5547" y="1"/>
                  </a:moveTo>
                  <a:cubicBezTo>
                    <a:pt x="5456" y="1"/>
                    <a:pt x="5363" y="21"/>
                    <a:pt x="5277" y="64"/>
                  </a:cubicBezTo>
                  <a:lnTo>
                    <a:pt x="441" y="2405"/>
                  </a:lnTo>
                  <a:cubicBezTo>
                    <a:pt x="130" y="2558"/>
                    <a:pt x="1" y="2930"/>
                    <a:pt x="151" y="3240"/>
                  </a:cubicBezTo>
                  <a:lnTo>
                    <a:pt x="1176" y="5272"/>
                  </a:lnTo>
                  <a:cubicBezTo>
                    <a:pt x="1248" y="5421"/>
                    <a:pt x="1376" y="5536"/>
                    <a:pt x="1532" y="5589"/>
                  </a:cubicBezTo>
                  <a:cubicBezTo>
                    <a:pt x="1598" y="5613"/>
                    <a:pt x="1667" y="5625"/>
                    <a:pt x="1736" y="5625"/>
                  </a:cubicBezTo>
                  <a:cubicBezTo>
                    <a:pt x="1811" y="5625"/>
                    <a:pt x="1886" y="5611"/>
                    <a:pt x="1957" y="5583"/>
                  </a:cubicBezTo>
                  <a:cubicBezTo>
                    <a:pt x="1973" y="5579"/>
                    <a:pt x="1993" y="5571"/>
                    <a:pt x="2008" y="5562"/>
                  </a:cubicBezTo>
                  <a:lnTo>
                    <a:pt x="6845" y="3220"/>
                  </a:lnTo>
                  <a:cubicBezTo>
                    <a:pt x="6992" y="3148"/>
                    <a:pt x="7106" y="3019"/>
                    <a:pt x="7162" y="2863"/>
                  </a:cubicBezTo>
                  <a:cubicBezTo>
                    <a:pt x="7217" y="2708"/>
                    <a:pt x="7206" y="2535"/>
                    <a:pt x="7134" y="2387"/>
                  </a:cubicBezTo>
                  <a:lnTo>
                    <a:pt x="6109" y="354"/>
                  </a:lnTo>
                  <a:cubicBezTo>
                    <a:pt x="6002" y="132"/>
                    <a:pt x="5778" y="1"/>
                    <a:pt x="55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6" name="Google Shape;346;p13"/>
            <p:cNvSpPr/>
            <p:nvPr/>
          </p:nvSpPr>
          <p:spPr>
            <a:xfrm>
              <a:off x="8000200" y="2243825"/>
              <a:ext cx="368875" cy="534175"/>
            </a:xfrm>
            <a:custGeom>
              <a:avLst/>
              <a:gdLst/>
              <a:ahLst/>
              <a:cxnLst/>
              <a:rect l="l" t="t" r="r" b="b"/>
              <a:pathLst>
                <a:path w="14755" h="21367" extrusionOk="0">
                  <a:moveTo>
                    <a:pt x="5849" y="0"/>
                  </a:moveTo>
                  <a:lnTo>
                    <a:pt x="1" y="2838"/>
                  </a:lnTo>
                  <a:lnTo>
                    <a:pt x="5885" y="14926"/>
                  </a:lnTo>
                  <a:lnTo>
                    <a:pt x="6375" y="15938"/>
                  </a:lnTo>
                  <a:lnTo>
                    <a:pt x="8120" y="19534"/>
                  </a:lnTo>
                  <a:cubicBezTo>
                    <a:pt x="8682" y="20693"/>
                    <a:pt x="9842" y="21367"/>
                    <a:pt x="11048" y="21367"/>
                  </a:cubicBezTo>
                  <a:cubicBezTo>
                    <a:pt x="11524" y="21367"/>
                    <a:pt x="12007" y="21262"/>
                    <a:pt x="12464" y="21040"/>
                  </a:cubicBezTo>
                  <a:lnTo>
                    <a:pt x="12465" y="21040"/>
                  </a:lnTo>
                  <a:cubicBezTo>
                    <a:pt x="14080" y="20257"/>
                    <a:pt x="14755" y="18310"/>
                    <a:pt x="13970" y="16696"/>
                  </a:cubicBezTo>
                  <a:lnTo>
                    <a:pt x="12225" y="13098"/>
                  </a:lnTo>
                  <a:lnTo>
                    <a:pt x="11735" y="12090"/>
                  </a:lnTo>
                  <a:lnTo>
                    <a:pt x="584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7" name="Google Shape;347;p13"/>
            <p:cNvSpPr/>
            <p:nvPr/>
          </p:nvSpPr>
          <p:spPr>
            <a:xfrm>
              <a:off x="8037075" y="2280350"/>
              <a:ext cx="271625" cy="409475"/>
            </a:xfrm>
            <a:custGeom>
              <a:avLst/>
              <a:gdLst/>
              <a:ahLst/>
              <a:cxnLst/>
              <a:rect l="l" t="t" r="r" b="b"/>
              <a:pathLst>
                <a:path w="10865" h="16379" extrusionOk="0">
                  <a:moveTo>
                    <a:pt x="3860" y="0"/>
                  </a:moveTo>
                  <a:lnTo>
                    <a:pt x="1" y="1873"/>
                  </a:lnTo>
                  <a:lnTo>
                    <a:pt x="5014" y="12132"/>
                  </a:lnTo>
                  <a:lnTo>
                    <a:pt x="5338" y="12797"/>
                  </a:lnTo>
                  <a:lnTo>
                    <a:pt x="6488" y="15170"/>
                  </a:lnTo>
                  <a:cubicBezTo>
                    <a:pt x="6859" y="15934"/>
                    <a:pt x="7624" y="16379"/>
                    <a:pt x="8420" y="16379"/>
                  </a:cubicBezTo>
                  <a:cubicBezTo>
                    <a:pt x="8734" y="16379"/>
                    <a:pt x="9053" y="16309"/>
                    <a:pt x="9354" y="16163"/>
                  </a:cubicBezTo>
                  <a:cubicBezTo>
                    <a:pt x="10420" y="15646"/>
                    <a:pt x="10864" y="14363"/>
                    <a:pt x="10347" y="13297"/>
                  </a:cubicBezTo>
                  <a:lnTo>
                    <a:pt x="9196" y="10925"/>
                  </a:lnTo>
                  <a:lnTo>
                    <a:pt x="8873" y="10259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8" name="Google Shape;348;p13"/>
            <p:cNvSpPr/>
            <p:nvPr/>
          </p:nvSpPr>
          <p:spPr>
            <a:xfrm>
              <a:off x="7950025" y="2205525"/>
              <a:ext cx="246600" cy="147500"/>
            </a:xfrm>
            <a:custGeom>
              <a:avLst/>
              <a:gdLst/>
              <a:ahLst/>
              <a:cxnLst/>
              <a:rect l="l" t="t" r="r" b="b"/>
              <a:pathLst>
                <a:path w="9864" h="5900" extrusionOk="0">
                  <a:moveTo>
                    <a:pt x="8438" y="1"/>
                  </a:moveTo>
                  <a:cubicBezTo>
                    <a:pt x="8256" y="1"/>
                    <a:pt x="8071" y="41"/>
                    <a:pt x="7898" y="125"/>
                  </a:cubicBezTo>
                  <a:lnTo>
                    <a:pt x="877" y="3531"/>
                  </a:lnTo>
                  <a:cubicBezTo>
                    <a:pt x="262" y="3831"/>
                    <a:pt x="0" y="4581"/>
                    <a:pt x="300" y="5198"/>
                  </a:cubicBezTo>
                  <a:cubicBezTo>
                    <a:pt x="516" y="5641"/>
                    <a:pt x="963" y="5900"/>
                    <a:pt x="1427" y="5900"/>
                  </a:cubicBezTo>
                  <a:cubicBezTo>
                    <a:pt x="1609" y="5900"/>
                    <a:pt x="1793" y="5860"/>
                    <a:pt x="1967" y="5776"/>
                  </a:cubicBezTo>
                  <a:lnTo>
                    <a:pt x="8987" y="2368"/>
                  </a:lnTo>
                  <a:cubicBezTo>
                    <a:pt x="9604" y="2070"/>
                    <a:pt x="9863" y="1320"/>
                    <a:pt x="9563" y="703"/>
                  </a:cubicBezTo>
                  <a:cubicBezTo>
                    <a:pt x="9349" y="260"/>
                    <a:pt x="8901" y="1"/>
                    <a:pt x="843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9" name="Google Shape;349;p13"/>
            <p:cNvSpPr/>
            <p:nvPr/>
          </p:nvSpPr>
          <p:spPr>
            <a:xfrm>
              <a:off x="8117375" y="2445175"/>
              <a:ext cx="213750" cy="291275"/>
            </a:xfrm>
            <a:custGeom>
              <a:avLst/>
              <a:gdLst/>
              <a:ahLst/>
              <a:cxnLst/>
              <a:rect l="l" t="t" r="r" b="b"/>
              <a:pathLst>
                <a:path w="8550" h="11651" extrusionOk="0">
                  <a:moveTo>
                    <a:pt x="2969" y="8035"/>
                  </a:moveTo>
                  <a:lnTo>
                    <a:pt x="3860" y="9870"/>
                  </a:lnTo>
                  <a:lnTo>
                    <a:pt x="3736" y="9614"/>
                  </a:lnTo>
                  <a:lnTo>
                    <a:pt x="2969" y="8035"/>
                  </a:lnTo>
                  <a:close/>
                  <a:moveTo>
                    <a:pt x="3896" y="0"/>
                  </a:moveTo>
                  <a:lnTo>
                    <a:pt x="1" y="1891"/>
                  </a:lnTo>
                  <a:lnTo>
                    <a:pt x="3736" y="9614"/>
                  </a:lnTo>
                  <a:lnTo>
                    <a:pt x="4132" y="10430"/>
                  </a:lnTo>
                  <a:cubicBezTo>
                    <a:pt x="4506" y="11202"/>
                    <a:pt x="5278" y="11651"/>
                    <a:pt x="6081" y="11651"/>
                  </a:cubicBezTo>
                  <a:cubicBezTo>
                    <a:pt x="6398" y="11651"/>
                    <a:pt x="6720" y="11581"/>
                    <a:pt x="7024" y="11433"/>
                  </a:cubicBezTo>
                  <a:cubicBezTo>
                    <a:pt x="8101" y="10912"/>
                    <a:pt x="8549" y="9616"/>
                    <a:pt x="8027" y="8541"/>
                  </a:cubicBezTo>
                  <a:lnTo>
                    <a:pt x="6866" y="6146"/>
                  </a:lnTo>
                  <a:lnTo>
                    <a:pt x="6538" y="5472"/>
                  </a:lnTo>
                  <a:lnTo>
                    <a:pt x="389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0" name="Google Shape;350;p13"/>
            <p:cNvSpPr/>
            <p:nvPr/>
          </p:nvSpPr>
          <p:spPr>
            <a:xfrm>
              <a:off x="8110525" y="2412525"/>
              <a:ext cx="22725" cy="19925"/>
            </a:xfrm>
            <a:custGeom>
              <a:avLst/>
              <a:gdLst/>
              <a:ahLst/>
              <a:cxnLst/>
              <a:rect l="l" t="t" r="r" b="b"/>
              <a:pathLst>
                <a:path w="909" h="797" extrusionOk="0">
                  <a:moveTo>
                    <a:pt x="453" y="0"/>
                  </a:moveTo>
                  <a:cubicBezTo>
                    <a:pt x="395" y="0"/>
                    <a:pt x="336" y="13"/>
                    <a:pt x="280" y="39"/>
                  </a:cubicBezTo>
                  <a:cubicBezTo>
                    <a:pt x="83" y="137"/>
                    <a:pt x="1" y="374"/>
                    <a:pt x="97" y="572"/>
                  </a:cubicBezTo>
                  <a:cubicBezTo>
                    <a:pt x="165" y="713"/>
                    <a:pt x="307" y="796"/>
                    <a:pt x="455" y="796"/>
                  </a:cubicBezTo>
                  <a:cubicBezTo>
                    <a:pt x="513" y="796"/>
                    <a:pt x="572" y="783"/>
                    <a:pt x="627" y="756"/>
                  </a:cubicBezTo>
                  <a:cubicBezTo>
                    <a:pt x="825" y="660"/>
                    <a:pt x="908" y="421"/>
                    <a:pt x="812" y="224"/>
                  </a:cubicBezTo>
                  <a:cubicBezTo>
                    <a:pt x="743" y="82"/>
                    <a:pt x="601" y="0"/>
                    <a:pt x="4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1" name="Google Shape;351;p13"/>
            <p:cNvSpPr/>
            <p:nvPr/>
          </p:nvSpPr>
          <p:spPr>
            <a:xfrm>
              <a:off x="8149225" y="2416600"/>
              <a:ext cx="38650" cy="33900"/>
            </a:xfrm>
            <a:custGeom>
              <a:avLst/>
              <a:gdLst/>
              <a:ahLst/>
              <a:cxnLst/>
              <a:rect l="l" t="t" r="r" b="b"/>
              <a:pathLst>
                <a:path w="1546" h="1356" extrusionOk="0">
                  <a:moveTo>
                    <a:pt x="770" y="1"/>
                  </a:moveTo>
                  <a:cubicBezTo>
                    <a:pt x="671" y="1"/>
                    <a:pt x="571" y="22"/>
                    <a:pt x="476" y="68"/>
                  </a:cubicBezTo>
                  <a:cubicBezTo>
                    <a:pt x="139" y="235"/>
                    <a:pt x="0" y="639"/>
                    <a:pt x="163" y="975"/>
                  </a:cubicBezTo>
                  <a:cubicBezTo>
                    <a:pt x="281" y="1215"/>
                    <a:pt x="521" y="1356"/>
                    <a:pt x="772" y="1356"/>
                  </a:cubicBezTo>
                  <a:cubicBezTo>
                    <a:pt x="871" y="1356"/>
                    <a:pt x="971" y="1334"/>
                    <a:pt x="1066" y="1288"/>
                  </a:cubicBezTo>
                  <a:cubicBezTo>
                    <a:pt x="1405" y="1125"/>
                    <a:pt x="1545" y="718"/>
                    <a:pt x="1383" y="384"/>
                  </a:cubicBezTo>
                  <a:lnTo>
                    <a:pt x="1381" y="384"/>
                  </a:lnTo>
                  <a:cubicBezTo>
                    <a:pt x="1264" y="141"/>
                    <a:pt x="1022" y="1"/>
                    <a:pt x="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2" name="Google Shape;352;p13"/>
            <p:cNvSpPr/>
            <p:nvPr/>
          </p:nvSpPr>
          <p:spPr>
            <a:xfrm>
              <a:off x="8074600" y="2362400"/>
              <a:ext cx="38625" cy="33900"/>
            </a:xfrm>
            <a:custGeom>
              <a:avLst/>
              <a:gdLst/>
              <a:ahLst/>
              <a:cxnLst/>
              <a:rect l="l" t="t" r="r" b="b"/>
              <a:pathLst>
                <a:path w="1545" h="1356" extrusionOk="0">
                  <a:moveTo>
                    <a:pt x="771" y="0"/>
                  </a:moveTo>
                  <a:cubicBezTo>
                    <a:pt x="672" y="0"/>
                    <a:pt x="572" y="22"/>
                    <a:pt x="477" y="68"/>
                  </a:cubicBezTo>
                  <a:cubicBezTo>
                    <a:pt x="139" y="233"/>
                    <a:pt x="0" y="639"/>
                    <a:pt x="163" y="975"/>
                  </a:cubicBezTo>
                  <a:cubicBezTo>
                    <a:pt x="280" y="1215"/>
                    <a:pt x="522" y="1355"/>
                    <a:pt x="773" y="1355"/>
                  </a:cubicBezTo>
                  <a:cubicBezTo>
                    <a:pt x="872" y="1355"/>
                    <a:pt x="972" y="1333"/>
                    <a:pt x="1067" y="1287"/>
                  </a:cubicBezTo>
                  <a:cubicBezTo>
                    <a:pt x="1405" y="1123"/>
                    <a:pt x="1545" y="716"/>
                    <a:pt x="1382" y="383"/>
                  </a:cubicBezTo>
                  <a:cubicBezTo>
                    <a:pt x="1265" y="141"/>
                    <a:pt x="1023" y="0"/>
                    <a:pt x="77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3" name="Google Shape;353;p13"/>
            <p:cNvSpPr/>
            <p:nvPr/>
          </p:nvSpPr>
          <p:spPr>
            <a:xfrm>
              <a:off x="8144575" y="23603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6" y="0"/>
                  </a:moveTo>
                  <a:cubicBezTo>
                    <a:pt x="406" y="0"/>
                    <a:pt x="345" y="13"/>
                    <a:pt x="288" y="41"/>
                  </a:cubicBezTo>
                  <a:cubicBezTo>
                    <a:pt x="84" y="141"/>
                    <a:pt x="0" y="386"/>
                    <a:pt x="98" y="591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6" y="778"/>
                  </a:cubicBezTo>
                  <a:cubicBezTo>
                    <a:pt x="851" y="681"/>
                    <a:pt x="935" y="435"/>
                    <a:pt x="837" y="232"/>
                  </a:cubicBezTo>
                  <a:cubicBezTo>
                    <a:pt x="766" y="85"/>
                    <a:pt x="619" y="0"/>
                    <a:pt x="4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4" name="Google Shape;354;p13"/>
            <p:cNvSpPr/>
            <p:nvPr/>
          </p:nvSpPr>
          <p:spPr>
            <a:xfrm>
              <a:off x="8100150" y="23250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5" y="0"/>
                  </a:moveTo>
                  <a:cubicBezTo>
                    <a:pt x="405" y="0"/>
                    <a:pt x="344" y="13"/>
                    <a:pt x="287" y="41"/>
                  </a:cubicBezTo>
                  <a:cubicBezTo>
                    <a:pt x="84" y="141"/>
                    <a:pt x="1" y="387"/>
                    <a:pt x="98" y="590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5" y="779"/>
                  </a:cubicBezTo>
                  <a:cubicBezTo>
                    <a:pt x="849" y="680"/>
                    <a:pt x="936" y="436"/>
                    <a:pt x="837" y="233"/>
                  </a:cubicBezTo>
                  <a:cubicBezTo>
                    <a:pt x="766" y="86"/>
                    <a:pt x="618" y="0"/>
                    <a:pt x="4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355" name="Google Shape;355;p13"/>
          <p:cNvSpPr/>
          <p:nvPr/>
        </p:nvSpPr>
        <p:spPr>
          <a:xfrm rot="-9167203">
            <a:off x="8734395" y="1331502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6" name="Google Shape;356;p13"/>
          <p:cNvSpPr/>
          <p:nvPr/>
        </p:nvSpPr>
        <p:spPr>
          <a:xfrm rot="2282479">
            <a:off x="984520" y="4690467"/>
            <a:ext cx="308164" cy="308164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21"/>
          <p:cNvSpPr/>
          <p:nvPr/>
        </p:nvSpPr>
        <p:spPr>
          <a:xfrm>
            <a:off x="235538" y="283725"/>
            <a:ext cx="8672922" cy="4576018"/>
          </a:xfrm>
          <a:custGeom>
            <a:avLst/>
            <a:gdLst/>
            <a:ahLst/>
            <a:cxnLst/>
            <a:rect l="l" t="t" r="r" b="b"/>
            <a:pathLst>
              <a:path w="176091" h="90731" extrusionOk="0">
                <a:moveTo>
                  <a:pt x="104" y="0"/>
                </a:moveTo>
                <a:lnTo>
                  <a:pt x="94" y="9002"/>
                </a:lnTo>
                <a:lnTo>
                  <a:pt x="3729" y="9007"/>
                </a:lnTo>
                <a:cubicBezTo>
                  <a:pt x="4117" y="8098"/>
                  <a:pt x="5018" y="7462"/>
                  <a:pt x="6068" y="7462"/>
                </a:cubicBezTo>
                <a:cubicBezTo>
                  <a:pt x="6069" y="7462"/>
                  <a:pt x="6070" y="7462"/>
                  <a:pt x="6072" y="7462"/>
                </a:cubicBezTo>
                <a:cubicBezTo>
                  <a:pt x="7276" y="7463"/>
                  <a:pt x="8283" y="8304"/>
                  <a:pt x="8544" y="9429"/>
                </a:cubicBezTo>
                <a:lnTo>
                  <a:pt x="8533" y="9429"/>
                </a:lnTo>
                <a:cubicBezTo>
                  <a:pt x="8570" y="9578"/>
                  <a:pt x="8596" y="9730"/>
                  <a:pt x="8606" y="9887"/>
                </a:cubicBezTo>
                <a:cubicBezTo>
                  <a:pt x="8606" y="9896"/>
                  <a:pt x="8607" y="9905"/>
                  <a:pt x="8607" y="9914"/>
                </a:cubicBezTo>
                <a:cubicBezTo>
                  <a:pt x="8610" y="9951"/>
                  <a:pt x="8611" y="9990"/>
                  <a:pt x="8611" y="10027"/>
                </a:cubicBezTo>
                <a:cubicBezTo>
                  <a:pt x="8600" y="11423"/>
                  <a:pt x="7466" y="12550"/>
                  <a:pt x="6067" y="12550"/>
                </a:cubicBezTo>
                <a:cubicBezTo>
                  <a:pt x="6067" y="12550"/>
                  <a:pt x="6066" y="12550"/>
                  <a:pt x="6065" y="12550"/>
                </a:cubicBezTo>
                <a:cubicBezTo>
                  <a:pt x="5013" y="12549"/>
                  <a:pt x="4112" y="11910"/>
                  <a:pt x="3726" y="11000"/>
                </a:cubicBezTo>
                <a:lnTo>
                  <a:pt x="91" y="10997"/>
                </a:lnTo>
                <a:lnTo>
                  <a:pt x="91" y="11042"/>
                </a:lnTo>
                <a:lnTo>
                  <a:pt x="84" y="17826"/>
                </a:lnTo>
                <a:lnTo>
                  <a:pt x="84" y="17873"/>
                </a:lnTo>
                <a:lnTo>
                  <a:pt x="3719" y="17876"/>
                </a:lnTo>
                <a:cubicBezTo>
                  <a:pt x="4107" y="16969"/>
                  <a:pt x="5008" y="16333"/>
                  <a:pt x="6058" y="16333"/>
                </a:cubicBezTo>
                <a:cubicBezTo>
                  <a:pt x="6059" y="16333"/>
                  <a:pt x="6060" y="16333"/>
                  <a:pt x="6061" y="16333"/>
                </a:cubicBezTo>
                <a:cubicBezTo>
                  <a:pt x="7458" y="16334"/>
                  <a:pt x="8589" y="17462"/>
                  <a:pt x="8601" y="18857"/>
                </a:cubicBezTo>
                <a:cubicBezTo>
                  <a:pt x="8587" y="20250"/>
                  <a:pt x="7454" y="21375"/>
                  <a:pt x="6057" y="21375"/>
                </a:cubicBezTo>
                <a:cubicBezTo>
                  <a:pt x="6056" y="21375"/>
                  <a:pt x="6056" y="21375"/>
                  <a:pt x="6055" y="21375"/>
                </a:cubicBezTo>
                <a:cubicBezTo>
                  <a:pt x="5003" y="21374"/>
                  <a:pt x="4102" y="20735"/>
                  <a:pt x="3716" y="19825"/>
                </a:cubicBezTo>
                <a:lnTo>
                  <a:pt x="81" y="19821"/>
                </a:lnTo>
                <a:lnTo>
                  <a:pt x="81" y="19868"/>
                </a:lnTo>
                <a:lnTo>
                  <a:pt x="73" y="26651"/>
                </a:lnTo>
                <a:lnTo>
                  <a:pt x="73" y="26697"/>
                </a:lnTo>
                <a:lnTo>
                  <a:pt x="3708" y="26701"/>
                </a:lnTo>
                <a:cubicBezTo>
                  <a:pt x="4097" y="25793"/>
                  <a:pt x="4998" y="25158"/>
                  <a:pt x="6048" y="25158"/>
                </a:cubicBezTo>
                <a:cubicBezTo>
                  <a:pt x="6049" y="25158"/>
                  <a:pt x="6050" y="25158"/>
                  <a:pt x="6051" y="25158"/>
                </a:cubicBezTo>
                <a:cubicBezTo>
                  <a:pt x="7447" y="25159"/>
                  <a:pt x="8580" y="26287"/>
                  <a:pt x="8590" y="27682"/>
                </a:cubicBezTo>
                <a:cubicBezTo>
                  <a:pt x="8576" y="29075"/>
                  <a:pt x="7444" y="30200"/>
                  <a:pt x="6047" y="30200"/>
                </a:cubicBezTo>
                <a:cubicBezTo>
                  <a:pt x="6046" y="30200"/>
                  <a:pt x="6045" y="30200"/>
                  <a:pt x="6044" y="30200"/>
                </a:cubicBezTo>
                <a:cubicBezTo>
                  <a:pt x="4994" y="30198"/>
                  <a:pt x="4092" y="29560"/>
                  <a:pt x="3706" y="28650"/>
                </a:cubicBezTo>
                <a:lnTo>
                  <a:pt x="71" y="28646"/>
                </a:lnTo>
                <a:lnTo>
                  <a:pt x="71" y="28692"/>
                </a:lnTo>
                <a:lnTo>
                  <a:pt x="63" y="35477"/>
                </a:lnTo>
                <a:lnTo>
                  <a:pt x="63" y="35522"/>
                </a:lnTo>
                <a:lnTo>
                  <a:pt x="3698" y="35527"/>
                </a:lnTo>
                <a:cubicBezTo>
                  <a:pt x="4086" y="34618"/>
                  <a:pt x="4987" y="33983"/>
                  <a:pt x="6037" y="33983"/>
                </a:cubicBezTo>
                <a:cubicBezTo>
                  <a:pt x="6039" y="33983"/>
                  <a:pt x="6040" y="33983"/>
                  <a:pt x="6041" y="33983"/>
                </a:cubicBezTo>
                <a:cubicBezTo>
                  <a:pt x="7437" y="33984"/>
                  <a:pt x="8570" y="35113"/>
                  <a:pt x="8580" y="36507"/>
                </a:cubicBezTo>
                <a:cubicBezTo>
                  <a:pt x="8566" y="37899"/>
                  <a:pt x="7435" y="39024"/>
                  <a:pt x="6039" y="39024"/>
                </a:cubicBezTo>
                <a:cubicBezTo>
                  <a:pt x="6037" y="39024"/>
                  <a:pt x="6036" y="39024"/>
                  <a:pt x="6034" y="39024"/>
                </a:cubicBezTo>
                <a:cubicBezTo>
                  <a:pt x="4983" y="39023"/>
                  <a:pt x="4082" y="38385"/>
                  <a:pt x="3695" y="37475"/>
                </a:cubicBezTo>
                <a:lnTo>
                  <a:pt x="61" y="37471"/>
                </a:lnTo>
                <a:lnTo>
                  <a:pt x="61" y="37517"/>
                </a:lnTo>
                <a:lnTo>
                  <a:pt x="53" y="44302"/>
                </a:lnTo>
                <a:lnTo>
                  <a:pt x="53" y="44347"/>
                </a:lnTo>
                <a:lnTo>
                  <a:pt x="3688" y="44352"/>
                </a:lnTo>
                <a:cubicBezTo>
                  <a:pt x="4076" y="43444"/>
                  <a:pt x="4977" y="42807"/>
                  <a:pt x="6027" y="42807"/>
                </a:cubicBezTo>
                <a:cubicBezTo>
                  <a:pt x="6028" y="42807"/>
                  <a:pt x="6029" y="42807"/>
                  <a:pt x="6030" y="42807"/>
                </a:cubicBezTo>
                <a:cubicBezTo>
                  <a:pt x="7427" y="42809"/>
                  <a:pt x="8560" y="43937"/>
                  <a:pt x="8570" y="45331"/>
                </a:cubicBezTo>
                <a:cubicBezTo>
                  <a:pt x="8556" y="46724"/>
                  <a:pt x="7424" y="47849"/>
                  <a:pt x="6029" y="47849"/>
                </a:cubicBezTo>
                <a:cubicBezTo>
                  <a:pt x="6027" y="47849"/>
                  <a:pt x="6025" y="47849"/>
                  <a:pt x="6024" y="47849"/>
                </a:cubicBezTo>
                <a:cubicBezTo>
                  <a:pt x="4974" y="47848"/>
                  <a:pt x="4073" y="47209"/>
                  <a:pt x="3685" y="46301"/>
                </a:cubicBezTo>
                <a:lnTo>
                  <a:pt x="52" y="46296"/>
                </a:lnTo>
                <a:lnTo>
                  <a:pt x="52" y="46342"/>
                </a:lnTo>
                <a:lnTo>
                  <a:pt x="43" y="53126"/>
                </a:lnTo>
                <a:lnTo>
                  <a:pt x="43" y="53173"/>
                </a:lnTo>
                <a:lnTo>
                  <a:pt x="3677" y="53177"/>
                </a:lnTo>
                <a:cubicBezTo>
                  <a:pt x="4066" y="52269"/>
                  <a:pt x="4967" y="51632"/>
                  <a:pt x="6017" y="51632"/>
                </a:cubicBezTo>
                <a:cubicBezTo>
                  <a:pt x="6018" y="51632"/>
                  <a:pt x="6019" y="51632"/>
                  <a:pt x="6020" y="51632"/>
                </a:cubicBezTo>
                <a:cubicBezTo>
                  <a:pt x="7417" y="51633"/>
                  <a:pt x="8549" y="52762"/>
                  <a:pt x="8560" y="54156"/>
                </a:cubicBezTo>
                <a:cubicBezTo>
                  <a:pt x="8545" y="55549"/>
                  <a:pt x="7413" y="56675"/>
                  <a:pt x="6016" y="56675"/>
                </a:cubicBezTo>
                <a:cubicBezTo>
                  <a:pt x="6015" y="56675"/>
                  <a:pt x="6014" y="56675"/>
                  <a:pt x="6014" y="56675"/>
                </a:cubicBezTo>
                <a:cubicBezTo>
                  <a:pt x="4963" y="56674"/>
                  <a:pt x="4062" y="56034"/>
                  <a:pt x="3675" y="55125"/>
                </a:cubicBezTo>
                <a:lnTo>
                  <a:pt x="41" y="55120"/>
                </a:lnTo>
                <a:lnTo>
                  <a:pt x="41" y="55167"/>
                </a:lnTo>
                <a:lnTo>
                  <a:pt x="33" y="61951"/>
                </a:lnTo>
                <a:lnTo>
                  <a:pt x="33" y="61998"/>
                </a:lnTo>
                <a:lnTo>
                  <a:pt x="3667" y="62001"/>
                </a:lnTo>
                <a:cubicBezTo>
                  <a:pt x="4055" y="61094"/>
                  <a:pt x="4956" y="60457"/>
                  <a:pt x="6007" y="60457"/>
                </a:cubicBezTo>
                <a:cubicBezTo>
                  <a:pt x="6008" y="60457"/>
                  <a:pt x="6009" y="60457"/>
                  <a:pt x="6010" y="60457"/>
                </a:cubicBezTo>
                <a:cubicBezTo>
                  <a:pt x="7408" y="60459"/>
                  <a:pt x="8539" y="61587"/>
                  <a:pt x="8549" y="62981"/>
                </a:cubicBezTo>
                <a:cubicBezTo>
                  <a:pt x="8535" y="64375"/>
                  <a:pt x="7402" y="65500"/>
                  <a:pt x="6006" y="65500"/>
                </a:cubicBezTo>
                <a:cubicBezTo>
                  <a:pt x="6005" y="65500"/>
                  <a:pt x="6004" y="65500"/>
                  <a:pt x="6003" y="65500"/>
                </a:cubicBezTo>
                <a:cubicBezTo>
                  <a:pt x="4953" y="65499"/>
                  <a:pt x="4052" y="64860"/>
                  <a:pt x="3665" y="63950"/>
                </a:cubicBezTo>
                <a:lnTo>
                  <a:pt x="31" y="63945"/>
                </a:lnTo>
                <a:lnTo>
                  <a:pt x="31" y="63991"/>
                </a:lnTo>
                <a:lnTo>
                  <a:pt x="23" y="70776"/>
                </a:lnTo>
                <a:lnTo>
                  <a:pt x="23" y="70822"/>
                </a:lnTo>
                <a:lnTo>
                  <a:pt x="3657" y="70826"/>
                </a:lnTo>
                <a:cubicBezTo>
                  <a:pt x="4045" y="69918"/>
                  <a:pt x="4946" y="69282"/>
                  <a:pt x="5996" y="69282"/>
                </a:cubicBezTo>
                <a:cubicBezTo>
                  <a:pt x="5997" y="69282"/>
                  <a:pt x="5998" y="69282"/>
                  <a:pt x="5999" y="69282"/>
                </a:cubicBezTo>
                <a:cubicBezTo>
                  <a:pt x="7397" y="69284"/>
                  <a:pt x="8529" y="70412"/>
                  <a:pt x="8539" y="71806"/>
                </a:cubicBezTo>
                <a:cubicBezTo>
                  <a:pt x="8525" y="73200"/>
                  <a:pt x="7392" y="74325"/>
                  <a:pt x="5995" y="74325"/>
                </a:cubicBezTo>
                <a:cubicBezTo>
                  <a:pt x="5995" y="74325"/>
                  <a:pt x="5994" y="74325"/>
                  <a:pt x="5993" y="74325"/>
                </a:cubicBezTo>
                <a:cubicBezTo>
                  <a:pt x="4943" y="74323"/>
                  <a:pt x="4042" y="73685"/>
                  <a:pt x="3654" y="72775"/>
                </a:cubicBezTo>
                <a:lnTo>
                  <a:pt x="21" y="72771"/>
                </a:lnTo>
                <a:lnTo>
                  <a:pt x="21" y="72816"/>
                </a:lnTo>
                <a:lnTo>
                  <a:pt x="13" y="79601"/>
                </a:lnTo>
                <a:lnTo>
                  <a:pt x="13" y="79647"/>
                </a:lnTo>
                <a:lnTo>
                  <a:pt x="3647" y="79651"/>
                </a:lnTo>
                <a:cubicBezTo>
                  <a:pt x="4035" y="78742"/>
                  <a:pt x="4938" y="78106"/>
                  <a:pt x="5989" y="78106"/>
                </a:cubicBezTo>
                <a:cubicBezTo>
                  <a:pt x="7388" y="78109"/>
                  <a:pt x="8521" y="79239"/>
                  <a:pt x="8530" y="80636"/>
                </a:cubicBezTo>
                <a:cubicBezTo>
                  <a:pt x="8529" y="80673"/>
                  <a:pt x="8527" y="80711"/>
                  <a:pt x="8525" y="80749"/>
                </a:cubicBezTo>
                <a:cubicBezTo>
                  <a:pt x="8525" y="80758"/>
                  <a:pt x="8525" y="80767"/>
                  <a:pt x="8524" y="80776"/>
                </a:cubicBezTo>
                <a:cubicBezTo>
                  <a:pt x="8513" y="80933"/>
                  <a:pt x="8486" y="81085"/>
                  <a:pt x="8449" y="81233"/>
                </a:cubicBezTo>
                <a:lnTo>
                  <a:pt x="8460" y="81233"/>
                </a:lnTo>
                <a:cubicBezTo>
                  <a:pt x="8197" y="82357"/>
                  <a:pt x="7190" y="83196"/>
                  <a:pt x="5985" y="83196"/>
                </a:cubicBezTo>
                <a:cubicBezTo>
                  <a:pt x="5985" y="83196"/>
                  <a:pt x="5984" y="83196"/>
                  <a:pt x="5983" y="83196"/>
                </a:cubicBezTo>
                <a:cubicBezTo>
                  <a:pt x="4932" y="83194"/>
                  <a:pt x="4031" y="82556"/>
                  <a:pt x="3644" y="81646"/>
                </a:cubicBezTo>
                <a:lnTo>
                  <a:pt x="10" y="81641"/>
                </a:lnTo>
                <a:lnTo>
                  <a:pt x="0" y="90643"/>
                </a:lnTo>
                <a:lnTo>
                  <a:pt x="71514" y="90727"/>
                </a:lnTo>
                <a:lnTo>
                  <a:pt x="71514" y="90731"/>
                </a:lnTo>
                <a:lnTo>
                  <a:pt x="176090" y="90731"/>
                </a:lnTo>
                <a:lnTo>
                  <a:pt x="176090" y="0"/>
                </a:lnTo>
                <a:lnTo>
                  <a:pt x="71514" y="0"/>
                </a:lnTo>
                <a:lnTo>
                  <a:pt x="71514" y="83"/>
                </a:lnTo>
                <a:lnTo>
                  <a:pt x="1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654" name="Google Shape;654;p21"/>
          <p:cNvGrpSpPr/>
          <p:nvPr/>
        </p:nvGrpSpPr>
        <p:grpSpPr>
          <a:xfrm>
            <a:off x="756188" y="606050"/>
            <a:ext cx="8194843" cy="3931400"/>
            <a:chOff x="858725" y="638125"/>
            <a:chExt cx="7680985" cy="3931400"/>
          </a:xfrm>
        </p:grpSpPr>
        <p:sp>
          <p:nvSpPr>
            <p:cNvPr id="655" name="Google Shape;655;p21"/>
            <p:cNvSpPr/>
            <p:nvPr/>
          </p:nvSpPr>
          <p:spPr>
            <a:xfrm>
              <a:off x="862649" y="9174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6" name="Google Shape;656;p21"/>
            <p:cNvSpPr/>
            <p:nvPr/>
          </p:nvSpPr>
          <p:spPr>
            <a:xfrm>
              <a:off x="862306" y="1196738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8" y="0"/>
                    <a:pt x="1" y="57"/>
                    <a:pt x="1" y="127"/>
                  </a:cubicBezTo>
                  <a:cubicBezTo>
                    <a:pt x="1" y="197"/>
                    <a:pt x="58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5" y="379"/>
                    <a:pt x="156515" y="309"/>
                  </a:cubicBezTo>
                  <a:cubicBezTo>
                    <a:pt x="156515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7" name="Google Shape;657;p21"/>
            <p:cNvSpPr/>
            <p:nvPr/>
          </p:nvSpPr>
          <p:spPr>
            <a:xfrm>
              <a:off x="861962" y="1476003"/>
              <a:ext cx="7677110" cy="21306"/>
            </a:xfrm>
            <a:custGeom>
              <a:avLst/>
              <a:gdLst/>
              <a:ahLst/>
              <a:cxnLst/>
              <a:rect l="l" t="t" r="r" b="b"/>
              <a:pathLst>
                <a:path w="156516" h="437" extrusionOk="0">
                  <a:moveTo>
                    <a:pt x="128" y="0"/>
                  </a:moveTo>
                  <a:cubicBezTo>
                    <a:pt x="58" y="0"/>
                    <a:pt x="1" y="57"/>
                    <a:pt x="1" y="128"/>
                  </a:cubicBezTo>
                  <a:cubicBezTo>
                    <a:pt x="0" y="197"/>
                    <a:pt x="58" y="254"/>
                    <a:pt x="128" y="254"/>
                  </a:cubicBezTo>
                  <a:lnTo>
                    <a:pt x="156388" y="437"/>
                  </a:lnTo>
                  <a:cubicBezTo>
                    <a:pt x="156457" y="437"/>
                    <a:pt x="156515" y="379"/>
                    <a:pt x="156515" y="309"/>
                  </a:cubicBezTo>
                  <a:cubicBezTo>
                    <a:pt x="156515" y="238"/>
                    <a:pt x="156457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8" name="Google Shape;658;p21"/>
            <p:cNvSpPr/>
            <p:nvPr/>
          </p:nvSpPr>
          <p:spPr>
            <a:xfrm>
              <a:off x="861619" y="1755316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9" y="0"/>
                    <a:pt x="1" y="57"/>
                    <a:pt x="1" y="126"/>
                  </a:cubicBezTo>
                  <a:cubicBezTo>
                    <a:pt x="1" y="197"/>
                    <a:pt x="57" y="254"/>
                    <a:pt x="128" y="254"/>
                  </a:cubicBezTo>
                  <a:lnTo>
                    <a:pt x="156389" y="435"/>
                  </a:lnTo>
                  <a:cubicBezTo>
                    <a:pt x="156458" y="435"/>
                    <a:pt x="156515" y="379"/>
                    <a:pt x="156515" y="308"/>
                  </a:cubicBezTo>
                  <a:cubicBezTo>
                    <a:pt x="156515" y="238"/>
                    <a:pt x="156458" y="182"/>
                    <a:pt x="156389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9" name="Google Shape;659;p21"/>
            <p:cNvSpPr/>
            <p:nvPr/>
          </p:nvSpPr>
          <p:spPr>
            <a:xfrm>
              <a:off x="861325" y="203458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0" name="Google Shape;660;p21"/>
            <p:cNvSpPr/>
            <p:nvPr/>
          </p:nvSpPr>
          <p:spPr>
            <a:xfrm>
              <a:off x="860981" y="2313797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8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9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4"/>
                    <a:pt x="156389" y="184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1" name="Google Shape;661;p21"/>
            <p:cNvSpPr/>
            <p:nvPr/>
          </p:nvSpPr>
          <p:spPr>
            <a:xfrm>
              <a:off x="860687" y="2593159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2" name="Google Shape;662;p21"/>
            <p:cNvSpPr/>
            <p:nvPr/>
          </p:nvSpPr>
          <p:spPr>
            <a:xfrm>
              <a:off x="860344" y="2872375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8" y="1"/>
                    <a:pt x="1" y="59"/>
                    <a:pt x="1" y="128"/>
                  </a:cubicBezTo>
                  <a:cubicBezTo>
                    <a:pt x="1" y="198"/>
                    <a:pt x="58" y="256"/>
                    <a:pt x="127" y="256"/>
                  </a:cubicBezTo>
                  <a:lnTo>
                    <a:pt x="156388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2"/>
                    <a:pt x="156388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3" name="Google Shape;663;p21"/>
            <p:cNvSpPr/>
            <p:nvPr/>
          </p:nvSpPr>
          <p:spPr>
            <a:xfrm>
              <a:off x="860000" y="3151737"/>
              <a:ext cx="7677110" cy="21257"/>
            </a:xfrm>
            <a:custGeom>
              <a:avLst/>
              <a:gdLst/>
              <a:ahLst/>
              <a:cxnLst/>
              <a:rect l="l" t="t" r="r" b="b"/>
              <a:pathLst>
                <a:path w="156516" h="436" extrusionOk="0">
                  <a:moveTo>
                    <a:pt x="128" y="0"/>
                  </a:moveTo>
                  <a:cubicBezTo>
                    <a:pt x="58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6" y="309"/>
                  </a:cubicBezTo>
                  <a:cubicBezTo>
                    <a:pt x="156516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4" name="Google Shape;664;p21"/>
            <p:cNvSpPr/>
            <p:nvPr/>
          </p:nvSpPr>
          <p:spPr>
            <a:xfrm>
              <a:off x="859657" y="3430953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1"/>
                  </a:moveTo>
                  <a:cubicBezTo>
                    <a:pt x="59" y="1"/>
                    <a:pt x="1" y="58"/>
                    <a:pt x="1" y="128"/>
                  </a:cubicBezTo>
                  <a:cubicBezTo>
                    <a:pt x="1" y="198"/>
                    <a:pt x="57" y="254"/>
                    <a:pt x="128" y="254"/>
                  </a:cubicBezTo>
                  <a:lnTo>
                    <a:pt x="156389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5" name="Google Shape;665;p21"/>
            <p:cNvSpPr/>
            <p:nvPr/>
          </p:nvSpPr>
          <p:spPr>
            <a:xfrm>
              <a:off x="859363" y="3710315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8"/>
                    <a:pt x="156514" y="308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6" name="Google Shape;666;p21"/>
            <p:cNvSpPr/>
            <p:nvPr/>
          </p:nvSpPr>
          <p:spPr>
            <a:xfrm>
              <a:off x="859019" y="398953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1"/>
                  </a:moveTo>
                  <a:cubicBezTo>
                    <a:pt x="58" y="1"/>
                    <a:pt x="1" y="58"/>
                    <a:pt x="1" y="128"/>
                  </a:cubicBezTo>
                  <a:cubicBezTo>
                    <a:pt x="1" y="198"/>
                    <a:pt x="58" y="254"/>
                    <a:pt x="127" y="254"/>
                  </a:cubicBezTo>
                  <a:lnTo>
                    <a:pt x="156387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7" name="Google Shape;667;p21"/>
            <p:cNvSpPr/>
            <p:nvPr/>
          </p:nvSpPr>
          <p:spPr>
            <a:xfrm>
              <a:off x="858725" y="4268796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8" name="Google Shape;668;p21"/>
            <p:cNvSpPr/>
            <p:nvPr/>
          </p:nvSpPr>
          <p:spPr>
            <a:xfrm>
              <a:off x="862649" y="6381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9" name="Google Shape;669;p21"/>
            <p:cNvSpPr/>
            <p:nvPr/>
          </p:nvSpPr>
          <p:spPr>
            <a:xfrm>
              <a:off x="858725" y="4548170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670" name="Google Shape;670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71" name="Google Shape;671;p21"/>
          <p:cNvSpPr txBox="1">
            <a:spLocks noGrp="1"/>
          </p:cNvSpPr>
          <p:nvPr>
            <p:ph type="subTitle" idx="1"/>
          </p:nvPr>
        </p:nvSpPr>
        <p:spPr>
          <a:xfrm>
            <a:off x="5016325" y="2828424"/>
            <a:ext cx="2724900" cy="101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2" name="Google Shape;672;p21"/>
          <p:cNvSpPr txBox="1">
            <a:spLocks noGrp="1"/>
          </p:cNvSpPr>
          <p:nvPr>
            <p:ph type="subTitle" idx="2"/>
          </p:nvPr>
        </p:nvSpPr>
        <p:spPr>
          <a:xfrm>
            <a:off x="1402775" y="2828425"/>
            <a:ext cx="2721000" cy="101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3" name="Google Shape;673;p21"/>
          <p:cNvSpPr txBox="1">
            <a:spLocks noGrp="1"/>
          </p:cNvSpPr>
          <p:nvPr>
            <p:ph type="subTitle" idx="3"/>
          </p:nvPr>
        </p:nvSpPr>
        <p:spPr>
          <a:xfrm>
            <a:off x="1402775" y="2407300"/>
            <a:ext cx="2721000" cy="49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74" name="Google Shape;674;p21"/>
          <p:cNvSpPr txBox="1">
            <a:spLocks noGrp="1"/>
          </p:cNvSpPr>
          <p:nvPr>
            <p:ph type="subTitle" idx="4"/>
          </p:nvPr>
        </p:nvSpPr>
        <p:spPr>
          <a:xfrm>
            <a:off x="5016325" y="2407300"/>
            <a:ext cx="2724900" cy="49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675" name="Google Shape;675;p21"/>
          <p:cNvGrpSpPr/>
          <p:nvPr/>
        </p:nvGrpSpPr>
        <p:grpSpPr>
          <a:xfrm rot="-1116553">
            <a:off x="8370587" y="235984"/>
            <a:ext cx="413913" cy="607042"/>
            <a:chOff x="7950025" y="2163425"/>
            <a:chExt cx="419050" cy="614575"/>
          </a:xfrm>
        </p:grpSpPr>
        <p:sp>
          <p:nvSpPr>
            <p:cNvPr id="676" name="Google Shape;676;p21"/>
            <p:cNvSpPr/>
            <p:nvPr/>
          </p:nvSpPr>
          <p:spPr>
            <a:xfrm>
              <a:off x="7959775" y="2163425"/>
              <a:ext cx="180450" cy="140625"/>
            </a:xfrm>
            <a:custGeom>
              <a:avLst/>
              <a:gdLst/>
              <a:ahLst/>
              <a:cxnLst/>
              <a:rect l="l" t="t" r="r" b="b"/>
              <a:pathLst>
                <a:path w="7218" h="5625" extrusionOk="0">
                  <a:moveTo>
                    <a:pt x="5547" y="1"/>
                  </a:moveTo>
                  <a:cubicBezTo>
                    <a:pt x="5456" y="1"/>
                    <a:pt x="5363" y="21"/>
                    <a:pt x="5277" y="64"/>
                  </a:cubicBezTo>
                  <a:lnTo>
                    <a:pt x="441" y="2405"/>
                  </a:lnTo>
                  <a:cubicBezTo>
                    <a:pt x="130" y="2558"/>
                    <a:pt x="1" y="2930"/>
                    <a:pt x="151" y="3240"/>
                  </a:cubicBezTo>
                  <a:lnTo>
                    <a:pt x="1176" y="5272"/>
                  </a:lnTo>
                  <a:cubicBezTo>
                    <a:pt x="1248" y="5421"/>
                    <a:pt x="1376" y="5536"/>
                    <a:pt x="1532" y="5589"/>
                  </a:cubicBezTo>
                  <a:cubicBezTo>
                    <a:pt x="1598" y="5613"/>
                    <a:pt x="1667" y="5625"/>
                    <a:pt x="1736" y="5625"/>
                  </a:cubicBezTo>
                  <a:cubicBezTo>
                    <a:pt x="1811" y="5625"/>
                    <a:pt x="1886" y="5611"/>
                    <a:pt x="1957" y="5583"/>
                  </a:cubicBezTo>
                  <a:cubicBezTo>
                    <a:pt x="1973" y="5579"/>
                    <a:pt x="1993" y="5571"/>
                    <a:pt x="2008" y="5562"/>
                  </a:cubicBezTo>
                  <a:lnTo>
                    <a:pt x="6845" y="3220"/>
                  </a:lnTo>
                  <a:cubicBezTo>
                    <a:pt x="6992" y="3148"/>
                    <a:pt x="7106" y="3019"/>
                    <a:pt x="7162" y="2863"/>
                  </a:cubicBezTo>
                  <a:cubicBezTo>
                    <a:pt x="7217" y="2708"/>
                    <a:pt x="7206" y="2535"/>
                    <a:pt x="7134" y="2387"/>
                  </a:cubicBezTo>
                  <a:lnTo>
                    <a:pt x="6109" y="354"/>
                  </a:lnTo>
                  <a:cubicBezTo>
                    <a:pt x="6002" y="132"/>
                    <a:pt x="5778" y="1"/>
                    <a:pt x="55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77" name="Google Shape;677;p21"/>
            <p:cNvSpPr/>
            <p:nvPr/>
          </p:nvSpPr>
          <p:spPr>
            <a:xfrm>
              <a:off x="8000200" y="2243825"/>
              <a:ext cx="368875" cy="534175"/>
            </a:xfrm>
            <a:custGeom>
              <a:avLst/>
              <a:gdLst/>
              <a:ahLst/>
              <a:cxnLst/>
              <a:rect l="l" t="t" r="r" b="b"/>
              <a:pathLst>
                <a:path w="14755" h="21367" extrusionOk="0">
                  <a:moveTo>
                    <a:pt x="5849" y="0"/>
                  </a:moveTo>
                  <a:lnTo>
                    <a:pt x="1" y="2838"/>
                  </a:lnTo>
                  <a:lnTo>
                    <a:pt x="5885" y="14926"/>
                  </a:lnTo>
                  <a:lnTo>
                    <a:pt x="6375" y="15938"/>
                  </a:lnTo>
                  <a:lnTo>
                    <a:pt x="8120" y="19534"/>
                  </a:lnTo>
                  <a:cubicBezTo>
                    <a:pt x="8682" y="20693"/>
                    <a:pt x="9842" y="21367"/>
                    <a:pt x="11048" y="21367"/>
                  </a:cubicBezTo>
                  <a:cubicBezTo>
                    <a:pt x="11524" y="21367"/>
                    <a:pt x="12007" y="21262"/>
                    <a:pt x="12464" y="21040"/>
                  </a:cubicBezTo>
                  <a:lnTo>
                    <a:pt x="12465" y="21040"/>
                  </a:lnTo>
                  <a:cubicBezTo>
                    <a:pt x="14080" y="20257"/>
                    <a:pt x="14755" y="18310"/>
                    <a:pt x="13970" y="16696"/>
                  </a:cubicBezTo>
                  <a:lnTo>
                    <a:pt x="12225" y="13098"/>
                  </a:lnTo>
                  <a:lnTo>
                    <a:pt x="11735" y="12090"/>
                  </a:lnTo>
                  <a:lnTo>
                    <a:pt x="584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78" name="Google Shape;678;p21"/>
            <p:cNvSpPr/>
            <p:nvPr/>
          </p:nvSpPr>
          <p:spPr>
            <a:xfrm>
              <a:off x="8037075" y="2280350"/>
              <a:ext cx="271625" cy="409475"/>
            </a:xfrm>
            <a:custGeom>
              <a:avLst/>
              <a:gdLst/>
              <a:ahLst/>
              <a:cxnLst/>
              <a:rect l="l" t="t" r="r" b="b"/>
              <a:pathLst>
                <a:path w="10865" h="16379" extrusionOk="0">
                  <a:moveTo>
                    <a:pt x="3860" y="0"/>
                  </a:moveTo>
                  <a:lnTo>
                    <a:pt x="1" y="1873"/>
                  </a:lnTo>
                  <a:lnTo>
                    <a:pt x="5014" y="12132"/>
                  </a:lnTo>
                  <a:lnTo>
                    <a:pt x="5338" y="12797"/>
                  </a:lnTo>
                  <a:lnTo>
                    <a:pt x="6488" y="15170"/>
                  </a:lnTo>
                  <a:cubicBezTo>
                    <a:pt x="6859" y="15934"/>
                    <a:pt x="7624" y="16379"/>
                    <a:pt x="8420" y="16379"/>
                  </a:cubicBezTo>
                  <a:cubicBezTo>
                    <a:pt x="8734" y="16379"/>
                    <a:pt x="9053" y="16309"/>
                    <a:pt x="9354" y="16163"/>
                  </a:cubicBezTo>
                  <a:cubicBezTo>
                    <a:pt x="10420" y="15646"/>
                    <a:pt x="10864" y="14363"/>
                    <a:pt x="10347" y="13297"/>
                  </a:cubicBezTo>
                  <a:lnTo>
                    <a:pt x="9196" y="10925"/>
                  </a:lnTo>
                  <a:lnTo>
                    <a:pt x="8873" y="10259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79" name="Google Shape;679;p21"/>
            <p:cNvSpPr/>
            <p:nvPr/>
          </p:nvSpPr>
          <p:spPr>
            <a:xfrm>
              <a:off x="7950025" y="2205525"/>
              <a:ext cx="246600" cy="147500"/>
            </a:xfrm>
            <a:custGeom>
              <a:avLst/>
              <a:gdLst/>
              <a:ahLst/>
              <a:cxnLst/>
              <a:rect l="l" t="t" r="r" b="b"/>
              <a:pathLst>
                <a:path w="9864" h="5900" extrusionOk="0">
                  <a:moveTo>
                    <a:pt x="8438" y="1"/>
                  </a:moveTo>
                  <a:cubicBezTo>
                    <a:pt x="8256" y="1"/>
                    <a:pt x="8071" y="41"/>
                    <a:pt x="7898" y="125"/>
                  </a:cubicBezTo>
                  <a:lnTo>
                    <a:pt x="877" y="3531"/>
                  </a:lnTo>
                  <a:cubicBezTo>
                    <a:pt x="262" y="3831"/>
                    <a:pt x="0" y="4581"/>
                    <a:pt x="300" y="5198"/>
                  </a:cubicBezTo>
                  <a:cubicBezTo>
                    <a:pt x="516" y="5641"/>
                    <a:pt x="963" y="5900"/>
                    <a:pt x="1427" y="5900"/>
                  </a:cubicBezTo>
                  <a:cubicBezTo>
                    <a:pt x="1609" y="5900"/>
                    <a:pt x="1793" y="5860"/>
                    <a:pt x="1967" y="5776"/>
                  </a:cubicBezTo>
                  <a:lnTo>
                    <a:pt x="8987" y="2368"/>
                  </a:lnTo>
                  <a:cubicBezTo>
                    <a:pt x="9604" y="2070"/>
                    <a:pt x="9863" y="1320"/>
                    <a:pt x="9563" y="703"/>
                  </a:cubicBezTo>
                  <a:cubicBezTo>
                    <a:pt x="9349" y="260"/>
                    <a:pt x="8901" y="1"/>
                    <a:pt x="843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80" name="Google Shape;680;p21"/>
            <p:cNvSpPr/>
            <p:nvPr/>
          </p:nvSpPr>
          <p:spPr>
            <a:xfrm>
              <a:off x="8117375" y="2445175"/>
              <a:ext cx="213750" cy="291275"/>
            </a:xfrm>
            <a:custGeom>
              <a:avLst/>
              <a:gdLst/>
              <a:ahLst/>
              <a:cxnLst/>
              <a:rect l="l" t="t" r="r" b="b"/>
              <a:pathLst>
                <a:path w="8550" h="11651" extrusionOk="0">
                  <a:moveTo>
                    <a:pt x="2969" y="8035"/>
                  </a:moveTo>
                  <a:lnTo>
                    <a:pt x="3860" y="9870"/>
                  </a:lnTo>
                  <a:lnTo>
                    <a:pt x="3736" y="9614"/>
                  </a:lnTo>
                  <a:lnTo>
                    <a:pt x="2969" y="8035"/>
                  </a:lnTo>
                  <a:close/>
                  <a:moveTo>
                    <a:pt x="3896" y="0"/>
                  </a:moveTo>
                  <a:lnTo>
                    <a:pt x="1" y="1891"/>
                  </a:lnTo>
                  <a:lnTo>
                    <a:pt x="3736" y="9614"/>
                  </a:lnTo>
                  <a:lnTo>
                    <a:pt x="4132" y="10430"/>
                  </a:lnTo>
                  <a:cubicBezTo>
                    <a:pt x="4506" y="11202"/>
                    <a:pt x="5278" y="11651"/>
                    <a:pt x="6081" y="11651"/>
                  </a:cubicBezTo>
                  <a:cubicBezTo>
                    <a:pt x="6398" y="11651"/>
                    <a:pt x="6720" y="11581"/>
                    <a:pt x="7024" y="11433"/>
                  </a:cubicBezTo>
                  <a:cubicBezTo>
                    <a:pt x="8101" y="10912"/>
                    <a:pt x="8549" y="9616"/>
                    <a:pt x="8027" y="8541"/>
                  </a:cubicBezTo>
                  <a:lnTo>
                    <a:pt x="6866" y="6146"/>
                  </a:lnTo>
                  <a:lnTo>
                    <a:pt x="6538" y="5472"/>
                  </a:lnTo>
                  <a:lnTo>
                    <a:pt x="389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81" name="Google Shape;681;p21"/>
            <p:cNvSpPr/>
            <p:nvPr/>
          </p:nvSpPr>
          <p:spPr>
            <a:xfrm>
              <a:off x="8110525" y="2412525"/>
              <a:ext cx="22725" cy="19925"/>
            </a:xfrm>
            <a:custGeom>
              <a:avLst/>
              <a:gdLst/>
              <a:ahLst/>
              <a:cxnLst/>
              <a:rect l="l" t="t" r="r" b="b"/>
              <a:pathLst>
                <a:path w="909" h="797" extrusionOk="0">
                  <a:moveTo>
                    <a:pt x="453" y="0"/>
                  </a:moveTo>
                  <a:cubicBezTo>
                    <a:pt x="395" y="0"/>
                    <a:pt x="336" y="13"/>
                    <a:pt x="280" y="39"/>
                  </a:cubicBezTo>
                  <a:cubicBezTo>
                    <a:pt x="83" y="137"/>
                    <a:pt x="1" y="374"/>
                    <a:pt x="97" y="572"/>
                  </a:cubicBezTo>
                  <a:cubicBezTo>
                    <a:pt x="165" y="713"/>
                    <a:pt x="307" y="796"/>
                    <a:pt x="455" y="796"/>
                  </a:cubicBezTo>
                  <a:cubicBezTo>
                    <a:pt x="513" y="796"/>
                    <a:pt x="572" y="783"/>
                    <a:pt x="627" y="756"/>
                  </a:cubicBezTo>
                  <a:cubicBezTo>
                    <a:pt x="825" y="660"/>
                    <a:pt x="908" y="421"/>
                    <a:pt x="812" y="224"/>
                  </a:cubicBezTo>
                  <a:cubicBezTo>
                    <a:pt x="743" y="82"/>
                    <a:pt x="601" y="0"/>
                    <a:pt x="4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82" name="Google Shape;682;p21"/>
            <p:cNvSpPr/>
            <p:nvPr/>
          </p:nvSpPr>
          <p:spPr>
            <a:xfrm>
              <a:off x="8149225" y="2416600"/>
              <a:ext cx="38650" cy="33900"/>
            </a:xfrm>
            <a:custGeom>
              <a:avLst/>
              <a:gdLst/>
              <a:ahLst/>
              <a:cxnLst/>
              <a:rect l="l" t="t" r="r" b="b"/>
              <a:pathLst>
                <a:path w="1546" h="1356" extrusionOk="0">
                  <a:moveTo>
                    <a:pt x="770" y="1"/>
                  </a:moveTo>
                  <a:cubicBezTo>
                    <a:pt x="671" y="1"/>
                    <a:pt x="571" y="22"/>
                    <a:pt x="476" y="68"/>
                  </a:cubicBezTo>
                  <a:cubicBezTo>
                    <a:pt x="139" y="235"/>
                    <a:pt x="0" y="639"/>
                    <a:pt x="163" y="975"/>
                  </a:cubicBezTo>
                  <a:cubicBezTo>
                    <a:pt x="281" y="1215"/>
                    <a:pt x="521" y="1356"/>
                    <a:pt x="772" y="1356"/>
                  </a:cubicBezTo>
                  <a:cubicBezTo>
                    <a:pt x="871" y="1356"/>
                    <a:pt x="971" y="1334"/>
                    <a:pt x="1066" y="1288"/>
                  </a:cubicBezTo>
                  <a:cubicBezTo>
                    <a:pt x="1405" y="1125"/>
                    <a:pt x="1545" y="718"/>
                    <a:pt x="1383" y="384"/>
                  </a:cubicBezTo>
                  <a:lnTo>
                    <a:pt x="1381" y="384"/>
                  </a:lnTo>
                  <a:cubicBezTo>
                    <a:pt x="1264" y="141"/>
                    <a:pt x="1022" y="1"/>
                    <a:pt x="7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83" name="Google Shape;683;p21"/>
            <p:cNvSpPr/>
            <p:nvPr/>
          </p:nvSpPr>
          <p:spPr>
            <a:xfrm>
              <a:off x="8074600" y="2362400"/>
              <a:ext cx="38625" cy="33900"/>
            </a:xfrm>
            <a:custGeom>
              <a:avLst/>
              <a:gdLst/>
              <a:ahLst/>
              <a:cxnLst/>
              <a:rect l="l" t="t" r="r" b="b"/>
              <a:pathLst>
                <a:path w="1545" h="1356" extrusionOk="0">
                  <a:moveTo>
                    <a:pt x="771" y="0"/>
                  </a:moveTo>
                  <a:cubicBezTo>
                    <a:pt x="672" y="0"/>
                    <a:pt x="572" y="22"/>
                    <a:pt x="477" y="68"/>
                  </a:cubicBezTo>
                  <a:cubicBezTo>
                    <a:pt x="139" y="233"/>
                    <a:pt x="0" y="639"/>
                    <a:pt x="163" y="975"/>
                  </a:cubicBezTo>
                  <a:cubicBezTo>
                    <a:pt x="280" y="1215"/>
                    <a:pt x="522" y="1355"/>
                    <a:pt x="773" y="1355"/>
                  </a:cubicBezTo>
                  <a:cubicBezTo>
                    <a:pt x="872" y="1355"/>
                    <a:pt x="972" y="1333"/>
                    <a:pt x="1067" y="1287"/>
                  </a:cubicBezTo>
                  <a:cubicBezTo>
                    <a:pt x="1405" y="1123"/>
                    <a:pt x="1545" y="716"/>
                    <a:pt x="1382" y="383"/>
                  </a:cubicBezTo>
                  <a:cubicBezTo>
                    <a:pt x="1265" y="141"/>
                    <a:pt x="1023" y="0"/>
                    <a:pt x="7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84" name="Google Shape;684;p21"/>
            <p:cNvSpPr/>
            <p:nvPr/>
          </p:nvSpPr>
          <p:spPr>
            <a:xfrm>
              <a:off x="8144575" y="23603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6" y="0"/>
                  </a:moveTo>
                  <a:cubicBezTo>
                    <a:pt x="406" y="0"/>
                    <a:pt x="345" y="13"/>
                    <a:pt x="288" y="41"/>
                  </a:cubicBezTo>
                  <a:cubicBezTo>
                    <a:pt x="84" y="141"/>
                    <a:pt x="0" y="386"/>
                    <a:pt x="98" y="591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6" y="778"/>
                  </a:cubicBezTo>
                  <a:cubicBezTo>
                    <a:pt x="851" y="681"/>
                    <a:pt x="935" y="435"/>
                    <a:pt x="837" y="232"/>
                  </a:cubicBezTo>
                  <a:cubicBezTo>
                    <a:pt x="766" y="85"/>
                    <a:pt x="619" y="0"/>
                    <a:pt x="4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85" name="Google Shape;685;p21"/>
            <p:cNvSpPr/>
            <p:nvPr/>
          </p:nvSpPr>
          <p:spPr>
            <a:xfrm>
              <a:off x="8100150" y="23250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5" y="0"/>
                  </a:moveTo>
                  <a:cubicBezTo>
                    <a:pt x="405" y="0"/>
                    <a:pt x="344" y="13"/>
                    <a:pt x="287" y="41"/>
                  </a:cubicBezTo>
                  <a:cubicBezTo>
                    <a:pt x="84" y="141"/>
                    <a:pt x="1" y="387"/>
                    <a:pt x="98" y="590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5" y="779"/>
                  </a:cubicBezTo>
                  <a:cubicBezTo>
                    <a:pt x="849" y="680"/>
                    <a:pt x="936" y="436"/>
                    <a:pt x="837" y="233"/>
                  </a:cubicBezTo>
                  <a:cubicBezTo>
                    <a:pt x="766" y="86"/>
                    <a:pt x="618" y="0"/>
                    <a:pt x="4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686" name="Google Shape;686;p21"/>
          <p:cNvSpPr/>
          <p:nvPr/>
        </p:nvSpPr>
        <p:spPr>
          <a:xfrm rot="8100000">
            <a:off x="944443" y="63873"/>
            <a:ext cx="308440" cy="308440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87" name="Google Shape;687;p21"/>
          <p:cNvSpPr/>
          <p:nvPr/>
        </p:nvSpPr>
        <p:spPr>
          <a:xfrm rot="-6958001">
            <a:off x="8569600" y="4122637"/>
            <a:ext cx="308326" cy="308326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688" name="Google Shape;688;p21"/>
          <p:cNvGrpSpPr/>
          <p:nvPr/>
        </p:nvGrpSpPr>
        <p:grpSpPr>
          <a:xfrm rot="-4917282">
            <a:off x="874212" y="4568978"/>
            <a:ext cx="402858" cy="572702"/>
            <a:chOff x="8270525" y="4286475"/>
            <a:chExt cx="507950" cy="722100"/>
          </a:xfrm>
        </p:grpSpPr>
        <p:sp>
          <p:nvSpPr>
            <p:cNvPr id="689" name="Google Shape;689;p21"/>
            <p:cNvSpPr/>
            <p:nvPr/>
          </p:nvSpPr>
          <p:spPr>
            <a:xfrm>
              <a:off x="8270525" y="4507375"/>
              <a:ext cx="344525" cy="501200"/>
            </a:xfrm>
            <a:custGeom>
              <a:avLst/>
              <a:gdLst/>
              <a:ahLst/>
              <a:cxnLst/>
              <a:rect l="l" t="t" r="r" b="b"/>
              <a:pathLst>
                <a:path w="13781" h="20048" extrusionOk="0">
                  <a:moveTo>
                    <a:pt x="10672" y="0"/>
                  </a:moveTo>
                  <a:cubicBezTo>
                    <a:pt x="8895" y="1453"/>
                    <a:pt x="6649" y="4323"/>
                    <a:pt x="4640" y="7889"/>
                  </a:cubicBezTo>
                  <a:cubicBezTo>
                    <a:pt x="1398" y="13643"/>
                    <a:pt x="0" y="19029"/>
                    <a:pt x="1516" y="19922"/>
                  </a:cubicBezTo>
                  <a:cubicBezTo>
                    <a:pt x="1660" y="20007"/>
                    <a:pt x="1826" y="20048"/>
                    <a:pt x="2010" y="20048"/>
                  </a:cubicBezTo>
                  <a:cubicBezTo>
                    <a:pt x="3762" y="20048"/>
                    <a:pt x="7200" y="16326"/>
                    <a:pt x="10133" y="11120"/>
                  </a:cubicBezTo>
                  <a:cubicBezTo>
                    <a:pt x="12142" y="7553"/>
                    <a:pt x="13442" y="4129"/>
                    <a:pt x="13781" y="1828"/>
                  </a:cubicBezTo>
                  <a:lnTo>
                    <a:pt x="1067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90" name="Google Shape;690;p21"/>
            <p:cNvSpPr/>
            <p:nvPr/>
          </p:nvSpPr>
          <p:spPr>
            <a:xfrm>
              <a:off x="8527625" y="4286475"/>
              <a:ext cx="250850" cy="251450"/>
            </a:xfrm>
            <a:custGeom>
              <a:avLst/>
              <a:gdLst/>
              <a:ahLst/>
              <a:cxnLst/>
              <a:rect l="l" t="t" r="r" b="b"/>
              <a:pathLst>
                <a:path w="10034" h="10058" extrusionOk="0">
                  <a:moveTo>
                    <a:pt x="8303" y="1"/>
                  </a:moveTo>
                  <a:cubicBezTo>
                    <a:pt x="5420" y="1"/>
                    <a:pt x="1" y="914"/>
                    <a:pt x="556" y="7869"/>
                  </a:cubicBezTo>
                  <a:lnTo>
                    <a:pt x="4351" y="10057"/>
                  </a:lnTo>
                  <a:cubicBezTo>
                    <a:pt x="4351" y="10057"/>
                    <a:pt x="7811" y="9686"/>
                    <a:pt x="8302" y="7039"/>
                  </a:cubicBezTo>
                  <a:cubicBezTo>
                    <a:pt x="8792" y="4391"/>
                    <a:pt x="6294" y="3148"/>
                    <a:pt x="10034" y="116"/>
                  </a:cubicBezTo>
                  <a:cubicBezTo>
                    <a:pt x="10034" y="116"/>
                    <a:pt x="9329" y="1"/>
                    <a:pt x="8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91" name="Google Shape;691;p21"/>
            <p:cNvSpPr/>
            <p:nvPr/>
          </p:nvSpPr>
          <p:spPr>
            <a:xfrm>
              <a:off x="8501850" y="4478425"/>
              <a:ext cx="142975" cy="118975"/>
            </a:xfrm>
            <a:custGeom>
              <a:avLst/>
              <a:gdLst/>
              <a:ahLst/>
              <a:cxnLst/>
              <a:rect l="l" t="t" r="r" b="b"/>
              <a:pathLst>
                <a:path w="5719" h="4759" extrusionOk="0">
                  <a:moveTo>
                    <a:pt x="1376" y="0"/>
                  </a:moveTo>
                  <a:cubicBezTo>
                    <a:pt x="1309" y="0"/>
                    <a:pt x="1248" y="31"/>
                    <a:pt x="1216" y="87"/>
                  </a:cubicBezTo>
                  <a:lnTo>
                    <a:pt x="50" y="2106"/>
                  </a:lnTo>
                  <a:cubicBezTo>
                    <a:pt x="0" y="2194"/>
                    <a:pt x="44" y="2315"/>
                    <a:pt x="148" y="2376"/>
                  </a:cubicBezTo>
                  <a:lnTo>
                    <a:pt x="4219" y="4724"/>
                  </a:lnTo>
                  <a:cubicBezTo>
                    <a:pt x="4259" y="4747"/>
                    <a:pt x="4302" y="4758"/>
                    <a:pt x="4342" y="4758"/>
                  </a:cubicBezTo>
                  <a:cubicBezTo>
                    <a:pt x="4410" y="4758"/>
                    <a:pt x="4471" y="4728"/>
                    <a:pt x="4503" y="4673"/>
                  </a:cubicBezTo>
                  <a:lnTo>
                    <a:pt x="5667" y="2654"/>
                  </a:lnTo>
                  <a:cubicBezTo>
                    <a:pt x="5718" y="2565"/>
                    <a:pt x="5675" y="2443"/>
                    <a:pt x="5571" y="2383"/>
                  </a:cubicBezTo>
                  <a:lnTo>
                    <a:pt x="1498" y="34"/>
                  </a:lnTo>
                  <a:cubicBezTo>
                    <a:pt x="1459" y="11"/>
                    <a:pt x="1417" y="0"/>
                    <a:pt x="13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92" name="Google Shape;692;p21"/>
            <p:cNvSpPr/>
            <p:nvPr/>
          </p:nvSpPr>
          <p:spPr>
            <a:xfrm>
              <a:off x="8501850" y="4505800"/>
              <a:ext cx="127125" cy="91600"/>
            </a:xfrm>
            <a:custGeom>
              <a:avLst/>
              <a:gdLst/>
              <a:ahLst/>
              <a:cxnLst/>
              <a:rect l="l" t="t" r="r" b="b"/>
              <a:pathLst>
                <a:path w="5085" h="3664" extrusionOk="0">
                  <a:moveTo>
                    <a:pt x="634" y="1"/>
                  </a:moveTo>
                  <a:lnTo>
                    <a:pt x="50" y="1011"/>
                  </a:lnTo>
                  <a:cubicBezTo>
                    <a:pt x="0" y="1099"/>
                    <a:pt x="44" y="1220"/>
                    <a:pt x="148" y="1281"/>
                  </a:cubicBezTo>
                  <a:lnTo>
                    <a:pt x="4219" y="3629"/>
                  </a:lnTo>
                  <a:cubicBezTo>
                    <a:pt x="4259" y="3652"/>
                    <a:pt x="4302" y="3663"/>
                    <a:pt x="4342" y="3663"/>
                  </a:cubicBezTo>
                  <a:cubicBezTo>
                    <a:pt x="4409" y="3663"/>
                    <a:pt x="4471" y="3633"/>
                    <a:pt x="4503" y="3576"/>
                  </a:cubicBezTo>
                  <a:lnTo>
                    <a:pt x="5085" y="2568"/>
                  </a:lnTo>
                  <a:lnTo>
                    <a:pt x="63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23"/>
          <p:cNvSpPr/>
          <p:nvPr/>
        </p:nvSpPr>
        <p:spPr>
          <a:xfrm>
            <a:off x="235538" y="283725"/>
            <a:ext cx="8672922" cy="4576018"/>
          </a:xfrm>
          <a:custGeom>
            <a:avLst/>
            <a:gdLst/>
            <a:ahLst/>
            <a:cxnLst/>
            <a:rect l="l" t="t" r="r" b="b"/>
            <a:pathLst>
              <a:path w="176091" h="90731" extrusionOk="0">
                <a:moveTo>
                  <a:pt x="104" y="0"/>
                </a:moveTo>
                <a:lnTo>
                  <a:pt x="94" y="9002"/>
                </a:lnTo>
                <a:lnTo>
                  <a:pt x="3729" y="9007"/>
                </a:lnTo>
                <a:cubicBezTo>
                  <a:pt x="4117" y="8098"/>
                  <a:pt x="5018" y="7462"/>
                  <a:pt x="6068" y="7462"/>
                </a:cubicBezTo>
                <a:cubicBezTo>
                  <a:pt x="6069" y="7462"/>
                  <a:pt x="6070" y="7462"/>
                  <a:pt x="6072" y="7462"/>
                </a:cubicBezTo>
                <a:cubicBezTo>
                  <a:pt x="7276" y="7463"/>
                  <a:pt x="8283" y="8304"/>
                  <a:pt x="8544" y="9429"/>
                </a:cubicBezTo>
                <a:lnTo>
                  <a:pt x="8533" y="9429"/>
                </a:lnTo>
                <a:cubicBezTo>
                  <a:pt x="8570" y="9578"/>
                  <a:pt x="8596" y="9730"/>
                  <a:pt x="8606" y="9887"/>
                </a:cubicBezTo>
                <a:cubicBezTo>
                  <a:pt x="8606" y="9896"/>
                  <a:pt x="8607" y="9905"/>
                  <a:pt x="8607" y="9914"/>
                </a:cubicBezTo>
                <a:cubicBezTo>
                  <a:pt x="8610" y="9951"/>
                  <a:pt x="8611" y="9990"/>
                  <a:pt x="8611" y="10027"/>
                </a:cubicBezTo>
                <a:cubicBezTo>
                  <a:pt x="8600" y="11423"/>
                  <a:pt x="7466" y="12550"/>
                  <a:pt x="6067" y="12550"/>
                </a:cubicBezTo>
                <a:cubicBezTo>
                  <a:pt x="6067" y="12550"/>
                  <a:pt x="6066" y="12550"/>
                  <a:pt x="6065" y="12550"/>
                </a:cubicBezTo>
                <a:cubicBezTo>
                  <a:pt x="5013" y="12549"/>
                  <a:pt x="4112" y="11910"/>
                  <a:pt x="3726" y="11000"/>
                </a:cubicBezTo>
                <a:lnTo>
                  <a:pt x="91" y="10997"/>
                </a:lnTo>
                <a:lnTo>
                  <a:pt x="91" y="11042"/>
                </a:lnTo>
                <a:lnTo>
                  <a:pt x="84" y="17826"/>
                </a:lnTo>
                <a:lnTo>
                  <a:pt x="84" y="17873"/>
                </a:lnTo>
                <a:lnTo>
                  <a:pt x="3719" y="17876"/>
                </a:lnTo>
                <a:cubicBezTo>
                  <a:pt x="4107" y="16969"/>
                  <a:pt x="5008" y="16333"/>
                  <a:pt x="6058" y="16333"/>
                </a:cubicBezTo>
                <a:cubicBezTo>
                  <a:pt x="6059" y="16333"/>
                  <a:pt x="6060" y="16333"/>
                  <a:pt x="6061" y="16333"/>
                </a:cubicBezTo>
                <a:cubicBezTo>
                  <a:pt x="7458" y="16334"/>
                  <a:pt x="8589" y="17462"/>
                  <a:pt x="8601" y="18857"/>
                </a:cubicBezTo>
                <a:cubicBezTo>
                  <a:pt x="8587" y="20250"/>
                  <a:pt x="7454" y="21375"/>
                  <a:pt x="6057" y="21375"/>
                </a:cubicBezTo>
                <a:cubicBezTo>
                  <a:pt x="6056" y="21375"/>
                  <a:pt x="6056" y="21375"/>
                  <a:pt x="6055" y="21375"/>
                </a:cubicBezTo>
                <a:cubicBezTo>
                  <a:pt x="5003" y="21374"/>
                  <a:pt x="4102" y="20735"/>
                  <a:pt x="3716" y="19825"/>
                </a:cubicBezTo>
                <a:lnTo>
                  <a:pt x="81" y="19821"/>
                </a:lnTo>
                <a:lnTo>
                  <a:pt x="81" y="19868"/>
                </a:lnTo>
                <a:lnTo>
                  <a:pt x="73" y="26651"/>
                </a:lnTo>
                <a:lnTo>
                  <a:pt x="73" y="26697"/>
                </a:lnTo>
                <a:lnTo>
                  <a:pt x="3708" y="26701"/>
                </a:lnTo>
                <a:cubicBezTo>
                  <a:pt x="4097" y="25793"/>
                  <a:pt x="4998" y="25158"/>
                  <a:pt x="6048" y="25158"/>
                </a:cubicBezTo>
                <a:cubicBezTo>
                  <a:pt x="6049" y="25158"/>
                  <a:pt x="6050" y="25158"/>
                  <a:pt x="6051" y="25158"/>
                </a:cubicBezTo>
                <a:cubicBezTo>
                  <a:pt x="7447" y="25159"/>
                  <a:pt x="8580" y="26287"/>
                  <a:pt x="8590" y="27682"/>
                </a:cubicBezTo>
                <a:cubicBezTo>
                  <a:pt x="8576" y="29075"/>
                  <a:pt x="7444" y="30200"/>
                  <a:pt x="6047" y="30200"/>
                </a:cubicBezTo>
                <a:cubicBezTo>
                  <a:pt x="6046" y="30200"/>
                  <a:pt x="6045" y="30200"/>
                  <a:pt x="6044" y="30200"/>
                </a:cubicBezTo>
                <a:cubicBezTo>
                  <a:pt x="4994" y="30198"/>
                  <a:pt x="4092" y="29560"/>
                  <a:pt x="3706" y="28650"/>
                </a:cubicBezTo>
                <a:lnTo>
                  <a:pt x="71" y="28646"/>
                </a:lnTo>
                <a:lnTo>
                  <a:pt x="71" y="28692"/>
                </a:lnTo>
                <a:lnTo>
                  <a:pt x="63" y="35477"/>
                </a:lnTo>
                <a:lnTo>
                  <a:pt x="63" y="35522"/>
                </a:lnTo>
                <a:lnTo>
                  <a:pt x="3698" y="35527"/>
                </a:lnTo>
                <a:cubicBezTo>
                  <a:pt x="4086" y="34618"/>
                  <a:pt x="4987" y="33983"/>
                  <a:pt x="6037" y="33983"/>
                </a:cubicBezTo>
                <a:cubicBezTo>
                  <a:pt x="6039" y="33983"/>
                  <a:pt x="6040" y="33983"/>
                  <a:pt x="6041" y="33983"/>
                </a:cubicBezTo>
                <a:cubicBezTo>
                  <a:pt x="7437" y="33984"/>
                  <a:pt x="8570" y="35113"/>
                  <a:pt x="8580" y="36507"/>
                </a:cubicBezTo>
                <a:cubicBezTo>
                  <a:pt x="8566" y="37899"/>
                  <a:pt x="7435" y="39024"/>
                  <a:pt x="6039" y="39024"/>
                </a:cubicBezTo>
                <a:cubicBezTo>
                  <a:pt x="6037" y="39024"/>
                  <a:pt x="6036" y="39024"/>
                  <a:pt x="6034" y="39024"/>
                </a:cubicBezTo>
                <a:cubicBezTo>
                  <a:pt x="4983" y="39023"/>
                  <a:pt x="4082" y="38385"/>
                  <a:pt x="3695" y="37475"/>
                </a:cubicBezTo>
                <a:lnTo>
                  <a:pt x="61" y="37471"/>
                </a:lnTo>
                <a:lnTo>
                  <a:pt x="61" y="37517"/>
                </a:lnTo>
                <a:lnTo>
                  <a:pt x="53" y="44302"/>
                </a:lnTo>
                <a:lnTo>
                  <a:pt x="53" y="44347"/>
                </a:lnTo>
                <a:lnTo>
                  <a:pt x="3688" y="44352"/>
                </a:lnTo>
                <a:cubicBezTo>
                  <a:pt x="4076" y="43444"/>
                  <a:pt x="4977" y="42807"/>
                  <a:pt x="6027" y="42807"/>
                </a:cubicBezTo>
                <a:cubicBezTo>
                  <a:pt x="6028" y="42807"/>
                  <a:pt x="6029" y="42807"/>
                  <a:pt x="6030" y="42807"/>
                </a:cubicBezTo>
                <a:cubicBezTo>
                  <a:pt x="7427" y="42809"/>
                  <a:pt x="8560" y="43937"/>
                  <a:pt x="8570" y="45331"/>
                </a:cubicBezTo>
                <a:cubicBezTo>
                  <a:pt x="8556" y="46724"/>
                  <a:pt x="7424" y="47849"/>
                  <a:pt x="6029" y="47849"/>
                </a:cubicBezTo>
                <a:cubicBezTo>
                  <a:pt x="6027" y="47849"/>
                  <a:pt x="6025" y="47849"/>
                  <a:pt x="6024" y="47849"/>
                </a:cubicBezTo>
                <a:cubicBezTo>
                  <a:pt x="4974" y="47848"/>
                  <a:pt x="4073" y="47209"/>
                  <a:pt x="3685" y="46301"/>
                </a:cubicBezTo>
                <a:lnTo>
                  <a:pt x="52" y="46296"/>
                </a:lnTo>
                <a:lnTo>
                  <a:pt x="52" y="46342"/>
                </a:lnTo>
                <a:lnTo>
                  <a:pt x="43" y="53126"/>
                </a:lnTo>
                <a:lnTo>
                  <a:pt x="43" y="53173"/>
                </a:lnTo>
                <a:lnTo>
                  <a:pt x="3677" y="53177"/>
                </a:lnTo>
                <a:cubicBezTo>
                  <a:pt x="4066" y="52269"/>
                  <a:pt x="4967" y="51632"/>
                  <a:pt x="6017" y="51632"/>
                </a:cubicBezTo>
                <a:cubicBezTo>
                  <a:pt x="6018" y="51632"/>
                  <a:pt x="6019" y="51632"/>
                  <a:pt x="6020" y="51632"/>
                </a:cubicBezTo>
                <a:cubicBezTo>
                  <a:pt x="7417" y="51633"/>
                  <a:pt x="8549" y="52762"/>
                  <a:pt x="8560" y="54156"/>
                </a:cubicBezTo>
                <a:cubicBezTo>
                  <a:pt x="8545" y="55549"/>
                  <a:pt x="7413" y="56675"/>
                  <a:pt x="6016" y="56675"/>
                </a:cubicBezTo>
                <a:cubicBezTo>
                  <a:pt x="6015" y="56675"/>
                  <a:pt x="6014" y="56675"/>
                  <a:pt x="6014" y="56675"/>
                </a:cubicBezTo>
                <a:cubicBezTo>
                  <a:pt x="4963" y="56674"/>
                  <a:pt x="4062" y="56034"/>
                  <a:pt x="3675" y="55125"/>
                </a:cubicBezTo>
                <a:lnTo>
                  <a:pt x="41" y="55120"/>
                </a:lnTo>
                <a:lnTo>
                  <a:pt x="41" y="55167"/>
                </a:lnTo>
                <a:lnTo>
                  <a:pt x="33" y="61951"/>
                </a:lnTo>
                <a:lnTo>
                  <a:pt x="33" y="61998"/>
                </a:lnTo>
                <a:lnTo>
                  <a:pt x="3667" y="62001"/>
                </a:lnTo>
                <a:cubicBezTo>
                  <a:pt x="4055" y="61094"/>
                  <a:pt x="4956" y="60457"/>
                  <a:pt x="6007" y="60457"/>
                </a:cubicBezTo>
                <a:cubicBezTo>
                  <a:pt x="6008" y="60457"/>
                  <a:pt x="6009" y="60457"/>
                  <a:pt x="6010" y="60457"/>
                </a:cubicBezTo>
                <a:cubicBezTo>
                  <a:pt x="7408" y="60459"/>
                  <a:pt x="8539" y="61587"/>
                  <a:pt x="8549" y="62981"/>
                </a:cubicBezTo>
                <a:cubicBezTo>
                  <a:pt x="8535" y="64375"/>
                  <a:pt x="7402" y="65500"/>
                  <a:pt x="6006" y="65500"/>
                </a:cubicBezTo>
                <a:cubicBezTo>
                  <a:pt x="6005" y="65500"/>
                  <a:pt x="6004" y="65500"/>
                  <a:pt x="6003" y="65500"/>
                </a:cubicBezTo>
                <a:cubicBezTo>
                  <a:pt x="4953" y="65499"/>
                  <a:pt x="4052" y="64860"/>
                  <a:pt x="3665" y="63950"/>
                </a:cubicBezTo>
                <a:lnTo>
                  <a:pt x="31" y="63945"/>
                </a:lnTo>
                <a:lnTo>
                  <a:pt x="31" y="63991"/>
                </a:lnTo>
                <a:lnTo>
                  <a:pt x="23" y="70776"/>
                </a:lnTo>
                <a:lnTo>
                  <a:pt x="23" y="70822"/>
                </a:lnTo>
                <a:lnTo>
                  <a:pt x="3657" y="70826"/>
                </a:lnTo>
                <a:cubicBezTo>
                  <a:pt x="4045" y="69918"/>
                  <a:pt x="4946" y="69282"/>
                  <a:pt x="5996" y="69282"/>
                </a:cubicBezTo>
                <a:cubicBezTo>
                  <a:pt x="5997" y="69282"/>
                  <a:pt x="5998" y="69282"/>
                  <a:pt x="5999" y="69282"/>
                </a:cubicBezTo>
                <a:cubicBezTo>
                  <a:pt x="7397" y="69284"/>
                  <a:pt x="8529" y="70412"/>
                  <a:pt x="8539" y="71806"/>
                </a:cubicBezTo>
                <a:cubicBezTo>
                  <a:pt x="8525" y="73200"/>
                  <a:pt x="7392" y="74325"/>
                  <a:pt x="5995" y="74325"/>
                </a:cubicBezTo>
                <a:cubicBezTo>
                  <a:pt x="5995" y="74325"/>
                  <a:pt x="5994" y="74325"/>
                  <a:pt x="5993" y="74325"/>
                </a:cubicBezTo>
                <a:cubicBezTo>
                  <a:pt x="4943" y="74323"/>
                  <a:pt x="4042" y="73685"/>
                  <a:pt x="3654" y="72775"/>
                </a:cubicBezTo>
                <a:lnTo>
                  <a:pt x="21" y="72771"/>
                </a:lnTo>
                <a:lnTo>
                  <a:pt x="21" y="72816"/>
                </a:lnTo>
                <a:lnTo>
                  <a:pt x="13" y="79601"/>
                </a:lnTo>
                <a:lnTo>
                  <a:pt x="13" y="79647"/>
                </a:lnTo>
                <a:lnTo>
                  <a:pt x="3647" y="79651"/>
                </a:lnTo>
                <a:cubicBezTo>
                  <a:pt x="4035" y="78742"/>
                  <a:pt x="4938" y="78106"/>
                  <a:pt x="5989" y="78106"/>
                </a:cubicBezTo>
                <a:cubicBezTo>
                  <a:pt x="7388" y="78109"/>
                  <a:pt x="8521" y="79239"/>
                  <a:pt x="8530" y="80636"/>
                </a:cubicBezTo>
                <a:cubicBezTo>
                  <a:pt x="8529" y="80673"/>
                  <a:pt x="8527" y="80711"/>
                  <a:pt x="8525" y="80749"/>
                </a:cubicBezTo>
                <a:cubicBezTo>
                  <a:pt x="8525" y="80758"/>
                  <a:pt x="8525" y="80767"/>
                  <a:pt x="8524" y="80776"/>
                </a:cubicBezTo>
                <a:cubicBezTo>
                  <a:pt x="8513" y="80933"/>
                  <a:pt x="8486" y="81085"/>
                  <a:pt x="8449" y="81233"/>
                </a:cubicBezTo>
                <a:lnTo>
                  <a:pt x="8460" y="81233"/>
                </a:lnTo>
                <a:cubicBezTo>
                  <a:pt x="8197" y="82357"/>
                  <a:pt x="7190" y="83196"/>
                  <a:pt x="5985" y="83196"/>
                </a:cubicBezTo>
                <a:cubicBezTo>
                  <a:pt x="5985" y="83196"/>
                  <a:pt x="5984" y="83196"/>
                  <a:pt x="5983" y="83196"/>
                </a:cubicBezTo>
                <a:cubicBezTo>
                  <a:pt x="4932" y="83194"/>
                  <a:pt x="4031" y="82556"/>
                  <a:pt x="3644" y="81646"/>
                </a:cubicBezTo>
                <a:lnTo>
                  <a:pt x="10" y="81641"/>
                </a:lnTo>
                <a:lnTo>
                  <a:pt x="0" y="90643"/>
                </a:lnTo>
                <a:lnTo>
                  <a:pt x="71514" y="90727"/>
                </a:lnTo>
                <a:lnTo>
                  <a:pt x="71514" y="90731"/>
                </a:lnTo>
                <a:lnTo>
                  <a:pt x="176090" y="90731"/>
                </a:lnTo>
                <a:lnTo>
                  <a:pt x="176090" y="0"/>
                </a:lnTo>
                <a:lnTo>
                  <a:pt x="71514" y="0"/>
                </a:lnTo>
                <a:lnTo>
                  <a:pt x="71514" y="83"/>
                </a:lnTo>
                <a:lnTo>
                  <a:pt x="1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734" name="Google Shape;734;p23"/>
          <p:cNvGrpSpPr/>
          <p:nvPr/>
        </p:nvGrpSpPr>
        <p:grpSpPr>
          <a:xfrm>
            <a:off x="713188" y="638125"/>
            <a:ext cx="8194843" cy="3931400"/>
            <a:chOff x="858725" y="638125"/>
            <a:chExt cx="7680985" cy="3931400"/>
          </a:xfrm>
        </p:grpSpPr>
        <p:sp>
          <p:nvSpPr>
            <p:cNvPr id="735" name="Google Shape;735;p23"/>
            <p:cNvSpPr/>
            <p:nvPr/>
          </p:nvSpPr>
          <p:spPr>
            <a:xfrm>
              <a:off x="862649" y="9174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36" name="Google Shape;736;p23"/>
            <p:cNvSpPr/>
            <p:nvPr/>
          </p:nvSpPr>
          <p:spPr>
            <a:xfrm>
              <a:off x="862306" y="1196738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8" y="0"/>
                    <a:pt x="1" y="57"/>
                    <a:pt x="1" y="127"/>
                  </a:cubicBezTo>
                  <a:cubicBezTo>
                    <a:pt x="1" y="197"/>
                    <a:pt x="58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5" y="379"/>
                    <a:pt x="156515" y="309"/>
                  </a:cubicBezTo>
                  <a:cubicBezTo>
                    <a:pt x="156515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37" name="Google Shape;737;p23"/>
            <p:cNvSpPr/>
            <p:nvPr/>
          </p:nvSpPr>
          <p:spPr>
            <a:xfrm>
              <a:off x="861962" y="1476003"/>
              <a:ext cx="7677110" cy="21306"/>
            </a:xfrm>
            <a:custGeom>
              <a:avLst/>
              <a:gdLst/>
              <a:ahLst/>
              <a:cxnLst/>
              <a:rect l="l" t="t" r="r" b="b"/>
              <a:pathLst>
                <a:path w="156516" h="437" extrusionOk="0">
                  <a:moveTo>
                    <a:pt x="128" y="0"/>
                  </a:moveTo>
                  <a:cubicBezTo>
                    <a:pt x="58" y="0"/>
                    <a:pt x="1" y="57"/>
                    <a:pt x="1" y="128"/>
                  </a:cubicBezTo>
                  <a:cubicBezTo>
                    <a:pt x="0" y="197"/>
                    <a:pt x="58" y="254"/>
                    <a:pt x="128" y="254"/>
                  </a:cubicBezTo>
                  <a:lnTo>
                    <a:pt x="156388" y="437"/>
                  </a:lnTo>
                  <a:cubicBezTo>
                    <a:pt x="156457" y="437"/>
                    <a:pt x="156515" y="379"/>
                    <a:pt x="156515" y="309"/>
                  </a:cubicBezTo>
                  <a:cubicBezTo>
                    <a:pt x="156515" y="238"/>
                    <a:pt x="156457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38" name="Google Shape;738;p23"/>
            <p:cNvSpPr/>
            <p:nvPr/>
          </p:nvSpPr>
          <p:spPr>
            <a:xfrm>
              <a:off x="861619" y="1755316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9" y="0"/>
                    <a:pt x="1" y="57"/>
                    <a:pt x="1" y="126"/>
                  </a:cubicBezTo>
                  <a:cubicBezTo>
                    <a:pt x="1" y="197"/>
                    <a:pt x="57" y="254"/>
                    <a:pt x="128" y="254"/>
                  </a:cubicBezTo>
                  <a:lnTo>
                    <a:pt x="156389" y="435"/>
                  </a:lnTo>
                  <a:cubicBezTo>
                    <a:pt x="156458" y="435"/>
                    <a:pt x="156515" y="379"/>
                    <a:pt x="156515" y="308"/>
                  </a:cubicBezTo>
                  <a:cubicBezTo>
                    <a:pt x="156515" y="238"/>
                    <a:pt x="156458" y="182"/>
                    <a:pt x="156389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39" name="Google Shape;739;p23"/>
            <p:cNvSpPr/>
            <p:nvPr/>
          </p:nvSpPr>
          <p:spPr>
            <a:xfrm>
              <a:off x="861325" y="203458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40" name="Google Shape;740;p23"/>
            <p:cNvSpPr/>
            <p:nvPr/>
          </p:nvSpPr>
          <p:spPr>
            <a:xfrm>
              <a:off x="860981" y="2313797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8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9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4"/>
                    <a:pt x="156389" y="184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41" name="Google Shape;741;p23"/>
            <p:cNvSpPr/>
            <p:nvPr/>
          </p:nvSpPr>
          <p:spPr>
            <a:xfrm>
              <a:off x="860687" y="2593159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42" name="Google Shape;742;p23"/>
            <p:cNvSpPr/>
            <p:nvPr/>
          </p:nvSpPr>
          <p:spPr>
            <a:xfrm>
              <a:off x="860344" y="2872375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8" y="1"/>
                    <a:pt x="1" y="59"/>
                    <a:pt x="1" y="128"/>
                  </a:cubicBezTo>
                  <a:cubicBezTo>
                    <a:pt x="1" y="198"/>
                    <a:pt x="58" y="256"/>
                    <a:pt x="127" y="256"/>
                  </a:cubicBezTo>
                  <a:lnTo>
                    <a:pt x="156388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2"/>
                    <a:pt x="156388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43" name="Google Shape;743;p23"/>
            <p:cNvSpPr/>
            <p:nvPr/>
          </p:nvSpPr>
          <p:spPr>
            <a:xfrm>
              <a:off x="860000" y="3151737"/>
              <a:ext cx="7677110" cy="21257"/>
            </a:xfrm>
            <a:custGeom>
              <a:avLst/>
              <a:gdLst/>
              <a:ahLst/>
              <a:cxnLst/>
              <a:rect l="l" t="t" r="r" b="b"/>
              <a:pathLst>
                <a:path w="156516" h="436" extrusionOk="0">
                  <a:moveTo>
                    <a:pt x="128" y="0"/>
                  </a:moveTo>
                  <a:cubicBezTo>
                    <a:pt x="58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6" y="309"/>
                  </a:cubicBezTo>
                  <a:cubicBezTo>
                    <a:pt x="156516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44" name="Google Shape;744;p23"/>
            <p:cNvSpPr/>
            <p:nvPr/>
          </p:nvSpPr>
          <p:spPr>
            <a:xfrm>
              <a:off x="859657" y="3430953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1"/>
                  </a:moveTo>
                  <a:cubicBezTo>
                    <a:pt x="59" y="1"/>
                    <a:pt x="1" y="58"/>
                    <a:pt x="1" y="128"/>
                  </a:cubicBezTo>
                  <a:cubicBezTo>
                    <a:pt x="1" y="198"/>
                    <a:pt x="57" y="254"/>
                    <a:pt x="128" y="254"/>
                  </a:cubicBezTo>
                  <a:lnTo>
                    <a:pt x="156389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45" name="Google Shape;745;p23"/>
            <p:cNvSpPr/>
            <p:nvPr/>
          </p:nvSpPr>
          <p:spPr>
            <a:xfrm>
              <a:off x="859363" y="3710315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8"/>
                    <a:pt x="156514" y="308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46" name="Google Shape;746;p23"/>
            <p:cNvSpPr/>
            <p:nvPr/>
          </p:nvSpPr>
          <p:spPr>
            <a:xfrm>
              <a:off x="859019" y="398953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1"/>
                  </a:moveTo>
                  <a:cubicBezTo>
                    <a:pt x="58" y="1"/>
                    <a:pt x="1" y="58"/>
                    <a:pt x="1" y="128"/>
                  </a:cubicBezTo>
                  <a:cubicBezTo>
                    <a:pt x="1" y="198"/>
                    <a:pt x="58" y="254"/>
                    <a:pt x="127" y="254"/>
                  </a:cubicBezTo>
                  <a:lnTo>
                    <a:pt x="156387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47" name="Google Shape;747;p23"/>
            <p:cNvSpPr/>
            <p:nvPr/>
          </p:nvSpPr>
          <p:spPr>
            <a:xfrm>
              <a:off x="858725" y="4268796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48" name="Google Shape;748;p23"/>
            <p:cNvSpPr/>
            <p:nvPr/>
          </p:nvSpPr>
          <p:spPr>
            <a:xfrm>
              <a:off x="862649" y="6381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49" name="Google Shape;749;p23"/>
            <p:cNvSpPr/>
            <p:nvPr/>
          </p:nvSpPr>
          <p:spPr>
            <a:xfrm>
              <a:off x="858725" y="4548170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750" name="Google Shape;750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51" name="Google Shape;751;p23"/>
          <p:cNvSpPr txBox="1">
            <a:spLocks noGrp="1"/>
          </p:cNvSpPr>
          <p:nvPr>
            <p:ph type="subTitle" idx="1"/>
          </p:nvPr>
        </p:nvSpPr>
        <p:spPr>
          <a:xfrm>
            <a:off x="720000" y="2906683"/>
            <a:ext cx="23043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2" name="Google Shape;752;p23"/>
          <p:cNvSpPr txBox="1">
            <a:spLocks noGrp="1"/>
          </p:cNvSpPr>
          <p:nvPr>
            <p:ph type="subTitle" idx="2"/>
          </p:nvPr>
        </p:nvSpPr>
        <p:spPr>
          <a:xfrm>
            <a:off x="3419850" y="2906683"/>
            <a:ext cx="23043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3" name="Google Shape;753;p23"/>
          <p:cNvSpPr txBox="1">
            <a:spLocks noGrp="1"/>
          </p:cNvSpPr>
          <p:nvPr>
            <p:ph type="subTitle" idx="3"/>
          </p:nvPr>
        </p:nvSpPr>
        <p:spPr>
          <a:xfrm>
            <a:off x="6119700" y="2906690"/>
            <a:ext cx="23061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4" name="Google Shape;754;p23"/>
          <p:cNvSpPr txBox="1">
            <a:spLocks noGrp="1"/>
          </p:cNvSpPr>
          <p:nvPr>
            <p:ph type="subTitle" idx="4"/>
          </p:nvPr>
        </p:nvSpPr>
        <p:spPr>
          <a:xfrm>
            <a:off x="720000" y="2448334"/>
            <a:ext cx="2304300" cy="53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55" name="Google Shape;755;p23"/>
          <p:cNvSpPr txBox="1">
            <a:spLocks noGrp="1"/>
          </p:cNvSpPr>
          <p:nvPr>
            <p:ph type="subTitle" idx="5"/>
          </p:nvPr>
        </p:nvSpPr>
        <p:spPr>
          <a:xfrm>
            <a:off x="3419850" y="2448334"/>
            <a:ext cx="2304300" cy="53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56" name="Google Shape;756;p23"/>
          <p:cNvSpPr txBox="1">
            <a:spLocks noGrp="1"/>
          </p:cNvSpPr>
          <p:nvPr>
            <p:ph type="subTitle" idx="6"/>
          </p:nvPr>
        </p:nvSpPr>
        <p:spPr>
          <a:xfrm>
            <a:off x="6119700" y="2448342"/>
            <a:ext cx="2306100" cy="53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757" name="Google Shape;757;p23"/>
          <p:cNvGrpSpPr/>
          <p:nvPr/>
        </p:nvGrpSpPr>
        <p:grpSpPr>
          <a:xfrm>
            <a:off x="8582565" y="3554485"/>
            <a:ext cx="402855" cy="572698"/>
            <a:chOff x="8270525" y="4286475"/>
            <a:chExt cx="507950" cy="722100"/>
          </a:xfrm>
        </p:grpSpPr>
        <p:sp>
          <p:nvSpPr>
            <p:cNvPr id="758" name="Google Shape;758;p23"/>
            <p:cNvSpPr/>
            <p:nvPr/>
          </p:nvSpPr>
          <p:spPr>
            <a:xfrm>
              <a:off x="8270525" y="4507375"/>
              <a:ext cx="344525" cy="501200"/>
            </a:xfrm>
            <a:custGeom>
              <a:avLst/>
              <a:gdLst/>
              <a:ahLst/>
              <a:cxnLst/>
              <a:rect l="l" t="t" r="r" b="b"/>
              <a:pathLst>
                <a:path w="13781" h="20048" extrusionOk="0">
                  <a:moveTo>
                    <a:pt x="10672" y="0"/>
                  </a:moveTo>
                  <a:cubicBezTo>
                    <a:pt x="8895" y="1453"/>
                    <a:pt x="6649" y="4323"/>
                    <a:pt x="4640" y="7889"/>
                  </a:cubicBezTo>
                  <a:cubicBezTo>
                    <a:pt x="1398" y="13643"/>
                    <a:pt x="0" y="19029"/>
                    <a:pt x="1516" y="19922"/>
                  </a:cubicBezTo>
                  <a:cubicBezTo>
                    <a:pt x="1660" y="20007"/>
                    <a:pt x="1826" y="20048"/>
                    <a:pt x="2010" y="20048"/>
                  </a:cubicBezTo>
                  <a:cubicBezTo>
                    <a:pt x="3762" y="20048"/>
                    <a:pt x="7200" y="16326"/>
                    <a:pt x="10133" y="11120"/>
                  </a:cubicBezTo>
                  <a:cubicBezTo>
                    <a:pt x="12142" y="7553"/>
                    <a:pt x="13442" y="4129"/>
                    <a:pt x="13781" y="1828"/>
                  </a:cubicBezTo>
                  <a:lnTo>
                    <a:pt x="1067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59" name="Google Shape;759;p23"/>
            <p:cNvSpPr/>
            <p:nvPr/>
          </p:nvSpPr>
          <p:spPr>
            <a:xfrm>
              <a:off x="8527625" y="4286475"/>
              <a:ext cx="250850" cy="251450"/>
            </a:xfrm>
            <a:custGeom>
              <a:avLst/>
              <a:gdLst/>
              <a:ahLst/>
              <a:cxnLst/>
              <a:rect l="l" t="t" r="r" b="b"/>
              <a:pathLst>
                <a:path w="10034" h="10058" extrusionOk="0">
                  <a:moveTo>
                    <a:pt x="8303" y="1"/>
                  </a:moveTo>
                  <a:cubicBezTo>
                    <a:pt x="5420" y="1"/>
                    <a:pt x="1" y="914"/>
                    <a:pt x="556" y="7869"/>
                  </a:cubicBezTo>
                  <a:lnTo>
                    <a:pt x="4351" y="10057"/>
                  </a:lnTo>
                  <a:cubicBezTo>
                    <a:pt x="4351" y="10057"/>
                    <a:pt x="7811" y="9686"/>
                    <a:pt x="8302" y="7039"/>
                  </a:cubicBezTo>
                  <a:cubicBezTo>
                    <a:pt x="8792" y="4391"/>
                    <a:pt x="6294" y="3148"/>
                    <a:pt x="10034" y="116"/>
                  </a:cubicBezTo>
                  <a:cubicBezTo>
                    <a:pt x="10034" y="116"/>
                    <a:pt x="9329" y="1"/>
                    <a:pt x="8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60" name="Google Shape;760;p23"/>
            <p:cNvSpPr/>
            <p:nvPr/>
          </p:nvSpPr>
          <p:spPr>
            <a:xfrm>
              <a:off x="8501850" y="4478425"/>
              <a:ext cx="142975" cy="118975"/>
            </a:xfrm>
            <a:custGeom>
              <a:avLst/>
              <a:gdLst/>
              <a:ahLst/>
              <a:cxnLst/>
              <a:rect l="l" t="t" r="r" b="b"/>
              <a:pathLst>
                <a:path w="5719" h="4759" extrusionOk="0">
                  <a:moveTo>
                    <a:pt x="1376" y="0"/>
                  </a:moveTo>
                  <a:cubicBezTo>
                    <a:pt x="1309" y="0"/>
                    <a:pt x="1248" y="31"/>
                    <a:pt x="1216" y="87"/>
                  </a:cubicBezTo>
                  <a:lnTo>
                    <a:pt x="50" y="2106"/>
                  </a:lnTo>
                  <a:cubicBezTo>
                    <a:pt x="0" y="2194"/>
                    <a:pt x="44" y="2315"/>
                    <a:pt x="148" y="2376"/>
                  </a:cubicBezTo>
                  <a:lnTo>
                    <a:pt x="4219" y="4724"/>
                  </a:lnTo>
                  <a:cubicBezTo>
                    <a:pt x="4259" y="4747"/>
                    <a:pt x="4302" y="4758"/>
                    <a:pt x="4342" y="4758"/>
                  </a:cubicBezTo>
                  <a:cubicBezTo>
                    <a:pt x="4410" y="4758"/>
                    <a:pt x="4471" y="4728"/>
                    <a:pt x="4503" y="4673"/>
                  </a:cubicBezTo>
                  <a:lnTo>
                    <a:pt x="5667" y="2654"/>
                  </a:lnTo>
                  <a:cubicBezTo>
                    <a:pt x="5718" y="2565"/>
                    <a:pt x="5675" y="2443"/>
                    <a:pt x="5571" y="2383"/>
                  </a:cubicBezTo>
                  <a:lnTo>
                    <a:pt x="1498" y="34"/>
                  </a:lnTo>
                  <a:cubicBezTo>
                    <a:pt x="1459" y="11"/>
                    <a:pt x="1417" y="0"/>
                    <a:pt x="13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61" name="Google Shape;761;p23"/>
            <p:cNvSpPr/>
            <p:nvPr/>
          </p:nvSpPr>
          <p:spPr>
            <a:xfrm>
              <a:off x="8501850" y="4505800"/>
              <a:ext cx="127125" cy="91600"/>
            </a:xfrm>
            <a:custGeom>
              <a:avLst/>
              <a:gdLst/>
              <a:ahLst/>
              <a:cxnLst/>
              <a:rect l="l" t="t" r="r" b="b"/>
              <a:pathLst>
                <a:path w="5085" h="3664" extrusionOk="0">
                  <a:moveTo>
                    <a:pt x="634" y="1"/>
                  </a:moveTo>
                  <a:lnTo>
                    <a:pt x="50" y="1011"/>
                  </a:lnTo>
                  <a:cubicBezTo>
                    <a:pt x="0" y="1099"/>
                    <a:pt x="44" y="1220"/>
                    <a:pt x="148" y="1281"/>
                  </a:cubicBezTo>
                  <a:lnTo>
                    <a:pt x="4219" y="3629"/>
                  </a:lnTo>
                  <a:cubicBezTo>
                    <a:pt x="4259" y="3652"/>
                    <a:pt x="4302" y="3663"/>
                    <a:pt x="4342" y="3663"/>
                  </a:cubicBezTo>
                  <a:cubicBezTo>
                    <a:pt x="4409" y="3663"/>
                    <a:pt x="4471" y="3633"/>
                    <a:pt x="4503" y="3576"/>
                  </a:cubicBezTo>
                  <a:lnTo>
                    <a:pt x="5085" y="2568"/>
                  </a:lnTo>
                  <a:lnTo>
                    <a:pt x="63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762" name="Google Shape;762;p23"/>
          <p:cNvSpPr/>
          <p:nvPr/>
        </p:nvSpPr>
        <p:spPr>
          <a:xfrm rot="8100000">
            <a:off x="8058443" y="113248"/>
            <a:ext cx="308440" cy="308440"/>
          </a:xfrm>
          <a:prstGeom prst="blockArc">
            <a:avLst>
              <a:gd name="adj1" fmla="val 7570776"/>
              <a:gd name="adj2" fmla="val 0"/>
              <a:gd name="adj3" fmla="val 25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3" name="Google Shape;763;p23"/>
          <p:cNvSpPr/>
          <p:nvPr/>
        </p:nvSpPr>
        <p:spPr>
          <a:xfrm rot="-7062709">
            <a:off x="2228963" y="4658027"/>
            <a:ext cx="308371" cy="308371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764" name="Google Shape;764;p23"/>
          <p:cNvGrpSpPr/>
          <p:nvPr/>
        </p:nvGrpSpPr>
        <p:grpSpPr>
          <a:xfrm rot="1748820">
            <a:off x="235939" y="171836"/>
            <a:ext cx="413929" cy="607065"/>
            <a:chOff x="7950025" y="2163425"/>
            <a:chExt cx="419050" cy="614575"/>
          </a:xfrm>
        </p:grpSpPr>
        <p:sp>
          <p:nvSpPr>
            <p:cNvPr id="765" name="Google Shape;765;p23"/>
            <p:cNvSpPr/>
            <p:nvPr/>
          </p:nvSpPr>
          <p:spPr>
            <a:xfrm>
              <a:off x="7959775" y="2163425"/>
              <a:ext cx="180450" cy="140625"/>
            </a:xfrm>
            <a:custGeom>
              <a:avLst/>
              <a:gdLst/>
              <a:ahLst/>
              <a:cxnLst/>
              <a:rect l="l" t="t" r="r" b="b"/>
              <a:pathLst>
                <a:path w="7218" h="5625" extrusionOk="0">
                  <a:moveTo>
                    <a:pt x="5547" y="1"/>
                  </a:moveTo>
                  <a:cubicBezTo>
                    <a:pt x="5456" y="1"/>
                    <a:pt x="5363" y="21"/>
                    <a:pt x="5277" y="64"/>
                  </a:cubicBezTo>
                  <a:lnTo>
                    <a:pt x="441" y="2405"/>
                  </a:lnTo>
                  <a:cubicBezTo>
                    <a:pt x="130" y="2558"/>
                    <a:pt x="1" y="2930"/>
                    <a:pt x="151" y="3240"/>
                  </a:cubicBezTo>
                  <a:lnTo>
                    <a:pt x="1176" y="5272"/>
                  </a:lnTo>
                  <a:cubicBezTo>
                    <a:pt x="1248" y="5421"/>
                    <a:pt x="1376" y="5536"/>
                    <a:pt x="1532" y="5589"/>
                  </a:cubicBezTo>
                  <a:cubicBezTo>
                    <a:pt x="1598" y="5613"/>
                    <a:pt x="1667" y="5625"/>
                    <a:pt x="1736" y="5625"/>
                  </a:cubicBezTo>
                  <a:cubicBezTo>
                    <a:pt x="1811" y="5625"/>
                    <a:pt x="1886" y="5611"/>
                    <a:pt x="1957" y="5583"/>
                  </a:cubicBezTo>
                  <a:cubicBezTo>
                    <a:pt x="1973" y="5579"/>
                    <a:pt x="1993" y="5571"/>
                    <a:pt x="2008" y="5562"/>
                  </a:cubicBezTo>
                  <a:lnTo>
                    <a:pt x="6845" y="3220"/>
                  </a:lnTo>
                  <a:cubicBezTo>
                    <a:pt x="6992" y="3148"/>
                    <a:pt x="7106" y="3019"/>
                    <a:pt x="7162" y="2863"/>
                  </a:cubicBezTo>
                  <a:cubicBezTo>
                    <a:pt x="7217" y="2708"/>
                    <a:pt x="7206" y="2535"/>
                    <a:pt x="7134" y="2387"/>
                  </a:cubicBezTo>
                  <a:lnTo>
                    <a:pt x="6109" y="354"/>
                  </a:lnTo>
                  <a:cubicBezTo>
                    <a:pt x="6002" y="132"/>
                    <a:pt x="5778" y="1"/>
                    <a:pt x="55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66" name="Google Shape;766;p23"/>
            <p:cNvSpPr/>
            <p:nvPr/>
          </p:nvSpPr>
          <p:spPr>
            <a:xfrm>
              <a:off x="8000200" y="2243825"/>
              <a:ext cx="368875" cy="534175"/>
            </a:xfrm>
            <a:custGeom>
              <a:avLst/>
              <a:gdLst/>
              <a:ahLst/>
              <a:cxnLst/>
              <a:rect l="l" t="t" r="r" b="b"/>
              <a:pathLst>
                <a:path w="14755" h="21367" extrusionOk="0">
                  <a:moveTo>
                    <a:pt x="5849" y="0"/>
                  </a:moveTo>
                  <a:lnTo>
                    <a:pt x="1" y="2838"/>
                  </a:lnTo>
                  <a:lnTo>
                    <a:pt x="5885" y="14926"/>
                  </a:lnTo>
                  <a:lnTo>
                    <a:pt x="6375" y="15938"/>
                  </a:lnTo>
                  <a:lnTo>
                    <a:pt x="8120" y="19534"/>
                  </a:lnTo>
                  <a:cubicBezTo>
                    <a:pt x="8682" y="20693"/>
                    <a:pt x="9842" y="21367"/>
                    <a:pt x="11048" y="21367"/>
                  </a:cubicBezTo>
                  <a:cubicBezTo>
                    <a:pt x="11524" y="21367"/>
                    <a:pt x="12007" y="21262"/>
                    <a:pt x="12464" y="21040"/>
                  </a:cubicBezTo>
                  <a:lnTo>
                    <a:pt x="12465" y="21040"/>
                  </a:lnTo>
                  <a:cubicBezTo>
                    <a:pt x="14080" y="20257"/>
                    <a:pt x="14755" y="18310"/>
                    <a:pt x="13970" y="16696"/>
                  </a:cubicBezTo>
                  <a:lnTo>
                    <a:pt x="12225" y="13098"/>
                  </a:lnTo>
                  <a:lnTo>
                    <a:pt x="11735" y="12090"/>
                  </a:lnTo>
                  <a:lnTo>
                    <a:pt x="584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67" name="Google Shape;767;p23"/>
            <p:cNvSpPr/>
            <p:nvPr/>
          </p:nvSpPr>
          <p:spPr>
            <a:xfrm>
              <a:off x="8037075" y="2280350"/>
              <a:ext cx="271625" cy="409475"/>
            </a:xfrm>
            <a:custGeom>
              <a:avLst/>
              <a:gdLst/>
              <a:ahLst/>
              <a:cxnLst/>
              <a:rect l="l" t="t" r="r" b="b"/>
              <a:pathLst>
                <a:path w="10865" h="16379" extrusionOk="0">
                  <a:moveTo>
                    <a:pt x="3860" y="0"/>
                  </a:moveTo>
                  <a:lnTo>
                    <a:pt x="1" y="1873"/>
                  </a:lnTo>
                  <a:lnTo>
                    <a:pt x="5014" y="12132"/>
                  </a:lnTo>
                  <a:lnTo>
                    <a:pt x="5338" y="12797"/>
                  </a:lnTo>
                  <a:lnTo>
                    <a:pt x="6488" y="15170"/>
                  </a:lnTo>
                  <a:cubicBezTo>
                    <a:pt x="6859" y="15934"/>
                    <a:pt x="7624" y="16379"/>
                    <a:pt x="8420" y="16379"/>
                  </a:cubicBezTo>
                  <a:cubicBezTo>
                    <a:pt x="8734" y="16379"/>
                    <a:pt x="9053" y="16309"/>
                    <a:pt x="9354" y="16163"/>
                  </a:cubicBezTo>
                  <a:cubicBezTo>
                    <a:pt x="10420" y="15646"/>
                    <a:pt x="10864" y="14363"/>
                    <a:pt x="10347" y="13297"/>
                  </a:cubicBezTo>
                  <a:lnTo>
                    <a:pt x="9196" y="10925"/>
                  </a:lnTo>
                  <a:lnTo>
                    <a:pt x="8873" y="10259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68" name="Google Shape;768;p23"/>
            <p:cNvSpPr/>
            <p:nvPr/>
          </p:nvSpPr>
          <p:spPr>
            <a:xfrm>
              <a:off x="7950025" y="2205525"/>
              <a:ext cx="246600" cy="147500"/>
            </a:xfrm>
            <a:custGeom>
              <a:avLst/>
              <a:gdLst/>
              <a:ahLst/>
              <a:cxnLst/>
              <a:rect l="l" t="t" r="r" b="b"/>
              <a:pathLst>
                <a:path w="9864" h="5900" extrusionOk="0">
                  <a:moveTo>
                    <a:pt x="8438" y="1"/>
                  </a:moveTo>
                  <a:cubicBezTo>
                    <a:pt x="8256" y="1"/>
                    <a:pt x="8071" y="41"/>
                    <a:pt x="7898" y="125"/>
                  </a:cubicBezTo>
                  <a:lnTo>
                    <a:pt x="877" y="3531"/>
                  </a:lnTo>
                  <a:cubicBezTo>
                    <a:pt x="262" y="3831"/>
                    <a:pt x="0" y="4581"/>
                    <a:pt x="300" y="5198"/>
                  </a:cubicBezTo>
                  <a:cubicBezTo>
                    <a:pt x="516" y="5641"/>
                    <a:pt x="963" y="5900"/>
                    <a:pt x="1427" y="5900"/>
                  </a:cubicBezTo>
                  <a:cubicBezTo>
                    <a:pt x="1609" y="5900"/>
                    <a:pt x="1793" y="5860"/>
                    <a:pt x="1967" y="5776"/>
                  </a:cubicBezTo>
                  <a:lnTo>
                    <a:pt x="8987" y="2368"/>
                  </a:lnTo>
                  <a:cubicBezTo>
                    <a:pt x="9604" y="2070"/>
                    <a:pt x="9863" y="1320"/>
                    <a:pt x="9563" y="703"/>
                  </a:cubicBezTo>
                  <a:cubicBezTo>
                    <a:pt x="9349" y="260"/>
                    <a:pt x="8901" y="1"/>
                    <a:pt x="843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69" name="Google Shape;769;p23"/>
            <p:cNvSpPr/>
            <p:nvPr/>
          </p:nvSpPr>
          <p:spPr>
            <a:xfrm>
              <a:off x="8117375" y="2445175"/>
              <a:ext cx="213750" cy="291275"/>
            </a:xfrm>
            <a:custGeom>
              <a:avLst/>
              <a:gdLst/>
              <a:ahLst/>
              <a:cxnLst/>
              <a:rect l="l" t="t" r="r" b="b"/>
              <a:pathLst>
                <a:path w="8550" h="11651" extrusionOk="0">
                  <a:moveTo>
                    <a:pt x="2969" y="8035"/>
                  </a:moveTo>
                  <a:lnTo>
                    <a:pt x="3860" y="9870"/>
                  </a:lnTo>
                  <a:lnTo>
                    <a:pt x="3736" y="9614"/>
                  </a:lnTo>
                  <a:lnTo>
                    <a:pt x="2969" y="8035"/>
                  </a:lnTo>
                  <a:close/>
                  <a:moveTo>
                    <a:pt x="3896" y="0"/>
                  </a:moveTo>
                  <a:lnTo>
                    <a:pt x="1" y="1891"/>
                  </a:lnTo>
                  <a:lnTo>
                    <a:pt x="3736" y="9614"/>
                  </a:lnTo>
                  <a:lnTo>
                    <a:pt x="4132" y="10430"/>
                  </a:lnTo>
                  <a:cubicBezTo>
                    <a:pt x="4506" y="11202"/>
                    <a:pt x="5278" y="11651"/>
                    <a:pt x="6081" y="11651"/>
                  </a:cubicBezTo>
                  <a:cubicBezTo>
                    <a:pt x="6398" y="11651"/>
                    <a:pt x="6720" y="11581"/>
                    <a:pt x="7024" y="11433"/>
                  </a:cubicBezTo>
                  <a:cubicBezTo>
                    <a:pt x="8101" y="10912"/>
                    <a:pt x="8549" y="9616"/>
                    <a:pt x="8027" y="8541"/>
                  </a:cubicBezTo>
                  <a:lnTo>
                    <a:pt x="6866" y="6146"/>
                  </a:lnTo>
                  <a:lnTo>
                    <a:pt x="6538" y="5472"/>
                  </a:lnTo>
                  <a:lnTo>
                    <a:pt x="389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70" name="Google Shape;770;p23"/>
            <p:cNvSpPr/>
            <p:nvPr/>
          </p:nvSpPr>
          <p:spPr>
            <a:xfrm>
              <a:off x="8110525" y="2412525"/>
              <a:ext cx="22725" cy="19925"/>
            </a:xfrm>
            <a:custGeom>
              <a:avLst/>
              <a:gdLst/>
              <a:ahLst/>
              <a:cxnLst/>
              <a:rect l="l" t="t" r="r" b="b"/>
              <a:pathLst>
                <a:path w="909" h="797" extrusionOk="0">
                  <a:moveTo>
                    <a:pt x="453" y="0"/>
                  </a:moveTo>
                  <a:cubicBezTo>
                    <a:pt x="395" y="0"/>
                    <a:pt x="336" y="13"/>
                    <a:pt x="280" y="39"/>
                  </a:cubicBezTo>
                  <a:cubicBezTo>
                    <a:pt x="83" y="137"/>
                    <a:pt x="1" y="374"/>
                    <a:pt x="97" y="572"/>
                  </a:cubicBezTo>
                  <a:cubicBezTo>
                    <a:pt x="165" y="713"/>
                    <a:pt x="307" y="796"/>
                    <a:pt x="455" y="796"/>
                  </a:cubicBezTo>
                  <a:cubicBezTo>
                    <a:pt x="513" y="796"/>
                    <a:pt x="572" y="783"/>
                    <a:pt x="627" y="756"/>
                  </a:cubicBezTo>
                  <a:cubicBezTo>
                    <a:pt x="825" y="660"/>
                    <a:pt x="908" y="421"/>
                    <a:pt x="812" y="224"/>
                  </a:cubicBezTo>
                  <a:cubicBezTo>
                    <a:pt x="743" y="82"/>
                    <a:pt x="601" y="0"/>
                    <a:pt x="4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71" name="Google Shape;771;p23"/>
            <p:cNvSpPr/>
            <p:nvPr/>
          </p:nvSpPr>
          <p:spPr>
            <a:xfrm>
              <a:off x="8149225" y="2416600"/>
              <a:ext cx="38650" cy="33900"/>
            </a:xfrm>
            <a:custGeom>
              <a:avLst/>
              <a:gdLst/>
              <a:ahLst/>
              <a:cxnLst/>
              <a:rect l="l" t="t" r="r" b="b"/>
              <a:pathLst>
                <a:path w="1546" h="1356" extrusionOk="0">
                  <a:moveTo>
                    <a:pt x="770" y="1"/>
                  </a:moveTo>
                  <a:cubicBezTo>
                    <a:pt x="671" y="1"/>
                    <a:pt x="571" y="22"/>
                    <a:pt x="476" y="68"/>
                  </a:cubicBezTo>
                  <a:cubicBezTo>
                    <a:pt x="139" y="235"/>
                    <a:pt x="0" y="639"/>
                    <a:pt x="163" y="975"/>
                  </a:cubicBezTo>
                  <a:cubicBezTo>
                    <a:pt x="281" y="1215"/>
                    <a:pt x="521" y="1356"/>
                    <a:pt x="772" y="1356"/>
                  </a:cubicBezTo>
                  <a:cubicBezTo>
                    <a:pt x="871" y="1356"/>
                    <a:pt x="971" y="1334"/>
                    <a:pt x="1066" y="1288"/>
                  </a:cubicBezTo>
                  <a:cubicBezTo>
                    <a:pt x="1405" y="1125"/>
                    <a:pt x="1545" y="718"/>
                    <a:pt x="1383" y="384"/>
                  </a:cubicBezTo>
                  <a:lnTo>
                    <a:pt x="1381" y="384"/>
                  </a:lnTo>
                  <a:cubicBezTo>
                    <a:pt x="1264" y="141"/>
                    <a:pt x="1022" y="1"/>
                    <a:pt x="7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72" name="Google Shape;772;p23"/>
            <p:cNvSpPr/>
            <p:nvPr/>
          </p:nvSpPr>
          <p:spPr>
            <a:xfrm>
              <a:off x="8074600" y="2362400"/>
              <a:ext cx="38625" cy="33900"/>
            </a:xfrm>
            <a:custGeom>
              <a:avLst/>
              <a:gdLst/>
              <a:ahLst/>
              <a:cxnLst/>
              <a:rect l="l" t="t" r="r" b="b"/>
              <a:pathLst>
                <a:path w="1545" h="1356" extrusionOk="0">
                  <a:moveTo>
                    <a:pt x="771" y="0"/>
                  </a:moveTo>
                  <a:cubicBezTo>
                    <a:pt x="672" y="0"/>
                    <a:pt x="572" y="22"/>
                    <a:pt x="477" y="68"/>
                  </a:cubicBezTo>
                  <a:cubicBezTo>
                    <a:pt x="139" y="233"/>
                    <a:pt x="0" y="639"/>
                    <a:pt x="163" y="975"/>
                  </a:cubicBezTo>
                  <a:cubicBezTo>
                    <a:pt x="280" y="1215"/>
                    <a:pt x="522" y="1355"/>
                    <a:pt x="773" y="1355"/>
                  </a:cubicBezTo>
                  <a:cubicBezTo>
                    <a:pt x="872" y="1355"/>
                    <a:pt x="972" y="1333"/>
                    <a:pt x="1067" y="1287"/>
                  </a:cubicBezTo>
                  <a:cubicBezTo>
                    <a:pt x="1405" y="1123"/>
                    <a:pt x="1545" y="716"/>
                    <a:pt x="1382" y="383"/>
                  </a:cubicBezTo>
                  <a:cubicBezTo>
                    <a:pt x="1265" y="141"/>
                    <a:pt x="1023" y="0"/>
                    <a:pt x="7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73" name="Google Shape;773;p23"/>
            <p:cNvSpPr/>
            <p:nvPr/>
          </p:nvSpPr>
          <p:spPr>
            <a:xfrm>
              <a:off x="8144575" y="23603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6" y="0"/>
                  </a:moveTo>
                  <a:cubicBezTo>
                    <a:pt x="406" y="0"/>
                    <a:pt x="345" y="13"/>
                    <a:pt x="288" y="41"/>
                  </a:cubicBezTo>
                  <a:cubicBezTo>
                    <a:pt x="84" y="141"/>
                    <a:pt x="0" y="386"/>
                    <a:pt x="98" y="591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6" y="778"/>
                  </a:cubicBezTo>
                  <a:cubicBezTo>
                    <a:pt x="851" y="681"/>
                    <a:pt x="935" y="435"/>
                    <a:pt x="837" y="232"/>
                  </a:cubicBezTo>
                  <a:cubicBezTo>
                    <a:pt x="766" y="85"/>
                    <a:pt x="619" y="0"/>
                    <a:pt x="4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74" name="Google Shape;774;p23"/>
            <p:cNvSpPr/>
            <p:nvPr/>
          </p:nvSpPr>
          <p:spPr>
            <a:xfrm>
              <a:off x="8100150" y="23250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5" y="0"/>
                  </a:moveTo>
                  <a:cubicBezTo>
                    <a:pt x="405" y="0"/>
                    <a:pt x="344" y="13"/>
                    <a:pt x="287" y="41"/>
                  </a:cubicBezTo>
                  <a:cubicBezTo>
                    <a:pt x="84" y="141"/>
                    <a:pt x="1" y="387"/>
                    <a:pt x="98" y="590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5" y="779"/>
                  </a:cubicBezTo>
                  <a:cubicBezTo>
                    <a:pt x="849" y="680"/>
                    <a:pt x="936" y="436"/>
                    <a:pt x="837" y="233"/>
                  </a:cubicBezTo>
                  <a:cubicBezTo>
                    <a:pt x="766" y="86"/>
                    <a:pt x="618" y="0"/>
                    <a:pt x="4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24"/>
          <p:cNvSpPr/>
          <p:nvPr/>
        </p:nvSpPr>
        <p:spPr>
          <a:xfrm>
            <a:off x="235538" y="283725"/>
            <a:ext cx="8672922" cy="4576018"/>
          </a:xfrm>
          <a:custGeom>
            <a:avLst/>
            <a:gdLst/>
            <a:ahLst/>
            <a:cxnLst/>
            <a:rect l="l" t="t" r="r" b="b"/>
            <a:pathLst>
              <a:path w="176091" h="90731" extrusionOk="0">
                <a:moveTo>
                  <a:pt x="104" y="0"/>
                </a:moveTo>
                <a:lnTo>
                  <a:pt x="94" y="9002"/>
                </a:lnTo>
                <a:lnTo>
                  <a:pt x="3729" y="9007"/>
                </a:lnTo>
                <a:cubicBezTo>
                  <a:pt x="4117" y="8098"/>
                  <a:pt x="5018" y="7462"/>
                  <a:pt x="6068" y="7462"/>
                </a:cubicBezTo>
                <a:cubicBezTo>
                  <a:pt x="6069" y="7462"/>
                  <a:pt x="6070" y="7462"/>
                  <a:pt x="6072" y="7462"/>
                </a:cubicBezTo>
                <a:cubicBezTo>
                  <a:pt x="7276" y="7463"/>
                  <a:pt x="8283" y="8304"/>
                  <a:pt x="8544" y="9429"/>
                </a:cubicBezTo>
                <a:lnTo>
                  <a:pt x="8533" y="9429"/>
                </a:lnTo>
                <a:cubicBezTo>
                  <a:pt x="8570" y="9578"/>
                  <a:pt x="8596" y="9730"/>
                  <a:pt x="8606" y="9887"/>
                </a:cubicBezTo>
                <a:cubicBezTo>
                  <a:pt x="8606" y="9896"/>
                  <a:pt x="8607" y="9905"/>
                  <a:pt x="8607" y="9914"/>
                </a:cubicBezTo>
                <a:cubicBezTo>
                  <a:pt x="8610" y="9951"/>
                  <a:pt x="8611" y="9990"/>
                  <a:pt x="8611" y="10027"/>
                </a:cubicBezTo>
                <a:cubicBezTo>
                  <a:pt x="8600" y="11423"/>
                  <a:pt x="7466" y="12550"/>
                  <a:pt x="6067" y="12550"/>
                </a:cubicBezTo>
                <a:cubicBezTo>
                  <a:pt x="6067" y="12550"/>
                  <a:pt x="6066" y="12550"/>
                  <a:pt x="6065" y="12550"/>
                </a:cubicBezTo>
                <a:cubicBezTo>
                  <a:pt x="5013" y="12549"/>
                  <a:pt x="4112" y="11910"/>
                  <a:pt x="3726" y="11000"/>
                </a:cubicBezTo>
                <a:lnTo>
                  <a:pt x="91" y="10997"/>
                </a:lnTo>
                <a:lnTo>
                  <a:pt x="91" y="11042"/>
                </a:lnTo>
                <a:lnTo>
                  <a:pt x="84" y="17826"/>
                </a:lnTo>
                <a:lnTo>
                  <a:pt x="84" y="17873"/>
                </a:lnTo>
                <a:lnTo>
                  <a:pt x="3719" y="17876"/>
                </a:lnTo>
                <a:cubicBezTo>
                  <a:pt x="4107" y="16969"/>
                  <a:pt x="5008" y="16333"/>
                  <a:pt x="6058" y="16333"/>
                </a:cubicBezTo>
                <a:cubicBezTo>
                  <a:pt x="6059" y="16333"/>
                  <a:pt x="6060" y="16333"/>
                  <a:pt x="6061" y="16333"/>
                </a:cubicBezTo>
                <a:cubicBezTo>
                  <a:pt x="7458" y="16334"/>
                  <a:pt x="8589" y="17462"/>
                  <a:pt x="8601" y="18857"/>
                </a:cubicBezTo>
                <a:cubicBezTo>
                  <a:pt x="8587" y="20250"/>
                  <a:pt x="7454" y="21375"/>
                  <a:pt x="6057" y="21375"/>
                </a:cubicBezTo>
                <a:cubicBezTo>
                  <a:pt x="6056" y="21375"/>
                  <a:pt x="6056" y="21375"/>
                  <a:pt x="6055" y="21375"/>
                </a:cubicBezTo>
                <a:cubicBezTo>
                  <a:pt x="5003" y="21374"/>
                  <a:pt x="4102" y="20735"/>
                  <a:pt x="3716" y="19825"/>
                </a:cubicBezTo>
                <a:lnTo>
                  <a:pt x="81" y="19821"/>
                </a:lnTo>
                <a:lnTo>
                  <a:pt x="81" y="19868"/>
                </a:lnTo>
                <a:lnTo>
                  <a:pt x="73" y="26651"/>
                </a:lnTo>
                <a:lnTo>
                  <a:pt x="73" y="26697"/>
                </a:lnTo>
                <a:lnTo>
                  <a:pt x="3708" y="26701"/>
                </a:lnTo>
                <a:cubicBezTo>
                  <a:pt x="4097" y="25793"/>
                  <a:pt x="4998" y="25158"/>
                  <a:pt x="6048" y="25158"/>
                </a:cubicBezTo>
                <a:cubicBezTo>
                  <a:pt x="6049" y="25158"/>
                  <a:pt x="6050" y="25158"/>
                  <a:pt x="6051" y="25158"/>
                </a:cubicBezTo>
                <a:cubicBezTo>
                  <a:pt x="7447" y="25159"/>
                  <a:pt x="8580" y="26287"/>
                  <a:pt x="8590" y="27682"/>
                </a:cubicBezTo>
                <a:cubicBezTo>
                  <a:pt x="8576" y="29075"/>
                  <a:pt x="7444" y="30200"/>
                  <a:pt x="6047" y="30200"/>
                </a:cubicBezTo>
                <a:cubicBezTo>
                  <a:pt x="6046" y="30200"/>
                  <a:pt x="6045" y="30200"/>
                  <a:pt x="6044" y="30200"/>
                </a:cubicBezTo>
                <a:cubicBezTo>
                  <a:pt x="4994" y="30198"/>
                  <a:pt x="4092" y="29560"/>
                  <a:pt x="3706" y="28650"/>
                </a:cubicBezTo>
                <a:lnTo>
                  <a:pt x="71" y="28646"/>
                </a:lnTo>
                <a:lnTo>
                  <a:pt x="71" y="28692"/>
                </a:lnTo>
                <a:lnTo>
                  <a:pt x="63" y="35477"/>
                </a:lnTo>
                <a:lnTo>
                  <a:pt x="63" y="35522"/>
                </a:lnTo>
                <a:lnTo>
                  <a:pt x="3698" y="35527"/>
                </a:lnTo>
                <a:cubicBezTo>
                  <a:pt x="4086" y="34618"/>
                  <a:pt x="4987" y="33983"/>
                  <a:pt x="6037" y="33983"/>
                </a:cubicBezTo>
                <a:cubicBezTo>
                  <a:pt x="6039" y="33983"/>
                  <a:pt x="6040" y="33983"/>
                  <a:pt x="6041" y="33983"/>
                </a:cubicBezTo>
                <a:cubicBezTo>
                  <a:pt x="7437" y="33984"/>
                  <a:pt x="8570" y="35113"/>
                  <a:pt x="8580" y="36507"/>
                </a:cubicBezTo>
                <a:cubicBezTo>
                  <a:pt x="8566" y="37899"/>
                  <a:pt x="7435" y="39024"/>
                  <a:pt x="6039" y="39024"/>
                </a:cubicBezTo>
                <a:cubicBezTo>
                  <a:pt x="6037" y="39024"/>
                  <a:pt x="6036" y="39024"/>
                  <a:pt x="6034" y="39024"/>
                </a:cubicBezTo>
                <a:cubicBezTo>
                  <a:pt x="4983" y="39023"/>
                  <a:pt x="4082" y="38385"/>
                  <a:pt x="3695" y="37475"/>
                </a:cubicBezTo>
                <a:lnTo>
                  <a:pt x="61" y="37471"/>
                </a:lnTo>
                <a:lnTo>
                  <a:pt x="61" y="37517"/>
                </a:lnTo>
                <a:lnTo>
                  <a:pt x="53" y="44302"/>
                </a:lnTo>
                <a:lnTo>
                  <a:pt x="53" y="44347"/>
                </a:lnTo>
                <a:lnTo>
                  <a:pt x="3688" y="44352"/>
                </a:lnTo>
                <a:cubicBezTo>
                  <a:pt x="4076" y="43444"/>
                  <a:pt x="4977" y="42807"/>
                  <a:pt x="6027" y="42807"/>
                </a:cubicBezTo>
                <a:cubicBezTo>
                  <a:pt x="6028" y="42807"/>
                  <a:pt x="6029" y="42807"/>
                  <a:pt x="6030" y="42807"/>
                </a:cubicBezTo>
                <a:cubicBezTo>
                  <a:pt x="7427" y="42809"/>
                  <a:pt x="8560" y="43937"/>
                  <a:pt x="8570" y="45331"/>
                </a:cubicBezTo>
                <a:cubicBezTo>
                  <a:pt x="8556" y="46724"/>
                  <a:pt x="7424" y="47849"/>
                  <a:pt x="6029" y="47849"/>
                </a:cubicBezTo>
                <a:cubicBezTo>
                  <a:pt x="6027" y="47849"/>
                  <a:pt x="6025" y="47849"/>
                  <a:pt x="6024" y="47849"/>
                </a:cubicBezTo>
                <a:cubicBezTo>
                  <a:pt x="4974" y="47848"/>
                  <a:pt x="4073" y="47209"/>
                  <a:pt x="3685" y="46301"/>
                </a:cubicBezTo>
                <a:lnTo>
                  <a:pt x="52" y="46296"/>
                </a:lnTo>
                <a:lnTo>
                  <a:pt x="52" y="46342"/>
                </a:lnTo>
                <a:lnTo>
                  <a:pt x="43" y="53126"/>
                </a:lnTo>
                <a:lnTo>
                  <a:pt x="43" y="53173"/>
                </a:lnTo>
                <a:lnTo>
                  <a:pt x="3677" y="53177"/>
                </a:lnTo>
                <a:cubicBezTo>
                  <a:pt x="4066" y="52269"/>
                  <a:pt x="4967" y="51632"/>
                  <a:pt x="6017" y="51632"/>
                </a:cubicBezTo>
                <a:cubicBezTo>
                  <a:pt x="6018" y="51632"/>
                  <a:pt x="6019" y="51632"/>
                  <a:pt x="6020" y="51632"/>
                </a:cubicBezTo>
                <a:cubicBezTo>
                  <a:pt x="7417" y="51633"/>
                  <a:pt x="8549" y="52762"/>
                  <a:pt x="8560" y="54156"/>
                </a:cubicBezTo>
                <a:cubicBezTo>
                  <a:pt x="8545" y="55549"/>
                  <a:pt x="7413" y="56675"/>
                  <a:pt x="6016" y="56675"/>
                </a:cubicBezTo>
                <a:cubicBezTo>
                  <a:pt x="6015" y="56675"/>
                  <a:pt x="6014" y="56675"/>
                  <a:pt x="6014" y="56675"/>
                </a:cubicBezTo>
                <a:cubicBezTo>
                  <a:pt x="4963" y="56674"/>
                  <a:pt x="4062" y="56034"/>
                  <a:pt x="3675" y="55125"/>
                </a:cubicBezTo>
                <a:lnTo>
                  <a:pt x="41" y="55120"/>
                </a:lnTo>
                <a:lnTo>
                  <a:pt x="41" y="55167"/>
                </a:lnTo>
                <a:lnTo>
                  <a:pt x="33" y="61951"/>
                </a:lnTo>
                <a:lnTo>
                  <a:pt x="33" y="61998"/>
                </a:lnTo>
                <a:lnTo>
                  <a:pt x="3667" y="62001"/>
                </a:lnTo>
                <a:cubicBezTo>
                  <a:pt x="4055" y="61094"/>
                  <a:pt x="4956" y="60457"/>
                  <a:pt x="6007" y="60457"/>
                </a:cubicBezTo>
                <a:cubicBezTo>
                  <a:pt x="6008" y="60457"/>
                  <a:pt x="6009" y="60457"/>
                  <a:pt x="6010" y="60457"/>
                </a:cubicBezTo>
                <a:cubicBezTo>
                  <a:pt x="7408" y="60459"/>
                  <a:pt x="8539" y="61587"/>
                  <a:pt x="8549" y="62981"/>
                </a:cubicBezTo>
                <a:cubicBezTo>
                  <a:pt x="8535" y="64375"/>
                  <a:pt x="7402" y="65500"/>
                  <a:pt x="6006" y="65500"/>
                </a:cubicBezTo>
                <a:cubicBezTo>
                  <a:pt x="6005" y="65500"/>
                  <a:pt x="6004" y="65500"/>
                  <a:pt x="6003" y="65500"/>
                </a:cubicBezTo>
                <a:cubicBezTo>
                  <a:pt x="4953" y="65499"/>
                  <a:pt x="4052" y="64860"/>
                  <a:pt x="3665" y="63950"/>
                </a:cubicBezTo>
                <a:lnTo>
                  <a:pt x="31" y="63945"/>
                </a:lnTo>
                <a:lnTo>
                  <a:pt x="31" y="63991"/>
                </a:lnTo>
                <a:lnTo>
                  <a:pt x="23" y="70776"/>
                </a:lnTo>
                <a:lnTo>
                  <a:pt x="23" y="70822"/>
                </a:lnTo>
                <a:lnTo>
                  <a:pt x="3657" y="70826"/>
                </a:lnTo>
                <a:cubicBezTo>
                  <a:pt x="4045" y="69918"/>
                  <a:pt x="4946" y="69282"/>
                  <a:pt x="5996" y="69282"/>
                </a:cubicBezTo>
                <a:cubicBezTo>
                  <a:pt x="5997" y="69282"/>
                  <a:pt x="5998" y="69282"/>
                  <a:pt x="5999" y="69282"/>
                </a:cubicBezTo>
                <a:cubicBezTo>
                  <a:pt x="7397" y="69284"/>
                  <a:pt x="8529" y="70412"/>
                  <a:pt x="8539" y="71806"/>
                </a:cubicBezTo>
                <a:cubicBezTo>
                  <a:pt x="8525" y="73200"/>
                  <a:pt x="7392" y="74325"/>
                  <a:pt x="5995" y="74325"/>
                </a:cubicBezTo>
                <a:cubicBezTo>
                  <a:pt x="5995" y="74325"/>
                  <a:pt x="5994" y="74325"/>
                  <a:pt x="5993" y="74325"/>
                </a:cubicBezTo>
                <a:cubicBezTo>
                  <a:pt x="4943" y="74323"/>
                  <a:pt x="4042" y="73685"/>
                  <a:pt x="3654" y="72775"/>
                </a:cubicBezTo>
                <a:lnTo>
                  <a:pt x="21" y="72771"/>
                </a:lnTo>
                <a:lnTo>
                  <a:pt x="21" y="72816"/>
                </a:lnTo>
                <a:lnTo>
                  <a:pt x="13" y="79601"/>
                </a:lnTo>
                <a:lnTo>
                  <a:pt x="13" y="79647"/>
                </a:lnTo>
                <a:lnTo>
                  <a:pt x="3647" y="79651"/>
                </a:lnTo>
                <a:cubicBezTo>
                  <a:pt x="4035" y="78742"/>
                  <a:pt x="4938" y="78106"/>
                  <a:pt x="5989" y="78106"/>
                </a:cubicBezTo>
                <a:cubicBezTo>
                  <a:pt x="7388" y="78109"/>
                  <a:pt x="8521" y="79239"/>
                  <a:pt x="8530" y="80636"/>
                </a:cubicBezTo>
                <a:cubicBezTo>
                  <a:pt x="8529" y="80673"/>
                  <a:pt x="8527" y="80711"/>
                  <a:pt x="8525" y="80749"/>
                </a:cubicBezTo>
                <a:cubicBezTo>
                  <a:pt x="8525" y="80758"/>
                  <a:pt x="8525" y="80767"/>
                  <a:pt x="8524" y="80776"/>
                </a:cubicBezTo>
                <a:cubicBezTo>
                  <a:pt x="8513" y="80933"/>
                  <a:pt x="8486" y="81085"/>
                  <a:pt x="8449" y="81233"/>
                </a:cubicBezTo>
                <a:lnTo>
                  <a:pt x="8460" y="81233"/>
                </a:lnTo>
                <a:cubicBezTo>
                  <a:pt x="8197" y="82357"/>
                  <a:pt x="7190" y="83196"/>
                  <a:pt x="5985" y="83196"/>
                </a:cubicBezTo>
                <a:cubicBezTo>
                  <a:pt x="5985" y="83196"/>
                  <a:pt x="5984" y="83196"/>
                  <a:pt x="5983" y="83196"/>
                </a:cubicBezTo>
                <a:cubicBezTo>
                  <a:pt x="4932" y="83194"/>
                  <a:pt x="4031" y="82556"/>
                  <a:pt x="3644" y="81646"/>
                </a:cubicBezTo>
                <a:lnTo>
                  <a:pt x="10" y="81641"/>
                </a:lnTo>
                <a:lnTo>
                  <a:pt x="0" y="90643"/>
                </a:lnTo>
                <a:lnTo>
                  <a:pt x="71514" y="90727"/>
                </a:lnTo>
                <a:lnTo>
                  <a:pt x="71514" y="90731"/>
                </a:lnTo>
                <a:lnTo>
                  <a:pt x="176090" y="90731"/>
                </a:lnTo>
                <a:lnTo>
                  <a:pt x="176090" y="0"/>
                </a:lnTo>
                <a:lnTo>
                  <a:pt x="71514" y="0"/>
                </a:lnTo>
                <a:lnTo>
                  <a:pt x="71514" y="83"/>
                </a:lnTo>
                <a:lnTo>
                  <a:pt x="1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777" name="Google Shape;777;p24"/>
          <p:cNvGrpSpPr/>
          <p:nvPr/>
        </p:nvGrpSpPr>
        <p:grpSpPr>
          <a:xfrm>
            <a:off x="713188" y="638125"/>
            <a:ext cx="8194843" cy="3931400"/>
            <a:chOff x="858725" y="638125"/>
            <a:chExt cx="7680985" cy="3931400"/>
          </a:xfrm>
        </p:grpSpPr>
        <p:sp>
          <p:nvSpPr>
            <p:cNvPr id="778" name="Google Shape;778;p24"/>
            <p:cNvSpPr/>
            <p:nvPr/>
          </p:nvSpPr>
          <p:spPr>
            <a:xfrm>
              <a:off x="862649" y="9174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79" name="Google Shape;779;p24"/>
            <p:cNvSpPr/>
            <p:nvPr/>
          </p:nvSpPr>
          <p:spPr>
            <a:xfrm>
              <a:off x="862306" y="1196738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8" y="0"/>
                    <a:pt x="1" y="57"/>
                    <a:pt x="1" y="127"/>
                  </a:cubicBezTo>
                  <a:cubicBezTo>
                    <a:pt x="1" y="197"/>
                    <a:pt x="58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5" y="379"/>
                    <a:pt x="156515" y="309"/>
                  </a:cubicBezTo>
                  <a:cubicBezTo>
                    <a:pt x="156515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80" name="Google Shape;780;p24"/>
            <p:cNvSpPr/>
            <p:nvPr/>
          </p:nvSpPr>
          <p:spPr>
            <a:xfrm>
              <a:off x="861962" y="1476003"/>
              <a:ext cx="7677110" cy="21306"/>
            </a:xfrm>
            <a:custGeom>
              <a:avLst/>
              <a:gdLst/>
              <a:ahLst/>
              <a:cxnLst/>
              <a:rect l="l" t="t" r="r" b="b"/>
              <a:pathLst>
                <a:path w="156516" h="437" extrusionOk="0">
                  <a:moveTo>
                    <a:pt x="128" y="0"/>
                  </a:moveTo>
                  <a:cubicBezTo>
                    <a:pt x="58" y="0"/>
                    <a:pt x="1" y="57"/>
                    <a:pt x="1" y="128"/>
                  </a:cubicBezTo>
                  <a:cubicBezTo>
                    <a:pt x="0" y="197"/>
                    <a:pt x="58" y="254"/>
                    <a:pt x="128" y="254"/>
                  </a:cubicBezTo>
                  <a:lnTo>
                    <a:pt x="156388" y="437"/>
                  </a:lnTo>
                  <a:cubicBezTo>
                    <a:pt x="156457" y="437"/>
                    <a:pt x="156515" y="379"/>
                    <a:pt x="156515" y="309"/>
                  </a:cubicBezTo>
                  <a:cubicBezTo>
                    <a:pt x="156515" y="238"/>
                    <a:pt x="156457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81" name="Google Shape;781;p24"/>
            <p:cNvSpPr/>
            <p:nvPr/>
          </p:nvSpPr>
          <p:spPr>
            <a:xfrm>
              <a:off x="861619" y="1755316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9" y="0"/>
                    <a:pt x="1" y="57"/>
                    <a:pt x="1" y="126"/>
                  </a:cubicBezTo>
                  <a:cubicBezTo>
                    <a:pt x="1" y="197"/>
                    <a:pt x="57" y="254"/>
                    <a:pt x="128" y="254"/>
                  </a:cubicBezTo>
                  <a:lnTo>
                    <a:pt x="156389" y="435"/>
                  </a:lnTo>
                  <a:cubicBezTo>
                    <a:pt x="156458" y="435"/>
                    <a:pt x="156515" y="379"/>
                    <a:pt x="156515" y="308"/>
                  </a:cubicBezTo>
                  <a:cubicBezTo>
                    <a:pt x="156515" y="238"/>
                    <a:pt x="156458" y="182"/>
                    <a:pt x="156389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82" name="Google Shape;782;p24"/>
            <p:cNvSpPr/>
            <p:nvPr/>
          </p:nvSpPr>
          <p:spPr>
            <a:xfrm>
              <a:off x="861325" y="203458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83" name="Google Shape;783;p24"/>
            <p:cNvSpPr/>
            <p:nvPr/>
          </p:nvSpPr>
          <p:spPr>
            <a:xfrm>
              <a:off x="860981" y="2313797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8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9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4"/>
                    <a:pt x="156389" y="184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84" name="Google Shape;784;p24"/>
            <p:cNvSpPr/>
            <p:nvPr/>
          </p:nvSpPr>
          <p:spPr>
            <a:xfrm>
              <a:off x="860687" y="2593159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85" name="Google Shape;785;p24"/>
            <p:cNvSpPr/>
            <p:nvPr/>
          </p:nvSpPr>
          <p:spPr>
            <a:xfrm>
              <a:off x="860344" y="2872375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8" y="1"/>
                    <a:pt x="1" y="59"/>
                    <a:pt x="1" y="128"/>
                  </a:cubicBezTo>
                  <a:cubicBezTo>
                    <a:pt x="1" y="198"/>
                    <a:pt x="58" y="256"/>
                    <a:pt x="127" y="256"/>
                  </a:cubicBezTo>
                  <a:lnTo>
                    <a:pt x="156388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2"/>
                    <a:pt x="156388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86" name="Google Shape;786;p24"/>
            <p:cNvSpPr/>
            <p:nvPr/>
          </p:nvSpPr>
          <p:spPr>
            <a:xfrm>
              <a:off x="860000" y="3151737"/>
              <a:ext cx="7677110" cy="21257"/>
            </a:xfrm>
            <a:custGeom>
              <a:avLst/>
              <a:gdLst/>
              <a:ahLst/>
              <a:cxnLst/>
              <a:rect l="l" t="t" r="r" b="b"/>
              <a:pathLst>
                <a:path w="156516" h="436" extrusionOk="0">
                  <a:moveTo>
                    <a:pt x="128" y="0"/>
                  </a:moveTo>
                  <a:cubicBezTo>
                    <a:pt x="58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6" y="309"/>
                  </a:cubicBezTo>
                  <a:cubicBezTo>
                    <a:pt x="156516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87" name="Google Shape;787;p24"/>
            <p:cNvSpPr/>
            <p:nvPr/>
          </p:nvSpPr>
          <p:spPr>
            <a:xfrm>
              <a:off x="859657" y="3430953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1"/>
                  </a:moveTo>
                  <a:cubicBezTo>
                    <a:pt x="59" y="1"/>
                    <a:pt x="1" y="58"/>
                    <a:pt x="1" y="128"/>
                  </a:cubicBezTo>
                  <a:cubicBezTo>
                    <a:pt x="1" y="198"/>
                    <a:pt x="57" y="254"/>
                    <a:pt x="128" y="254"/>
                  </a:cubicBezTo>
                  <a:lnTo>
                    <a:pt x="156389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88" name="Google Shape;788;p24"/>
            <p:cNvSpPr/>
            <p:nvPr/>
          </p:nvSpPr>
          <p:spPr>
            <a:xfrm>
              <a:off x="859363" y="3710315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8"/>
                    <a:pt x="156514" y="308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89" name="Google Shape;789;p24"/>
            <p:cNvSpPr/>
            <p:nvPr/>
          </p:nvSpPr>
          <p:spPr>
            <a:xfrm>
              <a:off x="859019" y="398953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1"/>
                  </a:moveTo>
                  <a:cubicBezTo>
                    <a:pt x="58" y="1"/>
                    <a:pt x="1" y="58"/>
                    <a:pt x="1" y="128"/>
                  </a:cubicBezTo>
                  <a:cubicBezTo>
                    <a:pt x="1" y="198"/>
                    <a:pt x="58" y="254"/>
                    <a:pt x="127" y="254"/>
                  </a:cubicBezTo>
                  <a:lnTo>
                    <a:pt x="156387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90" name="Google Shape;790;p24"/>
            <p:cNvSpPr/>
            <p:nvPr/>
          </p:nvSpPr>
          <p:spPr>
            <a:xfrm>
              <a:off x="858725" y="4268796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91" name="Google Shape;791;p24"/>
            <p:cNvSpPr/>
            <p:nvPr/>
          </p:nvSpPr>
          <p:spPr>
            <a:xfrm>
              <a:off x="862649" y="6381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92" name="Google Shape;792;p24"/>
            <p:cNvSpPr/>
            <p:nvPr/>
          </p:nvSpPr>
          <p:spPr>
            <a:xfrm>
              <a:off x="858725" y="4548170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793" name="Google Shape;793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4" name="Google Shape;794;p24"/>
          <p:cNvSpPr txBox="1">
            <a:spLocks noGrp="1"/>
          </p:cNvSpPr>
          <p:nvPr>
            <p:ph type="subTitle" idx="1"/>
          </p:nvPr>
        </p:nvSpPr>
        <p:spPr>
          <a:xfrm>
            <a:off x="2293912" y="2027472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5" name="Google Shape;795;p24"/>
          <p:cNvSpPr txBox="1">
            <a:spLocks noGrp="1"/>
          </p:cNvSpPr>
          <p:nvPr>
            <p:ph type="subTitle" idx="2"/>
          </p:nvPr>
        </p:nvSpPr>
        <p:spPr>
          <a:xfrm>
            <a:off x="5464166" y="2027472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6" name="Google Shape;796;p24"/>
          <p:cNvSpPr txBox="1">
            <a:spLocks noGrp="1"/>
          </p:cNvSpPr>
          <p:nvPr>
            <p:ph type="subTitle" idx="3"/>
          </p:nvPr>
        </p:nvSpPr>
        <p:spPr>
          <a:xfrm>
            <a:off x="2293912" y="3517947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7" name="Google Shape;797;p24"/>
          <p:cNvSpPr txBox="1">
            <a:spLocks noGrp="1"/>
          </p:cNvSpPr>
          <p:nvPr>
            <p:ph type="subTitle" idx="4"/>
          </p:nvPr>
        </p:nvSpPr>
        <p:spPr>
          <a:xfrm>
            <a:off x="5464166" y="3517947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8" name="Google Shape;798;p24"/>
          <p:cNvSpPr txBox="1">
            <a:spLocks noGrp="1"/>
          </p:cNvSpPr>
          <p:nvPr>
            <p:ph type="subTitle" idx="5"/>
          </p:nvPr>
        </p:nvSpPr>
        <p:spPr>
          <a:xfrm>
            <a:off x="2293912" y="1692118"/>
            <a:ext cx="1978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9" name="Google Shape;799;p24"/>
          <p:cNvSpPr txBox="1">
            <a:spLocks noGrp="1"/>
          </p:cNvSpPr>
          <p:nvPr>
            <p:ph type="subTitle" idx="6"/>
          </p:nvPr>
        </p:nvSpPr>
        <p:spPr>
          <a:xfrm>
            <a:off x="2293912" y="3182693"/>
            <a:ext cx="1978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00" name="Google Shape;800;p24"/>
          <p:cNvSpPr txBox="1">
            <a:spLocks noGrp="1"/>
          </p:cNvSpPr>
          <p:nvPr>
            <p:ph type="subTitle" idx="7"/>
          </p:nvPr>
        </p:nvSpPr>
        <p:spPr>
          <a:xfrm>
            <a:off x="5464162" y="1692118"/>
            <a:ext cx="1978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01" name="Google Shape;801;p24"/>
          <p:cNvSpPr txBox="1">
            <a:spLocks noGrp="1"/>
          </p:cNvSpPr>
          <p:nvPr>
            <p:ph type="subTitle" idx="8"/>
          </p:nvPr>
        </p:nvSpPr>
        <p:spPr>
          <a:xfrm>
            <a:off x="5464162" y="3182693"/>
            <a:ext cx="1978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802" name="Google Shape;802;p24"/>
          <p:cNvGrpSpPr/>
          <p:nvPr/>
        </p:nvGrpSpPr>
        <p:grpSpPr>
          <a:xfrm rot="-335227">
            <a:off x="8633950" y="1425500"/>
            <a:ext cx="383072" cy="561809"/>
            <a:chOff x="7950025" y="2163425"/>
            <a:chExt cx="419050" cy="614575"/>
          </a:xfrm>
        </p:grpSpPr>
        <p:sp>
          <p:nvSpPr>
            <p:cNvPr id="803" name="Google Shape;803;p24"/>
            <p:cNvSpPr/>
            <p:nvPr/>
          </p:nvSpPr>
          <p:spPr>
            <a:xfrm>
              <a:off x="7959775" y="2163425"/>
              <a:ext cx="180450" cy="140625"/>
            </a:xfrm>
            <a:custGeom>
              <a:avLst/>
              <a:gdLst/>
              <a:ahLst/>
              <a:cxnLst/>
              <a:rect l="l" t="t" r="r" b="b"/>
              <a:pathLst>
                <a:path w="7218" h="5625" extrusionOk="0">
                  <a:moveTo>
                    <a:pt x="5547" y="1"/>
                  </a:moveTo>
                  <a:cubicBezTo>
                    <a:pt x="5456" y="1"/>
                    <a:pt x="5363" y="21"/>
                    <a:pt x="5277" y="64"/>
                  </a:cubicBezTo>
                  <a:lnTo>
                    <a:pt x="441" y="2405"/>
                  </a:lnTo>
                  <a:cubicBezTo>
                    <a:pt x="130" y="2558"/>
                    <a:pt x="1" y="2930"/>
                    <a:pt x="151" y="3240"/>
                  </a:cubicBezTo>
                  <a:lnTo>
                    <a:pt x="1176" y="5272"/>
                  </a:lnTo>
                  <a:cubicBezTo>
                    <a:pt x="1248" y="5421"/>
                    <a:pt x="1376" y="5536"/>
                    <a:pt x="1532" y="5589"/>
                  </a:cubicBezTo>
                  <a:cubicBezTo>
                    <a:pt x="1598" y="5613"/>
                    <a:pt x="1667" y="5625"/>
                    <a:pt x="1736" y="5625"/>
                  </a:cubicBezTo>
                  <a:cubicBezTo>
                    <a:pt x="1811" y="5625"/>
                    <a:pt x="1886" y="5611"/>
                    <a:pt x="1957" y="5583"/>
                  </a:cubicBezTo>
                  <a:cubicBezTo>
                    <a:pt x="1973" y="5579"/>
                    <a:pt x="1993" y="5571"/>
                    <a:pt x="2008" y="5562"/>
                  </a:cubicBezTo>
                  <a:lnTo>
                    <a:pt x="6845" y="3220"/>
                  </a:lnTo>
                  <a:cubicBezTo>
                    <a:pt x="6992" y="3148"/>
                    <a:pt x="7106" y="3019"/>
                    <a:pt x="7162" y="2863"/>
                  </a:cubicBezTo>
                  <a:cubicBezTo>
                    <a:pt x="7217" y="2708"/>
                    <a:pt x="7206" y="2535"/>
                    <a:pt x="7134" y="2387"/>
                  </a:cubicBezTo>
                  <a:lnTo>
                    <a:pt x="6109" y="354"/>
                  </a:lnTo>
                  <a:cubicBezTo>
                    <a:pt x="6002" y="132"/>
                    <a:pt x="5778" y="1"/>
                    <a:pt x="55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04" name="Google Shape;804;p24"/>
            <p:cNvSpPr/>
            <p:nvPr/>
          </p:nvSpPr>
          <p:spPr>
            <a:xfrm>
              <a:off x="8000200" y="2243825"/>
              <a:ext cx="368875" cy="534175"/>
            </a:xfrm>
            <a:custGeom>
              <a:avLst/>
              <a:gdLst/>
              <a:ahLst/>
              <a:cxnLst/>
              <a:rect l="l" t="t" r="r" b="b"/>
              <a:pathLst>
                <a:path w="14755" h="21367" extrusionOk="0">
                  <a:moveTo>
                    <a:pt x="5849" y="0"/>
                  </a:moveTo>
                  <a:lnTo>
                    <a:pt x="1" y="2838"/>
                  </a:lnTo>
                  <a:lnTo>
                    <a:pt x="5885" y="14926"/>
                  </a:lnTo>
                  <a:lnTo>
                    <a:pt x="6375" y="15938"/>
                  </a:lnTo>
                  <a:lnTo>
                    <a:pt x="8120" y="19534"/>
                  </a:lnTo>
                  <a:cubicBezTo>
                    <a:pt x="8682" y="20693"/>
                    <a:pt x="9842" y="21367"/>
                    <a:pt x="11048" y="21367"/>
                  </a:cubicBezTo>
                  <a:cubicBezTo>
                    <a:pt x="11524" y="21367"/>
                    <a:pt x="12007" y="21262"/>
                    <a:pt x="12464" y="21040"/>
                  </a:cubicBezTo>
                  <a:lnTo>
                    <a:pt x="12465" y="21040"/>
                  </a:lnTo>
                  <a:cubicBezTo>
                    <a:pt x="14080" y="20257"/>
                    <a:pt x="14755" y="18310"/>
                    <a:pt x="13970" y="16696"/>
                  </a:cubicBezTo>
                  <a:lnTo>
                    <a:pt x="12225" y="13098"/>
                  </a:lnTo>
                  <a:lnTo>
                    <a:pt x="11735" y="12090"/>
                  </a:lnTo>
                  <a:lnTo>
                    <a:pt x="584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05" name="Google Shape;805;p24"/>
            <p:cNvSpPr/>
            <p:nvPr/>
          </p:nvSpPr>
          <p:spPr>
            <a:xfrm>
              <a:off x="8037075" y="2280350"/>
              <a:ext cx="271625" cy="409475"/>
            </a:xfrm>
            <a:custGeom>
              <a:avLst/>
              <a:gdLst/>
              <a:ahLst/>
              <a:cxnLst/>
              <a:rect l="l" t="t" r="r" b="b"/>
              <a:pathLst>
                <a:path w="10865" h="16379" extrusionOk="0">
                  <a:moveTo>
                    <a:pt x="3860" y="0"/>
                  </a:moveTo>
                  <a:lnTo>
                    <a:pt x="1" y="1873"/>
                  </a:lnTo>
                  <a:lnTo>
                    <a:pt x="5014" y="12132"/>
                  </a:lnTo>
                  <a:lnTo>
                    <a:pt x="5338" y="12797"/>
                  </a:lnTo>
                  <a:lnTo>
                    <a:pt x="6488" y="15170"/>
                  </a:lnTo>
                  <a:cubicBezTo>
                    <a:pt x="6859" y="15934"/>
                    <a:pt x="7624" y="16379"/>
                    <a:pt x="8420" y="16379"/>
                  </a:cubicBezTo>
                  <a:cubicBezTo>
                    <a:pt x="8734" y="16379"/>
                    <a:pt x="9053" y="16309"/>
                    <a:pt x="9354" y="16163"/>
                  </a:cubicBezTo>
                  <a:cubicBezTo>
                    <a:pt x="10420" y="15646"/>
                    <a:pt x="10864" y="14363"/>
                    <a:pt x="10347" y="13297"/>
                  </a:cubicBezTo>
                  <a:lnTo>
                    <a:pt x="9196" y="10925"/>
                  </a:lnTo>
                  <a:lnTo>
                    <a:pt x="8873" y="10259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06" name="Google Shape;806;p24"/>
            <p:cNvSpPr/>
            <p:nvPr/>
          </p:nvSpPr>
          <p:spPr>
            <a:xfrm>
              <a:off x="7950025" y="2205525"/>
              <a:ext cx="246600" cy="147500"/>
            </a:xfrm>
            <a:custGeom>
              <a:avLst/>
              <a:gdLst/>
              <a:ahLst/>
              <a:cxnLst/>
              <a:rect l="l" t="t" r="r" b="b"/>
              <a:pathLst>
                <a:path w="9864" h="5900" extrusionOk="0">
                  <a:moveTo>
                    <a:pt x="8438" y="1"/>
                  </a:moveTo>
                  <a:cubicBezTo>
                    <a:pt x="8256" y="1"/>
                    <a:pt x="8071" y="41"/>
                    <a:pt x="7898" y="125"/>
                  </a:cubicBezTo>
                  <a:lnTo>
                    <a:pt x="877" y="3531"/>
                  </a:lnTo>
                  <a:cubicBezTo>
                    <a:pt x="262" y="3831"/>
                    <a:pt x="0" y="4581"/>
                    <a:pt x="300" y="5198"/>
                  </a:cubicBezTo>
                  <a:cubicBezTo>
                    <a:pt x="516" y="5641"/>
                    <a:pt x="963" y="5900"/>
                    <a:pt x="1427" y="5900"/>
                  </a:cubicBezTo>
                  <a:cubicBezTo>
                    <a:pt x="1609" y="5900"/>
                    <a:pt x="1793" y="5860"/>
                    <a:pt x="1967" y="5776"/>
                  </a:cubicBezTo>
                  <a:lnTo>
                    <a:pt x="8987" y="2368"/>
                  </a:lnTo>
                  <a:cubicBezTo>
                    <a:pt x="9604" y="2070"/>
                    <a:pt x="9863" y="1320"/>
                    <a:pt x="9563" y="703"/>
                  </a:cubicBezTo>
                  <a:cubicBezTo>
                    <a:pt x="9349" y="260"/>
                    <a:pt x="8901" y="1"/>
                    <a:pt x="843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07" name="Google Shape;807;p24"/>
            <p:cNvSpPr/>
            <p:nvPr/>
          </p:nvSpPr>
          <p:spPr>
            <a:xfrm>
              <a:off x="8117375" y="2445175"/>
              <a:ext cx="213750" cy="291275"/>
            </a:xfrm>
            <a:custGeom>
              <a:avLst/>
              <a:gdLst/>
              <a:ahLst/>
              <a:cxnLst/>
              <a:rect l="l" t="t" r="r" b="b"/>
              <a:pathLst>
                <a:path w="8550" h="11651" extrusionOk="0">
                  <a:moveTo>
                    <a:pt x="2969" y="8035"/>
                  </a:moveTo>
                  <a:lnTo>
                    <a:pt x="3860" y="9870"/>
                  </a:lnTo>
                  <a:lnTo>
                    <a:pt x="3736" y="9614"/>
                  </a:lnTo>
                  <a:lnTo>
                    <a:pt x="2969" y="8035"/>
                  </a:lnTo>
                  <a:close/>
                  <a:moveTo>
                    <a:pt x="3896" y="0"/>
                  </a:moveTo>
                  <a:lnTo>
                    <a:pt x="1" y="1891"/>
                  </a:lnTo>
                  <a:lnTo>
                    <a:pt x="3736" y="9614"/>
                  </a:lnTo>
                  <a:lnTo>
                    <a:pt x="4132" y="10430"/>
                  </a:lnTo>
                  <a:cubicBezTo>
                    <a:pt x="4506" y="11202"/>
                    <a:pt x="5278" y="11651"/>
                    <a:pt x="6081" y="11651"/>
                  </a:cubicBezTo>
                  <a:cubicBezTo>
                    <a:pt x="6398" y="11651"/>
                    <a:pt x="6720" y="11581"/>
                    <a:pt x="7024" y="11433"/>
                  </a:cubicBezTo>
                  <a:cubicBezTo>
                    <a:pt x="8101" y="10912"/>
                    <a:pt x="8549" y="9616"/>
                    <a:pt x="8027" y="8541"/>
                  </a:cubicBezTo>
                  <a:lnTo>
                    <a:pt x="6866" y="6146"/>
                  </a:lnTo>
                  <a:lnTo>
                    <a:pt x="6538" y="5472"/>
                  </a:lnTo>
                  <a:lnTo>
                    <a:pt x="38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08" name="Google Shape;808;p24"/>
            <p:cNvSpPr/>
            <p:nvPr/>
          </p:nvSpPr>
          <p:spPr>
            <a:xfrm>
              <a:off x="8110525" y="2412525"/>
              <a:ext cx="22725" cy="19925"/>
            </a:xfrm>
            <a:custGeom>
              <a:avLst/>
              <a:gdLst/>
              <a:ahLst/>
              <a:cxnLst/>
              <a:rect l="l" t="t" r="r" b="b"/>
              <a:pathLst>
                <a:path w="909" h="797" extrusionOk="0">
                  <a:moveTo>
                    <a:pt x="453" y="0"/>
                  </a:moveTo>
                  <a:cubicBezTo>
                    <a:pt x="395" y="0"/>
                    <a:pt x="336" y="13"/>
                    <a:pt x="280" y="39"/>
                  </a:cubicBezTo>
                  <a:cubicBezTo>
                    <a:pt x="83" y="137"/>
                    <a:pt x="1" y="374"/>
                    <a:pt x="97" y="572"/>
                  </a:cubicBezTo>
                  <a:cubicBezTo>
                    <a:pt x="165" y="713"/>
                    <a:pt x="307" y="796"/>
                    <a:pt x="455" y="796"/>
                  </a:cubicBezTo>
                  <a:cubicBezTo>
                    <a:pt x="513" y="796"/>
                    <a:pt x="572" y="783"/>
                    <a:pt x="627" y="756"/>
                  </a:cubicBezTo>
                  <a:cubicBezTo>
                    <a:pt x="825" y="660"/>
                    <a:pt x="908" y="421"/>
                    <a:pt x="812" y="224"/>
                  </a:cubicBezTo>
                  <a:cubicBezTo>
                    <a:pt x="743" y="82"/>
                    <a:pt x="601" y="0"/>
                    <a:pt x="4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09" name="Google Shape;809;p24"/>
            <p:cNvSpPr/>
            <p:nvPr/>
          </p:nvSpPr>
          <p:spPr>
            <a:xfrm>
              <a:off x="8149225" y="2416600"/>
              <a:ext cx="38650" cy="33900"/>
            </a:xfrm>
            <a:custGeom>
              <a:avLst/>
              <a:gdLst/>
              <a:ahLst/>
              <a:cxnLst/>
              <a:rect l="l" t="t" r="r" b="b"/>
              <a:pathLst>
                <a:path w="1546" h="1356" extrusionOk="0">
                  <a:moveTo>
                    <a:pt x="770" y="1"/>
                  </a:moveTo>
                  <a:cubicBezTo>
                    <a:pt x="671" y="1"/>
                    <a:pt x="571" y="22"/>
                    <a:pt x="476" y="68"/>
                  </a:cubicBezTo>
                  <a:cubicBezTo>
                    <a:pt x="139" y="235"/>
                    <a:pt x="0" y="639"/>
                    <a:pt x="163" y="975"/>
                  </a:cubicBezTo>
                  <a:cubicBezTo>
                    <a:pt x="281" y="1215"/>
                    <a:pt x="521" y="1356"/>
                    <a:pt x="772" y="1356"/>
                  </a:cubicBezTo>
                  <a:cubicBezTo>
                    <a:pt x="871" y="1356"/>
                    <a:pt x="971" y="1334"/>
                    <a:pt x="1066" y="1288"/>
                  </a:cubicBezTo>
                  <a:cubicBezTo>
                    <a:pt x="1405" y="1125"/>
                    <a:pt x="1545" y="718"/>
                    <a:pt x="1383" y="384"/>
                  </a:cubicBezTo>
                  <a:lnTo>
                    <a:pt x="1381" y="384"/>
                  </a:lnTo>
                  <a:cubicBezTo>
                    <a:pt x="1264" y="141"/>
                    <a:pt x="1022" y="1"/>
                    <a:pt x="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10" name="Google Shape;810;p24"/>
            <p:cNvSpPr/>
            <p:nvPr/>
          </p:nvSpPr>
          <p:spPr>
            <a:xfrm>
              <a:off x="8074600" y="2362400"/>
              <a:ext cx="38625" cy="33900"/>
            </a:xfrm>
            <a:custGeom>
              <a:avLst/>
              <a:gdLst/>
              <a:ahLst/>
              <a:cxnLst/>
              <a:rect l="l" t="t" r="r" b="b"/>
              <a:pathLst>
                <a:path w="1545" h="1356" extrusionOk="0">
                  <a:moveTo>
                    <a:pt x="771" y="0"/>
                  </a:moveTo>
                  <a:cubicBezTo>
                    <a:pt x="672" y="0"/>
                    <a:pt x="572" y="22"/>
                    <a:pt x="477" y="68"/>
                  </a:cubicBezTo>
                  <a:cubicBezTo>
                    <a:pt x="139" y="233"/>
                    <a:pt x="0" y="639"/>
                    <a:pt x="163" y="975"/>
                  </a:cubicBezTo>
                  <a:cubicBezTo>
                    <a:pt x="280" y="1215"/>
                    <a:pt x="522" y="1355"/>
                    <a:pt x="773" y="1355"/>
                  </a:cubicBezTo>
                  <a:cubicBezTo>
                    <a:pt x="872" y="1355"/>
                    <a:pt x="972" y="1333"/>
                    <a:pt x="1067" y="1287"/>
                  </a:cubicBezTo>
                  <a:cubicBezTo>
                    <a:pt x="1405" y="1123"/>
                    <a:pt x="1545" y="716"/>
                    <a:pt x="1382" y="383"/>
                  </a:cubicBezTo>
                  <a:cubicBezTo>
                    <a:pt x="1265" y="141"/>
                    <a:pt x="1023" y="0"/>
                    <a:pt x="7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11" name="Google Shape;811;p24"/>
            <p:cNvSpPr/>
            <p:nvPr/>
          </p:nvSpPr>
          <p:spPr>
            <a:xfrm>
              <a:off x="8144575" y="23603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6" y="0"/>
                  </a:moveTo>
                  <a:cubicBezTo>
                    <a:pt x="406" y="0"/>
                    <a:pt x="345" y="13"/>
                    <a:pt x="288" y="41"/>
                  </a:cubicBezTo>
                  <a:cubicBezTo>
                    <a:pt x="84" y="141"/>
                    <a:pt x="0" y="386"/>
                    <a:pt x="98" y="591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6" y="778"/>
                  </a:cubicBezTo>
                  <a:cubicBezTo>
                    <a:pt x="851" y="681"/>
                    <a:pt x="935" y="435"/>
                    <a:pt x="837" y="232"/>
                  </a:cubicBezTo>
                  <a:cubicBezTo>
                    <a:pt x="766" y="85"/>
                    <a:pt x="619" y="0"/>
                    <a:pt x="4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12" name="Google Shape;812;p24"/>
            <p:cNvSpPr/>
            <p:nvPr/>
          </p:nvSpPr>
          <p:spPr>
            <a:xfrm>
              <a:off x="8100150" y="23250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5" y="0"/>
                  </a:moveTo>
                  <a:cubicBezTo>
                    <a:pt x="405" y="0"/>
                    <a:pt x="344" y="13"/>
                    <a:pt x="287" y="41"/>
                  </a:cubicBezTo>
                  <a:cubicBezTo>
                    <a:pt x="84" y="141"/>
                    <a:pt x="1" y="387"/>
                    <a:pt x="98" y="590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5" y="779"/>
                  </a:cubicBezTo>
                  <a:cubicBezTo>
                    <a:pt x="849" y="680"/>
                    <a:pt x="936" y="436"/>
                    <a:pt x="837" y="233"/>
                  </a:cubicBezTo>
                  <a:cubicBezTo>
                    <a:pt x="766" y="86"/>
                    <a:pt x="618" y="0"/>
                    <a:pt x="46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813" name="Google Shape;813;p24"/>
          <p:cNvGrpSpPr/>
          <p:nvPr/>
        </p:nvGrpSpPr>
        <p:grpSpPr>
          <a:xfrm rot="-3000123">
            <a:off x="319967" y="4457610"/>
            <a:ext cx="402876" cy="572728"/>
            <a:chOff x="8270525" y="4286475"/>
            <a:chExt cx="507950" cy="722100"/>
          </a:xfrm>
        </p:grpSpPr>
        <p:sp>
          <p:nvSpPr>
            <p:cNvPr id="814" name="Google Shape;814;p24"/>
            <p:cNvSpPr/>
            <p:nvPr/>
          </p:nvSpPr>
          <p:spPr>
            <a:xfrm>
              <a:off x="8270525" y="4507375"/>
              <a:ext cx="344525" cy="501200"/>
            </a:xfrm>
            <a:custGeom>
              <a:avLst/>
              <a:gdLst/>
              <a:ahLst/>
              <a:cxnLst/>
              <a:rect l="l" t="t" r="r" b="b"/>
              <a:pathLst>
                <a:path w="13781" h="20048" extrusionOk="0">
                  <a:moveTo>
                    <a:pt x="10672" y="0"/>
                  </a:moveTo>
                  <a:cubicBezTo>
                    <a:pt x="8895" y="1453"/>
                    <a:pt x="6649" y="4323"/>
                    <a:pt x="4640" y="7889"/>
                  </a:cubicBezTo>
                  <a:cubicBezTo>
                    <a:pt x="1398" y="13643"/>
                    <a:pt x="0" y="19029"/>
                    <a:pt x="1516" y="19922"/>
                  </a:cubicBezTo>
                  <a:cubicBezTo>
                    <a:pt x="1660" y="20007"/>
                    <a:pt x="1826" y="20048"/>
                    <a:pt x="2010" y="20048"/>
                  </a:cubicBezTo>
                  <a:cubicBezTo>
                    <a:pt x="3762" y="20048"/>
                    <a:pt x="7200" y="16326"/>
                    <a:pt x="10133" y="11120"/>
                  </a:cubicBezTo>
                  <a:cubicBezTo>
                    <a:pt x="12142" y="7553"/>
                    <a:pt x="13442" y="4129"/>
                    <a:pt x="13781" y="1828"/>
                  </a:cubicBezTo>
                  <a:lnTo>
                    <a:pt x="1067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15" name="Google Shape;815;p24"/>
            <p:cNvSpPr/>
            <p:nvPr/>
          </p:nvSpPr>
          <p:spPr>
            <a:xfrm>
              <a:off x="8527625" y="4286475"/>
              <a:ext cx="250850" cy="251450"/>
            </a:xfrm>
            <a:custGeom>
              <a:avLst/>
              <a:gdLst/>
              <a:ahLst/>
              <a:cxnLst/>
              <a:rect l="l" t="t" r="r" b="b"/>
              <a:pathLst>
                <a:path w="10034" h="10058" extrusionOk="0">
                  <a:moveTo>
                    <a:pt x="8303" y="1"/>
                  </a:moveTo>
                  <a:cubicBezTo>
                    <a:pt x="5420" y="1"/>
                    <a:pt x="1" y="914"/>
                    <a:pt x="556" y="7869"/>
                  </a:cubicBezTo>
                  <a:lnTo>
                    <a:pt x="4351" y="10057"/>
                  </a:lnTo>
                  <a:cubicBezTo>
                    <a:pt x="4351" y="10057"/>
                    <a:pt x="7811" y="9686"/>
                    <a:pt x="8302" y="7039"/>
                  </a:cubicBezTo>
                  <a:cubicBezTo>
                    <a:pt x="8792" y="4391"/>
                    <a:pt x="6294" y="3148"/>
                    <a:pt x="10034" y="116"/>
                  </a:cubicBezTo>
                  <a:cubicBezTo>
                    <a:pt x="10034" y="116"/>
                    <a:pt x="9329" y="1"/>
                    <a:pt x="83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16" name="Google Shape;816;p24"/>
            <p:cNvSpPr/>
            <p:nvPr/>
          </p:nvSpPr>
          <p:spPr>
            <a:xfrm>
              <a:off x="8501850" y="4478425"/>
              <a:ext cx="142975" cy="118975"/>
            </a:xfrm>
            <a:custGeom>
              <a:avLst/>
              <a:gdLst/>
              <a:ahLst/>
              <a:cxnLst/>
              <a:rect l="l" t="t" r="r" b="b"/>
              <a:pathLst>
                <a:path w="5719" h="4759" extrusionOk="0">
                  <a:moveTo>
                    <a:pt x="1376" y="0"/>
                  </a:moveTo>
                  <a:cubicBezTo>
                    <a:pt x="1309" y="0"/>
                    <a:pt x="1248" y="31"/>
                    <a:pt x="1216" y="87"/>
                  </a:cubicBezTo>
                  <a:lnTo>
                    <a:pt x="50" y="2106"/>
                  </a:lnTo>
                  <a:cubicBezTo>
                    <a:pt x="0" y="2194"/>
                    <a:pt x="44" y="2315"/>
                    <a:pt x="148" y="2376"/>
                  </a:cubicBezTo>
                  <a:lnTo>
                    <a:pt x="4219" y="4724"/>
                  </a:lnTo>
                  <a:cubicBezTo>
                    <a:pt x="4259" y="4747"/>
                    <a:pt x="4302" y="4758"/>
                    <a:pt x="4342" y="4758"/>
                  </a:cubicBezTo>
                  <a:cubicBezTo>
                    <a:pt x="4410" y="4758"/>
                    <a:pt x="4471" y="4728"/>
                    <a:pt x="4503" y="4673"/>
                  </a:cubicBezTo>
                  <a:lnTo>
                    <a:pt x="5667" y="2654"/>
                  </a:lnTo>
                  <a:cubicBezTo>
                    <a:pt x="5718" y="2565"/>
                    <a:pt x="5675" y="2443"/>
                    <a:pt x="5571" y="2383"/>
                  </a:cubicBezTo>
                  <a:lnTo>
                    <a:pt x="1498" y="34"/>
                  </a:lnTo>
                  <a:cubicBezTo>
                    <a:pt x="1459" y="11"/>
                    <a:pt x="1417" y="0"/>
                    <a:pt x="13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17" name="Google Shape;817;p24"/>
            <p:cNvSpPr/>
            <p:nvPr/>
          </p:nvSpPr>
          <p:spPr>
            <a:xfrm>
              <a:off x="8501850" y="4505800"/>
              <a:ext cx="127125" cy="91600"/>
            </a:xfrm>
            <a:custGeom>
              <a:avLst/>
              <a:gdLst/>
              <a:ahLst/>
              <a:cxnLst/>
              <a:rect l="l" t="t" r="r" b="b"/>
              <a:pathLst>
                <a:path w="5085" h="3664" extrusionOk="0">
                  <a:moveTo>
                    <a:pt x="634" y="1"/>
                  </a:moveTo>
                  <a:lnTo>
                    <a:pt x="50" y="1011"/>
                  </a:lnTo>
                  <a:cubicBezTo>
                    <a:pt x="0" y="1099"/>
                    <a:pt x="44" y="1220"/>
                    <a:pt x="148" y="1281"/>
                  </a:cubicBezTo>
                  <a:lnTo>
                    <a:pt x="4219" y="3629"/>
                  </a:lnTo>
                  <a:cubicBezTo>
                    <a:pt x="4259" y="3652"/>
                    <a:pt x="4302" y="3663"/>
                    <a:pt x="4342" y="3663"/>
                  </a:cubicBezTo>
                  <a:cubicBezTo>
                    <a:pt x="4409" y="3663"/>
                    <a:pt x="4471" y="3633"/>
                    <a:pt x="4503" y="3576"/>
                  </a:cubicBezTo>
                  <a:lnTo>
                    <a:pt x="5085" y="2568"/>
                  </a:lnTo>
                  <a:lnTo>
                    <a:pt x="63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818" name="Google Shape;818;p24"/>
          <p:cNvSpPr/>
          <p:nvPr/>
        </p:nvSpPr>
        <p:spPr>
          <a:xfrm rot="7486365">
            <a:off x="2124012" y="115051"/>
            <a:ext cx="308246" cy="308246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19" name="Google Shape;819;p24"/>
          <p:cNvSpPr/>
          <p:nvPr/>
        </p:nvSpPr>
        <p:spPr>
          <a:xfrm rot="-2700000">
            <a:off x="6573527" y="4737154"/>
            <a:ext cx="308440" cy="308440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25"/>
          <p:cNvSpPr/>
          <p:nvPr/>
        </p:nvSpPr>
        <p:spPr>
          <a:xfrm>
            <a:off x="235538" y="283725"/>
            <a:ext cx="8672922" cy="4576018"/>
          </a:xfrm>
          <a:custGeom>
            <a:avLst/>
            <a:gdLst/>
            <a:ahLst/>
            <a:cxnLst/>
            <a:rect l="l" t="t" r="r" b="b"/>
            <a:pathLst>
              <a:path w="176091" h="90731" extrusionOk="0">
                <a:moveTo>
                  <a:pt x="104" y="0"/>
                </a:moveTo>
                <a:lnTo>
                  <a:pt x="94" y="9002"/>
                </a:lnTo>
                <a:lnTo>
                  <a:pt x="3729" y="9007"/>
                </a:lnTo>
                <a:cubicBezTo>
                  <a:pt x="4117" y="8098"/>
                  <a:pt x="5018" y="7462"/>
                  <a:pt x="6068" y="7462"/>
                </a:cubicBezTo>
                <a:cubicBezTo>
                  <a:pt x="6069" y="7462"/>
                  <a:pt x="6070" y="7462"/>
                  <a:pt x="6072" y="7462"/>
                </a:cubicBezTo>
                <a:cubicBezTo>
                  <a:pt x="7276" y="7463"/>
                  <a:pt x="8283" y="8304"/>
                  <a:pt x="8544" y="9429"/>
                </a:cubicBezTo>
                <a:lnTo>
                  <a:pt x="8533" y="9429"/>
                </a:lnTo>
                <a:cubicBezTo>
                  <a:pt x="8570" y="9578"/>
                  <a:pt x="8596" y="9730"/>
                  <a:pt x="8606" y="9887"/>
                </a:cubicBezTo>
                <a:cubicBezTo>
                  <a:pt x="8606" y="9896"/>
                  <a:pt x="8607" y="9905"/>
                  <a:pt x="8607" y="9914"/>
                </a:cubicBezTo>
                <a:cubicBezTo>
                  <a:pt x="8610" y="9951"/>
                  <a:pt x="8611" y="9990"/>
                  <a:pt x="8611" y="10027"/>
                </a:cubicBezTo>
                <a:cubicBezTo>
                  <a:pt x="8600" y="11423"/>
                  <a:pt x="7466" y="12550"/>
                  <a:pt x="6067" y="12550"/>
                </a:cubicBezTo>
                <a:cubicBezTo>
                  <a:pt x="6067" y="12550"/>
                  <a:pt x="6066" y="12550"/>
                  <a:pt x="6065" y="12550"/>
                </a:cubicBezTo>
                <a:cubicBezTo>
                  <a:pt x="5013" y="12549"/>
                  <a:pt x="4112" y="11910"/>
                  <a:pt x="3726" y="11000"/>
                </a:cubicBezTo>
                <a:lnTo>
                  <a:pt x="91" y="10997"/>
                </a:lnTo>
                <a:lnTo>
                  <a:pt x="91" y="11042"/>
                </a:lnTo>
                <a:lnTo>
                  <a:pt x="84" y="17826"/>
                </a:lnTo>
                <a:lnTo>
                  <a:pt x="84" y="17873"/>
                </a:lnTo>
                <a:lnTo>
                  <a:pt x="3719" y="17876"/>
                </a:lnTo>
                <a:cubicBezTo>
                  <a:pt x="4107" y="16969"/>
                  <a:pt x="5008" y="16333"/>
                  <a:pt x="6058" y="16333"/>
                </a:cubicBezTo>
                <a:cubicBezTo>
                  <a:pt x="6059" y="16333"/>
                  <a:pt x="6060" y="16333"/>
                  <a:pt x="6061" y="16333"/>
                </a:cubicBezTo>
                <a:cubicBezTo>
                  <a:pt x="7458" y="16334"/>
                  <a:pt x="8589" y="17462"/>
                  <a:pt x="8601" y="18857"/>
                </a:cubicBezTo>
                <a:cubicBezTo>
                  <a:pt x="8587" y="20250"/>
                  <a:pt x="7454" y="21375"/>
                  <a:pt x="6057" y="21375"/>
                </a:cubicBezTo>
                <a:cubicBezTo>
                  <a:pt x="6056" y="21375"/>
                  <a:pt x="6056" y="21375"/>
                  <a:pt x="6055" y="21375"/>
                </a:cubicBezTo>
                <a:cubicBezTo>
                  <a:pt x="5003" y="21374"/>
                  <a:pt x="4102" y="20735"/>
                  <a:pt x="3716" y="19825"/>
                </a:cubicBezTo>
                <a:lnTo>
                  <a:pt x="81" y="19821"/>
                </a:lnTo>
                <a:lnTo>
                  <a:pt x="81" y="19868"/>
                </a:lnTo>
                <a:lnTo>
                  <a:pt x="73" y="26651"/>
                </a:lnTo>
                <a:lnTo>
                  <a:pt x="73" y="26697"/>
                </a:lnTo>
                <a:lnTo>
                  <a:pt x="3708" y="26701"/>
                </a:lnTo>
                <a:cubicBezTo>
                  <a:pt x="4097" y="25793"/>
                  <a:pt x="4998" y="25158"/>
                  <a:pt x="6048" y="25158"/>
                </a:cubicBezTo>
                <a:cubicBezTo>
                  <a:pt x="6049" y="25158"/>
                  <a:pt x="6050" y="25158"/>
                  <a:pt x="6051" y="25158"/>
                </a:cubicBezTo>
                <a:cubicBezTo>
                  <a:pt x="7447" y="25159"/>
                  <a:pt x="8580" y="26287"/>
                  <a:pt x="8590" y="27682"/>
                </a:cubicBezTo>
                <a:cubicBezTo>
                  <a:pt x="8576" y="29075"/>
                  <a:pt x="7444" y="30200"/>
                  <a:pt x="6047" y="30200"/>
                </a:cubicBezTo>
                <a:cubicBezTo>
                  <a:pt x="6046" y="30200"/>
                  <a:pt x="6045" y="30200"/>
                  <a:pt x="6044" y="30200"/>
                </a:cubicBezTo>
                <a:cubicBezTo>
                  <a:pt x="4994" y="30198"/>
                  <a:pt x="4092" y="29560"/>
                  <a:pt x="3706" y="28650"/>
                </a:cubicBezTo>
                <a:lnTo>
                  <a:pt x="71" y="28646"/>
                </a:lnTo>
                <a:lnTo>
                  <a:pt x="71" y="28692"/>
                </a:lnTo>
                <a:lnTo>
                  <a:pt x="63" y="35477"/>
                </a:lnTo>
                <a:lnTo>
                  <a:pt x="63" y="35522"/>
                </a:lnTo>
                <a:lnTo>
                  <a:pt x="3698" y="35527"/>
                </a:lnTo>
                <a:cubicBezTo>
                  <a:pt x="4086" y="34618"/>
                  <a:pt x="4987" y="33983"/>
                  <a:pt x="6037" y="33983"/>
                </a:cubicBezTo>
                <a:cubicBezTo>
                  <a:pt x="6039" y="33983"/>
                  <a:pt x="6040" y="33983"/>
                  <a:pt x="6041" y="33983"/>
                </a:cubicBezTo>
                <a:cubicBezTo>
                  <a:pt x="7437" y="33984"/>
                  <a:pt x="8570" y="35113"/>
                  <a:pt x="8580" y="36507"/>
                </a:cubicBezTo>
                <a:cubicBezTo>
                  <a:pt x="8566" y="37899"/>
                  <a:pt x="7435" y="39024"/>
                  <a:pt x="6039" y="39024"/>
                </a:cubicBezTo>
                <a:cubicBezTo>
                  <a:pt x="6037" y="39024"/>
                  <a:pt x="6036" y="39024"/>
                  <a:pt x="6034" y="39024"/>
                </a:cubicBezTo>
                <a:cubicBezTo>
                  <a:pt x="4983" y="39023"/>
                  <a:pt x="4082" y="38385"/>
                  <a:pt x="3695" y="37475"/>
                </a:cubicBezTo>
                <a:lnTo>
                  <a:pt x="61" y="37471"/>
                </a:lnTo>
                <a:lnTo>
                  <a:pt x="61" y="37517"/>
                </a:lnTo>
                <a:lnTo>
                  <a:pt x="53" y="44302"/>
                </a:lnTo>
                <a:lnTo>
                  <a:pt x="53" y="44347"/>
                </a:lnTo>
                <a:lnTo>
                  <a:pt x="3688" y="44352"/>
                </a:lnTo>
                <a:cubicBezTo>
                  <a:pt x="4076" y="43444"/>
                  <a:pt x="4977" y="42807"/>
                  <a:pt x="6027" y="42807"/>
                </a:cubicBezTo>
                <a:cubicBezTo>
                  <a:pt x="6028" y="42807"/>
                  <a:pt x="6029" y="42807"/>
                  <a:pt x="6030" y="42807"/>
                </a:cubicBezTo>
                <a:cubicBezTo>
                  <a:pt x="7427" y="42809"/>
                  <a:pt x="8560" y="43937"/>
                  <a:pt x="8570" y="45331"/>
                </a:cubicBezTo>
                <a:cubicBezTo>
                  <a:pt x="8556" y="46724"/>
                  <a:pt x="7424" y="47849"/>
                  <a:pt x="6029" y="47849"/>
                </a:cubicBezTo>
                <a:cubicBezTo>
                  <a:pt x="6027" y="47849"/>
                  <a:pt x="6025" y="47849"/>
                  <a:pt x="6024" y="47849"/>
                </a:cubicBezTo>
                <a:cubicBezTo>
                  <a:pt x="4974" y="47848"/>
                  <a:pt x="4073" y="47209"/>
                  <a:pt x="3685" y="46301"/>
                </a:cubicBezTo>
                <a:lnTo>
                  <a:pt x="52" y="46296"/>
                </a:lnTo>
                <a:lnTo>
                  <a:pt x="52" y="46342"/>
                </a:lnTo>
                <a:lnTo>
                  <a:pt x="43" y="53126"/>
                </a:lnTo>
                <a:lnTo>
                  <a:pt x="43" y="53173"/>
                </a:lnTo>
                <a:lnTo>
                  <a:pt x="3677" y="53177"/>
                </a:lnTo>
                <a:cubicBezTo>
                  <a:pt x="4066" y="52269"/>
                  <a:pt x="4967" y="51632"/>
                  <a:pt x="6017" y="51632"/>
                </a:cubicBezTo>
                <a:cubicBezTo>
                  <a:pt x="6018" y="51632"/>
                  <a:pt x="6019" y="51632"/>
                  <a:pt x="6020" y="51632"/>
                </a:cubicBezTo>
                <a:cubicBezTo>
                  <a:pt x="7417" y="51633"/>
                  <a:pt x="8549" y="52762"/>
                  <a:pt x="8560" y="54156"/>
                </a:cubicBezTo>
                <a:cubicBezTo>
                  <a:pt x="8545" y="55549"/>
                  <a:pt x="7413" y="56675"/>
                  <a:pt x="6016" y="56675"/>
                </a:cubicBezTo>
                <a:cubicBezTo>
                  <a:pt x="6015" y="56675"/>
                  <a:pt x="6014" y="56675"/>
                  <a:pt x="6014" y="56675"/>
                </a:cubicBezTo>
                <a:cubicBezTo>
                  <a:pt x="4963" y="56674"/>
                  <a:pt x="4062" y="56034"/>
                  <a:pt x="3675" y="55125"/>
                </a:cubicBezTo>
                <a:lnTo>
                  <a:pt x="41" y="55120"/>
                </a:lnTo>
                <a:lnTo>
                  <a:pt x="41" y="55167"/>
                </a:lnTo>
                <a:lnTo>
                  <a:pt x="33" y="61951"/>
                </a:lnTo>
                <a:lnTo>
                  <a:pt x="33" y="61998"/>
                </a:lnTo>
                <a:lnTo>
                  <a:pt x="3667" y="62001"/>
                </a:lnTo>
                <a:cubicBezTo>
                  <a:pt x="4055" y="61094"/>
                  <a:pt x="4956" y="60457"/>
                  <a:pt x="6007" y="60457"/>
                </a:cubicBezTo>
                <a:cubicBezTo>
                  <a:pt x="6008" y="60457"/>
                  <a:pt x="6009" y="60457"/>
                  <a:pt x="6010" y="60457"/>
                </a:cubicBezTo>
                <a:cubicBezTo>
                  <a:pt x="7408" y="60459"/>
                  <a:pt x="8539" y="61587"/>
                  <a:pt x="8549" y="62981"/>
                </a:cubicBezTo>
                <a:cubicBezTo>
                  <a:pt x="8535" y="64375"/>
                  <a:pt x="7402" y="65500"/>
                  <a:pt x="6006" y="65500"/>
                </a:cubicBezTo>
                <a:cubicBezTo>
                  <a:pt x="6005" y="65500"/>
                  <a:pt x="6004" y="65500"/>
                  <a:pt x="6003" y="65500"/>
                </a:cubicBezTo>
                <a:cubicBezTo>
                  <a:pt x="4953" y="65499"/>
                  <a:pt x="4052" y="64860"/>
                  <a:pt x="3665" y="63950"/>
                </a:cubicBezTo>
                <a:lnTo>
                  <a:pt x="31" y="63945"/>
                </a:lnTo>
                <a:lnTo>
                  <a:pt x="31" y="63991"/>
                </a:lnTo>
                <a:lnTo>
                  <a:pt x="23" y="70776"/>
                </a:lnTo>
                <a:lnTo>
                  <a:pt x="23" y="70822"/>
                </a:lnTo>
                <a:lnTo>
                  <a:pt x="3657" y="70826"/>
                </a:lnTo>
                <a:cubicBezTo>
                  <a:pt x="4045" y="69918"/>
                  <a:pt x="4946" y="69282"/>
                  <a:pt x="5996" y="69282"/>
                </a:cubicBezTo>
                <a:cubicBezTo>
                  <a:pt x="5997" y="69282"/>
                  <a:pt x="5998" y="69282"/>
                  <a:pt x="5999" y="69282"/>
                </a:cubicBezTo>
                <a:cubicBezTo>
                  <a:pt x="7397" y="69284"/>
                  <a:pt x="8529" y="70412"/>
                  <a:pt x="8539" y="71806"/>
                </a:cubicBezTo>
                <a:cubicBezTo>
                  <a:pt x="8525" y="73200"/>
                  <a:pt x="7392" y="74325"/>
                  <a:pt x="5995" y="74325"/>
                </a:cubicBezTo>
                <a:cubicBezTo>
                  <a:pt x="5995" y="74325"/>
                  <a:pt x="5994" y="74325"/>
                  <a:pt x="5993" y="74325"/>
                </a:cubicBezTo>
                <a:cubicBezTo>
                  <a:pt x="4943" y="74323"/>
                  <a:pt x="4042" y="73685"/>
                  <a:pt x="3654" y="72775"/>
                </a:cubicBezTo>
                <a:lnTo>
                  <a:pt x="21" y="72771"/>
                </a:lnTo>
                <a:lnTo>
                  <a:pt x="21" y="72816"/>
                </a:lnTo>
                <a:lnTo>
                  <a:pt x="13" y="79601"/>
                </a:lnTo>
                <a:lnTo>
                  <a:pt x="13" y="79647"/>
                </a:lnTo>
                <a:lnTo>
                  <a:pt x="3647" y="79651"/>
                </a:lnTo>
                <a:cubicBezTo>
                  <a:pt x="4035" y="78742"/>
                  <a:pt x="4938" y="78106"/>
                  <a:pt x="5989" y="78106"/>
                </a:cubicBezTo>
                <a:cubicBezTo>
                  <a:pt x="7388" y="78109"/>
                  <a:pt x="8521" y="79239"/>
                  <a:pt x="8530" y="80636"/>
                </a:cubicBezTo>
                <a:cubicBezTo>
                  <a:pt x="8529" y="80673"/>
                  <a:pt x="8527" y="80711"/>
                  <a:pt x="8525" y="80749"/>
                </a:cubicBezTo>
                <a:cubicBezTo>
                  <a:pt x="8525" y="80758"/>
                  <a:pt x="8525" y="80767"/>
                  <a:pt x="8524" y="80776"/>
                </a:cubicBezTo>
                <a:cubicBezTo>
                  <a:pt x="8513" y="80933"/>
                  <a:pt x="8486" y="81085"/>
                  <a:pt x="8449" y="81233"/>
                </a:cubicBezTo>
                <a:lnTo>
                  <a:pt x="8460" y="81233"/>
                </a:lnTo>
                <a:cubicBezTo>
                  <a:pt x="8197" y="82357"/>
                  <a:pt x="7190" y="83196"/>
                  <a:pt x="5985" y="83196"/>
                </a:cubicBezTo>
                <a:cubicBezTo>
                  <a:pt x="5985" y="83196"/>
                  <a:pt x="5984" y="83196"/>
                  <a:pt x="5983" y="83196"/>
                </a:cubicBezTo>
                <a:cubicBezTo>
                  <a:pt x="4932" y="83194"/>
                  <a:pt x="4031" y="82556"/>
                  <a:pt x="3644" y="81646"/>
                </a:cubicBezTo>
                <a:lnTo>
                  <a:pt x="10" y="81641"/>
                </a:lnTo>
                <a:lnTo>
                  <a:pt x="0" y="90643"/>
                </a:lnTo>
                <a:lnTo>
                  <a:pt x="71514" y="90727"/>
                </a:lnTo>
                <a:lnTo>
                  <a:pt x="71514" y="90731"/>
                </a:lnTo>
                <a:lnTo>
                  <a:pt x="176090" y="90731"/>
                </a:lnTo>
                <a:lnTo>
                  <a:pt x="176090" y="0"/>
                </a:lnTo>
                <a:lnTo>
                  <a:pt x="71514" y="0"/>
                </a:lnTo>
                <a:lnTo>
                  <a:pt x="71514" y="83"/>
                </a:lnTo>
                <a:lnTo>
                  <a:pt x="1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822" name="Google Shape;822;p25"/>
          <p:cNvGrpSpPr/>
          <p:nvPr/>
        </p:nvGrpSpPr>
        <p:grpSpPr>
          <a:xfrm>
            <a:off x="713188" y="638125"/>
            <a:ext cx="8194843" cy="3931400"/>
            <a:chOff x="858725" y="638125"/>
            <a:chExt cx="7680985" cy="3931400"/>
          </a:xfrm>
        </p:grpSpPr>
        <p:sp>
          <p:nvSpPr>
            <p:cNvPr id="823" name="Google Shape;823;p25"/>
            <p:cNvSpPr/>
            <p:nvPr/>
          </p:nvSpPr>
          <p:spPr>
            <a:xfrm>
              <a:off x="862649" y="9174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4" name="Google Shape;824;p25"/>
            <p:cNvSpPr/>
            <p:nvPr/>
          </p:nvSpPr>
          <p:spPr>
            <a:xfrm>
              <a:off x="862306" y="1196738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8" y="0"/>
                    <a:pt x="1" y="57"/>
                    <a:pt x="1" y="127"/>
                  </a:cubicBezTo>
                  <a:cubicBezTo>
                    <a:pt x="1" y="197"/>
                    <a:pt x="58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5" y="379"/>
                    <a:pt x="156515" y="309"/>
                  </a:cubicBezTo>
                  <a:cubicBezTo>
                    <a:pt x="156515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5" name="Google Shape;825;p25"/>
            <p:cNvSpPr/>
            <p:nvPr/>
          </p:nvSpPr>
          <p:spPr>
            <a:xfrm>
              <a:off x="861962" y="1476003"/>
              <a:ext cx="7677110" cy="21306"/>
            </a:xfrm>
            <a:custGeom>
              <a:avLst/>
              <a:gdLst/>
              <a:ahLst/>
              <a:cxnLst/>
              <a:rect l="l" t="t" r="r" b="b"/>
              <a:pathLst>
                <a:path w="156516" h="437" extrusionOk="0">
                  <a:moveTo>
                    <a:pt x="128" y="0"/>
                  </a:moveTo>
                  <a:cubicBezTo>
                    <a:pt x="58" y="0"/>
                    <a:pt x="1" y="57"/>
                    <a:pt x="1" y="128"/>
                  </a:cubicBezTo>
                  <a:cubicBezTo>
                    <a:pt x="0" y="197"/>
                    <a:pt x="58" y="254"/>
                    <a:pt x="128" y="254"/>
                  </a:cubicBezTo>
                  <a:lnTo>
                    <a:pt x="156388" y="437"/>
                  </a:lnTo>
                  <a:cubicBezTo>
                    <a:pt x="156457" y="437"/>
                    <a:pt x="156515" y="379"/>
                    <a:pt x="156515" y="309"/>
                  </a:cubicBezTo>
                  <a:cubicBezTo>
                    <a:pt x="156515" y="238"/>
                    <a:pt x="156457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6" name="Google Shape;826;p25"/>
            <p:cNvSpPr/>
            <p:nvPr/>
          </p:nvSpPr>
          <p:spPr>
            <a:xfrm>
              <a:off x="861619" y="1755316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9" y="0"/>
                    <a:pt x="1" y="57"/>
                    <a:pt x="1" y="126"/>
                  </a:cubicBezTo>
                  <a:cubicBezTo>
                    <a:pt x="1" y="197"/>
                    <a:pt x="57" y="254"/>
                    <a:pt x="128" y="254"/>
                  </a:cubicBezTo>
                  <a:lnTo>
                    <a:pt x="156389" y="435"/>
                  </a:lnTo>
                  <a:cubicBezTo>
                    <a:pt x="156458" y="435"/>
                    <a:pt x="156515" y="379"/>
                    <a:pt x="156515" y="308"/>
                  </a:cubicBezTo>
                  <a:cubicBezTo>
                    <a:pt x="156515" y="238"/>
                    <a:pt x="156458" y="182"/>
                    <a:pt x="156389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7" name="Google Shape;827;p25"/>
            <p:cNvSpPr/>
            <p:nvPr/>
          </p:nvSpPr>
          <p:spPr>
            <a:xfrm>
              <a:off x="861325" y="203458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8" name="Google Shape;828;p25"/>
            <p:cNvSpPr/>
            <p:nvPr/>
          </p:nvSpPr>
          <p:spPr>
            <a:xfrm>
              <a:off x="860981" y="2313797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8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9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4"/>
                    <a:pt x="156389" y="184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9" name="Google Shape;829;p25"/>
            <p:cNvSpPr/>
            <p:nvPr/>
          </p:nvSpPr>
          <p:spPr>
            <a:xfrm>
              <a:off x="860687" y="2593159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7" y="254"/>
                  </a:cubicBezTo>
                  <a:lnTo>
                    <a:pt x="156387" y="435"/>
                  </a:lnTo>
                  <a:cubicBezTo>
                    <a:pt x="156458" y="435"/>
                    <a:pt x="156514" y="379"/>
                    <a:pt x="156514" y="309"/>
                  </a:cubicBezTo>
                  <a:cubicBezTo>
                    <a:pt x="156514" y="238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0" name="Google Shape;830;p25"/>
            <p:cNvSpPr/>
            <p:nvPr/>
          </p:nvSpPr>
          <p:spPr>
            <a:xfrm>
              <a:off x="860344" y="2872375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8" y="1"/>
                    <a:pt x="1" y="59"/>
                    <a:pt x="1" y="128"/>
                  </a:cubicBezTo>
                  <a:cubicBezTo>
                    <a:pt x="1" y="198"/>
                    <a:pt x="58" y="256"/>
                    <a:pt x="127" y="256"/>
                  </a:cubicBezTo>
                  <a:lnTo>
                    <a:pt x="156388" y="437"/>
                  </a:lnTo>
                  <a:cubicBezTo>
                    <a:pt x="156458" y="437"/>
                    <a:pt x="156515" y="381"/>
                    <a:pt x="156515" y="310"/>
                  </a:cubicBezTo>
                  <a:cubicBezTo>
                    <a:pt x="156515" y="240"/>
                    <a:pt x="156458" y="182"/>
                    <a:pt x="156388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1" name="Google Shape;831;p25"/>
            <p:cNvSpPr/>
            <p:nvPr/>
          </p:nvSpPr>
          <p:spPr>
            <a:xfrm>
              <a:off x="860000" y="3151737"/>
              <a:ext cx="7677110" cy="21257"/>
            </a:xfrm>
            <a:custGeom>
              <a:avLst/>
              <a:gdLst/>
              <a:ahLst/>
              <a:cxnLst/>
              <a:rect l="l" t="t" r="r" b="b"/>
              <a:pathLst>
                <a:path w="156516" h="436" extrusionOk="0">
                  <a:moveTo>
                    <a:pt x="128" y="0"/>
                  </a:moveTo>
                  <a:cubicBezTo>
                    <a:pt x="58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9"/>
                    <a:pt x="156516" y="309"/>
                  </a:cubicBezTo>
                  <a:cubicBezTo>
                    <a:pt x="156516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2" name="Google Shape;832;p25"/>
            <p:cNvSpPr/>
            <p:nvPr/>
          </p:nvSpPr>
          <p:spPr>
            <a:xfrm>
              <a:off x="859657" y="3430953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1"/>
                  </a:moveTo>
                  <a:cubicBezTo>
                    <a:pt x="59" y="1"/>
                    <a:pt x="1" y="58"/>
                    <a:pt x="1" y="128"/>
                  </a:cubicBezTo>
                  <a:cubicBezTo>
                    <a:pt x="1" y="198"/>
                    <a:pt x="57" y="254"/>
                    <a:pt x="128" y="254"/>
                  </a:cubicBezTo>
                  <a:lnTo>
                    <a:pt x="156389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3" name="Google Shape;833;p25"/>
            <p:cNvSpPr/>
            <p:nvPr/>
          </p:nvSpPr>
          <p:spPr>
            <a:xfrm>
              <a:off x="859363" y="3710315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8" y="0"/>
                  </a:moveTo>
                  <a:cubicBezTo>
                    <a:pt x="57" y="0"/>
                    <a:pt x="0" y="57"/>
                    <a:pt x="0" y="126"/>
                  </a:cubicBezTo>
                  <a:cubicBezTo>
                    <a:pt x="0" y="197"/>
                    <a:pt x="57" y="254"/>
                    <a:pt x="128" y="254"/>
                  </a:cubicBezTo>
                  <a:lnTo>
                    <a:pt x="156388" y="435"/>
                  </a:lnTo>
                  <a:cubicBezTo>
                    <a:pt x="156458" y="435"/>
                    <a:pt x="156514" y="378"/>
                    <a:pt x="156514" y="308"/>
                  </a:cubicBezTo>
                  <a:cubicBezTo>
                    <a:pt x="156514" y="238"/>
                    <a:pt x="156458" y="182"/>
                    <a:pt x="156388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4" name="Google Shape;834;p25"/>
            <p:cNvSpPr/>
            <p:nvPr/>
          </p:nvSpPr>
          <p:spPr>
            <a:xfrm>
              <a:off x="859019" y="3989531"/>
              <a:ext cx="7677061" cy="21257"/>
            </a:xfrm>
            <a:custGeom>
              <a:avLst/>
              <a:gdLst/>
              <a:ahLst/>
              <a:cxnLst/>
              <a:rect l="l" t="t" r="r" b="b"/>
              <a:pathLst>
                <a:path w="156515" h="436" extrusionOk="0">
                  <a:moveTo>
                    <a:pt x="127" y="1"/>
                  </a:moveTo>
                  <a:cubicBezTo>
                    <a:pt x="58" y="1"/>
                    <a:pt x="1" y="58"/>
                    <a:pt x="1" y="128"/>
                  </a:cubicBezTo>
                  <a:cubicBezTo>
                    <a:pt x="1" y="198"/>
                    <a:pt x="58" y="254"/>
                    <a:pt x="127" y="254"/>
                  </a:cubicBezTo>
                  <a:lnTo>
                    <a:pt x="156387" y="436"/>
                  </a:lnTo>
                  <a:cubicBezTo>
                    <a:pt x="156458" y="436"/>
                    <a:pt x="156515" y="379"/>
                    <a:pt x="156515" y="310"/>
                  </a:cubicBezTo>
                  <a:cubicBezTo>
                    <a:pt x="156515" y="239"/>
                    <a:pt x="156458" y="182"/>
                    <a:pt x="156389" y="18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5" name="Google Shape;835;p25"/>
            <p:cNvSpPr/>
            <p:nvPr/>
          </p:nvSpPr>
          <p:spPr>
            <a:xfrm>
              <a:off x="858725" y="4268796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6" name="Google Shape;836;p25"/>
            <p:cNvSpPr/>
            <p:nvPr/>
          </p:nvSpPr>
          <p:spPr>
            <a:xfrm>
              <a:off x="862649" y="638125"/>
              <a:ext cx="7677061" cy="21306"/>
            </a:xfrm>
            <a:custGeom>
              <a:avLst/>
              <a:gdLst/>
              <a:ahLst/>
              <a:cxnLst/>
              <a:rect l="l" t="t" r="r" b="b"/>
              <a:pathLst>
                <a:path w="156515" h="437" extrusionOk="0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7"/>
                    <a:pt x="57" y="255"/>
                    <a:pt x="126" y="255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09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7" name="Google Shape;837;p25"/>
            <p:cNvSpPr/>
            <p:nvPr/>
          </p:nvSpPr>
          <p:spPr>
            <a:xfrm>
              <a:off x="858725" y="4548170"/>
              <a:ext cx="7677061" cy="21355"/>
            </a:xfrm>
            <a:custGeom>
              <a:avLst/>
              <a:gdLst/>
              <a:ahLst/>
              <a:cxnLst/>
              <a:rect l="l" t="t" r="r" b="b"/>
              <a:pathLst>
                <a:path w="156515" h="438" extrusionOk="0">
                  <a:moveTo>
                    <a:pt x="127" y="1"/>
                  </a:moveTo>
                  <a:cubicBezTo>
                    <a:pt x="57" y="1"/>
                    <a:pt x="1" y="59"/>
                    <a:pt x="1" y="128"/>
                  </a:cubicBezTo>
                  <a:cubicBezTo>
                    <a:pt x="1" y="198"/>
                    <a:pt x="57" y="256"/>
                    <a:pt x="127" y="256"/>
                  </a:cubicBezTo>
                  <a:lnTo>
                    <a:pt x="156387" y="437"/>
                  </a:lnTo>
                  <a:cubicBezTo>
                    <a:pt x="156458" y="437"/>
                    <a:pt x="156514" y="380"/>
                    <a:pt x="156514" y="310"/>
                  </a:cubicBezTo>
                  <a:cubicBezTo>
                    <a:pt x="156514" y="240"/>
                    <a:pt x="156458" y="182"/>
                    <a:pt x="156387" y="182"/>
                  </a:cubicBezTo>
                  <a:lnTo>
                    <a:pt x="127" y="1"/>
                  </a:lnTo>
                  <a:close/>
                </a:path>
              </a:pathLst>
            </a:custGeom>
            <a:solidFill>
              <a:srgbClr val="2E4081">
                <a:alpha val="69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838" name="Google Shape;838;p2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39" name="Google Shape;839;p25"/>
          <p:cNvSpPr txBox="1">
            <a:spLocks noGrp="1"/>
          </p:cNvSpPr>
          <p:nvPr>
            <p:ph type="subTitle" idx="1"/>
          </p:nvPr>
        </p:nvSpPr>
        <p:spPr>
          <a:xfrm>
            <a:off x="713152" y="2112650"/>
            <a:ext cx="213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0" name="Google Shape;840;p25"/>
          <p:cNvSpPr txBox="1">
            <a:spLocks noGrp="1"/>
          </p:cNvSpPr>
          <p:nvPr>
            <p:ph type="subTitle" idx="2"/>
          </p:nvPr>
        </p:nvSpPr>
        <p:spPr>
          <a:xfrm>
            <a:off x="3502125" y="2112650"/>
            <a:ext cx="213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1" name="Google Shape;841;p25"/>
          <p:cNvSpPr txBox="1">
            <a:spLocks noGrp="1"/>
          </p:cNvSpPr>
          <p:nvPr>
            <p:ph type="subTitle" idx="3"/>
          </p:nvPr>
        </p:nvSpPr>
        <p:spPr>
          <a:xfrm>
            <a:off x="713152" y="3771475"/>
            <a:ext cx="213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2" name="Google Shape;842;p25"/>
          <p:cNvSpPr txBox="1">
            <a:spLocks noGrp="1"/>
          </p:cNvSpPr>
          <p:nvPr>
            <p:ph type="subTitle" idx="4"/>
          </p:nvPr>
        </p:nvSpPr>
        <p:spPr>
          <a:xfrm>
            <a:off x="3502125" y="3771475"/>
            <a:ext cx="213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3" name="Google Shape;843;p25"/>
          <p:cNvSpPr txBox="1">
            <a:spLocks noGrp="1"/>
          </p:cNvSpPr>
          <p:nvPr>
            <p:ph type="subTitle" idx="5"/>
          </p:nvPr>
        </p:nvSpPr>
        <p:spPr>
          <a:xfrm>
            <a:off x="6286273" y="2112650"/>
            <a:ext cx="21357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4" name="Google Shape;844;p25"/>
          <p:cNvSpPr txBox="1">
            <a:spLocks noGrp="1"/>
          </p:cNvSpPr>
          <p:nvPr>
            <p:ph type="subTitle" idx="6"/>
          </p:nvPr>
        </p:nvSpPr>
        <p:spPr>
          <a:xfrm>
            <a:off x="6284323" y="3771475"/>
            <a:ext cx="213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5" name="Google Shape;845;p25"/>
          <p:cNvSpPr txBox="1">
            <a:spLocks noGrp="1"/>
          </p:cNvSpPr>
          <p:nvPr>
            <p:ph type="subTitle" idx="7"/>
          </p:nvPr>
        </p:nvSpPr>
        <p:spPr>
          <a:xfrm>
            <a:off x="717352" y="1772449"/>
            <a:ext cx="2131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46" name="Google Shape;846;p25"/>
          <p:cNvSpPr txBox="1">
            <a:spLocks noGrp="1"/>
          </p:cNvSpPr>
          <p:nvPr>
            <p:ph type="subTitle" idx="8"/>
          </p:nvPr>
        </p:nvSpPr>
        <p:spPr>
          <a:xfrm>
            <a:off x="3506325" y="1772449"/>
            <a:ext cx="2131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47" name="Google Shape;847;p25"/>
          <p:cNvSpPr txBox="1">
            <a:spLocks noGrp="1"/>
          </p:cNvSpPr>
          <p:nvPr>
            <p:ph type="subTitle" idx="9"/>
          </p:nvPr>
        </p:nvSpPr>
        <p:spPr>
          <a:xfrm>
            <a:off x="6290473" y="1772450"/>
            <a:ext cx="21273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48" name="Google Shape;848;p25"/>
          <p:cNvSpPr txBox="1">
            <a:spLocks noGrp="1"/>
          </p:cNvSpPr>
          <p:nvPr>
            <p:ph type="subTitle" idx="13"/>
          </p:nvPr>
        </p:nvSpPr>
        <p:spPr>
          <a:xfrm>
            <a:off x="717352" y="3431250"/>
            <a:ext cx="2131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49" name="Google Shape;849;p25"/>
          <p:cNvSpPr txBox="1">
            <a:spLocks noGrp="1"/>
          </p:cNvSpPr>
          <p:nvPr>
            <p:ph type="subTitle" idx="14"/>
          </p:nvPr>
        </p:nvSpPr>
        <p:spPr>
          <a:xfrm>
            <a:off x="3506325" y="3431250"/>
            <a:ext cx="2131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50" name="Google Shape;850;p25"/>
          <p:cNvSpPr txBox="1">
            <a:spLocks noGrp="1"/>
          </p:cNvSpPr>
          <p:nvPr>
            <p:ph type="subTitle" idx="15"/>
          </p:nvPr>
        </p:nvSpPr>
        <p:spPr>
          <a:xfrm>
            <a:off x="6288523" y="3431250"/>
            <a:ext cx="2131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51" name="Google Shape;851;p25"/>
          <p:cNvSpPr/>
          <p:nvPr/>
        </p:nvSpPr>
        <p:spPr>
          <a:xfrm rot="1546056">
            <a:off x="2818794" y="4705881"/>
            <a:ext cx="308473" cy="308473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52" name="Google Shape;852;p25"/>
          <p:cNvSpPr/>
          <p:nvPr/>
        </p:nvSpPr>
        <p:spPr>
          <a:xfrm rot="7200458">
            <a:off x="8474209" y="1122983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853" name="Google Shape;853;p25"/>
          <p:cNvGrpSpPr/>
          <p:nvPr/>
        </p:nvGrpSpPr>
        <p:grpSpPr>
          <a:xfrm rot="-509874">
            <a:off x="8516986" y="4132275"/>
            <a:ext cx="402859" cy="572703"/>
            <a:chOff x="8270525" y="4286475"/>
            <a:chExt cx="507950" cy="722100"/>
          </a:xfrm>
        </p:grpSpPr>
        <p:sp>
          <p:nvSpPr>
            <p:cNvPr id="854" name="Google Shape;854;p25"/>
            <p:cNvSpPr/>
            <p:nvPr/>
          </p:nvSpPr>
          <p:spPr>
            <a:xfrm>
              <a:off x="8270525" y="4507375"/>
              <a:ext cx="344525" cy="501200"/>
            </a:xfrm>
            <a:custGeom>
              <a:avLst/>
              <a:gdLst/>
              <a:ahLst/>
              <a:cxnLst/>
              <a:rect l="l" t="t" r="r" b="b"/>
              <a:pathLst>
                <a:path w="13781" h="20048" extrusionOk="0">
                  <a:moveTo>
                    <a:pt x="10672" y="0"/>
                  </a:moveTo>
                  <a:cubicBezTo>
                    <a:pt x="8895" y="1453"/>
                    <a:pt x="6649" y="4323"/>
                    <a:pt x="4640" y="7889"/>
                  </a:cubicBezTo>
                  <a:cubicBezTo>
                    <a:pt x="1398" y="13643"/>
                    <a:pt x="0" y="19029"/>
                    <a:pt x="1516" y="19922"/>
                  </a:cubicBezTo>
                  <a:cubicBezTo>
                    <a:pt x="1660" y="20007"/>
                    <a:pt x="1826" y="20048"/>
                    <a:pt x="2010" y="20048"/>
                  </a:cubicBezTo>
                  <a:cubicBezTo>
                    <a:pt x="3762" y="20048"/>
                    <a:pt x="7200" y="16326"/>
                    <a:pt x="10133" y="11120"/>
                  </a:cubicBezTo>
                  <a:cubicBezTo>
                    <a:pt x="12142" y="7553"/>
                    <a:pt x="13442" y="4129"/>
                    <a:pt x="13781" y="1828"/>
                  </a:cubicBezTo>
                  <a:lnTo>
                    <a:pt x="1067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55" name="Google Shape;855;p25"/>
            <p:cNvSpPr/>
            <p:nvPr/>
          </p:nvSpPr>
          <p:spPr>
            <a:xfrm>
              <a:off x="8527625" y="4286475"/>
              <a:ext cx="250850" cy="251450"/>
            </a:xfrm>
            <a:custGeom>
              <a:avLst/>
              <a:gdLst/>
              <a:ahLst/>
              <a:cxnLst/>
              <a:rect l="l" t="t" r="r" b="b"/>
              <a:pathLst>
                <a:path w="10034" h="10058" extrusionOk="0">
                  <a:moveTo>
                    <a:pt x="8303" y="1"/>
                  </a:moveTo>
                  <a:cubicBezTo>
                    <a:pt x="5420" y="1"/>
                    <a:pt x="1" y="914"/>
                    <a:pt x="556" y="7869"/>
                  </a:cubicBezTo>
                  <a:lnTo>
                    <a:pt x="4351" y="10057"/>
                  </a:lnTo>
                  <a:cubicBezTo>
                    <a:pt x="4351" y="10057"/>
                    <a:pt x="7811" y="9686"/>
                    <a:pt x="8302" y="7039"/>
                  </a:cubicBezTo>
                  <a:cubicBezTo>
                    <a:pt x="8792" y="4391"/>
                    <a:pt x="6294" y="3148"/>
                    <a:pt x="10034" y="116"/>
                  </a:cubicBezTo>
                  <a:cubicBezTo>
                    <a:pt x="10034" y="116"/>
                    <a:pt x="9329" y="1"/>
                    <a:pt x="83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56" name="Google Shape;856;p25"/>
            <p:cNvSpPr/>
            <p:nvPr/>
          </p:nvSpPr>
          <p:spPr>
            <a:xfrm>
              <a:off x="8501850" y="4478425"/>
              <a:ext cx="142975" cy="118975"/>
            </a:xfrm>
            <a:custGeom>
              <a:avLst/>
              <a:gdLst/>
              <a:ahLst/>
              <a:cxnLst/>
              <a:rect l="l" t="t" r="r" b="b"/>
              <a:pathLst>
                <a:path w="5719" h="4759" extrusionOk="0">
                  <a:moveTo>
                    <a:pt x="1376" y="0"/>
                  </a:moveTo>
                  <a:cubicBezTo>
                    <a:pt x="1309" y="0"/>
                    <a:pt x="1248" y="31"/>
                    <a:pt x="1216" y="87"/>
                  </a:cubicBezTo>
                  <a:lnTo>
                    <a:pt x="50" y="2106"/>
                  </a:lnTo>
                  <a:cubicBezTo>
                    <a:pt x="0" y="2194"/>
                    <a:pt x="44" y="2315"/>
                    <a:pt x="148" y="2376"/>
                  </a:cubicBezTo>
                  <a:lnTo>
                    <a:pt x="4219" y="4724"/>
                  </a:lnTo>
                  <a:cubicBezTo>
                    <a:pt x="4259" y="4747"/>
                    <a:pt x="4302" y="4758"/>
                    <a:pt x="4342" y="4758"/>
                  </a:cubicBezTo>
                  <a:cubicBezTo>
                    <a:pt x="4410" y="4758"/>
                    <a:pt x="4471" y="4728"/>
                    <a:pt x="4503" y="4673"/>
                  </a:cubicBezTo>
                  <a:lnTo>
                    <a:pt x="5667" y="2654"/>
                  </a:lnTo>
                  <a:cubicBezTo>
                    <a:pt x="5718" y="2565"/>
                    <a:pt x="5675" y="2443"/>
                    <a:pt x="5571" y="2383"/>
                  </a:cubicBezTo>
                  <a:lnTo>
                    <a:pt x="1498" y="34"/>
                  </a:lnTo>
                  <a:cubicBezTo>
                    <a:pt x="1459" y="11"/>
                    <a:pt x="1417" y="0"/>
                    <a:pt x="13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57" name="Google Shape;857;p25"/>
            <p:cNvSpPr/>
            <p:nvPr/>
          </p:nvSpPr>
          <p:spPr>
            <a:xfrm>
              <a:off x="8501850" y="4505800"/>
              <a:ext cx="127125" cy="91600"/>
            </a:xfrm>
            <a:custGeom>
              <a:avLst/>
              <a:gdLst/>
              <a:ahLst/>
              <a:cxnLst/>
              <a:rect l="l" t="t" r="r" b="b"/>
              <a:pathLst>
                <a:path w="5085" h="3664" extrusionOk="0">
                  <a:moveTo>
                    <a:pt x="634" y="1"/>
                  </a:moveTo>
                  <a:lnTo>
                    <a:pt x="50" y="1011"/>
                  </a:lnTo>
                  <a:cubicBezTo>
                    <a:pt x="0" y="1099"/>
                    <a:pt x="44" y="1220"/>
                    <a:pt x="148" y="1281"/>
                  </a:cubicBezTo>
                  <a:lnTo>
                    <a:pt x="4219" y="3629"/>
                  </a:lnTo>
                  <a:cubicBezTo>
                    <a:pt x="4259" y="3652"/>
                    <a:pt x="4302" y="3663"/>
                    <a:pt x="4342" y="3663"/>
                  </a:cubicBezTo>
                  <a:cubicBezTo>
                    <a:pt x="4409" y="3663"/>
                    <a:pt x="4471" y="3633"/>
                    <a:pt x="4503" y="3576"/>
                  </a:cubicBezTo>
                  <a:lnTo>
                    <a:pt x="5085" y="2568"/>
                  </a:lnTo>
                  <a:lnTo>
                    <a:pt x="63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858" name="Google Shape;858;p25"/>
          <p:cNvGrpSpPr/>
          <p:nvPr/>
        </p:nvGrpSpPr>
        <p:grpSpPr>
          <a:xfrm rot="4085910">
            <a:off x="140550" y="74716"/>
            <a:ext cx="383087" cy="561832"/>
            <a:chOff x="7950025" y="2163425"/>
            <a:chExt cx="419050" cy="614575"/>
          </a:xfrm>
        </p:grpSpPr>
        <p:sp>
          <p:nvSpPr>
            <p:cNvPr id="859" name="Google Shape;859;p25"/>
            <p:cNvSpPr/>
            <p:nvPr/>
          </p:nvSpPr>
          <p:spPr>
            <a:xfrm>
              <a:off x="7959775" y="2163425"/>
              <a:ext cx="180450" cy="140625"/>
            </a:xfrm>
            <a:custGeom>
              <a:avLst/>
              <a:gdLst/>
              <a:ahLst/>
              <a:cxnLst/>
              <a:rect l="l" t="t" r="r" b="b"/>
              <a:pathLst>
                <a:path w="7218" h="5625" extrusionOk="0">
                  <a:moveTo>
                    <a:pt x="5547" y="1"/>
                  </a:moveTo>
                  <a:cubicBezTo>
                    <a:pt x="5456" y="1"/>
                    <a:pt x="5363" y="21"/>
                    <a:pt x="5277" y="64"/>
                  </a:cubicBezTo>
                  <a:lnTo>
                    <a:pt x="441" y="2405"/>
                  </a:lnTo>
                  <a:cubicBezTo>
                    <a:pt x="130" y="2558"/>
                    <a:pt x="1" y="2930"/>
                    <a:pt x="151" y="3240"/>
                  </a:cubicBezTo>
                  <a:lnTo>
                    <a:pt x="1176" y="5272"/>
                  </a:lnTo>
                  <a:cubicBezTo>
                    <a:pt x="1248" y="5421"/>
                    <a:pt x="1376" y="5536"/>
                    <a:pt x="1532" y="5589"/>
                  </a:cubicBezTo>
                  <a:cubicBezTo>
                    <a:pt x="1598" y="5613"/>
                    <a:pt x="1667" y="5625"/>
                    <a:pt x="1736" y="5625"/>
                  </a:cubicBezTo>
                  <a:cubicBezTo>
                    <a:pt x="1811" y="5625"/>
                    <a:pt x="1886" y="5611"/>
                    <a:pt x="1957" y="5583"/>
                  </a:cubicBezTo>
                  <a:cubicBezTo>
                    <a:pt x="1973" y="5579"/>
                    <a:pt x="1993" y="5571"/>
                    <a:pt x="2008" y="5562"/>
                  </a:cubicBezTo>
                  <a:lnTo>
                    <a:pt x="6845" y="3220"/>
                  </a:lnTo>
                  <a:cubicBezTo>
                    <a:pt x="6992" y="3148"/>
                    <a:pt x="7106" y="3019"/>
                    <a:pt x="7162" y="2863"/>
                  </a:cubicBezTo>
                  <a:cubicBezTo>
                    <a:pt x="7217" y="2708"/>
                    <a:pt x="7206" y="2535"/>
                    <a:pt x="7134" y="2387"/>
                  </a:cubicBezTo>
                  <a:lnTo>
                    <a:pt x="6109" y="354"/>
                  </a:lnTo>
                  <a:cubicBezTo>
                    <a:pt x="6002" y="132"/>
                    <a:pt x="5778" y="1"/>
                    <a:pt x="55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60" name="Google Shape;860;p25"/>
            <p:cNvSpPr/>
            <p:nvPr/>
          </p:nvSpPr>
          <p:spPr>
            <a:xfrm>
              <a:off x="8000200" y="2243825"/>
              <a:ext cx="368875" cy="534175"/>
            </a:xfrm>
            <a:custGeom>
              <a:avLst/>
              <a:gdLst/>
              <a:ahLst/>
              <a:cxnLst/>
              <a:rect l="l" t="t" r="r" b="b"/>
              <a:pathLst>
                <a:path w="14755" h="21367" extrusionOk="0">
                  <a:moveTo>
                    <a:pt x="5849" y="0"/>
                  </a:moveTo>
                  <a:lnTo>
                    <a:pt x="1" y="2838"/>
                  </a:lnTo>
                  <a:lnTo>
                    <a:pt x="5885" y="14926"/>
                  </a:lnTo>
                  <a:lnTo>
                    <a:pt x="6375" y="15938"/>
                  </a:lnTo>
                  <a:lnTo>
                    <a:pt x="8120" y="19534"/>
                  </a:lnTo>
                  <a:cubicBezTo>
                    <a:pt x="8682" y="20693"/>
                    <a:pt x="9842" y="21367"/>
                    <a:pt x="11048" y="21367"/>
                  </a:cubicBezTo>
                  <a:cubicBezTo>
                    <a:pt x="11524" y="21367"/>
                    <a:pt x="12007" y="21262"/>
                    <a:pt x="12464" y="21040"/>
                  </a:cubicBezTo>
                  <a:lnTo>
                    <a:pt x="12465" y="21040"/>
                  </a:lnTo>
                  <a:cubicBezTo>
                    <a:pt x="14080" y="20257"/>
                    <a:pt x="14755" y="18310"/>
                    <a:pt x="13970" y="16696"/>
                  </a:cubicBezTo>
                  <a:lnTo>
                    <a:pt x="12225" y="13098"/>
                  </a:lnTo>
                  <a:lnTo>
                    <a:pt x="11735" y="12090"/>
                  </a:lnTo>
                  <a:lnTo>
                    <a:pt x="584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61" name="Google Shape;861;p25"/>
            <p:cNvSpPr/>
            <p:nvPr/>
          </p:nvSpPr>
          <p:spPr>
            <a:xfrm>
              <a:off x="8037075" y="2280350"/>
              <a:ext cx="271625" cy="409475"/>
            </a:xfrm>
            <a:custGeom>
              <a:avLst/>
              <a:gdLst/>
              <a:ahLst/>
              <a:cxnLst/>
              <a:rect l="l" t="t" r="r" b="b"/>
              <a:pathLst>
                <a:path w="10865" h="16379" extrusionOk="0">
                  <a:moveTo>
                    <a:pt x="3860" y="0"/>
                  </a:moveTo>
                  <a:lnTo>
                    <a:pt x="1" y="1873"/>
                  </a:lnTo>
                  <a:lnTo>
                    <a:pt x="5014" y="12132"/>
                  </a:lnTo>
                  <a:lnTo>
                    <a:pt x="5338" y="12797"/>
                  </a:lnTo>
                  <a:lnTo>
                    <a:pt x="6488" y="15170"/>
                  </a:lnTo>
                  <a:cubicBezTo>
                    <a:pt x="6859" y="15934"/>
                    <a:pt x="7624" y="16379"/>
                    <a:pt x="8420" y="16379"/>
                  </a:cubicBezTo>
                  <a:cubicBezTo>
                    <a:pt x="8734" y="16379"/>
                    <a:pt x="9053" y="16309"/>
                    <a:pt x="9354" y="16163"/>
                  </a:cubicBezTo>
                  <a:cubicBezTo>
                    <a:pt x="10420" y="15646"/>
                    <a:pt x="10864" y="14363"/>
                    <a:pt x="10347" y="13297"/>
                  </a:cubicBezTo>
                  <a:lnTo>
                    <a:pt x="9196" y="10925"/>
                  </a:lnTo>
                  <a:lnTo>
                    <a:pt x="8873" y="10259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62" name="Google Shape;862;p25"/>
            <p:cNvSpPr/>
            <p:nvPr/>
          </p:nvSpPr>
          <p:spPr>
            <a:xfrm>
              <a:off x="7950025" y="2205525"/>
              <a:ext cx="246600" cy="147500"/>
            </a:xfrm>
            <a:custGeom>
              <a:avLst/>
              <a:gdLst/>
              <a:ahLst/>
              <a:cxnLst/>
              <a:rect l="l" t="t" r="r" b="b"/>
              <a:pathLst>
                <a:path w="9864" h="5900" extrusionOk="0">
                  <a:moveTo>
                    <a:pt x="8438" y="1"/>
                  </a:moveTo>
                  <a:cubicBezTo>
                    <a:pt x="8256" y="1"/>
                    <a:pt x="8071" y="41"/>
                    <a:pt x="7898" y="125"/>
                  </a:cubicBezTo>
                  <a:lnTo>
                    <a:pt x="877" y="3531"/>
                  </a:lnTo>
                  <a:cubicBezTo>
                    <a:pt x="262" y="3831"/>
                    <a:pt x="0" y="4581"/>
                    <a:pt x="300" y="5198"/>
                  </a:cubicBezTo>
                  <a:cubicBezTo>
                    <a:pt x="516" y="5641"/>
                    <a:pt x="963" y="5900"/>
                    <a:pt x="1427" y="5900"/>
                  </a:cubicBezTo>
                  <a:cubicBezTo>
                    <a:pt x="1609" y="5900"/>
                    <a:pt x="1793" y="5860"/>
                    <a:pt x="1967" y="5776"/>
                  </a:cubicBezTo>
                  <a:lnTo>
                    <a:pt x="8987" y="2368"/>
                  </a:lnTo>
                  <a:cubicBezTo>
                    <a:pt x="9604" y="2070"/>
                    <a:pt x="9863" y="1320"/>
                    <a:pt x="9563" y="703"/>
                  </a:cubicBezTo>
                  <a:cubicBezTo>
                    <a:pt x="9349" y="260"/>
                    <a:pt x="8901" y="1"/>
                    <a:pt x="843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63" name="Google Shape;863;p25"/>
            <p:cNvSpPr/>
            <p:nvPr/>
          </p:nvSpPr>
          <p:spPr>
            <a:xfrm>
              <a:off x="8117375" y="2445175"/>
              <a:ext cx="213750" cy="291275"/>
            </a:xfrm>
            <a:custGeom>
              <a:avLst/>
              <a:gdLst/>
              <a:ahLst/>
              <a:cxnLst/>
              <a:rect l="l" t="t" r="r" b="b"/>
              <a:pathLst>
                <a:path w="8550" h="11651" extrusionOk="0">
                  <a:moveTo>
                    <a:pt x="2969" y="8035"/>
                  </a:moveTo>
                  <a:lnTo>
                    <a:pt x="3860" y="9870"/>
                  </a:lnTo>
                  <a:lnTo>
                    <a:pt x="3736" y="9614"/>
                  </a:lnTo>
                  <a:lnTo>
                    <a:pt x="2969" y="8035"/>
                  </a:lnTo>
                  <a:close/>
                  <a:moveTo>
                    <a:pt x="3896" y="0"/>
                  </a:moveTo>
                  <a:lnTo>
                    <a:pt x="1" y="1891"/>
                  </a:lnTo>
                  <a:lnTo>
                    <a:pt x="3736" y="9614"/>
                  </a:lnTo>
                  <a:lnTo>
                    <a:pt x="4132" y="10430"/>
                  </a:lnTo>
                  <a:cubicBezTo>
                    <a:pt x="4506" y="11202"/>
                    <a:pt x="5278" y="11651"/>
                    <a:pt x="6081" y="11651"/>
                  </a:cubicBezTo>
                  <a:cubicBezTo>
                    <a:pt x="6398" y="11651"/>
                    <a:pt x="6720" y="11581"/>
                    <a:pt x="7024" y="11433"/>
                  </a:cubicBezTo>
                  <a:cubicBezTo>
                    <a:pt x="8101" y="10912"/>
                    <a:pt x="8549" y="9616"/>
                    <a:pt x="8027" y="8541"/>
                  </a:cubicBezTo>
                  <a:lnTo>
                    <a:pt x="6866" y="6146"/>
                  </a:lnTo>
                  <a:lnTo>
                    <a:pt x="6538" y="5472"/>
                  </a:lnTo>
                  <a:lnTo>
                    <a:pt x="38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64" name="Google Shape;864;p25"/>
            <p:cNvSpPr/>
            <p:nvPr/>
          </p:nvSpPr>
          <p:spPr>
            <a:xfrm>
              <a:off x="8110525" y="2412525"/>
              <a:ext cx="22725" cy="19925"/>
            </a:xfrm>
            <a:custGeom>
              <a:avLst/>
              <a:gdLst/>
              <a:ahLst/>
              <a:cxnLst/>
              <a:rect l="l" t="t" r="r" b="b"/>
              <a:pathLst>
                <a:path w="909" h="797" extrusionOk="0">
                  <a:moveTo>
                    <a:pt x="453" y="0"/>
                  </a:moveTo>
                  <a:cubicBezTo>
                    <a:pt x="395" y="0"/>
                    <a:pt x="336" y="13"/>
                    <a:pt x="280" y="39"/>
                  </a:cubicBezTo>
                  <a:cubicBezTo>
                    <a:pt x="83" y="137"/>
                    <a:pt x="1" y="374"/>
                    <a:pt x="97" y="572"/>
                  </a:cubicBezTo>
                  <a:cubicBezTo>
                    <a:pt x="165" y="713"/>
                    <a:pt x="307" y="796"/>
                    <a:pt x="455" y="796"/>
                  </a:cubicBezTo>
                  <a:cubicBezTo>
                    <a:pt x="513" y="796"/>
                    <a:pt x="572" y="783"/>
                    <a:pt x="627" y="756"/>
                  </a:cubicBezTo>
                  <a:cubicBezTo>
                    <a:pt x="825" y="660"/>
                    <a:pt x="908" y="421"/>
                    <a:pt x="812" y="224"/>
                  </a:cubicBezTo>
                  <a:cubicBezTo>
                    <a:pt x="743" y="82"/>
                    <a:pt x="601" y="0"/>
                    <a:pt x="4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65" name="Google Shape;865;p25"/>
            <p:cNvSpPr/>
            <p:nvPr/>
          </p:nvSpPr>
          <p:spPr>
            <a:xfrm>
              <a:off x="8149225" y="2416600"/>
              <a:ext cx="38650" cy="33900"/>
            </a:xfrm>
            <a:custGeom>
              <a:avLst/>
              <a:gdLst/>
              <a:ahLst/>
              <a:cxnLst/>
              <a:rect l="l" t="t" r="r" b="b"/>
              <a:pathLst>
                <a:path w="1546" h="1356" extrusionOk="0">
                  <a:moveTo>
                    <a:pt x="770" y="1"/>
                  </a:moveTo>
                  <a:cubicBezTo>
                    <a:pt x="671" y="1"/>
                    <a:pt x="571" y="22"/>
                    <a:pt x="476" y="68"/>
                  </a:cubicBezTo>
                  <a:cubicBezTo>
                    <a:pt x="139" y="235"/>
                    <a:pt x="0" y="639"/>
                    <a:pt x="163" y="975"/>
                  </a:cubicBezTo>
                  <a:cubicBezTo>
                    <a:pt x="281" y="1215"/>
                    <a:pt x="521" y="1356"/>
                    <a:pt x="772" y="1356"/>
                  </a:cubicBezTo>
                  <a:cubicBezTo>
                    <a:pt x="871" y="1356"/>
                    <a:pt x="971" y="1334"/>
                    <a:pt x="1066" y="1288"/>
                  </a:cubicBezTo>
                  <a:cubicBezTo>
                    <a:pt x="1405" y="1125"/>
                    <a:pt x="1545" y="718"/>
                    <a:pt x="1383" y="384"/>
                  </a:cubicBezTo>
                  <a:lnTo>
                    <a:pt x="1381" y="384"/>
                  </a:lnTo>
                  <a:cubicBezTo>
                    <a:pt x="1264" y="141"/>
                    <a:pt x="1022" y="1"/>
                    <a:pt x="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66" name="Google Shape;866;p25"/>
            <p:cNvSpPr/>
            <p:nvPr/>
          </p:nvSpPr>
          <p:spPr>
            <a:xfrm>
              <a:off x="8074600" y="2362400"/>
              <a:ext cx="38625" cy="33900"/>
            </a:xfrm>
            <a:custGeom>
              <a:avLst/>
              <a:gdLst/>
              <a:ahLst/>
              <a:cxnLst/>
              <a:rect l="l" t="t" r="r" b="b"/>
              <a:pathLst>
                <a:path w="1545" h="1356" extrusionOk="0">
                  <a:moveTo>
                    <a:pt x="771" y="0"/>
                  </a:moveTo>
                  <a:cubicBezTo>
                    <a:pt x="672" y="0"/>
                    <a:pt x="572" y="22"/>
                    <a:pt x="477" y="68"/>
                  </a:cubicBezTo>
                  <a:cubicBezTo>
                    <a:pt x="139" y="233"/>
                    <a:pt x="0" y="639"/>
                    <a:pt x="163" y="975"/>
                  </a:cubicBezTo>
                  <a:cubicBezTo>
                    <a:pt x="280" y="1215"/>
                    <a:pt x="522" y="1355"/>
                    <a:pt x="773" y="1355"/>
                  </a:cubicBezTo>
                  <a:cubicBezTo>
                    <a:pt x="872" y="1355"/>
                    <a:pt x="972" y="1333"/>
                    <a:pt x="1067" y="1287"/>
                  </a:cubicBezTo>
                  <a:cubicBezTo>
                    <a:pt x="1405" y="1123"/>
                    <a:pt x="1545" y="716"/>
                    <a:pt x="1382" y="383"/>
                  </a:cubicBezTo>
                  <a:cubicBezTo>
                    <a:pt x="1265" y="141"/>
                    <a:pt x="1023" y="0"/>
                    <a:pt x="7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67" name="Google Shape;867;p25"/>
            <p:cNvSpPr/>
            <p:nvPr/>
          </p:nvSpPr>
          <p:spPr>
            <a:xfrm>
              <a:off x="8144575" y="23603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6" y="0"/>
                  </a:moveTo>
                  <a:cubicBezTo>
                    <a:pt x="406" y="0"/>
                    <a:pt x="345" y="13"/>
                    <a:pt x="288" y="41"/>
                  </a:cubicBezTo>
                  <a:cubicBezTo>
                    <a:pt x="84" y="141"/>
                    <a:pt x="0" y="386"/>
                    <a:pt x="98" y="591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6" y="778"/>
                  </a:cubicBezTo>
                  <a:cubicBezTo>
                    <a:pt x="851" y="681"/>
                    <a:pt x="935" y="435"/>
                    <a:pt x="837" y="232"/>
                  </a:cubicBezTo>
                  <a:cubicBezTo>
                    <a:pt x="766" y="85"/>
                    <a:pt x="619" y="0"/>
                    <a:pt x="4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68" name="Google Shape;868;p25"/>
            <p:cNvSpPr/>
            <p:nvPr/>
          </p:nvSpPr>
          <p:spPr>
            <a:xfrm>
              <a:off x="8100150" y="23250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5" y="0"/>
                  </a:moveTo>
                  <a:cubicBezTo>
                    <a:pt x="405" y="0"/>
                    <a:pt x="344" y="13"/>
                    <a:pt x="287" y="41"/>
                  </a:cubicBezTo>
                  <a:cubicBezTo>
                    <a:pt x="84" y="141"/>
                    <a:pt x="1" y="387"/>
                    <a:pt x="98" y="590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5" y="779"/>
                  </a:cubicBezTo>
                  <a:cubicBezTo>
                    <a:pt x="849" y="680"/>
                    <a:pt x="936" y="436"/>
                    <a:pt x="837" y="233"/>
                  </a:cubicBezTo>
                  <a:cubicBezTo>
                    <a:pt x="766" y="86"/>
                    <a:pt x="618" y="0"/>
                    <a:pt x="46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Medium"/>
              <a:buChar char="●"/>
              <a:defRPr>
                <a:solidFill>
                  <a:schemeClr val="dk1"/>
                </a:solidFill>
                <a:latin typeface="Nunito Medium"/>
                <a:ea typeface="Nunito Medium"/>
                <a:cs typeface="Nunito Medium"/>
                <a:sym typeface="Nunito Medium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Medium"/>
              <a:buChar char="○"/>
              <a:defRPr>
                <a:solidFill>
                  <a:schemeClr val="dk1"/>
                </a:solidFill>
                <a:latin typeface="Nunito Medium"/>
                <a:ea typeface="Nunito Medium"/>
                <a:cs typeface="Nunito Medium"/>
                <a:sym typeface="Nunito Medium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Medium"/>
              <a:buChar char="■"/>
              <a:defRPr>
                <a:solidFill>
                  <a:schemeClr val="dk1"/>
                </a:solidFill>
                <a:latin typeface="Nunito Medium"/>
                <a:ea typeface="Nunito Medium"/>
                <a:cs typeface="Nunito Medium"/>
                <a:sym typeface="Nunito Medium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Medium"/>
              <a:buChar char="●"/>
              <a:defRPr>
                <a:solidFill>
                  <a:schemeClr val="dk1"/>
                </a:solidFill>
                <a:latin typeface="Nunito Medium"/>
                <a:ea typeface="Nunito Medium"/>
                <a:cs typeface="Nunito Medium"/>
                <a:sym typeface="Nunito Medium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Medium"/>
              <a:buChar char="○"/>
              <a:defRPr>
                <a:solidFill>
                  <a:schemeClr val="dk1"/>
                </a:solidFill>
                <a:latin typeface="Nunito Medium"/>
                <a:ea typeface="Nunito Medium"/>
                <a:cs typeface="Nunito Medium"/>
                <a:sym typeface="Nunito Medium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Medium"/>
              <a:buChar char="■"/>
              <a:defRPr>
                <a:solidFill>
                  <a:schemeClr val="dk1"/>
                </a:solidFill>
                <a:latin typeface="Nunito Medium"/>
                <a:ea typeface="Nunito Medium"/>
                <a:cs typeface="Nunito Medium"/>
                <a:sym typeface="Nunito Medium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Medium"/>
              <a:buChar char="●"/>
              <a:defRPr>
                <a:solidFill>
                  <a:schemeClr val="dk1"/>
                </a:solidFill>
                <a:latin typeface="Nunito Medium"/>
                <a:ea typeface="Nunito Medium"/>
                <a:cs typeface="Nunito Medium"/>
                <a:sym typeface="Nunito Medium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Medium"/>
              <a:buChar char="○"/>
              <a:defRPr>
                <a:solidFill>
                  <a:schemeClr val="dk1"/>
                </a:solidFill>
                <a:latin typeface="Nunito Medium"/>
                <a:ea typeface="Nunito Medium"/>
                <a:cs typeface="Nunito Medium"/>
                <a:sym typeface="Nunito Medium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Medium"/>
              <a:buChar char="■"/>
              <a:defRPr>
                <a:solidFill>
                  <a:schemeClr val="dk1"/>
                </a:solidFill>
                <a:latin typeface="Nunito Medium"/>
                <a:ea typeface="Nunito Medium"/>
                <a:cs typeface="Nunito Medium"/>
                <a:sym typeface="Nunito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6" r:id="rId3"/>
    <p:sldLayoutId id="2147483658" r:id="rId4"/>
    <p:sldLayoutId id="2147483659" r:id="rId5"/>
    <p:sldLayoutId id="2147483667" r:id="rId6"/>
    <p:sldLayoutId id="2147483669" r:id="rId7"/>
    <p:sldLayoutId id="2147483670" r:id="rId8"/>
    <p:sldLayoutId id="2147483671" r:id="rId9"/>
    <p:sldLayoutId id="2147483678" r:id="rId10"/>
    <p:sldLayoutId id="2147483679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chile.cl/u211989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chile.cl/u211989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Google Shape;1195;p40"/>
          <p:cNvSpPr txBox="1">
            <a:spLocks noGrp="1"/>
          </p:cNvSpPr>
          <p:nvPr>
            <p:ph type="ctrTitle"/>
          </p:nvPr>
        </p:nvSpPr>
        <p:spPr>
          <a:xfrm>
            <a:off x="1008052" y="1545510"/>
            <a:ext cx="4932000" cy="2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900" dirty="0"/>
              <a:t>English 4: </a:t>
            </a:r>
            <a:br>
              <a:rPr lang="en" sz="3900" dirty="0"/>
            </a:br>
            <a:r>
              <a:rPr lang="en" sz="4000" dirty="0"/>
              <a:t>Introductory Lesson </a:t>
            </a:r>
            <a:endParaRPr sz="4000" dirty="0"/>
          </a:p>
        </p:txBody>
      </p:sp>
      <p:sp>
        <p:nvSpPr>
          <p:cNvPr id="1196" name="Google Shape;1196;p40"/>
          <p:cNvSpPr txBox="1">
            <a:spLocks noGrp="1"/>
          </p:cNvSpPr>
          <p:nvPr>
            <p:ph type="subTitle" idx="1"/>
          </p:nvPr>
        </p:nvSpPr>
        <p:spPr>
          <a:xfrm>
            <a:off x="961154" y="3771298"/>
            <a:ext cx="4932000" cy="4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University of Chile</a:t>
            </a:r>
            <a:endParaRPr dirty="0"/>
          </a:p>
        </p:txBody>
      </p:sp>
      <p:sp>
        <p:nvSpPr>
          <p:cNvPr id="1241" name="Google Shape;1241;p40"/>
          <p:cNvSpPr/>
          <p:nvPr/>
        </p:nvSpPr>
        <p:spPr>
          <a:xfrm rot="-9167203">
            <a:off x="3942670" y="662777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42" name="Google Shape;1242;p40"/>
          <p:cNvSpPr/>
          <p:nvPr/>
        </p:nvSpPr>
        <p:spPr>
          <a:xfrm rot="7200458">
            <a:off x="1707759" y="4189908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A411313-8E72-04F3-FE16-536C020B34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130" y="274413"/>
            <a:ext cx="2585551" cy="4594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00"/>
                                        <p:tgtEl>
                                          <p:spTgt spid="1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" name="Google Shape;1455;p4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Description of learner level by skill</a:t>
            </a:r>
            <a:endParaRPr sz="2000" dirty="0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A91DE496-BED4-CCB3-BD4F-254BB40C7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08846" y="881254"/>
            <a:ext cx="5116299" cy="3966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3 Flecha derecha">
            <a:extLst>
              <a:ext uri="{FF2B5EF4-FFF2-40B4-BE49-F238E27FC236}">
                <a16:creationId xmlns:a16="http://schemas.microsoft.com/office/drawing/2014/main" id="{E88F90F4-C5A0-2C10-63BE-70309B759E67}"/>
              </a:ext>
            </a:extLst>
          </p:cNvPr>
          <p:cNvSpPr/>
          <p:nvPr/>
        </p:nvSpPr>
        <p:spPr>
          <a:xfrm>
            <a:off x="1068094" y="286453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4 Flecha derecha">
            <a:extLst>
              <a:ext uri="{FF2B5EF4-FFF2-40B4-BE49-F238E27FC236}">
                <a16:creationId xmlns:a16="http://schemas.microsoft.com/office/drawing/2014/main" id="{E90FAA6B-2CE5-072C-AA8F-EFF32171F0DB}"/>
              </a:ext>
            </a:extLst>
          </p:cNvPr>
          <p:cNvSpPr/>
          <p:nvPr/>
        </p:nvSpPr>
        <p:spPr>
          <a:xfrm rot="16200000">
            <a:off x="2874762" y="3733882"/>
            <a:ext cx="535785" cy="17859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p44"/>
          <p:cNvSpPr txBox="1">
            <a:spLocks noGrp="1"/>
          </p:cNvSpPr>
          <p:nvPr>
            <p:ph type="title"/>
          </p:nvPr>
        </p:nvSpPr>
        <p:spPr>
          <a:xfrm>
            <a:off x="984486" y="2266059"/>
            <a:ext cx="7135081" cy="9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Rules &amp; Regulations</a:t>
            </a:r>
            <a:endParaRPr dirty="0"/>
          </a:p>
        </p:txBody>
      </p:sp>
      <p:sp>
        <p:nvSpPr>
          <p:cNvPr id="1368" name="Google Shape;1368;p44"/>
          <p:cNvSpPr txBox="1">
            <a:spLocks noGrp="1"/>
          </p:cNvSpPr>
          <p:nvPr>
            <p:ph type="title" idx="2"/>
          </p:nvPr>
        </p:nvSpPr>
        <p:spPr>
          <a:xfrm>
            <a:off x="3559375" y="1266675"/>
            <a:ext cx="1611834" cy="107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05</a:t>
            </a:r>
            <a:endParaRPr dirty="0"/>
          </a:p>
        </p:txBody>
      </p:sp>
      <p:sp>
        <p:nvSpPr>
          <p:cNvPr id="1369" name="Google Shape;1369;p44"/>
          <p:cNvSpPr txBox="1">
            <a:spLocks noGrp="1"/>
          </p:cNvSpPr>
          <p:nvPr>
            <p:ph type="subTitle" idx="1"/>
          </p:nvPr>
        </p:nvSpPr>
        <p:spPr>
          <a:xfrm>
            <a:off x="1502548" y="3259306"/>
            <a:ext cx="6156900" cy="37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b="1" i="1" dirty="0"/>
              <a:t>Absence / Attendance / Late Arrivals / U-Cursos / Evaluations</a:t>
            </a:r>
          </a:p>
        </p:txBody>
      </p:sp>
      <p:grpSp>
        <p:nvGrpSpPr>
          <p:cNvPr id="1370" name="Google Shape;1370;p44"/>
          <p:cNvGrpSpPr/>
          <p:nvPr/>
        </p:nvGrpSpPr>
        <p:grpSpPr>
          <a:xfrm rot="-874360">
            <a:off x="6039350" y="3921721"/>
            <a:ext cx="814800" cy="1010469"/>
            <a:chOff x="1999500" y="1103225"/>
            <a:chExt cx="814825" cy="1010500"/>
          </a:xfrm>
        </p:grpSpPr>
        <p:sp>
          <p:nvSpPr>
            <p:cNvPr id="1371" name="Google Shape;1371;p44"/>
            <p:cNvSpPr/>
            <p:nvPr/>
          </p:nvSpPr>
          <p:spPr>
            <a:xfrm>
              <a:off x="2692750" y="1981875"/>
              <a:ext cx="121575" cy="131850"/>
            </a:xfrm>
            <a:custGeom>
              <a:avLst/>
              <a:gdLst/>
              <a:ahLst/>
              <a:cxnLst/>
              <a:rect l="l" t="t" r="r" b="b"/>
              <a:pathLst>
                <a:path w="4863" h="5274" extrusionOk="0">
                  <a:moveTo>
                    <a:pt x="2357" y="0"/>
                  </a:moveTo>
                  <a:lnTo>
                    <a:pt x="1" y="1827"/>
                  </a:lnTo>
                  <a:cubicBezTo>
                    <a:pt x="1" y="1827"/>
                    <a:pt x="3511" y="5273"/>
                    <a:pt x="4300" y="5273"/>
                  </a:cubicBezTo>
                  <a:cubicBezTo>
                    <a:pt x="4341" y="5273"/>
                    <a:pt x="4375" y="5264"/>
                    <a:pt x="4400" y="5244"/>
                  </a:cubicBezTo>
                  <a:cubicBezTo>
                    <a:pt x="4863" y="4892"/>
                    <a:pt x="2357" y="0"/>
                    <a:pt x="23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2" name="Google Shape;1372;p44"/>
            <p:cNvSpPr/>
            <p:nvPr/>
          </p:nvSpPr>
          <p:spPr>
            <a:xfrm>
              <a:off x="2541025" y="1814075"/>
              <a:ext cx="231800" cy="244300"/>
            </a:xfrm>
            <a:custGeom>
              <a:avLst/>
              <a:gdLst/>
              <a:ahLst/>
              <a:cxnLst/>
              <a:rect l="l" t="t" r="r" b="b"/>
              <a:pathLst>
                <a:path w="9272" h="9772" extrusionOk="0">
                  <a:moveTo>
                    <a:pt x="6122" y="0"/>
                  </a:moveTo>
                  <a:lnTo>
                    <a:pt x="0" y="4444"/>
                  </a:lnTo>
                  <a:lnTo>
                    <a:pt x="7353" y="9771"/>
                  </a:lnTo>
                  <a:lnTo>
                    <a:pt x="9272" y="8379"/>
                  </a:lnTo>
                  <a:lnTo>
                    <a:pt x="61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3" name="Google Shape;1373;p44"/>
            <p:cNvSpPr/>
            <p:nvPr/>
          </p:nvSpPr>
          <p:spPr>
            <a:xfrm>
              <a:off x="2152025" y="1276025"/>
              <a:ext cx="542075" cy="649150"/>
            </a:xfrm>
            <a:custGeom>
              <a:avLst/>
              <a:gdLst/>
              <a:ahLst/>
              <a:cxnLst/>
              <a:rect l="l" t="t" r="r" b="b"/>
              <a:pathLst>
                <a:path w="21683" h="25966" extrusionOk="0">
                  <a:moveTo>
                    <a:pt x="6123" y="0"/>
                  </a:moveTo>
                  <a:lnTo>
                    <a:pt x="1" y="4444"/>
                  </a:lnTo>
                  <a:cubicBezTo>
                    <a:pt x="8433" y="16060"/>
                    <a:pt x="7127" y="14351"/>
                    <a:pt x="15560" y="25966"/>
                  </a:cubicBezTo>
                  <a:cubicBezTo>
                    <a:pt x="15749" y="25955"/>
                    <a:pt x="16191" y="25905"/>
                    <a:pt x="16634" y="25596"/>
                  </a:cubicBezTo>
                  <a:cubicBezTo>
                    <a:pt x="17119" y="25260"/>
                    <a:pt x="17319" y="24814"/>
                    <a:pt x="17387" y="24639"/>
                  </a:cubicBezTo>
                  <a:cubicBezTo>
                    <a:pt x="18289" y="23985"/>
                    <a:pt x="19190" y="23331"/>
                    <a:pt x="20092" y="22676"/>
                  </a:cubicBezTo>
                  <a:cubicBezTo>
                    <a:pt x="20247" y="22671"/>
                    <a:pt x="20791" y="22632"/>
                    <a:pt x="21241" y="22208"/>
                  </a:cubicBezTo>
                  <a:cubicBezTo>
                    <a:pt x="21505" y="21960"/>
                    <a:pt x="21625" y="21682"/>
                    <a:pt x="21682" y="21522"/>
                  </a:cubicBezTo>
                  <a:lnTo>
                    <a:pt x="612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4" name="Google Shape;1374;p44"/>
            <p:cNvSpPr/>
            <p:nvPr/>
          </p:nvSpPr>
          <p:spPr>
            <a:xfrm>
              <a:off x="2197650" y="1305325"/>
              <a:ext cx="456650" cy="586700"/>
            </a:xfrm>
            <a:custGeom>
              <a:avLst/>
              <a:gdLst/>
              <a:ahLst/>
              <a:cxnLst/>
              <a:rect l="l" t="t" r="r" b="b"/>
              <a:pathLst>
                <a:path w="18266" h="23468" extrusionOk="0">
                  <a:moveTo>
                    <a:pt x="2676" y="0"/>
                  </a:moveTo>
                  <a:lnTo>
                    <a:pt x="1" y="1947"/>
                  </a:lnTo>
                  <a:lnTo>
                    <a:pt x="15562" y="23467"/>
                  </a:lnTo>
                  <a:cubicBezTo>
                    <a:pt x="15840" y="23449"/>
                    <a:pt x="16516" y="23367"/>
                    <a:pt x="17186" y="22885"/>
                  </a:cubicBezTo>
                  <a:cubicBezTo>
                    <a:pt x="17871" y="22394"/>
                    <a:pt x="18163" y="21763"/>
                    <a:pt x="18265" y="21504"/>
                  </a:cubicBezTo>
                  <a:lnTo>
                    <a:pt x="267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5" name="Google Shape;1375;p44"/>
            <p:cNvSpPr/>
            <p:nvPr/>
          </p:nvSpPr>
          <p:spPr>
            <a:xfrm>
              <a:off x="1999500" y="1103225"/>
              <a:ext cx="213225" cy="162875"/>
            </a:xfrm>
            <a:custGeom>
              <a:avLst/>
              <a:gdLst/>
              <a:ahLst/>
              <a:cxnLst/>
              <a:rect l="l" t="t" r="r" b="b"/>
              <a:pathLst>
                <a:path w="8529" h="6515" extrusionOk="0">
                  <a:moveTo>
                    <a:pt x="5169" y="0"/>
                  </a:moveTo>
                  <a:cubicBezTo>
                    <a:pt x="4474" y="0"/>
                    <a:pt x="3692" y="260"/>
                    <a:pt x="2830" y="925"/>
                  </a:cubicBezTo>
                  <a:cubicBezTo>
                    <a:pt x="0" y="3109"/>
                    <a:pt x="1659" y="5406"/>
                    <a:pt x="2800" y="6515"/>
                  </a:cubicBezTo>
                  <a:lnTo>
                    <a:pt x="8528" y="2354"/>
                  </a:lnTo>
                  <a:cubicBezTo>
                    <a:pt x="7926" y="1390"/>
                    <a:pt x="6779" y="0"/>
                    <a:pt x="51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6" name="Google Shape;1376;p44"/>
            <p:cNvSpPr/>
            <p:nvPr/>
          </p:nvSpPr>
          <p:spPr>
            <a:xfrm>
              <a:off x="2059825" y="1153450"/>
              <a:ext cx="251175" cy="237950"/>
            </a:xfrm>
            <a:custGeom>
              <a:avLst/>
              <a:gdLst/>
              <a:ahLst/>
              <a:cxnLst/>
              <a:rect l="l" t="t" r="r" b="b"/>
              <a:pathLst>
                <a:path w="10047" h="9518" extrusionOk="0">
                  <a:moveTo>
                    <a:pt x="6591" y="1"/>
                  </a:moveTo>
                  <a:lnTo>
                    <a:pt x="6115" y="345"/>
                  </a:lnTo>
                  <a:lnTo>
                    <a:pt x="387" y="4506"/>
                  </a:lnTo>
                  <a:lnTo>
                    <a:pt x="0" y="4786"/>
                  </a:lnTo>
                  <a:lnTo>
                    <a:pt x="3454" y="9518"/>
                  </a:lnTo>
                  <a:lnTo>
                    <a:pt x="3690" y="9347"/>
                  </a:lnTo>
                  <a:lnTo>
                    <a:pt x="9811" y="4903"/>
                  </a:lnTo>
                  <a:lnTo>
                    <a:pt x="10047" y="4732"/>
                  </a:lnTo>
                  <a:lnTo>
                    <a:pt x="65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7" name="Google Shape;1377;p44"/>
            <p:cNvSpPr/>
            <p:nvPr/>
          </p:nvSpPr>
          <p:spPr>
            <a:xfrm>
              <a:off x="2104525" y="1215475"/>
              <a:ext cx="206475" cy="175925"/>
            </a:xfrm>
            <a:custGeom>
              <a:avLst/>
              <a:gdLst/>
              <a:ahLst/>
              <a:cxnLst/>
              <a:rect l="l" t="t" r="r" b="b"/>
              <a:pathLst>
                <a:path w="8259" h="7037" extrusionOk="0">
                  <a:moveTo>
                    <a:pt x="6607" y="1"/>
                  </a:moveTo>
                  <a:lnTo>
                    <a:pt x="0" y="4768"/>
                  </a:lnTo>
                  <a:lnTo>
                    <a:pt x="1666" y="7037"/>
                  </a:lnTo>
                  <a:lnTo>
                    <a:pt x="1902" y="6866"/>
                  </a:lnTo>
                  <a:lnTo>
                    <a:pt x="8023" y="2422"/>
                  </a:lnTo>
                  <a:lnTo>
                    <a:pt x="8259" y="2251"/>
                  </a:lnTo>
                  <a:lnTo>
                    <a:pt x="660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394" name="Google Shape;1394;p44"/>
          <p:cNvGrpSpPr/>
          <p:nvPr/>
        </p:nvGrpSpPr>
        <p:grpSpPr>
          <a:xfrm rot="3104195">
            <a:off x="6982313" y="961005"/>
            <a:ext cx="866081" cy="1106865"/>
            <a:chOff x="5486600" y="3488850"/>
            <a:chExt cx="866050" cy="1106825"/>
          </a:xfrm>
        </p:grpSpPr>
        <p:sp>
          <p:nvSpPr>
            <p:cNvPr id="1395" name="Google Shape;1395;p44"/>
            <p:cNvSpPr/>
            <p:nvPr/>
          </p:nvSpPr>
          <p:spPr>
            <a:xfrm>
              <a:off x="5788775" y="4453375"/>
              <a:ext cx="91700" cy="142300"/>
            </a:xfrm>
            <a:custGeom>
              <a:avLst/>
              <a:gdLst/>
              <a:ahLst/>
              <a:cxnLst/>
              <a:rect l="l" t="t" r="r" b="b"/>
              <a:pathLst>
                <a:path w="3668" h="5692" extrusionOk="0">
                  <a:moveTo>
                    <a:pt x="2848" y="0"/>
                  </a:moveTo>
                  <a:lnTo>
                    <a:pt x="0" y="988"/>
                  </a:lnTo>
                  <a:cubicBezTo>
                    <a:pt x="0" y="988"/>
                    <a:pt x="2383" y="5691"/>
                    <a:pt x="3067" y="5691"/>
                  </a:cubicBezTo>
                  <a:cubicBezTo>
                    <a:pt x="3082" y="5691"/>
                    <a:pt x="3096" y="5689"/>
                    <a:pt x="3109" y="5685"/>
                  </a:cubicBezTo>
                  <a:cubicBezTo>
                    <a:pt x="3668" y="5496"/>
                    <a:pt x="2848" y="0"/>
                    <a:pt x="28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6" name="Google Shape;1396;p44"/>
            <p:cNvSpPr/>
            <p:nvPr/>
          </p:nvSpPr>
          <p:spPr>
            <a:xfrm>
              <a:off x="5486600" y="3488850"/>
              <a:ext cx="242700" cy="333775"/>
            </a:xfrm>
            <a:custGeom>
              <a:avLst/>
              <a:gdLst/>
              <a:ahLst/>
              <a:cxnLst/>
              <a:rect l="l" t="t" r="r" b="b"/>
              <a:pathLst>
                <a:path w="9708" h="13351" extrusionOk="0">
                  <a:moveTo>
                    <a:pt x="2377" y="1"/>
                  </a:moveTo>
                  <a:lnTo>
                    <a:pt x="0" y="1468"/>
                  </a:lnTo>
                  <a:lnTo>
                    <a:pt x="7331" y="13350"/>
                  </a:lnTo>
                  <a:lnTo>
                    <a:pt x="9708" y="11883"/>
                  </a:lnTo>
                  <a:lnTo>
                    <a:pt x="23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7" name="Google Shape;1397;p44"/>
            <p:cNvSpPr/>
            <p:nvPr/>
          </p:nvSpPr>
          <p:spPr>
            <a:xfrm>
              <a:off x="5539775" y="3589950"/>
              <a:ext cx="136350" cy="131575"/>
            </a:xfrm>
            <a:custGeom>
              <a:avLst/>
              <a:gdLst/>
              <a:ahLst/>
              <a:cxnLst/>
              <a:rect l="l" t="t" r="r" b="b"/>
              <a:pathLst>
                <a:path w="5454" h="5263" extrusionOk="0">
                  <a:moveTo>
                    <a:pt x="3565" y="1"/>
                  </a:moveTo>
                  <a:lnTo>
                    <a:pt x="0" y="2200"/>
                  </a:lnTo>
                  <a:lnTo>
                    <a:pt x="1889" y="5263"/>
                  </a:lnTo>
                  <a:lnTo>
                    <a:pt x="5454" y="3064"/>
                  </a:lnTo>
                  <a:lnTo>
                    <a:pt x="35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8" name="Google Shape;1398;p44"/>
            <p:cNvSpPr/>
            <p:nvPr/>
          </p:nvSpPr>
          <p:spPr>
            <a:xfrm>
              <a:off x="5557550" y="3742925"/>
              <a:ext cx="311475" cy="712350"/>
            </a:xfrm>
            <a:custGeom>
              <a:avLst/>
              <a:gdLst/>
              <a:ahLst/>
              <a:cxnLst/>
              <a:rect l="l" t="t" r="r" b="b"/>
              <a:pathLst>
                <a:path w="12459" h="28494" extrusionOk="0">
                  <a:moveTo>
                    <a:pt x="2881" y="1"/>
                  </a:moveTo>
                  <a:cubicBezTo>
                    <a:pt x="2645" y="1"/>
                    <a:pt x="2405" y="34"/>
                    <a:pt x="2166" y="102"/>
                  </a:cubicBezTo>
                  <a:cubicBezTo>
                    <a:pt x="794" y="497"/>
                    <a:pt x="0" y="1929"/>
                    <a:pt x="395" y="3301"/>
                  </a:cubicBezTo>
                  <a:lnTo>
                    <a:pt x="7095" y="26621"/>
                  </a:lnTo>
                  <a:cubicBezTo>
                    <a:pt x="7421" y="27755"/>
                    <a:pt x="8455" y="28493"/>
                    <a:pt x="9578" y="28493"/>
                  </a:cubicBezTo>
                  <a:cubicBezTo>
                    <a:pt x="9814" y="28493"/>
                    <a:pt x="10054" y="28461"/>
                    <a:pt x="10293" y="28392"/>
                  </a:cubicBezTo>
                  <a:cubicBezTo>
                    <a:pt x="11665" y="27999"/>
                    <a:pt x="12458" y="26565"/>
                    <a:pt x="12064" y="25194"/>
                  </a:cubicBezTo>
                  <a:lnTo>
                    <a:pt x="5364" y="1873"/>
                  </a:lnTo>
                  <a:cubicBezTo>
                    <a:pt x="5038" y="739"/>
                    <a:pt x="4005" y="1"/>
                    <a:pt x="28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9" name="Google Shape;1399;p44"/>
            <p:cNvSpPr/>
            <p:nvPr/>
          </p:nvSpPr>
          <p:spPr>
            <a:xfrm>
              <a:off x="6216825" y="4172625"/>
              <a:ext cx="135825" cy="121150"/>
            </a:xfrm>
            <a:custGeom>
              <a:avLst/>
              <a:gdLst/>
              <a:ahLst/>
              <a:cxnLst/>
              <a:rect l="l" t="t" r="r" b="b"/>
              <a:pathLst>
                <a:path w="5433" h="4846" extrusionOk="0">
                  <a:moveTo>
                    <a:pt x="1971" y="1"/>
                  </a:moveTo>
                  <a:lnTo>
                    <a:pt x="1" y="2282"/>
                  </a:lnTo>
                  <a:cubicBezTo>
                    <a:pt x="1" y="2282"/>
                    <a:pt x="3937" y="4845"/>
                    <a:pt x="4876" y="4845"/>
                  </a:cubicBezTo>
                  <a:cubicBezTo>
                    <a:pt x="4954" y="4845"/>
                    <a:pt x="5011" y="4828"/>
                    <a:pt x="5044" y="4790"/>
                  </a:cubicBezTo>
                  <a:cubicBezTo>
                    <a:pt x="5432" y="4347"/>
                    <a:pt x="1971" y="1"/>
                    <a:pt x="19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0" name="Google Shape;1400;p44"/>
            <p:cNvSpPr/>
            <p:nvPr/>
          </p:nvSpPr>
          <p:spPr>
            <a:xfrm>
              <a:off x="5665250" y="3676675"/>
              <a:ext cx="589325" cy="540575"/>
            </a:xfrm>
            <a:custGeom>
              <a:avLst/>
              <a:gdLst/>
              <a:ahLst/>
              <a:cxnLst/>
              <a:rect l="l" t="t" r="r" b="b"/>
              <a:pathLst>
                <a:path w="23573" h="21623" extrusionOk="0">
                  <a:moveTo>
                    <a:pt x="2871" y="0"/>
                  </a:moveTo>
                  <a:cubicBezTo>
                    <a:pt x="2174" y="0"/>
                    <a:pt x="1478" y="281"/>
                    <a:pt x="968" y="834"/>
                  </a:cubicBezTo>
                  <a:cubicBezTo>
                    <a:pt x="0" y="1882"/>
                    <a:pt x="67" y="3518"/>
                    <a:pt x="1116" y="4487"/>
                  </a:cubicBezTo>
                  <a:lnTo>
                    <a:pt x="18951" y="20937"/>
                  </a:lnTo>
                  <a:cubicBezTo>
                    <a:pt x="19448" y="21396"/>
                    <a:pt x="20077" y="21622"/>
                    <a:pt x="20703" y="21622"/>
                  </a:cubicBezTo>
                  <a:cubicBezTo>
                    <a:pt x="21400" y="21622"/>
                    <a:pt x="22095" y="21342"/>
                    <a:pt x="22604" y="20790"/>
                  </a:cubicBezTo>
                  <a:cubicBezTo>
                    <a:pt x="23573" y="19740"/>
                    <a:pt x="23507" y="18105"/>
                    <a:pt x="22457" y="17137"/>
                  </a:cubicBezTo>
                  <a:lnTo>
                    <a:pt x="4622" y="685"/>
                  </a:lnTo>
                  <a:cubicBezTo>
                    <a:pt x="4125" y="227"/>
                    <a:pt x="3497" y="0"/>
                    <a:pt x="28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1" name="Google Shape;1401;p44"/>
            <p:cNvSpPr/>
            <p:nvPr/>
          </p:nvSpPr>
          <p:spPr>
            <a:xfrm>
              <a:off x="5522200" y="3638350"/>
              <a:ext cx="326650" cy="286300"/>
            </a:xfrm>
            <a:custGeom>
              <a:avLst/>
              <a:gdLst/>
              <a:ahLst/>
              <a:cxnLst/>
              <a:rect l="l" t="t" r="r" b="b"/>
              <a:pathLst>
                <a:path w="13066" h="11452" extrusionOk="0">
                  <a:moveTo>
                    <a:pt x="6527" y="1"/>
                  </a:moveTo>
                  <a:cubicBezTo>
                    <a:pt x="5502" y="1"/>
                    <a:pt x="4464" y="276"/>
                    <a:pt x="3527" y="854"/>
                  </a:cubicBezTo>
                  <a:cubicBezTo>
                    <a:pt x="837" y="2514"/>
                    <a:pt x="0" y="6041"/>
                    <a:pt x="1660" y="8732"/>
                  </a:cubicBezTo>
                  <a:cubicBezTo>
                    <a:pt x="2742" y="10486"/>
                    <a:pt x="4618" y="11451"/>
                    <a:pt x="6538" y="11451"/>
                  </a:cubicBezTo>
                  <a:cubicBezTo>
                    <a:pt x="7564" y="11451"/>
                    <a:pt x="8602" y="11176"/>
                    <a:pt x="9538" y="10599"/>
                  </a:cubicBezTo>
                  <a:cubicBezTo>
                    <a:pt x="12229" y="8937"/>
                    <a:pt x="13065" y="5412"/>
                    <a:pt x="11404" y="2720"/>
                  </a:cubicBezTo>
                  <a:cubicBezTo>
                    <a:pt x="10322" y="966"/>
                    <a:pt x="8447" y="1"/>
                    <a:pt x="6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2" name="Google Shape;1402;p44"/>
            <p:cNvSpPr/>
            <p:nvPr/>
          </p:nvSpPr>
          <p:spPr>
            <a:xfrm>
              <a:off x="5583500" y="3692050"/>
              <a:ext cx="204050" cy="178850"/>
            </a:xfrm>
            <a:custGeom>
              <a:avLst/>
              <a:gdLst/>
              <a:ahLst/>
              <a:cxnLst/>
              <a:rect l="l" t="t" r="r" b="b"/>
              <a:pathLst>
                <a:path w="8162" h="7154" extrusionOk="0">
                  <a:moveTo>
                    <a:pt x="4077" y="1"/>
                  </a:moveTo>
                  <a:cubicBezTo>
                    <a:pt x="3437" y="1"/>
                    <a:pt x="2788" y="173"/>
                    <a:pt x="2202" y="534"/>
                  </a:cubicBezTo>
                  <a:cubicBezTo>
                    <a:pt x="521" y="1572"/>
                    <a:pt x="0" y="3774"/>
                    <a:pt x="1038" y="5454"/>
                  </a:cubicBezTo>
                  <a:cubicBezTo>
                    <a:pt x="1713" y="6550"/>
                    <a:pt x="2885" y="7154"/>
                    <a:pt x="4085" y="7154"/>
                  </a:cubicBezTo>
                  <a:cubicBezTo>
                    <a:pt x="4725" y="7154"/>
                    <a:pt x="5373" y="6982"/>
                    <a:pt x="5958" y="6621"/>
                  </a:cubicBezTo>
                  <a:cubicBezTo>
                    <a:pt x="7639" y="5584"/>
                    <a:pt x="8161" y="3380"/>
                    <a:pt x="7124" y="1700"/>
                  </a:cubicBezTo>
                  <a:cubicBezTo>
                    <a:pt x="6448" y="604"/>
                    <a:pt x="5277" y="1"/>
                    <a:pt x="40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3" name="Google Shape;1403;p44"/>
            <p:cNvSpPr/>
            <p:nvPr/>
          </p:nvSpPr>
          <p:spPr>
            <a:xfrm>
              <a:off x="5640200" y="3741750"/>
              <a:ext cx="90600" cy="79450"/>
            </a:xfrm>
            <a:custGeom>
              <a:avLst/>
              <a:gdLst/>
              <a:ahLst/>
              <a:cxnLst/>
              <a:rect l="l" t="t" r="r" b="b"/>
              <a:pathLst>
                <a:path w="3624" h="3178" extrusionOk="0">
                  <a:moveTo>
                    <a:pt x="1812" y="1"/>
                  </a:moveTo>
                  <a:cubicBezTo>
                    <a:pt x="1527" y="1"/>
                    <a:pt x="1239" y="77"/>
                    <a:pt x="979" y="238"/>
                  </a:cubicBezTo>
                  <a:cubicBezTo>
                    <a:pt x="234" y="699"/>
                    <a:pt x="1" y="1677"/>
                    <a:pt x="460" y="2423"/>
                  </a:cubicBezTo>
                  <a:cubicBezTo>
                    <a:pt x="761" y="2910"/>
                    <a:pt x="1282" y="3177"/>
                    <a:pt x="1815" y="3177"/>
                  </a:cubicBezTo>
                  <a:cubicBezTo>
                    <a:pt x="2100" y="3177"/>
                    <a:pt x="2387" y="3101"/>
                    <a:pt x="2647" y="2941"/>
                  </a:cubicBezTo>
                  <a:cubicBezTo>
                    <a:pt x="3393" y="2480"/>
                    <a:pt x="3623" y="1501"/>
                    <a:pt x="3164" y="755"/>
                  </a:cubicBezTo>
                  <a:cubicBezTo>
                    <a:pt x="2864" y="269"/>
                    <a:pt x="2344" y="1"/>
                    <a:pt x="18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4" name="Google Shape;1404;p44"/>
            <p:cNvSpPr/>
            <p:nvPr/>
          </p:nvSpPr>
          <p:spPr>
            <a:xfrm>
              <a:off x="5767725" y="4408200"/>
              <a:ext cx="104425" cy="91425"/>
            </a:xfrm>
            <a:custGeom>
              <a:avLst/>
              <a:gdLst/>
              <a:ahLst/>
              <a:cxnLst/>
              <a:rect l="l" t="t" r="r" b="b"/>
              <a:pathLst>
                <a:path w="4177" h="3657" extrusionOk="0">
                  <a:moveTo>
                    <a:pt x="2090" y="1"/>
                  </a:moveTo>
                  <a:cubicBezTo>
                    <a:pt x="1459" y="1"/>
                    <a:pt x="845" y="328"/>
                    <a:pt x="506" y="914"/>
                  </a:cubicBezTo>
                  <a:cubicBezTo>
                    <a:pt x="1" y="1787"/>
                    <a:pt x="299" y="2905"/>
                    <a:pt x="1173" y="3411"/>
                  </a:cubicBezTo>
                  <a:cubicBezTo>
                    <a:pt x="1461" y="3577"/>
                    <a:pt x="1776" y="3657"/>
                    <a:pt x="2087" y="3657"/>
                  </a:cubicBezTo>
                  <a:cubicBezTo>
                    <a:pt x="2718" y="3657"/>
                    <a:pt x="3332" y="3329"/>
                    <a:pt x="3671" y="2744"/>
                  </a:cubicBezTo>
                  <a:cubicBezTo>
                    <a:pt x="4176" y="1870"/>
                    <a:pt x="3878" y="752"/>
                    <a:pt x="3004" y="246"/>
                  </a:cubicBezTo>
                  <a:cubicBezTo>
                    <a:pt x="2715" y="80"/>
                    <a:pt x="2400" y="1"/>
                    <a:pt x="20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5" name="Google Shape;1405;p44"/>
            <p:cNvSpPr/>
            <p:nvPr/>
          </p:nvSpPr>
          <p:spPr>
            <a:xfrm>
              <a:off x="6186000" y="4147450"/>
              <a:ext cx="91425" cy="91400"/>
            </a:xfrm>
            <a:custGeom>
              <a:avLst/>
              <a:gdLst/>
              <a:ahLst/>
              <a:cxnLst/>
              <a:rect l="l" t="t" r="r" b="b"/>
              <a:pathLst>
                <a:path w="3657" h="3656" extrusionOk="0">
                  <a:moveTo>
                    <a:pt x="1828" y="0"/>
                  </a:moveTo>
                  <a:cubicBezTo>
                    <a:pt x="819" y="0"/>
                    <a:pt x="0" y="819"/>
                    <a:pt x="0" y="1829"/>
                  </a:cubicBezTo>
                  <a:cubicBezTo>
                    <a:pt x="0" y="2837"/>
                    <a:pt x="819" y="3655"/>
                    <a:pt x="1828" y="3655"/>
                  </a:cubicBezTo>
                  <a:cubicBezTo>
                    <a:pt x="2838" y="3655"/>
                    <a:pt x="3657" y="2837"/>
                    <a:pt x="3657" y="1829"/>
                  </a:cubicBezTo>
                  <a:cubicBezTo>
                    <a:pt x="3657" y="819"/>
                    <a:pt x="2837" y="0"/>
                    <a:pt x="18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06" name="Google Shape;1406;p44"/>
          <p:cNvGrpSpPr/>
          <p:nvPr/>
        </p:nvGrpSpPr>
        <p:grpSpPr>
          <a:xfrm flipH="1">
            <a:off x="2566374" y="647856"/>
            <a:ext cx="472395" cy="692810"/>
            <a:chOff x="7950025" y="2163425"/>
            <a:chExt cx="419050" cy="614575"/>
          </a:xfrm>
        </p:grpSpPr>
        <p:sp>
          <p:nvSpPr>
            <p:cNvPr id="1407" name="Google Shape;1407;p44"/>
            <p:cNvSpPr/>
            <p:nvPr/>
          </p:nvSpPr>
          <p:spPr>
            <a:xfrm>
              <a:off x="7959775" y="2163425"/>
              <a:ext cx="180450" cy="140625"/>
            </a:xfrm>
            <a:custGeom>
              <a:avLst/>
              <a:gdLst/>
              <a:ahLst/>
              <a:cxnLst/>
              <a:rect l="l" t="t" r="r" b="b"/>
              <a:pathLst>
                <a:path w="7218" h="5625" extrusionOk="0">
                  <a:moveTo>
                    <a:pt x="5547" y="1"/>
                  </a:moveTo>
                  <a:cubicBezTo>
                    <a:pt x="5456" y="1"/>
                    <a:pt x="5363" y="21"/>
                    <a:pt x="5277" y="64"/>
                  </a:cubicBezTo>
                  <a:lnTo>
                    <a:pt x="441" y="2405"/>
                  </a:lnTo>
                  <a:cubicBezTo>
                    <a:pt x="130" y="2558"/>
                    <a:pt x="1" y="2930"/>
                    <a:pt x="151" y="3240"/>
                  </a:cubicBezTo>
                  <a:lnTo>
                    <a:pt x="1176" y="5272"/>
                  </a:lnTo>
                  <a:cubicBezTo>
                    <a:pt x="1248" y="5421"/>
                    <a:pt x="1376" y="5536"/>
                    <a:pt x="1532" y="5589"/>
                  </a:cubicBezTo>
                  <a:cubicBezTo>
                    <a:pt x="1598" y="5613"/>
                    <a:pt x="1667" y="5625"/>
                    <a:pt x="1736" y="5625"/>
                  </a:cubicBezTo>
                  <a:cubicBezTo>
                    <a:pt x="1811" y="5625"/>
                    <a:pt x="1886" y="5611"/>
                    <a:pt x="1957" y="5583"/>
                  </a:cubicBezTo>
                  <a:cubicBezTo>
                    <a:pt x="1973" y="5579"/>
                    <a:pt x="1993" y="5571"/>
                    <a:pt x="2008" y="5562"/>
                  </a:cubicBezTo>
                  <a:lnTo>
                    <a:pt x="6845" y="3220"/>
                  </a:lnTo>
                  <a:cubicBezTo>
                    <a:pt x="6992" y="3148"/>
                    <a:pt x="7106" y="3019"/>
                    <a:pt x="7162" y="2863"/>
                  </a:cubicBezTo>
                  <a:cubicBezTo>
                    <a:pt x="7217" y="2708"/>
                    <a:pt x="7206" y="2535"/>
                    <a:pt x="7134" y="2387"/>
                  </a:cubicBezTo>
                  <a:lnTo>
                    <a:pt x="6109" y="354"/>
                  </a:lnTo>
                  <a:cubicBezTo>
                    <a:pt x="6002" y="132"/>
                    <a:pt x="5778" y="1"/>
                    <a:pt x="55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8" name="Google Shape;1408;p44"/>
            <p:cNvSpPr/>
            <p:nvPr/>
          </p:nvSpPr>
          <p:spPr>
            <a:xfrm>
              <a:off x="8000200" y="2243825"/>
              <a:ext cx="368875" cy="534175"/>
            </a:xfrm>
            <a:custGeom>
              <a:avLst/>
              <a:gdLst/>
              <a:ahLst/>
              <a:cxnLst/>
              <a:rect l="l" t="t" r="r" b="b"/>
              <a:pathLst>
                <a:path w="14755" h="21367" extrusionOk="0">
                  <a:moveTo>
                    <a:pt x="5849" y="0"/>
                  </a:moveTo>
                  <a:lnTo>
                    <a:pt x="1" y="2838"/>
                  </a:lnTo>
                  <a:lnTo>
                    <a:pt x="5885" y="14926"/>
                  </a:lnTo>
                  <a:lnTo>
                    <a:pt x="6375" y="15938"/>
                  </a:lnTo>
                  <a:lnTo>
                    <a:pt x="8120" y="19534"/>
                  </a:lnTo>
                  <a:cubicBezTo>
                    <a:pt x="8682" y="20693"/>
                    <a:pt x="9842" y="21367"/>
                    <a:pt x="11048" y="21367"/>
                  </a:cubicBezTo>
                  <a:cubicBezTo>
                    <a:pt x="11524" y="21367"/>
                    <a:pt x="12007" y="21262"/>
                    <a:pt x="12464" y="21040"/>
                  </a:cubicBezTo>
                  <a:lnTo>
                    <a:pt x="12465" y="21040"/>
                  </a:lnTo>
                  <a:cubicBezTo>
                    <a:pt x="14080" y="20257"/>
                    <a:pt x="14755" y="18310"/>
                    <a:pt x="13970" y="16696"/>
                  </a:cubicBezTo>
                  <a:lnTo>
                    <a:pt x="12225" y="13098"/>
                  </a:lnTo>
                  <a:lnTo>
                    <a:pt x="11735" y="12090"/>
                  </a:lnTo>
                  <a:lnTo>
                    <a:pt x="584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9" name="Google Shape;1409;p44"/>
            <p:cNvSpPr/>
            <p:nvPr/>
          </p:nvSpPr>
          <p:spPr>
            <a:xfrm>
              <a:off x="8037075" y="2280350"/>
              <a:ext cx="271625" cy="409475"/>
            </a:xfrm>
            <a:custGeom>
              <a:avLst/>
              <a:gdLst/>
              <a:ahLst/>
              <a:cxnLst/>
              <a:rect l="l" t="t" r="r" b="b"/>
              <a:pathLst>
                <a:path w="10865" h="16379" extrusionOk="0">
                  <a:moveTo>
                    <a:pt x="3860" y="0"/>
                  </a:moveTo>
                  <a:lnTo>
                    <a:pt x="1" y="1873"/>
                  </a:lnTo>
                  <a:lnTo>
                    <a:pt x="5014" y="12132"/>
                  </a:lnTo>
                  <a:lnTo>
                    <a:pt x="5338" y="12797"/>
                  </a:lnTo>
                  <a:lnTo>
                    <a:pt x="6488" y="15170"/>
                  </a:lnTo>
                  <a:cubicBezTo>
                    <a:pt x="6859" y="15934"/>
                    <a:pt x="7624" y="16379"/>
                    <a:pt x="8420" y="16379"/>
                  </a:cubicBezTo>
                  <a:cubicBezTo>
                    <a:pt x="8734" y="16379"/>
                    <a:pt x="9053" y="16309"/>
                    <a:pt x="9354" y="16163"/>
                  </a:cubicBezTo>
                  <a:cubicBezTo>
                    <a:pt x="10420" y="15646"/>
                    <a:pt x="10864" y="14363"/>
                    <a:pt x="10347" y="13297"/>
                  </a:cubicBezTo>
                  <a:lnTo>
                    <a:pt x="9196" y="10925"/>
                  </a:lnTo>
                  <a:lnTo>
                    <a:pt x="8873" y="10259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0" name="Google Shape;1410;p44"/>
            <p:cNvSpPr/>
            <p:nvPr/>
          </p:nvSpPr>
          <p:spPr>
            <a:xfrm>
              <a:off x="7950025" y="2205525"/>
              <a:ext cx="246600" cy="147500"/>
            </a:xfrm>
            <a:custGeom>
              <a:avLst/>
              <a:gdLst/>
              <a:ahLst/>
              <a:cxnLst/>
              <a:rect l="l" t="t" r="r" b="b"/>
              <a:pathLst>
                <a:path w="9864" h="5900" extrusionOk="0">
                  <a:moveTo>
                    <a:pt x="8438" y="1"/>
                  </a:moveTo>
                  <a:cubicBezTo>
                    <a:pt x="8256" y="1"/>
                    <a:pt x="8071" y="41"/>
                    <a:pt x="7898" y="125"/>
                  </a:cubicBezTo>
                  <a:lnTo>
                    <a:pt x="877" y="3531"/>
                  </a:lnTo>
                  <a:cubicBezTo>
                    <a:pt x="262" y="3831"/>
                    <a:pt x="0" y="4581"/>
                    <a:pt x="300" y="5198"/>
                  </a:cubicBezTo>
                  <a:cubicBezTo>
                    <a:pt x="516" y="5641"/>
                    <a:pt x="963" y="5900"/>
                    <a:pt x="1427" y="5900"/>
                  </a:cubicBezTo>
                  <a:cubicBezTo>
                    <a:pt x="1609" y="5900"/>
                    <a:pt x="1793" y="5860"/>
                    <a:pt x="1967" y="5776"/>
                  </a:cubicBezTo>
                  <a:lnTo>
                    <a:pt x="8987" y="2368"/>
                  </a:lnTo>
                  <a:cubicBezTo>
                    <a:pt x="9604" y="2070"/>
                    <a:pt x="9863" y="1320"/>
                    <a:pt x="9563" y="703"/>
                  </a:cubicBezTo>
                  <a:cubicBezTo>
                    <a:pt x="9349" y="260"/>
                    <a:pt x="8901" y="1"/>
                    <a:pt x="84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1" name="Google Shape;1411;p44"/>
            <p:cNvSpPr/>
            <p:nvPr/>
          </p:nvSpPr>
          <p:spPr>
            <a:xfrm>
              <a:off x="8117375" y="2445175"/>
              <a:ext cx="213750" cy="291275"/>
            </a:xfrm>
            <a:custGeom>
              <a:avLst/>
              <a:gdLst/>
              <a:ahLst/>
              <a:cxnLst/>
              <a:rect l="l" t="t" r="r" b="b"/>
              <a:pathLst>
                <a:path w="8550" h="11651" extrusionOk="0">
                  <a:moveTo>
                    <a:pt x="2969" y="8035"/>
                  </a:moveTo>
                  <a:lnTo>
                    <a:pt x="3860" y="9870"/>
                  </a:lnTo>
                  <a:lnTo>
                    <a:pt x="3736" y="9614"/>
                  </a:lnTo>
                  <a:lnTo>
                    <a:pt x="2969" y="8035"/>
                  </a:lnTo>
                  <a:close/>
                  <a:moveTo>
                    <a:pt x="3896" y="0"/>
                  </a:moveTo>
                  <a:lnTo>
                    <a:pt x="1" y="1891"/>
                  </a:lnTo>
                  <a:lnTo>
                    <a:pt x="3736" y="9614"/>
                  </a:lnTo>
                  <a:lnTo>
                    <a:pt x="4132" y="10430"/>
                  </a:lnTo>
                  <a:cubicBezTo>
                    <a:pt x="4506" y="11202"/>
                    <a:pt x="5278" y="11651"/>
                    <a:pt x="6081" y="11651"/>
                  </a:cubicBezTo>
                  <a:cubicBezTo>
                    <a:pt x="6398" y="11651"/>
                    <a:pt x="6720" y="11581"/>
                    <a:pt x="7024" y="11433"/>
                  </a:cubicBezTo>
                  <a:cubicBezTo>
                    <a:pt x="8101" y="10912"/>
                    <a:pt x="8549" y="9616"/>
                    <a:pt x="8027" y="8541"/>
                  </a:cubicBezTo>
                  <a:lnTo>
                    <a:pt x="6866" y="6146"/>
                  </a:lnTo>
                  <a:lnTo>
                    <a:pt x="6538" y="5472"/>
                  </a:lnTo>
                  <a:lnTo>
                    <a:pt x="38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2" name="Google Shape;1412;p44"/>
            <p:cNvSpPr/>
            <p:nvPr/>
          </p:nvSpPr>
          <p:spPr>
            <a:xfrm>
              <a:off x="8110525" y="2412525"/>
              <a:ext cx="22725" cy="19925"/>
            </a:xfrm>
            <a:custGeom>
              <a:avLst/>
              <a:gdLst/>
              <a:ahLst/>
              <a:cxnLst/>
              <a:rect l="l" t="t" r="r" b="b"/>
              <a:pathLst>
                <a:path w="909" h="797" extrusionOk="0">
                  <a:moveTo>
                    <a:pt x="453" y="0"/>
                  </a:moveTo>
                  <a:cubicBezTo>
                    <a:pt x="395" y="0"/>
                    <a:pt x="336" y="13"/>
                    <a:pt x="280" y="39"/>
                  </a:cubicBezTo>
                  <a:cubicBezTo>
                    <a:pt x="83" y="137"/>
                    <a:pt x="1" y="374"/>
                    <a:pt x="97" y="572"/>
                  </a:cubicBezTo>
                  <a:cubicBezTo>
                    <a:pt x="165" y="713"/>
                    <a:pt x="307" y="796"/>
                    <a:pt x="455" y="796"/>
                  </a:cubicBezTo>
                  <a:cubicBezTo>
                    <a:pt x="513" y="796"/>
                    <a:pt x="572" y="783"/>
                    <a:pt x="627" y="756"/>
                  </a:cubicBezTo>
                  <a:cubicBezTo>
                    <a:pt x="825" y="660"/>
                    <a:pt x="908" y="421"/>
                    <a:pt x="812" y="224"/>
                  </a:cubicBezTo>
                  <a:cubicBezTo>
                    <a:pt x="743" y="82"/>
                    <a:pt x="601" y="0"/>
                    <a:pt x="4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3" name="Google Shape;1413;p44"/>
            <p:cNvSpPr/>
            <p:nvPr/>
          </p:nvSpPr>
          <p:spPr>
            <a:xfrm>
              <a:off x="8149225" y="2416600"/>
              <a:ext cx="38650" cy="33900"/>
            </a:xfrm>
            <a:custGeom>
              <a:avLst/>
              <a:gdLst/>
              <a:ahLst/>
              <a:cxnLst/>
              <a:rect l="l" t="t" r="r" b="b"/>
              <a:pathLst>
                <a:path w="1546" h="1356" extrusionOk="0">
                  <a:moveTo>
                    <a:pt x="770" y="1"/>
                  </a:moveTo>
                  <a:cubicBezTo>
                    <a:pt x="671" y="1"/>
                    <a:pt x="571" y="22"/>
                    <a:pt x="476" y="68"/>
                  </a:cubicBezTo>
                  <a:cubicBezTo>
                    <a:pt x="139" y="235"/>
                    <a:pt x="0" y="639"/>
                    <a:pt x="163" y="975"/>
                  </a:cubicBezTo>
                  <a:cubicBezTo>
                    <a:pt x="281" y="1215"/>
                    <a:pt x="521" y="1356"/>
                    <a:pt x="772" y="1356"/>
                  </a:cubicBezTo>
                  <a:cubicBezTo>
                    <a:pt x="871" y="1356"/>
                    <a:pt x="971" y="1334"/>
                    <a:pt x="1066" y="1288"/>
                  </a:cubicBezTo>
                  <a:cubicBezTo>
                    <a:pt x="1405" y="1125"/>
                    <a:pt x="1545" y="718"/>
                    <a:pt x="1383" y="384"/>
                  </a:cubicBezTo>
                  <a:lnTo>
                    <a:pt x="1381" y="384"/>
                  </a:lnTo>
                  <a:cubicBezTo>
                    <a:pt x="1264" y="141"/>
                    <a:pt x="1022" y="1"/>
                    <a:pt x="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4" name="Google Shape;1414;p44"/>
            <p:cNvSpPr/>
            <p:nvPr/>
          </p:nvSpPr>
          <p:spPr>
            <a:xfrm>
              <a:off x="8074600" y="2362400"/>
              <a:ext cx="38625" cy="33900"/>
            </a:xfrm>
            <a:custGeom>
              <a:avLst/>
              <a:gdLst/>
              <a:ahLst/>
              <a:cxnLst/>
              <a:rect l="l" t="t" r="r" b="b"/>
              <a:pathLst>
                <a:path w="1545" h="1356" extrusionOk="0">
                  <a:moveTo>
                    <a:pt x="771" y="0"/>
                  </a:moveTo>
                  <a:cubicBezTo>
                    <a:pt x="672" y="0"/>
                    <a:pt x="572" y="22"/>
                    <a:pt x="477" y="68"/>
                  </a:cubicBezTo>
                  <a:cubicBezTo>
                    <a:pt x="139" y="233"/>
                    <a:pt x="0" y="639"/>
                    <a:pt x="163" y="975"/>
                  </a:cubicBezTo>
                  <a:cubicBezTo>
                    <a:pt x="280" y="1215"/>
                    <a:pt x="522" y="1355"/>
                    <a:pt x="773" y="1355"/>
                  </a:cubicBezTo>
                  <a:cubicBezTo>
                    <a:pt x="872" y="1355"/>
                    <a:pt x="972" y="1333"/>
                    <a:pt x="1067" y="1287"/>
                  </a:cubicBezTo>
                  <a:cubicBezTo>
                    <a:pt x="1405" y="1123"/>
                    <a:pt x="1545" y="716"/>
                    <a:pt x="1382" y="383"/>
                  </a:cubicBezTo>
                  <a:cubicBezTo>
                    <a:pt x="1265" y="141"/>
                    <a:pt x="1023" y="0"/>
                    <a:pt x="7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5" name="Google Shape;1415;p44"/>
            <p:cNvSpPr/>
            <p:nvPr/>
          </p:nvSpPr>
          <p:spPr>
            <a:xfrm>
              <a:off x="8144575" y="23603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6" y="0"/>
                  </a:moveTo>
                  <a:cubicBezTo>
                    <a:pt x="406" y="0"/>
                    <a:pt x="345" y="13"/>
                    <a:pt x="288" y="41"/>
                  </a:cubicBezTo>
                  <a:cubicBezTo>
                    <a:pt x="84" y="141"/>
                    <a:pt x="0" y="386"/>
                    <a:pt x="98" y="591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6" y="778"/>
                  </a:cubicBezTo>
                  <a:cubicBezTo>
                    <a:pt x="851" y="681"/>
                    <a:pt x="935" y="435"/>
                    <a:pt x="837" y="232"/>
                  </a:cubicBezTo>
                  <a:cubicBezTo>
                    <a:pt x="766" y="85"/>
                    <a:pt x="619" y="0"/>
                    <a:pt x="4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6" name="Google Shape;1416;p44"/>
            <p:cNvSpPr/>
            <p:nvPr/>
          </p:nvSpPr>
          <p:spPr>
            <a:xfrm>
              <a:off x="8100150" y="23250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5" y="0"/>
                  </a:moveTo>
                  <a:cubicBezTo>
                    <a:pt x="405" y="0"/>
                    <a:pt x="344" y="13"/>
                    <a:pt x="287" y="41"/>
                  </a:cubicBezTo>
                  <a:cubicBezTo>
                    <a:pt x="84" y="141"/>
                    <a:pt x="1" y="387"/>
                    <a:pt x="98" y="590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5" y="779"/>
                  </a:cubicBezTo>
                  <a:cubicBezTo>
                    <a:pt x="849" y="680"/>
                    <a:pt x="936" y="436"/>
                    <a:pt x="837" y="233"/>
                  </a:cubicBezTo>
                  <a:cubicBezTo>
                    <a:pt x="766" y="86"/>
                    <a:pt x="618" y="0"/>
                    <a:pt x="46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17" name="Google Shape;1417;p44"/>
          <p:cNvGrpSpPr/>
          <p:nvPr/>
        </p:nvGrpSpPr>
        <p:grpSpPr>
          <a:xfrm rot="2298006">
            <a:off x="1168098" y="3971104"/>
            <a:ext cx="768954" cy="1265808"/>
            <a:chOff x="461948" y="3851971"/>
            <a:chExt cx="768930" cy="1265768"/>
          </a:xfrm>
        </p:grpSpPr>
        <p:sp>
          <p:nvSpPr>
            <p:cNvPr id="1418" name="Google Shape;1418;p44"/>
            <p:cNvSpPr/>
            <p:nvPr/>
          </p:nvSpPr>
          <p:spPr>
            <a:xfrm rot="633357">
              <a:off x="565544" y="3893416"/>
              <a:ext cx="561738" cy="1182878"/>
            </a:xfrm>
            <a:custGeom>
              <a:avLst/>
              <a:gdLst/>
              <a:ahLst/>
              <a:cxnLst/>
              <a:rect l="l" t="t" r="r" b="b"/>
              <a:pathLst>
                <a:path w="22469" h="47314" extrusionOk="0">
                  <a:moveTo>
                    <a:pt x="16365" y="3375"/>
                  </a:moveTo>
                  <a:cubicBezTo>
                    <a:pt x="17335" y="3375"/>
                    <a:pt x="18121" y="4161"/>
                    <a:pt x="18121" y="5131"/>
                  </a:cubicBezTo>
                  <a:cubicBezTo>
                    <a:pt x="18121" y="6100"/>
                    <a:pt x="17335" y="6886"/>
                    <a:pt x="16365" y="6886"/>
                  </a:cubicBezTo>
                  <a:cubicBezTo>
                    <a:pt x="15395" y="6886"/>
                    <a:pt x="14609" y="6100"/>
                    <a:pt x="14609" y="5131"/>
                  </a:cubicBezTo>
                  <a:cubicBezTo>
                    <a:pt x="14609" y="4161"/>
                    <a:pt x="15395" y="3375"/>
                    <a:pt x="16365" y="3375"/>
                  </a:cubicBezTo>
                  <a:close/>
                  <a:moveTo>
                    <a:pt x="12789" y="0"/>
                  </a:moveTo>
                  <a:lnTo>
                    <a:pt x="1" y="44534"/>
                  </a:lnTo>
                  <a:lnTo>
                    <a:pt x="9679" y="47313"/>
                  </a:lnTo>
                  <a:lnTo>
                    <a:pt x="22469" y="2780"/>
                  </a:lnTo>
                  <a:lnTo>
                    <a:pt x="1278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9" name="Google Shape;1419;p44"/>
            <p:cNvSpPr/>
            <p:nvPr/>
          </p:nvSpPr>
          <p:spPr>
            <a:xfrm rot="633357">
              <a:off x="502553" y="4901087"/>
              <a:ext cx="134678" cy="50626"/>
            </a:xfrm>
            <a:custGeom>
              <a:avLst/>
              <a:gdLst/>
              <a:ahLst/>
              <a:cxnLst/>
              <a:rect l="l" t="t" r="r" b="b"/>
              <a:pathLst>
                <a:path w="5387" h="2025" extrusionOk="0">
                  <a:moveTo>
                    <a:pt x="151" y="0"/>
                  </a:moveTo>
                  <a:lnTo>
                    <a:pt x="1" y="521"/>
                  </a:lnTo>
                  <a:lnTo>
                    <a:pt x="5238" y="2024"/>
                  </a:lnTo>
                  <a:lnTo>
                    <a:pt x="5387" y="1504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0" name="Google Shape;1420;p44"/>
            <p:cNvSpPr/>
            <p:nvPr/>
          </p:nvSpPr>
          <p:spPr>
            <a:xfrm rot="633357">
              <a:off x="573402" y="3873670"/>
              <a:ext cx="339708" cy="1119152"/>
            </a:xfrm>
            <a:custGeom>
              <a:avLst/>
              <a:gdLst/>
              <a:ahLst/>
              <a:cxnLst/>
              <a:rect l="l" t="t" r="r" b="b"/>
              <a:pathLst>
                <a:path w="13588" h="44765" extrusionOk="0">
                  <a:moveTo>
                    <a:pt x="12790" y="1"/>
                  </a:moveTo>
                  <a:lnTo>
                    <a:pt x="0" y="44535"/>
                  </a:lnTo>
                  <a:lnTo>
                    <a:pt x="799" y="44765"/>
                  </a:lnTo>
                  <a:lnTo>
                    <a:pt x="13588" y="230"/>
                  </a:lnTo>
                  <a:lnTo>
                    <a:pt x="127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1" name="Google Shape;1421;p44"/>
            <p:cNvSpPr/>
            <p:nvPr/>
          </p:nvSpPr>
          <p:spPr>
            <a:xfrm rot="633357">
              <a:off x="524227" y="4838923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8"/>
                  </a:lnTo>
                  <a:lnTo>
                    <a:pt x="3652" y="1007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2" name="Google Shape;1422;p44"/>
            <p:cNvSpPr/>
            <p:nvPr/>
          </p:nvSpPr>
          <p:spPr>
            <a:xfrm rot="633357">
              <a:off x="553369" y="4780671"/>
              <a:ext cx="91302" cy="38176"/>
            </a:xfrm>
            <a:custGeom>
              <a:avLst/>
              <a:gdLst/>
              <a:ahLst/>
              <a:cxnLst/>
              <a:rect l="l" t="t" r="r" b="b"/>
              <a:pathLst>
                <a:path w="3652" h="1527" extrusionOk="0">
                  <a:moveTo>
                    <a:pt x="151" y="0"/>
                  </a:moveTo>
                  <a:lnTo>
                    <a:pt x="1" y="523"/>
                  </a:lnTo>
                  <a:lnTo>
                    <a:pt x="3503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3" name="Google Shape;1423;p44"/>
            <p:cNvSpPr/>
            <p:nvPr/>
          </p:nvSpPr>
          <p:spPr>
            <a:xfrm rot="633357">
              <a:off x="582531" y="4722424"/>
              <a:ext cx="91277" cy="38201"/>
            </a:xfrm>
            <a:custGeom>
              <a:avLst/>
              <a:gdLst/>
              <a:ahLst/>
              <a:cxnLst/>
              <a:rect l="l" t="t" r="r" b="b"/>
              <a:pathLst>
                <a:path w="3651" h="1528" extrusionOk="0">
                  <a:moveTo>
                    <a:pt x="149" y="1"/>
                  </a:moveTo>
                  <a:lnTo>
                    <a:pt x="0" y="522"/>
                  </a:lnTo>
                  <a:lnTo>
                    <a:pt x="3501" y="1528"/>
                  </a:lnTo>
                  <a:lnTo>
                    <a:pt x="3651" y="1007"/>
                  </a:lnTo>
                  <a:lnTo>
                    <a:pt x="1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4" name="Google Shape;1424;p44"/>
            <p:cNvSpPr/>
            <p:nvPr/>
          </p:nvSpPr>
          <p:spPr>
            <a:xfrm rot="633357">
              <a:off x="610138" y="4668043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1" y="0"/>
                  </a:moveTo>
                  <a:lnTo>
                    <a:pt x="1" y="523"/>
                  </a:lnTo>
                  <a:lnTo>
                    <a:pt x="5238" y="2026"/>
                  </a:lnTo>
                  <a:lnTo>
                    <a:pt x="5388" y="1505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5" name="Google Shape;1425;p44"/>
            <p:cNvSpPr/>
            <p:nvPr/>
          </p:nvSpPr>
          <p:spPr>
            <a:xfrm rot="633357">
              <a:off x="640734" y="4605937"/>
              <a:ext cx="91277" cy="38176"/>
            </a:xfrm>
            <a:custGeom>
              <a:avLst/>
              <a:gdLst/>
              <a:ahLst/>
              <a:cxnLst/>
              <a:rect l="l" t="t" r="r" b="b"/>
              <a:pathLst>
                <a:path w="3651" h="1527" extrusionOk="0">
                  <a:moveTo>
                    <a:pt x="150" y="0"/>
                  </a:moveTo>
                  <a:lnTo>
                    <a:pt x="0" y="521"/>
                  </a:lnTo>
                  <a:lnTo>
                    <a:pt x="3501" y="1527"/>
                  </a:lnTo>
                  <a:lnTo>
                    <a:pt x="3651" y="1004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6" name="Google Shape;1426;p44"/>
            <p:cNvSpPr/>
            <p:nvPr/>
          </p:nvSpPr>
          <p:spPr>
            <a:xfrm rot="633357">
              <a:off x="669949" y="4547680"/>
              <a:ext cx="91302" cy="38201"/>
            </a:xfrm>
            <a:custGeom>
              <a:avLst/>
              <a:gdLst/>
              <a:ahLst/>
              <a:cxnLst/>
              <a:rect l="l" t="t" r="r" b="b"/>
              <a:pathLst>
                <a:path w="3652" h="1528" extrusionOk="0">
                  <a:moveTo>
                    <a:pt x="151" y="0"/>
                  </a:moveTo>
                  <a:lnTo>
                    <a:pt x="1" y="521"/>
                  </a:lnTo>
                  <a:lnTo>
                    <a:pt x="3501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7" name="Google Shape;1427;p44"/>
            <p:cNvSpPr/>
            <p:nvPr/>
          </p:nvSpPr>
          <p:spPr>
            <a:xfrm rot="633357">
              <a:off x="699069" y="4489404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1" y="1"/>
                  </a:moveTo>
                  <a:lnTo>
                    <a:pt x="1" y="523"/>
                  </a:lnTo>
                  <a:lnTo>
                    <a:pt x="3503" y="1528"/>
                  </a:lnTo>
                  <a:lnTo>
                    <a:pt x="3653" y="1007"/>
                  </a:lnTo>
                  <a:lnTo>
                    <a:pt x="1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8" name="Google Shape;1428;p44"/>
            <p:cNvSpPr/>
            <p:nvPr/>
          </p:nvSpPr>
          <p:spPr>
            <a:xfrm rot="633357">
              <a:off x="726721" y="4435052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0" y="1"/>
                  </a:moveTo>
                  <a:lnTo>
                    <a:pt x="0" y="522"/>
                  </a:lnTo>
                  <a:lnTo>
                    <a:pt x="5238" y="2026"/>
                  </a:lnTo>
                  <a:lnTo>
                    <a:pt x="5388" y="1504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9" name="Google Shape;1429;p44"/>
            <p:cNvSpPr/>
            <p:nvPr/>
          </p:nvSpPr>
          <p:spPr>
            <a:xfrm rot="633357">
              <a:off x="757614" y="4372953"/>
              <a:ext cx="91302" cy="38251"/>
            </a:xfrm>
            <a:custGeom>
              <a:avLst/>
              <a:gdLst/>
              <a:ahLst/>
              <a:cxnLst/>
              <a:rect l="l" t="t" r="r" b="b"/>
              <a:pathLst>
                <a:path w="3652" h="1530" extrusionOk="0">
                  <a:moveTo>
                    <a:pt x="151" y="1"/>
                  </a:moveTo>
                  <a:lnTo>
                    <a:pt x="1" y="523"/>
                  </a:lnTo>
                  <a:lnTo>
                    <a:pt x="3501" y="1529"/>
                  </a:lnTo>
                  <a:lnTo>
                    <a:pt x="3651" y="1008"/>
                  </a:lnTo>
                  <a:lnTo>
                    <a:pt x="1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0" name="Google Shape;1430;p44"/>
            <p:cNvSpPr/>
            <p:nvPr/>
          </p:nvSpPr>
          <p:spPr>
            <a:xfrm rot="633357">
              <a:off x="786507" y="4314686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7"/>
                  </a:lnTo>
                  <a:lnTo>
                    <a:pt x="3652" y="1005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1" name="Google Shape;1431;p44"/>
            <p:cNvSpPr/>
            <p:nvPr/>
          </p:nvSpPr>
          <p:spPr>
            <a:xfrm rot="633357">
              <a:off x="815649" y="4256435"/>
              <a:ext cx="91302" cy="38176"/>
            </a:xfrm>
            <a:custGeom>
              <a:avLst/>
              <a:gdLst/>
              <a:ahLst/>
              <a:cxnLst/>
              <a:rect l="l" t="t" r="r" b="b"/>
              <a:pathLst>
                <a:path w="3652" h="1527" extrusionOk="0">
                  <a:moveTo>
                    <a:pt x="151" y="0"/>
                  </a:moveTo>
                  <a:lnTo>
                    <a:pt x="1" y="521"/>
                  </a:lnTo>
                  <a:lnTo>
                    <a:pt x="3501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2" name="Google Shape;1432;p44"/>
            <p:cNvSpPr/>
            <p:nvPr/>
          </p:nvSpPr>
          <p:spPr>
            <a:xfrm rot="633357">
              <a:off x="843062" y="4201990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1" y="0"/>
                  </a:moveTo>
                  <a:lnTo>
                    <a:pt x="1" y="521"/>
                  </a:lnTo>
                  <a:lnTo>
                    <a:pt x="5238" y="2026"/>
                  </a:lnTo>
                  <a:lnTo>
                    <a:pt x="5388" y="1505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3" name="Google Shape;1433;p44"/>
            <p:cNvSpPr/>
            <p:nvPr/>
          </p:nvSpPr>
          <p:spPr>
            <a:xfrm rot="633357">
              <a:off x="873928" y="4139939"/>
              <a:ext cx="91327" cy="38176"/>
            </a:xfrm>
            <a:custGeom>
              <a:avLst/>
              <a:gdLst/>
              <a:ahLst/>
              <a:cxnLst/>
              <a:rect l="l" t="t" r="r" b="b"/>
              <a:pathLst>
                <a:path w="3653" h="1527" extrusionOk="0">
                  <a:moveTo>
                    <a:pt x="151" y="0"/>
                  </a:moveTo>
                  <a:lnTo>
                    <a:pt x="1" y="521"/>
                  </a:lnTo>
                  <a:lnTo>
                    <a:pt x="3503" y="1527"/>
                  </a:lnTo>
                  <a:lnTo>
                    <a:pt x="3653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4" name="Google Shape;1434;p44"/>
            <p:cNvSpPr/>
            <p:nvPr/>
          </p:nvSpPr>
          <p:spPr>
            <a:xfrm rot="633357">
              <a:off x="903095" y="4081665"/>
              <a:ext cx="91277" cy="38201"/>
            </a:xfrm>
            <a:custGeom>
              <a:avLst/>
              <a:gdLst/>
              <a:ahLst/>
              <a:cxnLst/>
              <a:rect l="l" t="t" r="r" b="b"/>
              <a:pathLst>
                <a:path w="3651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7"/>
                  </a:lnTo>
                  <a:lnTo>
                    <a:pt x="3651" y="1006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435" name="Google Shape;1435;p44"/>
          <p:cNvSpPr/>
          <p:nvPr/>
        </p:nvSpPr>
        <p:spPr>
          <a:xfrm rot="1546056">
            <a:off x="5355094" y="699556"/>
            <a:ext cx="308473" cy="308473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6" name="Google Shape;1436;p44"/>
          <p:cNvSpPr/>
          <p:nvPr/>
        </p:nvSpPr>
        <p:spPr>
          <a:xfrm rot="-9167203">
            <a:off x="8318320" y="3922452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3905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" name="Google Shape;1513;p4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5.1 Absence</a:t>
            </a:r>
            <a:endParaRPr dirty="0"/>
          </a:p>
        </p:txBody>
      </p:sp>
      <p:sp>
        <p:nvSpPr>
          <p:cNvPr id="1514" name="Google Shape;1514;p48"/>
          <p:cNvSpPr txBox="1">
            <a:spLocks noGrp="1"/>
          </p:cNvSpPr>
          <p:nvPr>
            <p:ph type="subTitle" idx="1"/>
          </p:nvPr>
        </p:nvSpPr>
        <p:spPr>
          <a:xfrm>
            <a:off x="720000" y="2906683"/>
            <a:ext cx="23043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If you do not attend a lesson/evaluation, you are </a:t>
            </a:r>
            <a:r>
              <a:rPr lang="en-US" b="1" dirty="0">
                <a:solidFill>
                  <a:srgbClr val="FF0000"/>
                </a:solidFill>
              </a:rPr>
              <a:t>absent</a:t>
            </a:r>
          </a:p>
        </p:txBody>
      </p:sp>
      <p:sp>
        <p:nvSpPr>
          <p:cNvPr id="1515" name="Google Shape;1515;p48"/>
          <p:cNvSpPr txBox="1">
            <a:spLocks noGrp="1"/>
          </p:cNvSpPr>
          <p:nvPr>
            <p:ph type="subTitle" idx="2"/>
          </p:nvPr>
        </p:nvSpPr>
        <p:spPr>
          <a:xfrm>
            <a:off x="3419850" y="2906683"/>
            <a:ext cx="23043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You should </a:t>
            </a:r>
            <a:r>
              <a:rPr lang="en-US" b="1" i="1" dirty="0">
                <a:solidFill>
                  <a:srgbClr val="00B050"/>
                </a:solidFill>
              </a:rPr>
              <a:t>justify your absence</a:t>
            </a:r>
            <a:r>
              <a:rPr lang="en-US" dirty="0"/>
              <a:t> to your Student Welfare Office </a:t>
            </a:r>
            <a:r>
              <a:rPr lang="en-US" dirty="0" err="1"/>
              <a:t>UCampus</a:t>
            </a:r>
            <a:r>
              <a:rPr lang="en-US" dirty="0"/>
              <a:t>, </a:t>
            </a:r>
            <a:r>
              <a:rPr lang="en-US" b="1" u="sng" dirty="0"/>
              <a:t>not your teacher</a:t>
            </a:r>
            <a:r>
              <a:rPr lang="en-US" dirty="0"/>
              <a:t>.</a:t>
            </a:r>
          </a:p>
        </p:txBody>
      </p:sp>
      <p:sp>
        <p:nvSpPr>
          <p:cNvPr id="1516" name="Google Shape;1516;p48"/>
          <p:cNvSpPr txBox="1">
            <a:spLocks noGrp="1"/>
          </p:cNvSpPr>
          <p:nvPr>
            <p:ph type="subTitle" idx="3"/>
          </p:nvPr>
        </p:nvSpPr>
        <p:spPr>
          <a:xfrm>
            <a:off x="6119700" y="2906690"/>
            <a:ext cx="23061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dirty="0"/>
              <a:t>Student Welfare means: </a:t>
            </a:r>
            <a:r>
              <a:rPr lang="es-ES" b="1" dirty="0">
                <a:highlight>
                  <a:srgbClr val="FFFF00"/>
                </a:highlight>
              </a:rPr>
              <a:t>Secretaría de Estudios </a:t>
            </a:r>
            <a:r>
              <a:rPr lang="es-ES" dirty="0"/>
              <a:t>y/o </a:t>
            </a:r>
            <a:r>
              <a:rPr lang="es-ES" b="1" dirty="0">
                <a:highlight>
                  <a:srgbClr val="FFFF00"/>
                </a:highlight>
              </a:rPr>
              <a:t>Dirección de Asuntos Estudiantiles</a:t>
            </a:r>
          </a:p>
        </p:txBody>
      </p:sp>
      <p:sp>
        <p:nvSpPr>
          <p:cNvPr id="1517" name="Google Shape;1517;p48"/>
          <p:cNvSpPr txBox="1">
            <a:spLocks noGrp="1"/>
          </p:cNvSpPr>
          <p:nvPr>
            <p:ph type="subTitle" idx="4"/>
          </p:nvPr>
        </p:nvSpPr>
        <p:spPr>
          <a:xfrm>
            <a:off x="720000" y="2448334"/>
            <a:ext cx="2304300" cy="53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Not attending</a:t>
            </a:r>
            <a:endParaRPr dirty="0"/>
          </a:p>
        </p:txBody>
      </p:sp>
      <p:sp>
        <p:nvSpPr>
          <p:cNvPr id="1518" name="Google Shape;1518;p48"/>
          <p:cNvSpPr txBox="1">
            <a:spLocks noGrp="1"/>
          </p:cNvSpPr>
          <p:nvPr>
            <p:ph type="subTitle" idx="5"/>
          </p:nvPr>
        </p:nvSpPr>
        <p:spPr>
          <a:xfrm>
            <a:off x="3419850" y="2448334"/>
            <a:ext cx="2304300" cy="53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Justifying</a:t>
            </a:r>
            <a:endParaRPr dirty="0"/>
          </a:p>
        </p:txBody>
      </p:sp>
      <p:sp>
        <p:nvSpPr>
          <p:cNvPr id="1519" name="Google Shape;1519;p48"/>
          <p:cNvSpPr txBox="1">
            <a:spLocks noGrp="1"/>
          </p:cNvSpPr>
          <p:nvPr>
            <p:ph type="subTitle" idx="6"/>
          </p:nvPr>
        </p:nvSpPr>
        <p:spPr>
          <a:xfrm>
            <a:off x="6119700" y="2448342"/>
            <a:ext cx="2646764" cy="53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Student Welfare</a:t>
            </a:r>
            <a:endParaRPr dirty="0"/>
          </a:p>
        </p:txBody>
      </p:sp>
      <p:grpSp>
        <p:nvGrpSpPr>
          <p:cNvPr id="1520" name="Google Shape;1520;p48"/>
          <p:cNvGrpSpPr/>
          <p:nvPr/>
        </p:nvGrpSpPr>
        <p:grpSpPr>
          <a:xfrm>
            <a:off x="1690714" y="1889903"/>
            <a:ext cx="362871" cy="363686"/>
            <a:chOff x="5599609" y="3959140"/>
            <a:chExt cx="376696" cy="377542"/>
          </a:xfrm>
        </p:grpSpPr>
        <p:sp>
          <p:nvSpPr>
            <p:cNvPr id="1521" name="Google Shape;1521;p48"/>
            <p:cNvSpPr/>
            <p:nvPr/>
          </p:nvSpPr>
          <p:spPr>
            <a:xfrm>
              <a:off x="5642407" y="4001093"/>
              <a:ext cx="245800" cy="333052"/>
            </a:xfrm>
            <a:custGeom>
              <a:avLst/>
              <a:gdLst/>
              <a:ahLst/>
              <a:cxnLst/>
              <a:rect l="l" t="t" r="r" b="b"/>
              <a:pathLst>
                <a:path w="6978" h="9455" extrusionOk="0">
                  <a:moveTo>
                    <a:pt x="333" y="1"/>
                  </a:moveTo>
                  <a:lnTo>
                    <a:pt x="24" y="239"/>
                  </a:lnTo>
                  <a:lnTo>
                    <a:pt x="0" y="9383"/>
                  </a:lnTo>
                  <a:lnTo>
                    <a:pt x="6501" y="9455"/>
                  </a:lnTo>
                  <a:cubicBezTo>
                    <a:pt x="6740" y="9455"/>
                    <a:pt x="6978" y="9336"/>
                    <a:pt x="6978" y="9098"/>
                  </a:cubicBezTo>
                  <a:lnTo>
                    <a:pt x="6978" y="429"/>
                  </a:lnTo>
                  <a:cubicBezTo>
                    <a:pt x="6978" y="191"/>
                    <a:pt x="6787" y="1"/>
                    <a:pt x="6549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2" name="Google Shape;1522;p48"/>
            <p:cNvSpPr/>
            <p:nvPr/>
          </p:nvSpPr>
          <p:spPr>
            <a:xfrm>
              <a:off x="5618912" y="4001093"/>
              <a:ext cx="269295" cy="335589"/>
            </a:xfrm>
            <a:custGeom>
              <a:avLst/>
              <a:gdLst/>
              <a:ahLst/>
              <a:cxnLst/>
              <a:rect l="l" t="t" r="r" b="b"/>
              <a:pathLst>
                <a:path w="7645" h="9527" extrusionOk="0">
                  <a:moveTo>
                    <a:pt x="548" y="1"/>
                  </a:moveTo>
                  <a:lnTo>
                    <a:pt x="0" y="5002"/>
                  </a:lnTo>
                  <a:lnTo>
                    <a:pt x="548" y="9526"/>
                  </a:lnTo>
                  <a:lnTo>
                    <a:pt x="7216" y="9526"/>
                  </a:lnTo>
                  <a:cubicBezTo>
                    <a:pt x="7454" y="9526"/>
                    <a:pt x="7645" y="9336"/>
                    <a:pt x="7645" y="9098"/>
                  </a:cubicBezTo>
                  <a:lnTo>
                    <a:pt x="1191" y="9098"/>
                  </a:lnTo>
                  <a:cubicBezTo>
                    <a:pt x="1072" y="9098"/>
                    <a:pt x="1000" y="9002"/>
                    <a:pt x="1000" y="8907"/>
                  </a:cubicBezTo>
                  <a:lnTo>
                    <a:pt x="1000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3" name="Google Shape;1523;p48"/>
            <p:cNvSpPr/>
            <p:nvPr/>
          </p:nvSpPr>
          <p:spPr>
            <a:xfrm>
              <a:off x="5601300" y="4001093"/>
              <a:ext cx="36916" cy="333052"/>
            </a:xfrm>
            <a:custGeom>
              <a:avLst/>
              <a:gdLst/>
              <a:ahLst/>
              <a:cxnLst/>
              <a:rect l="l" t="t" r="r" b="b"/>
              <a:pathLst>
                <a:path w="1048" h="9455" extrusionOk="0">
                  <a:moveTo>
                    <a:pt x="381" y="1"/>
                  </a:moveTo>
                  <a:cubicBezTo>
                    <a:pt x="143" y="1"/>
                    <a:pt x="0" y="239"/>
                    <a:pt x="0" y="477"/>
                  </a:cubicBezTo>
                  <a:lnTo>
                    <a:pt x="95" y="8979"/>
                  </a:lnTo>
                  <a:cubicBezTo>
                    <a:pt x="95" y="9217"/>
                    <a:pt x="286" y="9431"/>
                    <a:pt x="524" y="9431"/>
                  </a:cubicBezTo>
                  <a:lnTo>
                    <a:pt x="1048" y="9455"/>
                  </a:lnTo>
                  <a:lnTo>
                    <a:pt x="953" y="9264"/>
                  </a:lnTo>
                  <a:lnTo>
                    <a:pt x="1048" y="9098"/>
                  </a:lnTo>
                  <a:lnTo>
                    <a:pt x="1048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4" name="Google Shape;1524;p48"/>
            <p:cNvSpPr/>
            <p:nvPr/>
          </p:nvSpPr>
          <p:spPr>
            <a:xfrm>
              <a:off x="5697746" y="4201594"/>
              <a:ext cx="49526" cy="10920"/>
            </a:xfrm>
            <a:custGeom>
              <a:avLst/>
              <a:gdLst/>
              <a:ahLst/>
              <a:cxnLst/>
              <a:rect l="l" t="t" r="r" b="b"/>
              <a:pathLst>
                <a:path w="1406" h="310" extrusionOk="0">
                  <a:moveTo>
                    <a:pt x="168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1239" y="310"/>
                  </a:lnTo>
                  <a:cubicBezTo>
                    <a:pt x="1334" y="310"/>
                    <a:pt x="1406" y="238"/>
                    <a:pt x="1406" y="167"/>
                  </a:cubicBezTo>
                  <a:cubicBezTo>
                    <a:pt x="1406" y="72"/>
                    <a:pt x="1334" y="0"/>
                    <a:pt x="1239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5" name="Google Shape;1525;p48"/>
            <p:cNvSpPr/>
            <p:nvPr/>
          </p:nvSpPr>
          <p:spPr>
            <a:xfrm>
              <a:off x="5674286" y="4227590"/>
              <a:ext cx="72986" cy="11765"/>
            </a:xfrm>
            <a:custGeom>
              <a:avLst/>
              <a:gdLst/>
              <a:ahLst/>
              <a:cxnLst/>
              <a:rect l="l" t="t" r="r" b="b"/>
              <a:pathLst>
                <a:path w="2072" h="334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cubicBezTo>
                    <a:pt x="0" y="262"/>
                    <a:pt x="71" y="334"/>
                    <a:pt x="167" y="334"/>
                  </a:cubicBezTo>
                  <a:lnTo>
                    <a:pt x="1905" y="334"/>
                  </a:lnTo>
                  <a:cubicBezTo>
                    <a:pt x="2000" y="334"/>
                    <a:pt x="2072" y="262"/>
                    <a:pt x="2072" y="167"/>
                  </a:cubicBezTo>
                  <a:cubicBezTo>
                    <a:pt x="2072" y="96"/>
                    <a:pt x="2000" y="1"/>
                    <a:pt x="1905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6" name="Google Shape;1526;p48"/>
            <p:cNvSpPr/>
            <p:nvPr/>
          </p:nvSpPr>
          <p:spPr>
            <a:xfrm>
              <a:off x="5599609" y="4001093"/>
              <a:ext cx="38607" cy="335589"/>
            </a:xfrm>
            <a:custGeom>
              <a:avLst/>
              <a:gdLst/>
              <a:ahLst/>
              <a:cxnLst/>
              <a:rect l="l" t="t" r="r" b="b"/>
              <a:pathLst>
                <a:path w="1096" h="9527" extrusionOk="0">
                  <a:moveTo>
                    <a:pt x="429" y="1"/>
                  </a:moveTo>
                  <a:cubicBezTo>
                    <a:pt x="191" y="1"/>
                    <a:pt x="1" y="191"/>
                    <a:pt x="1" y="429"/>
                  </a:cubicBezTo>
                  <a:lnTo>
                    <a:pt x="1" y="9098"/>
                  </a:lnTo>
                  <a:cubicBezTo>
                    <a:pt x="1" y="9336"/>
                    <a:pt x="191" y="9526"/>
                    <a:pt x="429" y="9526"/>
                  </a:cubicBezTo>
                  <a:lnTo>
                    <a:pt x="1096" y="9526"/>
                  </a:lnTo>
                  <a:lnTo>
                    <a:pt x="1096" y="9098"/>
                  </a:lnTo>
                  <a:lnTo>
                    <a:pt x="596" y="9098"/>
                  </a:lnTo>
                  <a:cubicBezTo>
                    <a:pt x="501" y="9098"/>
                    <a:pt x="429" y="9026"/>
                    <a:pt x="429" y="8955"/>
                  </a:cubicBezTo>
                  <a:lnTo>
                    <a:pt x="429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7" name="Google Shape;1527;p48"/>
            <p:cNvSpPr/>
            <p:nvPr/>
          </p:nvSpPr>
          <p:spPr>
            <a:xfrm>
              <a:off x="5686016" y="3986827"/>
              <a:ext cx="57910" cy="95495"/>
            </a:xfrm>
            <a:custGeom>
              <a:avLst/>
              <a:gdLst/>
              <a:ahLst/>
              <a:cxnLst/>
              <a:rect l="l" t="t" r="r" b="b"/>
              <a:pathLst>
                <a:path w="1644" h="2711" extrusionOk="0">
                  <a:moveTo>
                    <a:pt x="596" y="1"/>
                  </a:moveTo>
                  <a:lnTo>
                    <a:pt x="334" y="25"/>
                  </a:lnTo>
                  <a:cubicBezTo>
                    <a:pt x="96" y="25"/>
                    <a:pt x="24" y="263"/>
                    <a:pt x="24" y="501"/>
                  </a:cubicBezTo>
                  <a:lnTo>
                    <a:pt x="0" y="2454"/>
                  </a:lnTo>
                  <a:cubicBezTo>
                    <a:pt x="0" y="2512"/>
                    <a:pt x="49" y="2555"/>
                    <a:pt x="106" y="2555"/>
                  </a:cubicBezTo>
                  <a:cubicBezTo>
                    <a:pt x="118" y="2555"/>
                    <a:pt x="131" y="2553"/>
                    <a:pt x="143" y="2549"/>
                  </a:cubicBezTo>
                  <a:lnTo>
                    <a:pt x="286" y="2597"/>
                  </a:lnTo>
                  <a:lnTo>
                    <a:pt x="739" y="2382"/>
                  </a:lnTo>
                  <a:cubicBezTo>
                    <a:pt x="751" y="2370"/>
                    <a:pt x="768" y="2364"/>
                    <a:pt x="786" y="2364"/>
                  </a:cubicBezTo>
                  <a:cubicBezTo>
                    <a:pt x="804" y="2364"/>
                    <a:pt x="822" y="2370"/>
                    <a:pt x="834" y="2382"/>
                  </a:cubicBezTo>
                  <a:lnTo>
                    <a:pt x="1501" y="2692"/>
                  </a:lnTo>
                  <a:cubicBezTo>
                    <a:pt x="1520" y="2705"/>
                    <a:pt x="1539" y="2710"/>
                    <a:pt x="1557" y="2710"/>
                  </a:cubicBezTo>
                  <a:cubicBezTo>
                    <a:pt x="1605" y="2710"/>
                    <a:pt x="1644" y="2666"/>
                    <a:pt x="1644" y="2597"/>
                  </a:cubicBezTo>
                  <a:lnTo>
                    <a:pt x="1644" y="429"/>
                  </a:lnTo>
                  <a:cubicBezTo>
                    <a:pt x="1644" y="191"/>
                    <a:pt x="1453" y="1"/>
                    <a:pt x="1215" y="1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8" name="Google Shape;1528;p48"/>
            <p:cNvSpPr/>
            <p:nvPr/>
          </p:nvSpPr>
          <p:spPr>
            <a:xfrm>
              <a:off x="5683480" y="3986827"/>
              <a:ext cx="27722" cy="95495"/>
            </a:xfrm>
            <a:custGeom>
              <a:avLst/>
              <a:gdLst/>
              <a:ahLst/>
              <a:cxnLst/>
              <a:rect l="l" t="t" r="r" b="b"/>
              <a:pathLst>
                <a:path w="787" h="2711" extrusionOk="0">
                  <a:moveTo>
                    <a:pt x="430" y="1"/>
                  </a:moveTo>
                  <a:cubicBezTo>
                    <a:pt x="191" y="1"/>
                    <a:pt x="1" y="191"/>
                    <a:pt x="1" y="429"/>
                  </a:cubicBezTo>
                  <a:lnTo>
                    <a:pt x="1" y="2597"/>
                  </a:lnTo>
                  <a:cubicBezTo>
                    <a:pt x="1" y="2666"/>
                    <a:pt x="39" y="2710"/>
                    <a:pt x="88" y="2710"/>
                  </a:cubicBezTo>
                  <a:cubicBezTo>
                    <a:pt x="106" y="2710"/>
                    <a:pt x="125" y="2705"/>
                    <a:pt x="144" y="2692"/>
                  </a:cubicBezTo>
                  <a:lnTo>
                    <a:pt x="358" y="2597"/>
                  </a:lnTo>
                  <a:lnTo>
                    <a:pt x="358" y="429"/>
                  </a:lnTo>
                  <a:cubicBezTo>
                    <a:pt x="358" y="191"/>
                    <a:pt x="549" y="1"/>
                    <a:pt x="787" y="1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9" name="Google Shape;1529;p48"/>
            <p:cNvSpPr/>
            <p:nvPr/>
          </p:nvSpPr>
          <p:spPr>
            <a:xfrm>
              <a:off x="5671750" y="4157950"/>
              <a:ext cx="181233" cy="22685"/>
            </a:xfrm>
            <a:custGeom>
              <a:avLst/>
              <a:gdLst/>
              <a:ahLst/>
              <a:cxnLst/>
              <a:rect l="l" t="t" r="r" b="b"/>
              <a:pathLst>
                <a:path w="5145" h="644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430"/>
                  </a:lnTo>
                  <a:cubicBezTo>
                    <a:pt x="1" y="549"/>
                    <a:pt x="96" y="644"/>
                    <a:pt x="215" y="644"/>
                  </a:cubicBezTo>
                  <a:lnTo>
                    <a:pt x="4930" y="644"/>
                  </a:lnTo>
                  <a:cubicBezTo>
                    <a:pt x="5049" y="644"/>
                    <a:pt x="5144" y="549"/>
                    <a:pt x="5144" y="430"/>
                  </a:cubicBezTo>
                  <a:lnTo>
                    <a:pt x="5144" y="215"/>
                  </a:lnTo>
                  <a:cubicBezTo>
                    <a:pt x="5144" y="96"/>
                    <a:pt x="5049" y="1"/>
                    <a:pt x="4930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0" name="Google Shape;1530;p48"/>
            <p:cNvSpPr/>
            <p:nvPr/>
          </p:nvSpPr>
          <p:spPr>
            <a:xfrm>
              <a:off x="5725433" y="4310650"/>
              <a:ext cx="73867" cy="11765"/>
            </a:xfrm>
            <a:custGeom>
              <a:avLst/>
              <a:gdLst/>
              <a:ahLst/>
              <a:cxnLst/>
              <a:rect l="l" t="t" r="r" b="b"/>
              <a:pathLst>
                <a:path w="2097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7" y="334"/>
                  </a:cubicBezTo>
                  <a:lnTo>
                    <a:pt x="1930" y="334"/>
                  </a:lnTo>
                  <a:cubicBezTo>
                    <a:pt x="2025" y="334"/>
                    <a:pt x="2096" y="262"/>
                    <a:pt x="2096" y="167"/>
                  </a:cubicBezTo>
                  <a:cubicBezTo>
                    <a:pt x="2096" y="72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1" name="Google Shape;1531;p48"/>
            <p:cNvSpPr/>
            <p:nvPr/>
          </p:nvSpPr>
          <p:spPr>
            <a:xfrm>
              <a:off x="5731315" y="3959140"/>
              <a:ext cx="244990" cy="332242"/>
            </a:xfrm>
            <a:custGeom>
              <a:avLst/>
              <a:gdLst/>
              <a:ahLst/>
              <a:cxnLst/>
              <a:rect l="l" t="t" r="r" b="b"/>
              <a:pathLst>
                <a:path w="6955" h="9432" extrusionOk="0">
                  <a:moveTo>
                    <a:pt x="310" y="1"/>
                  </a:moveTo>
                  <a:cubicBezTo>
                    <a:pt x="72" y="1"/>
                    <a:pt x="48" y="334"/>
                    <a:pt x="48" y="572"/>
                  </a:cubicBezTo>
                  <a:lnTo>
                    <a:pt x="0" y="9003"/>
                  </a:lnTo>
                  <a:cubicBezTo>
                    <a:pt x="0" y="9241"/>
                    <a:pt x="215" y="9431"/>
                    <a:pt x="453" y="9431"/>
                  </a:cubicBezTo>
                  <a:lnTo>
                    <a:pt x="6383" y="9431"/>
                  </a:lnTo>
                  <a:cubicBezTo>
                    <a:pt x="6621" y="9431"/>
                    <a:pt x="6954" y="9336"/>
                    <a:pt x="6954" y="9098"/>
                  </a:cubicBezTo>
                  <a:lnTo>
                    <a:pt x="6954" y="430"/>
                  </a:lnTo>
                  <a:cubicBezTo>
                    <a:pt x="6954" y="191"/>
                    <a:pt x="6764" y="1"/>
                    <a:pt x="6526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2" name="Google Shape;1532;p48"/>
            <p:cNvSpPr/>
            <p:nvPr/>
          </p:nvSpPr>
          <p:spPr>
            <a:xfrm>
              <a:off x="5727123" y="3959140"/>
              <a:ext cx="249182" cy="335589"/>
            </a:xfrm>
            <a:custGeom>
              <a:avLst/>
              <a:gdLst/>
              <a:ahLst/>
              <a:cxnLst/>
              <a:rect l="l" t="t" r="r" b="b"/>
              <a:pathLst>
                <a:path w="7074" h="9527" extrusionOk="0">
                  <a:moveTo>
                    <a:pt x="429" y="1"/>
                  </a:moveTo>
                  <a:cubicBezTo>
                    <a:pt x="191" y="1"/>
                    <a:pt x="0" y="191"/>
                    <a:pt x="0" y="430"/>
                  </a:cubicBezTo>
                  <a:lnTo>
                    <a:pt x="0" y="9098"/>
                  </a:lnTo>
                  <a:cubicBezTo>
                    <a:pt x="0" y="9336"/>
                    <a:pt x="191" y="9527"/>
                    <a:pt x="429" y="9527"/>
                  </a:cubicBezTo>
                  <a:lnTo>
                    <a:pt x="6645" y="9527"/>
                  </a:lnTo>
                  <a:cubicBezTo>
                    <a:pt x="6883" y="9527"/>
                    <a:pt x="7073" y="9336"/>
                    <a:pt x="7073" y="9098"/>
                  </a:cubicBezTo>
                  <a:lnTo>
                    <a:pt x="643" y="9098"/>
                  </a:lnTo>
                  <a:cubicBezTo>
                    <a:pt x="524" y="9098"/>
                    <a:pt x="429" y="9003"/>
                    <a:pt x="429" y="8884"/>
                  </a:cubicBezTo>
                  <a:lnTo>
                    <a:pt x="42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3" name="Google Shape;1533;p48"/>
            <p:cNvSpPr/>
            <p:nvPr/>
          </p:nvSpPr>
          <p:spPr>
            <a:xfrm>
              <a:off x="5770732" y="3984326"/>
              <a:ext cx="163620" cy="20149"/>
            </a:xfrm>
            <a:custGeom>
              <a:avLst/>
              <a:gdLst/>
              <a:ahLst/>
              <a:cxnLst/>
              <a:rect l="l" t="t" r="r" b="b"/>
              <a:pathLst>
                <a:path w="4645" h="572" extrusionOk="0">
                  <a:moveTo>
                    <a:pt x="263" y="0"/>
                  </a:moveTo>
                  <a:lnTo>
                    <a:pt x="215" y="24"/>
                  </a:lnTo>
                  <a:cubicBezTo>
                    <a:pt x="96" y="24"/>
                    <a:pt x="1" y="119"/>
                    <a:pt x="1" y="238"/>
                  </a:cubicBezTo>
                  <a:lnTo>
                    <a:pt x="48" y="358"/>
                  </a:lnTo>
                  <a:cubicBezTo>
                    <a:pt x="48" y="477"/>
                    <a:pt x="144" y="572"/>
                    <a:pt x="263" y="572"/>
                  </a:cubicBezTo>
                  <a:lnTo>
                    <a:pt x="4359" y="572"/>
                  </a:lnTo>
                  <a:cubicBezTo>
                    <a:pt x="4478" y="572"/>
                    <a:pt x="4502" y="524"/>
                    <a:pt x="4502" y="405"/>
                  </a:cubicBezTo>
                  <a:lnTo>
                    <a:pt x="4644" y="334"/>
                  </a:lnTo>
                  <a:lnTo>
                    <a:pt x="4644" y="215"/>
                  </a:lnTo>
                  <a:cubicBezTo>
                    <a:pt x="4644" y="96"/>
                    <a:pt x="4549" y="0"/>
                    <a:pt x="4430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4" name="Google Shape;1534;p48"/>
            <p:cNvSpPr/>
            <p:nvPr/>
          </p:nvSpPr>
          <p:spPr>
            <a:xfrm>
              <a:off x="5768231" y="3984326"/>
              <a:ext cx="166121" cy="22685"/>
            </a:xfrm>
            <a:custGeom>
              <a:avLst/>
              <a:gdLst/>
              <a:ahLst/>
              <a:cxnLst/>
              <a:rect l="l" t="t" r="r" b="b"/>
              <a:pathLst>
                <a:path w="4716" h="644" extrusionOk="0">
                  <a:moveTo>
                    <a:pt x="238" y="0"/>
                  </a:moveTo>
                  <a:cubicBezTo>
                    <a:pt x="119" y="0"/>
                    <a:pt x="0" y="96"/>
                    <a:pt x="0" y="215"/>
                  </a:cubicBezTo>
                  <a:lnTo>
                    <a:pt x="0" y="429"/>
                  </a:lnTo>
                  <a:cubicBezTo>
                    <a:pt x="0" y="548"/>
                    <a:pt x="119" y="643"/>
                    <a:pt x="238" y="643"/>
                  </a:cubicBezTo>
                  <a:lnTo>
                    <a:pt x="4501" y="643"/>
                  </a:lnTo>
                  <a:cubicBezTo>
                    <a:pt x="4620" y="643"/>
                    <a:pt x="4715" y="548"/>
                    <a:pt x="4715" y="429"/>
                  </a:cubicBezTo>
                  <a:lnTo>
                    <a:pt x="4715" y="334"/>
                  </a:lnTo>
                  <a:lnTo>
                    <a:pt x="4715" y="310"/>
                  </a:lnTo>
                  <a:lnTo>
                    <a:pt x="477" y="310"/>
                  </a:lnTo>
                  <a:cubicBezTo>
                    <a:pt x="405" y="310"/>
                    <a:pt x="334" y="262"/>
                    <a:pt x="334" y="191"/>
                  </a:cubicBezTo>
                  <a:lnTo>
                    <a:pt x="334" y="0"/>
                  </a:ln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5" name="Google Shape;1535;p48"/>
            <p:cNvSpPr/>
            <p:nvPr/>
          </p:nvSpPr>
          <p:spPr>
            <a:xfrm>
              <a:off x="5809338" y="4027934"/>
              <a:ext cx="83906" cy="11800"/>
            </a:xfrm>
            <a:custGeom>
              <a:avLst/>
              <a:gdLst/>
              <a:ahLst/>
              <a:cxnLst/>
              <a:rect l="l" t="t" r="r" b="b"/>
              <a:pathLst>
                <a:path w="2382" h="335" extrusionOk="0">
                  <a:moveTo>
                    <a:pt x="143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43" y="334"/>
                  </a:cubicBezTo>
                  <a:lnTo>
                    <a:pt x="2215" y="334"/>
                  </a:lnTo>
                  <a:cubicBezTo>
                    <a:pt x="2310" y="334"/>
                    <a:pt x="2382" y="263"/>
                    <a:pt x="2382" y="167"/>
                  </a:cubicBezTo>
                  <a:cubicBezTo>
                    <a:pt x="2382" y="72"/>
                    <a:pt x="2310" y="1"/>
                    <a:pt x="2215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6" name="Google Shape;1536;p48"/>
            <p:cNvSpPr/>
            <p:nvPr/>
          </p:nvSpPr>
          <p:spPr>
            <a:xfrm>
              <a:off x="5760658" y="4049739"/>
              <a:ext cx="51217" cy="11800"/>
            </a:xfrm>
            <a:custGeom>
              <a:avLst/>
              <a:gdLst/>
              <a:ahLst/>
              <a:cxnLst/>
              <a:rect l="l" t="t" r="r" b="b"/>
              <a:pathLst>
                <a:path w="1454" h="335" extrusionOk="0">
                  <a:moveTo>
                    <a:pt x="144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63"/>
                    <a:pt x="72" y="334"/>
                    <a:pt x="144" y="334"/>
                  </a:cubicBezTo>
                  <a:lnTo>
                    <a:pt x="1311" y="334"/>
                  </a:lnTo>
                  <a:cubicBezTo>
                    <a:pt x="1382" y="334"/>
                    <a:pt x="1454" y="263"/>
                    <a:pt x="1454" y="168"/>
                  </a:cubicBezTo>
                  <a:cubicBezTo>
                    <a:pt x="1454" y="72"/>
                    <a:pt x="1382" y="1"/>
                    <a:pt x="1311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7" name="Google Shape;1537;p48"/>
            <p:cNvSpPr/>
            <p:nvPr/>
          </p:nvSpPr>
          <p:spPr>
            <a:xfrm>
              <a:off x="5760658" y="4071578"/>
              <a:ext cx="76368" cy="10920"/>
            </a:xfrm>
            <a:custGeom>
              <a:avLst/>
              <a:gdLst/>
              <a:ahLst/>
              <a:cxnLst/>
              <a:rect l="l" t="t" r="r" b="b"/>
              <a:pathLst>
                <a:path w="2168" h="310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238"/>
                    <a:pt x="72" y="310"/>
                    <a:pt x="144" y="310"/>
                  </a:cubicBezTo>
                  <a:lnTo>
                    <a:pt x="2025" y="310"/>
                  </a:lnTo>
                  <a:cubicBezTo>
                    <a:pt x="2097" y="310"/>
                    <a:pt x="2168" y="238"/>
                    <a:pt x="2168" y="143"/>
                  </a:cubicBezTo>
                  <a:cubicBezTo>
                    <a:pt x="2168" y="71"/>
                    <a:pt x="2097" y="0"/>
                    <a:pt x="2025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8" name="Google Shape;1538;p48"/>
            <p:cNvSpPr/>
            <p:nvPr/>
          </p:nvSpPr>
          <p:spPr>
            <a:xfrm>
              <a:off x="5775769" y="4092537"/>
              <a:ext cx="166967" cy="11765"/>
            </a:xfrm>
            <a:custGeom>
              <a:avLst/>
              <a:gdLst/>
              <a:ahLst/>
              <a:cxnLst/>
              <a:rect l="l" t="t" r="r" b="b"/>
              <a:pathLst>
                <a:path w="4740" h="334" extrusionOk="0">
                  <a:moveTo>
                    <a:pt x="143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43" y="334"/>
                  </a:cubicBezTo>
                  <a:lnTo>
                    <a:pt x="4573" y="334"/>
                  </a:lnTo>
                  <a:cubicBezTo>
                    <a:pt x="4668" y="334"/>
                    <a:pt x="4740" y="262"/>
                    <a:pt x="4740" y="167"/>
                  </a:cubicBezTo>
                  <a:cubicBezTo>
                    <a:pt x="4740" y="72"/>
                    <a:pt x="4668" y="0"/>
                    <a:pt x="4573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9" name="Google Shape;1539;p48"/>
            <p:cNvSpPr/>
            <p:nvPr/>
          </p:nvSpPr>
          <p:spPr>
            <a:xfrm>
              <a:off x="5760658" y="4114341"/>
              <a:ext cx="81405" cy="11765"/>
            </a:xfrm>
            <a:custGeom>
              <a:avLst/>
              <a:gdLst/>
              <a:ahLst/>
              <a:cxnLst/>
              <a:rect l="l" t="t" r="r" b="b"/>
              <a:pathLst>
                <a:path w="2311" h="334" extrusionOk="0">
                  <a:moveTo>
                    <a:pt x="144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44" y="334"/>
                  </a:cubicBezTo>
                  <a:lnTo>
                    <a:pt x="2144" y="334"/>
                  </a:lnTo>
                  <a:cubicBezTo>
                    <a:pt x="2239" y="334"/>
                    <a:pt x="2311" y="263"/>
                    <a:pt x="2311" y="167"/>
                  </a:cubicBezTo>
                  <a:cubicBezTo>
                    <a:pt x="2311" y="72"/>
                    <a:pt x="2239" y="1"/>
                    <a:pt x="2144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0" name="Google Shape;1540;p48"/>
            <p:cNvSpPr/>
            <p:nvPr/>
          </p:nvSpPr>
          <p:spPr>
            <a:xfrm>
              <a:off x="5857984" y="4114341"/>
              <a:ext cx="84751" cy="11765"/>
            </a:xfrm>
            <a:custGeom>
              <a:avLst/>
              <a:gdLst/>
              <a:ahLst/>
              <a:cxnLst/>
              <a:rect l="l" t="t" r="r" b="b"/>
              <a:pathLst>
                <a:path w="2406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2239" y="334"/>
                  </a:lnTo>
                  <a:cubicBezTo>
                    <a:pt x="2334" y="334"/>
                    <a:pt x="2406" y="263"/>
                    <a:pt x="2406" y="167"/>
                  </a:cubicBezTo>
                  <a:cubicBezTo>
                    <a:pt x="2406" y="72"/>
                    <a:pt x="2334" y="1"/>
                    <a:pt x="2239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1" name="Google Shape;1541;p48"/>
            <p:cNvSpPr/>
            <p:nvPr/>
          </p:nvSpPr>
          <p:spPr>
            <a:xfrm>
              <a:off x="5760658" y="4136146"/>
              <a:ext cx="96517" cy="11800"/>
            </a:xfrm>
            <a:custGeom>
              <a:avLst/>
              <a:gdLst/>
              <a:ahLst/>
              <a:cxnLst/>
              <a:rect l="l" t="t" r="r" b="b"/>
              <a:pathLst>
                <a:path w="2740" h="335" extrusionOk="0">
                  <a:moveTo>
                    <a:pt x="144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44" y="334"/>
                  </a:cubicBezTo>
                  <a:lnTo>
                    <a:pt x="2597" y="334"/>
                  </a:lnTo>
                  <a:cubicBezTo>
                    <a:pt x="2668" y="334"/>
                    <a:pt x="2740" y="263"/>
                    <a:pt x="2740" y="167"/>
                  </a:cubicBezTo>
                  <a:cubicBezTo>
                    <a:pt x="2740" y="72"/>
                    <a:pt x="2668" y="1"/>
                    <a:pt x="2597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2" name="Google Shape;1542;p48"/>
            <p:cNvSpPr/>
            <p:nvPr/>
          </p:nvSpPr>
          <p:spPr>
            <a:xfrm>
              <a:off x="5775769" y="4157950"/>
              <a:ext cx="166967" cy="10955"/>
            </a:xfrm>
            <a:custGeom>
              <a:avLst/>
              <a:gdLst/>
              <a:ahLst/>
              <a:cxnLst/>
              <a:rect l="l" t="t" r="r" b="b"/>
              <a:pathLst>
                <a:path w="4740" h="311" extrusionOk="0">
                  <a:moveTo>
                    <a:pt x="143" y="1"/>
                  </a:moveTo>
                  <a:cubicBezTo>
                    <a:pt x="72" y="1"/>
                    <a:pt x="1" y="72"/>
                    <a:pt x="1" y="144"/>
                  </a:cubicBezTo>
                  <a:cubicBezTo>
                    <a:pt x="1" y="239"/>
                    <a:pt x="72" y="310"/>
                    <a:pt x="143" y="310"/>
                  </a:cubicBezTo>
                  <a:lnTo>
                    <a:pt x="4573" y="310"/>
                  </a:lnTo>
                  <a:cubicBezTo>
                    <a:pt x="4668" y="310"/>
                    <a:pt x="4740" y="239"/>
                    <a:pt x="4740" y="144"/>
                  </a:cubicBezTo>
                  <a:cubicBezTo>
                    <a:pt x="4740" y="72"/>
                    <a:pt x="4668" y="1"/>
                    <a:pt x="4573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3" name="Google Shape;1543;p48"/>
            <p:cNvSpPr/>
            <p:nvPr/>
          </p:nvSpPr>
          <p:spPr>
            <a:xfrm>
              <a:off x="5760658" y="4178944"/>
              <a:ext cx="182078" cy="11765"/>
            </a:xfrm>
            <a:custGeom>
              <a:avLst/>
              <a:gdLst/>
              <a:ahLst/>
              <a:cxnLst/>
              <a:rect l="l" t="t" r="r" b="b"/>
              <a:pathLst>
                <a:path w="5169" h="334" extrusionOk="0">
                  <a:moveTo>
                    <a:pt x="144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44" y="334"/>
                  </a:cubicBezTo>
                  <a:lnTo>
                    <a:pt x="5002" y="334"/>
                  </a:lnTo>
                  <a:cubicBezTo>
                    <a:pt x="5097" y="334"/>
                    <a:pt x="5169" y="262"/>
                    <a:pt x="5169" y="167"/>
                  </a:cubicBezTo>
                  <a:cubicBezTo>
                    <a:pt x="5169" y="72"/>
                    <a:pt x="5097" y="0"/>
                    <a:pt x="5002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4" name="Google Shape;1544;p48"/>
            <p:cNvSpPr/>
            <p:nvPr/>
          </p:nvSpPr>
          <p:spPr>
            <a:xfrm>
              <a:off x="5760658" y="4200748"/>
              <a:ext cx="113284" cy="11765"/>
            </a:xfrm>
            <a:custGeom>
              <a:avLst/>
              <a:gdLst/>
              <a:ahLst/>
              <a:cxnLst/>
              <a:rect l="l" t="t" r="r" b="b"/>
              <a:pathLst>
                <a:path w="3216" h="334" extrusionOk="0">
                  <a:moveTo>
                    <a:pt x="144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44" y="334"/>
                  </a:cubicBezTo>
                  <a:lnTo>
                    <a:pt x="3049" y="334"/>
                  </a:lnTo>
                  <a:cubicBezTo>
                    <a:pt x="3144" y="334"/>
                    <a:pt x="3216" y="262"/>
                    <a:pt x="3216" y="167"/>
                  </a:cubicBezTo>
                  <a:cubicBezTo>
                    <a:pt x="3216" y="72"/>
                    <a:pt x="3144" y="0"/>
                    <a:pt x="3049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5" name="Google Shape;1545;p48"/>
            <p:cNvSpPr/>
            <p:nvPr/>
          </p:nvSpPr>
          <p:spPr>
            <a:xfrm>
              <a:off x="5889017" y="4200748"/>
              <a:ext cx="53718" cy="11765"/>
            </a:xfrm>
            <a:custGeom>
              <a:avLst/>
              <a:gdLst/>
              <a:ahLst/>
              <a:cxnLst/>
              <a:rect l="l" t="t" r="r" b="b"/>
              <a:pathLst>
                <a:path w="1525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7" y="334"/>
                  </a:cubicBezTo>
                  <a:lnTo>
                    <a:pt x="1358" y="334"/>
                  </a:lnTo>
                  <a:cubicBezTo>
                    <a:pt x="1453" y="334"/>
                    <a:pt x="1525" y="262"/>
                    <a:pt x="1525" y="167"/>
                  </a:cubicBezTo>
                  <a:cubicBezTo>
                    <a:pt x="1525" y="72"/>
                    <a:pt x="1453" y="0"/>
                    <a:pt x="1358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6" name="Google Shape;1546;p48"/>
            <p:cNvSpPr/>
            <p:nvPr/>
          </p:nvSpPr>
          <p:spPr>
            <a:xfrm>
              <a:off x="5760658" y="4222552"/>
              <a:ext cx="182078" cy="11800"/>
            </a:xfrm>
            <a:custGeom>
              <a:avLst/>
              <a:gdLst/>
              <a:ahLst/>
              <a:cxnLst/>
              <a:rect l="l" t="t" r="r" b="b"/>
              <a:pathLst>
                <a:path w="5169" h="335" extrusionOk="0">
                  <a:moveTo>
                    <a:pt x="144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44" y="334"/>
                  </a:cubicBezTo>
                  <a:lnTo>
                    <a:pt x="5002" y="334"/>
                  </a:lnTo>
                  <a:cubicBezTo>
                    <a:pt x="5097" y="334"/>
                    <a:pt x="5169" y="263"/>
                    <a:pt x="5169" y="167"/>
                  </a:cubicBezTo>
                  <a:cubicBezTo>
                    <a:pt x="5169" y="72"/>
                    <a:pt x="5097" y="1"/>
                    <a:pt x="5002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7" name="Google Shape;1547;p48"/>
            <p:cNvSpPr/>
            <p:nvPr/>
          </p:nvSpPr>
          <p:spPr>
            <a:xfrm>
              <a:off x="5931816" y="4248549"/>
              <a:ext cx="24340" cy="23530"/>
            </a:xfrm>
            <a:custGeom>
              <a:avLst/>
              <a:gdLst/>
              <a:ahLst/>
              <a:cxnLst/>
              <a:rect l="l" t="t" r="r" b="b"/>
              <a:pathLst>
                <a:path w="691" h="668" extrusionOk="0">
                  <a:moveTo>
                    <a:pt x="310" y="1"/>
                  </a:moveTo>
                  <a:cubicBezTo>
                    <a:pt x="286" y="1"/>
                    <a:pt x="262" y="1"/>
                    <a:pt x="214" y="25"/>
                  </a:cubicBezTo>
                  <a:cubicBezTo>
                    <a:pt x="71" y="72"/>
                    <a:pt x="0" y="215"/>
                    <a:pt x="0" y="382"/>
                  </a:cubicBezTo>
                  <a:lnTo>
                    <a:pt x="24" y="382"/>
                  </a:lnTo>
                  <a:cubicBezTo>
                    <a:pt x="24" y="596"/>
                    <a:pt x="119" y="668"/>
                    <a:pt x="333" y="668"/>
                  </a:cubicBezTo>
                  <a:cubicBezTo>
                    <a:pt x="500" y="668"/>
                    <a:pt x="643" y="620"/>
                    <a:pt x="667" y="453"/>
                  </a:cubicBezTo>
                  <a:cubicBezTo>
                    <a:pt x="691" y="430"/>
                    <a:pt x="691" y="406"/>
                    <a:pt x="691" y="382"/>
                  </a:cubicBezTo>
                  <a:cubicBezTo>
                    <a:pt x="691" y="168"/>
                    <a:pt x="524" y="1"/>
                    <a:pt x="310" y="1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8" name="Google Shape;1548;p48"/>
            <p:cNvSpPr/>
            <p:nvPr/>
          </p:nvSpPr>
          <p:spPr>
            <a:xfrm>
              <a:off x="5930125" y="4249394"/>
              <a:ext cx="25186" cy="25221"/>
            </a:xfrm>
            <a:custGeom>
              <a:avLst/>
              <a:gdLst/>
              <a:ahLst/>
              <a:cxnLst/>
              <a:rect l="l" t="t" r="r" b="b"/>
              <a:pathLst>
                <a:path w="715" h="716" extrusionOk="0">
                  <a:moveTo>
                    <a:pt x="262" y="1"/>
                  </a:moveTo>
                  <a:cubicBezTo>
                    <a:pt x="119" y="48"/>
                    <a:pt x="0" y="191"/>
                    <a:pt x="0" y="358"/>
                  </a:cubicBezTo>
                  <a:cubicBezTo>
                    <a:pt x="0" y="548"/>
                    <a:pt x="167" y="715"/>
                    <a:pt x="358" y="715"/>
                  </a:cubicBezTo>
                  <a:cubicBezTo>
                    <a:pt x="524" y="715"/>
                    <a:pt x="667" y="596"/>
                    <a:pt x="715" y="453"/>
                  </a:cubicBezTo>
                  <a:lnTo>
                    <a:pt x="620" y="453"/>
                  </a:lnTo>
                  <a:cubicBezTo>
                    <a:pt x="429" y="453"/>
                    <a:pt x="262" y="286"/>
                    <a:pt x="262" y="96"/>
                  </a:cubicBezTo>
                  <a:cubicBezTo>
                    <a:pt x="262" y="48"/>
                    <a:pt x="262" y="24"/>
                    <a:pt x="262" y="1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9" name="Google Shape;1549;p48"/>
            <p:cNvSpPr/>
            <p:nvPr/>
          </p:nvSpPr>
          <p:spPr>
            <a:xfrm>
              <a:off x="5842873" y="4256122"/>
              <a:ext cx="67984" cy="10920"/>
            </a:xfrm>
            <a:custGeom>
              <a:avLst/>
              <a:gdLst/>
              <a:ahLst/>
              <a:cxnLst/>
              <a:rect l="l" t="t" r="r" b="b"/>
              <a:pathLst>
                <a:path w="1930" h="310" extrusionOk="0">
                  <a:moveTo>
                    <a:pt x="167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1" y="238"/>
                    <a:pt x="72" y="310"/>
                    <a:pt x="167" y="310"/>
                  </a:cubicBezTo>
                  <a:lnTo>
                    <a:pt x="1763" y="310"/>
                  </a:lnTo>
                  <a:cubicBezTo>
                    <a:pt x="1858" y="310"/>
                    <a:pt x="1930" y="238"/>
                    <a:pt x="1930" y="143"/>
                  </a:cubicBezTo>
                  <a:cubicBezTo>
                    <a:pt x="1930" y="72"/>
                    <a:pt x="1858" y="0"/>
                    <a:pt x="1763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550" name="Google Shape;1550;p48"/>
          <p:cNvGrpSpPr/>
          <p:nvPr/>
        </p:nvGrpSpPr>
        <p:grpSpPr>
          <a:xfrm>
            <a:off x="7091314" y="1889513"/>
            <a:ext cx="362871" cy="364466"/>
            <a:chOff x="7235387" y="1536541"/>
            <a:chExt cx="376696" cy="378352"/>
          </a:xfrm>
        </p:grpSpPr>
        <p:sp>
          <p:nvSpPr>
            <p:cNvPr id="1551" name="Google Shape;1551;p48"/>
            <p:cNvSpPr/>
            <p:nvPr/>
          </p:nvSpPr>
          <p:spPr>
            <a:xfrm>
              <a:off x="7240425" y="1536541"/>
              <a:ext cx="272677" cy="369123"/>
            </a:xfrm>
            <a:custGeom>
              <a:avLst/>
              <a:gdLst/>
              <a:ahLst/>
              <a:cxnLst/>
              <a:rect l="l" t="t" r="r" b="b"/>
              <a:pathLst>
                <a:path w="7741" h="10479" extrusionOk="0">
                  <a:moveTo>
                    <a:pt x="286" y="0"/>
                  </a:moveTo>
                  <a:cubicBezTo>
                    <a:pt x="48" y="0"/>
                    <a:pt x="24" y="381"/>
                    <a:pt x="24" y="595"/>
                  </a:cubicBezTo>
                  <a:lnTo>
                    <a:pt x="1" y="10050"/>
                  </a:lnTo>
                  <a:cubicBezTo>
                    <a:pt x="1" y="10288"/>
                    <a:pt x="191" y="10478"/>
                    <a:pt x="429" y="10478"/>
                  </a:cubicBezTo>
                  <a:lnTo>
                    <a:pt x="7193" y="10407"/>
                  </a:lnTo>
                  <a:cubicBezTo>
                    <a:pt x="7431" y="10407"/>
                    <a:pt x="7740" y="10383"/>
                    <a:pt x="7740" y="10145"/>
                  </a:cubicBezTo>
                  <a:lnTo>
                    <a:pt x="7740" y="429"/>
                  </a:lnTo>
                  <a:cubicBezTo>
                    <a:pt x="7740" y="214"/>
                    <a:pt x="7550" y="24"/>
                    <a:pt x="7312" y="24"/>
                  </a:cubicBezTo>
                  <a:lnTo>
                    <a:pt x="263" y="24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2" name="Google Shape;1552;p48"/>
            <p:cNvSpPr/>
            <p:nvPr/>
          </p:nvSpPr>
          <p:spPr>
            <a:xfrm>
              <a:off x="7263074" y="1726932"/>
              <a:ext cx="28567" cy="28567"/>
            </a:xfrm>
            <a:custGeom>
              <a:avLst/>
              <a:gdLst/>
              <a:ahLst/>
              <a:cxnLst/>
              <a:rect l="l" t="t" r="r" b="b"/>
              <a:pathLst>
                <a:path w="811" h="811" extrusionOk="0">
                  <a:moveTo>
                    <a:pt x="167" y="1"/>
                  </a:moveTo>
                  <a:cubicBezTo>
                    <a:pt x="96" y="1"/>
                    <a:pt x="48" y="25"/>
                    <a:pt x="1" y="72"/>
                  </a:cubicBezTo>
                  <a:lnTo>
                    <a:pt x="263" y="572"/>
                  </a:lnTo>
                  <a:lnTo>
                    <a:pt x="739" y="811"/>
                  </a:lnTo>
                  <a:cubicBezTo>
                    <a:pt x="787" y="763"/>
                    <a:pt x="810" y="715"/>
                    <a:pt x="810" y="644"/>
                  </a:cubicBezTo>
                  <a:lnTo>
                    <a:pt x="810" y="215"/>
                  </a:lnTo>
                  <a:lnTo>
                    <a:pt x="787" y="215"/>
                  </a:lnTo>
                  <a:cubicBezTo>
                    <a:pt x="787" y="96"/>
                    <a:pt x="691" y="1"/>
                    <a:pt x="572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3" name="Google Shape;1553;p48"/>
            <p:cNvSpPr/>
            <p:nvPr/>
          </p:nvSpPr>
          <p:spPr>
            <a:xfrm>
              <a:off x="7261419" y="1729468"/>
              <a:ext cx="27687" cy="27722"/>
            </a:xfrm>
            <a:custGeom>
              <a:avLst/>
              <a:gdLst/>
              <a:ahLst/>
              <a:cxnLst/>
              <a:rect l="l" t="t" r="r" b="b"/>
              <a:pathLst>
                <a:path w="786" h="787" extrusionOk="0">
                  <a:moveTo>
                    <a:pt x="71" y="0"/>
                  </a:moveTo>
                  <a:cubicBezTo>
                    <a:pt x="24" y="48"/>
                    <a:pt x="0" y="96"/>
                    <a:pt x="0" y="167"/>
                  </a:cubicBezTo>
                  <a:lnTo>
                    <a:pt x="0" y="572"/>
                  </a:lnTo>
                  <a:cubicBezTo>
                    <a:pt x="0" y="691"/>
                    <a:pt x="95" y="786"/>
                    <a:pt x="214" y="786"/>
                  </a:cubicBezTo>
                  <a:lnTo>
                    <a:pt x="643" y="786"/>
                  </a:lnTo>
                  <a:cubicBezTo>
                    <a:pt x="691" y="786"/>
                    <a:pt x="738" y="762"/>
                    <a:pt x="786" y="739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4" name="Google Shape;1554;p48"/>
            <p:cNvSpPr/>
            <p:nvPr/>
          </p:nvSpPr>
          <p:spPr>
            <a:xfrm>
              <a:off x="7263074" y="1822568"/>
              <a:ext cx="28567" cy="27722"/>
            </a:xfrm>
            <a:custGeom>
              <a:avLst/>
              <a:gdLst/>
              <a:ahLst/>
              <a:cxnLst/>
              <a:rect l="l" t="t" r="r" b="b"/>
              <a:pathLst>
                <a:path w="811" h="787" extrusionOk="0">
                  <a:moveTo>
                    <a:pt x="167" y="1"/>
                  </a:moveTo>
                  <a:cubicBezTo>
                    <a:pt x="96" y="1"/>
                    <a:pt x="48" y="25"/>
                    <a:pt x="1" y="72"/>
                  </a:cubicBezTo>
                  <a:lnTo>
                    <a:pt x="263" y="572"/>
                  </a:lnTo>
                  <a:lnTo>
                    <a:pt x="739" y="787"/>
                  </a:lnTo>
                  <a:cubicBezTo>
                    <a:pt x="787" y="763"/>
                    <a:pt x="810" y="715"/>
                    <a:pt x="810" y="644"/>
                  </a:cubicBezTo>
                  <a:lnTo>
                    <a:pt x="810" y="215"/>
                  </a:lnTo>
                  <a:lnTo>
                    <a:pt x="787" y="215"/>
                  </a:lnTo>
                  <a:cubicBezTo>
                    <a:pt x="787" y="96"/>
                    <a:pt x="691" y="1"/>
                    <a:pt x="572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5" name="Google Shape;1555;p48"/>
            <p:cNvSpPr/>
            <p:nvPr/>
          </p:nvSpPr>
          <p:spPr>
            <a:xfrm>
              <a:off x="7261419" y="1825104"/>
              <a:ext cx="27687" cy="27722"/>
            </a:xfrm>
            <a:custGeom>
              <a:avLst/>
              <a:gdLst/>
              <a:ahLst/>
              <a:cxnLst/>
              <a:rect l="l" t="t" r="r" b="b"/>
              <a:pathLst>
                <a:path w="786" h="787" extrusionOk="0">
                  <a:moveTo>
                    <a:pt x="71" y="0"/>
                  </a:moveTo>
                  <a:cubicBezTo>
                    <a:pt x="24" y="24"/>
                    <a:pt x="0" y="95"/>
                    <a:pt x="0" y="143"/>
                  </a:cubicBezTo>
                  <a:lnTo>
                    <a:pt x="0" y="572"/>
                  </a:lnTo>
                  <a:cubicBezTo>
                    <a:pt x="0" y="691"/>
                    <a:pt x="95" y="786"/>
                    <a:pt x="214" y="786"/>
                  </a:cubicBezTo>
                  <a:lnTo>
                    <a:pt x="643" y="786"/>
                  </a:lnTo>
                  <a:cubicBezTo>
                    <a:pt x="691" y="786"/>
                    <a:pt x="738" y="762"/>
                    <a:pt x="786" y="715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6" name="Google Shape;1556;p48"/>
            <p:cNvSpPr/>
            <p:nvPr/>
          </p:nvSpPr>
          <p:spPr>
            <a:xfrm>
              <a:off x="7570941" y="1579304"/>
              <a:ext cx="41143" cy="117475"/>
            </a:xfrm>
            <a:custGeom>
              <a:avLst/>
              <a:gdLst/>
              <a:ahLst/>
              <a:cxnLst/>
              <a:rect l="l" t="t" r="r" b="b"/>
              <a:pathLst>
                <a:path w="1168" h="3335" extrusionOk="0">
                  <a:moveTo>
                    <a:pt x="167" y="1"/>
                  </a:moveTo>
                  <a:cubicBezTo>
                    <a:pt x="96" y="1"/>
                    <a:pt x="1" y="48"/>
                    <a:pt x="1" y="143"/>
                  </a:cubicBezTo>
                  <a:cubicBezTo>
                    <a:pt x="1" y="239"/>
                    <a:pt x="72" y="310"/>
                    <a:pt x="167" y="310"/>
                  </a:cubicBezTo>
                  <a:lnTo>
                    <a:pt x="644" y="310"/>
                  </a:lnTo>
                  <a:cubicBezTo>
                    <a:pt x="763" y="310"/>
                    <a:pt x="858" y="405"/>
                    <a:pt x="858" y="524"/>
                  </a:cubicBezTo>
                  <a:lnTo>
                    <a:pt x="858" y="3168"/>
                  </a:lnTo>
                  <a:cubicBezTo>
                    <a:pt x="858" y="3263"/>
                    <a:pt x="929" y="3335"/>
                    <a:pt x="1025" y="3335"/>
                  </a:cubicBezTo>
                  <a:cubicBezTo>
                    <a:pt x="1096" y="3335"/>
                    <a:pt x="1167" y="3263"/>
                    <a:pt x="1167" y="3168"/>
                  </a:cubicBezTo>
                  <a:lnTo>
                    <a:pt x="1167" y="524"/>
                  </a:lnTo>
                  <a:cubicBezTo>
                    <a:pt x="1167" y="239"/>
                    <a:pt x="953" y="1"/>
                    <a:pt x="644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7" name="Google Shape;1557;p48"/>
            <p:cNvSpPr/>
            <p:nvPr/>
          </p:nvSpPr>
          <p:spPr>
            <a:xfrm>
              <a:off x="7553328" y="1537351"/>
              <a:ext cx="23530" cy="41988"/>
            </a:xfrm>
            <a:custGeom>
              <a:avLst/>
              <a:gdLst/>
              <a:ahLst/>
              <a:cxnLst/>
              <a:rect l="l" t="t" r="r" b="b"/>
              <a:pathLst>
                <a:path w="668" h="1192" extrusionOk="0">
                  <a:moveTo>
                    <a:pt x="143" y="1"/>
                  </a:moveTo>
                  <a:cubicBezTo>
                    <a:pt x="24" y="1"/>
                    <a:pt x="24" y="120"/>
                    <a:pt x="24" y="215"/>
                  </a:cubicBezTo>
                  <a:lnTo>
                    <a:pt x="0" y="1168"/>
                  </a:lnTo>
                  <a:lnTo>
                    <a:pt x="596" y="1192"/>
                  </a:lnTo>
                  <a:lnTo>
                    <a:pt x="667" y="834"/>
                  </a:lnTo>
                  <a:lnTo>
                    <a:pt x="667" y="215"/>
                  </a:lnTo>
                  <a:cubicBezTo>
                    <a:pt x="667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8" name="Google Shape;1558;p48"/>
            <p:cNvSpPr/>
            <p:nvPr/>
          </p:nvSpPr>
          <p:spPr>
            <a:xfrm>
              <a:off x="7550827" y="1537351"/>
              <a:ext cx="26031" cy="47871"/>
            </a:xfrm>
            <a:custGeom>
              <a:avLst/>
              <a:gdLst/>
              <a:ahLst/>
              <a:cxnLst/>
              <a:rect l="l" t="t" r="r" b="b"/>
              <a:pathLst>
                <a:path w="739" h="1359" extrusionOk="0">
                  <a:moveTo>
                    <a:pt x="214" y="1"/>
                  </a:moveTo>
                  <a:cubicBezTo>
                    <a:pt x="95" y="1"/>
                    <a:pt x="0" y="96"/>
                    <a:pt x="0" y="191"/>
                  </a:cubicBezTo>
                  <a:lnTo>
                    <a:pt x="0" y="1192"/>
                  </a:lnTo>
                  <a:lnTo>
                    <a:pt x="333" y="1358"/>
                  </a:lnTo>
                  <a:lnTo>
                    <a:pt x="738" y="1192"/>
                  </a:lnTo>
                  <a:lnTo>
                    <a:pt x="738" y="834"/>
                  </a:lnTo>
                  <a:lnTo>
                    <a:pt x="405" y="834"/>
                  </a:lnTo>
                  <a:cubicBezTo>
                    <a:pt x="357" y="834"/>
                    <a:pt x="333" y="811"/>
                    <a:pt x="333" y="763"/>
                  </a:cubicBezTo>
                  <a:lnTo>
                    <a:pt x="333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9" name="Google Shape;1559;p48"/>
            <p:cNvSpPr/>
            <p:nvPr/>
          </p:nvSpPr>
          <p:spPr>
            <a:xfrm>
              <a:off x="7558365" y="1893053"/>
              <a:ext cx="10920" cy="21840"/>
            </a:xfrm>
            <a:custGeom>
              <a:avLst/>
              <a:gdLst/>
              <a:ahLst/>
              <a:cxnLst/>
              <a:rect l="l" t="t" r="r" b="b"/>
              <a:pathLst>
                <a:path w="310" h="620" extrusionOk="0">
                  <a:moveTo>
                    <a:pt x="167" y="0"/>
                  </a:moveTo>
                  <a:cubicBezTo>
                    <a:pt x="72" y="0"/>
                    <a:pt x="0" y="72"/>
                    <a:pt x="0" y="143"/>
                  </a:cubicBezTo>
                  <a:lnTo>
                    <a:pt x="0" y="453"/>
                  </a:lnTo>
                  <a:cubicBezTo>
                    <a:pt x="0" y="548"/>
                    <a:pt x="72" y="619"/>
                    <a:pt x="167" y="619"/>
                  </a:cubicBezTo>
                  <a:cubicBezTo>
                    <a:pt x="238" y="619"/>
                    <a:pt x="310" y="548"/>
                    <a:pt x="310" y="453"/>
                  </a:cubicBezTo>
                  <a:lnTo>
                    <a:pt x="310" y="143"/>
                  </a:lnTo>
                  <a:cubicBezTo>
                    <a:pt x="310" y="72"/>
                    <a:pt x="238" y="0"/>
                    <a:pt x="167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0" name="Google Shape;1560;p48"/>
            <p:cNvSpPr/>
            <p:nvPr/>
          </p:nvSpPr>
          <p:spPr>
            <a:xfrm>
              <a:off x="7544099" y="1579304"/>
              <a:ext cx="41988" cy="276869"/>
            </a:xfrm>
            <a:custGeom>
              <a:avLst/>
              <a:gdLst/>
              <a:ahLst/>
              <a:cxnLst/>
              <a:rect l="l" t="t" r="r" b="b"/>
              <a:pathLst>
                <a:path w="1192" h="7860" extrusionOk="0">
                  <a:moveTo>
                    <a:pt x="143" y="1"/>
                  </a:moveTo>
                  <a:cubicBezTo>
                    <a:pt x="24" y="1"/>
                    <a:pt x="48" y="453"/>
                    <a:pt x="48" y="572"/>
                  </a:cubicBezTo>
                  <a:lnTo>
                    <a:pt x="0" y="7859"/>
                  </a:lnTo>
                  <a:lnTo>
                    <a:pt x="1001" y="7693"/>
                  </a:lnTo>
                  <a:lnTo>
                    <a:pt x="1191" y="4883"/>
                  </a:lnTo>
                  <a:lnTo>
                    <a:pt x="1191" y="215"/>
                  </a:lnTo>
                  <a:cubicBezTo>
                    <a:pt x="1191" y="96"/>
                    <a:pt x="1096" y="1"/>
                    <a:pt x="977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1" name="Google Shape;1561;p48"/>
            <p:cNvSpPr/>
            <p:nvPr/>
          </p:nvSpPr>
          <p:spPr>
            <a:xfrm>
              <a:off x="7539907" y="1835143"/>
              <a:ext cx="47836" cy="62982"/>
            </a:xfrm>
            <a:custGeom>
              <a:avLst/>
              <a:gdLst/>
              <a:ahLst/>
              <a:cxnLst/>
              <a:rect l="l" t="t" r="r" b="b"/>
              <a:pathLst>
                <a:path w="1358" h="1788" extrusionOk="0">
                  <a:moveTo>
                    <a:pt x="691" y="1"/>
                  </a:moveTo>
                  <a:lnTo>
                    <a:pt x="0" y="72"/>
                  </a:lnTo>
                  <a:lnTo>
                    <a:pt x="0" y="596"/>
                  </a:lnTo>
                  <a:cubicBezTo>
                    <a:pt x="0" y="692"/>
                    <a:pt x="119" y="739"/>
                    <a:pt x="119" y="739"/>
                  </a:cubicBezTo>
                  <a:lnTo>
                    <a:pt x="72" y="882"/>
                  </a:lnTo>
                  <a:lnTo>
                    <a:pt x="405" y="1739"/>
                  </a:lnTo>
                  <a:cubicBezTo>
                    <a:pt x="429" y="1763"/>
                    <a:pt x="477" y="1787"/>
                    <a:pt x="501" y="1787"/>
                  </a:cubicBezTo>
                  <a:lnTo>
                    <a:pt x="858" y="1787"/>
                  </a:lnTo>
                  <a:cubicBezTo>
                    <a:pt x="882" y="1787"/>
                    <a:pt x="929" y="1763"/>
                    <a:pt x="953" y="1739"/>
                  </a:cubicBezTo>
                  <a:lnTo>
                    <a:pt x="1310" y="834"/>
                  </a:lnTo>
                  <a:cubicBezTo>
                    <a:pt x="1334" y="763"/>
                    <a:pt x="1358" y="692"/>
                    <a:pt x="1358" y="596"/>
                  </a:cubicBezTo>
                  <a:lnTo>
                    <a:pt x="1358" y="72"/>
                  </a:lnTo>
                  <a:lnTo>
                    <a:pt x="691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2" name="Google Shape;1562;p48"/>
            <p:cNvSpPr/>
            <p:nvPr/>
          </p:nvSpPr>
          <p:spPr>
            <a:xfrm>
              <a:off x="7539907" y="1835143"/>
              <a:ext cx="29378" cy="63792"/>
            </a:xfrm>
            <a:custGeom>
              <a:avLst/>
              <a:gdLst/>
              <a:ahLst/>
              <a:cxnLst/>
              <a:rect l="l" t="t" r="r" b="b"/>
              <a:pathLst>
                <a:path w="834" h="1811" extrusionOk="0">
                  <a:moveTo>
                    <a:pt x="167" y="1"/>
                  </a:moveTo>
                  <a:lnTo>
                    <a:pt x="0" y="72"/>
                  </a:lnTo>
                  <a:lnTo>
                    <a:pt x="0" y="596"/>
                  </a:lnTo>
                  <a:cubicBezTo>
                    <a:pt x="0" y="692"/>
                    <a:pt x="96" y="668"/>
                    <a:pt x="119" y="763"/>
                  </a:cubicBezTo>
                  <a:lnTo>
                    <a:pt x="72" y="882"/>
                  </a:lnTo>
                  <a:lnTo>
                    <a:pt x="405" y="1739"/>
                  </a:lnTo>
                  <a:cubicBezTo>
                    <a:pt x="429" y="1763"/>
                    <a:pt x="477" y="1787"/>
                    <a:pt x="501" y="1787"/>
                  </a:cubicBezTo>
                  <a:lnTo>
                    <a:pt x="772" y="1787"/>
                  </a:lnTo>
                  <a:cubicBezTo>
                    <a:pt x="752" y="1772"/>
                    <a:pt x="739" y="1752"/>
                    <a:pt x="739" y="1739"/>
                  </a:cubicBezTo>
                  <a:lnTo>
                    <a:pt x="405" y="906"/>
                  </a:lnTo>
                  <a:lnTo>
                    <a:pt x="381" y="858"/>
                  </a:lnTo>
                  <a:cubicBezTo>
                    <a:pt x="358" y="763"/>
                    <a:pt x="334" y="692"/>
                    <a:pt x="334" y="596"/>
                  </a:cubicBezTo>
                  <a:lnTo>
                    <a:pt x="334" y="72"/>
                  </a:lnTo>
                  <a:lnTo>
                    <a:pt x="167" y="1"/>
                  </a:lnTo>
                  <a:close/>
                  <a:moveTo>
                    <a:pt x="772" y="1787"/>
                  </a:moveTo>
                  <a:cubicBezTo>
                    <a:pt x="790" y="1800"/>
                    <a:pt x="812" y="1811"/>
                    <a:pt x="834" y="1811"/>
                  </a:cubicBezTo>
                  <a:lnTo>
                    <a:pt x="834" y="1787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3" name="Google Shape;1563;p48"/>
            <p:cNvSpPr/>
            <p:nvPr/>
          </p:nvSpPr>
          <p:spPr>
            <a:xfrm>
              <a:off x="7541598" y="1579304"/>
              <a:ext cx="17648" cy="175350"/>
            </a:xfrm>
            <a:custGeom>
              <a:avLst/>
              <a:gdLst/>
              <a:ahLst/>
              <a:cxnLst/>
              <a:rect l="l" t="t" r="r" b="b"/>
              <a:pathLst>
                <a:path w="501" h="4978" extrusionOk="0">
                  <a:moveTo>
                    <a:pt x="214" y="1"/>
                  </a:moveTo>
                  <a:cubicBezTo>
                    <a:pt x="95" y="1"/>
                    <a:pt x="0" y="96"/>
                    <a:pt x="0" y="215"/>
                  </a:cubicBezTo>
                  <a:lnTo>
                    <a:pt x="0" y="4883"/>
                  </a:lnTo>
                  <a:cubicBezTo>
                    <a:pt x="0" y="4883"/>
                    <a:pt x="119" y="4978"/>
                    <a:pt x="143" y="4978"/>
                  </a:cubicBezTo>
                  <a:lnTo>
                    <a:pt x="286" y="4883"/>
                  </a:lnTo>
                  <a:lnTo>
                    <a:pt x="286" y="215"/>
                  </a:lnTo>
                  <a:cubicBezTo>
                    <a:pt x="286" y="96"/>
                    <a:pt x="381" y="1"/>
                    <a:pt x="500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4" name="Google Shape;1564;p48"/>
            <p:cNvSpPr/>
            <p:nvPr/>
          </p:nvSpPr>
          <p:spPr>
            <a:xfrm>
              <a:off x="7558365" y="1607836"/>
              <a:ext cx="10920" cy="83061"/>
            </a:xfrm>
            <a:custGeom>
              <a:avLst/>
              <a:gdLst/>
              <a:ahLst/>
              <a:cxnLst/>
              <a:rect l="l" t="t" r="r" b="b"/>
              <a:pathLst>
                <a:path w="310" h="2358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2191"/>
                  </a:lnTo>
                  <a:cubicBezTo>
                    <a:pt x="0" y="2286"/>
                    <a:pt x="72" y="2358"/>
                    <a:pt x="167" y="2358"/>
                  </a:cubicBezTo>
                  <a:cubicBezTo>
                    <a:pt x="238" y="2358"/>
                    <a:pt x="310" y="2286"/>
                    <a:pt x="310" y="2191"/>
                  </a:cubicBezTo>
                  <a:lnTo>
                    <a:pt x="310" y="167"/>
                  </a:lnTo>
                  <a:cubicBezTo>
                    <a:pt x="310" y="72"/>
                    <a:pt x="238" y="0"/>
                    <a:pt x="167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5" name="Google Shape;1565;p48"/>
            <p:cNvSpPr/>
            <p:nvPr/>
          </p:nvSpPr>
          <p:spPr>
            <a:xfrm>
              <a:off x="7533180" y="1722740"/>
              <a:ext cx="61291" cy="114974"/>
            </a:xfrm>
            <a:custGeom>
              <a:avLst/>
              <a:gdLst/>
              <a:ahLst/>
              <a:cxnLst/>
              <a:rect l="l" t="t" r="r" b="b"/>
              <a:pathLst>
                <a:path w="1740" h="3264" extrusionOk="0">
                  <a:moveTo>
                    <a:pt x="191" y="1"/>
                  </a:moveTo>
                  <a:cubicBezTo>
                    <a:pt x="96" y="1"/>
                    <a:pt x="1" y="96"/>
                    <a:pt x="1" y="168"/>
                  </a:cubicBezTo>
                  <a:lnTo>
                    <a:pt x="1" y="525"/>
                  </a:lnTo>
                  <a:lnTo>
                    <a:pt x="25" y="691"/>
                  </a:lnTo>
                  <a:lnTo>
                    <a:pt x="1" y="834"/>
                  </a:lnTo>
                  <a:lnTo>
                    <a:pt x="1" y="1168"/>
                  </a:lnTo>
                  <a:lnTo>
                    <a:pt x="25" y="1311"/>
                  </a:lnTo>
                  <a:lnTo>
                    <a:pt x="1" y="1477"/>
                  </a:lnTo>
                  <a:lnTo>
                    <a:pt x="1" y="1787"/>
                  </a:lnTo>
                  <a:lnTo>
                    <a:pt x="25" y="1977"/>
                  </a:lnTo>
                  <a:lnTo>
                    <a:pt x="1" y="2120"/>
                  </a:lnTo>
                  <a:lnTo>
                    <a:pt x="1" y="2430"/>
                  </a:lnTo>
                  <a:lnTo>
                    <a:pt x="25" y="2597"/>
                  </a:lnTo>
                  <a:lnTo>
                    <a:pt x="1" y="2739"/>
                  </a:lnTo>
                  <a:lnTo>
                    <a:pt x="1" y="3097"/>
                  </a:lnTo>
                  <a:cubicBezTo>
                    <a:pt x="1" y="3192"/>
                    <a:pt x="96" y="3263"/>
                    <a:pt x="191" y="3263"/>
                  </a:cubicBezTo>
                  <a:lnTo>
                    <a:pt x="1549" y="3263"/>
                  </a:lnTo>
                  <a:cubicBezTo>
                    <a:pt x="1668" y="3263"/>
                    <a:pt x="1739" y="3192"/>
                    <a:pt x="1739" y="3097"/>
                  </a:cubicBezTo>
                  <a:lnTo>
                    <a:pt x="1739" y="2739"/>
                  </a:lnTo>
                  <a:lnTo>
                    <a:pt x="1716" y="2597"/>
                  </a:lnTo>
                  <a:lnTo>
                    <a:pt x="1739" y="2430"/>
                  </a:lnTo>
                  <a:lnTo>
                    <a:pt x="1739" y="2120"/>
                  </a:lnTo>
                  <a:lnTo>
                    <a:pt x="1716" y="1954"/>
                  </a:lnTo>
                  <a:lnTo>
                    <a:pt x="1739" y="1787"/>
                  </a:lnTo>
                  <a:lnTo>
                    <a:pt x="1739" y="1477"/>
                  </a:lnTo>
                  <a:lnTo>
                    <a:pt x="1716" y="1311"/>
                  </a:lnTo>
                  <a:lnTo>
                    <a:pt x="1739" y="1168"/>
                  </a:lnTo>
                  <a:lnTo>
                    <a:pt x="1739" y="834"/>
                  </a:lnTo>
                  <a:lnTo>
                    <a:pt x="1716" y="691"/>
                  </a:lnTo>
                  <a:lnTo>
                    <a:pt x="1739" y="525"/>
                  </a:lnTo>
                  <a:lnTo>
                    <a:pt x="1739" y="168"/>
                  </a:lnTo>
                  <a:cubicBezTo>
                    <a:pt x="1739" y="72"/>
                    <a:pt x="1644" y="1"/>
                    <a:pt x="1549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6" name="Google Shape;1566;p48"/>
            <p:cNvSpPr/>
            <p:nvPr/>
          </p:nvSpPr>
          <p:spPr>
            <a:xfrm>
              <a:off x="7533180" y="1722740"/>
              <a:ext cx="17648" cy="114974"/>
            </a:xfrm>
            <a:custGeom>
              <a:avLst/>
              <a:gdLst/>
              <a:ahLst/>
              <a:cxnLst/>
              <a:rect l="l" t="t" r="r" b="b"/>
              <a:pathLst>
                <a:path w="501" h="3264" extrusionOk="0">
                  <a:moveTo>
                    <a:pt x="191" y="1"/>
                  </a:moveTo>
                  <a:cubicBezTo>
                    <a:pt x="96" y="1"/>
                    <a:pt x="1" y="96"/>
                    <a:pt x="1" y="191"/>
                  </a:cubicBezTo>
                  <a:lnTo>
                    <a:pt x="1" y="525"/>
                  </a:lnTo>
                  <a:lnTo>
                    <a:pt x="25" y="691"/>
                  </a:lnTo>
                  <a:lnTo>
                    <a:pt x="1" y="834"/>
                  </a:lnTo>
                  <a:lnTo>
                    <a:pt x="1" y="1168"/>
                  </a:lnTo>
                  <a:lnTo>
                    <a:pt x="25" y="1311"/>
                  </a:lnTo>
                  <a:lnTo>
                    <a:pt x="1" y="1477"/>
                  </a:lnTo>
                  <a:lnTo>
                    <a:pt x="1" y="1811"/>
                  </a:lnTo>
                  <a:lnTo>
                    <a:pt x="25" y="1977"/>
                  </a:lnTo>
                  <a:lnTo>
                    <a:pt x="1" y="2120"/>
                  </a:lnTo>
                  <a:lnTo>
                    <a:pt x="1" y="2430"/>
                  </a:lnTo>
                  <a:lnTo>
                    <a:pt x="25" y="2597"/>
                  </a:lnTo>
                  <a:lnTo>
                    <a:pt x="1" y="2739"/>
                  </a:lnTo>
                  <a:lnTo>
                    <a:pt x="1" y="3097"/>
                  </a:lnTo>
                  <a:cubicBezTo>
                    <a:pt x="1" y="3192"/>
                    <a:pt x="72" y="3263"/>
                    <a:pt x="191" y="3263"/>
                  </a:cubicBezTo>
                  <a:lnTo>
                    <a:pt x="501" y="3263"/>
                  </a:lnTo>
                  <a:cubicBezTo>
                    <a:pt x="406" y="3263"/>
                    <a:pt x="334" y="3192"/>
                    <a:pt x="334" y="3097"/>
                  </a:cubicBezTo>
                  <a:lnTo>
                    <a:pt x="334" y="191"/>
                  </a:lnTo>
                  <a:cubicBezTo>
                    <a:pt x="334" y="96"/>
                    <a:pt x="406" y="1"/>
                    <a:pt x="501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7" name="Google Shape;1567;p48"/>
            <p:cNvSpPr/>
            <p:nvPr/>
          </p:nvSpPr>
          <p:spPr>
            <a:xfrm>
              <a:off x="7533180" y="1808301"/>
              <a:ext cx="21875" cy="10955"/>
            </a:xfrm>
            <a:custGeom>
              <a:avLst/>
              <a:gdLst/>
              <a:ahLst/>
              <a:cxnLst/>
              <a:rect l="l" t="t" r="r" b="b"/>
              <a:pathLst>
                <a:path w="621" h="311" extrusionOk="0">
                  <a:moveTo>
                    <a:pt x="1" y="1"/>
                  </a:moveTo>
                  <a:lnTo>
                    <a:pt x="1" y="310"/>
                  </a:lnTo>
                  <a:lnTo>
                    <a:pt x="453" y="310"/>
                  </a:lnTo>
                  <a:cubicBezTo>
                    <a:pt x="549" y="310"/>
                    <a:pt x="620" y="239"/>
                    <a:pt x="620" y="168"/>
                  </a:cubicBezTo>
                  <a:cubicBezTo>
                    <a:pt x="620" y="72"/>
                    <a:pt x="549" y="1"/>
                    <a:pt x="453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8" name="Google Shape;1568;p48"/>
            <p:cNvSpPr/>
            <p:nvPr/>
          </p:nvSpPr>
          <p:spPr>
            <a:xfrm>
              <a:off x="7533180" y="1786497"/>
              <a:ext cx="21875" cy="10955"/>
            </a:xfrm>
            <a:custGeom>
              <a:avLst/>
              <a:gdLst/>
              <a:ahLst/>
              <a:cxnLst/>
              <a:rect l="l" t="t" r="r" b="b"/>
              <a:pathLst>
                <a:path w="621" h="311" extrusionOk="0">
                  <a:moveTo>
                    <a:pt x="1" y="1"/>
                  </a:moveTo>
                  <a:lnTo>
                    <a:pt x="1" y="310"/>
                  </a:lnTo>
                  <a:lnTo>
                    <a:pt x="453" y="310"/>
                  </a:lnTo>
                  <a:cubicBezTo>
                    <a:pt x="549" y="310"/>
                    <a:pt x="620" y="239"/>
                    <a:pt x="620" y="144"/>
                  </a:cubicBezTo>
                  <a:cubicBezTo>
                    <a:pt x="620" y="72"/>
                    <a:pt x="549" y="1"/>
                    <a:pt x="453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9" name="Google Shape;1569;p48"/>
            <p:cNvSpPr/>
            <p:nvPr/>
          </p:nvSpPr>
          <p:spPr>
            <a:xfrm>
              <a:off x="7533180" y="1763847"/>
              <a:ext cx="21875" cy="10955"/>
            </a:xfrm>
            <a:custGeom>
              <a:avLst/>
              <a:gdLst/>
              <a:ahLst/>
              <a:cxnLst/>
              <a:rect l="l" t="t" r="r" b="b"/>
              <a:pathLst>
                <a:path w="621" h="311" extrusionOk="0">
                  <a:moveTo>
                    <a:pt x="1" y="1"/>
                  </a:moveTo>
                  <a:lnTo>
                    <a:pt x="1" y="310"/>
                  </a:lnTo>
                  <a:lnTo>
                    <a:pt x="453" y="310"/>
                  </a:lnTo>
                  <a:cubicBezTo>
                    <a:pt x="549" y="310"/>
                    <a:pt x="620" y="239"/>
                    <a:pt x="620" y="167"/>
                  </a:cubicBezTo>
                  <a:cubicBezTo>
                    <a:pt x="620" y="72"/>
                    <a:pt x="549" y="1"/>
                    <a:pt x="453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0" name="Google Shape;1570;p48"/>
            <p:cNvSpPr/>
            <p:nvPr/>
          </p:nvSpPr>
          <p:spPr>
            <a:xfrm>
              <a:off x="7533180" y="1741198"/>
              <a:ext cx="21875" cy="11800"/>
            </a:xfrm>
            <a:custGeom>
              <a:avLst/>
              <a:gdLst/>
              <a:ahLst/>
              <a:cxnLst/>
              <a:rect l="l" t="t" r="r" b="b"/>
              <a:pathLst>
                <a:path w="621" h="335" extrusionOk="0">
                  <a:moveTo>
                    <a:pt x="1" y="1"/>
                  </a:moveTo>
                  <a:lnTo>
                    <a:pt x="1" y="334"/>
                  </a:lnTo>
                  <a:lnTo>
                    <a:pt x="453" y="334"/>
                  </a:lnTo>
                  <a:cubicBezTo>
                    <a:pt x="549" y="334"/>
                    <a:pt x="620" y="263"/>
                    <a:pt x="620" y="167"/>
                  </a:cubicBezTo>
                  <a:cubicBezTo>
                    <a:pt x="620" y="72"/>
                    <a:pt x="549" y="1"/>
                    <a:pt x="453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1" name="Google Shape;1571;p48"/>
            <p:cNvSpPr/>
            <p:nvPr/>
          </p:nvSpPr>
          <p:spPr>
            <a:xfrm>
              <a:off x="7572632" y="1741198"/>
              <a:ext cx="21840" cy="11800"/>
            </a:xfrm>
            <a:custGeom>
              <a:avLst/>
              <a:gdLst/>
              <a:ahLst/>
              <a:cxnLst/>
              <a:rect l="l" t="t" r="r" b="b"/>
              <a:pathLst>
                <a:path w="620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619" y="334"/>
                  </a:lnTo>
                  <a:lnTo>
                    <a:pt x="61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2" name="Google Shape;1572;p48"/>
            <p:cNvSpPr/>
            <p:nvPr/>
          </p:nvSpPr>
          <p:spPr>
            <a:xfrm>
              <a:off x="7572632" y="1763847"/>
              <a:ext cx="21840" cy="10955"/>
            </a:xfrm>
            <a:custGeom>
              <a:avLst/>
              <a:gdLst/>
              <a:ahLst/>
              <a:cxnLst/>
              <a:rect l="l" t="t" r="r" b="b"/>
              <a:pathLst>
                <a:path w="620" h="31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619" y="310"/>
                  </a:lnTo>
                  <a:lnTo>
                    <a:pt x="61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3" name="Google Shape;1573;p48"/>
            <p:cNvSpPr/>
            <p:nvPr/>
          </p:nvSpPr>
          <p:spPr>
            <a:xfrm>
              <a:off x="7572632" y="1786497"/>
              <a:ext cx="21840" cy="10955"/>
            </a:xfrm>
            <a:custGeom>
              <a:avLst/>
              <a:gdLst/>
              <a:ahLst/>
              <a:cxnLst/>
              <a:rect l="l" t="t" r="r" b="b"/>
              <a:pathLst>
                <a:path w="620" h="311" extrusionOk="0">
                  <a:moveTo>
                    <a:pt x="167" y="1"/>
                  </a:moveTo>
                  <a:cubicBezTo>
                    <a:pt x="72" y="1"/>
                    <a:pt x="0" y="72"/>
                    <a:pt x="0" y="144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619" y="310"/>
                  </a:lnTo>
                  <a:lnTo>
                    <a:pt x="61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4" name="Google Shape;1574;p48"/>
            <p:cNvSpPr/>
            <p:nvPr/>
          </p:nvSpPr>
          <p:spPr>
            <a:xfrm>
              <a:off x="7572632" y="1808301"/>
              <a:ext cx="21840" cy="10955"/>
            </a:xfrm>
            <a:custGeom>
              <a:avLst/>
              <a:gdLst/>
              <a:ahLst/>
              <a:cxnLst/>
              <a:rect l="l" t="t" r="r" b="b"/>
              <a:pathLst>
                <a:path w="620" h="311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619" y="310"/>
                  </a:lnTo>
                  <a:lnTo>
                    <a:pt x="61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5" name="Google Shape;1575;p48"/>
            <p:cNvSpPr/>
            <p:nvPr/>
          </p:nvSpPr>
          <p:spPr>
            <a:xfrm>
              <a:off x="7533180" y="1808301"/>
              <a:ext cx="11800" cy="10955"/>
            </a:xfrm>
            <a:custGeom>
              <a:avLst/>
              <a:gdLst/>
              <a:ahLst/>
              <a:cxnLst/>
              <a:rect l="l" t="t" r="r" b="b"/>
              <a:pathLst>
                <a:path w="335" h="311" extrusionOk="0">
                  <a:moveTo>
                    <a:pt x="1" y="1"/>
                  </a:moveTo>
                  <a:lnTo>
                    <a:pt x="1" y="310"/>
                  </a:lnTo>
                  <a:lnTo>
                    <a:pt x="334" y="310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6" name="Google Shape;1576;p48"/>
            <p:cNvSpPr/>
            <p:nvPr/>
          </p:nvSpPr>
          <p:spPr>
            <a:xfrm>
              <a:off x="7533180" y="1786497"/>
              <a:ext cx="11800" cy="10955"/>
            </a:xfrm>
            <a:custGeom>
              <a:avLst/>
              <a:gdLst/>
              <a:ahLst/>
              <a:cxnLst/>
              <a:rect l="l" t="t" r="r" b="b"/>
              <a:pathLst>
                <a:path w="335" h="311" extrusionOk="0">
                  <a:moveTo>
                    <a:pt x="1" y="1"/>
                  </a:moveTo>
                  <a:lnTo>
                    <a:pt x="1" y="310"/>
                  </a:lnTo>
                  <a:lnTo>
                    <a:pt x="334" y="310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7" name="Google Shape;1577;p48"/>
            <p:cNvSpPr/>
            <p:nvPr/>
          </p:nvSpPr>
          <p:spPr>
            <a:xfrm>
              <a:off x="7533180" y="1763847"/>
              <a:ext cx="11800" cy="10955"/>
            </a:xfrm>
            <a:custGeom>
              <a:avLst/>
              <a:gdLst/>
              <a:ahLst/>
              <a:cxnLst/>
              <a:rect l="l" t="t" r="r" b="b"/>
              <a:pathLst>
                <a:path w="335" h="311" extrusionOk="0">
                  <a:moveTo>
                    <a:pt x="1" y="1"/>
                  </a:moveTo>
                  <a:lnTo>
                    <a:pt x="1" y="310"/>
                  </a:lnTo>
                  <a:lnTo>
                    <a:pt x="334" y="310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8" name="Google Shape;1578;p48"/>
            <p:cNvSpPr/>
            <p:nvPr/>
          </p:nvSpPr>
          <p:spPr>
            <a:xfrm>
              <a:off x="7533180" y="1741198"/>
              <a:ext cx="11800" cy="11800"/>
            </a:xfrm>
            <a:custGeom>
              <a:avLst/>
              <a:gdLst/>
              <a:ahLst/>
              <a:cxnLst/>
              <a:rect l="l" t="t" r="r" b="b"/>
              <a:pathLst>
                <a:path w="335" h="335" extrusionOk="0">
                  <a:moveTo>
                    <a:pt x="1" y="1"/>
                  </a:moveTo>
                  <a:lnTo>
                    <a:pt x="1" y="334"/>
                  </a:lnTo>
                  <a:lnTo>
                    <a:pt x="334" y="334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9" name="Google Shape;1579;p48"/>
            <p:cNvSpPr/>
            <p:nvPr/>
          </p:nvSpPr>
          <p:spPr>
            <a:xfrm>
              <a:off x="7542408" y="1855292"/>
              <a:ext cx="45335" cy="11765"/>
            </a:xfrm>
            <a:custGeom>
              <a:avLst/>
              <a:gdLst/>
              <a:ahLst/>
              <a:cxnLst/>
              <a:rect l="l" t="t" r="r" b="b"/>
              <a:pathLst>
                <a:path w="1287" h="334" extrusionOk="0">
                  <a:moveTo>
                    <a:pt x="1" y="0"/>
                  </a:moveTo>
                  <a:cubicBezTo>
                    <a:pt x="1" y="96"/>
                    <a:pt x="1" y="167"/>
                    <a:pt x="48" y="262"/>
                  </a:cubicBezTo>
                  <a:lnTo>
                    <a:pt x="1" y="334"/>
                  </a:lnTo>
                  <a:lnTo>
                    <a:pt x="1215" y="334"/>
                  </a:lnTo>
                  <a:lnTo>
                    <a:pt x="1239" y="286"/>
                  </a:lnTo>
                  <a:cubicBezTo>
                    <a:pt x="1263" y="191"/>
                    <a:pt x="1287" y="120"/>
                    <a:pt x="1287" y="24"/>
                  </a:cubicBezTo>
                  <a:lnTo>
                    <a:pt x="1287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0" name="Google Shape;1580;p48"/>
            <p:cNvSpPr/>
            <p:nvPr/>
          </p:nvSpPr>
          <p:spPr>
            <a:xfrm>
              <a:off x="7539907" y="1855292"/>
              <a:ext cx="14301" cy="10955"/>
            </a:xfrm>
            <a:custGeom>
              <a:avLst/>
              <a:gdLst/>
              <a:ahLst/>
              <a:cxnLst/>
              <a:rect l="l" t="t" r="r" b="b"/>
              <a:pathLst>
                <a:path w="406" h="311" extrusionOk="0">
                  <a:moveTo>
                    <a:pt x="0" y="0"/>
                  </a:moveTo>
                  <a:lnTo>
                    <a:pt x="0" y="24"/>
                  </a:lnTo>
                  <a:cubicBezTo>
                    <a:pt x="0" y="120"/>
                    <a:pt x="24" y="191"/>
                    <a:pt x="48" y="262"/>
                  </a:cubicBezTo>
                  <a:lnTo>
                    <a:pt x="72" y="310"/>
                  </a:lnTo>
                  <a:lnTo>
                    <a:pt x="405" y="310"/>
                  </a:lnTo>
                  <a:lnTo>
                    <a:pt x="381" y="262"/>
                  </a:lnTo>
                  <a:cubicBezTo>
                    <a:pt x="334" y="191"/>
                    <a:pt x="334" y="120"/>
                    <a:pt x="334" y="24"/>
                  </a:cubicBezTo>
                  <a:lnTo>
                    <a:pt x="334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1" name="Google Shape;1581;p48"/>
            <p:cNvSpPr/>
            <p:nvPr/>
          </p:nvSpPr>
          <p:spPr>
            <a:xfrm>
              <a:off x="7235387" y="1537351"/>
              <a:ext cx="277714" cy="371659"/>
            </a:xfrm>
            <a:custGeom>
              <a:avLst/>
              <a:gdLst/>
              <a:ahLst/>
              <a:cxnLst/>
              <a:rect l="l" t="t" r="r" b="b"/>
              <a:pathLst>
                <a:path w="7884" h="10551" extrusionOk="0">
                  <a:moveTo>
                    <a:pt x="406" y="1"/>
                  </a:moveTo>
                  <a:cubicBezTo>
                    <a:pt x="191" y="1"/>
                    <a:pt x="1" y="191"/>
                    <a:pt x="1" y="406"/>
                  </a:cubicBezTo>
                  <a:lnTo>
                    <a:pt x="1" y="10122"/>
                  </a:lnTo>
                  <a:cubicBezTo>
                    <a:pt x="1" y="10360"/>
                    <a:pt x="191" y="10551"/>
                    <a:pt x="406" y="10551"/>
                  </a:cubicBezTo>
                  <a:lnTo>
                    <a:pt x="7455" y="10551"/>
                  </a:lnTo>
                  <a:cubicBezTo>
                    <a:pt x="7693" y="10551"/>
                    <a:pt x="7883" y="10360"/>
                    <a:pt x="7883" y="10122"/>
                  </a:cubicBezTo>
                  <a:lnTo>
                    <a:pt x="668" y="10122"/>
                  </a:lnTo>
                  <a:cubicBezTo>
                    <a:pt x="525" y="10122"/>
                    <a:pt x="406" y="10003"/>
                    <a:pt x="406" y="9860"/>
                  </a:cubicBezTo>
                  <a:lnTo>
                    <a:pt x="406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2" name="Google Shape;1582;p48"/>
            <p:cNvSpPr/>
            <p:nvPr/>
          </p:nvSpPr>
          <p:spPr>
            <a:xfrm>
              <a:off x="7289916" y="1570920"/>
              <a:ext cx="170348" cy="26031"/>
            </a:xfrm>
            <a:custGeom>
              <a:avLst/>
              <a:gdLst/>
              <a:ahLst/>
              <a:cxnLst/>
              <a:rect l="l" t="t" r="r" b="b"/>
              <a:pathLst>
                <a:path w="4836" h="739" extrusionOk="0">
                  <a:moveTo>
                    <a:pt x="263" y="0"/>
                  </a:moveTo>
                  <a:lnTo>
                    <a:pt x="144" y="48"/>
                  </a:lnTo>
                  <a:cubicBezTo>
                    <a:pt x="25" y="48"/>
                    <a:pt x="25" y="143"/>
                    <a:pt x="25" y="262"/>
                  </a:cubicBezTo>
                  <a:lnTo>
                    <a:pt x="1" y="524"/>
                  </a:lnTo>
                  <a:cubicBezTo>
                    <a:pt x="1" y="643"/>
                    <a:pt x="96" y="739"/>
                    <a:pt x="215" y="739"/>
                  </a:cubicBezTo>
                  <a:lnTo>
                    <a:pt x="4525" y="715"/>
                  </a:lnTo>
                  <a:cubicBezTo>
                    <a:pt x="4645" y="715"/>
                    <a:pt x="4740" y="620"/>
                    <a:pt x="4740" y="501"/>
                  </a:cubicBezTo>
                  <a:lnTo>
                    <a:pt x="4835" y="477"/>
                  </a:lnTo>
                  <a:lnTo>
                    <a:pt x="4835" y="191"/>
                  </a:lnTo>
                  <a:cubicBezTo>
                    <a:pt x="4835" y="96"/>
                    <a:pt x="4740" y="0"/>
                    <a:pt x="4621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3" name="Google Shape;1583;p48"/>
            <p:cNvSpPr/>
            <p:nvPr/>
          </p:nvSpPr>
          <p:spPr>
            <a:xfrm>
              <a:off x="7287415" y="1570920"/>
              <a:ext cx="172849" cy="27722"/>
            </a:xfrm>
            <a:custGeom>
              <a:avLst/>
              <a:gdLst/>
              <a:ahLst/>
              <a:cxnLst/>
              <a:rect l="l" t="t" r="r" b="b"/>
              <a:pathLst>
                <a:path w="4907" h="787" extrusionOk="0">
                  <a:moveTo>
                    <a:pt x="215" y="0"/>
                  </a:moveTo>
                  <a:cubicBezTo>
                    <a:pt x="96" y="0"/>
                    <a:pt x="0" y="96"/>
                    <a:pt x="0" y="215"/>
                  </a:cubicBezTo>
                  <a:lnTo>
                    <a:pt x="0" y="572"/>
                  </a:lnTo>
                  <a:cubicBezTo>
                    <a:pt x="0" y="691"/>
                    <a:pt x="96" y="786"/>
                    <a:pt x="215" y="786"/>
                  </a:cubicBezTo>
                  <a:lnTo>
                    <a:pt x="4692" y="786"/>
                  </a:lnTo>
                  <a:cubicBezTo>
                    <a:pt x="4811" y="786"/>
                    <a:pt x="4906" y="691"/>
                    <a:pt x="4906" y="572"/>
                  </a:cubicBezTo>
                  <a:lnTo>
                    <a:pt x="4906" y="477"/>
                  </a:lnTo>
                  <a:lnTo>
                    <a:pt x="477" y="477"/>
                  </a:lnTo>
                  <a:cubicBezTo>
                    <a:pt x="381" y="477"/>
                    <a:pt x="334" y="405"/>
                    <a:pt x="334" y="334"/>
                  </a:cubicBezTo>
                  <a:lnTo>
                    <a:pt x="334" y="0"/>
                  </a:ln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4" name="Google Shape;1584;p48"/>
            <p:cNvSpPr/>
            <p:nvPr/>
          </p:nvSpPr>
          <p:spPr>
            <a:xfrm>
              <a:off x="7334370" y="1626294"/>
              <a:ext cx="157738" cy="11765"/>
            </a:xfrm>
            <a:custGeom>
              <a:avLst/>
              <a:gdLst/>
              <a:ahLst/>
              <a:cxnLst/>
              <a:rect l="l" t="t" r="r" b="b"/>
              <a:pathLst>
                <a:path w="4478" h="334" extrusionOk="0">
                  <a:moveTo>
                    <a:pt x="144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44" y="334"/>
                  </a:cubicBezTo>
                  <a:lnTo>
                    <a:pt x="4311" y="334"/>
                  </a:lnTo>
                  <a:cubicBezTo>
                    <a:pt x="4407" y="334"/>
                    <a:pt x="4478" y="262"/>
                    <a:pt x="4478" y="167"/>
                  </a:cubicBezTo>
                  <a:cubicBezTo>
                    <a:pt x="4478" y="72"/>
                    <a:pt x="4407" y="0"/>
                    <a:pt x="4311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5" name="Google Shape;1585;p48"/>
            <p:cNvSpPr/>
            <p:nvPr/>
          </p:nvSpPr>
          <p:spPr>
            <a:xfrm>
              <a:off x="7401508" y="1652290"/>
              <a:ext cx="90599" cy="11765"/>
            </a:xfrm>
            <a:custGeom>
              <a:avLst/>
              <a:gdLst/>
              <a:ahLst/>
              <a:cxnLst/>
              <a:rect l="l" t="t" r="r" b="b"/>
              <a:pathLst>
                <a:path w="2572" h="334" extrusionOk="0">
                  <a:moveTo>
                    <a:pt x="143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62"/>
                    <a:pt x="71" y="334"/>
                    <a:pt x="143" y="334"/>
                  </a:cubicBezTo>
                  <a:lnTo>
                    <a:pt x="2405" y="334"/>
                  </a:lnTo>
                  <a:cubicBezTo>
                    <a:pt x="2501" y="334"/>
                    <a:pt x="2572" y="262"/>
                    <a:pt x="2572" y="167"/>
                  </a:cubicBezTo>
                  <a:cubicBezTo>
                    <a:pt x="2572" y="72"/>
                    <a:pt x="2501" y="0"/>
                    <a:pt x="2405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6" name="Google Shape;1586;p48"/>
            <p:cNvSpPr/>
            <p:nvPr/>
          </p:nvSpPr>
          <p:spPr>
            <a:xfrm>
              <a:off x="7311720" y="1652290"/>
              <a:ext cx="74712" cy="11765"/>
            </a:xfrm>
            <a:custGeom>
              <a:avLst/>
              <a:gdLst/>
              <a:ahLst/>
              <a:cxnLst/>
              <a:rect l="l" t="t" r="r" b="b"/>
              <a:pathLst>
                <a:path w="2121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1954" y="334"/>
                  </a:lnTo>
                  <a:cubicBezTo>
                    <a:pt x="2049" y="334"/>
                    <a:pt x="2120" y="262"/>
                    <a:pt x="2120" y="167"/>
                  </a:cubicBezTo>
                  <a:cubicBezTo>
                    <a:pt x="2120" y="72"/>
                    <a:pt x="2049" y="0"/>
                    <a:pt x="1954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7" name="Google Shape;1587;p48"/>
            <p:cNvSpPr/>
            <p:nvPr/>
          </p:nvSpPr>
          <p:spPr>
            <a:xfrm>
              <a:off x="7311720" y="1678286"/>
              <a:ext cx="142661" cy="11800"/>
            </a:xfrm>
            <a:custGeom>
              <a:avLst/>
              <a:gdLst/>
              <a:ahLst/>
              <a:cxnLst/>
              <a:rect l="l" t="t" r="r" b="b"/>
              <a:pathLst>
                <a:path w="4050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3906" y="334"/>
                  </a:lnTo>
                  <a:cubicBezTo>
                    <a:pt x="3978" y="334"/>
                    <a:pt x="4049" y="263"/>
                    <a:pt x="4049" y="167"/>
                  </a:cubicBezTo>
                  <a:cubicBezTo>
                    <a:pt x="4049" y="72"/>
                    <a:pt x="3978" y="1"/>
                    <a:pt x="3906" y="1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8" name="Google Shape;1588;p48"/>
            <p:cNvSpPr/>
            <p:nvPr/>
          </p:nvSpPr>
          <p:spPr>
            <a:xfrm>
              <a:off x="7334370" y="1721930"/>
              <a:ext cx="157738" cy="10920"/>
            </a:xfrm>
            <a:custGeom>
              <a:avLst/>
              <a:gdLst/>
              <a:ahLst/>
              <a:cxnLst/>
              <a:rect l="l" t="t" r="r" b="b"/>
              <a:pathLst>
                <a:path w="4478" h="310" extrusionOk="0">
                  <a:moveTo>
                    <a:pt x="144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38"/>
                    <a:pt x="72" y="310"/>
                    <a:pt x="144" y="310"/>
                  </a:cubicBezTo>
                  <a:lnTo>
                    <a:pt x="4311" y="310"/>
                  </a:lnTo>
                  <a:cubicBezTo>
                    <a:pt x="4407" y="310"/>
                    <a:pt x="4478" y="238"/>
                    <a:pt x="4478" y="167"/>
                  </a:cubicBezTo>
                  <a:cubicBezTo>
                    <a:pt x="4478" y="71"/>
                    <a:pt x="4407" y="0"/>
                    <a:pt x="4311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9" name="Google Shape;1589;p48"/>
            <p:cNvSpPr/>
            <p:nvPr/>
          </p:nvSpPr>
          <p:spPr>
            <a:xfrm>
              <a:off x="7311720" y="1747926"/>
              <a:ext cx="180387" cy="10920"/>
            </a:xfrm>
            <a:custGeom>
              <a:avLst/>
              <a:gdLst/>
              <a:ahLst/>
              <a:cxnLst/>
              <a:rect l="l" t="t" r="r" b="b"/>
              <a:pathLst>
                <a:path w="5121" h="310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4954" y="310"/>
                  </a:lnTo>
                  <a:cubicBezTo>
                    <a:pt x="5050" y="310"/>
                    <a:pt x="5121" y="238"/>
                    <a:pt x="5121" y="167"/>
                  </a:cubicBezTo>
                  <a:cubicBezTo>
                    <a:pt x="5121" y="72"/>
                    <a:pt x="5050" y="0"/>
                    <a:pt x="4954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0" name="Google Shape;1590;p48"/>
            <p:cNvSpPr/>
            <p:nvPr/>
          </p:nvSpPr>
          <p:spPr>
            <a:xfrm>
              <a:off x="7311720" y="1773922"/>
              <a:ext cx="73867" cy="11765"/>
            </a:xfrm>
            <a:custGeom>
              <a:avLst/>
              <a:gdLst/>
              <a:ahLst/>
              <a:cxnLst/>
              <a:rect l="l" t="t" r="r" b="b"/>
              <a:pathLst>
                <a:path w="2097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1954" y="334"/>
                  </a:lnTo>
                  <a:cubicBezTo>
                    <a:pt x="2025" y="334"/>
                    <a:pt x="2097" y="262"/>
                    <a:pt x="2097" y="167"/>
                  </a:cubicBezTo>
                  <a:cubicBezTo>
                    <a:pt x="2097" y="72"/>
                    <a:pt x="2025" y="0"/>
                    <a:pt x="1954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1" name="Google Shape;1591;p48"/>
            <p:cNvSpPr/>
            <p:nvPr/>
          </p:nvSpPr>
          <p:spPr>
            <a:xfrm>
              <a:off x="7334370" y="1816720"/>
              <a:ext cx="157738" cy="11765"/>
            </a:xfrm>
            <a:custGeom>
              <a:avLst/>
              <a:gdLst/>
              <a:ahLst/>
              <a:cxnLst/>
              <a:rect l="l" t="t" r="r" b="b"/>
              <a:pathLst>
                <a:path w="4478" h="334" extrusionOk="0">
                  <a:moveTo>
                    <a:pt x="144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62"/>
                    <a:pt x="72" y="333"/>
                    <a:pt x="144" y="333"/>
                  </a:cubicBezTo>
                  <a:lnTo>
                    <a:pt x="4311" y="333"/>
                  </a:lnTo>
                  <a:cubicBezTo>
                    <a:pt x="4407" y="333"/>
                    <a:pt x="4478" y="262"/>
                    <a:pt x="4478" y="167"/>
                  </a:cubicBezTo>
                  <a:cubicBezTo>
                    <a:pt x="4478" y="71"/>
                    <a:pt x="4407" y="0"/>
                    <a:pt x="4311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2" name="Google Shape;1592;p48"/>
            <p:cNvSpPr/>
            <p:nvPr/>
          </p:nvSpPr>
          <p:spPr>
            <a:xfrm>
              <a:off x="7447618" y="1843562"/>
              <a:ext cx="44489" cy="10920"/>
            </a:xfrm>
            <a:custGeom>
              <a:avLst/>
              <a:gdLst/>
              <a:ahLst/>
              <a:cxnLst/>
              <a:rect l="l" t="t" r="r" b="b"/>
              <a:pathLst>
                <a:path w="1263" h="310" extrusionOk="0">
                  <a:moveTo>
                    <a:pt x="168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1096" y="310"/>
                  </a:lnTo>
                  <a:cubicBezTo>
                    <a:pt x="1192" y="310"/>
                    <a:pt x="1263" y="238"/>
                    <a:pt x="1263" y="143"/>
                  </a:cubicBezTo>
                  <a:cubicBezTo>
                    <a:pt x="1263" y="72"/>
                    <a:pt x="1192" y="0"/>
                    <a:pt x="1096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3" name="Google Shape;1593;p48"/>
            <p:cNvSpPr/>
            <p:nvPr/>
          </p:nvSpPr>
          <p:spPr>
            <a:xfrm>
              <a:off x="7311720" y="1843562"/>
              <a:ext cx="120857" cy="10920"/>
            </a:xfrm>
            <a:custGeom>
              <a:avLst/>
              <a:gdLst/>
              <a:ahLst/>
              <a:cxnLst/>
              <a:rect l="l" t="t" r="r" b="b"/>
              <a:pathLst>
                <a:path w="3431" h="310" extrusionOk="0">
                  <a:moveTo>
                    <a:pt x="168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3263" y="310"/>
                  </a:lnTo>
                  <a:cubicBezTo>
                    <a:pt x="3359" y="310"/>
                    <a:pt x="3430" y="238"/>
                    <a:pt x="3430" y="143"/>
                  </a:cubicBezTo>
                  <a:cubicBezTo>
                    <a:pt x="3430" y="72"/>
                    <a:pt x="3359" y="0"/>
                    <a:pt x="3263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4" name="Google Shape;1594;p48"/>
            <p:cNvSpPr/>
            <p:nvPr/>
          </p:nvSpPr>
          <p:spPr>
            <a:xfrm>
              <a:off x="7311720" y="1869558"/>
              <a:ext cx="123358" cy="10920"/>
            </a:xfrm>
            <a:custGeom>
              <a:avLst/>
              <a:gdLst/>
              <a:ahLst/>
              <a:cxnLst/>
              <a:rect l="l" t="t" r="r" b="b"/>
              <a:pathLst>
                <a:path w="3502" h="310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3359" y="310"/>
                  </a:lnTo>
                  <a:cubicBezTo>
                    <a:pt x="3430" y="310"/>
                    <a:pt x="3502" y="238"/>
                    <a:pt x="3502" y="167"/>
                  </a:cubicBezTo>
                  <a:cubicBezTo>
                    <a:pt x="3502" y="72"/>
                    <a:pt x="3430" y="0"/>
                    <a:pt x="3359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5" name="Google Shape;1595;p48"/>
            <p:cNvSpPr/>
            <p:nvPr/>
          </p:nvSpPr>
          <p:spPr>
            <a:xfrm>
              <a:off x="7263074" y="1632141"/>
              <a:ext cx="28567" cy="27722"/>
            </a:xfrm>
            <a:custGeom>
              <a:avLst/>
              <a:gdLst/>
              <a:ahLst/>
              <a:cxnLst/>
              <a:rect l="l" t="t" r="r" b="b"/>
              <a:pathLst>
                <a:path w="811" h="787" extrusionOk="0">
                  <a:moveTo>
                    <a:pt x="167" y="1"/>
                  </a:moveTo>
                  <a:cubicBezTo>
                    <a:pt x="96" y="1"/>
                    <a:pt x="48" y="25"/>
                    <a:pt x="1" y="49"/>
                  </a:cubicBezTo>
                  <a:lnTo>
                    <a:pt x="263" y="549"/>
                  </a:lnTo>
                  <a:lnTo>
                    <a:pt x="739" y="787"/>
                  </a:lnTo>
                  <a:cubicBezTo>
                    <a:pt x="787" y="739"/>
                    <a:pt x="810" y="691"/>
                    <a:pt x="810" y="644"/>
                  </a:cubicBezTo>
                  <a:lnTo>
                    <a:pt x="810" y="215"/>
                  </a:lnTo>
                  <a:lnTo>
                    <a:pt x="787" y="215"/>
                  </a:lnTo>
                  <a:cubicBezTo>
                    <a:pt x="787" y="96"/>
                    <a:pt x="691" y="1"/>
                    <a:pt x="572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6" name="Google Shape;1596;p48"/>
            <p:cNvSpPr/>
            <p:nvPr/>
          </p:nvSpPr>
          <p:spPr>
            <a:xfrm>
              <a:off x="7261419" y="1634677"/>
              <a:ext cx="27687" cy="27722"/>
            </a:xfrm>
            <a:custGeom>
              <a:avLst/>
              <a:gdLst/>
              <a:ahLst/>
              <a:cxnLst/>
              <a:rect l="l" t="t" r="r" b="b"/>
              <a:pathLst>
                <a:path w="786" h="787" extrusionOk="0">
                  <a:moveTo>
                    <a:pt x="71" y="0"/>
                  </a:moveTo>
                  <a:cubicBezTo>
                    <a:pt x="24" y="24"/>
                    <a:pt x="0" y="72"/>
                    <a:pt x="0" y="143"/>
                  </a:cubicBezTo>
                  <a:lnTo>
                    <a:pt x="0" y="572"/>
                  </a:lnTo>
                  <a:cubicBezTo>
                    <a:pt x="0" y="691"/>
                    <a:pt x="95" y="786"/>
                    <a:pt x="214" y="786"/>
                  </a:cubicBezTo>
                  <a:lnTo>
                    <a:pt x="643" y="786"/>
                  </a:lnTo>
                  <a:cubicBezTo>
                    <a:pt x="691" y="786"/>
                    <a:pt x="738" y="762"/>
                    <a:pt x="786" y="715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597" name="Google Shape;1597;p48"/>
          <p:cNvGrpSpPr/>
          <p:nvPr/>
        </p:nvGrpSpPr>
        <p:grpSpPr>
          <a:xfrm>
            <a:off x="4395417" y="1889903"/>
            <a:ext cx="353167" cy="363686"/>
            <a:chOff x="4786757" y="2166504"/>
            <a:chExt cx="366622" cy="377542"/>
          </a:xfrm>
        </p:grpSpPr>
        <p:sp>
          <p:nvSpPr>
            <p:cNvPr id="1598" name="Google Shape;1598;p48"/>
            <p:cNvSpPr/>
            <p:nvPr/>
          </p:nvSpPr>
          <p:spPr>
            <a:xfrm>
              <a:off x="4856361" y="2171542"/>
              <a:ext cx="227377" cy="366622"/>
            </a:xfrm>
            <a:custGeom>
              <a:avLst/>
              <a:gdLst/>
              <a:ahLst/>
              <a:cxnLst/>
              <a:rect l="l" t="t" r="r" b="b"/>
              <a:pathLst>
                <a:path w="6455" h="10408" extrusionOk="0">
                  <a:moveTo>
                    <a:pt x="787" y="1"/>
                  </a:moveTo>
                  <a:cubicBezTo>
                    <a:pt x="358" y="1"/>
                    <a:pt x="1" y="358"/>
                    <a:pt x="1" y="786"/>
                  </a:cubicBezTo>
                  <a:lnTo>
                    <a:pt x="1" y="9622"/>
                  </a:lnTo>
                  <a:cubicBezTo>
                    <a:pt x="1" y="10050"/>
                    <a:pt x="358" y="10407"/>
                    <a:pt x="787" y="10407"/>
                  </a:cubicBezTo>
                  <a:lnTo>
                    <a:pt x="5669" y="10407"/>
                  </a:lnTo>
                  <a:cubicBezTo>
                    <a:pt x="6097" y="10407"/>
                    <a:pt x="6455" y="10050"/>
                    <a:pt x="6455" y="9622"/>
                  </a:cubicBezTo>
                  <a:lnTo>
                    <a:pt x="6455" y="786"/>
                  </a:lnTo>
                  <a:cubicBezTo>
                    <a:pt x="6455" y="358"/>
                    <a:pt x="6097" y="1"/>
                    <a:pt x="5669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9" name="Google Shape;1599;p48"/>
            <p:cNvSpPr/>
            <p:nvPr/>
          </p:nvSpPr>
          <p:spPr>
            <a:xfrm>
              <a:off x="4856361" y="2174043"/>
              <a:ext cx="224876" cy="364121"/>
            </a:xfrm>
            <a:custGeom>
              <a:avLst/>
              <a:gdLst/>
              <a:ahLst/>
              <a:cxnLst/>
              <a:rect l="l" t="t" r="r" b="b"/>
              <a:pathLst>
                <a:path w="6384" h="10337" extrusionOk="0">
                  <a:moveTo>
                    <a:pt x="477" y="1"/>
                  </a:moveTo>
                  <a:lnTo>
                    <a:pt x="477" y="1"/>
                  </a:lnTo>
                  <a:cubicBezTo>
                    <a:pt x="191" y="120"/>
                    <a:pt x="1" y="406"/>
                    <a:pt x="1" y="715"/>
                  </a:cubicBezTo>
                  <a:lnTo>
                    <a:pt x="1" y="9551"/>
                  </a:lnTo>
                  <a:cubicBezTo>
                    <a:pt x="1" y="9979"/>
                    <a:pt x="358" y="10336"/>
                    <a:pt x="787" y="10336"/>
                  </a:cubicBezTo>
                  <a:lnTo>
                    <a:pt x="5669" y="10336"/>
                  </a:lnTo>
                  <a:cubicBezTo>
                    <a:pt x="6002" y="10336"/>
                    <a:pt x="6264" y="10146"/>
                    <a:pt x="6383" y="9860"/>
                  </a:cubicBezTo>
                  <a:lnTo>
                    <a:pt x="6383" y="9860"/>
                  </a:lnTo>
                  <a:cubicBezTo>
                    <a:pt x="6288" y="9908"/>
                    <a:pt x="6193" y="9932"/>
                    <a:pt x="6097" y="9932"/>
                  </a:cubicBezTo>
                  <a:lnTo>
                    <a:pt x="6097" y="9908"/>
                  </a:lnTo>
                  <a:lnTo>
                    <a:pt x="834" y="9908"/>
                  </a:lnTo>
                  <a:cubicBezTo>
                    <a:pt x="620" y="9908"/>
                    <a:pt x="430" y="9741"/>
                    <a:pt x="430" y="9503"/>
                  </a:cubicBezTo>
                  <a:lnTo>
                    <a:pt x="430" y="311"/>
                  </a:lnTo>
                  <a:cubicBezTo>
                    <a:pt x="430" y="191"/>
                    <a:pt x="453" y="96"/>
                    <a:pt x="477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0" name="Google Shape;1600;p48"/>
            <p:cNvSpPr/>
            <p:nvPr/>
          </p:nvSpPr>
          <p:spPr>
            <a:xfrm>
              <a:off x="4851324" y="2166504"/>
              <a:ext cx="238297" cy="377542"/>
            </a:xfrm>
            <a:custGeom>
              <a:avLst/>
              <a:gdLst/>
              <a:ahLst/>
              <a:cxnLst/>
              <a:rect l="l" t="t" r="r" b="b"/>
              <a:pathLst>
                <a:path w="6765" h="10718" extrusionOk="0">
                  <a:moveTo>
                    <a:pt x="5812" y="310"/>
                  </a:moveTo>
                  <a:cubicBezTo>
                    <a:pt x="6169" y="310"/>
                    <a:pt x="6431" y="596"/>
                    <a:pt x="6431" y="929"/>
                  </a:cubicBezTo>
                  <a:lnTo>
                    <a:pt x="6431" y="9765"/>
                  </a:lnTo>
                  <a:cubicBezTo>
                    <a:pt x="6431" y="10098"/>
                    <a:pt x="6169" y="10384"/>
                    <a:pt x="5812" y="10384"/>
                  </a:cubicBezTo>
                  <a:lnTo>
                    <a:pt x="930" y="10384"/>
                  </a:lnTo>
                  <a:cubicBezTo>
                    <a:pt x="596" y="10384"/>
                    <a:pt x="311" y="10098"/>
                    <a:pt x="311" y="9765"/>
                  </a:cubicBezTo>
                  <a:lnTo>
                    <a:pt x="311" y="929"/>
                  </a:lnTo>
                  <a:cubicBezTo>
                    <a:pt x="311" y="596"/>
                    <a:pt x="596" y="310"/>
                    <a:pt x="930" y="310"/>
                  </a:cubicBezTo>
                  <a:close/>
                  <a:moveTo>
                    <a:pt x="930" y="1"/>
                  </a:moveTo>
                  <a:cubicBezTo>
                    <a:pt x="430" y="1"/>
                    <a:pt x="1" y="405"/>
                    <a:pt x="1" y="929"/>
                  </a:cubicBezTo>
                  <a:lnTo>
                    <a:pt x="1" y="9765"/>
                  </a:lnTo>
                  <a:cubicBezTo>
                    <a:pt x="1" y="10288"/>
                    <a:pt x="430" y="10717"/>
                    <a:pt x="930" y="10717"/>
                  </a:cubicBezTo>
                  <a:lnTo>
                    <a:pt x="5812" y="10717"/>
                  </a:lnTo>
                  <a:cubicBezTo>
                    <a:pt x="6336" y="10717"/>
                    <a:pt x="6764" y="10288"/>
                    <a:pt x="6764" y="9765"/>
                  </a:cubicBezTo>
                  <a:lnTo>
                    <a:pt x="6764" y="929"/>
                  </a:lnTo>
                  <a:cubicBezTo>
                    <a:pt x="6764" y="405"/>
                    <a:pt x="6336" y="1"/>
                    <a:pt x="5812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1" name="Google Shape;1601;p48"/>
            <p:cNvSpPr/>
            <p:nvPr/>
          </p:nvSpPr>
          <p:spPr>
            <a:xfrm>
              <a:off x="4936921" y="2188309"/>
              <a:ext cx="48681" cy="10955"/>
            </a:xfrm>
            <a:custGeom>
              <a:avLst/>
              <a:gdLst/>
              <a:ahLst/>
              <a:cxnLst/>
              <a:rect l="l" t="t" r="r" b="b"/>
              <a:pathLst>
                <a:path w="1382" h="311" extrusionOk="0">
                  <a:moveTo>
                    <a:pt x="167" y="1"/>
                  </a:moveTo>
                  <a:cubicBezTo>
                    <a:pt x="72" y="1"/>
                    <a:pt x="0" y="72"/>
                    <a:pt x="0" y="144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1215" y="310"/>
                  </a:lnTo>
                  <a:cubicBezTo>
                    <a:pt x="1310" y="310"/>
                    <a:pt x="1381" y="239"/>
                    <a:pt x="1381" y="144"/>
                  </a:cubicBezTo>
                  <a:cubicBezTo>
                    <a:pt x="1381" y="72"/>
                    <a:pt x="1310" y="1"/>
                    <a:pt x="1215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2" name="Google Shape;1602;p48"/>
            <p:cNvSpPr/>
            <p:nvPr/>
          </p:nvSpPr>
          <p:spPr>
            <a:xfrm>
              <a:off x="4992259" y="2188309"/>
              <a:ext cx="11800" cy="10955"/>
            </a:xfrm>
            <a:custGeom>
              <a:avLst/>
              <a:gdLst/>
              <a:ahLst/>
              <a:cxnLst/>
              <a:rect l="l" t="t" r="r" b="b"/>
              <a:pathLst>
                <a:path w="335" h="311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39"/>
                    <a:pt x="72" y="310"/>
                    <a:pt x="168" y="310"/>
                  </a:cubicBezTo>
                  <a:cubicBezTo>
                    <a:pt x="263" y="310"/>
                    <a:pt x="334" y="239"/>
                    <a:pt x="334" y="167"/>
                  </a:cubicBezTo>
                  <a:cubicBezTo>
                    <a:pt x="334" y="72"/>
                    <a:pt x="263" y="1"/>
                    <a:pt x="168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3" name="Google Shape;1603;p48"/>
            <p:cNvSpPr/>
            <p:nvPr/>
          </p:nvSpPr>
          <p:spPr>
            <a:xfrm>
              <a:off x="4786757" y="2268833"/>
              <a:ext cx="140125" cy="41143"/>
            </a:xfrm>
            <a:custGeom>
              <a:avLst/>
              <a:gdLst/>
              <a:ahLst/>
              <a:cxnLst/>
              <a:rect l="l" t="t" r="r" b="b"/>
              <a:pathLst>
                <a:path w="3978" h="1168" extrusionOk="0">
                  <a:moveTo>
                    <a:pt x="1905" y="1"/>
                  </a:moveTo>
                  <a:lnTo>
                    <a:pt x="0" y="72"/>
                  </a:lnTo>
                  <a:lnTo>
                    <a:pt x="381" y="501"/>
                  </a:lnTo>
                  <a:lnTo>
                    <a:pt x="0" y="977"/>
                  </a:lnTo>
                  <a:lnTo>
                    <a:pt x="1977" y="1168"/>
                  </a:lnTo>
                  <a:lnTo>
                    <a:pt x="3977" y="977"/>
                  </a:lnTo>
                  <a:lnTo>
                    <a:pt x="3977" y="72"/>
                  </a:lnTo>
                  <a:lnTo>
                    <a:pt x="1905" y="1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4" name="Google Shape;1604;p48"/>
            <p:cNvSpPr/>
            <p:nvPr/>
          </p:nvSpPr>
          <p:spPr>
            <a:xfrm>
              <a:off x="4786757" y="2303248"/>
              <a:ext cx="140125" cy="27722"/>
            </a:xfrm>
            <a:custGeom>
              <a:avLst/>
              <a:gdLst/>
              <a:ahLst/>
              <a:cxnLst/>
              <a:rect l="l" t="t" r="r" b="b"/>
              <a:pathLst>
                <a:path w="3978" h="787" extrusionOk="0">
                  <a:moveTo>
                    <a:pt x="0" y="0"/>
                  </a:moveTo>
                  <a:lnTo>
                    <a:pt x="215" y="429"/>
                  </a:lnTo>
                  <a:cubicBezTo>
                    <a:pt x="215" y="596"/>
                    <a:pt x="357" y="739"/>
                    <a:pt x="524" y="739"/>
                  </a:cubicBezTo>
                  <a:lnTo>
                    <a:pt x="3501" y="786"/>
                  </a:lnTo>
                  <a:cubicBezTo>
                    <a:pt x="3668" y="786"/>
                    <a:pt x="3977" y="739"/>
                    <a:pt x="3977" y="572"/>
                  </a:cubicBezTo>
                  <a:lnTo>
                    <a:pt x="3977" y="0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5" name="Google Shape;1605;p48"/>
            <p:cNvSpPr/>
            <p:nvPr/>
          </p:nvSpPr>
          <p:spPr>
            <a:xfrm>
              <a:off x="4786757" y="2240336"/>
              <a:ext cx="140125" cy="31068"/>
            </a:xfrm>
            <a:custGeom>
              <a:avLst/>
              <a:gdLst/>
              <a:ahLst/>
              <a:cxnLst/>
              <a:rect l="l" t="t" r="r" b="b"/>
              <a:pathLst>
                <a:path w="3978" h="882" extrusionOk="0">
                  <a:moveTo>
                    <a:pt x="429" y="0"/>
                  </a:moveTo>
                  <a:lnTo>
                    <a:pt x="310" y="167"/>
                  </a:lnTo>
                  <a:cubicBezTo>
                    <a:pt x="143" y="167"/>
                    <a:pt x="215" y="262"/>
                    <a:pt x="215" y="453"/>
                  </a:cubicBezTo>
                  <a:lnTo>
                    <a:pt x="0" y="881"/>
                  </a:lnTo>
                  <a:lnTo>
                    <a:pt x="3977" y="881"/>
                  </a:lnTo>
                  <a:lnTo>
                    <a:pt x="3977" y="310"/>
                  </a:lnTo>
                  <a:cubicBezTo>
                    <a:pt x="3977" y="143"/>
                    <a:pt x="3834" y="0"/>
                    <a:pt x="3668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6" name="Google Shape;1606;p48"/>
            <p:cNvSpPr/>
            <p:nvPr/>
          </p:nvSpPr>
          <p:spPr>
            <a:xfrm>
              <a:off x="4786757" y="2266332"/>
              <a:ext cx="15112" cy="40297"/>
            </a:xfrm>
            <a:custGeom>
              <a:avLst/>
              <a:gdLst/>
              <a:ahLst/>
              <a:cxnLst/>
              <a:rect l="l" t="t" r="r" b="b"/>
              <a:pathLst>
                <a:path w="429" h="1144" extrusionOk="0">
                  <a:moveTo>
                    <a:pt x="191" y="1"/>
                  </a:moveTo>
                  <a:lnTo>
                    <a:pt x="0" y="143"/>
                  </a:lnTo>
                  <a:lnTo>
                    <a:pt x="0" y="1048"/>
                  </a:lnTo>
                  <a:lnTo>
                    <a:pt x="215" y="1144"/>
                  </a:lnTo>
                  <a:lnTo>
                    <a:pt x="429" y="1048"/>
                  </a:lnTo>
                  <a:lnTo>
                    <a:pt x="429" y="143"/>
                  </a:lnTo>
                  <a:lnTo>
                    <a:pt x="191" y="1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7" name="Google Shape;1607;p48"/>
            <p:cNvSpPr/>
            <p:nvPr/>
          </p:nvSpPr>
          <p:spPr>
            <a:xfrm>
              <a:off x="4786757" y="2240336"/>
              <a:ext cx="15112" cy="31068"/>
            </a:xfrm>
            <a:custGeom>
              <a:avLst/>
              <a:gdLst/>
              <a:ahLst/>
              <a:cxnLst/>
              <a:rect l="l" t="t" r="r" b="b"/>
              <a:pathLst>
                <a:path w="429" h="882" extrusionOk="0">
                  <a:moveTo>
                    <a:pt x="310" y="0"/>
                  </a:moveTo>
                  <a:cubicBezTo>
                    <a:pt x="143" y="0"/>
                    <a:pt x="0" y="143"/>
                    <a:pt x="0" y="310"/>
                  </a:cubicBezTo>
                  <a:lnTo>
                    <a:pt x="0" y="881"/>
                  </a:lnTo>
                  <a:lnTo>
                    <a:pt x="429" y="881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8" name="Google Shape;1608;p48"/>
            <p:cNvSpPr/>
            <p:nvPr/>
          </p:nvSpPr>
          <p:spPr>
            <a:xfrm>
              <a:off x="4786757" y="2302403"/>
              <a:ext cx="140125" cy="31914"/>
            </a:xfrm>
            <a:custGeom>
              <a:avLst/>
              <a:gdLst/>
              <a:ahLst/>
              <a:cxnLst/>
              <a:rect l="l" t="t" r="r" b="b"/>
              <a:pathLst>
                <a:path w="3978" h="906" extrusionOk="0">
                  <a:moveTo>
                    <a:pt x="0" y="1"/>
                  </a:moveTo>
                  <a:lnTo>
                    <a:pt x="0" y="572"/>
                  </a:lnTo>
                  <a:cubicBezTo>
                    <a:pt x="0" y="763"/>
                    <a:pt x="143" y="905"/>
                    <a:pt x="310" y="905"/>
                  </a:cubicBezTo>
                  <a:lnTo>
                    <a:pt x="3668" y="905"/>
                  </a:lnTo>
                  <a:cubicBezTo>
                    <a:pt x="3834" y="905"/>
                    <a:pt x="3977" y="763"/>
                    <a:pt x="3977" y="572"/>
                  </a:cubicBezTo>
                  <a:lnTo>
                    <a:pt x="3977" y="477"/>
                  </a:lnTo>
                  <a:lnTo>
                    <a:pt x="477" y="477"/>
                  </a:lnTo>
                  <a:cubicBezTo>
                    <a:pt x="453" y="477"/>
                    <a:pt x="429" y="453"/>
                    <a:pt x="429" y="405"/>
                  </a:cubicBezTo>
                  <a:lnTo>
                    <a:pt x="429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9" name="Google Shape;1609;p48"/>
            <p:cNvSpPr/>
            <p:nvPr/>
          </p:nvSpPr>
          <p:spPr>
            <a:xfrm>
              <a:off x="5013253" y="2371197"/>
              <a:ext cx="140125" cy="41143"/>
            </a:xfrm>
            <a:custGeom>
              <a:avLst/>
              <a:gdLst/>
              <a:ahLst/>
              <a:cxnLst/>
              <a:rect l="l" t="t" r="r" b="b"/>
              <a:pathLst>
                <a:path w="3978" h="1168" extrusionOk="0">
                  <a:moveTo>
                    <a:pt x="1905" y="0"/>
                  </a:moveTo>
                  <a:lnTo>
                    <a:pt x="0" y="72"/>
                  </a:lnTo>
                  <a:lnTo>
                    <a:pt x="215" y="572"/>
                  </a:lnTo>
                  <a:lnTo>
                    <a:pt x="0" y="953"/>
                  </a:lnTo>
                  <a:lnTo>
                    <a:pt x="1977" y="1167"/>
                  </a:lnTo>
                  <a:lnTo>
                    <a:pt x="3977" y="953"/>
                  </a:lnTo>
                  <a:lnTo>
                    <a:pt x="3977" y="72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0" name="Google Shape;1610;p48"/>
            <p:cNvSpPr/>
            <p:nvPr/>
          </p:nvSpPr>
          <p:spPr>
            <a:xfrm>
              <a:off x="5013253" y="2404731"/>
              <a:ext cx="140125" cy="27722"/>
            </a:xfrm>
            <a:custGeom>
              <a:avLst/>
              <a:gdLst/>
              <a:ahLst/>
              <a:cxnLst/>
              <a:rect l="l" t="t" r="r" b="b"/>
              <a:pathLst>
                <a:path w="3978" h="787" extrusionOk="0">
                  <a:moveTo>
                    <a:pt x="0" y="1"/>
                  </a:moveTo>
                  <a:lnTo>
                    <a:pt x="215" y="453"/>
                  </a:lnTo>
                  <a:cubicBezTo>
                    <a:pt x="215" y="620"/>
                    <a:pt x="357" y="763"/>
                    <a:pt x="524" y="763"/>
                  </a:cubicBezTo>
                  <a:lnTo>
                    <a:pt x="3501" y="787"/>
                  </a:lnTo>
                  <a:cubicBezTo>
                    <a:pt x="3668" y="787"/>
                    <a:pt x="3977" y="739"/>
                    <a:pt x="3977" y="572"/>
                  </a:cubicBezTo>
                  <a:lnTo>
                    <a:pt x="3977" y="1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1" name="Google Shape;1611;p48"/>
            <p:cNvSpPr/>
            <p:nvPr/>
          </p:nvSpPr>
          <p:spPr>
            <a:xfrm>
              <a:off x="5013253" y="2342665"/>
              <a:ext cx="140125" cy="31068"/>
            </a:xfrm>
            <a:custGeom>
              <a:avLst/>
              <a:gdLst/>
              <a:ahLst/>
              <a:cxnLst/>
              <a:rect l="l" t="t" r="r" b="b"/>
              <a:pathLst>
                <a:path w="3978" h="882" extrusionOk="0">
                  <a:moveTo>
                    <a:pt x="429" y="1"/>
                  </a:moveTo>
                  <a:lnTo>
                    <a:pt x="310" y="167"/>
                  </a:lnTo>
                  <a:cubicBezTo>
                    <a:pt x="143" y="167"/>
                    <a:pt x="215" y="263"/>
                    <a:pt x="215" y="429"/>
                  </a:cubicBezTo>
                  <a:lnTo>
                    <a:pt x="0" y="882"/>
                  </a:lnTo>
                  <a:lnTo>
                    <a:pt x="3977" y="882"/>
                  </a:lnTo>
                  <a:lnTo>
                    <a:pt x="3977" y="310"/>
                  </a:lnTo>
                  <a:cubicBezTo>
                    <a:pt x="3977" y="144"/>
                    <a:pt x="3834" y="1"/>
                    <a:pt x="3668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2" name="Google Shape;1612;p48"/>
            <p:cNvSpPr/>
            <p:nvPr/>
          </p:nvSpPr>
          <p:spPr>
            <a:xfrm>
              <a:off x="5013253" y="2367851"/>
              <a:ext cx="15112" cy="41108"/>
            </a:xfrm>
            <a:custGeom>
              <a:avLst/>
              <a:gdLst/>
              <a:ahLst/>
              <a:cxnLst/>
              <a:rect l="l" t="t" r="r" b="b"/>
              <a:pathLst>
                <a:path w="429" h="1167" extrusionOk="0">
                  <a:moveTo>
                    <a:pt x="167" y="0"/>
                  </a:moveTo>
                  <a:lnTo>
                    <a:pt x="0" y="167"/>
                  </a:lnTo>
                  <a:lnTo>
                    <a:pt x="0" y="1048"/>
                  </a:lnTo>
                  <a:lnTo>
                    <a:pt x="215" y="1167"/>
                  </a:lnTo>
                  <a:lnTo>
                    <a:pt x="429" y="1048"/>
                  </a:lnTo>
                  <a:lnTo>
                    <a:pt x="429" y="167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3" name="Google Shape;1613;p48"/>
            <p:cNvSpPr/>
            <p:nvPr/>
          </p:nvSpPr>
          <p:spPr>
            <a:xfrm>
              <a:off x="5013253" y="2342665"/>
              <a:ext cx="15112" cy="31068"/>
            </a:xfrm>
            <a:custGeom>
              <a:avLst/>
              <a:gdLst/>
              <a:ahLst/>
              <a:cxnLst/>
              <a:rect l="l" t="t" r="r" b="b"/>
              <a:pathLst>
                <a:path w="429" h="882" extrusionOk="0">
                  <a:moveTo>
                    <a:pt x="310" y="1"/>
                  </a:moveTo>
                  <a:cubicBezTo>
                    <a:pt x="143" y="1"/>
                    <a:pt x="0" y="144"/>
                    <a:pt x="0" y="310"/>
                  </a:cubicBezTo>
                  <a:lnTo>
                    <a:pt x="0" y="882"/>
                  </a:lnTo>
                  <a:lnTo>
                    <a:pt x="429" y="882"/>
                  </a:lnTo>
                  <a:lnTo>
                    <a:pt x="42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4" name="Google Shape;1614;p48"/>
            <p:cNvSpPr/>
            <p:nvPr/>
          </p:nvSpPr>
          <p:spPr>
            <a:xfrm>
              <a:off x="5013253" y="2404731"/>
              <a:ext cx="140125" cy="31104"/>
            </a:xfrm>
            <a:custGeom>
              <a:avLst/>
              <a:gdLst/>
              <a:ahLst/>
              <a:cxnLst/>
              <a:rect l="l" t="t" r="r" b="b"/>
              <a:pathLst>
                <a:path w="3978" h="883" extrusionOk="0">
                  <a:moveTo>
                    <a:pt x="0" y="1"/>
                  </a:moveTo>
                  <a:lnTo>
                    <a:pt x="0" y="572"/>
                  </a:lnTo>
                  <a:cubicBezTo>
                    <a:pt x="0" y="739"/>
                    <a:pt x="143" y="882"/>
                    <a:pt x="310" y="882"/>
                  </a:cubicBezTo>
                  <a:lnTo>
                    <a:pt x="3668" y="882"/>
                  </a:lnTo>
                  <a:cubicBezTo>
                    <a:pt x="3834" y="882"/>
                    <a:pt x="3977" y="739"/>
                    <a:pt x="3977" y="572"/>
                  </a:cubicBezTo>
                  <a:lnTo>
                    <a:pt x="3977" y="477"/>
                  </a:lnTo>
                  <a:lnTo>
                    <a:pt x="476" y="477"/>
                  </a:lnTo>
                  <a:cubicBezTo>
                    <a:pt x="453" y="477"/>
                    <a:pt x="429" y="453"/>
                    <a:pt x="429" y="406"/>
                  </a:cubicBezTo>
                  <a:lnTo>
                    <a:pt x="429" y="1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5" name="Google Shape;1615;p48"/>
            <p:cNvSpPr/>
            <p:nvPr/>
          </p:nvSpPr>
          <p:spPr>
            <a:xfrm>
              <a:off x="4891622" y="2361123"/>
              <a:ext cx="101518" cy="10955"/>
            </a:xfrm>
            <a:custGeom>
              <a:avLst/>
              <a:gdLst/>
              <a:ahLst/>
              <a:cxnLst/>
              <a:rect l="l" t="t" r="r" b="b"/>
              <a:pathLst>
                <a:path w="2882" h="31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2715" y="310"/>
                  </a:lnTo>
                  <a:cubicBezTo>
                    <a:pt x="2810" y="310"/>
                    <a:pt x="2882" y="239"/>
                    <a:pt x="2882" y="167"/>
                  </a:cubicBezTo>
                  <a:cubicBezTo>
                    <a:pt x="2882" y="72"/>
                    <a:pt x="2810" y="1"/>
                    <a:pt x="2715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6" name="Google Shape;1616;p48"/>
            <p:cNvSpPr/>
            <p:nvPr/>
          </p:nvSpPr>
          <p:spPr>
            <a:xfrm>
              <a:off x="4877355" y="2383772"/>
              <a:ext cx="115785" cy="11765"/>
            </a:xfrm>
            <a:custGeom>
              <a:avLst/>
              <a:gdLst/>
              <a:ahLst/>
              <a:cxnLst/>
              <a:rect l="l" t="t" r="r" b="b"/>
              <a:pathLst>
                <a:path w="3287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3120" y="334"/>
                  </a:lnTo>
                  <a:cubicBezTo>
                    <a:pt x="3215" y="334"/>
                    <a:pt x="3287" y="262"/>
                    <a:pt x="3287" y="167"/>
                  </a:cubicBezTo>
                  <a:cubicBezTo>
                    <a:pt x="3287" y="72"/>
                    <a:pt x="3215" y="1"/>
                    <a:pt x="3120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7" name="Google Shape;1617;p48"/>
            <p:cNvSpPr/>
            <p:nvPr/>
          </p:nvSpPr>
          <p:spPr>
            <a:xfrm>
              <a:off x="4877355" y="2406422"/>
              <a:ext cx="71331" cy="10955"/>
            </a:xfrm>
            <a:custGeom>
              <a:avLst/>
              <a:gdLst/>
              <a:ahLst/>
              <a:cxnLst/>
              <a:rect l="l" t="t" r="r" b="b"/>
              <a:pathLst>
                <a:path w="2025" h="311" extrusionOk="0">
                  <a:moveTo>
                    <a:pt x="143" y="1"/>
                  </a:moveTo>
                  <a:cubicBezTo>
                    <a:pt x="72" y="1"/>
                    <a:pt x="0" y="72"/>
                    <a:pt x="0" y="143"/>
                  </a:cubicBezTo>
                  <a:cubicBezTo>
                    <a:pt x="0" y="239"/>
                    <a:pt x="72" y="310"/>
                    <a:pt x="143" y="310"/>
                  </a:cubicBezTo>
                  <a:lnTo>
                    <a:pt x="1882" y="310"/>
                  </a:lnTo>
                  <a:cubicBezTo>
                    <a:pt x="1953" y="310"/>
                    <a:pt x="2024" y="239"/>
                    <a:pt x="2024" y="143"/>
                  </a:cubicBezTo>
                  <a:cubicBezTo>
                    <a:pt x="2024" y="72"/>
                    <a:pt x="1953" y="1"/>
                    <a:pt x="1882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8" name="Google Shape;1618;p48"/>
            <p:cNvSpPr/>
            <p:nvPr/>
          </p:nvSpPr>
          <p:spPr>
            <a:xfrm>
              <a:off x="4962072" y="2258794"/>
              <a:ext cx="100708" cy="11765"/>
            </a:xfrm>
            <a:custGeom>
              <a:avLst/>
              <a:gdLst/>
              <a:ahLst/>
              <a:cxnLst/>
              <a:rect l="l" t="t" r="r" b="b"/>
              <a:pathLst>
                <a:path w="2859" h="334" extrusionOk="0">
                  <a:moveTo>
                    <a:pt x="143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43" y="334"/>
                  </a:cubicBezTo>
                  <a:lnTo>
                    <a:pt x="2715" y="334"/>
                  </a:lnTo>
                  <a:cubicBezTo>
                    <a:pt x="2787" y="334"/>
                    <a:pt x="2858" y="262"/>
                    <a:pt x="2858" y="167"/>
                  </a:cubicBezTo>
                  <a:cubicBezTo>
                    <a:pt x="2858" y="72"/>
                    <a:pt x="2787" y="0"/>
                    <a:pt x="2715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9" name="Google Shape;1619;p48"/>
            <p:cNvSpPr/>
            <p:nvPr/>
          </p:nvSpPr>
          <p:spPr>
            <a:xfrm>
              <a:off x="4946960" y="2282289"/>
              <a:ext cx="115820" cy="10920"/>
            </a:xfrm>
            <a:custGeom>
              <a:avLst/>
              <a:gdLst/>
              <a:ahLst/>
              <a:cxnLst/>
              <a:rect l="l" t="t" r="r" b="b"/>
              <a:pathLst>
                <a:path w="3288" h="310" extrusionOk="0">
                  <a:moveTo>
                    <a:pt x="168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3144" y="310"/>
                  </a:lnTo>
                  <a:cubicBezTo>
                    <a:pt x="3216" y="310"/>
                    <a:pt x="3287" y="238"/>
                    <a:pt x="3287" y="143"/>
                  </a:cubicBezTo>
                  <a:cubicBezTo>
                    <a:pt x="3287" y="71"/>
                    <a:pt x="3216" y="0"/>
                    <a:pt x="3144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20" name="Google Shape;1620;p48"/>
            <p:cNvSpPr/>
            <p:nvPr/>
          </p:nvSpPr>
          <p:spPr>
            <a:xfrm>
              <a:off x="4946960" y="2304093"/>
              <a:ext cx="72176" cy="10920"/>
            </a:xfrm>
            <a:custGeom>
              <a:avLst/>
              <a:gdLst/>
              <a:ahLst/>
              <a:cxnLst/>
              <a:rect l="l" t="t" r="r" b="b"/>
              <a:pathLst>
                <a:path w="2049" h="310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1882" y="310"/>
                  </a:lnTo>
                  <a:cubicBezTo>
                    <a:pt x="1977" y="310"/>
                    <a:pt x="2049" y="238"/>
                    <a:pt x="2049" y="167"/>
                  </a:cubicBezTo>
                  <a:cubicBezTo>
                    <a:pt x="2049" y="72"/>
                    <a:pt x="1977" y="0"/>
                    <a:pt x="1882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21" name="Google Shape;1621;p48"/>
            <p:cNvSpPr/>
            <p:nvPr/>
          </p:nvSpPr>
          <p:spPr>
            <a:xfrm>
              <a:off x="4929348" y="2482755"/>
              <a:ext cx="83096" cy="28567"/>
            </a:xfrm>
            <a:custGeom>
              <a:avLst/>
              <a:gdLst/>
              <a:ahLst/>
              <a:cxnLst/>
              <a:rect l="l" t="t" r="r" b="b"/>
              <a:pathLst>
                <a:path w="2359" h="811" extrusionOk="0">
                  <a:moveTo>
                    <a:pt x="310" y="1"/>
                  </a:moveTo>
                  <a:lnTo>
                    <a:pt x="191" y="120"/>
                  </a:lnTo>
                  <a:cubicBezTo>
                    <a:pt x="96" y="120"/>
                    <a:pt x="1" y="215"/>
                    <a:pt x="1" y="334"/>
                  </a:cubicBezTo>
                  <a:lnTo>
                    <a:pt x="72" y="548"/>
                  </a:lnTo>
                  <a:cubicBezTo>
                    <a:pt x="72" y="667"/>
                    <a:pt x="167" y="763"/>
                    <a:pt x="287" y="763"/>
                  </a:cubicBezTo>
                  <a:lnTo>
                    <a:pt x="2073" y="810"/>
                  </a:lnTo>
                  <a:cubicBezTo>
                    <a:pt x="2192" y="810"/>
                    <a:pt x="2287" y="715"/>
                    <a:pt x="2287" y="596"/>
                  </a:cubicBezTo>
                  <a:lnTo>
                    <a:pt x="2358" y="453"/>
                  </a:lnTo>
                  <a:lnTo>
                    <a:pt x="2358" y="215"/>
                  </a:lnTo>
                  <a:cubicBezTo>
                    <a:pt x="2358" y="96"/>
                    <a:pt x="2263" y="1"/>
                    <a:pt x="2144" y="1"/>
                  </a:cubicBez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22" name="Google Shape;1622;p48"/>
            <p:cNvSpPr/>
            <p:nvPr/>
          </p:nvSpPr>
          <p:spPr>
            <a:xfrm>
              <a:off x="4926847" y="2482755"/>
              <a:ext cx="85597" cy="29413"/>
            </a:xfrm>
            <a:custGeom>
              <a:avLst/>
              <a:gdLst/>
              <a:ahLst/>
              <a:cxnLst/>
              <a:rect l="l" t="t" r="r" b="b"/>
              <a:pathLst>
                <a:path w="2430" h="835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lnTo>
                    <a:pt x="0" y="620"/>
                  </a:lnTo>
                  <a:cubicBezTo>
                    <a:pt x="0" y="739"/>
                    <a:pt x="96" y="834"/>
                    <a:pt x="215" y="834"/>
                  </a:cubicBezTo>
                  <a:lnTo>
                    <a:pt x="2215" y="834"/>
                  </a:lnTo>
                  <a:cubicBezTo>
                    <a:pt x="2334" y="834"/>
                    <a:pt x="2429" y="739"/>
                    <a:pt x="2429" y="620"/>
                  </a:cubicBezTo>
                  <a:lnTo>
                    <a:pt x="2429" y="453"/>
                  </a:lnTo>
                  <a:lnTo>
                    <a:pt x="453" y="453"/>
                  </a:lnTo>
                  <a:cubicBezTo>
                    <a:pt x="429" y="453"/>
                    <a:pt x="381" y="429"/>
                    <a:pt x="381" y="382"/>
                  </a:cubicBezTo>
                  <a:lnTo>
                    <a:pt x="381" y="1"/>
                  </a:ln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" name="Google Shape;1513;p4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5.2 Attendance</a:t>
            </a:r>
            <a:endParaRPr dirty="0"/>
          </a:p>
        </p:txBody>
      </p:sp>
      <p:sp>
        <p:nvSpPr>
          <p:cNvPr id="1514" name="Google Shape;1514;p48"/>
          <p:cNvSpPr txBox="1">
            <a:spLocks noGrp="1"/>
          </p:cNvSpPr>
          <p:nvPr>
            <p:ph type="subTitle" idx="1"/>
          </p:nvPr>
        </p:nvSpPr>
        <p:spPr>
          <a:xfrm>
            <a:off x="740189" y="3218092"/>
            <a:ext cx="23043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At least </a:t>
            </a:r>
            <a:r>
              <a:rPr lang="en-US" b="1" i="1" dirty="0">
                <a:solidFill>
                  <a:srgbClr val="FF0000"/>
                </a:solidFill>
              </a:rPr>
              <a:t>75%</a:t>
            </a:r>
            <a:r>
              <a:rPr lang="en-US" dirty="0"/>
              <a:t> of the time; otherwise, students may fail the course</a:t>
            </a:r>
          </a:p>
        </p:txBody>
      </p:sp>
      <p:sp>
        <p:nvSpPr>
          <p:cNvPr id="1515" name="Google Shape;1515;p48"/>
          <p:cNvSpPr txBox="1">
            <a:spLocks noGrp="1"/>
          </p:cNvSpPr>
          <p:nvPr>
            <p:ph type="subTitle" idx="2"/>
          </p:nvPr>
        </p:nvSpPr>
        <p:spPr>
          <a:xfrm>
            <a:off x="3419850" y="2906683"/>
            <a:ext cx="23043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30 Class Sessions [16 weeks] per term. </a:t>
            </a:r>
            <a:r>
              <a:rPr lang="en-US" b="1" dirty="0">
                <a:solidFill>
                  <a:srgbClr val="00B050"/>
                </a:solidFill>
              </a:rPr>
              <a:t>You need to attend at least 24 to pass the course.</a:t>
            </a:r>
          </a:p>
        </p:txBody>
      </p:sp>
      <p:sp>
        <p:nvSpPr>
          <p:cNvPr id="1516" name="Google Shape;1516;p48"/>
          <p:cNvSpPr txBox="1">
            <a:spLocks noGrp="1"/>
          </p:cNvSpPr>
          <p:nvPr>
            <p:ph type="subTitle" idx="3"/>
          </p:nvPr>
        </p:nvSpPr>
        <p:spPr>
          <a:xfrm>
            <a:off x="6119700" y="2906690"/>
            <a:ext cx="23061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You may </a:t>
            </a:r>
            <a:r>
              <a:rPr lang="en-US" b="1" dirty="0">
                <a:solidFill>
                  <a:srgbClr val="FF0000"/>
                </a:solidFill>
              </a:rPr>
              <a:t>miss</a:t>
            </a:r>
            <a:r>
              <a:rPr lang="en-US" dirty="0"/>
              <a:t> 6 classes as a limit.</a:t>
            </a:r>
          </a:p>
        </p:txBody>
      </p:sp>
      <p:sp>
        <p:nvSpPr>
          <p:cNvPr id="1517" name="Google Shape;1517;p48"/>
          <p:cNvSpPr txBox="1">
            <a:spLocks noGrp="1"/>
          </p:cNvSpPr>
          <p:nvPr>
            <p:ph type="subTitle" idx="4"/>
          </p:nvPr>
        </p:nvSpPr>
        <p:spPr>
          <a:xfrm>
            <a:off x="720000" y="2448334"/>
            <a:ext cx="2304300" cy="88714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% of Attendance</a:t>
            </a:r>
            <a:endParaRPr dirty="0"/>
          </a:p>
        </p:txBody>
      </p:sp>
      <p:sp>
        <p:nvSpPr>
          <p:cNvPr id="1518" name="Google Shape;1518;p48"/>
          <p:cNvSpPr txBox="1">
            <a:spLocks noGrp="1"/>
          </p:cNvSpPr>
          <p:nvPr>
            <p:ph type="subTitle" idx="5"/>
          </p:nvPr>
        </p:nvSpPr>
        <p:spPr>
          <a:xfrm>
            <a:off x="3419850" y="2448334"/>
            <a:ext cx="2304300" cy="53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# of lessons</a:t>
            </a:r>
            <a:endParaRPr dirty="0"/>
          </a:p>
        </p:txBody>
      </p:sp>
      <p:sp>
        <p:nvSpPr>
          <p:cNvPr id="1519" name="Google Shape;1519;p48"/>
          <p:cNvSpPr txBox="1">
            <a:spLocks noGrp="1"/>
          </p:cNvSpPr>
          <p:nvPr>
            <p:ph type="subTitle" idx="6"/>
          </p:nvPr>
        </p:nvSpPr>
        <p:spPr>
          <a:xfrm>
            <a:off x="6119700" y="2448342"/>
            <a:ext cx="2306100" cy="53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Suggestions</a:t>
            </a:r>
            <a:endParaRPr dirty="0"/>
          </a:p>
        </p:txBody>
      </p:sp>
      <p:grpSp>
        <p:nvGrpSpPr>
          <p:cNvPr id="1520" name="Google Shape;1520;p48"/>
          <p:cNvGrpSpPr/>
          <p:nvPr/>
        </p:nvGrpSpPr>
        <p:grpSpPr>
          <a:xfrm>
            <a:off x="1690714" y="1889903"/>
            <a:ext cx="362871" cy="363686"/>
            <a:chOff x="5599609" y="3959140"/>
            <a:chExt cx="376696" cy="377542"/>
          </a:xfrm>
        </p:grpSpPr>
        <p:sp>
          <p:nvSpPr>
            <p:cNvPr id="1521" name="Google Shape;1521;p48"/>
            <p:cNvSpPr/>
            <p:nvPr/>
          </p:nvSpPr>
          <p:spPr>
            <a:xfrm>
              <a:off x="5642407" y="4001093"/>
              <a:ext cx="245800" cy="333052"/>
            </a:xfrm>
            <a:custGeom>
              <a:avLst/>
              <a:gdLst/>
              <a:ahLst/>
              <a:cxnLst/>
              <a:rect l="l" t="t" r="r" b="b"/>
              <a:pathLst>
                <a:path w="6978" h="9455" extrusionOk="0">
                  <a:moveTo>
                    <a:pt x="333" y="1"/>
                  </a:moveTo>
                  <a:lnTo>
                    <a:pt x="24" y="239"/>
                  </a:lnTo>
                  <a:lnTo>
                    <a:pt x="0" y="9383"/>
                  </a:lnTo>
                  <a:lnTo>
                    <a:pt x="6501" y="9455"/>
                  </a:lnTo>
                  <a:cubicBezTo>
                    <a:pt x="6740" y="9455"/>
                    <a:pt x="6978" y="9336"/>
                    <a:pt x="6978" y="9098"/>
                  </a:cubicBezTo>
                  <a:lnTo>
                    <a:pt x="6978" y="429"/>
                  </a:lnTo>
                  <a:cubicBezTo>
                    <a:pt x="6978" y="191"/>
                    <a:pt x="6787" y="1"/>
                    <a:pt x="6549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2" name="Google Shape;1522;p48"/>
            <p:cNvSpPr/>
            <p:nvPr/>
          </p:nvSpPr>
          <p:spPr>
            <a:xfrm>
              <a:off x="5618912" y="4001093"/>
              <a:ext cx="269295" cy="335589"/>
            </a:xfrm>
            <a:custGeom>
              <a:avLst/>
              <a:gdLst/>
              <a:ahLst/>
              <a:cxnLst/>
              <a:rect l="l" t="t" r="r" b="b"/>
              <a:pathLst>
                <a:path w="7645" h="9527" extrusionOk="0">
                  <a:moveTo>
                    <a:pt x="548" y="1"/>
                  </a:moveTo>
                  <a:lnTo>
                    <a:pt x="0" y="5002"/>
                  </a:lnTo>
                  <a:lnTo>
                    <a:pt x="548" y="9526"/>
                  </a:lnTo>
                  <a:lnTo>
                    <a:pt x="7216" y="9526"/>
                  </a:lnTo>
                  <a:cubicBezTo>
                    <a:pt x="7454" y="9526"/>
                    <a:pt x="7645" y="9336"/>
                    <a:pt x="7645" y="9098"/>
                  </a:cubicBezTo>
                  <a:lnTo>
                    <a:pt x="1191" y="9098"/>
                  </a:lnTo>
                  <a:cubicBezTo>
                    <a:pt x="1072" y="9098"/>
                    <a:pt x="1000" y="9002"/>
                    <a:pt x="1000" y="8907"/>
                  </a:cubicBezTo>
                  <a:lnTo>
                    <a:pt x="1000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3" name="Google Shape;1523;p48"/>
            <p:cNvSpPr/>
            <p:nvPr/>
          </p:nvSpPr>
          <p:spPr>
            <a:xfrm>
              <a:off x="5601300" y="4001093"/>
              <a:ext cx="36916" cy="333052"/>
            </a:xfrm>
            <a:custGeom>
              <a:avLst/>
              <a:gdLst/>
              <a:ahLst/>
              <a:cxnLst/>
              <a:rect l="l" t="t" r="r" b="b"/>
              <a:pathLst>
                <a:path w="1048" h="9455" extrusionOk="0">
                  <a:moveTo>
                    <a:pt x="381" y="1"/>
                  </a:moveTo>
                  <a:cubicBezTo>
                    <a:pt x="143" y="1"/>
                    <a:pt x="0" y="239"/>
                    <a:pt x="0" y="477"/>
                  </a:cubicBezTo>
                  <a:lnTo>
                    <a:pt x="95" y="8979"/>
                  </a:lnTo>
                  <a:cubicBezTo>
                    <a:pt x="95" y="9217"/>
                    <a:pt x="286" y="9431"/>
                    <a:pt x="524" y="9431"/>
                  </a:cubicBezTo>
                  <a:lnTo>
                    <a:pt x="1048" y="9455"/>
                  </a:lnTo>
                  <a:lnTo>
                    <a:pt x="953" y="9264"/>
                  </a:lnTo>
                  <a:lnTo>
                    <a:pt x="1048" y="9098"/>
                  </a:lnTo>
                  <a:lnTo>
                    <a:pt x="1048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4" name="Google Shape;1524;p48"/>
            <p:cNvSpPr/>
            <p:nvPr/>
          </p:nvSpPr>
          <p:spPr>
            <a:xfrm>
              <a:off x="5697746" y="4201594"/>
              <a:ext cx="49526" cy="10920"/>
            </a:xfrm>
            <a:custGeom>
              <a:avLst/>
              <a:gdLst/>
              <a:ahLst/>
              <a:cxnLst/>
              <a:rect l="l" t="t" r="r" b="b"/>
              <a:pathLst>
                <a:path w="1406" h="310" extrusionOk="0">
                  <a:moveTo>
                    <a:pt x="168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1239" y="310"/>
                  </a:lnTo>
                  <a:cubicBezTo>
                    <a:pt x="1334" y="310"/>
                    <a:pt x="1406" y="238"/>
                    <a:pt x="1406" y="167"/>
                  </a:cubicBezTo>
                  <a:cubicBezTo>
                    <a:pt x="1406" y="72"/>
                    <a:pt x="1334" y="0"/>
                    <a:pt x="1239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5" name="Google Shape;1525;p48"/>
            <p:cNvSpPr/>
            <p:nvPr/>
          </p:nvSpPr>
          <p:spPr>
            <a:xfrm>
              <a:off x="5674286" y="4227590"/>
              <a:ext cx="72986" cy="11765"/>
            </a:xfrm>
            <a:custGeom>
              <a:avLst/>
              <a:gdLst/>
              <a:ahLst/>
              <a:cxnLst/>
              <a:rect l="l" t="t" r="r" b="b"/>
              <a:pathLst>
                <a:path w="2072" h="334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cubicBezTo>
                    <a:pt x="0" y="262"/>
                    <a:pt x="71" y="334"/>
                    <a:pt x="167" y="334"/>
                  </a:cubicBezTo>
                  <a:lnTo>
                    <a:pt x="1905" y="334"/>
                  </a:lnTo>
                  <a:cubicBezTo>
                    <a:pt x="2000" y="334"/>
                    <a:pt x="2072" y="262"/>
                    <a:pt x="2072" y="167"/>
                  </a:cubicBezTo>
                  <a:cubicBezTo>
                    <a:pt x="2072" y="96"/>
                    <a:pt x="2000" y="1"/>
                    <a:pt x="1905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6" name="Google Shape;1526;p48"/>
            <p:cNvSpPr/>
            <p:nvPr/>
          </p:nvSpPr>
          <p:spPr>
            <a:xfrm>
              <a:off x="5599609" y="4001093"/>
              <a:ext cx="38607" cy="335589"/>
            </a:xfrm>
            <a:custGeom>
              <a:avLst/>
              <a:gdLst/>
              <a:ahLst/>
              <a:cxnLst/>
              <a:rect l="l" t="t" r="r" b="b"/>
              <a:pathLst>
                <a:path w="1096" h="9527" extrusionOk="0">
                  <a:moveTo>
                    <a:pt x="429" y="1"/>
                  </a:moveTo>
                  <a:cubicBezTo>
                    <a:pt x="191" y="1"/>
                    <a:pt x="1" y="191"/>
                    <a:pt x="1" y="429"/>
                  </a:cubicBezTo>
                  <a:lnTo>
                    <a:pt x="1" y="9098"/>
                  </a:lnTo>
                  <a:cubicBezTo>
                    <a:pt x="1" y="9336"/>
                    <a:pt x="191" y="9526"/>
                    <a:pt x="429" y="9526"/>
                  </a:cubicBezTo>
                  <a:lnTo>
                    <a:pt x="1096" y="9526"/>
                  </a:lnTo>
                  <a:lnTo>
                    <a:pt x="1096" y="9098"/>
                  </a:lnTo>
                  <a:lnTo>
                    <a:pt x="596" y="9098"/>
                  </a:lnTo>
                  <a:cubicBezTo>
                    <a:pt x="501" y="9098"/>
                    <a:pt x="429" y="9026"/>
                    <a:pt x="429" y="8955"/>
                  </a:cubicBezTo>
                  <a:lnTo>
                    <a:pt x="429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7" name="Google Shape;1527;p48"/>
            <p:cNvSpPr/>
            <p:nvPr/>
          </p:nvSpPr>
          <p:spPr>
            <a:xfrm>
              <a:off x="5686016" y="3986827"/>
              <a:ext cx="57910" cy="95495"/>
            </a:xfrm>
            <a:custGeom>
              <a:avLst/>
              <a:gdLst/>
              <a:ahLst/>
              <a:cxnLst/>
              <a:rect l="l" t="t" r="r" b="b"/>
              <a:pathLst>
                <a:path w="1644" h="2711" extrusionOk="0">
                  <a:moveTo>
                    <a:pt x="596" y="1"/>
                  </a:moveTo>
                  <a:lnTo>
                    <a:pt x="334" y="25"/>
                  </a:lnTo>
                  <a:cubicBezTo>
                    <a:pt x="96" y="25"/>
                    <a:pt x="24" y="263"/>
                    <a:pt x="24" y="501"/>
                  </a:cubicBezTo>
                  <a:lnTo>
                    <a:pt x="0" y="2454"/>
                  </a:lnTo>
                  <a:cubicBezTo>
                    <a:pt x="0" y="2512"/>
                    <a:pt x="49" y="2555"/>
                    <a:pt x="106" y="2555"/>
                  </a:cubicBezTo>
                  <a:cubicBezTo>
                    <a:pt x="118" y="2555"/>
                    <a:pt x="131" y="2553"/>
                    <a:pt x="143" y="2549"/>
                  </a:cubicBezTo>
                  <a:lnTo>
                    <a:pt x="286" y="2597"/>
                  </a:lnTo>
                  <a:lnTo>
                    <a:pt x="739" y="2382"/>
                  </a:lnTo>
                  <a:cubicBezTo>
                    <a:pt x="751" y="2370"/>
                    <a:pt x="768" y="2364"/>
                    <a:pt x="786" y="2364"/>
                  </a:cubicBezTo>
                  <a:cubicBezTo>
                    <a:pt x="804" y="2364"/>
                    <a:pt x="822" y="2370"/>
                    <a:pt x="834" y="2382"/>
                  </a:cubicBezTo>
                  <a:lnTo>
                    <a:pt x="1501" y="2692"/>
                  </a:lnTo>
                  <a:cubicBezTo>
                    <a:pt x="1520" y="2705"/>
                    <a:pt x="1539" y="2710"/>
                    <a:pt x="1557" y="2710"/>
                  </a:cubicBezTo>
                  <a:cubicBezTo>
                    <a:pt x="1605" y="2710"/>
                    <a:pt x="1644" y="2666"/>
                    <a:pt x="1644" y="2597"/>
                  </a:cubicBezTo>
                  <a:lnTo>
                    <a:pt x="1644" y="429"/>
                  </a:lnTo>
                  <a:cubicBezTo>
                    <a:pt x="1644" y="191"/>
                    <a:pt x="1453" y="1"/>
                    <a:pt x="1215" y="1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8" name="Google Shape;1528;p48"/>
            <p:cNvSpPr/>
            <p:nvPr/>
          </p:nvSpPr>
          <p:spPr>
            <a:xfrm>
              <a:off x="5683480" y="3986827"/>
              <a:ext cx="27722" cy="95495"/>
            </a:xfrm>
            <a:custGeom>
              <a:avLst/>
              <a:gdLst/>
              <a:ahLst/>
              <a:cxnLst/>
              <a:rect l="l" t="t" r="r" b="b"/>
              <a:pathLst>
                <a:path w="787" h="2711" extrusionOk="0">
                  <a:moveTo>
                    <a:pt x="430" y="1"/>
                  </a:moveTo>
                  <a:cubicBezTo>
                    <a:pt x="191" y="1"/>
                    <a:pt x="1" y="191"/>
                    <a:pt x="1" y="429"/>
                  </a:cubicBezTo>
                  <a:lnTo>
                    <a:pt x="1" y="2597"/>
                  </a:lnTo>
                  <a:cubicBezTo>
                    <a:pt x="1" y="2666"/>
                    <a:pt x="39" y="2710"/>
                    <a:pt x="88" y="2710"/>
                  </a:cubicBezTo>
                  <a:cubicBezTo>
                    <a:pt x="106" y="2710"/>
                    <a:pt x="125" y="2705"/>
                    <a:pt x="144" y="2692"/>
                  </a:cubicBezTo>
                  <a:lnTo>
                    <a:pt x="358" y="2597"/>
                  </a:lnTo>
                  <a:lnTo>
                    <a:pt x="358" y="429"/>
                  </a:lnTo>
                  <a:cubicBezTo>
                    <a:pt x="358" y="191"/>
                    <a:pt x="549" y="1"/>
                    <a:pt x="787" y="1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9" name="Google Shape;1529;p48"/>
            <p:cNvSpPr/>
            <p:nvPr/>
          </p:nvSpPr>
          <p:spPr>
            <a:xfrm>
              <a:off x="5671750" y="4157950"/>
              <a:ext cx="181233" cy="22685"/>
            </a:xfrm>
            <a:custGeom>
              <a:avLst/>
              <a:gdLst/>
              <a:ahLst/>
              <a:cxnLst/>
              <a:rect l="l" t="t" r="r" b="b"/>
              <a:pathLst>
                <a:path w="5145" h="644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430"/>
                  </a:lnTo>
                  <a:cubicBezTo>
                    <a:pt x="1" y="549"/>
                    <a:pt x="96" y="644"/>
                    <a:pt x="215" y="644"/>
                  </a:cubicBezTo>
                  <a:lnTo>
                    <a:pt x="4930" y="644"/>
                  </a:lnTo>
                  <a:cubicBezTo>
                    <a:pt x="5049" y="644"/>
                    <a:pt x="5144" y="549"/>
                    <a:pt x="5144" y="430"/>
                  </a:cubicBezTo>
                  <a:lnTo>
                    <a:pt x="5144" y="215"/>
                  </a:lnTo>
                  <a:cubicBezTo>
                    <a:pt x="5144" y="96"/>
                    <a:pt x="5049" y="1"/>
                    <a:pt x="4930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0" name="Google Shape;1530;p48"/>
            <p:cNvSpPr/>
            <p:nvPr/>
          </p:nvSpPr>
          <p:spPr>
            <a:xfrm>
              <a:off x="5725433" y="4310650"/>
              <a:ext cx="73867" cy="11765"/>
            </a:xfrm>
            <a:custGeom>
              <a:avLst/>
              <a:gdLst/>
              <a:ahLst/>
              <a:cxnLst/>
              <a:rect l="l" t="t" r="r" b="b"/>
              <a:pathLst>
                <a:path w="2097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7" y="334"/>
                  </a:cubicBezTo>
                  <a:lnTo>
                    <a:pt x="1930" y="334"/>
                  </a:lnTo>
                  <a:cubicBezTo>
                    <a:pt x="2025" y="334"/>
                    <a:pt x="2096" y="262"/>
                    <a:pt x="2096" y="167"/>
                  </a:cubicBezTo>
                  <a:cubicBezTo>
                    <a:pt x="2096" y="72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1" name="Google Shape;1531;p48"/>
            <p:cNvSpPr/>
            <p:nvPr/>
          </p:nvSpPr>
          <p:spPr>
            <a:xfrm>
              <a:off x="5731315" y="3959140"/>
              <a:ext cx="244990" cy="332242"/>
            </a:xfrm>
            <a:custGeom>
              <a:avLst/>
              <a:gdLst/>
              <a:ahLst/>
              <a:cxnLst/>
              <a:rect l="l" t="t" r="r" b="b"/>
              <a:pathLst>
                <a:path w="6955" h="9432" extrusionOk="0">
                  <a:moveTo>
                    <a:pt x="310" y="1"/>
                  </a:moveTo>
                  <a:cubicBezTo>
                    <a:pt x="72" y="1"/>
                    <a:pt x="48" y="334"/>
                    <a:pt x="48" y="572"/>
                  </a:cubicBezTo>
                  <a:lnTo>
                    <a:pt x="0" y="9003"/>
                  </a:lnTo>
                  <a:cubicBezTo>
                    <a:pt x="0" y="9241"/>
                    <a:pt x="215" y="9431"/>
                    <a:pt x="453" y="9431"/>
                  </a:cubicBezTo>
                  <a:lnTo>
                    <a:pt x="6383" y="9431"/>
                  </a:lnTo>
                  <a:cubicBezTo>
                    <a:pt x="6621" y="9431"/>
                    <a:pt x="6954" y="9336"/>
                    <a:pt x="6954" y="9098"/>
                  </a:cubicBezTo>
                  <a:lnTo>
                    <a:pt x="6954" y="430"/>
                  </a:lnTo>
                  <a:cubicBezTo>
                    <a:pt x="6954" y="191"/>
                    <a:pt x="6764" y="1"/>
                    <a:pt x="6526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2" name="Google Shape;1532;p48"/>
            <p:cNvSpPr/>
            <p:nvPr/>
          </p:nvSpPr>
          <p:spPr>
            <a:xfrm>
              <a:off x="5727123" y="3959140"/>
              <a:ext cx="249182" cy="335589"/>
            </a:xfrm>
            <a:custGeom>
              <a:avLst/>
              <a:gdLst/>
              <a:ahLst/>
              <a:cxnLst/>
              <a:rect l="l" t="t" r="r" b="b"/>
              <a:pathLst>
                <a:path w="7074" h="9527" extrusionOk="0">
                  <a:moveTo>
                    <a:pt x="429" y="1"/>
                  </a:moveTo>
                  <a:cubicBezTo>
                    <a:pt x="191" y="1"/>
                    <a:pt x="0" y="191"/>
                    <a:pt x="0" y="430"/>
                  </a:cubicBezTo>
                  <a:lnTo>
                    <a:pt x="0" y="9098"/>
                  </a:lnTo>
                  <a:cubicBezTo>
                    <a:pt x="0" y="9336"/>
                    <a:pt x="191" y="9527"/>
                    <a:pt x="429" y="9527"/>
                  </a:cubicBezTo>
                  <a:lnTo>
                    <a:pt x="6645" y="9527"/>
                  </a:lnTo>
                  <a:cubicBezTo>
                    <a:pt x="6883" y="9527"/>
                    <a:pt x="7073" y="9336"/>
                    <a:pt x="7073" y="9098"/>
                  </a:cubicBezTo>
                  <a:lnTo>
                    <a:pt x="643" y="9098"/>
                  </a:lnTo>
                  <a:cubicBezTo>
                    <a:pt x="524" y="9098"/>
                    <a:pt x="429" y="9003"/>
                    <a:pt x="429" y="8884"/>
                  </a:cubicBezTo>
                  <a:lnTo>
                    <a:pt x="42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3" name="Google Shape;1533;p48"/>
            <p:cNvSpPr/>
            <p:nvPr/>
          </p:nvSpPr>
          <p:spPr>
            <a:xfrm>
              <a:off x="5770732" y="3984326"/>
              <a:ext cx="163620" cy="20149"/>
            </a:xfrm>
            <a:custGeom>
              <a:avLst/>
              <a:gdLst/>
              <a:ahLst/>
              <a:cxnLst/>
              <a:rect l="l" t="t" r="r" b="b"/>
              <a:pathLst>
                <a:path w="4645" h="572" extrusionOk="0">
                  <a:moveTo>
                    <a:pt x="263" y="0"/>
                  </a:moveTo>
                  <a:lnTo>
                    <a:pt x="215" y="24"/>
                  </a:lnTo>
                  <a:cubicBezTo>
                    <a:pt x="96" y="24"/>
                    <a:pt x="1" y="119"/>
                    <a:pt x="1" y="238"/>
                  </a:cubicBezTo>
                  <a:lnTo>
                    <a:pt x="48" y="358"/>
                  </a:lnTo>
                  <a:cubicBezTo>
                    <a:pt x="48" y="477"/>
                    <a:pt x="144" y="572"/>
                    <a:pt x="263" y="572"/>
                  </a:cubicBezTo>
                  <a:lnTo>
                    <a:pt x="4359" y="572"/>
                  </a:lnTo>
                  <a:cubicBezTo>
                    <a:pt x="4478" y="572"/>
                    <a:pt x="4502" y="524"/>
                    <a:pt x="4502" y="405"/>
                  </a:cubicBezTo>
                  <a:lnTo>
                    <a:pt x="4644" y="334"/>
                  </a:lnTo>
                  <a:lnTo>
                    <a:pt x="4644" y="215"/>
                  </a:lnTo>
                  <a:cubicBezTo>
                    <a:pt x="4644" y="96"/>
                    <a:pt x="4549" y="0"/>
                    <a:pt x="4430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4" name="Google Shape;1534;p48"/>
            <p:cNvSpPr/>
            <p:nvPr/>
          </p:nvSpPr>
          <p:spPr>
            <a:xfrm>
              <a:off x="5768231" y="3984326"/>
              <a:ext cx="166121" cy="22685"/>
            </a:xfrm>
            <a:custGeom>
              <a:avLst/>
              <a:gdLst/>
              <a:ahLst/>
              <a:cxnLst/>
              <a:rect l="l" t="t" r="r" b="b"/>
              <a:pathLst>
                <a:path w="4716" h="644" extrusionOk="0">
                  <a:moveTo>
                    <a:pt x="238" y="0"/>
                  </a:moveTo>
                  <a:cubicBezTo>
                    <a:pt x="119" y="0"/>
                    <a:pt x="0" y="96"/>
                    <a:pt x="0" y="215"/>
                  </a:cubicBezTo>
                  <a:lnTo>
                    <a:pt x="0" y="429"/>
                  </a:lnTo>
                  <a:cubicBezTo>
                    <a:pt x="0" y="548"/>
                    <a:pt x="119" y="643"/>
                    <a:pt x="238" y="643"/>
                  </a:cubicBezTo>
                  <a:lnTo>
                    <a:pt x="4501" y="643"/>
                  </a:lnTo>
                  <a:cubicBezTo>
                    <a:pt x="4620" y="643"/>
                    <a:pt x="4715" y="548"/>
                    <a:pt x="4715" y="429"/>
                  </a:cubicBezTo>
                  <a:lnTo>
                    <a:pt x="4715" y="334"/>
                  </a:lnTo>
                  <a:lnTo>
                    <a:pt x="4715" y="310"/>
                  </a:lnTo>
                  <a:lnTo>
                    <a:pt x="477" y="310"/>
                  </a:lnTo>
                  <a:cubicBezTo>
                    <a:pt x="405" y="310"/>
                    <a:pt x="334" y="262"/>
                    <a:pt x="334" y="191"/>
                  </a:cubicBezTo>
                  <a:lnTo>
                    <a:pt x="334" y="0"/>
                  </a:ln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5" name="Google Shape;1535;p48"/>
            <p:cNvSpPr/>
            <p:nvPr/>
          </p:nvSpPr>
          <p:spPr>
            <a:xfrm>
              <a:off x="5809338" y="4027934"/>
              <a:ext cx="83906" cy="11800"/>
            </a:xfrm>
            <a:custGeom>
              <a:avLst/>
              <a:gdLst/>
              <a:ahLst/>
              <a:cxnLst/>
              <a:rect l="l" t="t" r="r" b="b"/>
              <a:pathLst>
                <a:path w="2382" h="335" extrusionOk="0">
                  <a:moveTo>
                    <a:pt x="143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43" y="334"/>
                  </a:cubicBezTo>
                  <a:lnTo>
                    <a:pt x="2215" y="334"/>
                  </a:lnTo>
                  <a:cubicBezTo>
                    <a:pt x="2310" y="334"/>
                    <a:pt x="2382" y="263"/>
                    <a:pt x="2382" y="167"/>
                  </a:cubicBezTo>
                  <a:cubicBezTo>
                    <a:pt x="2382" y="72"/>
                    <a:pt x="2310" y="1"/>
                    <a:pt x="2215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6" name="Google Shape;1536;p48"/>
            <p:cNvSpPr/>
            <p:nvPr/>
          </p:nvSpPr>
          <p:spPr>
            <a:xfrm>
              <a:off x="5760658" y="4049739"/>
              <a:ext cx="51217" cy="11800"/>
            </a:xfrm>
            <a:custGeom>
              <a:avLst/>
              <a:gdLst/>
              <a:ahLst/>
              <a:cxnLst/>
              <a:rect l="l" t="t" r="r" b="b"/>
              <a:pathLst>
                <a:path w="1454" h="335" extrusionOk="0">
                  <a:moveTo>
                    <a:pt x="144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63"/>
                    <a:pt x="72" y="334"/>
                    <a:pt x="144" y="334"/>
                  </a:cubicBezTo>
                  <a:lnTo>
                    <a:pt x="1311" y="334"/>
                  </a:lnTo>
                  <a:cubicBezTo>
                    <a:pt x="1382" y="334"/>
                    <a:pt x="1454" y="263"/>
                    <a:pt x="1454" y="168"/>
                  </a:cubicBezTo>
                  <a:cubicBezTo>
                    <a:pt x="1454" y="72"/>
                    <a:pt x="1382" y="1"/>
                    <a:pt x="1311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7" name="Google Shape;1537;p48"/>
            <p:cNvSpPr/>
            <p:nvPr/>
          </p:nvSpPr>
          <p:spPr>
            <a:xfrm>
              <a:off x="5760658" y="4071578"/>
              <a:ext cx="76368" cy="10920"/>
            </a:xfrm>
            <a:custGeom>
              <a:avLst/>
              <a:gdLst/>
              <a:ahLst/>
              <a:cxnLst/>
              <a:rect l="l" t="t" r="r" b="b"/>
              <a:pathLst>
                <a:path w="2168" h="310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238"/>
                    <a:pt x="72" y="310"/>
                    <a:pt x="144" y="310"/>
                  </a:cubicBezTo>
                  <a:lnTo>
                    <a:pt x="2025" y="310"/>
                  </a:lnTo>
                  <a:cubicBezTo>
                    <a:pt x="2097" y="310"/>
                    <a:pt x="2168" y="238"/>
                    <a:pt x="2168" y="143"/>
                  </a:cubicBezTo>
                  <a:cubicBezTo>
                    <a:pt x="2168" y="71"/>
                    <a:pt x="2097" y="0"/>
                    <a:pt x="2025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8" name="Google Shape;1538;p48"/>
            <p:cNvSpPr/>
            <p:nvPr/>
          </p:nvSpPr>
          <p:spPr>
            <a:xfrm>
              <a:off x="5775769" y="4092537"/>
              <a:ext cx="166967" cy="11765"/>
            </a:xfrm>
            <a:custGeom>
              <a:avLst/>
              <a:gdLst/>
              <a:ahLst/>
              <a:cxnLst/>
              <a:rect l="l" t="t" r="r" b="b"/>
              <a:pathLst>
                <a:path w="4740" h="334" extrusionOk="0">
                  <a:moveTo>
                    <a:pt x="143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43" y="334"/>
                  </a:cubicBezTo>
                  <a:lnTo>
                    <a:pt x="4573" y="334"/>
                  </a:lnTo>
                  <a:cubicBezTo>
                    <a:pt x="4668" y="334"/>
                    <a:pt x="4740" y="262"/>
                    <a:pt x="4740" y="167"/>
                  </a:cubicBezTo>
                  <a:cubicBezTo>
                    <a:pt x="4740" y="72"/>
                    <a:pt x="4668" y="0"/>
                    <a:pt x="4573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9" name="Google Shape;1539;p48"/>
            <p:cNvSpPr/>
            <p:nvPr/>
          </p:nvSpPr>
          <p:spPr>
            <a:xfrm>
              <a:off x="5760658" y="4114341"/>
              <a:ext cx="81405" cy="11765"/>
            </a:xfrm>
            <a:custGeom>
              <a:avLst/>
              <a:gdLst/>
              <a:ahLst/>
              <a:cxnLst/>
              <a:rect l="l" t="t" r="r" b="b"/>
              <a:pathLst>
                <a:path w="2311" h="334" extrusionOk="0">
                  <a:moveTo>
                    <a:pt x="144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44" y="334"/>
                  </a:cubicBezTo>
                  <a:lnTo>
                    <a:pt x="2144" y="334"/>
                  </a:lnTo>
                  <a:cubicBezTo>
                    <a:pt x="2239" y="334"/>
                    <a:pt x="2311" y="263"/>
                    <a:pt x="2311" y="167"/>
                  </a:cubicBezTo>
                  <a:cubicBezTo>
                    <a:pt x="2311" y="72"/>
                    <a:pt x="2239" y="1"/>
                    <a:pt x="2144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0" name="Google Shape;1540;p48"/>
            <p:cNvSpPr/>
            <p:nvPr/>
          </p:nvSpPr>
          <p:spPr>
            <a:xfrm>
              <a:off x="5857984" y="4114341"/>
              <a:ext cx="84751" cy="11765"/>
            </a:xfrm>
            <a:custGeom>
              <a:avLst/>
              <a:gdLst/>
              <a:ahLst/>
              <a:cxnLst/>
              <a:rect l="l" t="t" r="r" b="b"/>
              <a:pathLst>
                <a:path w="2406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2239" y="334"/>
                  </a:lnTo>
                  <a:cubicBezTo>
                    <a:pt x="2334" y="334"/>
                    <a:pt x="2406" y="263"/>
                    <a:pt x="2406" y="167"/>
                  </a:cubicBezTo>
                  <a:cubicBezTo>
                    <a:pt x="2406" y="72"/>
                    <a:pt x="2334" y="1"/>
                    <a:pt x="2239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1" name="Google Shape;1541;p48"/>
            <p:cNvSpPr/>
            <p:nvPr/>
          </p:nvSpPr>
          <p:spPr>
            <a:xfrm>
              <a:off x="5760658" y="4136146"/>
              <a:ext cx="96517" cy="11800"/>
            </a:xfrm>
            <a:custGeom>
              <a:avLst/>
              <a:gdLst/>
              <a:ahLst/>
              <a:cxnLst/>
              <a:rect l="l" t="t" r="r" b="b"/>
              <a:pathLst>
                <a:path w="2740" h="335" extrusionOk="0">
                  <a:moveTo>
                    <a:pt x="144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44" y="334"/>
                  </a:cubicBezTo>
                  <a:lnTo>
                    <a:pt x="2597" y="334"/>
                  </a:lnTo>
                  <a:cubicBezTo>
                    <a:pt x="2668" y="334"/>
                    <a:pt x="2740" y="263"/>
                    <a:pt x="2740" y="167"/>
                  </a:cubicBezTo>
                  <a:cubicBezTo>
                    <a:pt x="2740" y="72"/>
                    <a:pt x="2668" y="1"/>
                    <a:pt x="2597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2" name="Google Shape;1542;p48"/>
            <p:cNvSpPr/>
            <p:nvPr/>
          </p:nvSpPr>
          <p:spPr>
            <a:xfrm>
              <a:off x="5775769" y="4157950"/>
              <a:ext cx="166967" cy="10955"/>
            </a:xfrm>
            <a:custGeom>
              <a:avLst/>
              <a:gdLst/>
              <a:ahLst/>
              <a:cxnLst/>
              <a:rect l="l" t="t" r="r" b="b"/>
              <a:pathLst>
                <a:path w="4740" h="311" extrusionOk="0">
                  <a:moveTo>
                    <a:pt x="143" y="1"/>
                  </a:moveTo>
                  <a:cubicBezTo>
                    <a:pt x="72" y="1"/>
                    <a:pt x="1" y="72"/>
                    <a:pt x="1" y="144"/>
                  </a:cubicBezTo>
                  <a:cubicBezTo>
                    <a:pt x="1" y="239"/>
                    <a:pt x="72" y="310"/>
                    <a:pt x="143" y="310"/>
                  </a:cubicBezTo>
                  <a:lnTo>
                    <a:pt x="4573" y="310"/>
                  </a:lnTo>
                  <a:cubicBezTo>
                    <a:pt x="4668" y="310"/>
                    <a:pt x="4740" y="239"/>
                    <a:pt x="4740" y="144"/>
                  </a:cubicBezTo>
                  <a:cubicBezTo>
                    <a:pt x="4740" y="72"/>
                    <a:pt x="4668" y="1"/>
                    <a:pt x="4573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3" name="Google Shape;1543;p48"/>
            <p:cNvSpPr/>
            <p:nvPr/>
          </p:nvSpPr>
          <p:spPr>
            <a:xfrm>
              <a:off x="5760658" y="4178944"/>
              <a:ext cx="182078" cy="11765"/>
            </a:xfrm>
            <a:custGeom>
              <a:avLst/>
              <a:gdLst/>
              <a:ahLst/>
              <a:cxnLst/>
              <a:rect l="l" t="t" r="r" b="b"/>
              <a:pathLst>
                <a:path w="5169" h="334" extrusionOk="0">
                  <a:moveTo>
                    <a:pt x="144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44" y="334"/>
                  </a:cubicBezTo>
                  <a:lnTo>
                    <a:pt x="5002" y="334"/>
                  </a:lnTo>
                  <a:cubicBezTo>
                    <a:pt x="5097" y="334"/>
                    <a:pt x="5169" y="262"/>
                    <a:pt x="5169" y="167"/>
                  </a:cubicBezTo>
                  <a:cubicBezTo>
                    <a:pt x="5169" y="72"/>
                    <a:pt x="5097" y="0"/>
                    <a:pt x="5002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4" name="Google Shape;1544;p48"/>
            <p:cNvSpPr/>
            <p:nvPr/>
          </p:nvSpPr>
          <p:spPr>
            <a:xfrm>
              <a:off x="5760658" y="4200748"/>
              <a:ext cx="113284" cy="11765"/>
            </a:xfrm>
            <a:custGeom>
              <a:avLst/>
              <a:gdLst/>
              <a:ahLst/>
              <a:cxnLst/>
              <a:rect l="l" t="t" r="r" b="b"/>
              <a:pathLst>
                <a:path w="3216" h="334" extrusionOk="0">
                  <a:moveTo>
                    <a:pt x="144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44" y="334"/>
                  </a:cubicBezTo>
                  <a:lnTo>
                    <a:pt x="3049" y="334"/>
                  </a:lnTo>
                  <a:cubicBezTo>
                    <a:pt x="3144" y="334"/>
                    <a:pt x="3216" y="262"/>
                    <a:pt x="3216" y="167"/>
                  </a:cubicBezTo>
                  <a:cubicBezTo>
                    <a:pt x="3216" y="72"/>
                    <a:pt x="3144" y="0"/>
                    <a:pt x="3049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5" name="Google Shape;1545;p48"/>
            <p:cNvSpPr/>
            <p:nvPr/>
          </p:nvSpPr>
          <p:spPr>
            <a:xfrm>
              <a:off x="5889017" y="4200748"/>
              <a:ext cx="53718" cy="11765"/>
            </a:xfrm>
            <a:custGeom>
              <a:avLst/>
              <a:gdLst/>
              <a:ahLst/>
              <a:cxnLst/>
              <a:rect l="l" t="t" r="r" b="b"/>
              <a:pathLst>
                <a:path w="1525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7" y="334"/>
                  </a:cubicBezTo>
                  <a:lnTo>
                    <a:pt x="1358" y="334"/>
                  </a:lnTo>
                  <a:cubicBezTo>
                    <a:pt x="1453" y="334"/>
                    <a:pt x="1525" y="262"/>
                    <a:pt x="1525" y="167"/>
                  </a:cubicBezTo>
                  <a:cubicBezTo>
                    <a:pt x="1525" y="72"/>
                    <a:pt x="1453" y="0"/>
                    <a:pt x="1358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6" name="Google Shape;1546;p48"/>
            <p:cNvSpPr/>
            <p:nvPr/>
          </p:nvSpPr>
          <p:spPr>
            <a:xfrm>
              <a:off x="5760658" y="4222552"/>
              <a:ext cx="182078" cy="11800"/>
            </a:xfrm>
            <a:custGeom>
              <a:avLst/>
              <a:gdLst/>
              <a:ahLst/>
              <a:cxnLst/>
              <a:rect l="l" t="t" r="r" b="b"/>
              <a:pathLst>
                <a:path w="5169" h="335" extrusionOk="0">
                  <a:moveTo>
                    <a:pt x="144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44" y="334"/>
                  </a:cubicBezTo>
                  <a:lnTo>
                    <a:pt x="5002" y="334"/>
                  </a:lnTo>
                  <a:cubicBezTo>
                    <a:pt x="5097" y="334"/>
                    <a:pt x="5169" y="263"/>
                    <a:pt x="5169" y="167"/>
                  </a:cubicBezTo>
                  <a:cubicBezTo>
                    <a:pt x="5169" y="72"/>
                    <a:pt x="5097" y="1"/>
                    <a:pt x="5002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7" name="Google Shape;1547;p48"/>
            <p:cNvSpPr/>
            <p:nvPr/>
          </p:nvSpPr>
          <p:spPr>
            <a:xfrm>
              <a:off x="5931816" y="4248549"/>
              <a:ext cx="24340" cy="23530"/>
            </a:xfrm>
            <a:custGeom>
              <a:avLst/>
              <a:gdLst/>
              <a:ahLst/>
              <a:cxnLst/>
              <a:rect l="l" t="t" r="r" b="b"/>
              <a:pathLst>
                <a:path w="691" h="668" extrusionOk="0">
                  <a:moveTo>
                    <a:pt x="310" y="1"/>
                  </a:moveTo>
                  <a:cubicBezTo>
                    <a:pt x="286" y="1"/>
                    <a:pt x="262" y="1"/>
                    <a:pt x="214" y="25"/>
                  </a:cubicBezTo>
                  <a:cubicBezTo>
                    <a:pt x="71" y="72"/>
                    <a:pt x="0" y="215"/>
                    <a:pt x="0" y="382"/>
                  </a:cubicBezTo>
                  <a:lnTo>
                    <a:pt x="24" y="382"/>
                  </a:lnTo>
                  <a:cubicBezTo>
                    <a:pt x="24" y="596"/>
                    <a:pt x="119" y="668"/>
                    <a:pt x="333" y="668"/>
                  </a:cubicBezTo>
                  <a:cubicBezTo>
                    <a:pt x="500" y="668"/>
                    <a:pt x="643" y="620"/>
                    <a:pt x="667" y="453"/>
                  </a:cubicBezTo>
                  <a:cubicBezTo>
                    <a:pt x="691" y="430"/>
                    <a:pt x="691" y="406"/>
                    <a:pt x="691" y="382"/>
                  </a:cubicBezTo>
                  <a:cubicBezTo>
                    <a:pt x="691" y="168"/>
                    <a:pt x="524" y="1"/>
                    <a:pt x="310" y="1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8" name="Google Shape;1548;p48"/>
            <p:cNvSpPr/>
            <p:nvPr/>
          </p:nvSpPr>
          <p:spPr>
            <a:xfrm>
              <a:off x="5930125" y="4249394"/>
              <a:ext cx="25186" cy="25221"/>
            </a:xfrm>
            <a:custGeom>
              <a:avLst/>
              <a:gdLst/>
              <a:ahLst/>
              <a:cxnLst/>
              <a:rect l="l" t="t" r="r" b="b"/>
              <a:pathLst>
                <a:path w="715" h="716" extrusionOk="0">
                  <a:moveTo>
                    <a:pt x="262" y="1"/>
                  </a:moveTo>
                  <a:cubicBezTo>
                    <a:pt x="119" y="48"/>
                    <a:pt x="0" y="191"/>
                    <a:pt x="0" y="358"/>
                  </a:cubicBezTo>
                  <a:cubicBezTo>
                    <a:pt x="0" y="548"/>
                    <a:pt x="167" y="715"/>
                    <a:pt x="358" y="715"/>
                  </a:cubicBezTo>
                  <a:cubicBezTo>
                    <a:pt x="524" y="715"/>
                    <a:pt x="667" y="596"/>
                    <a:pt x="715" y="453"/>
                  </a:cubicBezTo>
                  <a:lnTo>
                    <a:pt x="620" y="453"/>
                  </a:lnTo>
                  <a:cubicBezTo>
                    <a:pt x="429" y="453"/>
                    <a:pt x="262" y="286"/>
                    <a:pt x="262" y="96"/>
                  </a:cubicBezTo>
                  <a:cubicBezTo>
                    <a:pt x="262" y="48"/>
                    <a:pt x="262" y="24"/>
                    <a:pt x="262" y="1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9" name="Google Shape;1549;p48"/>
            <p:cNvSpPr/>
            <p:nvPr/>
          </p:nvSpPr>
          <p:spPr>
            <a:xfrm>
              <a:off x="5842873" y="4256122"/>
              <a:ext cx="67984" cy="10920"/>
            </a:xfrm>
            <a:custGeom>
              <a:avLst/>
              <a:gdLst/>
              <a:ahLst/>
              <a:cxnLst/>
              <a:rect l="l" t="t" r="r" b="b"/>
              <a:pathLst>
                <a:path w="1930" h="310" extrusionOk="0">
                  <a:moveTo>
                    <a:pt x="167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1" y="238"/>
                    <a:pt x="72" y="310"/>
                    <a:pt x="167" y="310"/>
                  </a:cubicBezTo>
                  <a:lnTo>
                    <a:pt x="1763" y="310"/>
                  </a:lnTo>
                  <a:cubicBezTo>
                    <a:pt x="1858" y="310"/>
                    <a:pt x="1930" y="238"/>
                    <a:pt x="1930" y="143"/>
                  </a:cubicBezTo>
                  <a:cubicBezTo>
                    <a:pt x="1930" y="72"/>
                    <a:pt x="1858" y="0"/>
                    <a:pt x="1763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550" name="Google Shape;1550;p48"/>
          <p:cNvGrpSpPr/>
          <p:nvPr/>
        </p:nvGrpSpPr>
        <p:grpSpPr>
          <a:xfrm>
            <a:off x="7091314" y="1889513"/>
            <a:ext cx="362871" cy="364466"/>
            <a:chOff x="7235387" y="1536541"/>
            <a:chExt cx="376696" cy="378352"/>
          </a:xfrm>
        </p:grpSpPr>
        <p:sp>
          <p:nvSpPr>
            <p:cNvPr id="1551" name="Google Shape;1551;p48"/>
            <p:cNvSpPr/>
            <p:nvPr/>
          </p:nvSpPr>
          <p:spPr>
            <a:xfrm>
              <a:off x="7240425" y="1536541"/>
              <a:ext cx="272677" cy="369123"/>
            </a:xfrm>
            <a:custGeom>
              <a:avLst/>
              <a:gdLst/>
              <a:ahLst/>
              <a:cxnLst/>
              <a:rect l="l" t="t" r="r" b="b"/>
              <a:pathLst>
                <a:path w="7741" h="10479" extrusionOk="0">
                  <a:moveTo>
                    <a:pt x="286" y="0"/>
                  </a:moveTo>
                  <a:cubicBezTo>
                    <a:pt x="48" y="0"/>
                    <a:pt x="24" y="381"/>
                    <a:pt x="24" y="595"/>
                  </a:cubicBezTo>
                  <a:lnTo>
                    <a:pt x="1" y="10050"/>
                  </a:lnTo>
                  <a:cubicBezTo>
                    <a:pt x="1" y="10288"/>
                    <a:pt x="191" y="10478"/>
                    <a:pt x="429" y="10478"/>
                  </a:cubicBezTo>
                  <a:lnTo>
                    <a:pt x="7193" y="10407"/>
                  </a:lnTo>
                  <a:cubicBezTo>
                    <a:pt x="7431" y="10407"/>
                    <a:pt x="7740" y="10383"/>
                    <a:pt x="7740" y="10145"/>
                  </a:cubicBezTo>
                  <a:lnTo>
                    <a:pt x="7740" y="429"/>
                  </a:lnTo>
                  <a:cubicBezTo>
                    <a:pt x="7740" y="214"/>
                    <a:pt x="7550" y="24"/>
                    <a:pt x="7312" y="24"/>
                  </a:cubicBezTo>
                  <a:lnTo>
                    <a:pt x="263" y="24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2" name="Google Shape;1552;p48"/>
            <p:cNvSpPr/>
            <p:nvPr/>
          </p:nvSpPr>
          <p:spPr>
            <a:xfrm>
              <a:off x="7263074" y="1726932"/>
              <a:ext cx="28567" cy="28567"/>
            </a:xfrm>
            <a:custGeom>
              <a:avLst/>
              <a:gdLst/>
              <a:ahLst/>
              <a:cxnLst/>
              <a:rect l="l" t="t" r="r" b="b"/>
              <a:pathLst>
                <a:path w="811" h="811" extrusionOk="0">
                  <a:moveTo>
                    <a:pt x="167" y="1"/>
                  </a:moveTo>
                  <a:cubicBezTo>
                    <a:pt x="96" y="1"/>
                    <a:pt x="48" y="25"/>
                    <a:pt x="1" y="72"/>
                  </a:cubicBezTo>
                  <a:lnTo>
                    <a:pt x="263" y="572"/>
                  </a:lnTo>
                  <a:lnTo>
                    <a:pt x="739" y="811"/>
                  </a:lnTo>
                  <a:cubicBezTo>
                    <a:pt x="787" y="763"/>
                    <a:pt x="810" y="715"/>
                    <a:pt x="810" y="644"/>
                  </a:cubicBezTo>
                  <a:lnTo>
                    <a:pt x="810" y="215"/>
                  </a:lnTo>
                  <a:lnTo>
                    <a:pt x="787" y="215"/>
                  </a:lnTo>
                  <a:cubicBezTo>
                    <a:pt x="787" y="96"/>
                    <a:pt x="691" y="1"/>
                    <a:pt x="572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3" name="Google Shape;1553;p48"/>
            <p:cNvSpPr/>
            <p:nvPr/>
          </p:nvSpPr>
          <p:spPr>
            <a:xfrm>
              <a:off x="7261419" y="1729468"/>
              <a:ext cx="27687" cy="27722"/>
            </a:xfrm>
            <a:custGeom>
              <a:avLst/>
              <a:gdLst/>
              <a:ahLst/>
              <a:cxnLst/>
              <a:rect l="l" t="t" r="r" b="b"/>
              <a:pathLst>
                <a:path w="786" h="787" extrusionOk="0">
                  <a:moveTo>
                    <a:pt x="71" y="0"/>
                  </a:moveTo>
                  <a:cubicBezTo>
                    <a:pt x="24" y="48"/>
                    <a:pt x="0" y="96"/>
                    <a:pt x="0" y="167"/>
                  </a:cubicBezTo>
                  <a:lnTo>
                    <a:pt x="0" y="572"/>
                  </a:lnTo>
                  <a:cubicBezTo>
                    <a:pt x="0" y="691"/>
                    <a:pt x="95" y="786"/>
                    <a:pt x="214" y="786"/>
                  </a:cubicBezTo>
                  <a:lnTo>
                    <a:pt x="643" y="786"/>
                  </a:lnTo>
                  <a:cubicBezTo>
                    <a:pt x="691" y="786"/>
                    <a:pt x="738" y="762"/>
                    <a:pt x="786" y="739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4" name="Google Shape;1554;p48"/>
            <p:cNvSpPr/>
            <p:nvPr/>
          </p:nvSpPr>
          <p:spPr>
            <a:xfrm>
              <a:off x="7263074" y="1822568"/>
              <a:ext cx="28567" cy="27722"/>
            </a:xfrm>
            <a:custGeom>
              <a:avLst/>
              <a:gdLst/>
              <a:ahLst/>
              <a:cxnLst/>
              <a:rect l="l" t="t" r="r" b="b"/>
              <a:pathLst>
                <a:path w="811" h="787" extrusionOk="0">
                  <a:moveTo>
                    <a:pt x="167" y="1"/>
                  </a:moveTo>
                  <a:cubicBezTo>
                    <a:pt x="96" y="1"/>
                    <a:pt x="48" y="25"/>
                    <a:pt x="1" y="72"/>
                  </a:cubicBezTo>
                  <a:lnTo>
                    <a:pt x="263" y="572"/>
                  </a:lnTo>
                  <a:lnTo>
                    <a:pt x="739" y="787"/>
                  </a:lnTo>
                  <a:cubicBezTo>
                    <a:pt x="787" y="763"/>
                    <a:pt x="810" y="715"/>
                    <a:pt x="810" y="644"/>
                  </a:cubicBezTo>
                  <a:lnTo>
                    <a:pt x="810" y="215"/>
                  </a:lnTo>
                  <a:lnTo>
                    <a:pt x="787" y="215"/>
                  </a:lnTo>
                  <a:cubicBezTo>
                    <a:pt x="787" y="96"/>
                    <a:pt x="691" y="1"/>
                    <a:pt x="572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5" name="Google Shape;1555;p48"/>
            <p:cNvSpPr/>
            <p:nvPr/>
          </p:nvSpPr>
          <p:spPr>
            <a:xfrm>
              <a:off x="7261419" y="1825104"/>
              <a:ext cx="27687" cy="27722"/>
            </a:xfrm>
            <a:custGeom>
              <a:avLst/>
              <a:gdLst/>
              <a:ahLst/>
              <a:cxnLst/>
              <a:rect l="l" t="t" r="r" b="b"/>
              <a:pathLst>
                <a:path w="786" h="787" extrusionOk="0">
                  <a:moveTo>
                    <a:pt x="71" y="0"/>
                  </a:moveTo>
                  <a:cubicBezTo>
                    <a:pt x="24" y="24"/>
                    <a:pt x="0" y="95"/>
                    <a:pt x="0" y="143"/>
                  </a:cubicBezTo>
                  <a:lnTo>
                    <a:pt x="0" y="572"/>
                  </a:lnTo>
                  <a:cubicBezTo>
                    <a:pt x="0" y="691"/>
                    <a:pt x="95" y="786"/>
                    <a:pt x="214" y="786"/>
                  </a:cubicBezTo>
                  <a:lnTo>
                    <a:pt x="643" y="786"/>
                  </a:lnTo>
                  <a:cubicBezTo>
                    <a:pt x="691" y="786"/>
                    <a:pt x="738" y="762"/>
                    <a:pt x="786" y="715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6" name="Google Shape;1556;p48"/>
            <p:cNvSpPr/>
            <p:nvPr/>
          </p:nvSpPr>
          <p:spPr>
            <a:xfrm>
              <a:off x="7570941" y="1579304"/>
              <a:ext cx="41143" cy="117475"/>
            </a:xfrm>
            <a:custGeom>
              <a:avLst/>
              <a:gdLst/>
              <a:ahLst/>
              <a:cxnLst/>
              <a:rect l="l" t="t" r="r" b="b"/>
              <a:pathLst>
                <a:path w="1168" h="3335" extrusionOk="0">
                  <a:moveTo>
                    <a:pt x="167" y="1"/>
                  </a:moveTo>
                  <a:cubicBezTo>
                    <a:pt x="96" y="1"/>
                    <a:pt x="1" y="48"/>
                    <a:pt x="1" y="143"/>
                  </a:cubicBezTo>
                  <a:cubicBezTo>
                    <a:pt x="1" y="239"/>
                    <a:pt x="72" y="310"/>
                    <a:pt x="167" y="310"/>
                  </a:cubicBezTo>
                  <a:lnTo>
                    <a:pt x="644" y="310"/>
                  </a:lnTo>
                  <a:cubicBezTo>
                    <a:pt x="763" y="310"/>
                    <a:pt x="858" y="405"/>
                    <a:pt x="858" y="524"/>
                  </a:cubicBezTo>
                  <a:lnTo>
                    <a:pt x="858" y="3168"/>
                  </a:lnTo>
                  <a:cubicBezTo>
                    <a:pt x="858" y="3263"/>
                    <a:pt x="929" y="3335"/>
                    <a:pt x="1025" y="3335"/>
                  </a:cubicBezTo>
                  <a:cubicBezTo>
                    <a:pt x="1096" y="3335"/>
                    <a:pt x="1167" y="3263"/>
                    <a:pt x="1167" y="3168"/>
                  </a:cubicBezTo>
                  <a:lnTo>
                    <a:pt x="1167" y="524"/>
                  </a:lnTo>
                  <a:cubicBezTo>
                    <a:pt x="1167" y="239"/>
                    <a:pt x="953" y="1"/>
                    <a:pt x="644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7" name="Google Shape;1557;p48"/>
            <p:cNvSpPr/>
            <p:nvPr/>
          </p:nvSpPr>
          <p:spPr>
            <a:xfrm>
              <a:off x="7553328" y="1537351"/>
              <a:ext cx="23530" cy="41988"/>
            </a:xfrm>
            <a:custGeom>
              <a:avLst/>
              <a:gdLst/>
              <a:ahLst/>
              <a:cxnLst/>
              <a:rect l="l" t="t" r="r" b="b"/>
              <a:pathLst>
                <a:path w="668" h="1192" extrusionOk="0">
                  <a:moveTo>
                    <a:pt x="143" y="1"/>
                  </a:moveTo>
                  <a:cubicBezTo>
                    <a:pt x="24" y="1"/>
                    <a:pt x="24" y="120"/>
                    <a:pt x="24" y="215"/>
                  </a:cubicBezTo>
                  <a:lnTo>
                    <a:pt x="0" y="1168"/>
                  </a:lnTo>
                  <a:lnTo>
                    <a:pt x="596" y="1192"/>
                  </a:lnTo>
                  <a:lnTo>
                    <a:pt x="667" y="834"/>
                  </a:lnTo>
                  <a:lnTo>
                    <a:pt x="667" y="215"/>
                  </a:lnTo>
                  <a:cubicBezTo>
                    <a:pt x="667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8" name="Google Shape;1558;p48"/>
            <p:cNvSpPr/>
            <p:nvPr/>
          </p:nvSpPr>
          <p:spPr>
            <a:xfrm>
              <a:off x="7550827" y="1537351"/>
              <a:ext cx="26031" cy="47871"/>
            </a:xfrm>
            <a:custGeom>
              <a:avLst/>
              <a:gdLst/>
              <a:ahLst/>
              <a:cxnLst/>
              <a:rect l="l" t="t" r="r" b="b"/>
              <a:pathLst>
                <a:path w="739" h="1359" extrusionOk="0">
                  <a:moveTo>
                    <a:pt x="214" y="1"/>
                  </a:moveTo>
                  <a:cubicBezTo>
                    <a:pt x="95" y="1"/>
                    <a:pt x="0" y="96"/>
                    <a:pt x="0" y="191"/>
                  </a:cubicBezTo>
                  <a:lnTo>
                    <a:pt x="0" y="1192"/>
                  </a:lnTo>
                  <a:lnTo>
                    <a:pt x="333" y="1358"/>
                  </a:lnTo>
                  <a:lnTo>
                    <a:pt x="738" y="1192"/>
                  </a:lnTo>
                  <a:lnTo>
                    <a:pt x="738" y="834"/>
                  </a:lnTo>
                  <a:lnTo>
                    <a:pt x="405" y="834"/>
                  </a:lnTo>
                  <a:cubicBezTo>
                    <a:pt x="357" y="834"/>
                    <a:pt x="333" y="811"/>
                    <a:pt x="333" y="763"/>
                  </a:cubicBezTo>
                  <a:lnTo>
                    <a:pt x="333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9" name="Google Shape;1559;p48"/>
            <p:cNvSpPr/>
            <p:nvPr/>
          </p:nvSpPr>
          <p:spPr>
            <a:xfrm>
              <a:off x="7558365" y="1893053"/>
              <a:ext cx="10920" cy="21840"/>
            </a:xfrm>
            <a:custGeom>
              <a:avLst/>
              <a:gdLst/>
              <a:ahLst/>
              <a:cxnLst/>
              <a:rect l="l" t="t" r="r" b="b"/>
              <a:pathLst>
                <a:path w="310" h="620" extrusionOk="0">
                  <a:moveTo>
                    <a:pt x="167" y="0"/>
                  </a:moveTo>
                  <a:cubicBezTo>
                    <a:pt x="72" y="0"/>
                    <a:pt x="0" y="72"/>
                    <a:pt x="0" y="143"/>
                  </a:cubicBezTo>
                  <a:lnTo>
                    <a:pt x="0" y="453"/>
                  </a:lnTo>
                  <a:cubicBezTo>
                    <a:pt x="0" y="548"/>
                    <a:pt x="72" y="619"/>
                    <a:pt x="167" y="619"/>
                  </a:cubicBezTo>
                  <a:cubicBezTo>
                    <a:pt x="238" y="619"/>
                    <a:pt x="310" y="548"/>
                    <a:pt x="310" y="453"/>
                  </a:cubicBezTo>
                  <a:lnTo>
                    <a:pt x="310" y="143"/>
                  </a:lnTo>
                  <a:cubicBezTo>
                    <a:pt x="310" y="72"/>
                    <a:pt x="238" y="0"/>
                    <a:pt x="167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0" name="Google Shape;1560;p48"/>
            <p:cNvSpPr/>
            <p:nvPr/>
          </p:nvSpPr>
          <p:spPr>
            <a:xfrm>
              <a:off x="7544099" y="1579304"/>
              <a:ext cx="41988" cy="276869"/>
            </a:xfrm>
            <a:custGeom>
              <a:avLst/>
              <a:gdLst/>
              <a:ahLst/>
              <a:cxnLst/>
              <a:rect l="l" t="t" r="r" b="b"/>
              <a:pathLst>
                <a:path w="1192" h="7860" extrusionOk="0">
                  <a:moveTo>
                    <a:pt x="143" y="1"/>
                  </a:moveTo>
                  <a:cubicBezTo>
                    <a:pt x="24" y="1"/>
                    <a:pt x="48" y="453"/>
                    <a:pt x="48" y="572"/>
                  </a:cubicBezTo>
                  <a:lnTo>
                    <a:pt x="0" y="7859"/>
                  </a:lnTo>
                  <a:lnTo>
                    <a:pt x="1001" y="7693"/>
                  </a:lnTo>
                  <a:lnTo>
                    <a:pt x="1191" y="4883"/>
                  </a:lnTo>
                  <a:lnTo>
                    <a:pt x="1191" y="215"/>
                  </a:lnTo>
                  <a:cubicBezTo>
                    <a:pt x="1191" y="96"/>
                    <a:pt x="1096" y="1"/>
                    <a:pt x="977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1" name="Google Shape;1561;p48"/>
            <p:cNvSpPr/>
            <p:nvPr/>
          </p:nvSpPr>
          <p:spPr>
            <a:xfrm>
              <a:off x="7539907" y="1835143"/>
              <a:ext cx="47836" cy="62982"/>
            </a:xfrm>
            <a:custGeom>
              <a:avLst/>
              <a:gdLst/>
              <a:ahLst/>
              <a:cxnLst/>
              <a:rect l="l" t="t" r="r" b="b"/>
              <a:pathLst>
                <a:path w="1358" h="1788" extrusionOk="0">
                  <a:moveTo>
                    <a:pt x="691" y="1"/>
                  </a:moveTo>
                  <a:lnTo>
                    <a:pt x="0" y="72"/>
                  </a:lnTo>
                  <a:lnTo>
                    <a:pt x="0" y="596"/>
                  </a:lnTo>
                  <a:cubicBezTo>
                    <a:pt x="0" y="692"/>
                    <a:pt x="119" y="739"/>
                    <a:pt x="119" y="739"/>
                  </a:cubicBezTo>
                  <a:lnTo>
                    <a:pt x="72" y="882"/>
                  </a:lnTo>
                  <a:lnTo>
                    <a:pt x="405" y="1739"/>
                  </a:lnTo>
                  <a:cubicBezTo>
                    <a:pt x="429" y="1763"/>
                    <a:pt x="477" y="1787"/>
                    <a:pt x="501" y="1787"/>
                  </a:cubicBezTo>
                  <a:lnTo>
                    <a:pt x="858" y="1787"/>
                  </a:lnTo>
                  <a:cubicBezTo>
                    <a:pt x="882" y="1787"/>
                    <a:pt x="929" y="1763"/>
                    <a:pt x="953" y="1739"/>
                  </a:cubicBezTo>
                  <a:lnTo>
                    <a:pt x="1310" y="834"/>
                  </a:lnTo>
                  <a:cubicBezTo>
                    <a:pt x="1334" y="763"/>
                    <a:pt x="1358" y="692"/>
                    <a:pt x="1358" y="596"/>
                  </a:cubicBezTo>
                  <a:lnTo>
                    <a:pt x="1358" y="72"/>
                  </a:lnTo>
                  <a:lnTo>
                    <a:pt x="691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2" name="Google Shape;1562;p48"/>
            <p:cNvSpPr/>
            <p:nvPr/>
          </p:nvSpPr>
          <p:spPr>
            <a:xfrm>
              <a:off x="7539907" y="1835143"/>
              <a:ext cx="29378" cy="63792"/>
            </a:xfrm>
            <a:custGeom>
              <a:avLst/>
              <a:gdLst/>
              <a:ahLst/>
              <a:cxnLst/>
              <a:rect l="l" t="t" r="r" b="b"/>
              <a:pathLst>
                <a:path w="834" h="1811" extrusionOk="0">
                  <a:moveTo>
                    <a:pt x="167" y="1"/>
                  </a:moveTo>
                  <a:lnTo>
                    <a:pt x="0" y="72"/>
                  </a:lnTo>
                  <a:lnTo>
                    <a:pt x="0" y="596"/>
                  </a:lnTo>
                  <a:cubicBezTo>
                    <a:pt x="0" y="692"/>
                    <a:pt x="96" y="668"/>
                    <a:pt x="119" y="763"/>
                  </a:cubicBezTo>
                  <a:lnTo>
                    <a:pt x="72" y="882"/>
                  </a:lnTo>
                  <a:lnTo>
                    <a:pt x="405" y="1739"/>
                  </a:lnTo>
                  <a:cubicBezTo>
                    <a:pt x="429" y="1763"/>
                    <a:pt x="477" y="1787"/>
                    <a:pt x="501" y="1787"/>
                  </a:cubicBezTo>
                  <a:lnTo>
                    <a:pt x="772" y="1787"/>
                  </a:lnTo>
                  <a:cubicBezTo>
                    <a:pt x="752" y="1772"/>
                    <a:pt x="739" y="1752"/>
                    <a:pt x="739" y="1739"/>
                  </a:cubicBezTo>
                  <a:lnTo>
                    <a:pt x="405" y="906"/>
                  </a:lnTo>
                  <a:lnTo>
                    <a:pt x="381" y="858"/>
                  </a:lnTo>
                  <a:cubicBezTo>
                    <a:pt x="358" y="763"/>
                    <a:pt x="334" y="692"/>
                    <a:pt x="334" y="596"/>
                  </a:cubicBezTo>
                  <a:lnTo>
                    <a:pt x="334" y="72"/>
                  </a:lnTo>
                  <a:lnTo>
                    <a:pt x="167" y="1"/>
                  </a:lnTo>
                  <a:close/>
                  <a:moveTo>
                    <a:pt x="772" y="1787"/>
                  </a:moveTo>
                  <a:cubicBezTo>
                    <a:pt x="790" y="1800"/>
                    <a:pt x="812" y="1811"/>
                    <a:pt x="834" y="1811"/>
                  </a:cubicBezTo>
                  <a:lnTo>
                    <a:pt x="834" y="1787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3" name="Google Shape;1563;p48"/>
            <p:cNvSpPr/>
            <p:nvPr/>
          </p:nvSpPr>
          <p:spPr>
            <a:xfrm>
              <a:off x="7541598" y="1579304"/>
              <a:ext cx="17648" cy="175350"/>
            </a:xfrm>
            <a:custGeom>
              <a:avLst/>
              <a:gdLst/>
              <a:ahLst/>
              <a:cxnLst/>
              <a:rect l="l" t="t" r="r" b="b"/>
              <a:pathLst>
                <a:path w="501" h="4978" extrusionOk="0">
                  <a:moveTo>
                    <a:pt x="214" y="1"/>
                  </a:moveTo>
                  <a:cubicBezTo>
                    <a:pt x="95" y="1"/>
                    <a:pt x="0" y="96"/>
                    <a:pt x="0" y="215"/>
                  </a:cubicBezTo>
                  <a:lnTo>
                    <a:pt x="0" y="4883"/>
                  </a:lnTo>
                  <a:cubicBezTo>
                    <a:pt x="0" y="4883"/>
                    <a:pt x="119" y="4978"/>
                    <a:pt x="143" y="4978"/>
                  </a:cubicBezTo>
                  <a:lnTo>
                    <a:pt x="286" y="4883"/>
                  </a:lnTo>
                  <a:lnTo>
                    <a:pt x="286" y="215"/>
                  </a:lnTo>
                  <a:cubicBezTo>
                    <a:pt x="286" y="96"/>
                    <a:pt x="381" y="1"/>
                    <a:pt x="500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4" name="Google Shape;1564;p48"/>
            <p:cNvSpPr/>
            <p:nvPr/>
          </p:nvSpPr>
          <p:spPr>
            <a:xfrm>
              <a:off x="7558365" y="1607836"/>
              <a:ext cx="10920" cy="83061"/>
            </a:xfrm>
            <a:custGeom>
              <a:avLst/>
              <a:gdLst/>
              <a:ahLst/>
              <a:cxnLst/>
              <a:rect l="l" t="t" r="r" b="b"/>
              <a:pathLst>
                <a:path w="310" h="2358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2191"/>
                  </a:lnTo>
                  <a:cubicBezTo>
                    <a:pt x="0" y="2286"/>
                    <a:pt x="72" y="2358"/>
                    <a:pt x="167" y="2358"/>
                  </a:cubicBezTo>
                  <a:cubicBezTo>
                    <a:pt x="238" y="2358"/>
                    <a:pt x="310" y="2286"/>
                    <a:pt x="310" y="2191"/>
                  </a:cubicBezTo>
                  <a:lnTo>
                    <a:pt x="310" y="167"/>
                  </a:lnTo>
                  <a:cubicBezTo>
                    <a:pt x="310" y="72"/>
                    <a:pt x="238" y="0"/>
                    <a:pt x="167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5" name="Google Shape;1565;p48"/>
            <p:cNvSpPr/>
            <p:nvPr/>
          </p:nvSpPr>
          <p:spPr>
            <a:xfrm>
              <a:off x="7533180" y="1722740"/>
              <a:ext cx="61291" cy="114974"/>
            </a:xfrm>
            <a:custGeom>
              <a:avLst/>
              <a:gdLst/>
              <a:ahLst/>
              <a:cxnLst/>
              <a:rect l="l" t="t" r="r" b="b"/>
              <a:pathLst>
                <a:path w="1740" h="3264" extrusionOk="0">
                  <a:moveTo>
                    <a:pt x="191" y="1"/>
                  </a:moveTo>
                  <a:cubicBezTo>
                    <a:pt x="96" y="1"/>
                    <a:pt x="1" y="96"/>
                    <a:pt x="1" y="168"/>
                  </a:cubicBezTo>
                  <a:lnTo>
                    <a:pt x="1" y="525"/>
                  </a:lnTo>
                  <a:lnTo>
                    <a:pt x="25" y="691"/>
                  </a:lnTo>
                  <a:lnTo>
                    <a:pt x="1" y="834"/>
                  </a:lnTo>
                  <a:lnTo>
                    <a:pt x="1" y="1168"/>
                  </a:lnTo>
                  <a:lnTo>
                    <a:pt x="25" y="1311"/>
                  </a:lnTo>
                  <a:lnTo>
                    <a:pt x="1" y="1477"/>
                  </a:lnTo>
                  <a:lnTo>
                    <a:pt x="1" y="1787"/>
                  </a:lnTo>
                  <a:lnTo>
                    <a:pt x="25" y="1977"/>
                  </a:lnTo>
                  <a:lnTo>
                    <a:pt x="1" y="2120"/>
                  </a:lnTo>
                  <a:lnTo>
                    <a:pt x="1" y="2430"/>
                  </a:lnTo>
                  <a:lnTo>
                    <a:pt x="25" y="2597"/>
                  </a:lnTo>
                  <a:lnTo>
                    <a:pt x="1" y="2739"/>
                  </a:lnTo>
                  <a:lnTo>
                    <a:pt x="1" y="3097"/>
                  </a:lnTo>
                  <a:cubicBezTo>
                    <a:pt x="1" y="3192"/>
                    <a:pt x="96" y="3263"/>
                    <a:pt x="191" y="3263"/>
                  </a:cubicBezTo>
                  <a:lnTo>
                    <a:pt x="1549" y="3263"/>
                  </a:lnTo>
                  <a:cubicBezTo>
                    <a:pt x="1668" y="3263"/>
                    <a:pt x="1739" y="3192"/>
                    <a:pt x="1739" y="3097"/>
                  </a:cubicBezTo>
                  <a:lnTo>
                    <a:pt x="1739" y="2739"/>
                  </a:lnTo>
                  <a:lnTo>
                    <a:pt x="1716" y="2597"/>
                  </a:lnTo>
                  <a:lnTo>
                    <a:pt x="1739" y="2430"/>
                  </a:lnTo>
                  <a:lnTo>
                    <a:pt x="1739" y="2120"/>
                  </a:lnTo>
                  <a:lnTo>
                    <a:pt x="1716" y="1954"/>
                  </a:lnTo>
                  <a:lnTo>
                    <a:pt x="1739" y="1787"/>
                  </a:lnTo>
                  <a:lnTo>
                    <a:pt x="1739" y="1477"/>
                  </a:lnTo>
                  <a:lnTo>
                    <a:pt x="1716" y="1311"/>
                  </a:lnTo>
                  <a:lnTo>
                    <a:pt x="1739" y="1168"/>
                  </a:lnTo>
                  <a:lnTo>
                    <a:pt x="1739" y="834"/>
                  </a:lnTo>
                  <a:lnTo>
                    <a:pt x="1716" y="691"/>
                  </a:lnTo>
                  <a:lnTo>
                    <a:pt x="1739" y="525"/>
                  </a:lnTo>
                  <a:lnTo>
                    <a:pt x="1739" y="168"/>
                  </a:lnTo>
                  <a:cubicBezTo>
                    <a:pt x="1739" y="72"/>
                    <a:pt x="1644" y="1"/>
                    <a:pt x="1549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6" name="Google Shape;1566;p48"/>
            <p:cNvSpPr/>
            <p:nvPr/>
          </p:nvSpPr>
          <p:spPr>
            <a:xfrm>
              <a:off x="7533180" y="1722740"/>
              <a:ext cx="17648" cy="114974"/>
            </a:xfrm>
            <a:custGeom>
              <a:avLst/>
              <a:gdLst/>
              <a:ahLst/>
              <a:cxnLst/>
              <a:rect l="l" t="t" r="r" b="b"/>
              <a:pathLst>
                <a:path w="501" h="3264" extrusionOk="0">
                  <a:moveTo>
                    <a:pt x="191" y="1"/>
                  </a:moveTo>
                  <a:cubicBezTo>
                    <a:pt x="96" y="1"/>
                    <a:pt x="1" y="96"/>
                    <a:pt x="1" y="191"/>
                  </a:cubicBezTo>
                  <a:lnTo>
                    <a:pt x="1" y="525"/>
                  </a:lnTo>
                  <a:lnTo>
                    <a:pt x="25" y="691"/>
                  </a:lnTo>
                  <a:lnTo>
                    <a:pt x="1" y="834"/>
                  </a:lnTo>
                  <a:lnTo>
                    <a:pt x="1" y="1168"/>
                  </a:lnTo>
                  <a:lnTo>
                    <a:pt x="25" y="1311"/>
                  </a:lnTo>
                  <a:lnTo>
                    <a:pt x="1" y="1477"/>
                  </a:lnTo>
                  <a:lnTo>
                    <a:pt x="1" y="1811"/>
                  </a:lnTo>
                  <a:lnTo>
                    <a:pt x="25" y="1977"/>
                  </a:lnTo>
                  <a:lnTo>
                    <a:pt x="1" y="2120"/>
                  </a:lnTo>
                  <a:lnTo>
                    <a:pt x="1" y="2430"/>
                  </a:lnTo>
                  <a:lnTo>
                    <a:pt x="25" y="2597"/>
                  </a:lnTo>
                  <a:lnTo>
                    <a:pt x="1" y="2739"/>
                  </a:lnTo>
                  <a:lnTo>
                    <a:pt x="1" y="3097"/>
                  </a:lnTo>
                  <a:cubicBezTo>
                    <a:pt x="1" y="3192"/>
                    <a:pt x="72" y="3263"/>
                    <a:pt x="191" y="3263"/>
                  </a:cubicBezTo>
                  <a:lnTo>
                    <a:pt x="501" y="3263"/>
                  </a:lnTo>
                  <a:cubicBezTo>
                    <a:pt x="406" y="3263"/>
                    <a:pt x="334" y="3192"/>
                    <a:pt x="334" y="3097"/>
                  </a:cubicBezTo>
                  <a:lnTo>
                    <a:pt x="334" y="191"/>
                  </a:lnTo>
                  <a:cubicBezTo>
                    <a:pt x="334" y="96"/>
                    <a:pt x="406" y="1"/>
                    <a:pt x="501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7" name="Google Shape;1567;p48"/>
            <p:cNvSpPr/>
            <p:nvPr/>
          </p:nvSpPr>
          <p:spPr>
            <a:xfrm>
              <a:off x="7533180" y="1808301"/>
              <a:ext cx="21875" cy="10955"/>
            </a:xfrm>
            <a:custGeom>
              <a:avLst/>
              <a:gdLst/>
              <a:ahLst/>
              <a:cxnLst/>
              <a:rect l="l" t="t" r="r" b="b"/>
              <a:pathLst>
                <a:path w="621" h="311" extrusionOk="0">
                  <a:moveTo>
                    <a:pt x="1" y="1"/>
                  </a:moveTo>
                  <a:lnTo>
                    <a:pt x="1" y="310"/>
                  </a:lnTo>
                  <a:lnTo>
                    <a:pt x="453" y="310"/>
                  </a:lnTo>
                  <a:cubicBezTo>
                    <a:pt x="549" y="310"/>
                    <a:pt x="620" y="239"/>
                    <a:pt x="620" y="168"/>
                  </a:cubicBezTo>
                  <a:cubicBezTo>
                    <a:pt x="620" y="72"/>
                    <a:pt x="549" y="1"/>
                    <a:pt x="453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8" name="Google Shape;1568;p48"/>
            <p:cNvSpPr/>
            <p:nvPr/>
          </p:nvSpPr>
          <p:spPr>
            <a:xfrm>
              <a:off x="7533180" y="1786497"/>
              <a:ext cx="21875" cy="10955"/>
            </a:xfrm>
            <a:custGeom>
              <a:avLst/>
              <a:gdLst/>
              <a:ahLst/>
              <a:cxnLst/>
              <a:rect l="l" t="t" r="r" b="b"/>
              <a:pathLst>
                <a:path w="621" h="311" extrusionOk="0">
                  <a:moveTo>
                    <a:pt x="1" y="1"/>
                  </a:moveTo>
                  <a:lnTo>
                    <a:pt x="1" y="310"/>
                  </a:lnTo>
                  <a:lnTo>
                    <a:pt x="453" y="310"/>
                  </a:lnTo>
                  <a:cubicBezTo>
                    <a:pt x="549" y="310"/>
                    <a:pt x="620" y="239"/>
                    <a:pt x="620" y="144"/>
                  </a:cubicBezTo>
                  <a:cubicBezTo>
                    <a:pt x="620" y="72"/>
                    <a:pt x="549" y="1"/>
                    <a:pt x="453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9" name="Google Shape;1569;p48"/>
            <p:cNvSpPr/>
            <p:nvPr/>
          </p:nvSpPr>
          <p:spPr>
            <a:xfrm>
              <a:off x="7533180" y="1763847"/>
              <a:ext cx="21875" cy="10955"/>
            </a:xfrm>
            <a:custGeom>
              <a:avLst/>
              <a:gdLst/>
              <a:ahLst/>
              <a:cxnLst/>
              <a:rect l="l" t="t" r="r" b="b"/>
              <a:pathLst>
                <a:path w="621" h="311" extrusionOk="0">
                  <a:moveTo>
                    <a:pt x="1" y="1"/>
                  </a:moveTo>
                  <a:lnTo>
                    <a:pt x="1" y="310"/>
                  </a:lnTo>
                  <a:lnTo>
                    <a:pt x="453" y="310"/>
                  </a:lnTo>
                  <a:cubicBezTo>
                    <a:pt x="549" y="310"/>
                    <a:pt x="620" y="239"/>
                    <a:pt x="620" y="167"/>
                  </a:cubicBezTo>
                  <a:cubicBezTo>
                    <a:pt x="620" y="72"/>
                    <a:pt x="549" y="1"/>
                    <a:pt x="453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0" name="Google Shape;1570;p48"/>
            <p:cNvSpPr/>
            <p:nvPr/>
          </p:nvSpPr>
          <p:spPr>
            <a:xfrm>
              <a:off x="7533180" y="1741198"/>
              <a:ext cx="21875" cy="11800"/>
            </a:xfrm>
            <a:custGeom>
              <a:avLst/>
              <a:gdLst/>
              <a:ahLst/>
              <a:cxnLst/>
              <a:rect l="l" t="t" r="r" b="b"/>
              <a:pathLst>
                <a:path w="621" h="335" extrusionOk="0">
                  <a:moveTo>
                    <a:pt x="1" y="1"/>
                  </a:moveTo>
                  <a:lnTo>
                    <a:pt x="1" y="334"/>
                  </a:lnTo>
                  <a:lnTo>
                    <a:pt x="453" y="334"/>
                  </a:lnTo>
                  <a:cubicBezTo>
                    <a:pt x="549" y="334"/>
                    <a:pt x="620" y="263"/>
                    <a:pt x="620" y="167"/>
                  </a:cubicBezTo>
                  <a:cubicBezTo>
                    <a:pt x="620" y="72"/>
                    <a:pt x="549" y="1"/>
                    <a:pt x="453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1" name="Google Shape;1571;p48"/>
            <p:cNvSpPr/>
            <p:nvPr/>
          </p:nvSpPr>
          <p:spPr>
            <a:xfrm>
              <a:off x="7572632" y="1741198"/>
              <a:ext cx="21840" cy="11800"/>
            </a:xfrm>
            <a:custGeom>
              <a:avLst/>
              <a:gdLst/>
              <a:ahLst/>
              <a:cxnLst/>
              <a:rect l="l" t="t" r="r" b="b"/>
              <a:pathLst>
                <a:path w="620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619" y="334"/>
                  </a:lnTo>
                  <a:lnTo>
                    <a:pt x="61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2" name="Google Shape;1572;p48"/>
            <p:cNvSpPr/>
            <p:nvPr/>
          </p:nvSpPr>
          <p:spPr>
            <a:xfrm>
              <a:off x="7572632" y="1763847"/>
              <a:ext cx="21840" cy="10955"/>
            </a:xfrm>
            <a:custGeom>
              <a:avLst/>
              <a:gdLst/>
              <a:ahLst/>
              <a:cxnLst/>
              <a:rect l="l" t="t" r="r" b="b"/>
              <a:pathLst>
                <a:path w="620" h="31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619" y="310"/>
                  </a:lnTo>
                  <a:lnTo>
                    <a:pt x="61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3" name="Google Shape;1573;p48"/>
            <p:cNvSpPr/>
            <p:nvPr/>
          </p:nvSpPr>
          <p:spPr>
            <a:xfrm>
              <a:off x="7572632" y="1786497"/>
              <a:ext cx="21840" cy="10955"/>
            </a:xfrm>
            <a:custGeom>
              <a:avLst/>
              <a:gdLst/>
              <a:ahLst/>
              <a:cxnLst/>
              <a:rect l="l" t="t" r="r" b="b"/>
              <a:pathLst>
                <a:path w="620" h="311" extrusionOk="0">
                  <a:moveTo>
                    <a:pt x="167" y="1"/>
                  </a:moveTo>
                  <a:cubicBezTo>
                    <a:pt x="72" y="1"/>
                    <a:pt x="0" y="72"/>
                    <a:pt x="0" y="144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619" y="310"/>
                  </a:lnTo>
                  <a:lnTo>
                    <a:pt x="61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4" name="Google Shape;1574;p48"/>
            <p:cNvSpPr/>
            <p:nvPr/>
          </p:nvSpPr>
          <p:spPr>
            <a:xfrm>
              <a:off x="7572632" y="1808301"/>
              <a:ext cx="21840" cy="10955"/>
            </a:xfrm>
            <a:custGeom>
              <a:avLst/>
              <a:gdLst/>
              <a:ahLst/>
              <a:cxnLst/>
              <a:rect l="l" t="t" r="r" b="b"/>
              <a:pathLst>
                <a:path w="620" h="311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619" y="310"/>
                  </a:lnTo>
                  <a:lnTo>
                    <a:pt x="61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5" name="Google Shape;1575;p48"/>
            <p:cNvSpPr/>
            <p:nvPr/>
          </p:nvSpPr>
          <p:spPr>
            <a:xfrm>
              <a:off x="7533180" y="1808301"/>
              <a:ext cx="11800" cy="10955"/>
            </a:xfrm>
            <a:custGeom>
              <a:avLst/>
              <a:gdLst/>
              <a:ahLst/>
              <a:cxnLst/>
              <a:rect l="l" t="t" r="r" b="b"/>
              <a:pathLst>
                <a:path w="335" h="311" extrusionOk="0">
                  <a:moveTo>
                    <a:pt x="1" y="1"/>
                  </a:moveTo>
                  <a:lnTo>
                    <a:pt x="1" y="310"/>
                  </a:lnTo>
                  <a:lnTo>
                    <a:pt x="334" y="310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6" name="Google Shape;1576;p48"/>
            <p:cNvSpPr/>
            <p:nvPr/>
          </p:nvSpPr>
          <p:spPr>
            <a:xfrm>
              <a:off x="7533180" y="1786497"/>
              <a:ext cx="11800" cy="10955"/>
            </a:xfrm>
            <a:custGeom>
              <a:avLst/>
              <a:gdLst/>
              <a:ahLst/>
              <a:cxnLst/>
              <a:rect l="l" t="t" r="r" b="b"/>
              <a:pathLst>
                <a:path w="335" h="311" extrusionOk="0">
                  <a:moveTo>
                    <a:pt x="1" y="1"/>
                  </a:moveTo>
                  <a:lnTo>
                    <a:pt x="1" y="310"/>
                  </a:lnTo>
                  <a:lnTo>
                    <a:pt x="334" y="310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7" name="Google Shape;1577;p48"/>
            <p:cNvSpPr/>
            <p:nvPr/>
          </p:nvSpPr>
          <p:spPr>
            <a:xfrm>
              <a:off x="7533180" y="1763847"/>
              <a:ext cx="11800" cy="10955"/>
            </a:xfrm>
            <a:custGeom>
              <a:avLst/>
              <a:gdLst/>
              <a:ahLst/>
              <a:cxnLst/>
              <a:rect l="l" t="t" r="r" b="b"/>
              <a:pathLst>
                <a:path w="335" h="311" extrusionOk="0">
                  <a:moveTo>
                    <a:pt x="1" y="1"/>
                  </a:moveTo>
                  <a:lnTo>
                    <a:pt x="1" y="310"/>
                  </a:lnTo>
                  <a:lnTo>
                    <a:pt x="334" y="310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8" name="Google Shape;1578;p48"/>
            <p:cNvSpPr/>
            <p:nvPr/>
          </p:nvSpPr>
          <p:spPr>
            <a:xfrm>
              <a:off x="7533180" y="1741198"/>
              <a:ext cx="11800" cy="11800"/>
            </a:xfrm>
            <a:custGeom>
              <a:avLst/>
              <a:gdLst/>
              <a:ahLst/>
              <a:cxnLst/>
              <a:rect l="l" t="t" r="r" b="b"/>
              <a:pathLst>
                <a:path w="335" h="335" extrusionOk="0">
                  <a:moveTo>
                    <a:pt x="1" y="1"/>
                  </a:moveTo>
                  <a:lnTo>
                    <a:pt x="1" y="334"/>
                  </a:lnTo>
                  <a:lnTo>
                    <a:pt x="334" y="334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9" name="Google Shape;1579;p48"/>
            <p:cNvSpPr/>
            <p:nvPr/>
          </p:nvSpPr>
          <p:spPr>
            <a:xfrm>
              <a:off x="7542408" y="1855292"/>
              <a:ext cx="45335" cy="11765"/>
            </a:xfrm>
            <a:custGeom>
              <a:avLst/>
              <a:gdLst/>
              <a:ahLst/>
              <a:cxnLst/>
              <a:rect l="l" t="t" r="r" b="b"/>
              <a:pathLst>
                <a:path w="1287" h="334" extrusionOk="0">
                  <a:moveTo>
                    <a:pt x="1" y="0"/>
                  </a:moveTo>
                  <a:cubicBezTo>
                    <a:pt x="1" y="96"/>
                    <a:pt x="1" y="167"/>
                    <a:pt x="48" y="262"/>
                  </a:cubicBezTo>
                  <a:lnTo>
                    <a:pt x="1" y="334"/>
                  </a:lnTo>
                  <a:lnTo>
                    <a:pt x="1215" y="334"/>
                  </a:lnTo>
                  <a:lnTo>
                    <a:pt x="1239" y="286"/>
                  </a:lnTo>
                  <a:cubicBezTo>
                    <a:pt x="1263" y="191"/>
                    <a:pt x="1287" y="120"/>
                    <a:pt x="1287" y="24"/>
                  </a:cubicBezTo>
                  <a:lnTo>
                    <a:pt x="1287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0" name="Google Shape;1580;p48"/>
            <p:cNvSpPr/>
            <p:nvPr/>
          </p:nvSpPr>
          <p:spPr>
            <a:xfrm>
              <a:off x="7539907" y="1855292"/>
              <a:ext cx="14301" cy="10955"/>
            </a:xfrm>
            <a:custGeom>
              <a:avLst/>
              <a:gdLst/>
              <a:ahLst/>
              <a:cxnLst/>
              <a:rect l="l" t="t" r="r" b="b"/>
              <a:pathLst>
                <a:path w="406" h="311" extrusionOk="0">
                  <a:moveTo>
                    <a:pt x="0" y="0"/>
                  </a:moveTo>
                  <a:lnTo>
                    <a:pt x="0" y="24"/>
                  </a:lnTo>
                  <a:cubicBezTo>
                    <a:pt x="0" y="120"/>
                    <a:pt x="24" y="191"/>
                    <a:pt x="48" y="262"/>
                  </a:cubicBezTo>
                  <a:lnTo>
                    <a:pt x="72" y="310"/>
                  </a:lnTo>
                  <a:lnTo>
                    <a:pt x="405" y="310"/>
                  </a:lnTo>
                  <a:lnTo>
                    <a:pt x="381" y="262"/>
                  </a:lnTo>
                  <a:cubicBezTo>
                    <a:pt x="334" y="191"/>
                    <a:pt x="334" y="120"/>
                    <a:pt x="334" y="24"/>
                  </a:cubicBezTo>
                  <a:lnTo>
                    <a:pt x="334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1" name="Google Shape;1581;p48"/>
            <p:cNvSpPr/>
            <p:nvPr/>
          </p:nvSpPr>
          <p:spPr>
            <a:xfrm>
              <a:off x="7235387" y="1537351"/>
              <a:ext cx="277714" cy="371659"/>
            </a:xfrm>
            <a:custGeom>
              <a:avLst/>
              <a:gdLst/>
              <a:ahLst/>
              <a:cxnLst/>
              <a:rect l="l" t="t" r="r" b="b"/>
              <a:pathLst>
                <a:path w="7884" h="10551" extrusionOk="0">
                  <a:moveTo>
                    <a:pt x="406" y="1"/>
                  </a:moveTo>
                  <a:cubicBezTo>
                    <a:pt x="191" y="1"/>
                    <a:pt x="1" y="191"/>
                    <a:pt x="1" y="406"/>
                  </a:cubicBezTo>
                  <a:lnTo>
                    <a:pt x="1" y="10122"/>
                  </a:lnTo>
                  <a:cubicBezTo>
                    <a:pt x="1" y="10360"/>
                    <a:pt x="191" y="10551"/>
                    <a:pt x="406" y="10551"/>
                  </a:cubicBezTo>
                  <a:lnTo>
                    <a:pt x="7455" y="10551"/>
                  </a:lnTo>
                  <a:cubicBezTo>
                    <a:pt x="7693" y="10551"/>
                    <a:pt x="7883" y="10360"/>
                    <a:pt x="7883" y="10122"/>
                  </a:cubicBezTo>
                  <a:lnTo>
                    <a:pt x="668" y="10122"/>
                  </a:lnTo>
                  <a:cubicBezTo>
                    <a:pt x="525" y="10122"/>
                    <a:pt x="406" y="10003"/>
                    <a:pt x="406" y="9860"/>
                  </a:cubicBezTo>
                  <a:lnTo>
                    <a:pt x="406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2" name="Google Shape;1582;p48"/>
            <p:cNvSpPr/>
            <p:nvPr/>
          </p:nvSpPr>
          <p:spPr>
            <a:xfrm>
              <a:off x="7289916" y="1570920"/>
              <a:ext cx="170348" cy="26031"/>
            </a:xfrm>
            <a:custGeom>
              <a:avLst/>
              <a:gdLst/>
              <a:ahLst/>
              <a:cxnLst/>
              <a:rect l="l" t="t" r="r" b="b"/>
              <a:pathLst>
                <a:path w="4836" h="739" extrusionOk="0">
                  <a:moveTo>
                    <a:pt x="263" y="0"/>
                  </a:moveTo>
                  <a:lnTo>
                    <a:pt x="144" y="48"/>
                  </a:lnTo>
                  <a:cubicBezTo>
                    <a:pt x="25" y="48"/>
                    <a:pt x="25" y="143"/>
                    <a:pt x="25" y="262"/>
                  </a:cubicBezTo>
                  <a:lnTo>
                    <a:pt x="1" y="524"/>
                  </a:lnTo>
                  <a:cubicBezTo>
                    <a:pt x="1" y="643"/>
                    <a:pt x="96" y="739"/>
                    <a:pt x="215" y="739"/>
                  </a:cubicBezTo>
                  <a:lnTo>
                    <a:pt x="4525" y="715"/>
                  </a:lnTo>
                  <a:cubicBezTo>
                    <a:pt x="4645" y="715"/>
                    <a:pt x="4740" y="620"/>
                    <a:pt x="4740" y="501"/>
                  </a:cubicBezTo>
                  <a:lnTo>
                    <a:pt x="4835" y="477"/>
                  </a:lnTo>
                  <a:lnTo>
                    <a:pt x="4835" y="191"/>
                  </a:lnTo>
                  <a:cubicBezTo>
                    <a:pt x="4835" y="96"/>
                    <a:pt x="4740" y="0"/>
                    <a:pt x="4621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3" name="Google Shape;1583;p48"/>
            <p:cNvSpPr/>
            <p:nvPr/>
          </p:nvSpPr>
          <p:spPr>
            <a:xfrm>
              <a:off x="7287415" y="1570920"/>
              <a:ext cx="172849" cy="27722"/>
            </a:xfrm>
            <a:custGeom>
              <a:avLst/>
              <a:gdLst/>
              <a:ahLst/>
              <a:cxnLst/>
              <a:rect l="l" t="t" r="r" b="b"/>
              <a:pathLst>
                <a:path w="4907" h="787" extrusionOk="0">
                  <a:moveTo>
                    <a:pt x="215" y="0"/>
                  </a:moveTo>
                  <a:cubicBezTo>
                    <a:pt x="96" y="0"/>
                    <a:pt x="0" y="96"/>
                    <a:pt x="0" y="215"/>
                  </a:cubicBezTo>
                  <a:lnTo>
                    <a:pt x="0" y="572"/>
                  </a:lnTo>
                  <a:cubicBezTo>
                    <a:pt x="0" y="691"/>
                    <a:pt x="96" y="786"/>
                    <a:pt x="215" y="786"/>
                  </a:cubicBezTo>
                  <a:lnTo>
                    <a:pt x="4692" y="786"/>
                  </a:lnTo>
                  <a:cubicBezTo>
                    <a:pt x="4811" y="786"/>
                    <a:pt x="4906" y="691"/>
                    <a:pt x="4906" y="572"/>
                  </a:cubicBezTo>
                  <a:lnTo>
                    <a:pt x="4906" y="477"/>
                  </a:lnTo>
                  <a:lnTo>
                    <a:pt x="477" y="477"/>
                  </a:lnTo>
                  <a:cubicBezTo>
                    <a:pt x="381" y="477"/>
                    <a:pt x="334" y="405"/>
                    <a:pt x="334" y="334"/>
                  </a:cubicBezTo>
                  <a:lnTo>
                    <a:pt x="334" y="0"/>
                  </a:ln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4" name="Google Shape;1584;p48"/>
            <p:cNvSpPr/>
            <p:nvPr/>
          </p:nvSpPr>
          <p:spPr>
            <a:xfrm>
              <a:off x="7334370" y="1626294"/>
              <a:ext cx="157738" cy="11765"/>
            </a:xfrm>
            <a:custGeom>
              <a:avLst/>
              <a:gdLst/>
              <a:ahLst/>
              <a:cxnLst/>
              <a:rect l="l" t="t" r="r" b="b"/>
              <a:pathLst>
                <a:path w="4478" h="334" extrusionOk="0">
                  <a:moveTo>
                    <a:pt x="144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44" y="334"/>
                  </a:cubicBezTo>
                  <a:lnTo>
                    <a:pt x="4311" y="334"/>
                  </a:lnTo>
                  <a:cubicBezTo>
                    <a:pt x="4407" y="334"/>
                    <a:pt x="4478" y="262"/>
                    <a:pt x="4478" y="167"/>
                  </a:cubicBezTo>
                  <a:cubicBezTo>
                    <a:pt x="4478" y="72"/>
                    <a:pt x="4407" y="0"/>
                    <a:pt x="4311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5" name="Google Shape;1585;p48"/>
            <p:cNvSpPr/>
            <p:nvPr/>
          </p:nvSpPr>
          <p:spPr>
            <a:xfrm>
              <a:off x="7401508" y="1652290"/>
              <a:ext cx="90599" cy="11765"/>
            </a:xfrm>
            <a:custGeom>
              <a:avLst/>
              <a:gdLst/>
              <a:ahLst/>
              <a:cxnLst/>
              <a:rect l="l" t="t" r="r" b="b"/>
              <a:pathLst>
                <a:path w="2572" h="334" extrusionOk="0">
                  <a:moveTo>
                    <a:pt x="143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62"/>
                    <a:pt x="71" y="334"/>
                    <a:pt x="143" y="334"/>
                  </a:cubicBezTo>
                  <a:lnTo>
                    <a:pt x="2405" y="334"/>
                  </a:lnTo>
                  <a:cubicBezTo>
                    <a:pt x="2501" y="334"/>
                    <a:pt x="2572" y="262"/>
                    <a:pt x="2572" y="167"/>
                  </a:cubicBezTo>
                  <a:cubicBezTo>
                    <a:pt x="2572" y="72"/>
                    <a:pt x="2501" y="0"/>
                    <a:pt x="2405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6" name="Google Shape;1586;p48"/>
            <p:cNvSpPr/>
            <p:nvPr/>
          </p:nvSpPr>
          <p:spPr>
            <a:xfrm>
              <a:off x="7311720" y="1652290"/>
              <a:ext cx="74712" cy="11765"/>
            </a:xfrm>
            <a:custGeom>
              <a:avLst/>
              <a:gdLst/>
              <a:ahLst/>
              <a:cxnLst/>
              <a:rect l="l" t="t" r="r" b="b"/>
              <a:pathLst>
                <a:path w="2121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1954" y="334"/>
                  </a:lnTo>
                  <a:cubicBezTo>
                    <a:pt x="2049" y="334"/>
                    <a:pt x="2120" y="262"/>
                    <a:pt x="2120" y="167"/>
                  </a:cubicBezTo>
                  <a:cubicBezTo>
                    <a:pt x="2120" y="72"/>
                    <a:pt x="2049" y="0"/>
                    <a:pt x="1954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7" name="Google Shape;1587;p48"/>
            <p:cNvSpPr/>
            <p:nvPr/>
          </p:nvSpPr>
          <p:spPr>
            <a:xfrm>
              <a:off x="7311720" y="1678286"/>
              <a:ext cx="142661" cy="11800"/>
            </a:xfrm>
            <a:custGeom>
              <a:avLst/>
              <a:gdLst/>
              <a:ahLst/>
              <a:cxnLst/>
              <a:rect l="l" t="t" r="r" b="b"/>
              <a:pathLst>
                <a:path w="4050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3906" y="334"/>
                  </a:lnTo>
                  <a:cubicBezTo>
                    <a:pt x="3978" y="334"/>
                    <a:pt x="4049" y="263"/>
                    <a:pt x="4049" y="167"/>
                  </a:cubicBezTo>
                  <a:cubicBezTo>
                    <a:pt x="4049" y="72"/>
                    <a:pt x="3978" y="1"/>
                    <a:pt x="3906" y="1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8" name="Google Shape;1588;p48"/>
            <p:cNvSpPr/>
            <p:nvPr/>
          </p:nvSpPr>
          <p:spPr>
            <a:xfrm>
              <a:off x="7334370" y="1721930"/>
              <a:ext cx="157738" cy="10920"/>
            </a:xfrm>
            <a:custGeom>
              <a:avLst/>
              <a:gdLst/>
              <a:ahLst/>
              <a:cxnLst/>
              <a:rect l="l" t="t" r="r" b="b"/>
              <a:pathLst>
                <a:path w="4478" h="310" extrusionOk="0">
                  <a:moveTo>
                    <a:pt x="144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38"/>
                    <a:pt x="72" y="310"/>
                    <a:pt x="144" y="310"/>
                  </a:cubicBezTo>
                  <a:lnTo>
                    <a:pt x="4311" y="310"/>
                  </a:lnTo>
                  <a:cubicBezTo>
                    <a:pt x="4407" y="310"/>
                    <a:pt x="4478" y="238"/>
                    <a:pt x="4478" y="167"/>
                  </a:cubicBezTo>
                  <a:cubicBezTo>
                    <a:pt x="4478" y="71"/>
                    <a:pt x="4407" y="0"/>
                    <a:pt x="4311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9" name="Google Shape;1589;p48"/>
            <p:cNvSpPr/>
            <p:nvPr/>
          </p:nvSpPr>
          <p:spPr>
            <a:xfrm>
              <a:off x="7311720" y="1747926"/>
              <a:ext cx="180387" cy="10920"/>
            </a:xfrm>
            <a:custGeom>
              <a:avLst/>
              <a:gdLst/>
              <a:ahLst/>
              <a:cxnLst/>
              <a:rect l="l" t="t" r="r" b="b"/>
              <a:pathLst>
                <a:path w="5121" h="310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4954" y="310"/>
                  </a:lnTo>
                  <a:cubicBezTo>
                    <a:pt x="5050" y="310"/>
                    <a:pt x="5121" y="238"/>
                    <a:pt x="5121" y="167"/>
                  </a:cubicBezTo>
                  <a:cubicBezTo>
                    <a:pt x="5121" y="72"/>
                    <a:pt x="5050" y="0"/>
                    <a:pt x="4954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0" name="Google Shape;1590;p48"/>
            <p:cNvSpPr/>
            <p:nvPr/>
          </p:nvSpPr>
          <p:spPr>
            <a:xfrm>
              <a:off x="7311720" y="1773922"/>
              <a:ext cx="73867" cy="11765"/>
            </a:xfrm>
            <a:custGeom>
              <a:avLst/>
              <a:gdLst/>
              <a:ahLst/>
              <a:cxnLst/>
              <a:rect l="l" t="t" r="r" b="b"/>
              <a:pathLst>
                <a:path w="2097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1954" y="334"/>
                  </a:lnTo>
                  <a:cubicBezTo>
                    <a:pt x="2025" y="334"/>
                    <a:pt x="2097" y="262"/>
                    <a:pt x="2097" y="167"/>
                  </a:cubicBezTo>
                  <a:cubicBezTo>
                    <a:pt x="2097" y="72"/>
                    <a:pt x="2025" y="0"/>
                    <a:pt x="1954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1" name="Google Shape;1591;p48"/>
            <p:cNvSpPr/>
            <p:nvPr/>
          </p:nvSpPr>
          <p:spPr>
            <a:xfrm>
              <a:off x="7334370" y="1816720"/>
              <a:ext cx="157738" cy="11765"/>
            </a:xfrm>
            <a:custGeom>
              <a:avLst/>
              <a:gdLst/>
              <a:ahLst/>
              <a:cxnLst/>
              <a:rect l="l" t="t" r="r" b="b"/>
              <a:pathLst>
                <a:path w="4478" h="334" extrusionOk="0">
                  <a:moveTo>
                    <a:pt x="144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62"/>
                    <a:pt x="72" y="333"/>
                    <a:pt x="144" y="333"/>
                  </a:cubicBezTo>
                  <a:lnTo>
                    <a:pt x="4311" y="333"/>
                  </a:lnTo>
                  <a:cubicBezTo>
                    <a:pt x="4407" y="333"/>
                    <a:pt x="4478" y="262"/>
                    <a:pt x="4478" y="167"/>
                  </a:cubicBezTo>
                  <a:cubicBezTo>
                    <a:pt x="4478" y="71"/>
                    <a:pt x="4407" y="0"/>
                    <a:pt x="4311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2" name="Google Shape;1592;p48"/>
            <p:cNvSpPr/>
            <p:nvPr/>
          </p:nvSpPr>
          <p:spPr>
            <a:xfrm>
              <a:off x="7447618" y="1843562"/>
              <a:ext cx="44489" cy="10920"/>
            </a:xfrm>
            <a:custGeom>
              <a:avLst/>
              <a:gdLst/>
              <a:ahLst/>
              <a:cxnLst/>
              <a:rect l="l" t="t" r="r" b="b"/>
              <a:pathLst>
                <a:path w="1263" h="310" extrusionOk="0">
                  <a:moveTo>
                    <a:pt x="168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1096" y="310"/>
                  </a:lnTo>
                  <a:cubicBezTo>
                    <a:pt x="1192" y="310"/>
                    <a:pt x="1263" y="238"/>
                    <a:pt x="1263" y="143"/>
                  </a:cubicBezTo>
                  <a:cubicBezTo>
                    <a:pt x="1263" y="72"/>
                    <a:pt x="1192" y="0"/>
                    <a:pt x="1096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3" name="Google Shape;1593;p48"/>
            <p:cNvSpPr/>
            <p:nvPr/>
          </p:nvSpPr>
          <p:spPr>
            <a:xfrm>
              <a:off x="7311720" y="1843562"/>
              <a:ext cx="120857" cy="10920"/>
            </a:xfrm>
            <a:custGeom>
              <a:avLst/>
              <a:gdLst/>
              <a:ahLst/>
              <a:cxnLst/>
              <a:rect l="l" t="t" r="r" b="b"/>
              <a:pathLst>
                <a:path w="3431" h="310" extrusionOk="0">
                  <a:moveTo>
                    <a:pt x="168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3263" y="310"/>
                  </a:lnTo>
                  <a:cubicBezTo>
                    <a:pt x="3359" y="310"/>
                    <a:pt x="3430" y="238"/>
                    <a:pt x="3430" y="143"/>
                  </a:cubicBezTo>
                  <a:cubicBezTo>
                    <a:pt x="3430" y="72"/>
                    <a:pt x="3359" y="0"/>
                    <a:pt x="3263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4" name="Google Shape;1594;p48"/>
            <p:cNvSpPr/>
            <p:nvPr/>
          </p:nvSpPr>
          <p:spPr>
            <a:xfrm>
              <a:off x="7311720" y="1869558"/>
              <a:ext cx="123358" cy="10920"/>
            </a:xfrm>
            <a:custGeom>
              <a:avLst/>
              <a:gdLst/>
              <a:ahLst/>
              <a:cxnLst/>
              <a:rect l="l" t="t" r="r" b="b"/>
              <a:pathLst>
                <a:path w="3502" h="310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3359" y="310"/>
                  </a:lnTo>
                  <a:cubicBezTo>
                    <a:pt x="3430" y="310"/>
                    <a:pt x="3502" y="238"/>
                    <a:pt x="3502" y="167"/>
                  </a:cubicBezTo>
                  <a:cubicBezTo>
                    <a:pt x="3502" y="72"/>
                    <a:pt x="3430" y="0"/>
                    <a:pt x="3359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5" name="Google Shape;1595;p48"/>
            <p:cNvSpPr/>
            <p:nvPr/>
          </p:nvSpPr>
          <p:spPr>
            <a:xfrm>
              <a:off x="7263074" y="1632141"/>
              <a:ext cx="28567" cy="27722"/>
            </a:xfrm>
            <a:custGeom>
              <a:avLst/>
              <a:gdLst/>
              <a:ahLst/>
              <a:cxnLst/>
              <a:rect l="l" t="t" r="r" b="b"/>
              <a:pathLst>
                <a:path w="811" h="787" extrusionOk="0">
                  <a:moveTo>
                    <a:pt x="167" y="1"/>
                  </a:moveTo>
                  <a:cubicBezTo>
                    <a:pt x="96" y="1"/>
                    <a:pt x="48" y="25"/>
                    <a:pt x="1" y="49"/>
                  </a:cubicBezTo>
                  <a:lnTo>
                    <a:pt x="263" y="549"/>
                  </a:lnTo>
                  <a:lnTo>
                    <a:pt x="739" y="787"/>
                  </a:lnTo>
                  <a:cubicBezTo>
                    <a:pt x="787" y="739"/>
                    <a:pt x="810" y="691"/>
                    <a:pt x="810" y="644"/>
                  </a:cubicBezTo>
                  <a:lnTo>
                    <a:pt x="810" y="215"/>
                  </a:lnTo>
                  <a:lnTo>
                    <a:pt x="787" y="215"/>
                  </a:lnTo>
                  <a:cubicBezTo>
                    <a:pt x="787" y="96"/>
                    <a:pt x="691" y="1"/>
                    <a:pt x="572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6" name="Google Shape;1596;p48"/>
            <p:cNvSpPr/>
            <p:nvPr/>
          </p:nvSpPr>
          <p:spPr>
            <a:xfrm>
              <a:off x="7261419" y="1634677"/>
              <a:ext cx="27687" cy="27722"/>
            </a:xfrm>
            <a:custGeom>
              <a:avLst/>
              <a:gdLst/>
              <a:ahLst/>
              <a:cxnLst/>
              <a:rect l="l" t="t" r="r" b="b"/>
              <a:pathLst>
                <a:path w="786" h="787" extrusionOk="0">
                  <a:moveTo>
                    <a:pt x="71" y="0"/>
                  </a:moveTo>
                  <a:cubicBezTo>
                    <a:pt x="24" y="24"/>
                    <a:pt x="0" y="72"/>
                    <a:pt x="0" y="143"/>
                  </a:cubicBezTo>
                  <a:lnTo>
                    <a:pt x="0" y="572"/>
                  </a:lnTo>
                  <a:cubicBezTo>
                    <a:pt x="0" y="691"/>
                    <a:pt x="95" y="786"/>
                    <a:pt x="214" y="786"/>
                  </a:cubicBezTo>
                  <a:lnTo>
                    <a:pt x="643" y="786"/>
                  </a:lnTo>
                  <a:cubicBezTo>
                    <a:pt x="691" y="786"/>
                    <a:pt x="738" y="762"/>
                    <a:pt x="786" y="715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597" name="Google Shape;1597;p48"/>
          <p:cNvGrpSpPr/>
          <p:nvPr/>
        </p:nvGrpSpPr>
        <p:grpSpPr>
          <a:xfrm>
            <a:off x="4395417" y="1889903"/>
            <a:ext cx="353167" cy="363686"/>
            <a:chOff x="4786757" y="2166504"/>
            <a:chExt cx="366622" cy="377542"/>
          </a:xfrm>
        </p:grpSpPr>
        <p:sp>
          <p:nvSpPr>
            <p:cNvPr id="1598" name="Google Shape;1598;p48"/>
            <p:cNvSpPr/>
            <p:nvPr/>
          </p:nvSpPr>
          <p:spPr>
            <a:xfrm>
              <a:off x="4856361" y="2171542"/>
              <a:ext cx="227377" cy="366622"/>
            </a:xfrm>
            <a:custGeom>
              <a:avLst/>
              <a:gdLst/>
              <a:ahLst/>
              <a:cxnLst/>
              <a:rect l="l" t="t" r="r" b="b"/>
              <a:pathLst>
                <a:path w="6455" h="10408" extrusionOk="0">
                  <a:moveTo>
                    <a:pt x="787" y="1"/>
                  </a:moveTo>
                  <a:cubicBezTo>
                    <a:pt x="358" y="1"/>
                    <a:pt x="1" y="358"/>
                    <a:pt x="1" y="786"/>
                  </a:cubicBezTo>
                  <a:lnTo>
                    <a:pt x="1" y="9622"/>
                  </a:lnTo>
                  <a:cubicBezTo>
                    <a:pt x="1" y="10050"/>
                    <a:pt x="358" y="10407"/>
                    <a:pt x="787" y="10407"/>
                  </a:cubicBezTo>
                  <a:lnTo>
                    <a:pt x="5669" y="10407"/>
                  </a:lnTo>
                  <a:cubicBezTo>
                    <a:pt x="6097" y="10407"/>
                    <a:pt x="6455" y="10050"/>
                    <a:pt x="6455" y="9622"/>
                  </a:cubicBezTo>
                  <a:lnTo>
                    <a:pt x="6455" y="786"/>
                  </a:lnTo>
                  <a:cubicBezTo>
                    <a:pt x="6455" y="358"/>
                    <a:pt x="6097" y="1"/>
                    <a:pt x="5669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9" name="Google Shape;1599;p48"/>
            <p:cNvSpPr/>
            <p:nvPr/>
          </p:nvSpPr>
          <p:spPr>
            <a:xfrm>
              <a:off x="4856361" y="2174043"/>
              <a:ext cx="224876" cy="364121"/>
            </a:xfrm>
            <a:custGeom>
              <a:avLst/>
              <a:gdLst/>
              <a:ahLst/>
              <a:cxnLst/>
              <a:rect l="l" t="t" r="r" b="b"/>
              <a:pathLst>
                <a:path w="6384" h="10337" extrusionOk="0">
                  <a:moveTo>
                    <a:pt x="477" y="1"/>
                  </a:moveTo>
                  <a:lnTo>
                    <a:pt x="477" y="1"/>
                  </a:lnTo>
                  <a:cubicBezTo>
                    <a:pt x="191" y="120"/>
                    <a:pt x="1" y="406"/>
                    <a:pt x="1" y="715"/>
                  </a:cubicBezTo>
                  <a:lnTo>
                    <a:pt x="1" y="9551"/>
                  </a:lnTo>
                  <a:cubicBezTo>
                    <a:pt x="1" y="9979"/>
                    <a:pt x="358" y="10336"/>
                    <a:pt x="787" y="10336"/>
                  </a:cubicBezTo>
                  <a:lnTo>
                    <a:pt x="5669" y="10336"/>
                  </a:lnTo>
                  <a:cubicBezTo>
                    <a:pt x="6002" y="10336"/>
                    <a:pt x="6264" y="10146"/>
                    <a:pt x="6383" y="9860"/>
                  </a:cubicBezTo>
                  <a:lnTo>
                    <a:pt x="6383" y="9860"/>
                  </a:lnTo>
                  <a:cubicBezTo>
                    <a:pt x="6288" y="9908"/>
                    <a:pt x="6193" y="9932"/>
                    <a:pt x="6097" y="9932"/>
                  </a:cubicBezTo>
                  <a:lnTo>
                    <a:pt x="6097" y="9908"/>
                  </a:lnTo>
                  <a:lnTo>
                    <a:pt x="834" y="9908"/>
                  </a:lnTo>
                  <a:cubicBezTo>
                    <a:pt x="620" y="9908"/>
                    <a:pt x="430" y="9741"/>
                    <a:pt x="430" y="9503"/>
                  </a:cubicBezTo>
                  <a:lnTo>
                    <a:pt x="430" y="311"/>
                  </a:lnTo>
                  <a:cubicBezTo>
                    <a:pt x="430" y="191"/>
                    <a:pt x="453" y="96"/>
                    <a:pt x="477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0" name="Google Shape;1600;p48"/>
            <p:cNvSpPr/>
            <p:nvPr/>
          </p:nvSpPr>
          <p:spPr>
            <a:xfrm>
              <a:off x="4851324" y="2166504"/>
              <a:ext cx="238297" cy="377542"/>
            </a:xfrm>
            <a:custGeom>
              <a:avLst/>
              <a:gdLst/>
              <a:ahLst/>
              <a:cxnLst/>
              <a:rect l="l" t="t" r="r" b="b"/>
              <a:pathLst>
                <a:path w="6765" h="10718" extrusionOk="0">
                  <a:moveTo>
                    <a:pt x="5812" y="310"/>
                  </a:moveTo>
                  <a:cubicBezTo>
                    <a:pt x="6169" y="310"/>
                    <a:pt x="6431" y="596"/>
                    <a:pt x="6431" y="929"/>
                  </a:cubicBezTo>
                  <a:lnTo>
                    <a:pt x="6431" y="9765"/>
                  </a:lnTo>
                  <a:cubicBezTo>
                    <a:pt x="6431" y="10098"/>
                    <a:pt x="6169" y="10384"/>
                    <a:pt x="5812" y="10384"/>
                  </a:cubicBezTo>
                  <a:lnTo>
                    <a:pt x="930" y="10384"/>
                  </a:lnTo>
                  <a:cubicBezTo>
                    <a:pt x="596" y="10384"/>
                    <a:pt x="311" y="10098"/>
                    <a:pt x="311" y="9765"/>
                  </a:cubicBezTo>
                  <a:lnTo>
                    <a:pt x="311" y="929"/>
                  </a:lnTo>
                  <a:cubicBezTo>
                    <a:pt x="311" y="596"/>
                    <a:pt x="596" y="310"/>
                    <a:pt x="930" y="310"/>
                  </a:cubicBezTo>
                  <a:close/>
                  <a:moveTo>
                    <a:pt x="930" y="1"/>
                  </a:moveTo>
                  <a:cubicBezTo>
                    <a:pt x="430" y="1"/>
                    <a:pt x="1" y="405"/>
                    <a:pt x="1" y="929"/>
                  </a:cubicBezTo>
                  <a:lnTo>
                    <a:pt x="1" y="9765"/>
                  </a:lnTo>
                  <a:cubicBezTo>
                    <a:pt x="1" y="10288"/>
                    <a:pt x="430" y="10717"/>
                    <a:pt x="930" y="10717"/>
                  </a:cubicBezTo>
                  <a:lnTo>
                    <a:pt x="5812" y="10717"/>
                  </a:lnTo>
                  <a:cubicBezTo>
                    <a:pt x="6336" y="10717"/>
                    <a:pt x="6764" y="10288"/>
                    <a:pt x="6764" y="9765"/>
                  </a:cubicBezTo>
                  <a:lnTo>
                    <a:pt x="6764" y="929"/>
                  </a:lnTo>
                  <a:cubicBezTo>
                    <a:pt x="6764" y="405"/>
                    <a:pt x="6336" y="1"/>
                    <a:pt x="5812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1" name="Google Shape;1601;p48"/>
            <p:cNvSpPr/>
            <p:nvPr/>
          </p:nvSpPr>
          <p:spPr>
            <a:xfrm>
              <a:off x="4936921" y="2188309"/>
              <a:ext cx="48681" cy="10955"/>
            </a:xfrm>
            <a:custGeom>
              <a:avLst/>
              <a:gdLst/>
              <a:ahLst/>
              <a:cxnLst/>
              <a:rect l="l" t="t" r="r" b="b"/>
              <a:pathLst>
                <a:path w="1382" h="311" extrusionOk="0">
                  <a:moveTo>
                    <a:pt x="167" y="1"/>
                  </a:moveTo>
                  <a:cubicBezTo>
                    <a:pt x="72" y="1"/>
                    <a:pt x="0" y="72"/>
                    <a:pt x="0" y="144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1215" y="310"/>
                  </a:lnTo>
                  <a:cubicBezTo>
                    <a:pt x="1310" y="310"/>
                    <a:pt x="1381" y="239"/>
                    <a:pt x="1381" y="144"/>
                  </a:cubicBezTo>
                  <a:cubicBezTo>
                    <a:pt x="1381" y="72"/>
                    <a:pt x="1310" y="1"/>
                    <a:pt x="1215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2" name="Google Shape;1602;p48"/>
            <p:cNvSpPr/>
            <p:nvPr/>
          </p:nvSpPr>
          <p:spPr>
            <a:xfrm>
              <a:off x="4992259" y="2188309"/>
              <a:ext cx="11800" cy="10955"/>
            </a:xfrm>
            <a:custGeom>
              <a:avLst/>
              <a:gdLst/>
              <a:ahLst/>
              <a:cxnLst/>
              <a:rect l="l" t="t" r="r" b="b"/>
              <a:pathLst>
                <a:path w="335" h="311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39"/>
                    <a:pt x="72" y="310"/>
                    <a:pt x="168" y="310"/>
                  </a:cubicBezTo>
                  <a:cubicBezTo>
                    <a:pt x="263" y="310"/>
                    <a:pt x="334" y="239"/>
                    <a:pt x="334" y="167"/>
                  </a:cubicBezTo>
                  <a:cubicBezTo>
                    <a:pt x="334" y="72"/>
                    <a:pt x="263" y="1"/>
                    <a:pt x="168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3" name="Google Shape;1603;p48"/>
            <p:cNvSpPr/>
            <p:nvPr/>
          </p:nvSpPr>
          <p:spPr>
            <a:xfrm>
              <a:off x="4786757" y="2268833"/>
              <a:ext cx="140125" cy="41143"/>
            </a:xfrm>
            <a:custGeom>
              <a:avLst/>
              <a:gdLst/>
              <a:ahLst/>
              <a:cxnLst/>
              <a:rect l="l" t="t" r="r" b="b"/>
              <a:pathLst>
                <a:path w="3978" h="1168" extrusionOk="0">
                  <a:moveTo>
                    <a:pt x="1905" y="1"/>
                  </a:moveTo>
                  <a:lnTo>
                    <a:pt x="0" y="72"/>
                  </a:lnTo>
                  <a:lnTo>
                    <a:pt x="381" y="501"/>
                  </a:lnTo>
                  <a:lnTo>
                    <a:pt x="0" y="977"/>
                  </a:lnTo>
                  <a:lnTo>
                    <a:pt x="1977" y="1168"/>
                  </a:lnTo>
                  <a:lnTo>
                    <a:pt x="3977" y="977"/>
                  </a:lnTo>
                  <a:lnTo>
                    <a:pt x="3977" y="72"/>
                  </a:lnTo>
                  <a:lnTo>
                    <a:pt x="1905" y="1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4" name="Google Shape;1604;p48"/>
            <p:cNvSpPr/>
            <p:nvPr/>
          </p:nvSpPr>
          <p:spPr>
            <a:xfrm>
              <a:off x="4786757" y="2303248"/>
              <a:ext cx="140125" cy="27722"/>
            </a:xfrm>
            <a:custGeom>
              <a:avLst/>
              <a:gdLst/>
              <a:ahLst/>
              <a:cxnLst/>
              <a:rect l="l" t="t" r="r" b="b"/>
              <a:pathLst>
                <a:path w="3978" h="787" extrusionOk="0">
                  <a:moveTo>
                    <a:pt x="0" y="0"/>
                  </a:moveTo>
                  <a:lnTo>
                    <a:pt x="215" y="429"/>
                  </a:lnTo>
                  <a:cubicBezTo>
                    <a:pt x="215" y="596"/>
                    <a:pt x="357" y="739"/>
                    <a:pt x="524" y="739"/>
                  </a:cubicBezTo>
                  <a:lnTo>
                    <a:pt x="3501" y="786"/>
                  </a:lnTo>
                  <a:cubicBezTo>
                    <a:pt x="3668" y="786"/>
                    <a:pt x="3977" y="739"/>
                    <a:pt x="3977" y="572"/>
                  </a:cubicBezTo>
                  <a:lnTo>
                    <a:pt x="3977" y="0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5" name="Google Shape;1605;p48"/>
            <p:cNvSpPr/>
            <p:nvPr/>
          </p:nvSpPr>
          <p:spPr>
            <a:xfrm>
              <a:off x="4786757" y="2240336"/>
              <a:ext cx="140125" cy="31068"/>
            </a:xfrm>
            <a:custGeom>
              <a:avLst/>
              <a:gdLst/>
              <a:ahLst/>
              <a:cxnLst/>
              <a:rect l="l" t="t" r="r" b="b"/>
              <a:pathLst>
                <a:path w="3978" h="882" extrusionOk="0">
                  <a:moveTo>
                    <a:pt x="429" y="0"/>
                  </a:moveTo>
                  <a:lnTo>
                    <a:pt x="310" y="167"/>
                  </a:lnTo>
                  <a:cubicBezTo>
                    <a:pt x="143" y="167"/>
                    <a:pt x="215" y="262"/>
                    <a:pt x="215" y="453"/>
                  </a:cubicBezTo>
                  <a:lnTo>
                    <a:pt x="0" y="881"/>
                  </a:lnTo>
                  <a:lnTo>
                    <a:pt x="3977" y="881"/>
                  </a:lnTo>
                  <a:lnTo>
                    <a:pt x="3977" y="310"/>
                  </a:lnTo>
                  <a:cubicBezTo>
                    <a:pt x="3977" y="143"/>
                    <a:pt x="3834" y="0"/>
                    <a:pt x="3668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6" name="Google Shape;1606;p48"/>
            <p:cNvSpPr/>
            <p:nvPr/>
          </p:nvSpPr>
          <p:spPr>
            <a:xfrm>
              <a:off x="4786757" y="2266332"/>
              <a:ext cx="15112" cy="40297"/>
            </a:xfrm>
            <a:custGeom>
              <a:avLst/>
              <a:gdLst/>
              <a:ahLst/>
              <a:cxnLst/>
              <a:rect l="l" t="t" r="r" b="b"/>
              <a:pathLst>
                <a:path w="429" h="1144" extrusionOk="0">
                  <a:moveTo>
                    <a:pt x="191" y="1"/>
                  </a:moveTo>
                  <a:lnTo>
                    <a:pt x="0" y="143"/>
                  </a:lnTo>
                  <a:lnTo>
                    <a:pt x="0" y="1048"/>
                  </a:lnTo>
                  <a:lnTo>
                    <a:pt x="215" y="1144"/>
                  </a:lnTo>
                  <a:lnTo>
                    <a:pt x="429" y="1048"/>
                  </a:lnTo>
                  <a:lnTo>
                    <a:pt x="429" y="143"/>
                  </a:lnTo>
                  <a:lnTo>
                    <a:pt x="191" y="1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7" name="Google Shape;1607;p48"/>
            <p:cNvSpPr/>
            <p:nvPr/>
          </p:nvSpPr>
          <p:spPr>
            <a:xfrm>
              <a:off x="4786757" y="2240336"/>
              <a:ext cx="15112" cy="31068"/>
            </a:xfrm>
            <a:custGeom>
              <a:avLst/>
              <a:gdLst/>
              <a:ahLst/>
              <a:cxnLst/>
              <a:rect l="l" t="t" r="r" b="b"/>
              <a:pathLst>
                <a:path w="429" h="882" extrusionOk="0">
                  <a:moveTo>
                    <a:pt x="310" y="0"/>
                  </a:moveTo>
                  <a:cubicBezTo>
                    <a:pt x="143" y="0"/>
                    <a:pt x="0" y="143"/>
                    <a:pt x="0" y="310"/>
                  </a:cubicBezTo>
                  <a:lnTo>
                    <a:pt x="0" y="881"/>
                  </a:lnTo>
                  <a:lnTo>
                    <a:pt x="429" y="881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8" name="Google Shape;1608;p48"/>
            <p:cNvSpPr/>
            <p:nvPr/>
          </p:nvSpPr>
          <p:spPr>
            <a:xfrm>
              <a:off x="4786757" y="2302403"/>
              <a:ext cx="140125" cy="31914"/>
            </a:xfrm>
            <a:custGeom>
              <a:avLst/>
              <a:gdLst/>
              <a:ahLst/>
              <a:cxnLst/>
              <a:rect l="l" t="t" r="r" b="b"/>
              <a:pathLst>
                <a:path w="3978" h="906" extrusionOk="0">
                  <a:moveTo>
                    <a:pt x="0" y="1"/>
                  </a:moveTo>
                  <a:lnTo>
                    <a:pt x="0" y="572"/>
                  </a:lnTo>
                  <a:cubicBezTo>
                    <a:pt x="0" y="763"/>
                    <a:pt x="143" y="905"/>
                    <a:pt x="310" y="905"/>
                  </a:cubicBezTo>
                  <a:lnTo>
                    <a:pt x="3668" y="905"/>
                  </a:lnTo>
                  <a:cubicBezTo>
                    <a:pt x="3834" y="905"/>
                    <a:pt x="3977" y="763"/>
                    <a:pt x="3977" y="572"/>
                  </a:cubicBezTo>
                  <a:lnTo>
                    <a:pt x="3977" y="477"/>
                  </a:lnTo>
                  <a:lnTo>
                    <a:pt x="477" y="477"/>
                  </a:lnTo>
                  <a:cubicBezTo>
                    <a:pt x="453" y="477"/>
                    <a:pt x="429" y="453"/>
                    <a:pt x="429" y="405"/>
                  </a:cubicBezTo>
                  <a:lnTo>
                    <a:pt x="429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9" name="Google Shape;1609;p48"/>
            <p:cNvSpPr/>
            <p:nvPr/>
          </p:nvSpPr>
          <p:spPr>
            <a:xfrm>
              <a:off x="5013253" y="2371197"/>
              <a:ext cx="140125" cy="41143"/>
            </a:xfrm>
            <a:custGeom>
              <a:avLst/>
              <a:gdLst/>
              <a:ahLst/>
              <a:cxnLst/>
              <a:rect l="l" t="t" r="r" b="b"/>
              <a:pathLst>
                <a:path w="3978" h="1168" extrusionOk="0">
                  <a:moveTo>
                    <a:pt x="1905" y="0"/>
                  </a:moveTo>
                  <a:lnTo>
                    <a:pt x="0" y="72"/>
                  </a:lnTo>
                  <a:lnTo>
                    <a:pt x="215" y="572"/>
                  </a:lnTo>
                  <a:lnTo>
                    <a:pt x="0" y="953"/>
                  </a:lnTo>
                  <a:lnTo>
                    <a:pt x="1977" y="1167"/>
                  </a:lnTo>
                  <a:lnTo>
                    <a:pt x="3977" y="953"/>
                  </a:lnTo>
                  <a:lnTo>
                    <a:pt x="3977" y="72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0" name="Google Shape;1610;p48"/>
            <p:cNvSpPr/>
            <p:nvPr/>
          </p:nvSpPr>
          <p:spPr>
            <a:xfrm>
              <a:off x="5013253" y="2404731"/>
              <a:ext cx="140125" cy="27722"/>
            </a:xfrm>
            <a:custGeom>
              <a:avLst/>
              <a:gdLst/>
              <a:ahLst/>
              <a:cxnLst/>
              <a:rect l="l" t="t" r="r" b="b"/>
              <a:pathLst>
                <a:path w="3978" h="787" extrusionOk="0">
                  <a:moveTo>
                    <a:pt x="0" y="1"/>
                  </a:moveTo>
                  <a:lnTo>
                    <a:pt x="215" y="453"/>
                  </a:lnTo>
                  <a:cubicBezTo>
                    <a:pt x="215" y="620"/>
                    <a:pt x="357" y="763"/>
                    <a:pt x="524" y="763"/>
                  </a:cubicBezTo>
                  <a:lnTo>
                    <a:pt x="3501" y="787"/>
                  </a:lnTo>
                  <a:cubicBezTo>
                    <a:pt x="3668" y="787"/>
                    <a:pt x="3977" y="739"/>
                    <a:pt x="3977" y="572"/>
                  </a:cubicBezTo>
                  <a:lnTo>
                    <a:pt x="3977" y="1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1" name="Google Shape;1611;p48"/>
            <p:cNvSpPr/>
            <p:nvPr/>
          </p:nvSpPr>
          <p:spPr>
            <a:xfrm>
              <a:off x="5013253" y="2342665"/>
              <a:ext cx="140125" cy="31068"/>
            </a:xfrm>
            <a:custGeom>
              <a:avLst/>
              <a:gdLst/>
              <a:ahLst/>
              <a:cxnLst/>
              <a:rect l="l" t="t" r="r" b="b"/>
              <a:pathLst>
                <a:path w="3978" h="882" extrusionOk="0">
                  <a:moveTo>
                    <a:pt x="429" y="1"/>
                  </a:moveTo>
                  <a:lnTo>
                    <a:pt x="310" y="167"/>
                  </a:lnTo>
                  <a:cubicBezTo>
                    <a:pt x="143" y="167"/>
                    <a:pt x="215" y="263"/>
                    <a:pt x="215" y="429"/>
                  </a:cubicBezTo>
                  <a:lnTo>
                    <a:pt x="0" y="882"/>
                  </a:lnTo>
                  <a:lnTo>
                    <a:pt x="3977" y="882"/>
                  </a:lnTo>
                  <a:lnTo>
                    <a:pt x="3977" y="310"/>
                  </a:lnTo>
                  <a:cubicBezTo>
                    <a:pt x="3977" y="144"/>
                    <a:pt x="3834" y="1"/>
                    <a:pt x="3668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2" name="Google Shape;1612;p48"/>
            <p:cNvSpPr/>
            <p:nvPr/>
          </p:nvSpPr>
          <p:spPr>
            <a:xfrm>
              <a:off x="5013253" y="2367851"/>
              <a:ext cx="15112" cy="41108"/>
            </a:xfrm>
            <a:custGeom>
              <a:avLst/>
              <a:gdLst/>
              <a:ahLst/>
              <a:cxnLst/>
              <a:rect l="l" t="t" r="r" b="b"/>
              <a:pathLst>
                <a:path w="429" h="1167" extrusionOk="0">
                  <a:moveTo>
                    <a:pt x="167" y="0"/>
                  </a:moveTo>
                  <a:lnTo>
                    <a:pt x="0" y="167"/>
                  </a:lnTo>
                  <a:lnTo>
                    <a:pt x="0" y="1048"/>
                  </a:lnTo>
                  <a:lnTo>
                    <a:pt x="215" y="1167"/>
                  </a:lnTo>
                  <a:lnTo>
                    <a:pt x="429" y="1048"/>
                  </a:lnTo>
                  <a:lnTo>
                    <a:pt x="429" y="167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3" name="Google Shape;1613;p48"/>
            <p:cNvSpPr/>
            <p:nvPr/>
          </p:nvSpPr>
          <p:spPr>
            <a:xfrm>
              <a:off x="5013253" y="2342665"/>
              <a:ext cx="15112" cy="31068"/>
            </a:xfrm>
            <a:custGeom>
              <a:avLst/>
              <a:gdLst/>
              <a:ahLst/>
              <a:cxnLst/>
              <a:rect l="l" t="t" r="r" b="b"/>
              <a:pathLst>
                <a:path w="429" h="882" extrusionOk="0">
                  <a:moveTo>
                    <a:pt x="310" y="1"/>
                  </a:moveTo>
                  <a:cubicBezTo>
                    <a:pt x="143" y="1"/>
                    <a:pt x="0" y="144"/>
                    <a:pt x="0" y="310"/>
                  </a:cubicBezTo>
                  <a:lnTo>
                    <a:pt x="0" y="882"/>
                  </a:lnTo>
                  <a:lnTo>
                    <a:pt x="429" y="882"/>
                  </a:lnTo>
                  <a:lnTo>
                    <a:pt x="42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4" name="Google Shape;1614;p48"/>
            <p:cNvSpPr/>
            <p:nvPr/>
          </p:nvSpPr>
          <p:spPr>
            <a:xfrm>
              <a:off x="5013253" y="2404731"/>
              <a:ext cx="140125" cy="31104"/>
            </a:xfrm>
            <a:custGeom>
              <a:avLst/>
              <a:gdLst/>
              <a:ahLst/>
              <a:cxnLst/>
              <a:rect l="l" t="t" r="r" b="b"/>
              <a:pathLst>
                <a:path w="3978" h="883" extrusionOk="0">
                  <a:moveTo>
                    <a:pt x="0" y="1"/>
                  </a:moveTo>
                  <a:lnTo>
                    <a:pt x="0" y="572"/>
                  </a:lnTo>
                  <a:cubicBezTo>
                    <a:pt x="0" y="739"/>
                    <a:pt x="143" y="882"/>
                    <a:pt x="310" y="882"/>
                  </a:cubicBezTo>
                  <a:lnTo>
                    <a:pt x="3668" y="882"/>
                  </a:lnTo>
                  <a:cubicBezTo>
                    <a:pt x="3834" y="882"/>
                    <a:pt x="3977" y="739"/>
                    <a:pt x="3977" y="572"/>
                  </a:cubicBezTo>
                  <a:lnTo>
                    <a:pt x="3977" y="477"/>
                  </a:lnTo>
                  <a:lnTo>
                    <a:pt x="476" y="477"/>
                  </a:lnTo>
                  <a:cubicBezTo>
                    <a:pt x="453" y="477"/>
                    <a:pt x="429" y="453"/>
                    <a:pt x="429" y="406"/>
                  </a:cubicBezTo>
                  <a:lnTo>
                    <a:pt x="429" y="1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5" name="Google Shape;1615;p48"/>
            <p:cNvSpPr/>
            <p:nvPr/>
          </p:nvSpPr>
          <p:spPr>
            <a:xfrm>
              <a:off x="4891622" y="2361123"/>
              <a:ext cx="101518" cy="10955"/>
            </a:xfrm>
            <a:custGeom>
              <a:avLst/>
              <a:gdLst/>
              <a:ahLst/>
              <a:cxnLst/>
              <a:rect l="l" t="t" r="r" b="b"/>
              <a:pathLst>
                <a:path w="2882" h="31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2715" y="310"/>
                  </a:lnTo>
                  <a:cubicBezTo>
                    <a:pt x="2810" y="310"/>
                    <a:pt x="2882" y="239"/>
                    <a:pt x="2882" y="167"/>
                  </a:cubicBezTo>
                  <a:cubicBezTo>
                    <a:pt x="2882" y="72"/>
                    <a:pt x="2810" y="1"/>
                    <a:pt x="2715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6" name="Google Shape;1616;p48"/>
            <p:cNvSpPr/>
            <p:nvPr/>
          </p:nvSpPr>
          <p:spPr>
            <a:xfrm>
              <a:off x="4877355" y="2383772"/>
              <a:ext cx="115785" cy="11765"/>
            </a:xfrm>
            <a:custGeom>
              <a:avLst/>
              <a:gdLst/>
              <a:ahLst/>
              <a:cxnLst/>
              <a:rect l="l" t="t" r="r" b="b"/>
              <a:pathLst>
                <a:path w="3287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3120" y="334"/>
                  </a:lnTo>
                  <a:cubicBezTo>
                    <a:pt x="3215" y="334"/>
                    <a:pt x="3287" y="262"/>
                    <a:pt x="3287" y="167"/>
                  </a:cubicBezTo>
                  <a:cubicBezTo>
                    <a:pt x="3287" y="72"/>
                    <a:pt x="3215" y="1"/>
                    <a:pt x="3120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7" name="Google Shape;1617;p48"/>
            <p:cNvSpPr/>
            <p:nvPr/>
          </p:nvSpPr>
          <p:spPr>
            <a:xfrm>
              <a:off x="4877355" y="2406422"/>
              <a:ext cx="71331" cy="10955"/>
            </a:xfrm>
            <a:custGeom>
              <a:avLst/>
              <a:gdLst/>
              <a:ahLst/>
              <a:cxnLst/>
              <a:rect l="l" t="t" r="r" b="b"/>
              <a:pathLst>
                <a:path w="2025" h="311" extrusionOk="0">
                  <a:moveTo>
                    <a:pt x="143" y="1"/>
                  </a:moveTo>
                  <a:cubicBezTo>
                    <a:pt x="72" y="1"/>
                    <a:pt x="0" y="72"/>
                    <a:pt x="0" y="143"/>
                  </a:cubicBezTo>
                  <a:cubicBezTo>
                    <a:pt x="0" y="239"/>
                    <a:pt x="72" y="310"/>
                    <a:pt x="143" y="310"/>
                  </a:cubicBezTo>
                  <a:lnTo>
                    <a:pt x="1882" y="310"/>
                  </a:lnTo>
                  <a:cubicBezTo>
                    <a:pt x="1953" y="310"/>
                    <a:pt x="2024" y="239"/>
                    <a:pt x="2024" y="143"/>
                  </a:cubicBezTo>
                  <a:cubicBezTo>
                    <a:pt x="2024" y="72"/>
                    <a:pt x="1953" y="1"/>
                    <a:pt x="1882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8" name="Google Shape;1618;p48"/>
            <p:cNvSpPr/>
            <p:nvPr/>
          </p:nvSpPr>
          <p:spPr>
            <a:xfrm>
              <a:off x="4962072" y="2258794"/>
              <a:ext cx="100708" cy="11765"/>
            </a:xfrm>
            <a:custGeom>
              <a:avLst/>
              <a:gdLst/>
              <a:ahLst/>
              <a:cxnLst/>
              <a:rect l="l" t="t" r="r" b="b"/>
              <a:pathLst>
                <a:path w="2859" h="334" extrusionOk="0">
                  <a:moveTo>
                    <a:pt x="143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43" y="334"/>
                  </a:cubicBezTo>
                  <a:lnTo>
                    <a:pt x="2715" y="334"/>
                  </a:lnTo>
                  <a:cubicBezTo>
                    <a:pt x="2787" y="334"/>
                    <a:pt x="2858" y="262"/>
                    <a:pt x="2858" y="167"/>
                  </a:cubicBezTo>
                  <a:cubicBezTo>
                    <a:pt x="2858" y="72"/>
                    <a:pt x="2787" y="0"/>
                    <a:pt x="2715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9" name="Google Shape;1619;p48"/>
            <p:cNvSpPr/>
            <p:nvPr/>
          </p:nvSpPr>
          <p:spPr>
            <a:xfrm>
              <a:off x="4946960" y="2282289"/>
              <a:ext cx="115820" cy="10920"/>
            </a:xfrm>
            <a:custGeom>
              <a:avLst/>
              <a:gdLst/>
              <a:ahLst/>
              <a:cxnLst/>
              <a:rect l="l" t="t" r="r" b="b"/>
              <a:pathLst>
                <a:path w="3288" h="310" extrusionOk="0">
                  <a:moveTo>
                    <a:pt x="168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3144" y="310"/>
                  </a:lnTo>
                  <a:cubicBezTo>
                    <a:pt x="3216" y="310"/>
                    <a:pt x="3287" y="238"/>
                    <a:pt x="3287" y="143"/>
                  </a:cubicBezTo>
                  <a:cubicBezTo>
                    <a:pt x="3287" y="71"/>
                    <a:pt x="3216" y="0"/>
                    <a:pt x="3144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20" name="Google Shape;1620;p48"/>
            <p:cNvSpPr/>
            <p:nvPr/>
          </p:nvSpPr>
          <p:spPr>
            <a:xfrm>
              <a:off x="4946960" y="2304093"/>
              <a:ext cx="72176" cy="10920"/>
            </a:xfrm>
            <a:custGeom>
              <a:avLst/>
              <a:gdLst/>
              <a:ahLst/>
              <a:cxnLst/>
              <a:rect l="l" t="t" r="r" b="b"/>
              <a:pathLst>
                <a:path w="2049" h="310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1882" y="310"/>
                  </a:lnTo>
                  <a:cubicBezTo>
                    <a:pt x="1977" y="310"/>
                    <a:pt x="2049" y="238"/>
                    <a:pt x="2049" y="167"/>
                  </a:cubicBezTo>
                  <a:cubicBezTo>
                    <a:pt x="2049" y="72"/>
                    <a:pt x="1977" y="0"/>
                    <a:pt x="1882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21" name="Google Shape;1621;p48"/>
            <p:cNvSpPr/>
            <p:nvPr/>
          </p:nvSpPr>
          <p:spPr>
            <a:xfrm>
              <a:off x="4929348" y="2482755"/>
              <a:ext cx="83096" cy="28567"/>
            </a:xfrm>
            <a:custGeom>
              <a:avLst/>
              <a:gdLst/>
              <a:ahLst/>
              <a:cxnLst/>
              <a:rect l="l" t="t" r="r" b="b"/>
              <a:pathLst>
                <a:path w="2359" h="811" extrusionOk="0">
                  <a:moveTo>
                    <a:pt x="310" y="1"/>
                  </a:moveTo>
                  <a:lnTo>
                    <a:pt x="191" y="120"/>
                  </a:lnTo>
                  <a:cubicBezTo>
                    <a:pt x="96" y="120"/>
                    <a:pt x="1" y="215"/>
                    <a:pt x="1" y="334"/>
                  </a:cubicBezTo>
                  <a:lnTo>
                    <a:pt x="72" y="548"/>
                  </a:lnTo>
                  <a:cubicBezTo>
                    <a:pt x="72" y="667"/>
                    <a:pt x="167" y="763"/>
                    <a:pt x="287" y="763"/>
                  </a:cubicBezTo>
                  <a:lnTo>
                    <a:pt x="2073" y="810"/>
                  </a:lnTo>
                  <a:cubicBezTo>
                    <a:pt x="2192" y="810"/>
                    <a:pt x="2287" y="715"/>
                    <a:pt x="2287" y="596"/>
                  </a:cubicBezTo>
                  <a:lnTo>
                    <a:pt x="2358" y="453"/>
                  </a:lnTo>
                  <a:lnTo>
                    <a:pt x="2358" y="215"/>
                  </a:lnTo>
                  <a:cubicBezTo>
                    <a:pt x="2358" y="96"/>
                    <a:pt x="2263" y="1"/>
                    <a:pt x="2144" y="1"/>
                  </a:cubicBez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22" name="Google Shape;1622;p48"/>
            <p:cNvSpPr/>
            <p:nvPr/>
          </p:nvSpPr>
          <p:spPr>
            <a:xfrm>
              <a:off x="4926847" y="2482755"/>
              <a:ext cx="85597" cy="29413"/>
            </a:xfrm>
            <a:custGeom>
              <a:avLst/>
              <a:gdLst/>
              <a:ahLst/>
              <a:cxnLst/>
              <a:rect l="l" t="t" r="r" b="b"/>
              <a:pathLst>
                <a:path w="2430" h="835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lnTo>
                    <a:pt x="0" y="620"/>
                  </a:lnTo>
                  <a:cubicBezTo>
                    <a:pt x="0" y="739"/>
                    <a:pt x="96" y="834"/>
                    <a:pt x="215" y="834"/>
                  </a:cubicBezTo>
                  <a:lnTo>
                    <a:pt x="2215" y="834"/>
                  </a:lnTo>
                  <a:cubicBezTo>
                    <a:pt x="2334" y="834"/>
                    <a:pt x="2429" y="739"/>
                    <a:pt x="2429" y="620"/>
                  </a:cubicBezTo>
                  <a:lnTo>
                    <a:pt x="2429" y="453"/>
                  </a:lnTo>
                  <a:lnTo>
                    <a:pt x="453" y="453"/>
                  </a:lnTo>
                  <a:cubicBezTo>
                    <a:pt x="429" y="453"/>
                    <a:pt x="381" y="429"/>
                    <a:pt x="381" y="382"/>
                  </a:cubicBezTo>
                  <a:lnTo>
                    <a:pt x="381" y="1"/>
                  </a:ln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267511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" name="Google Shape;1513;p4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5.3 Late Arrivals (Suggestions)</a:t>
            </a:r>
            <a:endParaRPr dirty="0"/>
          </a:p>
        </p:txBody>
      </p:sp>
      <p:sp>
        <p:nvSpPr>
          <p:cNvPr id="1514" name="Google Shape;1514;p48"/>
          <p:cNvSpPr txBox="1">
            <a:spLocks noGrp="1"/>
          </p:cNvSpPr>
          <p:nvPr>
            <p:ph type="subTitle" idx="1"/>
          </p:nvPr>
        </p:nvSpPr>
        <p:spPr>
          <a:xfrm>
            <a:off x="787456" y="2890398"/>
            <a:ext cx="23043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You are expected to arrive up to </a:t>
            </a:r>
            <a:r>
              <a:rPr lang="en-US" dirty="0">
                <a:highlight>
                  <a:srgbClr val="FFFF00"/>
                </a:highlight>
              </a:rPr>
              <a:t>5 minutes late</a:t>
            </a:r>
            <a:r>
              <a:rPr lang="en-US" dirty="0"/>
              <a:t>.</a:t>
            </a:r>
          </a:p>
        </p:txBody>
      </p:sp>
      <p:sp>
        <p:nvSpPr>
          <p:cNvPr id="1515" name="Google Shape;1515;p48"/>
          <p:cNvSpPr txBox="1">
            <a:spLocks noGrp="1"/>
          </p:cNvSpPr>
          <p:nvPr>
            <p:ph type="subTitle" idx="2"/>
          </p:nvPr>
        </p:nvSpPr>
        <p:spPr>
          <a:xfrm>
            <a:off x="3419850" y="2906683"/>
            <a:ext cx="23043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trike="sngStrike" dirty="0"/>
              <a:t>If you arrive from 5 up to 30 min. late, you will be marked AT (‘atrasado’) in the attendance spreadsheet.</a:t>
            </a:r>
          </a:p>
        </p:txBody>
      </p:sp>
      <p:sp>
        <p:nvSpPr>
          <p:cNvPr id="1516" name="Google Shape;1516;p48"/>
          <p:cNvSpPr txBox="1">
            <a:spLocks noGrp="1"/>
          </p:cNvSpPr>
          <p:nvPr>
            <p:ph type="subTitle" idx="3"/>
          </p:nvPr>
        </p:nvSpPr>
        <p:spPr>
          <a:xfrm>
            <a:off x="6119700" y="2906690"/>
            <a:ext cx="23061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trike="sngStrike" dirty="0"/>
              <a:t>More than 30 min. You can come and participate, but you will not be considered present.</a:t>
            </a:r>
          </a:p>
        </p:txBody>
      </p:sp>
      <p:sp>
        <p:nvSpPr>
          <p:cNvPr id="1517" name="Google Shape;1517;p48"/>
          <p:cNvSpPr txBox="1">
            <a:spLocks noGrp="1"/>
          </p:cNvSpPr>
          <p:nvPr>
            <p:ph type="subTitle" idx="4"/>
          </p:nvPr>
        </p:nvSpPr>
        <p:spPr>
          <a:xfrm>
            <a:off x="720000" y="2448334"/>
            <a:ext cx="2304300" cy="53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5’ late</a:t>
            </a:r>
            <a:endParaRPr dirty="0"/>
          </a:p>
        </p:txBody>
      </p:sp>
      <p:sp>
        <p:nvSpPr>
          <p:cNvPr id="1518" name="Google Shape;1518;p48"/>
          <p:cNvSpPr txBox="1">
            <a:spLocks noGrp="1"/>
          </p:cNvSpPr>
          <p:nvPr>
            <p:ph type="subTitle" idx="5"/>
          </p:nvPr>
        </p:nvSpPr>
        <p:spPr>
          <a:xfrm>
            <a:off x="3419850" y="2448334"/>
            <a:ext cx="2304300" cy="53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trike="sngStrike" dirty="0"/>
              <a:t>‘AT’</a:t>
            </a:r>
            <a:endParaRPr strike="sngStrike" dirty="0"/>
          </a:p>
        </p:txBody>
      </p:sp>
      <p:sp>
        <p:nvSpPr>
          <p:cNvPr id="1519" name="Google Shape;1519;p48"/>
          <p:cNvSpPr txBox="1">
            <a:spLocks noGrp="1"/>
          </p:cNvSpPr>
          <p:nvPr>
            <p:ph type="subTitle" idx="6"/>
          </p:nvPr>
        </p:nvSpPr>
        <p:spPr>
          <a:xfrm>
            <a:off x="6119700" y="2448342"/>
            <a:ext cx="2306100" cy="53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trike="sngStrike" dirty="0"/>
              <a:t>‘Not Present’</a:t>
            </a:r>
            <a:endParaRPr strike="sngStrike" dirty="0"/>
          </a:p>
        </p:txBody>
      </p:sp>
      <p:grpSp>
        <p:nvGrpSpPr>
          <p:cNvPr id="1520" name="Google Shape;1520;p48"/>
          <p:cNvGrpSpPr/>
          <p:nvPr/>
        </p:nvGrpSpPr>
        <p:grpSpPr>
          <a:xfrm>
            <a:off x="1690714" y="1889903"/>
            <a:ext cx="362871" cy="363686"/>
            <a:chOff x="5599609" y="3959140"/>
            <a:chExt cx="376696" cy="377542"/>
          </a:xfrm>
        </p:grpSpPr>
        <p:sp>
          <p:nvSpPr>
            <p:cNvPr id="1521" name="Google Shape;1521;p48"/>
            <p:cNvSpPr/>
            <p:nvPr/>
          </p:nvSpPr>
          <p:spPr>
            <a:xfrm>
              <a:off x="5642407" y="4001093"/>
              <a:ext cx="245800" cy="333052"/>
            </a:xfrm>
            <a:custGeom>
              <a:avLst/>
              <a:gdLst/>
              <a:ahLst/>
              <a:cxnLst/>
              <a:rect l="l" t="t" r="r" b="b"/>
              <a:pathLst>
                <a:path w="6978" h="9455" extrusionOk="0">
                  <a:moveTo>
                    <a:pt x="333" y="1"/>
                  </a:moveTo>
                  <a:lnTo>
                    <a:pt x="24" y="239"/>
                  </a:lnTo>
                  <a:lnTo>
                    <a:pt x="0" y="9383"/>
                  </a:lnTo>
                  <a:lnTo>
                    <a:pt x="6501" y="9455"/>
                  </a:lnTo>
                  <a:cubicBezTo>
                    <a:pt x="6740" y="9455"/>
                    <a:pt x="6978" y="9336"/>
                    <a:pt x="6978" y="9098"/>
                  </a:cubicBezTo>
                  <a:lnTo>
                    <a:pt x="6978" y="429"/>
                  </a:lnTo>
                  <a:cubicBezTo>
                    <a:pt x="6978" y="191"/>
                    <a:pt x="6787" y="1"/>
                    <a:pt x="6549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2" name="Google Shape;1522;p48"/>
            <p:cNvSpPr/>
            <p:nvPr/>
          </p:nvSpPr>
          <p:spPr>
            <a:xfrm>
              <a:off x="5618912" y="4001093"/>
              <a:ext cx="269295" cy="335589"/>
            </a:xfrm>
            <a:custGeom>
              <a:avLst/>
              <a:gdLst/>
              <a:ahLst/>
              <a:cxnLst/>
              <a:rect l="l" t="t" r="r" b="b"/>
              <a:pathLst>
                <a:path w="7645" h="9527" extrusionOk="0">
                  <a:moveTo>
                    <a:pt x="548" y="1"/>
                  </a:moveTo>
                  <a:lnTo>
                    <a:pt x="0" y="5002"/>
                  </a:lnTo>
                  <a:lnTo>
                    <a:pt x="548" y="9526"/>
                  </a:lnTo>
                  <a:lnTo>
                    <a:pt x="7216" y="9526"/>
                  </a:lnTo>
                  <a:cubicBezTo>
                    <a:pt x="7454" y="9526"/>
                    <a:pt x="7645" y="9336"/>
                    <a:pt x="7645" y="9098"/>
                  </a:cubicBezTo>
                  <a:lnTo>
                    <a:pt x="1191" y="9098"/>
                  </a:lnTo>
                  <a:cubicBezTo>
                    <a:pt x="1072" y="9098"/>
                    <a:pt x="1000" y="9002"/>
                    <a:pt x="1000" y="8907"/>
                  </a:cubicBezTo>
                  <a:lnTo>
                    <a:pt x="1000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3" name="Google Shape;1523;p48"/>
            <p:cNvSpPr/>
            <p:nvPr/>
          </p:nvSpPr>
          <p:spPr>
            <a:xfrm>
              <a:off x="5601300" y="4001093"/>
              <a:ext cx="36916" cy="333052"/>
            </a:xfrm>
            <a:custGeom>
              <a:avLst/>
              <a:gdLst/>
              <a:ahLst/>
              <a:cxnLst/>
              <a:rect l="l" t="t" r="r" b="b"/>
              <a:pathLst>
                <a:path w="1048" h="9455" extrusionOk="0">
                  <a:moveTo>
                    <a:pt x="381" y="1"/>
                  </a:moveTo>
                  <a:cubicBezTo>
                    <a:pt x="143" y="1"/>
                    <a:pt x="0" y="239"/>
                    <a:pt x="0" y="477"/>
                  </a:cubicBezTo>
                  <a:lnTo>
                    <a:pt x="95" y="8979"/>
                  </a:lnTo>
                  <a:cubicBezTo>
                    <a:pt x="95" y="9217"/>
                    <a:pt x="286" y="9431"/>
                    <a:pt x="524" y="9431"/>
                  </a:cubicBezTo>
                  <a:lnTo>
                    <a:pt x="1048" y="9455"/>
                  </a:lnTo>
                  <a:lnTo>
                    <a:pt x="953" y="9264"/>
                  </a:lnTo>
                  <a:lnTo>
                    <a:pt x="1048" y="9098"/>
                  </a:lnTo>
                  <a:lnTo>
                    <a:pt x="1048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4" name="Google Shape;1524;p48"/>
            <p:cNvSpPr/>
            <p:nvPr/>
          </p:nvSpPr>
          <p:spPr>
            <a:xfrm>
              <a:off x="5697746" y="4201594"/>
              <a:ext cx="49526" cy="10920"/>
            </a:xfrm>
            <a:custGeom>
              <a:avLst/>
              <a:gdLst/>
              <a:ahLst/>
              <a:cxnLst/>
              <a:rect l="l" t="t" r="r" b="b"/>
              <a:pathLst>
                <a:path w="1406" h="310" extrusionOk="0">
                  <a:moveTo>
                    <a:pt x="168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1239" y="310"/>
                  </a:lnTo>
                  <a:cubicBezTo>
                    <a:pt x="1334" y="310"/>
                    <a:pt x="1406" y="238"/>
                    <a:pt x="1406" y="167"/>
                  </a:cubicBezTo>
                  <a:cubicBezTo>
                    <a:pt x="1406" y="72"/>
                    <a:pt x="1334" y="0"/>
                    <a:pt x="1239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5" name="Google Shape;1525;p48"/>
            <p:cNvSpPr/>
            <p:nvPr/>
          </p:nvSpPr>
          <p:spPr>
            <a:xfrm>
              <a:off x="5674286" y="4227590"/>
              <a:ext cx="72986" cy="11765"/>
            </a:xfrm>
            <a:custGeom>
              <a:avLst/>
              <a:gdLst/>
              <a:ahLst/>
              <a:cxnLst/>
              <a:rect l="l" t="t" r="r" b="b"/>
              <a:pathLst>
                <a:path w="2072" h="334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cubicBezTo>
                    <a:pt x="0" y="262"/>
                    <a:pt x="71" y="334"/>
                    <a:pt x="167" y="334"/>
                  </a:cubicBezTo>
                  <a:lnTo>
                    <a:pt x="1905" y="334"/>
                  </a:lnTo>
                  <a:cubicBezTo>
                    <a:pt x="2000" y="334"/>
                    <a:pt x="2072" y="262"/>
                    <a:pt x="2072" y="167"/>
                  </a:cubicBezTo>
                  <a:cubicBezTo>
                    <a:pt x="2072" y="96"/>
                    <a:pt x="2000" y="1"/>
                    <a:pt x="1905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6" name="Google Shape;1526;p48"/>
            <p:cNvSpPr/>
            <p:nvPr/>
          </p:nvSpPr>
          <p:spPr>
            <a:xfrm>
              <a:off x="5599609" y="4001093"/>
              <a:ext cx="38607" cy="335589"/>
            </a:xfrm>
            <a:custGeom>
              <a:avLst/>
              <a:gdLst/>
              <a:ahLst/>
              <a:cxnLst/>
              <a:rect l="l" t="t" r="r" b="b"/>
              <a:pathLst>
                <a:path w="1096" h="9527" extrusionOk="0">
                  <a:moveTo>
                    <a:pt x="429" y="1"/>
                  </a:moveTo>
                  <a:cubicBezTo>
                    <a:pt x="191" y="1"/>
                    <a:pt x="1" y="191"/>
                    <a:pt x="1" y="429"/>
                  </a:cubicBezTo>
                  <a:lnTo>
                    <a:pt x="1" y="9098"/>
                  </a:lnTo>
                  <a:cubicBezTo>
                    <a:pt x="1" y="9336"/>
                    <a:pt x="191" y="9526"/>
                    <a:pt x="429" y="9526"/>
                  </a:cubicBezTo>
                  <a:lnTo>
                    <a:pt x="1096" y="9526"/>
                  </a:lnTo>
                  <a:lnTo>
                    <a:pt x="1096" y="9098"/>
                  </a:lnTo>
                  <a:lnTo>
                    <a:pt x="596" y="9098"/>
                  </a:lnTo>
                  <a:cubicBezTo>
                    <a:pt x="501" y="9098"/>
                    <a:pt x="429" y="9026"/>
                    <a:pt x="429" y="8955"/>
                  </a:cubicBezTo>
                  <a:lnTo>
                    <a:pt x="429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7" name="Google Shape;1527;p48"/>
            <p:cNvSpPr/>
            <p:nvPr/>
          </p:nvSpPr>
          <p:spPr>
            <a:xfrm>
              <a:off x="5686016" y="3986827"/>
              <a:ext cx="57910" cy="95495"/>
            </a:xfrm>
            <a:custGeom>
              <a:avLst/>
              <a:gdLst/>
              <a:ahLst/>
              <a:cxnLst/>
              <a:rect l="l" t="t" r="r" b="b"/>
              <a:pathLst>
                <a:path w="1644" h="2711" extrusionOk="0">
                  <a:moveTo>
                    <a:pt x="596" y="1"/>
                  </a:moveTo>
                  <a:lnTo>
                    <a:pt x="334" y="25"/>
                  </a:lnTo>
                  <a:cubicBezTo>
                    <a:pt x="96" y="25"/>
                    <a:pt x="24" y="263"/>
                    <a:pt x="24" y="501"/>
                  </a:cubicBezTo>
                  <a:lnTo>
                    <a:pt x="0" y="2454"/>
                  </a:lnTo>
                  <a:cubicBezTo>
                    <a:pt x="0" y="2512"/>
                    <a:pt x="49" y="2555"/>
                    <a:pt x="106" y="2555"/>
                  </a:cubicBezTo>
                  <a:cubicBezTo>
                    <a:pt x="118" y="2555"/>
                    <a:pt x="131" y="2553"/>
                    <a:pt x="143" y="2549"/>
                  </a:cubicBezTo>
                  <a:lnTo>
                    <a:pt x="286" y="2597"/>
                  </a:lnTo>
                  <a:lnTo>
                    <a:pt x="739" y="2382"/>
                  </a:lnTo>
                  <a:cubicBezTo>
                    <a:pt x="751" y="2370"/>
                    <a:pt x="768" y="2364"/>
                    <a:pt x="786" y="2364"/>
                  </a:cubicBezTo>
                  <a:cubicBezTo>
                    <a:pt x="804" y="2364"/>
                    <a:pt x="822" y="2370"/>
                    <a:pt x="834" y="2382"/>
                  </a:cubicBezTo>
                  <a:lnTo>
                    <a:pt x="1501" y="2692"/>
                  </a:lnTo>
                  <a:cubicBezTo>
                    <a:pt x="1520" y="2705"/>
                    <a:pt x="1539" y="2710"/>
                    <a:pt x="1557" y="2710"/>
                  </a:cubicBezTo>
                  <a:cubicBezTo>
                    <a:pt x="1605" y="2710"/>
                    <a:pt x="1644" y="2666"/>
                    <a:pt x="1644" y="2597"/>
                  </a:cubicBezTo>
                  <a:lnTo>
                    <a:pt x="1644" y="429"/>
                  </a:lnTo>
                  <a:cubicBezTo>
                    <a:pt x="1644" y="191"/>
                    <a:pt x="1453" y="1"/>
                    <a:pt x="1215" y="1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8" name="Google Shape;1528;p48"/>
            <p:cNvSpPr/>
            <p:nvPr/>
          </p:nvSpPr>
          <p:spPr>
            <a:xfrm>
              <a:off x="5683480" y="3986827"/>
              <a:ext cx="27722" cy="95495"/>
            </a:xfrm>
            <a:custGeom>
              <a:avLst/>
              <a:gdLst/>
              <a:ahLst/>
              <a:cxnLst/>
              <a:rect l="l" t="t" r="r" b="b"/>
              <a:pathLst>
                <a:path w="787" h="2711" extrusionOk="0">
                  <a:moveTo>
                    <a:pt x="430" y="1"/>
                  </a:moveTo>
                  <a:cubicBezTo>
                    <a:pt x="191" y="1"/>
                    <a:pt x="1" y="191"/>
                    <a:pt x="1" y="429"/>
                  </a:cubicBezTo>
                  <a:lnTo>
                    <a:pt x="1" y="2597"/>
                  </a:lnTo>
                  <a:cubicBezTo>
                    <a:pt x="1" y="2666"/>
                    <a:pt x="39" y="2710"/>
                    <a:pt x="88" y="2710"/>
                  </a:cubicBezTo>
                  <a:cubicBezTo>
                    <a:pt x="106" y="2710"/>
                    <a:pt x="125" y="2705"/>
                    <a:pt x="144" y="2692"/>
                  </a:cubicBezTo>
                  <a:lnTo>
                    <a:pt x="358" y="2597"/>
                  </a:lnTo>
                  <a:lnTo>
                    <a:pt x="358" y="429"/>
                  </a:lnTo>
                  <a:cubicBezTo>
                    <a:pt x="358" y="191"/>
                    <a:pt x="549" y="1"/>
                    <a:pt x="787" y="1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9" name="Google Shape;1529;p48"/>
            <p:cNvSpPr/>
            <p:nvPr/>
          </p:nvSpPr>
          <p:spPr>
            <a:xfrm>
              <a:off x="5671750" y="4157950"/>
              <a:ext cx="181233" cy="22685"/>
            </a:xfrm>
            <a:custGeom>
              <a:avLst/>
              <a:gdLst/>
              <a:ahLst/>
              <a:cxnLst/>
              <a:rect l="l" t="t" r="r" b="b"/>
              <a:pathLst>
                <a:path w="5145" h="644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430"/>
                  </a:lnTo>
                  <a:cubicBezTo>
                    <a:pt x="1" y="549"/>
                    <a:pt x="96" y="644"/>
                    <a:pt x="215" y="644"/>
                  </a:cubicBezTo>
                  <a:lnTo>
                    <a:pt x="4930" y="644"/>
                  </a:lnTo>
                  <a:cubicBezTo>
                    <a:pt x="5049" y="644"/>
                    <a:pt x="5144" y="549"/>
                    <a:pt x="5144" y="430"/>
                  </a:cubicBezTo>
                  <a:lnTo>
                    <a:pt x="5144" y="215"/>
                  </a:lnTo>
                  <a:cubicBezTo>
                    <a:pt x="5144" y="96"/>
                    <a:pt x="5049" y="1"/>
                    <a:pt x="4930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0" name="Google Shape;1530;p48"/>
            <p:cNvSpPr/>
            <p:nvPr/>
          </p:nvSpPr>
          <p:spPr>
            <a:xfrm>
              <a:off x="5725433" y="4310650"/>
              <a:ext cx="73867" cy="11765"/>
            </a:xfrm>
            <a:custGeom>
              <a:avLst/>
              <a:gdLst/>
              <a:ahLst/>
              <a:cxnLst/>
              <a:rect l="l" t="t" r="r" b="b"/>
              <a:pathLst>
                <a:path w="2097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7" y="334"/>
                  </a:cubicBezTo>
                  <a:lnTo>
                    <a:pt x="1930" y="334"/>
                  </a:lnTo>
                  <a:cubicBezTo>
                    <a:pt x="2025" y="334"/>
                    <a:pt x="2096" y="262"/>
                    <a:pt x="2096" y="167"/>
                  </a:cubicBezTo>
                  <a:cubicBezTo>
                    <a:pt x="2096" y="72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1" name="Google Shape;1531;p48"/>
            <p:cNvSpPr/>
            <p:nvPr/>
          </p:nvSpPr>
          <p:spPr>
            <a:xfrm>
              <a:off x="5731315" y="3959140"/>
              <a:ext cx="244990" cy="332242"/>
            </a:xfrm>
            <a:custGeom>
              <a:avLst/>
              <a:gdLst/>
              <a:ahLst/>
              <a:cxnLst/>
              <a:rect l="l" t="t" r="r" b="b"/>
              <a:pathLst>
                <a:path w="6955" h="9432" extrusionOk="0">
                  <a:moveTo>
                    <a:pt x="310" y="1"/>
                  </a:moveTo>
                  <a:cubicBezTo>
                    <a:pt x="72" y="1"/>
                    <a:pt x="48" y="334"/>
                    <a:pt x="48" y="572"/>
                  </a:cubicBezTo>
                  <a:lnTo>
                    <a:pt x="0" y="9003"/>
                  </a:lnTo>
                  <a:cubicBezTo>
                    <a:pt x="0" y="9241"/>
                    <a:pt x="215" y="9431"/>
                    <a:pt x="453" y="9431"/>
                  </a:cubicBezTo>
                  <a:lnTo>
                    <a:pt x="6383" y="9431"/>
                  </a:lnTo>
                  <a:cubicBezTo>
                    <a:pt x="6621" y="9431"/>
                    <a:pt x="6954" y="9336"/>
                    <a:pt x="6954" y="9098"/>
                  </a:cubicBezTo>
                  <a:lnTo>
                    <a:pt x="6954" y="430"/>
                  </a:lnTo>
                  <a:cubicBezTo>
                    <a:pt x="6954" y="191"/>
                    <a:pt x="6764" y="1"/>
                    <a:pt x="6526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2" name="Google Shape;1532;p48"/>
            <p:cNvSpPr/>
            <p:nvPr/>
          </p:nvSpPr>
          <p:spPr>
            <a:xfrm>
              <a:off x="5727123" y="3959140"/>
              <a:ext cx="249182" cy="335589"/>
            </a:xfrm>
            <a:custGeom>
              <a:avLst/>
              <a:gdLst/>
              <a:ahLst/>
              <a:cxnLst/>
              <a:rect l="l" t="t" r="r" b="b"/>
              <a:pathLst>
                <a:path w="7074" h="9527" extrusionOk="0">
                  <a:moveTo>
                    <a:pt x="429" y="1"/>
                  </a:moveTo>
                  <a:cubicBezTo>
                    <a:pt x="191" y="1"/>
                    <a:pt x="0" y="191"/>
                    <a:pt x="0" y="430"/>
                  </a:cubicBezTo>
                  <a:lnTo>
                    <a:pt x="0" y="9098"/>
                  </a:lnTo>
                  <a:cubicBezTo>
                    <a:pt x="0" y="9336"/>
                    <a:pt x="191" y="9527"/>
                    <a:pt x="429" y="9527"/>
                  </a:cubicBezTo>
                  <a:lnTo>
                    <a:pt x="6645" y="9527"/>
                  </a:lnTo>
                  <a:cubicBezTo>
                    <a:pt x="6883" y="9527"/>
                    <a:pt x="7073" y="9336"/>
                    <a:pt x="7073" y="9098"/>
                  </a:cubicBezTo>
                  <a:lnTo>
                    <a:pt x="643" y="9098"/>
                  </a:lnTo>
                  <a:cubicBezTo>
                    <a:pt x="524" y="9098"/>
                    <a:pt x="429" y="9003"/>
                    <a:pt x="429" y="8884"/>
                  </a:cubicBezTo>
                  <a:lnTo>
                    <a:pt x="42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3" name="Google Shape;1533;p48"/>
            <p:cNvSpPr/>
            <p:nvPr/>
          </p:nvSpPr>
          <p:spPr>
            <a:xfrm>
              <a:off x="5770732" y="3984326"/>
              <a:ext cx="163620" cy="20149"/>
            </a:xfrm>
            <a:custGeom>
              <a:avLst/>
              <a:gdLst/>
              <a:ahLst/>
              <a:cxnLst/>
              <a:rect l="l" t="t" r="r" b="b"/>
              <a:pathLst>
                <a:path w="4645" h="572" extrusionOk="0">
                  <a:moveTo>
                    <a:pt x="263" y="0"/>
                  </a:moveTo>
                  <a:lnTo>
                    <a:pt x="215" y="24"/>
                  </a:lnTo>
                  <a:cubicBezTo>
                    <a:pt x="96" y="24"/>
                    <a:pt x="1" y="119"/>
                    <a:pt x="1" y="238"/>
                  </a:cubicBezTo>
                  <a:lnTo>
                    <a:pt x="48" y="358"/>
                  </a:lnTo>
                  <a:cubicBezTo>
                    <a:pt x="48" y="477"/>
                    <a:pt x="144" y="572"/>
                    <a:pt x="263" y="572"/>
                  </a:cubicBezTo>
                  <a:lnTo>
                    <a:pt x="4359" y="572"/>
                  </a:lnTo>
                  <a:cubicBezTo>
                    <a:pt x="4478" y="572"/>
                    <a:pt x="4502" y="524"/>
                    <a:pt x="4502" y="405"/>
                  </a:cubicBezTo>
                  <a:lnTo>
                    <a:pt x="4644" y="334"/>
                  </a:lnTo>
                  <a:lnTo>
                    <a:pt x="4644" y="215"/>
                  </a:lnTo>
                  <a:cubicBezTo>
                    <a:pt x="4644" y="96"/>
                    <a:pt x="4549" y="0"/>
                    <a:pt x="4430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4" name="Google Shape;1534;p48"/>
            <p:cNvSpPr/>
            <p:nvPr/>
          </p:nvSpPr>
          <p:spPr>
            <a:xfrm>
              <a:off x="5768231" y="3984326"/>
              <a:ext cx="166121" cy="22685"/>
            </a:xfrm>
            <a:custGeom>
              <a:avLst/>
              <a:gdLst/>
              <a:ahLst/>
              <a:cxnLst/>
              <a:rect l="l" t="t" r="r" b="b"/>
              <a:pathLst>
                <a:path w="4716" h="644" extrusionOk="0">
                  <a:moveTo>
                    <a:pt x="238" y="0"/>
                  </a:moveTo>
                  <a:cubicBezTo>
                    <a:pt x="119" y="0"/>
                    <a:pt x="0" y="96"/>
                    <a:pt x="0" y="215"/>
                  </a:cubicBezTo>
                  <a:lnTo>
                    <a:pt x="0" y="429"/>
                  </a:lnTo>
                  <a:cubicBezTo>
                    <a:pt x="0" y="548"/>
                    <a:pt x="119" y="643"/>
                    <a:pt x="238" y="643"/>
                  </a:cubicBezTo>
                  <a:lnTo>
                    <a:pt x="4501" y="643"/>
                  </a:lnTo>
                  <a:cubicBezTo>
                    <a:pt x="4620" y="643"/>
                    <a:pt x="4715" y="548"/>
                    <a:pt x="4715" y="429"/>
                  </a:cubicBezTo>
                  <a:lnTo>
                    <a:pt x="4715" y="334"/>
                  </a:lnTo>
                  <a:lnTo>
                    <a:pt x="4715" y="310"/>
                  </a:lnTo>
                  <a:lnTo>
                    <a:pt x="477" y="310"/>
                  </a:lnTo>
                  <a:cubicBezTo>
                    <a:pt x="405" y="310"/>
                    <a:pt x="334" y="262"/>
                    <a:pt x="334" y="191"/>
                  </a:cubicBezTo>
                  <a:lnTo>
                    <a:pt x="334" y="0"/>
                  </a:ln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5" name="Google Shape;1535;p48"/>
            <p:cNvSpPr/>
            <p:nvPr/>
          </p:nvSpPr>
          <p:spPr>
            <a:xfrm>
              <a:off x="5809338" y="4027934"/>
              <a:ext cx="83906" cy="11800"/>
            </a:xfrm>
            <a:custGeom>
              <a:avLst/>
              <a:gdLst/>
              <a:ahLst/>
              <a:cxnLst/>
              <a:rect l="l" t="t" r="r" b="b"/>
              <a:pathLst>
                <a:path w="2382" h="335" extrusionOk="0">
                  <a:moveTo>
                    <a:pt x="143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43" y="334"/>
                  </a:cubicBezTo>
                  <a:lnTo>
                    <a:pt x="2215" y="334"/>
                  </a:lnTo>
                  <a:cubicBezTo>
                    <a:pt x="2310" y="334"/>
                    <a:pt x="2382" y="263"/>
                    <a:pt x="2382" y="167"/>
                  </a:cubicBezTo>
                  <a:cubicBezTo>
                    <a:pt x="2382" y="72"/>
                    <a:pt x="2310" y="1"/>
                    <a:pt x="2215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6" name="Google Shape;1536;p48"/>
            <p:cNvSpPr/>
            <p:nvPr/>
          </p:nvSpPr>
          <p:spPr>
            <a:xfrm>
              <a:off x="5760658" y="4049739"/>
              <a:ext cx="51217" cy="11800"/>
            </a:xfrm>
            <a:custGeom>
              <a:avLst/>
              <a:gdLst/>
              <a:ahLst/>
              <a:cxnLst/>
              <a:rect l="l" t="t" r="r" b="b"/>
              <a:pathLst>
                <a:path w="1454" h="335" extrusionOk="0">
                  <a:moveTo>
                    <a:pt x="144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63"/>
                    <a:pt x="72" y="334"/>
                    <a:pt x="144" y="334"/>
                  </a:cubicBezTo>
                  <a:lnTo>
                    <a:pt x="1311" y="334"/>
                  </a:lnTo>
                  <a:cubicBezTo>
                    <a:pt x="1382" y="334"/>
                    <a:pt x="1454" y="263"/>
                    <a:pt x="1454" y="168"/>
                  </a:cubicBezTo>
                  <a:cubicBezTo>
                    <a:pt x="1454" y="72"/>
                    <a:pt x="1382" y="1"/>
                    <a:pt x="1311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7" name="Google Shape;1537;p48"/>
            <p:cNvSpPr/>
            <p:nvPr/>
          </p:nvSpPr>
          <p:spPr>
            <a:xfrm>
              <a:off x="5760658" y="4071578"/>
              <a:ext cx="76368" cy="10920"/>
            </a:xfrm>
            <a:custGeom>
              <a:avLst/>
              <a:gdLst/>
              <a:ahLst/>
              <a:cxnLst/>
              <a:rect l="l" t="t" r="r" b="b"/>
              <a:pathLst>
                <a:path w="2168" h="310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238"/>
                    <a:pt x="72" y="310"/>
                    <a:pt x="144" y="310"/>
                  </a:cubicBezTo>
                  <a:lnTo>
                    <a:pt x="2025" y="310"/>
                  </a:lnTo>
                  <a:cubicBezTo>
                    <a:pt x="2097" y="310"/>
                    <a:pt x="2168" y="238"/>
                    <a:pt x="2168" y="143"/>
                  </a:cubicBezTo>
                  <a:cubicBezTo>
                    <a:pt x="2168" y="71"/>
                    <a:pt x="2097" y="0"/>
                    <a:pt x="2025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8" name="Google Shape;1538;p48"/>
            <p:cNvSpPr/>
            <p:nvPr/>
          </p:nvSpPr>
          <p:spPr>
            <a:xfrm>
              <a:off x="5775769" y="4092537"/>
              <a:ext cx="166967" cy="11765"/>
            </a:xfrm>
            <a:custGeom>
              <a:avLst/>
              <a:gdLst/>
              <a:ahLst/>
              <a:cxnLst/>
              <a:rect l="l" t="t" r="r" b="b"/>
              <a:pathLst>
                <a:path w="4740" h="334" extrusionOk="0">
                  <a:moveTo>
                    <a:pt x="143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43" y="334"/>
                  </a:cubicBezTo>
                  <a:lnTo>
                    <a:pt x="4573" y="334"/>
                  </a:lnTo>
                  <a:cubicBezTo>
                    <a:pt x="4668" y="334"/>
                    <a:pt x="4740" y="262"/>
                    <a:pt x="4740" y="167"/>
                  </a:cubicBezTo>
                  <a:cubicBezTo>
                    <a:pt x="4740" y="72"/>
                    <a:pt x="4668" y="0"/>
                    <a:pt x="4573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9" name="Google Shape;1539;p48"/>
            <p:cNvSpPr/>
            <p:nvPr/>
          </p:nvSpPr>
          <p:spPr>
            <a:xfrm>
              <a:off x="5760658" y="4114341"/>
              <a:ext cx="81405" cy="11765"/>
            </a:xfrm>
            <a:custGeom>
              <a:avLst/>
              <a:gdLst/>
              <a:ahLst/>
              <a:cxnLst/>
              <a:rect l="l" t="t" r="r" b="b"/>
              <a:pathLst>
                <a:path w="2311" h="334" extrusionOk="0">
                  <a:moveTo>
                    <a:pt x="144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44" y="334"/>
                  </a:cubicBezTo>
                  <a:lnTo>
                    <a:pt x="2144" y="334"/>
                  </a:lnTo>
                  <a:cubicBezTo>
                    <a:pt x="2239" y="334"/>
                    <a:pt x="2311" y="263"/>
                    <a:pt x="2311" y="167"/>
                  </a:cubicBezTo>
                  <a:cubicBezTo>
                    <a:pt x="2311" y="72"/>
                    <a:pt x="2239" y="1"/>
                    <a:pt x="2144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0" name="Google Shape;1540;p48"/>
            <p:cNvSpPr/>
            <p:nvPr/>
          </p:nvSpPr>
          <p:spPr>
            <a:xfrm>
              <a:off x="5857984" y="4114341"/>
              <a:ext cx="84751" cy="11765"/>
            </a:xfrm>
            <a:custGeom>
              <a:avLst/>
              <a:gdLst/>
              <a:ahLst/>
              <a:cxnLst/>
              <a:rect l="l" t="t" r="r" b="b"/>
              <a:pathLst>
                <a:path w="2406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2239" y="334"/>
                  </a:lnTo>
                  <a:cubicBezTo>
                    <a:pt x="2334" y="334"/>
                    <a:pt x="2406" y="263"/>
                    <a:pt x="2406" y="167"/>
                  </a:cubicBezTo>
                  <a:cubicBezTo>
                    <a:pt x="2406" y="72"/>
                    <a:pt x="2334" y="1"/>
                    <a:pt x="2239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1" name="Google Shape;1541;p48"/>
            <p:cNvSpPr/>
            <p:nvPr/>
          </p:nvSpPr>
          <p:spPr>
            <a:xfrm>
              <a:off x="5760658" y="4136146"/>
              <a:ext cx="96517" cy="11800"/>
            </a:xfrm>
            <a:custGeom>
              <a:avLst/>
              <a:gdLst/>
              <a:ahLst/>
              <a:cxnLst/>
              <a:rect l="l" t="t" r="r" b="b"/>
              <a:pathLst>
                <a:path w="2740" h="335" extrusionOk="0">
                  <a:moveTo>
                    <a:pt x="144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44" y="334"/>
                  </a:cubicBezTo>
                  <a:lnTo>
                    <a:pt x="2597" y="334"/>
                  </a:lnTo>
                  <a:cubicBezTo>
                    <a:pt x="2668" y="334"/>
                    <a:pt x="2740" y="263"/>
                    <a:pt x="2740" y="167"/>
                  </a:cubicBezTo>
                  <a:cubicBezTo>
                    <a:pt x="2740" y="72"/>
                    <a:pt x="2668" y="1"/>
                    <a:pt x="2597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2" name="Google Shape;1542;p48"/>
            <p:cNvSpPr/>
            <p:nvPr/>
          </p:nvSpPr>
          <p:spPr>
            <a:xfrm>
              <a:off x="5775769" y="4157950"/>
              <a:ext cx="166967" cy="10955"/>
            </a:xfrm>
            <a:custGeom>
              <a:avLst/>
              <a:gdLst/>
              <a:ahLst/>
              <a:cxnLst/>
              <a:rect l="l" t="t" r="r" b="b"/>
              <a:pathLst>
                <a:path w="4740" h="311" extrusionOk="0">
                  <a:moveTo>
                    <a:pt x="143" y="1"/>
                  </a:moveTo>
                  <a:cubicBezTo>
                    <a:pt x="72" y="1"/>
                    <a:pt x="1" y="72"/>
                    <a:pt x="1" y="144"/>
                  </a:cubicBezTo>
                  <a:cubicBezTo>
                    <a:pt x="1" y="239"/>
                    <a:pt x="72" y="310"/>
                    <a:pt x="143" y="310"/>
                  </a:cubicBezTo>
                  <a:lnTo>
                    <a:pt x="4573" y="310"/>
                  </a:lnTo>
                  <a:cubicBezTo>
                    <a:pt x="4668" y="310"/>
                    <a:pt x="4740" y="239"/>
                    <a:pt x="4740" y="144"/>
                  </a:cubicBezTo>
                  <a:cubicBezTo>
                    <a:pt x="4740" y="72"/>
                    <a:pt x="4668" y="1"/>
                    <a:pt x="4573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3" name="Google Shape;1543;p48"/>
            <p:cNvSpPr/>
            <p:nvPr/>
          </p:nvSpPr>
          <p:spPr>
            <a:xfrm>
              <a:off x="5760658" y="4178944"/>
              <a:ext cx="182078" cy="11765"/>
            </a:xfrm>
            <a:custGeom>
              <a:avLst/>
              <a:gdLst/>
              <a:ahLst/>
              <a:cxnLst/>
              <a:rect l="l" t="t" r="r" b="b"/>
              <a:pathLst>
                <a:path w="5169" h="334" extrusionOk="0">
                  <a:moveTo>
                    <a:pt x="144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44" y="334"/>
                  </a:cubicBezTo>
                  <a:lnTo>
                    <a:pt x="5002" y="334"/>
                  </a:lnTo>
                  <a:cubicBezTo>
                    <a:pt x="5097" y="334"/>
                    <a:pt x="5169" y="262"/>
                    <a:pt x="5169" y="167"/>
                  </a:cubicBezTo>
                  <a:cubicBezTo>
                    <a:pt x="5169" y="72"/>
                    <a:pt x="5097" y="0"/>
                    <a:pt x="5002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4" name="Google Shape;1544;p48"/>
            <p:cNvSpPr/>
            <p:nvPr/>
          </p:nvSpPr>
          <p:spPr>
            <a:xfrm>
              <a:off x="5760658" y="4200748"/>
              <a:ext cx="113284" cy="11765"/>
            </a:xfrm>
            <a:custGeom>
              <a:avLst/>
              <a:gdLst/>
              <a:ahLst/>
              <a:cxnLst/>
              <a:rect l="l" t="t" r="r" b="b"/>
              <a:pathLst>
                <a:path w="3216" h="334" extrusionOk="0">
                  <a:moveTo>
                    <a:pt x="144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44" y="334"/>
                  </a:cubicBezTo>
                  <a:lnTo>
                    <a:pt x="3049" y="334"/>
                  </a:lnTo>
                  <a:cubicBezTo>
                    <a:pt x="3144" y="334"/>
                    <a:pt x="3216" y="262"/>
                    <a:pt x="3216" y="167"/>
                  </a:cubicBezTo>
                  <a:cubicBezTo>
                    <a:pt x="3216" y="72"/>
                    <a:pt x="3144" y="0"/>
                    <a:pt x="3049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5" name="Google Shape;1545;p48"/>
            <p:cNvSpPr/>
            <p:nvPr/>
          </p:nvSpPr>
          <p:spPr>
            <a:xfrm>
              <a:off x="5889017" y="4200748"/>
              <a:ext cx="53718" cy="11765"/>
            </a:xfrm>
            <a:custGeom>
              <a:avLst/>
              <a:gdLst/>
              <a:ahLst/>
              <a:cxnLst/>
              <a:rect l="l" t="t" r="r" b="b"/>
              <a:pathLst>
                <a:path w="1525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7" y="334"/>
                  </a:cubicBezTo>
                  <a:lnTo>
                    <a:pt x="1358" y="334"/>
                  </a:lnTo>
                  <a:cubicBezTo>
                    <a:pt x="1453" y="334"/>
                    <a:pt x="1525" y="262"/>
                    <a:pt x="1525" y="167"/>
                  </a:cubicBezTo>
                  <a:cubicBezTo>
                    <a:pt x="1525" y="72"/>
                    <a:pt x="1453" y="0"/>
                    <a:pt x="1358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6" name="Google Shape;1546;p48"/>
            <p:cNvSpPr/>
            <p:nvPr/>
          </p:nvSpPr>
          <p:spPr>
            <a:xfrm>
              <a:off x="5760658" y="4222552"/>
              <a:ext cx="182078" cy="11800"/>
            </a:xfrm>
            <a:custGeom>
              <a:avLst/>
              <a:gdLst/>
              <a:ahLst/>
              <a:cxnLst/>
              <a:rect l="l" t="t" r="r" b="b"/>
              <a:pathLst>
                <a:path w="5169" h="335" extrusionOk="0">
                  <a:moveTo>
                    <a:pt x="144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44" y="334"/>
                  </a:cubicBezTo>
                  <a:lnTo>
                    <a:pt x="5002" y="334"/>
                  </a:lnTo>
                  <a:cubicBezTo>
                    <a:pt x="5097" y="334"/>
                    <a:pt x="5169" y="263"/>
                    <a:pt x="5169" y="167"/>
                  </a:cubicBezTo>
                  <a:cubicBezTo>
                    <a:pt x="5169" y="72"/>
                    <a:pt x="5097" y="1"/>
                    <a:pt x="5002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7" name="Google Shape;1547;p48"/>
            <p:cNvSpPr/>
            <p:nvPr/>
          </p:nvSpPr>
          <p:spPr>
            <a:xfrm>
              <a:off x="5931816" y="4248549"/>
              <a:ext cx="24340" cy="23530"/>
            </a:xfrm>
            <a:custGeom>
              <a:avLst/>
              <a:gdLst/>
              <a:ahLst/>
              <a:cxnLst/>
              <a:rect l="l" t="t" r="r" b="b"/>
              <a:pathLst>
                <a:path w="691" h="668" extrusionOk="0">
                  <a:moveTo>
                    <a:pt x="310" y="1"/>
                  </a:moveTo>
                  <a:cubicBezTo>
                    <a:pt x="286" y="1"/>
                    <a:pt x="262" y="1"/>
                    <a:pt x="214" y="25"/>
                  </a:cubicBezTo>
                  <a:cubicBezTo>
                    <a:pt x="71" y="72"/>
                    <a:pt x="0" y="215"/>
                    <a:pt x="0" y="382"/>
                  </a:cubicBezTo>
                  <a:lnTo>
                    <a:pt x="24" y="382"/>
                  </a:lnTo>
                  <a:cubicBezTo>
                    <a:pt x="24" y="596"/>
                    <a:pt x="119" y="668"/>
                    <a:pt x="333" y="668"/>
                  </a:cubicBezTo>
                  <a:cubicBezTo>
                    <a:pt x="500" y="668"/>
                    <a:pt x="643" y="620"/>
                    <a:pt x="667" y="453"/>
                  </a:cubicBezTo>
                  <a:cubicBezTo>
                    <a:pt x="691" y="430"/>
                    <a:pt x="691" y="406"/>
                    <a:pt x="691" y="382"/>
                  </a:cubicBezTo>
                  <a:cubicBezTo>
                    <a:pt x="691" y="168"/>
                    <a:pt x="524" y="1"/>
                    <a:pt x="310" y="1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8" name="Google Shape;1548;p48"/>
            <p:cNvSpPr/>
            <p:nvPr/>
          </p:nvSpPr>
          <p:spPr>
            <a:xfrm>
              <a:off x="5930125" y="4249394"/>
              <a:ext cx="25186" cy="25221"/>
            </a:xfrm>
            <a:custGeom>
              <a:avLst/>
              <a:gdLst/>
              <a:ahLst/>
              <a:cxnLst/>
              <a:rect l="l" t="t" r="r" b="b"/>
              <a:pathLst>
                <a:path w="715" h="716" extrusionOk="0">
                  <a:moveTo>
                    <a:pt x="262" y="1"/>
                  </a:moveTo>
                  <a:cubicBezTo>
                    <a:pt x="119" y="48"/>
                    <a:pt x="0" y="191"/>
                    <a:pt x="0" y="358"/>
                  </a:cubicBezTo>
                  <a:cubicBezTo>
                    <a:pt x="0" y="548"/>
                    <a:pt x="167" y="715"/>
                    <a:pt x="358" y="715"/>
                  </a:cubicBezTo>
                  <a:cubicBezTo>
                    <a:pt x="524" y="715"/>
                    <a:pt x="667" y="596"/>
                    <a:pt x="715" y="453"/>
                  </a:cubicBezTo>
                  <a:lnTo>
                    <a:pt x="620" y="453"/>
                  </a:lnTo>
                  <a:cubicBezTo>
                    <a:pt x="429" y="453"/>
                    <a:pt x="262" y="286"/>
                    <a:pt x="262" y="96"/>
                  </a:cubicBezTo>
                  <a:cubicBezTo>
                    <a:pt x="262" y="48"/>
                    <a:pt x="262" y="24"/>
                    <a:pt x="262" y="1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9" name="Google Shape;1549;p48"/>
            <p:cNvSpPr/>
            <p:nvPr/>
          </p:nvSpPr>
          <p:spPr>
            <a:xfrm>
              <a:off x="5842873" y="4256122"/>
              <a:ext cx="67984" cy="10920"/>
            </a:xfrm>
            <a:custGeom>
              <a:avLst/>
              <a:gdLst/>
              <a:ahLst/>
              <a:cxnLst/>
              <a:rect l="l" t="t" r="r" b="b"/>
              <a:pathLst>
                <a:path w="1930" h="310" extrusionOk="0">
                  <a:moveTo>
                    <a:pt x="167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1" y="238"/>
                    <a:pt x="72" y="310"/>
                    <a:pt x="167" y="310"/>
                  </a:cubicBezTo>
                  <a:lnTo>
                    <a:pt x="1763" y="310"/>
                  </a:lnTo>
                  <a:cubicBezTo>
                    <a:pt x="1858" y="310"/>
                    <a:pt x="1930" y="238"/>
                    <a:pt x="1930" y="143"/>
                  </a:cubicBezTo>
                  <a:cubicBezTo>
                    <a:pt x="1930" y="72"/>
                    <a:pt x="1858" y="0"/>
                    <a:pt x="1763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550" name="Google Shape;1550;p48"/>
          <p:cNvGrpSpPr/>
          <p:nvPr/>
        </p:nvGrpSpPr>
        <p:grpSpPr>
          <a:xfrm>
            <a:off x="7091314" y="1889513"/>
            <a:ext cx="362871" cy="364466"/>
            <a:chOff x="7235387" y="1536541"/>
            <a:chExt cx="376696" cy="378352"/>
          </a:xfrm>
        </p:grpSpPr>
        <p:sp>
          <p:nvSpPr>
            <p:cNvPr id="1551" name="Google Shape;1551;p48"/>
            <p:cNvSpPr/>
            <p:nvPr/>
          </p:nvSpPr>
          <p:spPr>
            <a:xfrm>
              <a:off x="7240425" y="1536541"/>
              <a:ext cx="272677" cy="369123"/>
            </a:xfrm>
            <a:custGeom>
              <a:avLst/>
              <a:gdLst/>
              <a:ahLst/>
              <a:cxnLst/>
              <a:rect l="l" t="t" r="r" b="b"/>
              <a:pathLst>
                <a:path w="7741" h="10479" extrusionOk="0">
                  <a:moveTo>
                    <a:pt x="286" y="0"/>
                  </a:moveTo>
                  <a:cubicBezTo>
                    <a:pt x="48" y="0"/>
                    <a:pt x="24" y="381"/>
                    <a:pt x="24" y="595"/>
                  </a:cubicBezTo>
                  <a:lnTo>
                    <a:pt x="1" y="10050"/>
                  </a:lnTo>
                  <a:cubicBezTo>
                    <a:pt x="1" y="10288"/>
                    <a:pt x="191" y="10478"/>
                    <a:pt x="429" y="10478"/>
                  </a:cubicBezTo>
                  <a:lnTo>
                    <a:pt x="7193" y="10407"/>
                  </a:lnTo>
                  <a:cubicBezTo>
                    <a:pt x="7431" y="10407"/>
                    <a:pt x="7740" y="10383"/>
                    <a:pt x="7740" y="10145"/>
                  </a:cubicBezTo>
                  <a:lnTo>
                    <a:pt x="7740" y="429"/>
                  </a:lnTo>
                  <a:cubicBezTo>
                    <a:pt x="7740" y="214"/>
                    <a:pt x="7550" y="24"/>
                    <a:pt x="7312" y="24"/>
                  </a:cubicBezTo>
                  <a:lnTo>
                    <a:pt x="263" y="24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2" name="Google Shape;1552;p48"/>
            <p:cNvSpPr/>
            <p:nvPr/>
          </p:nvSpPr>
          <p:spPr>
            <a:xfrm>
              <a:off x="7263074" y="1726932"/>
              <a:ext cx="28567" cy="28567"/>
            </a:xfrm>
            <a:custGeom>
              <a:avLst/>
              <a:gdLst/>
              <a:ahLst/>
              <a:cxnLst/>
              <a:rect l="l" t="t" r="r" b="b"/>
              <a:pathLst>
                <a:path w="811" h="811" extrusionOk="0">
                  <a:moveTo>
                    <a:pt x="167" y="1"/>
                  </a:moveTo>
                  <a:cubicBezTo>
                    <a:pt x="96" y="1"/>
                    <a:pt x="48" y="25"/>
                    <a:pt x="1" y="72"/>
                  </a:cubicBezTo>
                  <a:lnTo>
                    <a:pt x="263" y="572"/>
                  </a:lnTo>
                  <a:lnTo>
                    <a:pt x="739" y="811"/>
                  </a:lnTo>
                  <a:cubicBezTo>
                    <a:pt x="787" y="763"/>
                    <a:pt x="810" y="715"/>
                    <a:pt x="810" y="644"/>
                  </a:cubicBezTo>
                  <a:lnTo>
                    <a:pt x="810" y="215"/>
                  </a:lnTo>
                  <a:lnTo>
                    <a:pt x="787" y="215"/>
                  </a:lnTo>
                  <a:cubicBezTo>
                    <a:pt x="787" y="96"/>
                    <a:pt x="691" y="1"/>
                    <a:pt x="572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3" name="Google Shape;1553;p48"/>
            <p:cNvSpPr/>
            <p:nvPr/>
          </p:nvSpPr>
          <p:spPr>
            <a:xfrm>
              <a:off x="7261419" y="1729468"/>
              <a:ext cx="27687" cy="27722"/>
            </a:xfrm>
            <a:custGeom>
              <a:avLst/>
              <a:gdLst/>
              <a:ahLst/>
              <a:cxnLst/>
              <a:rect l="l" t="t" r="r" b="b"/>
              <a:pathLst>
                <a:path w="786" h="787" extrusionOk="0">
                  <a:moveTo>
                    <a:pt x="71" y="0"/>
                  </a:moveTo>
                  <a:cubicBezTo>
                    <a:pt x="24" y="48"/>
                    <a:pt x="0" y="96"/>
                    <a:pt x="0" y="167"/>
                  </a:cubicBezTo>
                  <a:lnTo>
                    <a:pt x="0" y="572"/>
                  </a:lnTo>
                  <a:cubicBezTo>
                    <a:pt x="0" y="691"/>
                    <a:pt x="95" y="786"/>
                    <a:pt x="214" y="786"/>
                  </a:cubicBezTo>
                  <a:lnTo>
                    <a:pt x="643" y="786"/>
                  </a:lnTo>
                  <a:cubicBezTo>
                    <a:pt x="691" y="786"/>
                    <a:pt x="738" y="762"/>
                    <a:pt x="786" y="739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4" name="Google Shape;1554;p48"/>
            <p:cNvSpPr/>
            <p:nvPr/>
          </p:nvSpPr>
          <p:spPr>
            <a:xfrm>
              <a:off x="7263074" y="1822568"/>
              <a:ext cx="28567" cy="27722"/>
            </a:xfrm>
            <a:custGeom>
              <a:avLst/>
              <a:gdLst/>
              <a:ahLst/>
              <a:cxnLst/>
              <a:rect l="l" t="t" r="r" b="b"/>
              <a:pathLst>
                <a:path w="811" h="787" extrusionOk="0">
                  <a:moveTo>
                    <a:pt x="167" y="1"/>
                  </a:moveTo>
                  <a:cubicBezTo>
                    <a:pt x="96" y="1"/>
                    <a:pt x="48" y="25"/>
                    <a:pt x="1" y="72"/>
                  </a:cubicBezTo>
                  <a:lnTo>
                    <a:pt x="263" y="572"/>
                  </a:lnTo>
                  <a:lnTo>
                    <a:pt x="739" y="787"/>
                  </a:lnTo>
                  <a:cubicBezTo>
                    <a:pt x="787" y="763"/>
                    <a:pt x="810" y="715"/>
                    <a:pt x="810" y="644"/>
                  </a:cubicBezTo>
                  <a:lnTo>
                    <a:pt x="810" y="215"/>
                  </a:lnTo>
                  <a:lnTo>
                    <a:pt x="787" y="215"/>
                  </a:lnTo>
                  <a:cubicBezTo>
                    <a:pt x="787" y="96"/>
                    <a:pt x="691" y="1"/>
                    <a:pt x="572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5" name="Google Shape;1555;p48"/>
            <p:cNvSpPr/>
            <p:nvPr/>
          </p:nvSpPr>
          <p:spPr>
            <a:xfrm>
              <a:off x="7261419" y="1825104"/>
              <a:ext cx="27687" cy="27722"/>
            </a:xfrm>
            <a:custGeom>
              <a:avLst/>
              <a:gdLst/>
              <a:ahLst/>
              <a:cxnLst/>
              <a:rect l="l" t="t" r="r" b="b"/>
              <a:pathLst>
                <a:path w="786" h="787" extrusionOk="0">
                  <a:moveTo>
                    <a:pt x="71" y="0"/>
                  </a:moveTo>
                  <a:cubicBezTo>
                    <a:pt x="24" y="24"/>
                    <a:pt x="0" y="95"/>
                    <a:pt x="0" y="143"/>
                  </a:cubicBezTo>
                  <a:lnTo>
                    <a:pt x="0" y="572"/>
                  </a:lnTo>
                  <a:cubicBezTo>
                    <a:pt x="0" y="691"/>
                    <a:pt x="95" y="786"/>
                    <a:pt x="214" y="786"/>
                  </a:cubicBezTo>
                  <a:lnTo>
                    <a:pt x="643" y="786"/>
                  </a:lnTo>
                  <a:cubicBezTo>
                    <a:pt x="691" y="786"/>
                    <a:pt x="738" y="762"/>
                    <a:pt x="786" y="715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6" name="Google Shape;1556;p48"/>
            <p:cNvSpPr/>
            <p:nvPr/>
          </p:nvSpPr>
          <p:spPr>
            <a:xfrm>
              <a:off x="7570941" y="1579304"/>
              <a:ext cx="41143" cy="117475"/>
            </a:xfrm>
            <a:custGeom>
              <a:avLst/>
              <a:gdLst/>
              <a:ahLst/>
              <a:cxnLst/>
              <a:rect l="l" t="t" r="r" b="b"/>
              <a:pathLst>
                <a:path w="1168" h="3335" extrusionOk="0">
                  <a:moveTo>
                    <a:pt x="167" y="1"/>
                  </a:moveTo>
                  <a:cubicBezTo>
                    <a:pt x="96" y="1"/>
                    <a:pt x="1" y="48"/>
                    <a:pt x="1" y="143"/>
                  </a:cubicBezTo>
                  <a:cubicBezTo>
                    <a:pt x="1" y="239"/>
                    <a:pt x="72" y="310"/>
                    <a:pt x="167" y="310"/>
                  </a:cubicBezTo>
                  <a:lnTo>
                    <a:pt x="644" y="310"/>
                  </a:lnTo>
                  <a:cubicBezTo>
                    <a:pt x="763" y="310"/>
                    <a:pt x="858" y="405"/>
                    <a:pt x="858" y="524"/>
                  </a:cubicBezTo>
                  <a:lnTo>
                    <a:pt x="858" y="3168"/>
                  </a:lnTo>
                  <a:cubicBezTo>
                    <a:pt x="858" y="3263"/>
                    <a:pt x="929" y="3335"/>
                    <a:pt x="1025" y="3335"/>
                  </a:cubicBezTo>
                  <a:cubicBezTo>
                    <a:pt x="1096" y="3335"/>
                    <a:pt x="1167" y="3263"/>
                    <a:pt x="1167" y="3168"/>
                  </a:cubicBezTo>
                  <a:lnTo>
                    <a:pt x="1167" y="524"/>
                  </a:lnTo>
                  <a:cubicBezTo>
                    <a:pt x="1167" y="239"/>
                    <a:pt x="953" y="1"/>
                    <a:pt x="644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7" name="Google Shape;1557;p48"/>
            <p:cNvSpPr/>
            <p:nvPr/>
          </p:nvSpPr>
          <p:spPr>
            <a:xfrm>
              <a:off x="7553328" y="1537351"/>
              <a:ext cx="23530" cy="41988"/>
            </a:xfrm>
            <a:custGeom>
              <a:avLst/>
              <a:gdLst/>
              <a:ahLst/>
              <a:cxnLst/>
              <a:rect l="l" t="t" r="r" b="b"/>
              <a:pathLst>
                <a:path w="668" h="1192" extrusionOk="0">
                  <a:moveTo>
                    <a:pt x="143" y="1"/>
                  </a:moveTo>
                  <a:cubicBezTo>
                    <a:pt x="24" y="1"/>
                    <a:pt x="24" y="120"/>
                    <a:pt x="24" y="215"/>
                  </a:cubicBezTo>
                  <a:lnTo>
                    <a:pt x="0" y="1168"/>
                  </a:lnTo>
                  <a:lnTo>
                    <a:pt x="596" y="1192"/>
                  </a:lnTo>
                  <a:lnTo>
                    <a:pt x="667" y="834"/>
                  </a:lnTo>
                  <a:lnTo>
                    <a:pt x="667" y="215"/>
                  </a:lnTo>
                  <a:cubicBezTo>
                    <a:pt x="667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8" name="Google Shape;1558;p48"/>
            <p:cNvSpPr/>
            <p:nvPr/>
          </p:nvSpPr>
          <p:spPr>
            <a:xfrm>
              <a:off x="7550827" y="1537351"/>
              <a:ext cx="26031" cy="47871"/>
            </a:xfrm>
            <a:custGeom>
              <a:avLst/>
              <a:gdLst/>
              <a:ahLst/>
              <a:cxnLst/>
              <a:rect l="l" t="t" r="r" b="b"/>
              <a:pathLst>
                <a:path w="739" h="1359" extrusionOk="0">
                  <a:moveTo>
                    <a:pt x="214" y="1"/>
                  </a:moveTo>
                  <a:cubicBezTo>
                    <a:pt x="95" y="1"/>
                    <a:pt x="0" y="96"/>
                    <a:pt x="0" y="191"/>
                  </a:cubicBezTo>
                  <a:lnTo>
                    <a:pt x="0" y="1192"/>
                  </a:lnTo>
                  <a:lnTo>
                    <a:pt x="333" y="1358"/>
                  </a:lnTo>
                  <a:lnTo>
                    <a:pt x="738" y="1192"/>
                  </a:lnTo>
                  <a:lnTo>
                    <a:pt x="738" y="834"/>
                  </a:lnTo>
                  <a:lnTo>
                    <a:pt x="405" y="834"/>
                  </a:lnTo>
                  <a:cubicBezTo>
                    <a:pt x="357" y="834"/>
                    <a:pt x="333" y="811"/>
                    <a:pt x="333" y="763"/>
                  </a:cubicBezTo>
                  <a:lnTo>
                    <a:pt x="333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9" name="Google Shape;1559;p48"/>
            <p:cNvSpPr/>
            <p:nvPr/>
          </p:nvSpPr>
          <p:spPr>
            <a:xfrm>
              <a:off x="7558365" y="1893053"/>
              <a:ext cx="10920" cy="21840"/>
            </a:xfrm>
            <a:custGeom>
              <a:avLst/>
              <a:gdLst/>
              <a:ahLst/>
              <a:cxnLst/>
              <a:rect l="l" t="t" r="r" b="b"/>
              <a:pathLst>
                <a:path w="310" h="620" extrusionOk="0">
                  <a:moveTo>
                    <a:pt x="167" y="0"/>
                  </a:moveTo>
                  <a:cubicBezTo>
                    <a:pt x="72" y="0"/>
                    <a:pt x="0" y="72"/>
                    <a:pt x="0" y="143"/>
                  </a:cubicBezTo>
                  <a:lnTo>
                    <a:pt x="0" y="453"/>
                  </a:lnTo>
                  <a:cubicBezTo>
                    <a:pt x="0" y="548"/>
                    <a:pt x="72" y="619"/>
                    <a:pt x="167" y="619"/>
                  </a:cubicBezTo>
                  <a:cubicBezTo>
                    <a:pt x="238" y="619"/>
                    <a:pt x="310" y="548"/>
                    <a:pt x="310" y="453"/>
                  </a:cubicBezTo>
                  <a:lnTo>
                    <a:pt x="310" y="143"/>
                  </a:lnTo>
                  <a:cubicBezTo>
                    <a:pt x="310" y="72"/>
                    <a:pt x="238" y="0"/>
                    <a:pt x="167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0" name="Google Shape;1560;p48"/>
            <p:cNvSpPr/>
            <p:nvPr/>
          </p:nvSpPr>
          <p:spPr>
            <a:xfrm>
              <a:off x="7544099" y="1579304"/>
              <a:ext cx="41988" cy="276869"/>
            </a:xfrm>
            <a:custGeom>
              <a:avLst/>
              <a:gdLst/>
              <a:ahLst/>
              <a:cxnLst/>
              <a:rect l="l" t="t" r="r" b="b"/>
              <a:pathLst>
                <a:path w="1192" h="7860" extrusionOk="0">
                  <a:moveTo>
                    <a:pt x="143" y="1"/>
                  </a:moveTo>
                  <a:cubicBezTo>
                    <a:pt x="24" y="1"/>
                    <a:pt x="48" y="453"/>
                    <a:pt x="48" y="572"/>
                  </a:cubicBezTo>
                  <a:lnTo>
                    <a:pt x="0" y="7859"/>
                  </a:lnTo>
                  <a:lnTo>
                    <a:pt x="1001" y="7693"/>
                  </a:lnTo>
                  <a:lnTo>
                    <a:pt x="1191" y="4883"/>
                  </a:lnTo>
                  <a:lnTo>
                    <a:pt x="1191" y="215"/>
                  </a:lnTo>
                  <a:cubicBezTo>
                    <a:pt x="1191" y="96"/>
                    <a:pt x="1096" y="1"/>
                    <a:pt x="977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1" name="Google Shape;1561;p48"/>
            <p:cNvSpPr/>
            <p:nvPr/>
          </p:nvSpPr>
          <p:spPr>
            <a:xfrm>
              <a:off x="7539907" y="1835143"/>
              <a:ext cx="47836" cy="62982"/>
            </a:xfrm>
            <a:custGeom>
              <a:avLst/>
              <a:gdLst/>
              <a:ahLst/>
              <a:cxnLst/>
              <a:rect l="l" t="t" r="r" b="b"/>
              <a:pathLst>
                <a:path w="1358" h="1788" extrusionOk="0">
                  <a:moveTo>
                    <a:pt x="691" y="1"/>
                  </a:moveTo>
                  <a:lnTo>
                    <a:pt x="0" y="72"/>
                  </a:lnTo>
                  <a:lnTo>
                    <a:pt x="0" y="596"/>
                  </a:lnTo>
                  <a:cubicBezTo>
                    <a:pt x="0" y="692"/>
                    <a:pt x="119" y="739"/>
                    <a:pt x="119" y="739"/>
                  </a:cubicBezTo>
                  <a:lnTo>
                    <a:pt x="72" y="882"/>
                  </a:lnTo>
                  <a:lnTo>
                    <a:pt x="405" y="1739"/>
                  </a:lnTo>
                  <a:cubicBezTo>
                    <a:pt x="429" y="1763"/>
                    <a:pt x="477" y="1787"/>
                    <a:pt x="501" y="1787"/>
                  </a:cubicBezTo>
                  <a:lnTo>
                    <a:pt x="858" y="1787"/>
                  </a:lnTo>
                  <a:cubicBezTo>
                    <a:pt x="882" y="1787"/>
                    <a:pt x="929" y="1763"/>
                    <a:pt x="953" y="1739"/>
                  </a:cubicBezTo>
                  <a:lnTo>
                    <a:pt x="1310" y="834"/>
                  </a:lnTo>
                  <a:cubicBezTo>
                    <a:pt x="1334" y="763"/>
                    <a:pt x="1358" y="692"/>
                    <a:pt x="1358" y="596"/>
                  </a:cubicBezTo>
                  <a:lnTo>
                    <a:pt x="1358" y="72"/>
                  </a:lnTo>
                  <a:lnTo>
                    <a:pt x="691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2" name="Google Shape;1562;p48"/>
            <p:cNvSpPr/>
            <p:nvPr/>
          </p:nvSpPr>
          <p:spPr>
            <a:xfrm>
              <a:off x="7539907" y="1835143"/>
              <a:ext cx="29378" cy="63792"/>
            </a:xfrm>
            <a:custGeom>
              <a:avLst/>
              <a:gdLst/>
              <a:ahLst/>
              <a:cxnLst/>
              <a:rect l="l" t="t" r="r" b="b"/>
              <a:pathLst>
                <a:path w="834" h="1811" extrusionOk="0">
                  <a:moveTo>
                    <a:pt x="167" y="1"/>
                  </a:moveTo>
                  <a:lnTo>
                    <a:pt x="0" y="72"/>
                  </a:lnTo>
                  <a:lnTo>
                    <a:pt x="0" y="596"/>
                  </a:lnTo>
                  <a:cubicBezTo>
                    <a:pt x="0" y="692"/>
                    <a:pt x="96" y="668"/>
                    <a:pt x="119" y="763"/>
                  </a:cubicBezTo>
                  <a:lnTo>
                    <a:pt x="72" y="882"/>
                  </a:lnTo>
                  <a:lnTo>
                    <a:pt x="405" y="1739"/>
                  </a:lnTo>
                  <a:cubicBezTo>
                    <a:pt x="429" y="1763"/>
                    <a:pt x="477" y="1787"/>
                    <a:pt x="501" y="1787"/>
                  </a:cubicBezTo>
                  <a:lnTo>
                    <a:pt x="772" y="1787"/>
                  </a:lnTo>
                  <a:cubicBezTo>
                    <a:pt x="752" y="1772"/>
                    <a:pt x="739" y="1752"/>
                    <a:pt x="739" y="1739"/>
                  </a:cubicBezTo>
                  <a:lnTo>
                    <a:pt x="405" y="906"/>
                  </a:lnTo>
                  <a:lnTo>
                    <a:pt x="381" y="858"/>
                  </a:lnTo>
                  <a:cubicBezTo>
                    <a:pt x="358" y="763"/>
                    <a:pt x="334" y="692"/>
                    <a:pt x="334" y="596"/>
                  </a:cubicBezTo>
                  <a:lnTo>
                    <a:pt x="334" y="72"/>
                  </a:lnTo>
                  <a:lnTo>
                    <a:pt x="167" y="1"/>
                  </a:lnTo>
                  <a:close/>
                  <a:moveTo>
                    <a:pt x="772" y="1787"/>
                  </a:moveTo>
                  <a:cubicBezTo>
                    <a:pt x="790" y="1800"/>
                    <a:pt x="812" y="1811"/>
                    <a:pt x="834" y="1811"/>
                  </a:cubicBezTo>
                  <a:lnTo>
                    <a:pt x="834" y="1787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3" name="Google Shape;1563;p48"/>
            <p:cNvSpPr/>
            <p:nvPr/>
          </p:nvSpPr>
          <p:spPr>
            <a:xfrm>
              <a:off x="7541598" y="1579304"/>
              <a:ext cx="17648" cy="175350"/>
            </a:xfrm>
            <a:custGeom>
              <a:avLst/>
              <a:gdLst/>
              <a:ahLst/>
              <a:cxnLst/>
              <a:rect l="l" t="t" r="r" b="b"/>
              <a:pathLst>
                <a:path w="501" h="4978" extrusionOk="0">
                  <a:moveTo>
                    <a:pt x="214" y="1"/>
                  </a:moveTo>
                  <a:cubicBezTo>
                    <a:pt x="95" y="1"/>
                    <a:pt x="0" y="96"/>
                    <a:pt x="0" y="215"/>
                  </a:cubicBezTo>
                  <a:lnTo>
                    <a:pt x="0" y="4883"/>
                  </a:lnTo>
                  <a:cubicBezTo>
                    <a:pt x="0" y="4883"/>
                    <a:pt x="119" y="4978"/>
                    <a:pt x="143" y="4978"/>
                  </a:cubicBezTo>
                  <a:lnTo>
                    <a:pt x="286" y="4883"/>
                  </a:lnTo>
                  <a:lnTo>
                    <a:pt x="286" y="215"/>
                  </a:lnTo>
                  <a:cubicBezTo>
                    <a:pt x="286" y="96"/>
                    <a:pt x="381" y="1"/>
                    <a:pt x="500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4" name="Google Shape;1564;p48"/>
            <p:cNvSpPr/>
            <p:nvPr/>
          </p:nvSpPr>
          <p:spPr>
            <a:xfrm>
              <a:off x="7558365" y="1607836"/>
              <a:ext cx="10920" cy="83061"/>
            </a:xfrm>
            <a:custGeom>
              <a:avLst/>
              <a:gdLst/>
              <a:ahLst/>
              <a:cxnLst/>
              <a:rect l="l" t="t" r="r" b="b"/>
              <a:pathLst>
                <a:path w="310" h="2358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2191"/>
                  </a:lnTo>
                  <a:cubicBezTo>
                    <a:pt x="0" y="2286"/>
                    <a:pt x="72" y="2358"/>
                    <a:pt x="167" y="2358"/>
                  </a:cubicBezTo>
                  <a:cubicBezTo>
                    <a:pt x="238" y="2358"/>
                    <a:pt x="310" y="2286"/>
                    <a:pt x="310" y="2191"/>
                  </a:cubicBezTo>
                  <a:lnTo>
                    <a:pt x="310" y="167"/>
                  </a:lnTo>
                  <a:cubicBezTo>
                    <a:pt x="310" y="72"/>
                    <a:pt x="238" y="0"/>
                    <a:pt x="167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5" name="Google Shape;1565;p48"/>
            <p:cNvSpPr/>
            <p:nvPr/>
          </p:nvSpPr>
          <p:spPr>
            <a:xfrm>
              <a:off x="7533180" y="1722740"/>
              <a:ext cx="61291" cy="114974"/>
            </a:xfrm>
            <a:custGeom>
              <a:avLst/>
              <a:gdLst/>
              <a:ahLst/>
              <a:cxnLst/>
              <a:rect l="l" t="t" r="r" b="b"/>
              <a:pathLst>
                <a:path w="1740" h="3264" extrusionOk="0">
                  <a:moveTo>
                    <a:pt x="191" y="1"/>
                  </a:moveTo>
                  <a:cubicBezTo>
                    <a:pt x="96" y="1"/>
                    <a:pt x="1" y="96"/>
                    <a:pt x="1" y="168"/>
                  </a:cubicBezTo>
                  <a:lnTo>
                    <a:pt x="1" y="525"/>
                  </a:lnTo>
                  <a:lnTo>
                    <a:pt x="25" y="691"/>
                  </a:lnTo>
                  <a:lnTo>
                    <a:pt x="1" y="834"/>
                  </a:lnTo>
                  <a:lnTo>
                    <a:pt x="1" y="1168"/>
                  </a:lnTo>
                  <a:lnTo>
                    <a:pt x="25" y="1311"/>
                  </a:lnTo>
                  <a:lnTo>
                    <a:pt x="1" y="1477"/>
                  </a:lnTo>
                  <a:lnTo>
                    <a:pt x="1" y="1787"/>
                  </a:lnTo>
                  <a:lnTo>
                    <a:pt x="25" y="1977"/>
                  </a:lnTo>
                  <a:lnTo>
                    <a:pt x="1" y="2120"/>
                  </a:lnTo>
                  <a:lnTo>
                    <a:pt x="1" y="2430"/>
                  </a:lnTo>
                  <a:lnTo>
                    <a:pt x="25" y="2597"/>
                  </a:lnTo>
                  <a:lnTo>
                    <a:pt x="1" y="2739"/>
                  </a:lnTo>
                  <a:lnTo>
                    <a:pt x="1" y="3097"/>
                  </a:lnTo>
                  <a:cubicBezTo>
                    <a:pt x="1" y="3192"/>
                    <a:pt x="96" y="3263"/>
                    <a:pt x="191" y="3263"/>
                  </a:cubicBezTo>
                  <a:lnTo>
                    <a:pt x="1549" y="3263"/>
                  </a:lnTo>
                  <a:cubicBezTo>
                    <a:pt x="1668" y="3263"/>
                    <a:pt x="1739" y="3192"/>
                    <a:pt x="1739" y="3097"/>
                  </a:cubicBezTo>
                  <a:lnTo>
                    <a:pt x="1739" y="2739"/>
                  </a:lnTo>
                  <a:lnTo>
                    <a:pt x="1716" y="2597"/>
                  </a:lnTo>
                  <a:lnTo>
                    <a:pt x="1739" y="2430"/>
                  </a:lnTo>
                  <a:lnTo>
                    <a:pt x="1739" y="2120"/>
                  </a:lnTo>
                  <a:lnTo>
                    <a:pt x="1716" y="1954"/>
                  </a:lnTo>
                  <a:lnTo>
                    <a:pt x="1739" y="1787"/>
                  </a:lnTo>
                  <a:lnTo>
                    <a:pt x="1739" y="1477"/>
                  </a:lnTo>
                  <a:lnTo>
                    <a:pt x="1716" y="1311"/>
                  </a:lnTo>
                  <a:lnTo>
                    <a:pt x="1739" y="1168"/>
                  </a:lnTo>
                  <a:lnTo>
                    <a:pt x="1739" y="834"/>
                  </a:lnTo>
                  <a:lnTo>
                    <a:pt x="1716" y="691"/>
                  </a:lnTo>
                  <a:lnTo>
                    <a:pt x="1739" y="525"/>
                  </a:lnTo>
                  <a:lnTo>
                    <a:pt x="1739" y="168"/>
                  </a:lnTo>
                  <a:cubicBezTo>
                    <a:pt x="1739" y="72"/>
                    <a:pt x="1644" y="1"/>
                    <a:pt x="1549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6" name="Google Shape;1566;p48"/>
            <p:cNvSpPr/>
            <p:nvPr/>
          </p:nvSpPr>
          <p:spPr>
            <a:xfrm>
              <a:off x="7533180" y="1722740"/>
              <a:ext cx="17648" cy="114974"/>
            </a:xfrm>
            <a:custGeom>
              <a:avLst/>
              <a:gdLst/>
              <a:ahLst/>
              <a:cxnLst/>
              <a:rect l="l" t="t" r="r" b="b"/>
              <a:pathLst>
                <a:path w="501" h="3264" extrusionOk="0">
                  <a:moveTo>
                    <a:pt x="191" y="1"/>
                  </a:moveTo>
                  <a:cubicBezTo>
                    <a:pt x="96" y="1"/>
                    <a:pt x="1" y="96"/>
                    <a:pt x="1" y="191"/>
                  </a:cubicBezTo>
                  <a:lnTo>
                    <a:pt x="1" y="525"/>
                  </a:lnTo>
                  <a:lnTo>
                    <a:pt x="25" y="691"/>
                  </a:lnTo>
                  <a:lnTo>
                    <a:pt x="1" y="834"/>
                  </a:lnTo>
                  <a:lnTo>
                    <a:pt x="1" y="1168"/>
                  </a:lnTo>
                  <a:lnTo>
                    <a:pt x="25" y="1311"/>
                  </a:lnTo>
                  <a:lnTo>
                    <a:pt x="1" y="1477"/>
                  </a:lnTo>
                  <a:lnTo>
                    <a:pt x="1" y="1811"/>
                  </a:lnTo>
                  <a:lnTo>
                    <a:pt x="25" y="1977"/>
                  </a:lnTo>
                  <a:lnTo>
                    <a:pt x="1" y="2120"/>
                  </a:lnTo>
                  <a:lnTo>
                    <a:pt x="1" y="2430"/>
                  </a:lnTo>
                  <a:lnTo>
                    <a:pt x="25" y="2597"/>
                  </a:lnTo>
                  <a:lnTo>
                    <a:pt x="1" y="2739"/>
                  </a:lnTo>
                  <a:lnTo>
                    <a:pt x="1" y="3097"/>
                  </a:lnTo>
                  <a:cubicBezTo>
                    <a:pt x="1" y="3192"/>
                    <a:pt x="72" y="3263"/>
                    <a:pt x="191" y="3263"/>
                  </a:cubicBezTo>
                  <a:lnTo>
                    <a:pt x="501" y="3263"/>
                  </a:lnTo>
                  <a:cubicBezTo>
                    <a:pt x="406" y="3263"/>
                    <a:pt x="334" y="3192"/>
                    <a:pt x="334" y="3097"/>
                  </a:cubicBezTo>
                  <a:lnTo>
                    <a:pt x="334" y="191"/>
                  </a:lnTo>
                  <a:cubicBezTo>
                    <a:pt x="334" y="96"/>
                    <a:pt x="406" y="1"/>
                    <a:pt x="501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7" name="Google Shape;1567;p48"/>
            <p:cNvSpPr/>
            <p:nvPr/>
          </p:nvSpPr>
          <p:spPr>
            <a:xfrm>
              <a:off x="7533180" y="1808301"/>
              <a:ext cx="21875" cy="10955"/>
            </a:xfrm>
            <a:custGeom>
              <a:avLst/>
              <a:gdLst/>
              <a:ahLst/>
              <a:cxnLst/>
              <a:rect l="l" t="t" r="r" b="b"/>
              <a:pathLst>
                <a:path w="621" h="311" extrusionOk="0">
                  <a:moveTo>
                    <a:pt x="1" y="1"/>
                  </a:moveTo>
                  <a:lnTo>
                    <a:pt x="1" y="310"/>
                  </a:lnTo>
                  <a:lnTo>
                    <a:pt x="453" y="310"/>
                  </a:lnTo>
                  <a:cubicBezTo>
                    <a:pt x="549" y="310"/>
                    <a:pt x="620" y="239"/>
                    <a:pt x="620" y="168"/>
                  </a:cubicBezTo>
                  <a:cubicBezTo>
                    <a:pt x="620" y="72"/>
                    <a:pt x="549" y="1"/>
                    <a:pt x="453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8" name="Google Shape;1568;p48"/>
            <p:cNvSpPr/>
            <p:nvPr/>
          </p:nvSpPr>
          <p:spPr>
            <a:xfrm>
              <a:off x="7533180" y="1786497"/>
              <a:ext cx="21875" cy="10955"/>
            </a:xfrm>
            <a:custGeom>
              <a:avLst/>
              <a:gdLst/>
              <a:ahLst/>
              <a:cxnLst/>
              <a:rect l="l" t="t" r="r" b="b"/>
              <a:pathLst>
                <a:path w="621" h="311" extrusionOk="0">
                  <a:moveTo>
                    <a:pt x="1" y="1"/>
                  </a:moveTo>
                  <a:lnTo>
                    <a:pt x="1" y="310"/>
                  </a:lnTo>
                  <a:lnTo>
                    <a:pt x="453" y="310"/>
                  </a:lnTo>
                  <a:cubicBezTo>
                    <a:pt x="549" y="310"/>
                    <a:pt x="620" y="239"/>
                    <a:pt x="620" y="144"/>
                  </a:cubicBezTo>
                  <a:cubicBezTo>
                    <a:pt x="620" y="72"/>
                    <a:pt x="549" y="1"/>
                    <a:pt x="453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9" name="Google Shape;1569;p48"/>
            <p:cNvSpPr/>
            <p:nvPr/>
          </p:nvSpPr>
          <p:spPr>
            <a:xfrm>
              <a:off x="7533180" y="1763847"/>
              <a:ext cx="21875" cy="10955"/>
            </a:xfrm>
            <a:custGeom>
              <a:avLst/>
              <a:gdLst/>
              <a:ahLst/>
              <a:cxnLst/>
              <a:rect l="l" t="t" r="r" b="b"/>
              <a:pathLst>
                <a:path w="621" h="311" extrusionOk="0">
                  <a:moveTo>
                    <a:pt x="1" y="1"/>
                  </a:moveTo>
                  <a:lnTo>
                    <a:pt x="1" y="310"/>
                  </a:lnTo>
                  <a:lnTo>
                    <a:pt x="453" y="310"/>
                  </a:lnTo>
                  <a:cubicBezTo>
                    <a:pt x="549" y="310"/>
                    <a:pt x="620" y="239"/>
                    <a:pt x="620" y="167"/>
                  </a:cubicBezTo>
                  <a:cubicBezTo>
                    <a:pt x="620" y="72"/>
                    <a:pt x="549" y="1"/>
                    <a:pt x="453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0" name="Google Shape;1570;p48"/>
            <p:cNvSpPr/>
            <p:nvPr/>
          </p:nvSpPr>
          <p:spPr>
            <a:xfrm>
              <a:off x="7533180" y="1741198"/>
              <a:ext cx="21875" cy="11800"/>
            </a:xfrm>
            <a:custGeom>
              <a:avLst/>
              <a:gdLst/>
              <a:ahLst/>
              <a:cxnLst/>
              <a:rect l="l" t="t" r="r" b="b"/>
              <a:pathLst>
                <a:path w="621" h="335" extrusionOk="0">
                  <a:moveTo>
                    <a:pt x="1" y="1"/>
                  </a:moveTo>
                  <a:lnTo>
                    <a:pt x="1" y="334"/>
                  </a:lnTo>
                  <a:lnTo>
                    <a:pt x="453" y="334"/>
                  </a:lnTo>
                  <a:cubicBezTo>
                    <a:pt x="549" y="334"/>
                    <a:pt x="620" y="263"/>
                    <a:pt x="620" y="167"/>
                  </a:cubicBezTo>
                  <a:cubicBezTo>
                    <a:pt x="620" y="72"/>
                    <a:pt x="549" y="1"/>
                    <a:pt x="453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1" name="Google Shape;1571;p48"/>
            <p:cNvSpPr/>
            <p:nvPr/>
          </p:nvSpPr>
          <p:spPr>
            <a:xfrm>
              <a:off x="7572632" y="1741198"/>
              <a:ext cx="21840" cy="11800"/>
            </a:xfrm>
            <a:custGeom>
              <a:avLst/>
              <a:gdLst/>
              <a:ahLst/>
              <a:cxnLst/>
              <a:rect l="l" t="t" r="r" b="b"/>
              <a:pathLst>
                <a:path w="620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619" y="334"/>
                  </a:lnTo>
                  <a:lnTo>
                    <a:pt x="61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2" name="Google Shape;1572;p48"/>
            <p:cNvSpPr/>
            <p:nvPr/>
          </p:nvSpPr>
          <p:spPr>
            <a:xfrm>
              <a:off x="7572632" y="1763847"/>
              <a:ext cx="21840" cy="10955"/>
            </a:xfrm>
            <a:custGeom>
              <a:avLst/>
              <a:gdLst/>
              <a:ahLst/>
              <a:cxnLst/>
              <a:rect l="l" t="t" r="r" b="b"/>
              <a:pathLst>
                <a:path w="620" h="31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619" y="310"/>
                  </a:lnTo>
                  <a:lnTo>
                    <a:pt x="61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3" name="Google Shape;1573;p48"/>
            <p:cNvSpPr/>
            <p:nvPr/>
          </p:nvSpPr>
          <p:spPr>
            <a:xfrm>
              <a:off x="7572632" y="1786497"/>
              <a:ext cx="21840" cy="10955"/>
            </a:xfrm>
            <a:custGeom>
              <a:avLst/>
              <a:gdLst/>
              <a:ahLst/>
              <a:cxnLst/>
              <a:rect l="l" t="t" r="r" b="b"/>
              <a:pathLst>
                <a:path w="620" h="311" extrusionOk="0">
                  <a:moveTo>
                    <a:pt x="167" y="1"/>
                  </a:moveTo>
                  <a:cubicBezTo>
                    <a:pt x="72" y="1"/>
                    <a:pt x="0" y="72"/>
                    <a:pt x="0" y="144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619" y="310"/>
                  </a:lnTo>
                  <a:lnTo>
                    <a:pt x="61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4" name="Google Shape;1574;p48"/>
            <p:cNvSpPr/>
            <p:nvPr/>
          </p:nvSpPr>
          <p:spPr>
            <a:xfrm>
              <a:off x="7572632" y="1808301"/>
              <a:ext cx="21840" cy="10955"/>
            </a:xfrm>
            <a:custGeom>
              <a:avLst/>
              <a:gdLst/>
              <a:ahLst/>
              <a:cxnLst/>
              <a:rect l="l" t="t" r="r" b="b"/>
              <a:pathLst>
                <a:path w="620" h="311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619" y="310"/>
                  </a:lnTo>
                  <a:lnTo>
                    <a:pt x="61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5" name="Google Shape;1575;p48"/>
            <p:cNvSpPr/>
            <p:nvPr/>
          </p:nvSpPr>
          <p:spPr>
            <a:xfrm>
              <a:off x="7533180" y="1808301"/>
              <a:ext cx="11800" cy="10955"/>
            </a:xfrm>
            <a:custGeom>
              <a:avLst/>
              <a:gdLst/>
              <a:ahLst/>
              <a:cxnLst/>
              <a:rect l="l" t="t" r="r" b="b"/>
              <a:pathLst>
                <a:path w="335" h="311" extrusionOk="0">
                  <a:moveTo>
                    <a:pt x="1" y="1"/>
                  </a:moveTo>
                  <a:lnTo>
                    <a:pt x="1" y="310"/>
                  </a:lnTo>
                  <a:lnTo>
                    <a:pt x="334" y="310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6" name="Google Shape;1576;p48"/>
            <p:cNvSpPr/>
            <p:nvPr/>
          </p:nvSpPr>
          <p:spPr>
            <a:xfrm>
              <a:off x="7533180" y="1786497"/>
              <a:ext cx="11800" cy="10955"/>
            </a:xfrm>
            <a:custGeom>
              <a:avLst/>
              <a:gdLst/>
              <a:ahLst/>
              <a:cxnLst/>
              <a:rect l="l" t="t" r="r" b="b"/>
              <a:pathLst>
                <a:path w="335" h="311" extrusionOk="0">
                  <a:moveTo>
                    <a:pt x="1" y="1"/>
                  </a:moveTo>
                  <a:lnTo>
                    <a:pt x="1" y="310"/>
                  </a:lnTo>
                  <a:lnTo>
                    <a:pt x="334" y="310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7" name="Google Shape;1577;p48"/>
            <p:cNvSpPr/>
            <p:nvPr/>
          </p:nvSpPr>
          <p:spPr>
            <a:xfrm>
              <a:off x="7533180" y="1763847"/>
              <a:ext cx="11800" cy="10955"/>
            </a:xfrm>
            <a:custGeom>
              <a:avLst/>
              <a:gdLst/>
              <a:ahLst/>
              <a:cxnLst/>
              <a:rect l="l" t="t" r="r" b="b"/>
              <a:pathLst>
                <a:path w="335" h="311" extrusionOk="0">
                  <a:moveTo>
                    <a:pt x="1" y="1"/>
                  </a:moveTo>
                  <a:lnTo>
                    <a:pt x="1" y="310"/>
                  </a:lnTo>
                  <a:lnTo>
                    <a:pt x="334" y="310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8" name="Google Shape;1578;p48"/>
            <p:cNvSpPr/>
            <p:nvPr/>
          </p:nvSpPr>
          <p:spPr>
            <a:xfrm>
              <a:off x="7533180" y="1741198"/>
              <a:ext cx="11800" cy="11800"/>
            </a:xfrm>
            <a:custGeom>
              <a:avLst/>
              <a:gdLst/>
              <a:ahLst/>
              <a:cxnLst/>
              <a:rect l="l" t="t" r="r" b="b"/>
              <a:pathLst>
                <a:path w="335" h="335" extrusionOk="0">
                  <a:moveTo>
                    <a:pt x="1" y="1"/>
                  </a:moveTo>
                  <a:lnTo>
                    <a:pt x="1" y="334"/>
                  </a:lnTo>
                  <a:lnTo>
                    <a:pt x="334" y="334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9" name="Google Shape;1579;p48"/>
            <p:cNvSpPr/>
            <p:nvPr/>
          </p:nvSpPr>
          <p:spPr>
            <a:xfrm>
              <a:off x="7542408" y="1855292"/>
              <a:ext cx="45335" cy="11765"/>
            </a:xfrm>
            <a:custGeom>
              <a:avLst/>
              <a:gdLst/>
              <a:ahLst/>
              <a:cxnLst/>
              <a:rect l="l" t="t" r="r" b="b"/>
              <a:pathLst>
                <a:path w="1287" h="334" extrusionOk="0">
                  <a:moveTo>
                    <a:pt x="1" y="0"/>
                  </a:moveTo>
                  <a:cubicBezTo>
                    <a:pt x="1" y="96"/>
                    <a:pt x="1" y="167"/>
                    <a:pt x="48" y="262"/>
                  </a:cubicBezTo>
                  <a:lnTo>
                    <a:pt x="1" y="334"/>
                  </a:lnTo>
                  <a:lnTo>
                    <a:pt x="1215" y="334"/>
                  </a:lnTo>
                  <a:lnTo>
                    <a:pt x="1239" y="286"/>
                  </a:lnTo>
                  <a:cubicBezTo>
                    <a:pt x="1263" y="191"/>
                    <a:pt x="1287" y="120"/>
                    <a:pt x="1287" y="24"/>
                  </a:cubicBezTo>
                  <a:lnTo>
                    <a:pt x="1287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0" name="Google Shape;1580;p48"/>
            <p:cNvSpPr/>
            <p:nvPr/>
          </p:nvSpPr>
          <p:spPr>
            <a:xfrm>
              <a:off x="7539907" y="1855292"/>
              <a:ext cx="14301" cy="10955"/>
            </a:xfrm>
            <a:custGeom>
              <a:avLst/>
              <a:gdLst/>
              <a:ahLst/>
              <a:cxnLst/>
              <a:rect l="l" t="t" r="r" b="b"/>
              <a:pathLst>
                <a:path w="406" h="311" extrusionOk="0">
                  <a:moveTo>
                    <a:pt x="0" y="0"/>
                  </a:moveTo>
                  <a:lnTo>
                    <a:pt x="0" y="24"/>
                  </a:lnTo>
                  <a:cubicBezTo>
                    <a:pt x="0" y="120"/>
                    <a:pt x="24" y="191"/>
                    <a:pt x="48" y="262"/>
                  </a:cubicBezTo>
                  <a:lnTo>
                    <a:pt x="72" y="310"/>
                  </a:lnTo>
                  <a:lnTo>
                    <a:pt x="405" y="310"/>
                  </a:lnTo>
                  <a:lnTo>
                    <a:pt x="381" y="262"/>
                  </a:lnTo>
                  <a:cubicBezTo>
                    <a:pt x="334" y="191"/>
                    <a:pt x="334" y="120"/>
                    <a:pt x="334" y="24"/>
                  </a:cubicBezTo>
                  <a:lnTo>
                    <a:pt x="334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1" name="Google Shape;1581;p48"/>
            <p:cNvSpPr/>
            <p:nvPr/>
          </p:nvSpPr>
          <p:spPr>
            <a:xfrm>
              <a:off x="7235387" y="1537351"/>
              <a:ext cx="277714" cy="371659"/>
            </a:xfrm>
            <a:custGeom>
              <a:avLst/>
              <a:gdLst/>
              <a:ahLst/>
              <a:cxnLst/>
              <a:rect l="l" t="t" r="r" b="b"/>
              <a:pathLst>
                <a:path w="7884" h="10551" extrusionOk="0">
                  <a:moveTo>
                    <a:pt x="406" y="1"/>
                  </a:moveTo>
                  <a:cubicBezTo>
                    <a:pt x="191" y="1"/>
                    <a:pt x="1" y="191"/>
                    <a:pt x="1" y="406"/>
                  </a:cubicBezTo>
                  <a:lnTo>
                    <a:pt x="1" y="10122"/>
                  </a:lnTo>
                  <a:cubicBezTo>
                    <a:pt x="1" y="10360"/>
                    <a:pt x="191" y="10551"/>
                    <a:pt x="406" y="10551"/>
                  </a:cubicBezTo>
                  <a:lnTo>
                    <a:pt x="7455" y="10551"/>
                  </a:lnTo>
                  <a:cubicBezTo>
                    <a:pt x="7693" y="10551"/>
                    <a:pt x="7883" y="10360"/>
                    <a:pt x="7883" y="10122"/>
                  </a:cubicBezTo>
                  <a:lnTo>
                    <a:pt x="668" y="10122"/>
                  </a:lnTo>
                  <a:cubicBezTo>
                    <a:pt x="525" y="10122"/>
                    <a:pt x="406" y="10003"/>
                    <a:pt x="406" y="9860"/>
                  </a:cubicBezTo>
                  <a:lnTo>
                    <a:pt x="406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2" name="Google Shape;1582;p48"/>
            <p:cNvSpPr/>
            <p:nvPr/>
          </p:nvSpPr>
          <p:spPr>
            <a:xfrm>
              <a:off x="7289916" y="1570920"/>
              <a:ext cx="170348" cy="26031"/>
            </a:xfrm>
            <a:custGeom>
              <a:avLst/>
              <a:gdLst/>
              <a:ahLst/>
              <a:cxnLst/>
              <a:rect l="l" t="t" r="r" b="b"/>
              <a:pathLst>
                <a:path w="4836" h="739" extrusionOk="0">
                  <a:moveTo>
                    <a:pt x="263" y="0"/>
                  </a:moveTo>
                  <a:lnTo>
                    <a:pt x="144" y="48"/>
                  </a:lnTo>
                  <a:cubicBezTo>
                    <a:pt x="25" y="48"/>
                    <a:pt x="25" y="143"/>
                    <a:pt x="25" y="262"/>
                  </a:cubicBezTo>
                  <a:lnTo>
                    <a:pt x="1" y="524"/>
                  </a:lnTo>
                  <a:cubicBezTo>
                    <a:pt x="1" y="643"/>
                    <a:pt x="96" y="739"/>
                    <a:pt x="215" y="739"/>
                  </a:cubicBezTo>
                  <a:lnTo>
                    <a:pt x="4525" y="715"/>
                  </a:lnTo>
                  <a:cubicBezTo>
                    <a:pt x="4645" y="715"/>
                    <a:pt x="4740" y="620"/>
                    <a:pt x="4740" y="501"/>
                  </a:cubicBezTo>
                  <a:lnTo>
                    <a:pt x="4835" y="477"/>
                  </a:lnTo>
                  <a:lnTo>
                    <a:pt x="4835" y="191"/>
                  </a:lnTo>
                  <a:cubicBezTo>
                    <a:pt x="4835" y="96"/>
                    <a:pt x="4740" y="0"/>
                    <a:pt x="4621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3" name="Google Shape;1583;p48"/>
            <p:cNvSpPr/>
            <p:nvPr/>
          </p:nvSpPr>
          <p:spPr>
            <a:xfrm>
              <a:off x="7287415" y="1570920"/>
              <a:ext cx="172849" cy="27722"/>
            </a:xfrm>
            <a:custGeom>
              <a:avLst/>
              <a:gdLst/>
              <a:ahLst/>
              <a:cxnLst/>
              <a:rect l="l" t="t" r="r" b="b"/>
              <a:pathLst>
                <a:path w="4907" h="787" extrusionOk="0">
                  <a:moveTo>
                    <a:pt x="215" y="0"/>
                  </a:moveTo>
                  <a:cubicBezTo>
                    <a:pt x="96" y="0"/>
                    <a:pt x="0" y="96"/>
                    <a:pt x="0" y="215"/>
                  </a:cubicBezTo>
                  <a:lnTo>
                    <a:pt x="0" y="572"/>
                  </a:lnTo>
                  <a:cubicBezTo>
                    <a:pt x="0" y="691"/>
                    <a:pt x="96" y="786"/>
                    <a:pt x="215" y="786"/>
                  </a:cubicBezTo>
                  <a:lnTo>
                    <a:pt x="4692" y="786"/>
                  </a:lnTo>
                  <a:cubicBezTo>
                    <a:pt x="4811" y="786"/>
                    <a:pt x="4906" y="691"/>
                    <a:pt x="4906" y="572"/>
                  </a:cubicBezTo>
                  <a:lnTo>
                    <a:pt x="4906" y="477"/>
                  </a:lnTo>
                  <a:lnTo>
                    <a:pt x="477" y="477"/>
                  </a:lnTo>
                  <a:cubicBezTo>
                    <a:pt x="381" y="477"/>
                    <a:pt x="334" y="405"/>
                    <a:pt x="334" y="334"/>
                  </a:cubicBezTo>
                  <a:lnTo>
                    <a:pt x="334" y="0"/>
                  </a:ln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4" name="Google Shape;1584;p48"/>
            <p:cNvSpPr/>
            <p:nvPr/>
          </p:nvSpPr>
          <p:spPr>
            <a:xfrm>
              <a:off x="7334370" y="1626294"/>
              <a:ext cx="157738" cy="11765"/>
            </a:xfrm>
            <a:custGeom>
              <a:avLst/>
              <a:gdLst/>
              <a:ahLst/>
              <a:cxnLst/>
              <a:rect l="l" t="t" r="r" b="b"/>
              <a:pathLst>
                <a:path w="4478" h="334" extrusionOk="0">
                  <a:moveTo>
                    <a:pt x="144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44" y="334"/>
                  </a:cubicBezTo>
                  <a:lnTo>
                    <a:pt x="4311" y="334"/>
                  </a:lnTo>
                  <a:cubicBezTo>
                    <a:pt x="4407" y="334"/>
                    <a:pt x="4478" y="262"/>
                    <a:pt x="4478" y="167"/>
                  </a:cubicBezTo>
                  <a:cubicBezTo>
                    <a:pt x="4478" y="72"/>
                    <a:pt x="4407" y="0"/>
                    <a:pt x="4311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5" name="Google Shape;1585;p48"/>
            <p:cNvSpPr/>
            <p:nvPr/>
          </p:nvSpPr>
          <p:spPr>
            <a:xfrm>
              <a:off x="7401508" y="1652290"/>
              <a:ext cx="90599" cy="11765"/>
            </a:xfrm>
            <a:custGeom>
              <a:avLst/>
              <a:gdLst/>
              <a:ahLst/>
              <a:cxnLst/>
              <a:rect l="l" t="t" r="r" b="b"/>
              <a:pathLst>
                <a:path w="2572" h="334" extrusionOk="0">
                  <a:moveTo>
                    <a:pt x="143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62"/>
                    <a:pt x="71" y="334"/>
                    <a:pt x="143" y="334"/>
                  </a:cubicBezTo>
                  <a:lnTo>
                    <a:pt x="2405" y="334"/>
                  </a:lnTo>
                  <a:cubicBezTo>
                    <a:pt x="2501" y="334"/>
                    <a:pt x="2572" y="262"/>
                    <a:pt x="2572" y="167"/>
                  </a:cubicBezTo>
                  <a:cubicBezTo>
                    <a:pt x="2572" y="72"/>
                    <a:pt x="2501" y="0"/>
                    <a:pt x="2405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6" name="Google Shape;1586;p48"/>
            <p:cNvSpPr/>
            <p:nvPr/>
          </p:nvSpPr>
          <p:spPr>
            <a:xfrm>
              <a:off x="7311720" y="1652290"/>
              <a:ext cx="74712" cy="11765"/>
            </a:xfrm>
            <a:custGeom>
              <a:avLst/>
              <a:gdLst/>
              <a:ahLst/>
              <a:cxnLst/>
              <a:rect l="l" t="t" r="r" b="b"/>
              <a:pathLst>
                <a:path w="2121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1954" y="334"/>
                  </a:lnTo>
                  <a:cubicBezTo>
                    <a:pt x="2049" y="334"/>
                    <a:pt x="2120" y="262"/>
                    <a:pt x="2120" y="167"/>
                  </a:cubicBezTo>
                  <a:cubicBezTo>
                    <a:pt x="2120" y="72"/>
                    <a:pt x="2049" y="0"/>
                    <a:pt x="1954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7" name="Google Shape;1587;p48"/>
            <p:cNvSpPr/>
            <p:nvPr/>
          </p:nvSpPr>
          <p:spPr>
            <a:xfrm>
              <a:off x="7311720" y="1678286"/>
              <a:ext cx="142661" cy="11800"/>
            </a:xfrm>
            <a:custGeom>
              <a:avLst/>
              <a:gdLst/>
              <a:ahLst/>
              <a:cxnLst/>
              <a:rect l="l" t="t" r="r" b="b"/>
              <a:pathLst>
                <a:path w="4050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3906" y="334"/>
                  </a:lnTo>
                  <a:cubicBezTo>
                    <a:pt x="3978" y="334"/>
                    <a:pt x="4049" y="263"/>
                    <a:pt x="4049" y="167"/>
                  </a:cubicBezTo>
                  <a:cubicBezTo>
                    <a:pt x="4049" y="72"/>
                    <a:pt x="3978" y="1"/>
                    <a:pt x="3906" y="1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8" name="Google Shape;1588;p48"/>
            <p:cNvSpPr/>
            <p:nvPr/>
          </p:nvSpPr>
          <p:spPr>
            <a:xfrm>
              <a:off x="7334370" y="1721930"/>
              <a:ext cx="157738" cy="10920"/>
            </a:xfrm>
            <a:custGeom>
              <a:avLst/>
              <a:gdLst/>
              <a:ahLst/>
              <a:cxnLst/>
              <a:rect l="l" t="t" r="r" b="b"/>
              <a:pathLst>
                <a:path w="4478" h="310" extrusionOk="0">
                  <a:moveTo>
                    <a:pt x="144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38"/>
                    <a:pt x="72" y="310"/>
                    <a:pt x="144" y="310"/>
                  </a:cubicBezTo>
                  <a:lnTo>
                    <a:pt x="4311" y="310"/>
                  </a:lnTo>
                  <a:cubicBezTo>
                    <a:pt x="4407" y="310"/>
                    <a:pt x="4478" y="238"/>
                    <a:pt x="4478" y="167"/>
                  </a:cubicBezTo>
                  <a:cubicBezTo>
                    <a:pt x="4478" y="71"/>
                    <a:pt x="4407" y="0"/>
                    <a:pt x="4311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9" name="Google Shape;1589;p48"/>
            <p:cNvSpPr/>
            <p:nvPr/>
          </p:nvSpPr>
          <p:spPr>
            <a:xfrm>
              <a:off x="7311720" y="1747926"/>
              <a:ext cx="180387" cy="10920"/>
            </a:xfrm>
            <a:custGeom>
              <a:avLst/>
              <a:gdLst/>
              <a:ahLst/>
              <a:cxnLst/>
              <a:rect l="l" t="t" r="r" b="b"/>
              <a:pathLst>
                <a:path w="5121" h="310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4954" y="310"/>
                  </a:lnTo>
                  <a:cubicBezTo>
                    <a:pt x="5050" y="310"/>
                    <a:pt x="5121" y="238"/>
                    <a:pt x="5121" y="167"/>
                  </a:cubicBezTo>
                  <a:cubicBezTo>
                    <a:pt x="5121" y="72"/>
                    <a:pt x="5050" y="0"/>
                    <a:pt x="4954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0" name="Google Shape;1590;p48"/>
            <p:cNvSpPr/>
            <p:nvPr/>
          </p:nvSpPr>
          <p:spPr>
            <a:xfrm>
              <a:off x="7311720" y="1773922"/>
              <a:ext cx="73867" cy="11765"/>
            </a:xfrm>
            <a:custGeom>
              <a:avLst/>
              <a:gdLst/>
              <a:ahLst/>
              <a:cxnLst/>
              <a:rect l="l" t="t" r="r" b="b"/>
              <a:pathLst>
                <a:path w="2097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1954" y="334"/>
                  </a:lnTo>
                  <a:cubicBezTo>
                    <a:pt x="2025" y="334"/>
                    <a:pt x="2097" y="262"/>
                    <a:pt x="2097" y="167"/>
                  </a:cubicBezTo>
                  <a:cubicBezTo>
                    <a:pt x="2097" y="72"/>
                    <a:pt x="2025" y="0"/>
                    <a:pt x="1954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1" name="Google Shape;1591;p48"/>
            <p:cNvSpPr/>
            <p:nvPr/>
          </p:nvSpPr>
          <p:spPr>
            <a:xfrm>
              <a:off x="7334370" y="1816720"/>
              <a:ext cx="157738" cy="11765"/>
            </a:xfrm>
            <a:custGeom>
              <a:avLst/>
              <a:gdLst/>
              <a:ahLst/>
              <a:cxnLst/>
              <a:rect l="l" t="t" r="r" b="b"/>
              <a:pathLst>
                <a:path w="4478" h="334" extrusionOk="0">
                  <a:moveTo>
                    <a:pt x="144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62"/>
                    <a:pt x="72" y="333"/>
                    <a:pt x="144" y="333"/>
                  </a:cubicBezTo>
                  <a:lnTo>
                    <a:pt x="4311" y="333"/>
                  </a:lnTo>
                  <a:cubicBezTo>
                    <a:pt x="4407" y="333"/>
                    <a:pt x="4478" y="262"/>
                    <a:pt x="4478" y="167"/>
                  </a:cubicBezTo>
                  <a:cubicBezTo>
                    <a:pt x="4478" y="71"/>
                    <a:pt x="4407" y="0"/>
                    <a:pt x="4311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2" name="Google Shape;1592;p48"/>
            <p:cNvSpPr/>
            <p:nvPr/>
          </p:nvSpPr>
          <p:spPr>
            <a:xfrm>
              <a:off x="7447618" y="1843562"/>
              <a:ext cx="44489" cy="10920"/>
            </a:xfrm>
            <a:custGeom>
              <a:avLst/>
              <a:gdLst/>
              <a:ahLst/>
              <a:cxnLst/>
              <a:rect l="l" t="t" r="r" b="b"/>
              <a:pathLst>
                <a:path w="1263" h="310" extrusionOk="0">
                  <a:moveTo>
                    <a:pt x="168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1096" y="310"/>
                  </a:lnTo>
                  <a:cubicBezTo>
                    <a:pt x="1192" y="310"/>
                    <a:pt x="1263" y="238"/>
                    <a:pt x="1263" y="143"/>
                  </a:cubicBezTo>
                  <a:cubicBezTo>
                    <a:pt x="1263" y="72"/>
                    <a:pt x="1192" y="0"/>
                    <a:pt x="1096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3" name="Google Shape;1593;p48"/>
            <p:cNvSpPr/>
            <p:nvPr/>
          </p:nvSpPr>
          <p:spPr>
            <a:xfrm>
              <a:off x="7311720" y="1843562"/>
              <a:ext cx="120857" cy="10920"/>
            </a:xfrm>
            <a:custGeom>
              <a:avLst/>
              <a:gdLst/>
              <a:ahLst/>
              <a:cxnLst/>
              <a:rect l="l" t="t" r="r" b="b"/>
              <a:pathLst>
                <a:path w="3431" h="310" extrusionOk="0">
                  <a:moveTo>
                    <a:pt x="168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3263" y="310"/>
                  </a:lnTo>
                  <a:cubicBezTo>
                    <a:pt x="3359" y="310"/>
                    <a:pt x="3430" y="238"/>
                    <a:pt x="3430" y="143"/>
                  </a:cubicBezTo>
                  <a:cubicBezTo>
                    <a:pt x="3430" y="72"/>
                    <a:pt x="3359" y="0"/>
                    <a:pt x="3263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4" name="Google Shape;1594;p48"/>
            <p:cNvSpPr/>
            <p:nvPr/>
          </p:nvSpPr>
          <p:spPr>
            <a:xfrm>
              <a:off x="7311720" y="1869558"/>
              <a:ext cx="123358" cy="10920"/>
            </a:xfrm>
            <a:custGeom>
              <a:avLst/>
              <a:gdLst/>
              <a:ahLst/>
              <a:cxnLst/>
              <a:rect l="l" t="t" r="r" b="b"/>
              <a:pathLst>
                <a:path w="3502" h="310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3359" y="310"/>
                  </a:lnTo>
                  <a:cubicBezTo>
                    <a:pt x="3430" y="310"/>
                    <a:pt x="3502" y="238"/>
                    <a:pt x="3502" y="167"/>
                  </a:cubicBezTo>
                  <a:cubicBezTo>
                    <a:pt x="3502" y="72"/>
                    <a:pt x="3430" y="0"/>
                    <a:pt x="3359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5" name="Google Shape;1595;p48"/>
            <p:cNvSpPr/>
            <p:nvPr/>
          </p:nvSpPr>
          <p:spPr>
            <a:xfrm>
              <a:off x="7263074" y="1632141"/>
              <a:ext cx="28567" cy="27722"/>
            </a:xfrm>
            <a:custGeom>
              <a:avLst/>
              <a:gdLst/>
              <a:ahLst/>
              <a:cxnLst/>
              <a:rect l="l" t="t" r="r" b="b"/>
              <a:pathLst>
                <a:path w="811" h="787" extrusionOk="0">
                  <a:moveTo>
                    <a:pt x="167" y="1"/>
                  </a:moveTo>
                  <a:cubicBezTo>
                    <a:pt x="96" y="1"/>
                    <a:pt x="48" y="25"/>
                    <a:pt x="1" y="49"/>
                  </a:cubicBezTo>
                  <a:lnTo>
                    <a:pt x="263" y="549"/>
                  </a:lnTo>
                  <a:lnTo>
                    <a:pt x="739" y="787"/>
                  </a:lnTo>
                  <a:cubicBezTo>
                    <a:pt x="787" y="739"/>
                    <a:pt x="810" y="691"/>
                    <a:pt x="810" y="644"/>
                  </a:cubicBezTo>
                  <a:lnTo>
                    <a:pt x="810" y="215"/>
                  </a:lnTo>
                  <a:lnTo>
                    <a:pt x="787" y="215"/>
                  </a:lnTo>
                  <a:cubicBezTo>
                    <a:pt x="787" y="96"/>
                    <a:pt x="691" y="1"/>
                    <a:pt x="572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6" name="Google Shape;1596;p48"/>
            <p:cNvSpPr/>
            <p:nvPr/>
          </p:nvSpPr>
          <p:spPr>
            <a:xfrm>
              <a:off x="7261419" y="1634677"/>
              <a:ext cx="27687" cy="27722"/>
            </a:xfrm>
            <a:custGeom>
              <a:avLst/>
              <a:gdLst/>
              <a:ahLst/>
              <a:cxnLst/>
              <a:rect l="l" t="t" r="r" b="b"/>
              <a:pathLst>
                <a:path w="786" h="787" extrusionOk="0">
                  <a:moveTo>
                    <a:pt x="71" y="0"/>
                  </a:moveTo>
                  <a:cubicBezTo>
                    <a:pt x="24" y="24"/>
                    <a:pt x="0" y="72"/>
                    <a:pt x="0" y="143"/>
                  </a:cubicBezTo>
                  <a:lnTo>
                    <a:pt x="0" y="572"/>
                  </a:lnTo>
                  <a:cubicBezTo>
                    <a:pt x="0" y="691"/>
                    <a:pt x="95" y="786"/>
                    <a:pt x="214" y="786"/>
                  </a:cubicBezTo>
                  <a:lnTo>
                    <a:pt x="643" y="786"/>
                  </a:lnTo>
                  <a:cubicBezTo>
                    <a:pt x="691" y="786"/>
                    <a:pt x="738" y="762"/>
                    <a:pt x="786" y="715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597" name="Google Shape;1597;p48"/>
          <p:cNvGrpSpPr/>
          <p:nvPr/>
        </p:nvGrpSpPr>
        <p:grpSpPr>
          <a:xfrm>
            <a:off x="4395417" y="1889903"/>
            <a:ext cx="353167" cy="363686"/>
            <a:chOff x="4786757" y="2166504"/>
            <a:chExt cx="366622" cy="377542"/>
          </a:xfrm>
        </p:grpSpPr>
        <p:sp>
          <p:nvSpPr>
            <p:cNvPr id="1598" name="Google Shape;1598;p48"/>
            <p:cNvSpPr/>
            <p:nvPr/>
          </p:nvSpPr>
          <p:spPr>
            <a:xfrm>
              <a:off x="4856361" y="2171542"/>
              <a:ext cx="227377" cy="366622"/>
            </a:xfrm>
            <a:custGeom>
              <a:avLst/>
              <a:gdLst/>
              <a:ahLst/>
              <a:cxnLst/>
              <a:rect l="l" t="t" r="r" b="b"/>
              <a:pathLst>
                <a:path w="6455" h="10408" extrusionOk="0">
                  <a:moveTo>
                    <a:pt x="787" y="1"/>
                  </a:moveTo>
                  <a:cubicBezTo>
                    <a:pt x="358" y="1"/>
                    <a:pt x="1" y="358"/>
                    <a:pt x="1" y="786"/>
                  </a:cubicBezTo>
                  <a:lnTo>
                    <a:pt x="1" y="9622"/>
                  </a:lnTo>
                  <a:cubicBezTo>
                    <a:pt x="1" y="10050"/>
                    <a:pt x="358" y="10407"/>
                    <a:pt x="787" y="10407"/>
                  </a:cubicBezTo>
                  <a:lnTo>
                    <a:pt x="5669" y="10407"/>
                  </a:lnTo>
                  <a:cubicBezTo>
                    <a:pt x="6097" y="10407"/>
                    <a:pt x="6455" y="10050"/>
                    <a:pt x="6455" y="9622"/>
                  </a:cubicBezTo>
                  <a:lnTo>
                    <a:pt x="6455" y="786"/>
                  </a:lnTo>
                  <a:cubicBezTo>
                    <a:pt x="6455" y="358"/>
                    <a:pt x="6097" y="1"/>
                    <a:pt x="5669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9" name="Google Shape;1599;p48"/>
            <p:cNvSpPr/>
            <p:nvPr/>
          </p:nvSpPr>
          <p:spPr>
            <a:xfrm>
              <a:off x="4856361" y="2174043"/>
              <a:ext cx="224876" cy="364121"/>
            </a:xfrm>
            <a:custGeom>
              <a:avLst/>
              <a:gdLst/>
              <a:ahLst/>
              <a:cxnLst/>
              <a:rect l="l" t="t" r="r" b="b"/>
              <a:pathLst>
                <a:path w="6384" h="10337" extrusionOk="0">
                  <a:moveTo>
                    <a:pt x="477" y="1"/>
                  </a:moveTo>
                  <a:lnTo>
                    <a:pt x="477" y="1"/>
                  </a:lnTo>
                  <a:cubicBezTo>
                    <a:pt x="191" y="120"/>
                    <a:pt x="1" y="406"/>
                    <a:pt x="1" y="715"/>
                  </a:cubicBezTo>
                  <a:lnTo>
                    <a:pt x="1" y="9551"/>
                  </a:lnTo>
                  <a:cubicBezTo>
                    <a:pt x="1" y="9979"/>
                    <a:pt x="358" y="10336"/>
                    <a:pt x="787" y="10336"/>
                  </a:cubicBezTo>
                  <a:lnTo>
                    <a:pt x="5669" y="10336"/>
                  </a:lnTo>
                  <a:cubicBezTo>
                    <a:pt x="6002" y="10336"/>
                    <a:pt x="6264" y="10146"/>
                    <a:pt x="6383" y="9860"/>
                  </a:cubicBezTo>
                  <a:lnTo>
                    <a:pt x="6383" y="9860"/>
                  </a:lnTo>
                  <a:cubicBezTo>
                    <a:pt x="6288" y="9908"/>
                    <a:pt x="6193" y="9932"/>
                    <a:pt x="6097" y="9932"/>
                  </a:cubicBezTo>
                  <a:lnTo>
                    <a:pt x="6097" y="9908"/>
                  </a:lnTo>
                  <a:lnTo>
                    <a:pt x="834" y="9908"/>
                  </a:lnTo>
                  <a:cubicBezTo>
                    <a:pt x="620" y="9908"/>
                    <a:pt x="430" y="9741"/>
                    <a:pt x="430" y="9503"/>
                  </a:cubicBezTo>
                  <a:lnTo>
                    <a:pt x="430" y="311"/>
                  </a:lnTo>
                  <a:cubicBezTo>
                    <a:pt x="430" y="191"/>
                    <a:pt x="453" y="96"/>
                    <a:pt x="477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0" name="Google Shape;1600;p48"/>
            <p:cNvSpPr/>
            <p:nvPr/>
          </p:nvSpPr>
          <p:spPr>
            <a:xfrm>
              <a:off x="4851324" y="2166504"/>
              <a:ext cx="238297" cy="377542"/>
            </a:xfrm>
            <a:custGeom>
              <a:avLst/>
              <a:gdLst/>
              <a:ahLst/>
              <a:cxnLst/>
              <a:rect l="l" t="t" r="r" b="b"/>
              <a:pathLst>
                <a:path w="6765" h="10718" extrusionOk="0">
                  <a:moveTo>
                    <a:pt x="5812" y="310"/>
                  </a:moveTo>
                  <a:cubicBezTo>
                    <a:pt x="6169" y="310"/>
                    <a:pt x="6431" y="596"/>
                    <a:pt x="6431" y="929"/>
                  </a:cubicBezTo>
                  <a:lnTo>
                    <a:pt x="6431" y="9765"/>
                  </a:lnTo>
                  <a:cubicBezTo>
                    <a:pt x="6431" y="10098"/>
                    <a:pt x="6169" y="10384"/>
                    <a:pt x="5812" y="10384"/>
                  </a:cubicBezTo>
                  <a:lnTo>
                    <a:pt x="930" y="10384"/>
                  </a:lnTo>
                  <a:cubicBezTo>
                    <a:pt x="596" y="10384"/>
                    <a:pt x="311" y="10098"/>
                    <a:pt x="311" y="9765"/>
                  </a:cubicBezTo>
                  <a:lnTo>
                    <a:pt x="311" y="929"/>
                  </a:lnTo>
                  <a:cubicBezTo>
                    <a:pt x="311" y="596"/>
                    <a:pt x="596" y="310"/>
                    <a:pt x="930" y="310"/>
                  </a:cubicBezTo>
                  <a:close/>
                  <a:moveTo>
                    <a:pt x="930" y="1"/>
                  </a:moveTo>
                  <a:cubicBezTo>
                    <a:pt x="430" y="1"/>
                    <a:pt x="1" y="405"/>
                    <a:pt x="1" y="929"/>
                  </a:cubicBezTo>
                  <a:lnTo>
                    <a:pt x="1" y="9765"/>
                  </a:lnTo>
                  <a:cubicBezTo>
                    <a:pt x="1" y="10288"/>
                    <a:pt x="430" y="10717"/>
                    <a:pt x="930" y="10717"/>
                  </a:cubicBezTo>
                  <a:lnTo>
                    <a:pt x="5812" y="10717"/>
                  </a:lnTo>
                  <a:cubicBezTo>
                    <a:pt x="6336" y="10717"/>
                    <a:pt x="6764" y="10288"/>
                    <a:pt x="6764" y="9765"/>
                  </a:cubicBezTo>
                  <a:lnTo>
                    <a:pt x="6764" y="929"/>
                  </a:lnTo>
                  <a:cubicBezTo>
                    <a:pt x="6764" y="405"/>
                    <a:pt x="6336" y="1"/>
                    <a:pt x="5812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1" name="Google Shape;1601;p48"/>
            <p:cNvSpPr/>
            <p:nvPr/>
          </p:nvSpPr>
          <p:spPr>
            <a:xfrm>
              <a:off x="4936921" y="2188309"/>
              <a:ext cx="48681" cy="10955"/>
            </a:xfrm>
            <a:custGeom>
              <a:avLst/>
              <a:gdLst/>
              <a:ahLst/>
              <a:cxnLst/>
              <a:rect l="l" t="t" r="r" b="b"/>
              <a:pathLst>
                <a:path w="1382" h="311" extrusionOk="0">
                  <a:moveTo>
                    <a:pt x="167" y="1"/>
                  </a:moveTo>
                  <a:cubicBezTo>
                    <a:pt x="72" y="1"/>
                    <a:pt x="0" y="72"/>
                    <a:pt x="0" y="144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1215" y="310"/>
                  </a:lnTo>
                  <a:cubicBezTo>
                    <a:pt x="1310" y="310"/>
                    <a:pt x="1381" y="239"/>
                    <a:pt x="1381" y="144"/>
                  </a:cubicBezTo>
                  <a:cubicBezTo>
                    <a:pt x="1381" y="72"/>
                    <a:pt x="1310" y="1"/>
                    <a:pt x="1215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2" name="Google Shape;1602;p48"/>
            <p:cNvSpPr/>
            <p:nvPr/>
          </p:nvSpPr>
          <p:spPr>
            <a:xfrm>
              <a:off x="4992259" y="2188309"/>
              <a:ext cx="11800" cy="10955"/>
            </a:xfrm>
            <a:custGeom>
              <a:avLst/>
              <a:gdLst/>
              <a:ahLst/>
              <a:cxnLst/>
              <a:rect l="l" t="t" r="r" b="b"/>
              <a:pathLst>
                <a:path w="335" h="311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39"/>
                    <a:pt x="72" y="310"/>
                    <a:pt x="168" y="310"/>
                  </a:cubicBezTo>
                  <a:cubicBezTo>
                    <a:pt x="263" y="310"/>
                    <a:pt x="334" y="239"/>
                    <a:pt x="334" y="167"/>
                  </a:cubicBezTo>
                  <a:cubicBezTo>
                    <a:pt x="334" y="72"/>
                    <a:pt x="263" y="1"/>
                    <a:pt x="168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3" name="Google Shape;1603;p48"/>
            <p:cNvSpPr/>
            <p:nvPr/>
          </p:nvSpPr>
          <p:spPr>
            <a:xfrm>
              <a:off x="4786757" y="2268833"/>
              <a:ext cx="140125" cy="41143"/>
            </a:xfrm>
            <a:custGeom>
              <a:avLst/>
              <a:gdLst/>
              <a:ahLst/>
              <a:cxnLst/>
              <a:rect l="l" t="t" r="r" b="b"/>
              <a:pathLst>
                <a:path w="3978" h="1168" extrusionOk="0">
                  <a:moveTo>
                    <a:pt x="1905" y="1"/>
                  </a:moveTo>
                  <a:lnTo>
                    <a:pt x="0" y="72"/>
                  </a:lnTo>
                  <a:lnTo>
                    <a:pt x="381" y="501"/>
                  </a:lnTo>
                  <a:lnTo>
                    <a:pt x="0" y="977"/>
                  </a:lnTo>
                  <a:lnTo>
                    <a:pt x="1977" y="1168"/>
                  </a:lnTo>
                  <a:lnTo>
                    <a:pt x="3977" y="977"/>
                  </a:lnTo>
                  <a:lnTo>
                    <a:pt x="3977" y="72"/>
                  </a:lnTo>
                  <a:lnTo>
                    <a:pt x="1905" y="1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4" name="Google Shape;1604;p48"/>
            <p:cNvSpPr/>
            <p:nvPr/>
          </p:nvSpPr>
          <p:spPr>
            <a:xfrm>
              <a:off x="4786757" y="2303248"/>
              <a:ext cx="140125" cy="27722"/>
            </a:xfrm>
            <a:custGeom>
              <a:avLst/>
              <a:gdLst/>
              <a:ahLst/>
              <a:cxnLst/>
              <a:rect l="l" t="t" r="r" b="b"/>
              <a:pathLst>
                <a:path w="3978" h="787" extrusionOk="0">
                  <a:moveTo>
                    <a:pt x="0" y="0"/>
                  </a:moveTo>
                  <a:lnTo>
                    <a:pt x="215" y="429"/>
                  </a:lnTo>
                  <a:cubicBezTo>
                    <a:pt x="215" y="596"/>
                    <a:pt x="357" y="739"/>
                    <a:pt x="524" y="739"/>
                  </a:cubicBezTo>
                  <a:lnTo>
                    <a:pt x="3501" y="786"/>
                  </a:lnTo>
                  <a:cubicBezTo>
                    <a:pt x="3668" y="786"/>
                    <a:pt x="3977" y="739"/>
                    <a:pt x="3977" y="572"/>
                  </a:cubicBezTo>
                  <a:lnTo>
                    <a:pt x="3977" y="0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5" name="Google Shape;1605;p48"/>
            <p:cNvSpPr/>
            <p:nvPr/>
          </p:nvSpPr>
          <p:spPr>
            <a:xfrm>
              <a:off x="4786757" y="2240336"/>
              <a:ext cx="140125" cy="31068"/>
            </a:xfrm>
            <a:custGeom>
              <a:avLst/>
              <a:gdLst/>
              <a:ahLst/>
              <a:cxnLst/>
              <a:rect l="l" t="t" r="r" b="b"/>
              <a:pathLst>
                <a:path w="3978" h="882" extrusionOk="0">
                  <a:moveTo>
                    <a:pt x="429" y="0"/>
                  </a:moveTo>
                  <a:lnTo>
                    <a:pt x="310" y="167"/>
                  </a:lnTo>
                  <a:cubicBezTo>
                    <a:pt x="143" y="167"/>
                    <a:pt x="215" y="262"/>
                    <a:pt x="215" y="453"/>
                  </a:cubicBezTo>
                  <a:lnTo>
                    <a:pt x="0" y="881"/>
                  </a:lnTo>
                  <a:lnTo>
                    <a:pt x="3977" y="881"/>
                  </a:lnTo>
                  <a:lnTo>
                    <a:pt x="3977" y="310"/>
                  </a:lnTo>
                  <a:cubicBezTo>
                    <a:pt x="3977" y="143"/>
                    <a:pt x="3834" y="0"/>
                    <a:pt x="3668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6" name="Google Shape;1606;p48"/>
            <p:cNvSpPr/>
            <p:nvPr/>
          </p:nvSpPr>
          <p:spPr>
            <a:xfrm>
              <a:off x="4786757" y="2266332"/>
              <a:ext cx="15112" cy="40297"/>
            </a:xfrm>
            <a:custGeom>
              <a:avLst/>
              <a:gdLst/>
              <a:ahLst/>
              <a:cxnLst/>
              <a:rect l="l" t="t" r="r" b="b"/>
              <a:pathLst>
                <a:path w="429" h="1144" extrusionOk="0">
                  <a:moveTo>
                    <a:pt x="191" y="1"/>
                  </a:moveTo>
                  <a:lnTo>
                    <a:pt x="0" y="143"/>
                  </a:lnTo>
                  <a:lnTo>
                    <a:pt x="0" y="1048"/>
                  </a:lnTo>
                  <a:lnTo>
                    <a:pt x="215" y="1144"/>
                  </a:lnTo>
                  <a:lnTo>
                    <a:pt x="429" y="1048"/>
                  </a:lnTo>
                  <a:lnTo>
                    <a:pt x="429" y="143"/>
                  </a:lnTo>
                  <a:lnTo>
                    <a:pt x="191" y="1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7" name="Google Shape;1607;p48"/>
            <p:cNvSpPr/>
            <p:nvPr/>
          </p:nvSpPr>
          <p:spPr>
            <a:xfrm>
              <a:off x="4786757" y="2240336"/>
              <a:ext cx="15112" cy="31068"/>
            </a:xfrm>
            <a:custGeom>
              <a:avLst/>
              <a:gdLst/>
              <a:ahLst/>
              <a:cxnLst/>
              <a:rect l="l" t="t" r="r" b="b"/>
              <a:pathLst>
                <a:path w="429" h="882" extrusionOk="0">
                  <a:moveTo>
                    <a:pt x="310" y="0"/>
                  </a:moveTo>
                  <a:cubicBezTo>
                    <a:pt x="143" y="0"/>
                    <a:pt x="0" y="143"/>
                    <a:pt x="0" y="310"/>
                  </a:cubicBezTo>
                  <a:lnTo>
                    <a:pt x="0" y="881"/>
                  </a:lnTo>
                  <a:lnTo>
                    <a:pt x="429" y="881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8" name="Google Shape;1608;p48"/>
            <p:cNvSpPr/>
            <p:nvPr/>
          </p:nvSpPr>
          <p:spPr>
            <a:xfrm>
              <a:off x="4786757" y="2302403"/>
              <a:ext cx="140125" cy="31914"/>
            </a:xfrm>
            <a:custGeom>
              <a:avLst/>
              <a:gdLst/>
              <a:ahLst/>
              <a:cxnLst/>
              <a:rect l="l" t="t" r="r" b="b"/>
              <a:pathLst>
                <a:path w="3978" h="906" extrusionOk="0">
                  <a:moveTo>
                    <a:pt x="0" y="1"/>
                  </a:moveTo>
                  <a:lnTo>
                    <a:pt x="0" y="572"/>
                  </a:lnTo>
                  <a:cubicBezTo>
                    <a:pt x="0" y="763"/>
                    <a:pt x="143" y="905"/>
                    <a:pt x="310" y="905"/>
                  </a:cubicBezTo>
                  <a:lnTo>
                    <a:pt x="3668" y="905"/>
                  </a:lnTo>
                  <a:cubicBezTo>
                    <a:pt x="3834" y="905"/>
                    <a:pt x="3977" y="763"/>
                    <a:pt x="3977" y="572"/>
                  </a:cubicBezTo>
                  <a:lnTo>
                    <a:pt x="3977" y="477"/>
                  </a:lnTo>
                  <a:lnTo>
                    <a:pt x="477" y="477"/>
                  </a:lnTo>
                  <a:cubicBezTo>
                    <a:pt x="453" y="477"/>
                    <a:pt x="429" y="453"/>
                    <a:pt x="429" y="405"/>
                  </a:cubicBezTo>
                  <a:lnTo>
                    <a:pt x="429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9" name="Google Shape;1609;p48"/>
            <p:cNvSpPr/>
            <p:nvPr/>
          </p:nvSpPr>
          <p:spPr>
            <a:xfrm>
              <a:off x="5013253" y="2371197"/>
              <a:ext cx="140125" cy="41143"/>
            </a:xfrm>
            <a:custGeom>
              <a:avLst/>
              <a:gdLst/>
              <a:ahLst/>
              <a:cxnLst/>
              <a:rect l="l" t="t" r="r" b="b"/>
              <a:pathLst>
                <a:path w="3978" h="1168" extrusionOk="0">
                  <a:moveTo>
                    <a:pt x="1905" y="0"/>
                  </a:moveTo>
                  <a:lnTo>
                    <a:pt x="0" y="72"/>
                  </a:lnTo>
                  <a:lnTo>
                    <a:pt x="215" y="572"/>
                  </a:lnTo>
                  <a:lnTo>
                    <a:pt x="0" y="953"/>
                  </a:lnTo>
                  <a:lnTo>
                    <a:pt x="1977" y="1167"/>
                  </a:lnTo>
                  <a:lnTo>
                    <a:pt x="3977" y="953"/>
                  </a:lnTo>
                  <a:lnTo>
                    <a:pt x="3977" y="72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0" name="Google Shape;1610;p48"/>
            <p:cNvSpPr/>
            <p:nvPr/>
          </p:nvSpPr>
          <p:spPr>
            <a:xfrm>
              <a:off x="5013253" y="2404731"/>
              <a:ext cx="140125" cy="27722"/>
            </a:xfrm>
            <a:custGeom>
              <a:avLst/>
              <a:gdLst/>
              <a:ahLst/>
              <a:cxnLst/>
              <a:rect l="l" t="t" r="r" b="b"/>
              <a:pathLst>
                <a:path w="3978" h="787" extrusionOk="0">
                  <a:moveTo>
                    <a:pt x="0" y="1"/>
                  </a:moveTo>
                  <a:lnTo>
                    <a:pt x="215" y="453"/>
                  </a:lnTo>
                  <a:cubicBezTo>
                    <a:pt x="215" y="620"/>
                    <a:pt x="357" y="763"/>
                    <a:pt x="524" y="763"/>
                  </a:cubicBezTo>
                  <a:lnTo>
                    <a:pt x="3501" y="787"/>
                  </a:lnTo>
                  <a:cubicBezTo>
                    <a:pt x="3668" y="787"/>
                    <a:pt x="3977" y="739"/>
                    <a:pt x="3977" y="572"/>
                  </a:cubicBezTo>
                  <a:lnTo>
                    <a:pt x="3977" y="1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1" name="Google Shape;1611;p48"/>
            <p:cNvSpPr/>
            <p:nvPr/>
          </p:nvSpPr>
          <p:spPr>
            <a:xfrm>
              <a:off x="5013253" y="2342665"/>
              <a:ext cx="140125" cy="31068"/>
            </a:xfrm>
            <a:custGeom>
              <a:avLst/>
              <a:gdLst/>
              <a:ahLst/>
              <a:cxnLst/>
              <a:rect l="l" t="t" r="r" b="b"/>
              <a:pathLst>
                <a:path w="3978" h="882" extrusionOk="0">
                  <a:moveTo>
                    <a:pt x="429" y="1"/>
                  </a:moveTo>
                  <a:lnTo>
                    <a:pt x="310" y="167"/>
                  </a:lnTo>
                  <a:cubicBezTo>
                    <a:pt x="143" y="167"/>
                    <a:pt x="215" y="263"/>
                    <a:pt x="215" y="429"/>
                  </a:cubicBezTo>
                  <a:lnTo>
                    <a:pt x="0" y="882"/>
                  </a:lnTo>
                  <a:lnTo>
                    <a:pt x="3977" y="882"/>
                  </a:lnTo>
                  <a:lnTo>
                    <a:pt x="3977" y="310"/>
                  </a:lnTo>
                  <a:cubicBezTo>
                    <a:pt x="3977" y="144"/>
                    <a:pt x="3834" y="1"/>
                    <a:pt x="3668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2" name="Google Shape;1612;p48"/>
            <p:cNvSpPr/>
            <p:nvPr/>
          </p:nvSpPr>
          <p:spPr>
            <a:xfrm>
              <a:off x="5013253" y="2367851"/>
              <a:ext cx="15112" cy="41108"/>
            </a:xfrm>
            <a:custGeom>
              <a:avLst/>
              <a:gdLst/>
              <a:ahLst/>
              <a:cxnLst/>
              <a:rect l="l" t="t" r="r" b="b"/>
              <a:pathLst>
                <a:path w="429" h="1167" extrusionOk="0">
                  <a:moveTo>
                    <a:pt x="167" y="0"/>
                  </a:moveTo>
                  <a:lnTo>
                    <a:pt x="0" y="167"/>
                  </a:lnTo>
                  <a:lnTo>
                    <a:pt x="0" y="1048"/>
                  </a:lnTo>
                  <a:lnTo>
                    <a:pt x="215" y="1167"/>
                  </a:lnTo>
                  <a:lnTo>
                    <a:pt x="429" y="1048"/>
                  </a:lnTo>
                  <a:lnTo>
                    <a:pt x="429" y="167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3" name="Google Shape;1613;p48"/>
            <p:cNvSpPr/>
            <p:nvPr/>
          </p:nvSpPr>
          <p:spPr>
            <a:xfrm>
              <a:off x="5013253" y="2342665"/>
              <a:ext cx="15112" cy="31068"/>
            </a:xfrm>
            <a:custGeom>
              <a:avLst/>
              <a:gdLst/>
              <a:ahLst/>
              <a:cxnLst/>
              <a:rect l="l" t="t" r="r" b="b"/>
              <a:pathLst>
                <a:path w="429" h="882" extrusionOk="0">
                  <a:moveTo>
                    <a:pt x="310" y="1"/>
                  </a:moveTo>
                  <a:cubicBezTo>
                    <a:pt x="143" y="1"/>
                    <a:pt x="0" y="144"/>
                    <a:pt x="0" y="310"/>
                  </a:cubicBezTo>
                  <a:lnTo>
                    <a:pt x="0" y="882"/>
                  </a:lnTo>
                  <a:lnTo>
                    <a:pt x="429" y="882"/>
                  </a:lnTo>
                  <a:lnTo>
                    <a:pt x="429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4" name="Google Shape;1614;p48"/>
            <p:cNvSpPr/>
            <p:nvPr/>
          </p:nvSpPr>
          <p:spPr>
            <a:xfrm>
              <a:off x="5013253" y="2404731"/>
              <a:ext cx="140125" cy="31104"/>
            </a:xfrm>
            <a:custGeom>
              <a:avLst/>
              <a:gdLst/>
              <a:ahLst/>
              <a:cxnLst/>
              <a:rect l="l" t="t" r="r" b="b"/>
              <a:pathLst>
                <a:path w="3978" h="883" extrusionOk="0">
                  <a:moveTo>
                    <a:pt x="0" y="1"/>
                  </a:moveTo>
                  <a:lnTo>
                    <a:pt x="0" y="572"/>
                  </a:lnTo>
                  <a:cubicBezTo>
                    <a:pt x="0" y="739"/>
                    <a:pt x="143" y="882"/>
                    <a:pt x="310" y="882"/>
                  </a:cubicBezTo>
                  <a:lnTo>
                    <a:pt x="3668" y="882"/>
                  </a:lnTo>
                  <a:cubicBezTo>
                    <a:pt x="3834" y="882"/>
                    <a:pt x="3977" y="739"/>
                    <a:pt x="3977" y="572"/>
                  </a:cubicBezTo>
                  <a:lnTo>
                    <a:pt x="3977" y="477"/>
                  </a:lnTo>
                  <a:lnTo>
                    <a:pt x="476" y="477"/>
                  </a:lnTo>
                  <a:cubicBezTo>
                    <a:pt x="453" y="477"/>
                    <a:pt x="429" y="453"/>
                    <a:pt x="429" y="406"/>
                  </a:cubicBezTo>
                  <a:lnTo>
                    <a:pt x="429" y="1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5" name="Google Shape;1615;p48"/>
            <p:cNvSpPr/>
            <p:nvPr/>
          </p:nvSpPr>
          <p:spPr>
            <a:xfrm>
              <a:off x="4891622" y="2361123"/>
              <a:ext cx="101518" cy="10955"/>
            </a:xfrm>
            <a:custGeom>
              <a:avLst/>
              <a:gdLst/>
              <a:ahLst/>
              <a:cxnLst/>
              <a:rect l="l" t="t" r="r" b="b"/>
              <a:pathLst>
                <a:path w="2882" h="31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2715" y="310"/>
                  </a:lnTo>
                  <a:cubicBezTo>
                    <a:pt x="2810" y="310"/>
                    <a:pt x="2882" y="239"/>
                    <a:pt x="2882" y="167"/>
                  </a:cubicBezTo>
                  <a:cubicBezTo>
                    <a:pt x="2882" y="72"/>
                    <a:pt x="2810" y="1"/>
                    <a:pt x="2715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6" name="Google Shape;1616;p48"/>
            <p:cNvSpPr/>
            <p:nvPr/>
          </p:nvSpPr>
          <p:spPr>
            <a:xfrm>
              <a:off x="4877355" y="2383772"/>
              <a:ext cx="115785" cy="11765"/>
            </a:xfrm>
            <a:custGeom>
              <a:avLst/>
              <a:gdLst/>
              <a:ahLst/>
              <a:cxnLst/>
              <a:rect l="l" t="t" r="r" b="b"/>
              <a:pathLst>
                <a:path w="3287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3120" y="334"/>
                  </a:lnTo>
                  <a:cubicBezTo>
                    <a:pt x="3215" y="334"/>
                    <a:pt x="3287" y="262"/>
                    <a:pt x="3287" y="167"/>
                  </a:cubicBezTo>
                  <a:cubicBezTo>
                    <a:pt x="3287" y="72"/>
                    <a:pt x="3215" y="1"/>
                    <a:pt x="3120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7" name="Google Shape;1617;p48"/>
            <p:cNvSpPr/>
            <p:nvPr/>
          </p:nvSpPr>
          <p:spPr>
            <a:xfrm>
              <a:off x="4877355" y="2406422"/>
              <a:ext cx="71331" cy="10955"/>
            </a:xfrm>
            <a:custGeom>
              <a:avLst/>
              <a:gdLst/>
              <a:ahLst/>
              <a:cxnLst/>
              <a:rect l="l" t="t" r="r" b="b"/>
              <a:pathLst>
                <a:path w="2025" h="311" extrusionOk="0">
                  <a:moveTo>
                    <a:pt x="143" y="1"/>
                  </a:moveTo>
                  <a:cubicBezTo>
                    <a:pt x="72" y="1"/>
                    <a:pt x="0" y="72"/>
                    <a:pt x="0" y="143"/>
                  </a:cubicBezTo>
                  <a:cubicBezTo>
                    <a:pt x="0" y="239"/>
                    <a:pt x="72" y="310"/>
                    <a:pt x="143" y="310"/>
                  </a:cubicBezTo>
                  <a:lnTo>
                    <a:pt x="1882" y="310"/>
                  </a:lnTo>
                  <a:cubicBezTo>
                    <a:pt x="1953" y="310"/>
                    <a:pt x="2024" y="239"/>
                    <a:pt x="2024" y="143"/>
                  </a:cubicBezTo>
                  <a:cubicBezTo>
                    <a:pt x="2024" y="72"/>
                    <a:pt x="1953" y="1"/>
                    <a:pt x="1882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8" name="Google Shape;1618;p48"/>
            <p:cNvSpPr/>
            <p:nvPr/>
          </p:nvSpPr>
          <p:spPr>
            <a:xfrm>
              <a:off x="4962072" y="2258794"/>
              <a:ext cx="100708" cy="11765"/>
            </a:xfrm>
            <a:custGeom>
              <a:avLst/>
              <a:gdLst/>
              <a:ahLst/>
              <a:cxnLst/>
              <a:rect l="l" t="t" r="r" b="b"/>
              <a:pathLst>
                <a:path w="2859" h="334" extrusionOk="0">
                  <a:moveTo>
                    <a:pt x="143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43" y="334"/>
                  </a:cubicBezTo>
                  <a:lnTo>
                    <a:pt x="2715" y="334"/>
                  </a:lnTo>
                  <a:cubicBezTo>
                    <a:pt x="2787" y="334"/>
                    <a:pt x="2858" y="262"/>
                    <a:pt x="2858" y="167"/>
                  </a:cubicBezTo>
                  <a:cubicBezTo>
                    <a:pt x="2858" y="72"/>
                    <a:pt x="2787" y="0"/>
                    <a:pt x="2715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9" name="Google Shape;1619;p48"/>
            <p:cNvSpPr/>
            <p:nvPr/>
          </p:nvSpPr>
          <p:spPr>
            <a:xfrm>
              <a:off x="4946960" y="2282289"/>
              <a:ext cx="115820" cy="10920"/>
            </a:xfrm>
            <a:custGeom>
              <a:avLst/>
              <a:gdLst/>
              <a:ahLst/>
              <a:cxnLst/>
              <a:rect l="l" t="t" r="r" b="b"/>
              <a:pathLst>
                <a:path w="3288" h="310" extrusionOk="0">
                  <a:moveTo>
                    <a:pt x="168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3144" y="310"/>
                  </a:lnTo>
                  <a:cubicBezTo>
                    <a:pt x="3216" y="310"/>
                    <a:pt x="3287" y="238"/>
                    <a:pt x="3287" y="143"/>
                  </a:cubicBezTo>
                  <a:cubicBezTo>
                    <a:pt x="3287" y="71"/>
                    <a:pt x="3216" y="0"/>
                    <a:pt x="3144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20" name="Google Shape;1620;p48"/>
            <p:cNvSpPr/>
            <p:nvPr/>
          </p:nvSpPr>
          <p:spPr>
            <a:xfrm>
              <a:off x="4946960" y="2304093"/>
              <a:ext cx="72176" cy="10920"/>
            </a:xfrm>
            <a:custGeom>
              <a:avLst/>
              <a:gdLst/>
              <a:ahLst/>
              <a:cxnLst/>
              <a:rect l="l" t="t" r="r" b="b"/>
              <a:pathLst>
                <a:path w="2049" h="310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1882" y="310"/>
                  </a:lnTo>
                  <a:cubicBezTo>
                    <a:pt x="1977" y="310"/>
                    <a:pt x="2049" y="238"/>
                    <a:pt x="2049" y="167"/>
                  </a:cubicBezTo>
                  <a:cubicBezTo>
                    <a:pt x="2049" y="72"/>
                    <a:pt x="1977" y="0"/>
                    <a:pt x="1882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21" name="Google Shape;1621;p48"/>
            <p:cNvSpPr/>
            <p:nvPr/>
          </p:nvSpPr>
          <p:spPr>
            <a:xfrm>
              <a:off x="4929348" y="2482755"/>
              <a:ext cx="83096" cy="28567"/>
            </a:xfrm>
            <a:custGeom>
              <a:avLst/>
              <a:gdLst/>
              <a:ahLst/>
              <a:cxnLst/>
              <a:rect l="l" t="t" r="r" b="b"/>
              <a:pathLst>
                <a:path w="2359" h="811" extrusionOk="0">
                  <a:moveTo>
                    <a:pt x="310" y="1"/>
                  </a:moveTo>
                  <a:lnTo>
                    <a:pt x="191" y="120"/>
                  </a:lnTo>
                  <a:cubicBezTo>
                    <a:pt x="96" y="120"/>
                    <a:pt x="1" y="215"/>
                    <a:pt x="1" y="334"/>
                  </a:cubicBezTo>
                  <a:lnTo>
                    <a:pt x="72" y="548"/>
                  </a:lnTo>
                  <a:cubicBezTo>
                    <a:pt x="72" y="667"/>
                    <a:pt x="167" y="763"/>
                    <a:pt x="287" y="763"/>
                  </a:cubicBezTo>
                  <a:lnTo>
                    <a:pt x="2073" y="810"/>
                  </a:lnTo>
                  <a:cubicBezTo>
                    <a:pt x="2192" y="810"/>
                    <a:pt x="2287" y="715"/>
                    <a:pt x="2287" y="596"/>
                  </a:cubicBezTo>
                  <a:lnTo>
                    <a:pt x="2358" y="453"/>
                  </a:lnTo>
                  <a:lnTo>
                    <a:pt x="2358" y="215"/>
                  </a:lnTo>
                  <a:cubicBezTo>
                    <a:pt x="2358" y="96"/>
                    <a:pt x="2263" y="1"/>
                    <a:pt x="2144" y="1"/>
                  </a:cubicBez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22" name="Google Shape;1622;p48"/>
            <p:cNvSpPr/>
            <p:nvPr/>
          </p:nvSpPr>
          <p:spPr>
            <a:xfrm>
              <a:off x="4926847" y="2482755"/>
              <a:ext cx="85597" cy="29413"/>
            </a:xfrm>
            <a:custGeom>
              <a:avLst/>
              <a:gdLst/>
              <a:ahLst/>
              <a:cxnLst/>
              <a:rect l="l" t="t" r="r" b="b"/>
              <a:pathLst>
                <a:path w="2430" h="835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lnTo>
                    <a:pt x="0" y="620"/>
                  </a:lnTo>
                  <a:cubicBezTo>
                    <a:pt x="0" y="739"/>
                    <a:pt x="96" y="834"/>
                    <a:pt x="215" y="834"/>
                  </a:cubicBezTo>
                  <a:lnTo>
                    <a:pt x="2215" y="834"/>
                  </a:lnTo>
                  <a:cubicBezTo>
                    <a:pt x="2334" y="834"/>
                    <a:pt x="2429" y="739"/>
                    <a:pt x="2429" y="620"/>
                  </a:cubicBezTo>
                  <a:lnTo>
                    <a:pt x="2429" y="453"/>
                  </a:lnTo>
                  <a:lnTo>
                    <a:pt x="453" y="453"/>
                  </a:lnTo>
                  <a:cubicBezTo>
                    <a:pt x="429" y="453"/>
                    <a:pt x="381" y="429"/>
                    <a:pt x="381" y="382"/>
                  </a:cubicBezTo>
                  <a:lnTo>
                    <a:pt x="381" y="1"/>
                  </a:ln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84450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" name="Google Shape;1455;p4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5.4 Final Tests </a:t>
            </a:r>
            <a:br>
              <a:rPr lang="en" dirty="0"/>
            </a:br>
            <a:r>
              <a:rPr lang="en" dirty="0"/>
              <a:t>[SUFI: Oral &amp; Written]</a:t>
            </a:r>
            <a:endParaRPr dirty="0"/>
          </a:p>
        </p:txBody>
      </p:sp>
      <p:sp>
        <p:nvSpPr>
          <p:cNvPr id="1456" name="Google Shape;1456;p47"/>
          <p:cNvSpPr txBox="1">
            <a:spLocks noGrp="1"/>
          </p:cNvSpPr>
          <p:nvPr>
            <p:ph type="subTitle" idx="1"/>
          </p:nvPr>
        </p:nvSpPr>
        <p:spPr>
          <a:xfrm>
            <a:off x="4953065" y="2828425"/>
            <a:ext cx="2939648" cy="17989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-US" dirty="0"/>
              <a:t>Below this number, you will not be able to take these exams, and </a:t>
            </a:r>
            <a:r>
              <a:rPr lang="en-US" b="1" dirty="0">
                <a:solidFill>
                  <a:srgbClr val="FF0000"/>
                </a:solidFill>
              </a:rPr>
              <a:t>you will not be able to pass the course.</a:t>
            </a:r>
            <a:r>
              <a:rPr lang="en-US" dirty="0">
                <a:solidFill>
                  <a:srgbClr val="000000"/>
                </a:solidFill>
                <a:cs typeface="Calibri"/>
              </a:rPr>
              <a:t> You need a </a:t>
            </a:r>
            <a:r>
              <a:rPr lang="en-US" b="1" u="sng" dirty="0">
                <a:solidFill>
                  <a:srgbClr val="FF0000"/>
                </a:solidFill>
                <a:cs typeface="Calibri"/>
              </a:rPr>
              <a:t>4.0 on each exam</a:t>
            </a:r>
            <a:r>
              <a:rPr lang="en-US" dirty="0">
                <a:solidFill>
                  <a:srgbClr val="000000"/>
                </a:solidFill>
                <a:cs typeface="Calibri"/>
              </a:rPr>
              <a:t> to qualify for a </a:t>
            </a:r>
            <a:r>
              <a:rPr lang="en-US" b="1" dirty="0">
                <a:solidFill>
                  <a:srgbClr val="0070C0"/>
                </a:solidFill>
                <a:cs typeface="Calibri"/>
              </a:rPr>
              <a:t>certificate [B1 Level, CEFR]</a:t>
            </a:r>
            <a:r>
              <a:rPr lang="en-US" dirty="0">
                <a:solidFill>
                  <a:srgbClr val="000000"/>
                </a:solidFill>
                <a:cs typeface="Calibri"/>
              </a:rPr>
              <a:t>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457" name="Google Shape;1457;p47"/>
          <p:cNvSpPr txBox="1">
            <a:spLocks noGrp="1"/>
          </p:cNvSpPr>
          <p:nvPr>
            <p:ph type="subTitle" idx="2"/>
          </p:nvPr>
        </p:nvSpPr>
        <p:spPr>
          <a:xfrm>
            <a:off x="1402775" y="2828425"/>
            <a:ext cx="2721000" cy="101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To take these exams, you will need (at least) </a:t>
            </a:r>
            <a:r>
              <a:rPr lang="en-US" b="1" dirty="0">
                <a:solidFill>
                  <a:srgbClr val="FF0000"/>
                </a:solidFill>
                <a:highlight>
                  <a:srgbClr val="FFFF00"/>
                </a:highlight>
              </a:rPr>
              <a:t>75% of attendance</a:t>
            </a:r>
            <a:r>
              <a:rPr lang="en-US" dirty="0"/>
              <a:t>.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sp>
        <p:nvSpPr>
          <p:cNvPr id="1458" name="Google Shape;1458;p47"/>
          <p:cNvSpPr txBox="1">
            <a:spLocks noGrp="1"/>
          </p:cNvSpPr>
          <p:nvPr>
            <p:ph type="subTitle" idx="3"/>
          </p:nvPr>
        </p:nvSpPr>
        <p:spPr>
          <a:xfrm>
            <a:off x="1402775" y="2407300"/>
            <a:ext cx="2721000" cy="49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% of attendance</a:t>
            </a:r>
            <a:endParaRPr dirty="0"/>
          </a:p>
        </p:txBody>
      </p:sp>
      <p:sp>
        <p:nvSpPr>
          <p:cNvPr id="1459" name="Google Shape;1459;p47"/>
          <p:cNvSpPr txBox="1">
            <a:spLocks noGrp="1"/>
          </p:cNvSpPr>
          <p:nvPr>
            <p:ph type="subTitle" idx="4"/>
          </p:nvPr>
        </p:nvSpPr>
        <p:spPr>
          <a:xfrm>
            <a:off x="4802073" y="2403571"/>
            <a:ext cx="3237422" cy="49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Below this number…</a:t>
            </a:r>
            <a:endParaRPr dirty="0"/>
          </a:p>
        </p:txBody>
      </p:sp>
      <p:grpSp>
        <p:nvGrpSpPr>
          <p:cNvPr id="1460" name="Google Shape;1460;p47"/>
          <p:cNvGrpSpPr/>
          <p:nvPr/>
        </p:nvGrpSpPr>
        <p:grpSpPr>
          <a:xfrm>
            <a:off x="2581432" y="1904617"/>
            <a:ext cx="363686" cy="363652"/>
            <a:chOff x="3155980" y="2155620"/>
            <a:chExt cx="377542" cy="377506"/>
          </a:xfrm>
        </p:grpSpPr>
        <p:sp>
          <p:nvSpPr>
            <p:cNvPr id="1461" name="Google Shape;1461;p47"/>
            <p:cNvSpPr/>
            <p:nvPr/>
          </p:nvSpPr>
          <p:spPr>
            <a:xfrm>
              <a:off x="3155980" y="2155620"/>
              <a:ext cx="49526" cy="373315"/>
            </a:xfrm>
            <a:custGeom>
              <a:avLst/>
              <a:gdLst/>
              <a:ahLst/>
              <a:cxnLst/>
              <a:rect l="l" t="t" r="r" b="b"/>
              <a:pathLst>
                <a:path w="1406" h="10598" extrusionOk="0">
                  <a:moveTo>
                    <a:pt x="644" y="0"/>
                  </a:moveTo>
                  <a:cubicBezTo>
                    <a:pt x="572" y="0"/>
                    <a:pt x="501" y="0"/>
                    <a:pt x="430" y="24"/>
                  </a:cubicBezTo>
                  <a:cubicBezTo>
                    <a:pt x="191" y="119"/>
                    <a:pt x="120" y="572"/>
                    <a:pt x="120" y="834"/>
                  </a:cubicBezTo>
                  <a:lnTo>
                    <a:pt x="1" y="10074"/>
                  </a:lnTo>
                  <a:cubicBezTo>
                    <a:pt x="1" y="10431"/>
                    <a:pt x="430" y="10597"/>
                    <a:pt x="787" y="10597"/>
                  </a:cubicBezTo>
                  <a:lnTo>
                    <a:pt x="1096" y="10597"/>
                  </a:lnTo>
                  <a:lnTo>
                    <a:pt x="1406" y="6454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2" name="Google Shape;1462;p47"/>
            <p:cNvSpPr/>
            <p:nvPr/>
          </p:nvSpPr>
          <p:spPr>
            <a:xfrm>
              <a:off x="3155980" y="2156430"/>
              <a:ext cx="36951" cy="376696"/>
            </a:xfrm>
            <a:custGeom>
              <a:avLst/>
              <a:gdLst/>
              <a:ahLst/>
              <a:cxnLst/>
              <a:rect l="l" t="t" r="r" b="b"/>
              <a:pathLst>
                <a:path w="1049" h="10694" extrusionOk="0">
                  <a:moveTo>
                    <a:pt x="453" y="1"/>
                  </a:moveTo>
                  <a:lnTo>
                    <a:pt x="453" y="1"/>
                  </a:lnTo>
                  <a:cubicBezTo>
                    <a:pt x="191" y="96"/>
                    <a:pt x="1" y="334"/>
                    <a:pt x="1" y="620"/>
                  </a:cubicBezTo>
                  <a:lnTo>
                    <a:pt x="1" y="10051"/>
                  </a:lnTo>
                  <a:cubicBezTo>
                    <a:pt x="1" y="10408"/>
                    <a:pt x="287" y="10693"/>
                    <a:pt x="644" y="10693"/>
                  </a:cubicBezTo>
                  <a:lnTo>
                    <a:pt x="977" y="10693"/>
                  </a:lnTo>
                  <a:lnTo>
                    <a:pt x="1049" y="10479"/>
                  </a:lnTo>
                  <a:lnTo>
                    <a:pt x="977" y="10265"/>
                  </a:lnTo>
                  <a:lnTo>
                    <a:pt x="763" y="10265"/>
                  </a:lnTo>
                  <a:cubicBezTo>
                    <a:pt x="572" y="10265"/>
                    <a:pt x="430" y="10122"/>
                    <a:pt x="430" y="9931"/>
                  </a:cubicBezTo>
                  <a:lnTo>
                    <a:pt x="430" y="191"/>
                  </a:lnTo>
                  <a:cubicBezTo>
                    <a:pt x="430" y="120"/>
                    <a:pt x="453" y="72"/>
                    <a:pt x="453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3" name="Google Shape;1463;p47"/>
            <p:cNvSpPr/>
            <p:nvPr/>
          </p:nvSpPr>
          <p:spPr>
            <a:xfrm>
              <a:off x="3194587" y="2155620"/>
              <a:ext cx="266794" cy="374160"/>
            </a:xfrm>
            <a:custGeom>
              <a:avLst/>
              <a:gdLst/>
              <a:ahLst/>
              <a:cxnLst/>
              <a:rect l="l" t="t" r="r" b="b"/>
              <a:pathLst>
                <a:path w="7574" h="10622" extrusionOk="0">
                  <a:moveTo>
                    <a:pt x="310" y="0"/>
                  </a:moveTo>
                  <a:lnTo>
                    <a:pt x="0" y="191"/>
                  </a:lnTo>
                  <a:lnTo>
                    <a:pt x="215" y="10621"/>
                  </a:lnTo>
                  <a:lnTo>
                    <a:pt x="7073" y="10574"/>
                  </a:lnTo>
                  <a:cubicBezTo>
                    <a:pt x="7311" y="10574"/>
                    <a:pt x="7573" y="10526"/>
                    <a:pt x="7573" y="10288"/>
                  </a:cubicBezTo>
                  <a:lnTo>
                    <a:pt x="7573" y="8192"/>
                  </a:lnTo>
                  <a:lnTo>
                    <a:pt x="7288" y="6382"/>
                  </a:lnTo>
                  <a:lnTo>
                    <a:pt x="7573" y="5263"/>
                  </a:lnTo>
                  <a:lnTo>
                    <a:pt x="7573" y="429"/>
                  </a:lnTo>
                  <a:cubicBezTo>
                    <a:pt x="7573" y="191"/>
                    <a:pt x="7383" y="0"/>
                    <a:pt x="7145" y="0"/>
                  </a:cubicBezTo>
                  <a:lnTo>
                    <a:pt x="6549" y="0"/>
                  </a:lnTo>
                  <a:lnTo>
                    <a:pt x="6049" y="286"/>
                  </a:lnTo>
                  <a:lnTo>
                    <a:pt x="5549" y="0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4" name="Google Shape;1464;p47"/>
            <p:cNvSpPr/>
            <p:nvPr/>
          </p:nvSpPr>
          <p:spPr>
            <a:xfrm>
              <a:off x="3190395" y="2155620"/>
              <a:ext cx="270986" cy="377506"/>
            </a:xfrm>
            <a:custGeom>
              <a:avLst/>
              <a:gdLst/>
              <a:ahLst/>
              <a:cxnLst/>
              <a:rect l="l" t="t" r="r" b="b"/>
              <a:pathLst>
                <a:path w="7693" h="10717" extrusionOk="0">
                  <a:moveTo>
                    <a:pt x="0" y="0"/>
                  </a:moveTo>
                  <a:lnTo>
                    <a:pt x="0" y="5263"/>
                  </a:lnTo>
                  <a:lnTo>
                    <a:pt x="191" y="7311"/>
                  </a:lnTo>
                  <a:lnTo>
                    <a:pt x="0" y="8192"/>
                  </a:lnTo>
                  <a:lnTo>
                    <a:pt x="0" y="10716"/>
                  </a:lnTo>
                  <a:lnTo>
                    <a:pt x="5668" y="10716"/>
                  </a:lnTo>
                  <a:lnTo>
                    <a:pt x="6192" y="10574"/>
                  </a:lnTo>
                  <a:lnTo>
                    <a:pt x="6668" y="10716"/>
                  </a:lnTo>
                  <a:lnTo>
                    <a:pt x="7264" y="10716"/>
                  </a:lnTo>
                  <a:cubicBezTo>
                    <a:pt x="7502" y="10716"/>
                    <a:pt x="7692" y="10526"/>
                    <a:pt x="7692" y="10288"/>
                  </a:cubicBezTo>
                  <a:lnTo>
                    <a:pt x="643" y="10288"/>
                  </a:lnTo>
                  <a:cubicBezTo>
                    <a:pt x="524" y="10288"/>
                    <a:pt x="429" y="10193"/>
                    <a:pt x="429" y="10074"/>
                  </a:cubicBezTo>
                  <a:lnTo>
                    <a:pt x="429" y="0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5" name="Google Shape;1465;p47"/>
            <p:cNvSpPr/>
            <p:nvPr/>
          </p:nvSpPr>
          <p:spPr>
            <a:xfrm>
              <a:off x="3488187" y="2189154"/>
              <a:ext cx="45335" cy="57910"/>
            </a:xfrm>
            <a:custGeom>
              <a:avLst/>
              <a:gdLst/>
              <a:ahLst/>
              <a:cxnLst/>
              <a:rect l="l" t="t" r="r" b="b"/>
              <a:pathLst>
                <a:path w="1287" h="1644" extrusionOk="0">
                  <a:moveTo>
                    <a:pt x="548" y="1"/>
                  </a:moveTo>
                  <a:lnTo>
                    <a:pt x="0" y="239"/>
                  </a:lnTo>
                  <a:lnTo>
                    <a:pt x="143" y="882"/>
                  </a:lnTo>
                  <a:lnTo>
                    <a:pt x="0" y="1525"/>
                  </a:lnTo>
                  <a:lnTo>
                    <a:pt x="620" y="1644"/>
                  </a:lnTo>
                  <a:lnTo>
                    <a:pt x="1286" y="1525"/>
                  </a:lnTo>
                  <a:lnTo>
                    <a:pt x="1286" y="239"/>
                  </a:lnTo>
                  <a:lnTo>
                    <a:pt x="548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6" name="Google Shape;1466;p47"/>
            <p:cNvSpPr/>
            <p:nvPr/>
          </p:nvSpPr>
          <p:spPr>
            <a:xfrm>
              <a:off x="3488187" y="2242837"/>
              <a:ext cx="45335" cy="285252"/>
            </a:xfrm>
            <a:custGeom>
              <a:avLst/>
              <a:gdLst/>
              <a:ahLst/>
              <a:cxnLst/>
              <a:rect l="l" t="t" r="r" b="b"/>
              <a:pathLst>
                <a:path w="1287" h="8098" extrusionOk="0">
                  <a:moveTo>
                    <a:pt x="0" y="1"/>
                  </a:moveTo>
                  <a:lnTo>
                    <a:pt x="143" y="3454"/>
                  </a:lnTo>
                  <a:lnTo>
                    <a:pt x="72" y="6335"/>
                  </a:lnTo>
                  <a:cubicBezTo>
                    <a:pt x="72" y="6383"/>
                    <a:pt x="72" y="6431"/>
                    <a:pt x="96" y="6478"/>
                  </a:cubicBezTo>
                  <a:lnTo>
                    <a:pt x="524" y="8026"/>
                  </a:lnTo>
                  <a:cubicBezTo>
                    <a:pt x="548" y="8074"/>
                    <a:pt x="572" y="8098"/>
                    <a:pt x="643" y="8098"/>
                  </a:cubicBezTo>
                  <a:lnTo>
                    <a:pt x="739" y="8098"/>
                  </a:lnTo>
                  <a:cubicBezTo>
                    <a:pt x="786" y="8098"/>
                    <a:pt x="810" y="8074"/>
                    <a:pt x="834" y="8026"/>
                  </a:cubicBezTo>
                  <a:lnTo>
                    <a:pt x="1239" y="6478"/>
                  </a:lnTo>
                  <a:cubicBezTo>
                    <a:pt x="1239" y="6454"/>
                    <a:pt x="1286" y="6431"/>
                    <a:pt x="1286" y="6407"/>
                  </a:cubicBezTo>
                  <a:cubicBezTo>
                    <a:pt x="1286" y="6383"/>
                    <a:pt x="1286" y="6359"/>
                    <a:pt x="1286" y="6335"/>
                  </a:cubicBezTo>
                  <a:lnTo>
                    <a:pt x="1286" y="1"/>
                  </a:lnTo>
                  <a:lnTo>
                    <a:pt x="810" y="1"/>
                  </a:lnTo>
                  <a:lnTo>
                    <a:pt x="620" y="120"/>
                  </a:lnTo>
                  <a:lnTo>
                    <a:pt x="477" y="1"/>
                  </a:ln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7" name="Google Shape;1467;p47"/>
            <p:cNvSpPr/>
            <p:nvPr/>
          </p:nvSpPr>
          <p:spPr>
            <a:xfrm>
              <a:off x="3488187" y="2155620"/>
              <a:ext cx="45335" cy="41953"/>
            </a:xfrm>
            <a:custGeom>
              <a:avLst/>
              <a:gdLst/>
              <a:ahLst/>
              <a:cxnLst/>
              <a:rect l="l" t="t" r="r" b="b"/>
              <a:pathLst>
                <a:path w="1287" h="1191" extrusionOk="0">
                  <a:moveTo>
                    <a:pt x="477" y="0"/>
                  </a:moveTo>
                  <a:lnTo>
                    <a:pt x="310" y="71"/>
                  </a:lnTo>
                  <a:cubicBezTo>
                    <a:pt x="120" y="71"/>
                    <a:pt x="48" y="191"/>
                    <a:pt x="48" y="381"/>
                  </a:cubicBezTo>
                  <a:lnTo>
                    <a:pt x="0" y="1191"/>
                  </a:lnTo>
                  <a:lnTo>
                    <a:pt x="1286" y="1191"/>
                  </a:lnTo>
                  <a:lnTo>
                    <a:pt x="1286" y="333"/>
                  </a:lnTo>
                  <a:cubicBezTo>
                    <a:pt x="1286" y="143"/>
                    <a:pt x="1144" y="0"/>
                    <a:pt x="977" y="0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8" name="Google Shape;1468;p47"/>
            <p:cNvSpPr/>
            <p:nvPr/>
          </p:nvSpPr>
          <p:spPr>
            <a:xfrm>
              <a:off x="3488187" y="2194191"/>
              <a:ext cx="10110" cy="52873"/>
            </a:xfrm>
            <a:custGeom>
              <a:avLst/>
              <a:gdLst/>
              <a:ahLst/>
              <a:cxnLst/>
              <a:rect l="l" t="t" r="r" b="b"/>
              <a:pathLst>
                <a:path w="287" h="1501" extrusionOk="0">
                  <a:moveTo>
                    <a:pt x="120" y="0"/>
                  </a:moveTo>
                  <a:lnTo>
                    <a:pt x="0" y="96"/>
                  </a:lnTo>
                  <a:lnTo>
                    <a:pt x="0" y="1382"/>
                  </a:lnTo>
                  <a:lnTo>
                    <a:pt x="120" y="1501"/>
                  </a:lnTo>
                  <a:lnTo>
                    <a:pt x="286" y="1382"/>
                  </a:lnTo>
                  <a:lnTo>
                    <a:pt x="286" y="96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9" name="Google Shape;1469;p47"/>
            <p:cNvSpPr/>
            <p:nvPr/>
          </p:nvSpPr>
          <p:spPr>
            <a:xfrm>
              <a:off x="3488187" y="2242837"/>
              <a:ext cx="10955" cy="228223"/>
            </a:xfrm>
            <a:custGeom>
              <a:avLst/>
              <a:gdLst/>
              <a:ahLst/>
              <a:cxnLst/>
              <a:rect l="l" t="t" r="r" b="b"/>
              <a:pathLst>
                <a:path w="311" h="6479" extrusionOk="0">
                  <a:moveTo>
                    <a:pt x="0" y="1"/>
                  </a:moveTo>
                  <a:lnTo>
                    <a:pt x="0" y="6335"/>
                  </a:lnTo>
                  <a:cubicBezTo>
                    <a:pt x="0" y="6359"/>
                    <a:pt x="0" y="6383"/>
                    <a:pt x="0" y="6407"/>
                  </a:cubicBezTo>
                  <a:lnTo>
                    <a:pt x="143" y="6478"/>
                  </a:lnTo>
                  <a:lnTo>
                    <a:pt x="310" y="6407"/>
                  </a:lnTo>
                  <a:cubicBezTo>
                    <a:pt x="286" y="6383"/>
                    <a:pt x="286" y="6359"/>
                    <a:pt x="286" y="6335"/>
                  </a:cubicBezTo>
                  <a:lnTo>
                    <a:pt x="286" y="1"/>
                  </a:ln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0" name="Google Shape;1470;p47"/>
            <p:cNvSpPr/>
            <p:nvPr/>
          </p:nvSpPr>
          <p:spPr>
            <a:xfrm>
              <a:off x="3488187" y="2155620"/>
              <a:ext cx="21839" cy="41953"/>
            </a:xfrm>
            <a:custGeom>
              <a:avLst/>
              <a:gdLst/>
              <a:ahLst/>
              <a:cxnLst/>
              <a:rect l="l" t="t" r="r" b="b"/>
              <a:pathLst>
                <a:path w="620" h="1191" extrusionOk="0">
                  <a:moveTo>
                    <a:pt x="310" y="0"/>
                  </a:moveTo>
                  <a:cubicBezTo>
                    <a:pt x="143" y="0"/>
                    <a:pt x="0" y="143"/>
                    <a:pt x="0" y="333"/>
                  </a:cubicBezTo>
                  <a:lnTo>
                    <a:pt x="0" y="1191"/>
                  </a:lnTo>
                  <a:lnTo>
                    <a:pt x="286" y="1191"/>
                  </a:lnTo>
                  <a:lnTo>
                    <a:pt x="286" y="333"/>
                  </a:lnTo>
                  <a:cubicBezTo>
                    <a:pt x="286" y="143"/>
                    <a:pt x="453" y="0"/>
                    <a:pt x="620" y="0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1" name="Google Shape;1471;p47"/>
            <p:cNvSpPr/>
            <p:nvPr/>
          </p:nvSpPr>
          <p:spPr>
            <a:xfrm>
              <a:off x="3504954" y="2242837"/>
              <a:ext cx="11800" cy="233260"/>
            </a:xfrm>
            <a:custGeom>
              <a:avLst/>
              <a:gdLst/>
              <a:ahLst/>
              <a:cxnLst/>
              <a:rect l="l" t="t" r="r" b="b"/>
              <a:pathLst>
                <a:path w="335" h="6622" extrusionOk="0">
                  <a:moveTo>
                    <a:pt x="1" y="1"/>
                  </a:moveTo>
                  <a:lnTo>
                    <a:pt x="1" y="6407"/>
                  </a:lnTo>
                  <a:lnTo>
                    <a:pt x="167" y="6621"/>
                  </a:lnTo>
                  <a:lnTo>
                    <a:pt x="334" y="6407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2" name="Google Shape;1472;p47"/>
            <p:cNvSpPr/>
            <p:nvPr/>
          </p:nvSpPr>
          <p:spPr>
            <a:xfrm>
              <a:off x="3190395" y="2341009"/>
              <a:ext cx="270986" cy="103209"/>
            </a:xfrm>
            <a:custGeom>
              <a:avLst/>
              <a:gdLst/>
              <a:ahLst/>
              <a:cxnLst/>
              <a:rect l="l" t="t" r="r" b="b"/>
              <a:pathLst>
                <a:path w="7693" h="2930" extrusionOk="0">
                  <a:moveTo>
                    <a:pt x="0" y="0"/>
                  </a:moveTo>
                  <a:lnTo>
                    <a:pt x="262" y="1405"/>
                  </a:lnTo>
                  <a:lnTo>
                    <a:pt x="0" y="2929"/>
                  </a:lnTo>
                  <a:lnTo>
                    <a:pt x="7692" y="2929"/>
                  </a:lnTo>
                  <a:lnTo>
                    <a:pt x="7502" y="2691"/>
                  </a:lnTo>
                  <a:lnTo>
                    <a:pt x="7692" y="2501"/>
                  </a:lnTo>
                  <a:lnTo>
                    <a:pt x="7692" y="0"/>
                  </a:ln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3" name="Google Shape;1473;p47"/>
            <p:cNvSpPr/>
            <p:nvPr/>
          </p:nvSpPr>
          <p:spPr>
            <a:xfrm>
              <a:off x="3190395" y="2341009"/>
              <a:ext cx="270986" cy="103209"/>
            </a:xfrm>
            <a:custGeom>
              <a:avLst/>
              <a:gdLst/>
              <a:ahLst/>
              <a:cxnLst/>
              <a:rect l="l" t="t" r="r" b="b"/>
              <a:pathLst>
                <a:path w="7693" h="2930" extrusionOk="0">
                  <a:moveTo>
                    <a:pt x="0" y="0"/>
                  </a:moveTo>
                  <a:lnTo>
                    <a:pt x="0" y="2929"/>
                  </a:lnTo>
                  <a:lnTo>
                    <a:pt x="7692" y="2929"/>
                  </a:lnTo>
                  <a:lnTo>
                    <a:pt x="7692" y="2501"/>
                  </a:lnTo>
                  <a:lnTo>
                    <a:pt x="596" y="2501"/>
                  </a:lnTo>
                  <a:cubicBezTo>
                    <a:pt x="500" y="2501"/>
                    <a:pt x="429" y="2429"/>
                    <a:pt x="429" y="2334"/>
                  </a:cubicBezTo>
                  <a:lnTo>
                    <a:pt x="429" y="0"/>
                  </a:ln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4" name="Google Shape;1474;p47"/>
            <p:cNvSpPr/>
            <p:nvPr/>
          </p:nvSpPr>
          <p:spPr>
            <a:xfrm>
              <a:off x="3270919" y="2372042"/>
              <a:ext cx="75522" cy="10920"/>
            </a:xfrm>
            <a:custGeom>
              <a:avLst/>
              <a:gdLst/>
              <a:ahLst/>
              <a:cxnLst/>
              <a:rect l="l" t="t" r="r" b="b"/>
              <a:pathLst>
                <a:path w="2144" h="310" extrusionOk="0">
                  <a:moveTo>
                    <a:pt x="167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1" y="238"/>
                    <a:pt x="72" y="310"/>
                    <a:pt x="167" y="310"/>
                  </a:cubicBezTo>
                  <a:lnTo>
                    <a:pt x="1977" y="310"/>
                  </a:lnTo>
                  <a:cubicBezTo>
                    <a:pt x="2072" y="310"/>
                    <a:pt x="2144" y="238"/>
                    <a:pt x="2144" y="143"/>
                  </a:cubicBezTo>
                  <a:cubicBezTo>
                    <a:pt x="2144" y="72"/>
                    <a:pt x="2072" y="0"/>
                    <a:pt x="1977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5" name="Google Shape;1475;p47"/>
            <p:cNvSpPr/>
            <p:nvPr/>
          </p:nvSpPr>
          <p:spPr>
            <a:xfrm>
              <a:off x="3248270" y="2402230"/>
              <a:ext cx="120822" cy="10955"/>
            </a:xfrm>
            <a:custGeom>
              <a:avLst/>
              <a:gdLst/>
              <a:ahLst/>
              <a:cxnLst/>
              <a:rect l="l" t="t" r="r" b="b"/>
              <a:pathLst>
                <a:path w="3430" h="311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9"/>
                    <a:pt x="72" y="310"/>
                    <a:pt x="167" y="310"/>
                  </a:cubicBezTo>
                  <a:lnTo>
                    <a:pt x="3263" y="310"/>
                  </a:lnTo>
                  <a:cubicBezTo>
                    <a:pt x="3358" y="310"/>
                    <a:pt x="3430" y="239"/>
                    <a:pt x="3430" y="167"/>
                  </a:cubicBezTo>
                  <a:cubicBezTo>
                    <a:pt x="3430" y="72"/>
                    <a:pt x="3358" y="0"/>
                    <a:pt x="3263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6" name="Google Shape;1476;p47"/>
            <p:cNvSpPr/>
            <p:nvPr/>
          </p:nvSpPr>
          <p:spPr>
            <a:xfrm>
              <a:off x="3390050" y="2155620"/>
              <a:ext cx="35260" cy="377506"/>
            </a:xfrm>
            <a:custGeom>
              <a:avLst/>
              <a:gdLst/>
              <a:ahLst/>
              <a:cxnLst/>
              <a:rect l="l" t="t" r="r" b="b"/>
              <a:pathLst>
                <a:path w="1001" h="10717" extrusionOk="0">
                  <a:moveTo>
                    <a:pt x="0" y="0"/>
                  </a:moveTo>
                  <a:lnTo>
                    <a:pt x="238" y="5573"/>
                  </a:lnTo>
                  <a:lnTo>
                    <a:pt x="0" y="10716"/>
                  </a:lnTo>
                  <a:lnTo>
                    <a:pt x="500" y="10502"/>
                  </a:lnTo>
                  <a:lnTo>
                    <a:pt x="1000" y="10716"/>
                  </a:lnTo>
                  <a:lnTo>
                    <a:pt x="1000" y="0"/>
                  </a:lnTo>
                  <a:lnTo>
                    <a:pt x="429" y="0"/>
                  </a:lnTo>
                  <a:lnTo>
                    <a:pt x="191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7" name="Google Shape;1477;p47"/>
            <p:cNvSpPr/>
            <p:nvPr/>
          </p:nvSpPr>
          <p:spPr>
            <a:xfrm>
              <a:off x="3390050" y="2155620"/>
              <a:ext cx="35260" cy="377506"/>
            </a:xfrm>
            <a:custGeom>
              <a:avLst/>
              <a:gdLst/>
              <a:ahLst/>
              <a:cxnLst/>
              <a:rect l="l" t="t" r="r" b="b"/>
              <a:pathLst>
                <a:path w="1001" h="10717" extrusionOk="0">
                  <a:moveTo>
                    <a:pt x="0" y="0"/>
                  </a:moveTo>
                  <a:lnTo>
                    <a:pt x="0" y="10716"/>
                  </a:lnTo>
                  <a:lnTo>
                    <a:pt x="1000" y="10716"/>
                  </a:lnTo>
                  <a:lnTo>
                    <a:pt x="1000" y="10288"/>
                  </a:lnTo>
                  <a:lnTo>
                    <a:pt x="524" y="10288"/>
                  </a:lnTo>
                  <a:cubicBezTo>
                    <a:pt x="476" y="10288"/>
                    <a:pt x="429" y="10240"/>
                    <a:pt x="429" y="10169"/>
                  </a:cubicBezTo>
                  <a:lnTo>
                    <a:pt x="429" y="0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8" name="Google Shape;1478;p47"/>
            <p:cNvSpPr/>
            <p:nvPr/>
          </p:nvSpPr>
          <p:spPr>
            <a:xfrm>
              <a:off x="3491533" y="2468488"/>
              <a:ext cx="41988" cy="62137"/>
            </a:xfrm>
            <a:custGeom>
              <a:avLst/>
              <a:gdLst/>
              <a:ahLst/>
              <a:cxnLst/>
              <a:rect l="l" t="t" r="r" b="b"/>
              <a:pathLst>
                <a:path w="1192" h="1764" extrusionOk="0">
                  <a:moveTo>
                    <a:pt x="215" y="1"/>
                  </a:moveTo>
                  <a:lnTo>
                    <a:pt x="1" y="96"/>
                  </a:lnTo>
                  <a:cubicBezTo>
                    <a:pt x="1" y="120"/>
                    <a:pt x="25" y="144"/>
                    <a:pt x="25" y="167"/>
                  </a:cubicBezTo>
                  <a:lnTo>
                    <a:pt x="429" y="1668"/>
                  </a:lnTo>
                  <a:cubicBezTo>
                    <a:pt x="429" y="1715"/>
                    <a:pt x="477" y="1763"/>
                    <a:pt x="525" y="1763"/>
                  </a:cubicBezTo>
                  <a:lnTo>
                    <a:pt x="620" y="1763"/>
                  </a:lnTo>
                  <a:cubicBezTo>
                    <a:pt x="668" y="1763"/>
                    <a:pt x="715" y="1739"/>
                    <a:pt x="715" y="1668"/>
                  </a:cubicBezTo>
                  <a:lnTo>
                    <a:pt x="906" y="1120"/>
                  </a:lnTo>
                  <a:lnTo>
                    <a:pt x="1168" y="72"/>
                  </a:lnTo>
                  <a:cubicBezTo>
                    <a:pt x="1191" y="48"/>
                    <a:pt x="1191" y="25"/>
                    <a:pt x="1191" y="1"/>
                  </a:cubicBezTo>
                  <a:close/>
                </a:path>
              </a:pathLst>
            </a:custGeom>
            <a:solidFill>
              <a:srgbClr val="FFD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9" name="Google Shape;1479;p47"/>
            <p:cNvSpPr/>
            <p:nvPr/>
          </p:nvSpPr>
          <p:spPr>
            <a:xfrm>
              <a:off x="3499107" y="2507940"/>
              <a:ext cx="24340" cy="25186"/>
            </a:xfrm>
            <a:custGeom>
              <a:avLst/>
              <a:gdLst/>
              <a:ahLst/>
              <a:cxnLst/>
              <a:rect l="l" t="t" r="r" b="b"/>
              <a:pathLst>
                <a:path w="691" h="715" extrusionOk="0">
                  <a:moveTo>
                    <a:pt x="262" y="0"/>
                  </a:moveTo>
                  <a:lnTo>
                    <a:pt x="0" y="72"/>
                  </a:lnTo>
                  <a:lnTo>
                    <a:pt x="167" y="595"/>
                  </a:lnTo>
                  <a:cubicBezTo>
                    <a:pt x="191" y="643"/>
                    <a:pt x="214" y="691"/>
                    <a:pt x="262" y="691"/>
                  </a:cubicBezTo>
                  <a:lnTo>
                    <a:pt x="429" y="714"/>
                  </a:lnTo>
                  <a:cubicBezTo>
                    <a:pt x="476" y="714"/>
                    <a:pt x="524" y="691"/>
                    <a:pt x="548" y="643"/>
                  </a:cubicBezTo>
                  <a:lnTo>
                    <a:pt x="691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0" name="Google Shape;1480;p47"/>
            <p:cNvSpPr/>
            <p:nvPr/>
          </p:nvSpPr>
          <p:spPr>
            <a:xfrm>
              <a:off x="3488187" y="2468488"/>
              <a:ext cx="20149" cy="43679"/>
            </a:xfrm>
            <a:custGeom>
              <a:avLst/>
              <a:gdLst/>
              <a:ahLst/>
              <a:cxnLst/>
              <a:rect l="l" t="t" r="r" b="b"/>
              <a:pathLst>
                <a:path w="572" h="1240" extrusionOk="0">
                  <a:moveTo>
                    <a:pt x="0" y="1"/>
                  </a:moveTo>
                  <a:cubicBezTo>
                    <a:pt x="0" y="25"/>
                    <a:pt x="0" y="25"/>
                    <a:pt x="0" y="48"/>
                  </a:cubicBezTo>
                  <a:lnTo>
                    <a:pt x="24" y="72"/>
                  </a:lnTo>
                  <a:lnTo>
                    <a:pt x="286" y="1120"/>
                  </a:lnTo>
                  <a:lnTo>
                    <a:pt x="429" y="1239"/>
                  </a:lnTo>
                  <a:lnTo>
                    <a:pt x="572" y="1120"/>
                  </a:lnTo>
                  <a:lnTo>
                    <a:pt x="310" y="72"/>
                  </a:lnTo>
                  <a:cubicBezTo>
                    <a:pt x="310" y="48"/>
                    <a:pt x="310" y="25"/>
                    <a:pt x="310" y="1"/>
                  </a:cubicBezTo>
                  <a:close/>
                </a:path>
              </a:pathLst>
            </a:custGeom>
            <a:solidFill>
              <a:srgbClr val="FFD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1" name="Google Shape;1481;p47"/>
            <p:cNvSpPr/>
            <p:nvPr/>
          </p:nvSpPr>
          <p:spPr>
            <a:xfrm>
              <a:off x="3497416" y="2507940"/>
              <a:ext cx="17648" cy="25186"/>
            </a:xfrm>
            <a:custGeom>
              <a:avLst/>
              <a:gdLst/>
              <a:ahLst/>
              <a:cxnLst/>
              <a:rect l="l" t="t" r="r" b="b"/>
              <a:pathLst>
                <a:path w="501" h="715" extrusionOk="0">
                  <a:moveTo>
                    <a:pt x="0" y="0"/>
                  </a:moveTo>
                  <a:lnTo>
                    <a:pt x="167" y="643"/>
                  </a:lnTo>
                  <a:cubicBezTo>
                    <a:pt x="191" y="691"/>
                    <a:pt x="215" y="714"/>
                    <a:pt x="286" y="714"/>
                  </a:cubicBezTo>
                  <a:lnTo>
                    <a:pt x="501" y="714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82" name="Google Shape;1482;p47"/>
          <p:cNvGrpSpPr/>
          <p:nvPr/>
        </p:nvGrpSpPr>
        <p:grpSpPr>
          <a:xfrm>
            <a:off x="6219261" y="1960334"/>
            <a:ext cx="323239" cy="363686"/>
            <a:chOff x="2359085" y="1568384"/>
            <a:chExt cx="335553" cy="377542"/>
          </a:xfrm>
        </p:grpSpPr>
        <p:sp>
          <p:nvSpPr>
            <p:cNvPr id="1483" name="Google Shape;1483;p47"/>
            <p:cNvSpPr/>
            <p:nvPr/>
          </p:nvSpPr>
          <p:spPr>
            <a:xfrm>
              <a:off x="2542783" y="1898090"/>
              <a:ext cx="57910" cy="47836"/>
            </a:xfrm>
            <a:custGeom>
              <a:avLst/>
              <a:gdLst/>
              <a:ahLst/>
              <a:cxnLst/>
              <a:rect l="l" t="t" r="r" b="b"/>
              <a:pathLst>
                <a:path w="1644" h="1358" extrusionOk="0">
                  <a:moveTo>
                    <a:pt x="1429" y="0"/>
                  </a:moveTo>
                  <a:lnTo>
                    <a:pt x="120" y="71"/>
                  </a:lnTo>
                  <a:lnTo>
                    <a:pt x="1" y="1119"/>
                  </a:lnTo>
                  <a:cubicBezTo>
                    <a:pt x="1" y="1175"/>
                    <a:pt x="43" y="1230"/>
                    <a:pt x="96" y="1230"/>
                  </a:cubicBezTo>
                  <a:cubicBezTo>
                    <a:pt x="111" y="1230"/>
                    <a:pt x="127" y="1225"/>
                    <a:pt x="143" y="1215"/>
                  </a:cubicBezTo>
                  <a:lnTo>
                    <a:pt x="358" y="1215"/>
                  </a:lnTo>
                  <a:lnTo>
                    <a:pt x="739" y="1024"/>
                  </a:lnTo>
                  <a:cubicBezTo>
                    <a:pt x="751" y="1012"/>
                    <a:pt x="769" y="1006"/>
                    <a:pt x="786" y="1006"/>
                  </a:cubicBezTo>
                  <a:cubicBezTo>
                    <a:pt x="804" y="1006"/>
                    <a:pt x="822" y="1012"/>
                    <a:pt x="834" y="1024"/>
                  </a:cubicBezTo>
                  <a:lnTo>
                    <a:pt x="1501" y="1357"/>
                  </a:lnTo>
                  <a:lnTo>
                    <a:pt x="1501" y="1334"/>
                  </a:lnTo>
                  <a:cubicBezTo>
                    <a:pt x="1520" y="1346"/>
                    <a:pt x="1539" y="1352"/>
                    <a:pt x="1557" y="1352"/>
                  </a:cubicBezTo>
                  <a:cubicBezTo>
                    <a:pt x="1605" y="1352"/>
                    <a:pt x="1644" y="1308"/>
                    <a:pt x="1644" y="1238"/>
                  </a:cubicBezTo>
                  <a:lnTo>
                    <a:pt x="1644" y="500"/>
                  </a:lnTo>
                  <a:lnTo>
                    <a:pt x="1429" y="0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4" name="Google Shape;1484;p47"/>
            <p:cNvSpPr/>
            <p:nvPr/>
          </p:nvSpPr>
          <p:spPr>
            <a:xfrm>
              <a:off x="2540282" y="1894708"/>
              <a:ext cx="60411" cy="51041"/>
            </a:xfrm>
            <a:custGeom>
              <a:avLst/>
              <a:gdLst/>
              <a:ahLst/>
              <a:cxnLst/>
              <a:rect l="l" t="t" r="r" b="b"/>
              <a:pathLst>
                <a:path w="1715" h="1449" extrusionOk="0">
                  <a:moveTo>
                    <a:pt x="762" y="1"/>
                  </a:moveTo>
                  <a:lnTo>
                    <a:pt x="0" y="239"/>
                  </a:lnTo>
                  <a:lnTo>
                    <a:pt x="0" y="1358"/>
                  </a:lnTo>
                  <a:cubicBezTo>
                    <a:pt x="0" y="1410"/>
                    <a:pt x="37" y="1449"/>
                    <a:pt x="85" y="1449"/>
                  </a:cubicBezTo>
                  <a:cubicBezTo>
                    <a:pt x="103" y="1449"/>
                    <a:pt x="123" y="1443"/>
                    <a:pt x="143" y="1430"/>
                  </a:cubicBezTo>
                  <a:lnTo>
                    <a:pt x="429" y="1311"/>
                  </a:lnTo>
                  <a:lnTo>
                    <a:pt x="429" y="668"/>
                  </a:lnTo>
                  <a:cubicBezTo>
                    <a:pt x="429" y="620"/>
                    <a:pt x="453" y="596"/>
                    <a:pt x="500" y="596"/>
                  </a:cubicBezTo>
                  <a:lnTo>
                    <a:pt x="1715" y="596"/>
                  </a:lnTo>
                  <a:lnTo>
                    <a:pt x="1715" y="239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5" name="Google Shape;1485;p47"/>
            <p:cNvSpPr/>
            <p:nvPr/>
          </p:nvSpPr>
          <p:spPr>
            <a:xfrm>
              <a:off x="2570470" y="1933315"/>
              <a:ext cx="30223" cy="12434"/>
            </a:xfrm>
            <a:custGeom>
              <a:avLst/>
              <a:gdLst/>
              <a:ahLst/>
              <a:cxnLst/>
              <a:rect l="l" t="t" r="r" b="b"/>
              <a:pathLst>
                <a:path w="858" h="353" extrusionOk="0">
                  <a:moveTo>
                    <a:pt x="0" y="0"/>
                  </a:moveTo>
                  <a:cubicBezTo>
                    <a:pt x="24" y="0"/>
                    <a:pt x="24" y="0"/>
                    <a:pt x="48" y="24"/>
                  </a:cubicBezTo>
                  <a:lnTo>
                    <a:pt x="310" y="143"/>
                  </a:lnTo>
                  <a:lnTo>
                    <a:pt x="715" y="334"/>
                  </a:lnTo>
                  <a:cubicBezTo>
                    <a:pt x="735" y="347"/>
                    <a:pt x="755" y="353"/>
                    <a:pt x="773" y="353"/>
                  </a:cubicBezTo>
                  <a:cubicBezTo>
                    <a:pt x="821" y="353"/>
                    <a:pt x="858" y="314"/>
                    <a:pt x="858" y="262"/>
                  </a:cubicBezTo>
                  <a:lnTo>
                    <a:pt x="858" y="215"/>
                  </a:lnTo>
                  <a:lnTo>
                    <a:pt x="501" y="24"/>
                  </a:lnTo>
                  <a:cubicBezTo>
                    <a:pt x="477" y="0"/>
                    <a:pt x="453" y="0"/>
                    <a:pt x="429" y="0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6" name="Google Shape;1486;p47"/>
            <p:cNvSpPr/>
            <p:nvPr/>
          </p:nvSpPr>
          <p:spPr>
            <a:xfrm>
              <a:off x="2647648" y="1601108"/>
              <a:ext cx="28567" cy="27722"/>
            </a:xfrm>
            <a:custGeom>
              <a:avLst/>
              <a:gdLst/>
              <a:ahLst/>
              <a:cxnLst/>
              <a:rect l="l" t="t" r="r" b="b"/>
              <a:pathLst>
                <a:path w="811" h="787" extrusionOk="0">
                  <a:moveTo>
                    <a:pt x="334" y="1"/>
                  </a:moveTo>
                  <a:lnTo>
                    <a:pt x="0" y="191"/>
                  </a:lnTo>
                  <a:lnTo>
                    <a:pt x="0" y="787"/>
                  </a:lnTo>
                  <a:lnTo>
                    <a:pt x="500" y="763"/>
                  </a:lnTo>
                  <a:lnTo>
                    <a:pt x="500" y="739"/>
                  </a:lnTo>
                  <a:cubicBezTo>
                    <a:pt x="620" y="739"/>
                    <a:pt x="715" y="644"/>
                    <a:pt x="715" y="525"/>
                  </a:cubicBezTo>
                  <a:lnTo>
                    <a:pt x="810" y="525"/>
                  </a:lnTo>
                  <a:lnTo>
                    <a:pt x="810" y="215"/>
                  </a:lnTo>
                  <a:cubicBezTo>
                    <a:pt x="810" y="96"/>
                    <a:pt x="715" y="1"/>
                    <a:pt x="596" y="1"/>
                  </a:cubicBez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7" name="Google Shape;1487;p47"/>
            <p:cNvSpPr/>
            <p:nvPr/>
          </p:nvSpPr>
          <p:spPr>
            <a:xfrm>
              <a:off x="2647648" y="1661519"/>
              <a:ext cx="28567" cy="29378"/>
            </a:xfrm>
            <a:custGeom>
              <a:avLst/>
              <a:gdLst/>
              <a:ahLst/>
              <a:cxnLst/>
              <a:rect l="l" t="t" r="r" b="b"/>
              <a:pathLst>
                <a:path w="811" h="834" extrusionOk="0">
                  <a:moveTo>
                    <a:pt x="0" y="0"/>
                  </a:moveTo>
                  <a:lnTo>
                    <a:pt x="0" y="834"/>
                  </a:lnTo>
                  <a:lnTo>
                    <a:pt x="596" y="834"/>
                  </a:lnTo>
                  <a:cubicBezTo>
                    <a:pt x="715" y="834"/>
                    <a:pt x="810" y="739"/>
                    <a:pt x="810" y="620"/>
                  </a:cubicBezTo>
                  <a:lnTo>
                    <a:pt x="810" y="215"/>
                  </a:lnTo>
                  <a:cubicBezTo>
                    <a:pt x="810" y="96"/>
                    <a:pt x="715" y="0"/>
                    <a:pt x="596" y="0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8" name="Google Shape;1488;p47"/>
            <p:cNvSpPr/>
            <p:nvPr/>
          </p:nvSpPr>
          <p:spPr>
            <a:xfrm>
              <a:off x="2646803" y="1687515"/>
              <a:ext cx="47025" cy="33605"/>
            </a:xfrm>
            <a:custGeom>
              <a:avLst/>
              <a:gdLst/>
              <a:ahLst/>
              <a:cxnLst/>
              <a:rect l="l" t="t" r="r" b="b"/>
              <a:pathLst>
                <a:path w="1335" h="954" extrusionOk="0">
                  <a:moveTo>
                    <a:pt x="239" y="1"/>
                  </a:moveTo>
                  <a:lnTo>
                    <a:pt x="1" y="96"/>
                  </a:lnTo>
                  <a:lnTo>
                    <a:pt x="1" y="953"/>
                  </a:lnTo>
                  <a:lnTo>
                    <a:pt x="1120" y="953"/>
                  </a:lnTo>
                  <a:cubicBezTo>
                    <a:pt x="1239" y="953"/>
                    <a:pt x="1334" y="858"/>
                    <a:pt x="1334" y="739"/>
                  </a:cubicBezTo>
                  <a:lnTo>
                    <a:pt x="1334" y="310"/>
                  </a:lnTo>
                  <a:cubicBezTo>
                    <a:pt x="1334" y="191"/>
                    <a:pt x="1215" y="96"/>
                    <a:pt x="1120" y="96"/>
                  </a:cubicBezTo>
                  <a:lnTo>
                    <a:pt x="572" y="96"/>
                  </a:lnTo>
                  <a:lnTo>
                    <a:pt x="239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9" name="Google Shape;1489;p47"/>
            <p:cNvSpPr/>
            <p:nvPr/>
          </p:nvSpPr>
          <p:spPr>
            <a:xfrm>
              <a:off x="2646803" y="1835988"/>
              <a:ext cx="30223" cy="34450"/>
            </a:xfrm>
            <a:custGeom>
              <a:avLst/>
              <a:gdLst/>
              <a:ahLst/>
              <a:cxnLst/>
              <a:rect l="l" t="t" r="r" b="b"/>
              <a:pathLst>
                <a:path w="858" h="978" extrusionOk="0">
                  <a:moveTo>
                    <a:pt x="334" y="1"/>
                  </a:moveTo>
                  <a:lnTo>
                    <a:pt x="1" y="144"/>
                  </a:lnTo>
                  <a:lnTo>
                    <a:pt x="1" y="977"/>
                  </a:lnTo>
                  <a:lnTo>
                    <a:pt x="644" y="977"/>
                  </a:lnTo>
                  <a:cubicBezTo>
                    <a:pt x="763" y="977"/>
                    <a:pt x="858" y="882"/>
                    <a:pt x="858" y="763"/>
                  </a:cubicBezTo>
                  <a:lnTo>
                    <a:pt x="858" y="358"/>
                  </a:lnTo>
                  <a:cubicBezTo>
                    <a:pt x="858" y="239"/>
                    <a:pt x="763" y="144"/>
                    <a:pt x="644" y="144"/>
                  </a:cubicBezTo>
                  <a:lnTo>
                    <a:pt x="334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0" name="Google Shape;1490;p47"/>
            <p:cNvSpPr/>
            <p:nvPr/>
          </p:nvSpPr>
          <p:spPr>
            <a:xfrm>
              <a:off x="2639265" y="1601108"/>
              <a:ext cx="36951" cy="29413"/>
            </a:xfrm>
            <a:custGeom>
              <a:avLst/>
              <a:gdLst/>
              <a:ahLst/>
              <a:cxnLst/>
              <a:rect l="l" t="t" r="r" b="b"/>
              <a:pathLst>
                <a:path w="1049" h="835" extrusionOk="0">
                  <a:moveTo>
                    <a:pt x="238" y="1"/>
                  </a:moveTo>
                  <a:lnTo>
                    <a:pt x="0" y="477"/>
                  </a:lnTo>
                  <a:lnTo>
                    <a:pt x="238" y="834"/>
                  </a:lnTo>
                  <a:lnTo>
                    <a:pt x="834" y="834"/>
                  </a:lnTo>
                  <a:cubicBezTo>
                    <a:pt x="953" y="834"/>
                    <a:pt x="1048" y="739"/>
                    <a:pt x="1048" y="620"/>
                  </a:cubicBezTo>
                  <a:lnTo>
                    <a:pt x="1048" y="501"/>
                  </a:lnTo>
                  <a:lnTo>
                    <a:pt x="643" y="501"/>
                  </a:lnTo>
                  <a:cubicBezTo>
                    <a:pt x="596" y="501"/>
                    <a:pt x="572" y="453"/>
                    <a:pt x="572" y="429"/>
                  </a:cubicBezTo>
                  <a:lnTo>
                    <a:pt x="572" y="1"/>
                  </a:ln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1" name="Google Shape;1491;p47"/>
            <p:cNvSpPr/>
            <p:nvPr/>
          </p:nvSpPr>
          <p:spPr>
            <a:xfrm>
              <a:off x="2639265" y="1687515"/>
              <a:ext cx="54564" cy="33605"/>
            </a:xfrm>
            <a:custGeom>
              <a:avLst/>
              <a:gdLst/>
              <a:ahLst/>
              <a:cxnLst/>
              <a:rect l="l" t="t" r="r" b="b"/>
              <a:pathLst>
                <a:path w="1549" h="954" extrusionOk="0">
                  <a:moveTo>
                    <a:pt x="381" y="1"/>
                  </a:moveTo>
                  <a:lnTo>
                    <a:pt x="215" y="96"/>
                  </a:lnTo>
                  <a:lnTo>
                    <a:pt x="0" y="596"/>
                  </a:lnTo>
                  <a:lnTo>
                    <a:pt x="215" y="953"/>
                  </a:lnTo>
                  <a:lnTo>
                    <a:pt x="1334" y="953"/>
                  </a:lnTo>
                  <a:cubicBezTo>
                    <a:pt x="1453" y="953"/>
                    <a:pt x="1548" y="858"/>
                    <a:pt x="1548" y="739"/>
                  </a:cubicBezTo>
                  <a:lnTo>
                    <a:pt x="1548" y="596"/>
                  </a:lnTo>
                  <a:lnTo>
                    <a:pt x="667" y="596"/>
                  </a:lnTo>
                  <a:cubicBezTo>
                    <a:pt x="619" y="596"/>
                    <a:pt x="572" y="548"/>
                    <a:pt x="572" y="501"/>
                  </a:cubicBezTo>
                  <a:lnTo>
                    <a:pt x="572" y="96"/>
                  </a:lnTo>
                  <a:lnTo>
                    <a:pt x="381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2" name="Google Shape;1492;p47"/>
            <p:cNvSpPr/>
            <p:nvPr/>
          </p:nvSpPr>
          <p:spPr>
            <a:xfrm>
              <a:off x="2639265" y="1661519"/>
              <a:ext cx="36951" cy="29378"/>
            </a:xfrm>
            <a:custGeom>
              <a:avLst/>
              <a:gdLst/>
              <a:ahLst/>
              <a:cxnLst/>
              <a:rect l="l" t="t" r="r" b="b"/>
              <a:pathLst>
                <a:path w="1049" h="834" extrusionOk="0">
                  <a:moveTo>
                    <a:pt x="238" y="0"/>
                  </a:moveTo>
                  <a:lnTo>
                    <a:pt x="0" y="477"/>
                  </a:lnTo>
                  <a:lnTo>
                    <a:pt x="238" y="834"/>
                  </a:lnTo>
                  <a:lnTo>
                    <a:pt x="834" y="834"/>
                  </a:lnTo>
                  <a:cubicBezTo>
                    <a:pt x="953" y="834"/>
                    <a:pt x="1048" y="739"/>
                    <a:pt x="1048" y="620"/>
                  </a:cubicBezTo>
                  <a:lnTo>
                    <a:pt x="1048" y="500"/>
                  </a:lnTo>
                  <a:lnTo>
                    <a:pt x="667" y="500"/>
                  </a:lnTo>
                  <a:cubicBezTo>
                    <a:pt x="619" y="500"/>
                    <a:pt x="572" y="453"/>
                    <a:pt x="572" y="405"/>
                  </a:cubicBezTo>
                  <a:lnTo>
                    <a:pt x="572" y="0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3" name="Google Shape;1493;p47"/>
            <p:cNvSpPr/>
            <p:nvPr/>
          </p:nvSpPr>
          <p:spPr>
            <a:xfrm>
              <a:off x="2629190" y="1839370"/>
              <a:ext cx="47836" cy="31068"/>
            </a:xfrm>
            <a:custGeom>
              <a:avLst/>
              <a:gdLst/>
              <a:ahLst/>
              <a:cxnLst/>
              <a:rect l="l" t="t" r="r" b="b"/>
              <a:pathLst>
                <a:path w="1358" h="882" extrusionOk="0">
                  <a:moveTo>
                    <a:pt x="691" y="0"/>
                  </a:moveTo>
                  <a:lnTo>
                    <a:pt x="501" y="48"/>
                  </a:lnTo>
                  <a:lnTo>
                    <a:pt x="0" y="524"/>
                  </a:lnTo>
                  <a:lnTo>
                    <a:pt x="501" y="881"/>
                  </a:lnTo>
                  <a:lnTo>
                    <a:pt x="1144" y="881"/>
                  </a:lnTo>
                  <a:cubicBezTo>
                    <a:pt x="1263" y="881"/>
                    <a:pt x="1358" y="786"/>
                    <a:pt x="1358" y="667"/>
                  </a:cubicBezTo>
                  <a:lnTo>
                    <a:pt x="1358" y="548"/>
                  </a:lnTo>
                  <a:lnTo>
                    <a:pt x="953" y="548"/>
                  </a:lnTo>
                  <a:cubicBezTo>
                    <a:pt x="905" y="548"/>
                    <a:pt x="858" y="500"/>
                    <a:pt x="858" y="452"/>
                  </a:cubicBezTo>
                  <a:lnTo>
                    <a:pt x="858" y="48"/>
                  </a:lnTo>
                  <a:lnTo>
                    <a:pt x="691" y="0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4" name="Google Shape;1494;p47"/>
            <p:cNvSpPr/>
            <p:nvPr/>
          </p:nvSpPr>
          <p:spPr>
            <a:xfrm>
              <a:off x="2647648" y="1777268"/>
              <a:ext cx="46990" cy="34450"/>
            </a:xfrm>
            <a:custGeom>
              <a:avLst/>
              <a:gdLst/>
              <a:ahLst/>
              <a:cxnLst/>
              <a:rect l="l" t="t" r="r" b="b"/>
              <a:pathLst>
                <a:path w="1334" h="978" extrusionOk="0">
                  <a:moveTo>
                    <a:pt x="334" y="1"/>
                  </a:moveTo>
                  <a:lnTo>
                    <a:pt x="0" y="120"/>
                  </a:lnTo>
                  <a:lnTo>
                    <a:pt x="0" y="977"/>
                  </a:lnTo>
                  <a:lnTo>
                    <a:pt x="1120" y="977"/>
                  </a:lnTo>
                  <a:cubicBezTo>
                    <a:pt x="1239" y="977"/>
                    <a:pt x="1334" y="882"/>
                    <a:pt x="1334" y="763"/>
                  </a:cubicBezTo>
                  <a:lnTo>
                    <a:pt x="1334" y="334"/>
                  </a:lnTo>
                  <a:cubicBezTo>
                    <a:pt x="1334" y="215"/>
                    <a:pt x="1239" y="120"/>
                    <a:pt x="1120" y="120"/>
                  </a:cubicBezTo>
                  <a:lnTo>
                    <a:pt x="572" y="120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5" name="Google Shape;1495;p47"/>
            <p:cNvSpPr/>
            <p:nvPr/>
          </p:nvSpPr>
          <p:spPr>
            <a:xfrm>
              <a:off x="2646803" y="1806646"/>
              <a:ext cx="40297" cy="34415"/>
            </a:xfrm>
            <a:custGeom>
              <a:avLst/>
              <a:gdLst/>
              <a:ahLst/>
              <a:cxnLst/>
              <a:rect l="l" t="t" r="r" b="b"/>
              <a:pathLst>
                <a:path w="1144" h="977" extrusionOk="0">
                  <a:moveTo>
                    <a:pt x="572" y="0"/>
                  </a:moveTo>
                  <a:lnTo>
                    <a:pt x="1" y="143"/>
                  </a:lnTo>
                  <a:lnTo>
                    <a:pt x="1" y="977"/>
                  </a:lnTo>
                  <a:lnTo>
                    <a:pt x="929" y="977"/>
                  </a:lnTo>
                  <a:cubicBezTo>
                    <a:pt x="1048" y="977"/>
                    <a:pt x="1144" y="881"/>
                    <a:pt x="1144" y="762"/>
                  </a:cubicBezTo>
                  <a:lnTo>
                    <a:pt x="1144" y="357"/>
                  </a:lnTo>
                  <a:cubicBezTo>
                    <a:pt x="1144" y="238"/>
                    <a:pt x="1048" y="143"/>
                    <a:pt x="929" y="143"/>
                  </a:cubicBezTo>
                  <a:lnTo>
                    <a:pt x="572" y="0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6" name="Google Shape;1496;p47"/>
            <p:cNvSpPr/>
            <p:nvPr/>
          </p:nvSpPr>
          <p:spPr>
            <a:xfrm>
              <a:off x="2639265" y="1809147"/>
              <a:ext cx="47836" cy="31914"/>
            </a:xfrm>
            <a:custGeom>
              <a:avLst/>
              <a:gdLst/>
              <a:ahLst/>
              <a:cxnLst/>
              <a:rect l="l" t="t" r="r" b="b"/>
              <a:pathLst>
                <a:path w="1358" h="906" extrusionOk="0">
                  <a:moveTo>
                    <a:pt x="405" y="1"/>
                  </a:moveTo>
                  <a:lnTo>
                    <a:pt x="215" y="72"/>
                  </a:lnTo>
                  <a:lnTo>
                    <a:pt x="0" y="477"/>
                  </a:lnTo>
                  <a:lnTo>
                    <a:pt x="215" y="906"/>
                  </a:lnTo>
                  <a:lnTo>
                    <a:pt x="1143" y="906"/>
                  </a:lnTo>
                  <a:cubicBezTo>
                    <a:pt x="1262" y="906"/>
                    <a:pt x="1358" y="810"/>
                    <a:pt x="1358" y="691"/>
                  </a:cubicBezTo>
                  <a:lnTo>
                    <a:pt x="1358" y="572"/>
                  </a:lnTo>
                  <a:lnTo>
                    <a:pt x="667" y="572"/>
                  </a:lnTo>
                  <a:cubicBezTo>
                    <a:pt x="619" y="572"/>
                    <a:pt x="572" y="525"/>
                    <a:pt x="572" y="477"/>
                  </a:cubicBezTo>
                  <a:lnTo>
                    <a:pt x="572" y="72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7" name="Google Shape;1497;p47"/>
            <p:cNvSpPr/>
            <p:nvPr/>
          </p:nvSpPr>
          <p:spPr>
            <a:xfrm>
              <a:off x="2639265" y="1776423"/>
              <a:ext cx="55374" cy="35295"/>
            </a:xfrm>
            <a:custGeom>
              <a:avLst/>
              <a:gdLst/>
              <a:ahLst/>
              <a:cxnLst/>
              <a:rect l="l" t="t" r="r" b="b"/>
              <a:pathLst>
                <a:path w="1572" h="1002" extrusionOk="0">
                  <a:moveTo>
                    <a:pt x="405" y="1"/>
                  </a:moveTo>
                  <a:lnTo>
                    <a:pt x="238" y="144"/>
                  </a:lnTo>
                  <a:lnTo>
                    <a:pt x="0" y="620"/>
                  </a:lnTo>
                  <a:lnTo>
                    <a:pt x="238" y="1001"/>
                  </a:lnTo>
                  <a:lnTo>
                    <a:pt x="1358" y="1001"/>
                  </a:lnTo>
                  <a:cubicBezTo>
                    <a:pt x="1477" y="1001"/>
                    <a:pt x="1572" y="906"/>
                    <a:pt x="1572" y="787"/>
                  </a:cubicBezTo>
                  <a:lnTo>
                    <a:pt x="1572" y="644"/>
                  </a:lnTo>
                  <a:lnTo>
                    <a:pt x="667" y="644"/>
                  </a:lnTo>
                  <a:cubicBezTo>
                    <a:pt x="619" y="644"/>
                    <a:pt x="572" y="620"/>
                    <a:pt x="572" y="572"/>
                  </a:cubicBezTo>
                  <a:lnTo>
                    <a:pt x="572" y="144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8" name="Google Shape;1498;p47"/>
            <p:cNvSpPr/>
            <p:nvPr/>
          </p:nvSpPr>
          <p:spPr>
            <a:xfrm>
              <a:off x="2646803" y="1752118"/>
              <a:ext cx="30223" cy="30223"/>
            </a:xfrm>
            <a:custGeom>
              <a:avLst/>
              <a:gdLst/>
              <a:ahLst/>
              <a:cxnLst/>
              <a:rect l="l" t="t" r="r" b="b"/>
              <a:pathLst>
                <a:path w="858" h="858" extrusionOk="0">
                  <a:moveTo>
                    <a:pt x="1" y="0"/>
                  </a:moveTo>
                  <a:lnTo>
                    <a:pt x="1" y="858"/>
                  </a:lnTo>
                  <a:lnTo>
                    <a:pt x="644" y="858"/>
                  </a:lnTo>
                  <a:lnTo>
                    <a:pt x="644" y="834"/>
                  </a:lnTo>
                  <a:cubicBezTo>
                    <a:pt x="763" y="834"/>
                    <a:pt x="858" y="739"/>
                    <a:pt x="858" y="619"/>
                  </a:cubicBezTo>
                  <a:lnTo>
                    <a:pt x="858" y="215"/>
                  </a:lnTo>
                  <a:cubicBezTo>
                    <a:pt x="858" y="96"/>
                    <a:pt x="763" y="0"/>
                    <a:pt x="644" y="0"/>
                  </a:cubicBez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9" name="Google Shape;1499;p47"/>
            <p:cNvSpPr/>
            <p:nvPr/>
          </p:nvSpPr>
          <p:spPr>
            <a:xfrm>
              <a:off x="2639265" y="1752118"/>
              <a:ext cx="37761" cy="29378"/>
            </a:xfrm>
            <a:custGeom>
              <a:avLst/>
              <a:gdLst/>
              <a:ahLst/>
              <a:cxnLst/>
              <a:rect l="l" t="t" r="r" b="b"/>
              <a:pathLst>
                <a:path w="1072" h="834" extrusionOk="0">
                  <a:moveTo>
                    <a:pt x="215" y="0"/>
                  </a:moveTo>
                  <a:lnTo>
                    <a:pt x="0" y="429"/>
                  </a:lnTo>
                  <a:lnTo>
                    <a:pt x="215" y="834"/>
                  </a:lnTo>
                  <a:lnTo>
                    <a:pt x="858" y="834"/>
                  </a:lnTo>
                  <a:cubicBezTo>
                    <a:pt x="977" y="834"/>
                    <a:pt x="1072" y="739"/>
                    <a:pt x="1072" y="619"/>
                  </a:cubicBezTo>
                  <a:lnTo>
                    <a:pt x="1072" y="500"/>
                  </a:lnTo>
                  <a:lnTo>
                    <a:pt x="643" y="500"/>
                  </a:lnTo>
                  <a:cubicBezTo>
                    <a:pt x="596" y="500"/>
                    <a:pt x="572" y="477"/>
                    <a:pt x="572" y="429"/>
                  </a:cubicBezTo>
                  <a:lnTo>
                    <a:pt x="572" y="0"/>
                  </a:ln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0" name="Google Shape;1500;p47"/>
            <p:cNvSpPr/>
            <p:nvPr/>
          </p:nvSpPr>
          <p:spPr>
            <a:xfrm>
              <a:off x="2401848" y="1568384"/>
              <a:ext cx="244990" cy="332242"/>
            </a:xfrm>
            <a:custGeom>
              <a:avLst/>
              <a:gdLst/>
              <a:ahLst/>
              <a:cxnLst/>
              <a:rect l="l" t="t" r="r" b="b"/>
              <a:pathLst>
                <a:path w="6955" h="9432" extrusionOk="0">
                  <a:moveTo>
                    <a:pt x="334" y="1"/>
                  </a:moveTo>
                  <a:lnTo>
                    <a:pt x="25" y="239"/>
                  </a:lnTo>
                  <a:lnTo>
                    <a:pt x="1" y="9384"/>
                  </a:lnTo>
                  <a:lnTo>
                    <a:pt x="6502" y="9431"/>
                  </a:lnTo>
                  <a:cubicBezTo>
                    <a:pt x="6740" y="9431"/>
                    <a:pt x="6955" y="9312"/>
                    <a:pt x="6955" y="9074"/>
                  </a:cubicBezTo>
                  <a:lnTo>
                    <a:pt x="6955" y="430"/>
                  </a:lnTo>
                  <a:cubicBezTo>
                    <a:pt x="6955" y="191"/>
                    <a:pt x="6764" y="1"/>
                    <a:pt x="6526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1" name="Google Shape;1501;p47"/>
            <p:cNvSpPr/>
            <p:nvPr/>
          </p:nvSpPr>
          <p:spPr>
            <a:xfrm>
              <a:off x="2378353" y="1568384"/>
              <a:ext cx="268485" cy="334743"/>
            </a:xfrm>
            <a:custGeom>
              <a:avLst/>
              <a:gdLst/>
              <a:ahLst/>
              <a:cxnLst/>
              <a:rect l="l" t="t" r="r" b="b"/>
              <a:pathLst>
                <a:path w="7622" h="9503" extrusionOk="0">
                  <a:moveTo>
                    <a:pt x="549" y="1"/>
                  </a:moveTo>
                  <a:lnTo>
                    <a:pt x="1" y="5002"/>
                  </a:lnTo>
                  <a:lnTo>
                    <a:pt x="549" y="9503"/>
                  </a:lnTo>
                  <a:lnTo>
                    <a:pt x="7193" y="9503"/>
                  </a:lnTo>
                  <a:cubicBezTo>
                    <a:pt x="7431" y="9503"/>
                    <a:pt x="7622" y="9312"/>
                    <a:pt x="7622" y="9074"/>
                  </a:cubicBezTo>
                  <a:lnTo>
                    <a:pt x="1192" y="9074"/>
                  </a:lnTo>
                  <a:cubicBezTo>
                    <a:pt x="1073" y="9074"/>
                    <a:pt x="1001" y="9003"/>
                    <a:pt x="1001" y="8884"/>
                  </a:cubicBezTo>
                  <a:lnTo>
                    <a:pt x="1001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2" name="Google Shape;1502;p47"/>
            <p:cNvSpPr/>
            <p:nvPr/>
          </p:nvSpPr>
          <p:spPr>
            <a:xfrm>
              <a:off x="2435418" y="1685824"/>
              <a:ext cx="177851" cy="96517"/>
            </a:xfrm>
            <a:custGeom>
              <a:avLst/>
              <a:gdLst/>
              <a:ahLst/>
              <a:cxnLst/>
              <a:rect l="l" t="t" r="r" b="b"/>
              <a:pathLst>
                <a:path w="5049" h="2740" extrusionOk="0">
                  <a:moveTo>
                    <a:pt x="286" y="1"/>
                  </a:moveTo>
                  <a:lnTo>
                    <a:pt x="215" y="120"/>
                  </a:lnTo>
                  <a:cubicBezTo>
                    <a:pt x="96" y="120"/>
                    <a:pt x="0" y="215"/>
                    <a:pt x="0" y="334"/>
                  </a:cubicBezTo>
                  <a:lnTo>
                    <a:pt x="0" y="2525"/>
                  </a:lnTo>
                  <a:cubicBezTo>
                    <a:pt x="0" y="2644"/>
                    <a:pt x="96" y="2740"/>
                    <a:pt x="215" y="2740"/>
                  </a:cubicBezTo>
                  <a:lnTo>
                    <a:pt x="4668" y="2740"/>
                  </a:lnTo>
                  <a:cubicBezTo>
                    <a:pt x="4787" y="2740"/>
                    <a:pt x="4882" y="2644"/>
                    <a:pt x="4882" y="2525"/>
                  </a:cubicBezTo>
                  <a:lnTo>
                    <a:pt x="5049" y="2478"/>
                  </a:lnTo>
                  <a:lnTo>
                    <a:pt x="5049" y="215"/>
                  </a:lnTo>
                  <a:cubicBezTo>
                    <a:pt x="5049" y="96"/>
                    <a:pt x="4954" y="1"/>
                    <a:pt x="4835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3" name="Google Shape;1503;p47"/>
            <p:cNvSpPr/>
            <p:nvPr/>
          </p:nvSpPr>
          <p:spPr>
            <a:xfrm>
              <a:off x="2432071" y="1685824"/>
              <a:ext cx="181197" cy="99863"/>
            </a:xfrm>
            <a:custGeom>
              <a:avLst/>
              <a:gdLst/>
              <a:ahLst/>
              <a:cxnLst/>
              <a:rect l="l" t="t" r="r" b="b"/>
              <a:pathLst>
                <a:path w="5144" h="2835" extrusionOk="0">
                  <a:moveTo>
                    <a:pt x="214" y="1"/>
                  </a:moveTo>
                  <a:cubicBezTo>
                    <a:pt x="95" y="1"/>
                    <a:pt x="0" y="96"/>
                    <a:pt x="0" y="215"/>
                  </a:cubicBezTo>
                  <a:lnTo>
                    <a:pt x="0" y="2621"/>
                  </a:lnTo>
                  <a:cubicBezTo>
                    <a:pt x="0" y="2740"/>
                    <a:pt x="95" y="2835"/>
                    <a:pt x="214" y="2835"/>
                  </a:cubicBezTo>
                  <a:lnTo>
                    <a:pt x="4930" y="2835"/>
                  </a:lnTo>
                  <a:cubicBezTo>
                    <a:pt x="5049" y="2835"/>
                    <a:pt x="5144" y="2740"/>
                    <a:pt x="5144" y="2621"/>
                  </a:cubicBezTo>
                  <a:lnTo>
                    <a:pt x="5144" y="2478"/>
                  </a:lnTo>
                  <a:lnTo>
                    <a:pt x="500" y="2478"/>
                  </a:lnTo>
                  <a:cubicBezTo>
                    <a:pt x="429" y="2478"/>
                    <a:pt x="381" y="2406"/>
                    <a:pt x="381" y="2335"/>
                  </a:cubicBezTo>
                  <a:lnTo>
                    <a:pt x="381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4" name="Google Shape;1504;p47"/>
            <p:cNvSpPr/>
            <p:nvPr/>
          </p:nvSpPr>
          <p:spPr>
            <a:xfrm>
              <a:off x="2360741" y="1568384"/>
              <a:ext cx="36951" cy="332242"/>
            </a:xfrm>
            <a:custGeom>
              <a:avLst/>
              <a:gdLst/>
              <a:ahLst/>
              <a:cxnLst/>
              <a:rect l="l" t="t" r="r" b="b"/>
              <a:pathLst>
                <a:path w="1049" h="9432" extrusionOk="0">
                  <a:moveTo>
                    <a:pt x="382" y="1"/>
                  </a:moveTo>
                  <a:cubicBezTo>
                    <a:pt x="144" y="1"/>
                    <a:pt x="1" y="239"/>
                    <a:pt x="1" y="477"/>
                  </a:cubicBezTo>
                  <a:lnTo>
                    <a:pt x="96" y="8979"/>
                  </a:lnTo>
                  <a:cubicBezTo>
                    <a:pt x="96" y="9217"/>
                    <a:pt x="287" y="9408"/>
                    <a:pt x="525" y="9408"/>
                  </a:cubicBezTo>
                  <a:lnTo>
                    <a:pt x="1049" y="9431"/>
                  </a:lnTo>
                  <a:lnTo>
                    <a:pt x="953" y="9241"/>
                  </a:lnTo>
                  <a:lnTo>
                    <a:pt x="1049" y="9074"/>
                  </a:lnTo>
                  <a:lnTo>
                    <a:pt x="1049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5" name="Google Shape;1505;p47"/>
            <p:cNvSpPr/>
            <p:nvPr/>
          </p:nvSpPr>
          <p:spPr>
            <a:xfrm>
              <a:off x="2359085" y="1568384"/>
              <a:ext cx="38607" cy="334743"/>
            </a:xfrm>
            <a:custGeom>
              <a:avLst/>
              <a:gdLst/>
              <a:ahLst/>
              <a:cxnLst/>
              <a:rect l="l" t="t" r="r" b="b"/>
              <a:pathLst>
                <a:path w="1096" h="9503" extrusionOk="0">
                  <a:moveTo>
                    <a:pt x="429" y="1"/>
                  </a:moveTo>
                  <a:cubicBezTo>
                    <a:pt x="191" y="1"/>
                    <a:pt x="0" y="191"/>
                    <a:pt x="0" y="430"/>
                  </a:cubicBezTo>
                  <a:lnTo>
                    <a:pt x="0" y="9074"/>
                  </a:lnTo>
                  <a:cubicBezTo>
                    <a:pt x="0" y="9312"/>
                    <a:pt x="191" y="9503"/>
                    <a:pt x="429" y="9503"/>
                  </a:cubicBezTo>
                  <a:lnTo>
                    <a:pt x="1096" y="9503"/>
                  </a:lnTo>
                  <a:lnTo>
                    <a:pt x="1096" y="9074"/>
                  </a:lnTo>
                  <a:lnTo>
                    <a:pt x="596" y="9074"/>
                  </a:lnTo>
                  <a:cubicBezTo>
                    <a:pt x="500" y="9074"/>
                    <a:pt x="429" y="9003"/>
                    <a:pt x="429" y="8931"/>
                  </a:cubicBezTo>
                  <a:lnTo>
                    <a:pt x="429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6" name="Google Shape;1506;p47"/>
            <p:cNvSpPr/>
            <p:nvPr/>
          </p:nvSpPr>
          <p:spPr>
            <a:xfrm>
              <a:off x="2447993" y="1702626"/>
              <a:ext cx="56254" cy="66293"/>
            </a:xfrm>
            <a:custGeom>
              <a:avLst/>
              <a:gdLst/>
              <a:ahLst/>
              <a:cxnLst/>
              <a:rect l="l" t="t" r="r" b="b"/>
              <a:pathLst>
                <a:path w="1597" h="1882" extrusionOk="0">
                  <a:moveTo>
                    <a:pt x="810" y="572"/>
                  </a:moveTo>
                  <a:lnTo>
                    <a:pt x="1025" y="1167"/>
                  </a:lnTo>
                  <a:lnTo>
                    <a:pt x="572" y="1167"/>
                  </a:lnTo>
                  <a:lnTo>
                    <a:pt x="810" y="572"/>
                  </a:lnTo>
                  <a:close/>
                  <a:moveTo>
                    <a:pt x="810" y="0"/>
                  </a:moveTo>
                  <a:cubicBezTo>
                    <a:pt x="715" y="0"/>
                    <a:pt x="643" y="48"/>
                    <a:pt x="620" y="119"/>
                  </a:cubicBezTo>
                  <a:lnTo>
                    <a:pt x="620" y="143"/>
                  </a:lnTo>
                  <a:lnTo>
                    <a:pt x="48" y="1667"/>
                  </a:lnTo>
                  <a:cubicBezTo>
                    <a:pt x="0" y="1739"/>
                    <a:pt x="48" y="1834"/>
                    <a:pt x="143" y="1858"/>
                  </a:cubicBezTo>
                  <a:cubicBezTo>
                    <a:pt x="163" y="1871"/>
                    <a:pt x="183" y="1876"/>
                    <a:pt x="204" y="1876"/>
                  </a:cubicBezTo>
                  <a:cubicBezTo>
                    <a:pt x="261" y="1876"/>
                    <a:pt x="316" y="1832"/>
                    <a:pt x="334" y="1763"/>
                  </a:cubicBezTo>
                  <a:lnTo>
                    <a:pt x="453" y="1501"/>
                  </a:lnTo>
                  <a:lnTo>
                    <a:pt x="1144" y="1501"/>
                  </a:lnTo>
                  <a:lnTo>
                    <a:pt x="1263" y="1763"/>
                  </a:lnTo>
                  <a:cubicBezTo>
                    <a:pt x="1286" y="1834"/>
                    <a:pt x="1334" y="1882"/>
                    <a:pt x="1406" y="1882"/>
                  </a:cubicBezTo>
                  <a:cubicBezTo>
                    <a:pt x="1429" y="1882"/>
                    <a:pt x="1453" y="1882"/>
                    <a:pt x="1477" y="1858"/>
                  </a:cubicBezTo>
                  <a:cubicBezTo>
                    <a:pt x="1548" y="1834"/>
                    <a:pt x="1596" y="1739"/>
                    <a:pt x="1572" y="1643"/>
                  </a:cubicBezTo>
                  <a:lnTo>
                    <a:pt x="977" y="119"/>
                  </a:lnTo>
                  <a:cubicBezTo>
                    <a:pt x="953" y="48"/>
                    <a:pt x="882" y="0"/>
                    <a:pt x="810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7" name="Google Shape;1507;p47"/>
            <p:cNvSpPr/>
            <p:nvPr/>
          </p:nvSpPr>
          <p:spPr>
            <a:xfrm>
              <a:off x="2544474" y="1702626"/>
              <a:ext cx="52027" cy="66293"/>
            </a:xfrm>
            <a:custGeom>
              <a:avLst/>
              <a:gdLst/>
              <a:ahLst/>
              <a:cxnLst/>
              <a:rect l="l" t="t" r="r" b="b"/>
              <a:pathLst>
                <a:path w="1477" h="1882" extrusionOk="0">
                  <a:moveTo>
                    <a:pt x="214" y="0"/>
                  </a:moveTo>
                  <a:cubicBezTo>
                    <a:pt x="119" y="0"/>
                    <a:pt x="48" y="72"/>
                    <a:pt x="48" y="167"/>
                  </a:cubicBezTo>
                  <a:cubicBezTo>
                    <a:pt x="48" y="262"/>
                    <a:pt x="119" y="334"/>
                    <a:pt x="214" y="334"/>
                  </a:cubicBezTo>
                  <a:lnTo>
                    <a:pt x="953" y="334"/>
                  </a:lnTo>
                  <a:lnTo>
                    <a:pt x="48" y="1643"/>
                  </a:lnTo>
                  <a:cubicBezTo>
                    <a:pt x="0" y="1691"/>
                    <a:pt x="0" y="1739"/>
                    <a:pt x="24" y="1810"/>
                  </a:cubicBezTo>
                  <a:cubicBezTo>
                    <a:pt x="72" y="1858"/>
                    <a:pt x="119" y="1882"/>
                    <a:pt x="191" y="1882"/>
                  </a:cubicBezTo>
                  <a:lnTo>
                    <a:pt x="1310" y="1882"/>
                  </a:lnTo>
                  <a:cubicBezTo>
                    <a:pt x="1405" y="1882"/>
                    <a:pt x="1477" y="1810"/>
                    <a:pt x="1477" y="1739"/>
                  </a:cubicBezTo>
                  <a:cubicBezTo>
                    <a:pt x="1477" y="1643"/>
                    <a:pt x="1405" y="1572"/>
                    <a:pt x="1310" y="1572"/>
                  </a:cubicBezTo>
                  <a:lnTo>
                    <a:pt x="500" y="1572"/>
                  </a:lnTo>
                  <a:lnTo>
                    <a:pt x="1405" y="262"/>
                  </a:lnTo>
                  <a:cubicBezTo>
                    <a:pt x="1429" y="215"/>
                    <a:pt x="1429" y="143"/>
                    <a:pt x="1405" y="96"/>
                  </a:cubicBezTo>
                  <a:cubicBezTo>
                    <a:pt x="1381" y="24"/>
                    <a:pt x="1334" y="0"/>
                    <a:pt x="1262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8" name="Google Shape;1508;p47"/>
            <p:cNvSpPr/>
            <p:nvPr/>
          </p:nvSpPr>
          <p:spPr>
            <a:xfrm>
              <a:off x="2505868" y="1730313"/>
              <a:ext cx="39452" cy="10920"/>
            </a:xfrm>
            <a:custGeom>
              <a:avLst/>
              <a:gdLst/>
              <a:ahLst/>
              <a:cxnLst/>
              <a:rect l="l" t="t" r="r" b="b"/>
              <a:pathLst>
                <a:path w="1120" h="310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8"/>
                    <a:pt x="72" y="310"/>
                    <a:pt x="167" y="310"/>
                  </a:cubicBezTo>
                  <a:lnTo>
                    <a:pt x="953" y="310"/>
                  </a:lnTo>
                  <a:cubicBezTo>
                    <a:pt x="1049" y="310"/>
                    <a:pt x="1120" y="238"/>
                    <a:pt x="1120" y="167"/>
                  </a:cubicBezTo>
                  <a:cubicBezTo>
                    <a:pt x="1120" y="72"/>
                    <a:pt x="1049" y="0"/>
                    <a:pt x="953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00411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7" name="Google Shape;1627;p4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5.5 U-Cursos</a:t>
            </a:r>
            <a:endParaRPr dirty="0"/>
          </a:p>
        </p:txBody>
      </p:sp>
      <p:sp>
        <p:nvSpPr>
          <p:cNvPr id="1628" name="Google Shape;1628;p49"/>
          <p:cNvSpPr txBox="1">
            <a:spLocks noGrp="1"/>
          </p:cNvSpPr>
          <p:nvPr>
            <p:ph type="subTitle" idx="1"/>
          </p:nvPr>
        </p:nvSpPr>
        <p:spPr>
          <a:xfrm>
            <a:off x="1884014" y="2054807"/>
            <a:ext cx="2781873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Course Management, Lesson Material, Attendance, etc.</a:t>
            </a:r>
            <a:endParaRPr dirty="0"/>
          </a:p>
        </p:txBody>
      </p:sp>
      <p:sp>
        <p:nvSpPr>
          <p:cNvPr id="1629" name="Google Shape;1629;p49"/>
          <p:cNvSpPr txBox="1">
            <a:spLocks noGrp="1"/>
          </p:cNvSpPr>
          <p:nvPr>
            <p:ph type="subTitle" idx="2"/>
          </p:nvPr>
        </p:nvSpPr>
        <p:spPr>
          <a:xfrm>
            <a:off x="5464166" y="2027472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Grades and Averages will be uploaded here</a:t>
            </a:r>
          </a:p>
        </p:txBody>
      </p:sp>
      <p:sp>
        <p:nvSpPr>
          <p:cNvPr id="1630" name="Google Shape;1630;p49"/>
          <p:cNvSpPr txBox="1">
            <a:spLocks noGrp="1"/>
          </p:cNvSpPr>
          <p:nvPr>
            <p:ph type="subTitle" idx="3"/>
          </p:nvPr>
        </p:nvSpPr>
        <p:spPr>
          <a:xfrm>
            <a:off x="1786480" y="3629907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Weekly messages concerning lesson planning and other information</a:t>
            </a:r>
          </a:p>
        </p:txBody>
      </p:sp>
      <p:sp>
        <p:nvSpPr>
          <p:cNvPr id="1631" name="Google Shape;1631;p49"/>
          <p:cNvSpPr txBox="1">
            <a:spLocks noGrp="1"/>
          </p:cNvSpPr>
          <p:nvPr>
            <p:ph type="subTitle" idx="4"/>
          </p:nvPr>
        </p:nvSpPr>
        <p:spPr>
          <a:xfrm>
            <a:off x="5464166" y="3517947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In case you need to ask something, please do it here (u-cursos)</a:t>
            </a:r>
            <a:endParaRPr dirty="0"/>
          </a:p>
        </p:txBody>
      </p:sp>
      <p:sp>
        <p:nvSpPr>
          <p:cNvPr id="1632" name="Google Shape;1632;p49"/>
          <p:cNvSpPr txBox="1">
            <a:spLocks noGrp="1"/>
          </p:cNvSpPr>
          <p:nvPr>
            <p:ph type="subTitle" idx="5"/>
          </p:nvPr>
        </p:nvSpPr>
        <p:spPr>
          <a:xfrm>
            <a:off x="1786480" y="1616216"/>
            <a:ext cx="2879408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Pedagogical tool</a:t>
            </a:r>
            <a:endParaRPr dirty="0"/>
          </a:p>
        </p:txBody>
      </p:sp>
      <p:sp>
        <p:nvSpPr>
          <p:cNvPr id="1633" name="Google Shape;1633;p49"/>
          <p:cNvSpPr txBox="1">
            <a:spLocks noGrp="1"/>
          </p:cNvSpPr>
          <p:nvPr>
            <p:ph type="subTitle" idx="6"/>
          </p:nvPr>
        </p:nvSpPr>
        <p:spPr>
          <a:xfrm>
            <a:off x="1699483" y="3191316"/>
            <a:ext cx="3076235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‘News’ [Novedades]</a:t>
            </a:r>
            <a:endParaRPr dirty="0"/>
          </a:p>
        </p:txBody>
      </p:sp>
      <p:sp>
        <p:nvSpPr>
          <p:cNvPr id="1634" name="Google Shape;1634;p49"/>
          <p:cNvSpPr txBox="1">
            <a:spLocks noGrp="1"/>
          </p:cNvSpPr>
          <p:nvPr>
            <p:ph type="subTitle" idx="7"/>
          </p:nvPr>
        </p:nvSpPr>
        <p:spPr>
          <a:xfrm>
            <a:off x="5464162" y="1692118"/>
            <a:ext cx="1978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Marks</a:t>
            </a:r>
            <a:endParaRPr dirty="0"/>
          </a:p>
        </p:txBody>
      </p:sp>
      <p:sp>
        <p:nvSpPr>
          <p:cNvPr id="1635" name="Google Shape;1635;p49"/>
          <p:cNvSpPr txBox="1">
            <a:spLocks noGrp="1"/>
          </p:cNvSpPr>
          <p:nvPr>
            <p:ph type="subTitle" idx="8"/>
          </p:nvPr>
        </p:nvSpPr>
        <p:spPr>
          <a:xfrm>
            <a:off x="5464162" y="3182693"/>
            <a:ext cx="2331764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Contact Tool</a:t>
            </a:r>
            <a:endParaRPr dirty="0"/>
          </a:p>
        </p:txBody>
      </p:sp>
      <p:grpSp>
        <p:nvGrpSpPr>
          <p:cNvPr id="1636" name="Google Shape;1636;p49"/>
          <p:cNvGrpSpPr/>
          <p:nvPr/>
        </p:nvGrpSpPr>
        <p:grpSpPr>
          <a:xfrm>
            <a:off x="1124663" y="1681209"/>
            <a:ext cx="363652" cy="310344"/>
            <a:chOff x="713232" y="1575112"/>
            <a:chExt cx="377506" cy="322168"/>
          </a:xfrm>
        </p:grpSpPr>
        <p:sp>
          <p:nvSpPr>
            <p:cNvPr id="1637" name="Google Shape;1637;p49"/>
            <p:cNvSpPr/>
            <p:nvPr/>
          </p:nvSpPr>
          <p:spPr>
            <a:xfrm>
              <a:off x="713232" y="1644752"/>
              <a:ext cx="377506" cy="252528"/>
            </a:xfrm>
            <a:custGeom>
              <a:avLst/>
              <a:gdLst/>
              <a:ahLst/>
              <a:cxnLst/>
              <a:rect l="l" t="t" r="r" b="b"/>
              <a:pathLst>
                <a:path w="10717" h="7169" extrusionOk="0">
                  <a:moveTo>
                    <a:pt x="0" y="0"/>
                  </a:moveTo>
                  <a:lnTo>
                    <a:pt x="0" y="6740"/>
                  </a:lnTo>
                  <a:cubicBezTo>
                    <a:pt x="0" y="6978"/>
                    <a:pt x="191" y="7168"/>
                    <a:pt x="429" y="7168"/>
                  </a:cubicBezTo>
                  <a:lnTo>
                    <a:pt x="10288" y="7168"/>
                  </a:lnTo>
                  <a:cubicBezTo>
                    <a:pt x="10502" y="7168"/>
                    <a:pt x="10717" y="6978"/>
                    <a:pt x="10717" y="6740"/>
                  </a:cubicBezTo>
                  <a:lnTo>
                    <a:pt x="10717" y="0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38" name="Google Shape;1638;p49"/>
            <p:cNvSpPr/>
            <p:nvPr/>
          </p:nvSpPr>
          <p:spPr>
            <a:xfrm>
              <a:off x="860860" y="1673249"/>
              <a:ext cx="86442" cy="87288"/>
            </a:xfrm>
            <a:custGeom>
              <a:avLst/>
              <a:gdLst/>
              <a:ahLst/>
              <a:cxnLst/>
              <a:rect l="l" t="t" r="r" b="b"/>
              <a:pathLst>
                <a:path w="2454" h="2478" extrusionOk="0">
                  <a:moveTo>
                    <a:pt x="1167" y="1"/>
                  </a:moveTo>
                  <a:cubicBezTo>
                    <a:pt x="786" y="1"/>
                    <a:pt x="477" y="167"/>
                    <a:pt x="239" y="406"/>
                  </a:cubicBezTo>
                  <a:cubicBezTo>
                    <a:pt x="0" y="644"/>
                    <a:pt x="0" y="953"/>
                    <a:pt x="0" y="1311"/>
                  </a:cubicBezTo>
                  <a:cubicBezTo>
                    <a:pt x="0" y="2025"/>
                    <a:pt x="453" y="2477"/>
                    <a:pt x="1167" y="2477"/>
                  </a:cubicBezTo>
                  <a:cubicBezTo>
                    <a:pt x="1572" y="2477"/>
                    <a:pt x="1929" y="2406"/>
                    <a:pt x="2168" y="2096"/>
                  </a:cubicBezTo>
                  <a:cubicBezTo>
                    <a:pt x="2358" y="1882"/>
                    <a:pt x="2453" y="1596"/>
                    <a:pt x="2453" y="1311"/>
                  </a:cubicBezTo>
                  <a:cubicBezTo>
                    <a:pt x="2453" y="596"/>
                    <a:pt x="1882" y="1"/>
                    <a:pt x="1167" y="1"/>
                  </a:cubicBezTo>
                  <a:close/>
                </a:path>
              </a:pathLst>
            </a:custGeom>
            <a:solidFill>
              <a:srgbClr val="FFD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39" name="Google Shape;1639;p49"/>
            <p:cNvSpPr/>
            <p:nvPr/>
          </p:nvSpPr>
          <p:spPr>
            <a:xfrm>
              <a:off x="855823" y="1682478"/>
              <a:ext cx="84751" cy="82250"/>
            </a:xfrm>
            <a:custGeom>
              <a:avLst/>
              <a:gdLst/>
              <a:ahLst/>
              <a:cxnLst/>
              <a:rect l="l" t="t" r="r" b="b"/>
              <a:pathLst>
                <a:path w="2406" h="2335" extrusionOk="0">
                  <a:moveTo>
                    <a:pt x="2382" y="1739"/>
                  </a:moveTo>
                  <a:cubicBezTo>
                    <a:pt x="2376" y="1748"/>
                    <a:pt x="2371" y="1758"/>
                    <a:pt x="2365" y="1767"/>
                  </a:cubicBezTo>
                  <a:lnTo>
                    <a:pt x="2365" y="1767"/>
                  </a:lnTo>
                  <a:cubicBezTo>
                    <a:pt x="2379" y="1758"/>
                    <a:pt x="2392" y="1749"/>
                    <a:pt x="2406" y="1739"/>
                  </a:cubicBezTo>
                  <a:close/>
                  <a:moveTo>
                    <a:pt x="525" y="1"/>
                  </a:moveTo>
                  <a:lnTo>
                    <a:pt x="525" y="1"/>
                  </a:lnTo>
                  <a:cubicBezTo>
                    <a:pt x="215" y="239"/>
                    <a:pt x="1" y="620"/>
                    <a:pt x="1" y="1049"/>
                  </a:cubicBezTo>
                  <a:cubicBezTo>
                    <a:pt x="1" y="1763"/>
                    <a:pt x="596" y="2335"/>
                    <a:pt x="1310" y="2335"/>
                  </a:cubicBezTo>
                  <a:cubicBezTo>
                    <a:pt x="1751" y="2335"/>
                    <a:pt x="2147" y="2109"/>
                    <a:pt x="2365" y="1767"/>
                  </a:cubicBezTo>
                  <a:lnTo>
                    <a:pt x="2365" y="1767"/>
                  </a:lnTo>
                  <a:cubicBezTo>
                    <a:pt x="2138" y="1914"/>
                    <a:pt x="1890" y="1977"/>
                    <a:pt x="1620" y="1977"/>
                  </a:cubicBezTo>
                  <a:cubicBezTo>
                    <a:pt x="906" y="1977"/>
                    <a:pt x="334" y="1406"/>
                    <a:pt x="334" y="691"/>
                  </a:cubicBezTo>
                  <a:cubicBezTo>
                    <a:pt x="334" y="429"/>
                    <a:pt x="405" y="191"/>
                    <a:pt x="525" y="1"/>
                  </a:cubicBezTo>
                  <a:close/>
                </a:path>
              </a:pathLst>
            </a:custGeom>
            <a:solidFill>
              <a:srgbClr val="FFD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40" name="Google Shape;1640;p49"/>
            <p:cNvSpPr/>
            <p:nvPr/>
          </p:nvSpPr>
          <p:spPr>
            <a:xfrm>
              <a:off x="713232" y="1635523"/>
              <a:ext cx="377506" cy="261757"/>
            </a:xfrm>
            <a:custGeom>
              <a:avLst/>
              <a:gdLst/>
              <a:ahLst/>
              <a:cxnLst/>
              <a:rect l="l" t="t" r="r" b="b"/>
              <a:pathLst>
                <a:path w="10717" h="7431" extrusionOk="0">
                  <a:moveTo>
                    <a:pt x="4763" y="0"/>
                  </a:moveTo>
                  <a:lnTo>
                    <a:pt x="0" y="262"/>
                  </a:lnTo>
                  <a:lnTo>
                    <a:pt x="0" y="7002"/>
                  </a:lnTo>
                  <a:cubicBezTo>
                    <a:pt x="0" y="7240"/>
                    <a:pt x="191" y="7430"/>
                    <a:pt x="429" y="7430"/>
                  </a:cubicBezTo>
                  <a:lnTo>
                    <a:pt x="738" y="7430"/>
                  </a:lnTo>
                  <a:cubicBezTo>
                    <a:pt x="572" y="7430"/>
                    <a:pt x="429" y="7287"/>
                    <a:pt x="429" y="7097"/>
                  </a:cubicBezTo>
                  <a:lnTo>
                    <a:pt x="429" y="834"/>
                  </a:lnTo>
                  <a:cubicBezTo>
                    <a:pt x="429" y="762"/>
                    <a:pt x="476" y="715"/>
                    <a:pt x="548" y="715"/>
                  </a:cubicBezTo>
                  <a:lnTo>
                    <a:pt x="10717" y="715"/>
                  </a:lnTo>
                  <a:lnTo>
                    <a:pt x="10717" y="262"/>
                  </a:lnTo>
                  <a:lnTo>
                    <a:pt x="4763" y="0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41" name="Google Shape;1641;p49"/>
            <p:cNvSpPr/>
            <p:nvPr/>
          </p:nvSpPr>
          <p:spPr>
            <a:xfrm>
              <a:off x="713232" y="1575112"/>
              <a:ext cx="377506" cy="70485"/>
            </a:xfrm>
            <a:custGeom>
              <a:avLst/>
              <a:gdLst/>
              <a:ahLst/>
              <a:cxnLst/>
              <a:rect l="l" t="t" r="r" b="b"/>
              <a:pathLst>
                <a:path w="10717" h="2001" extrusionOk="0">
                  <a:moveTo>
                    <a:pt x="429" y="0"/>
                  </a:moveTo>
                  <a:cubicBezTo>
                    <a:pt x="191" y="0"/>
                    <a:pt x="0" y="191"/>
                    <a:pt x="0" y="429"/>
                  </a:cubicBezTo>
                  <a:lnTo>
                    <a:pt x="0" y="2001"/>
                  </a:lnTo>
                  <a:lnTo>
                    <a:pt x="10717" y="2001"/>
                  </a:lnTo>
                  <a:lnTo>
                    <a:pt x="10717" y="429"/>
                  </a:lnTo>
                  <a:cubicBezTo>
                    <a:pt x="10717" y="191"/>
                    <a:pt x="10526" y="0"/>
                    <a:pt x="10288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42" name="Google Shape;1642;p49"/>
            <p:cNvSpPr/>
            <p:nvPr/>
          </p:nvSpPr>
          <p:spPr>
            <a:xfrm>
              <a:off x="874281" y="1606991"/>
              <a:ext cx="181233" cy="22685"/>
            </a:xfrm>
            <a:custGeom>
              <a:avLst/>
              <a:gdLst/>
              <a:ahLst/>
              <a:cxnLst/>
              <a:rect l="l" t="t" r="r" b="b"/>
              <a:pathLst>
                <a:path w="5145" h="644" extrusionOk="0">
                  <a:moveTo>
                    <a:pt x="334" y="0"/>
                  </a:moveTo>
                  <a:cubicBezTo>
                    <a:pt x="143" y="0"/>
                    <a:pt x="1" y="143"/>
                    <a:pt x="1" y="334"/>
                  </a:cubicBezTo>
                  <a:cubicBezTo>
                    <a:pt x="1" y="501"/>
                    <a:pt x="143" y="643"/>
                    <a:pt x="334" y="643"/>
                  </a:cubicBezTo>
                  <a:lnTo>
                    <a:pt x="4811" y="643"/>
                  </a:lnTo>
                  <a:cubicBezTo>
                    <a:pt x="5002" y="643"/>
                    <a:pt x="5144" y="501"/>
                    <a:pt x="5144" y="334"/>
                  </a:cubicBezTo>
                  <a:cubicBezTo>
                    <a:pt x="5144" y="143"/>
                    <a:pt x="5002" y="0"/>
                    <a:pt x="4811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43" name="Google Shape;1643;p49"/>
            <p:cNvSpPr/>
            <p:nvPr/>
          </p:nvSpPr>
          <p:spPr>
            <a:xfrm>
              <a:off x="823944" y="1606991"/>
              <a:ext cx="22685" cy="22685"/>
            </a:xfrm>
            <a:custGeom>
              <a:avLst/>
              <a:gdLst/>
              <a:ahLst/>
              <a:cxnLst/>
              <a:rect l="l" t="t" r="r" b="b"/>
              <a:pathLst>
                <a:path w="644" h="644" extrusionOk="0">
                  <a:moveTo>
                    <a:pt x="310" y="0"/>
                  </a:moveTo>
                  <a:cubicBezTo>
                    <a:pt x="144" y="0"/>
                    <a:pt x="1" y="143"/>
                    <a:pt x="1" y="334"/>
                  </a:cubicBezTo>
                  <a:cubicBezTo>
                    <a:pt x="1" y="501"/>
                    <a:pt x="144" y="643"/>
                    <a:pt x="310" y="643"/>
                  </a:cubicBezTo>
                  <a:cubicBezTo>
                    <a:pt x="501" y="643"/>
                    <a:pt x="644" y="501"/>
                    <a:pt x="644" y="334"/>
                  </a:cubicBezTo>
                  <a:cubicBezTo>
                    <a:pt x="644" y="143"/>
                    <a:pt x="501" y="0"/>
                    <a:pt x="310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44" name="Google Shape;1644;p49"/>
            <p:cNvSpPr/>
            <p:nvPr/>
          </p:nvSpPr>
          <p:spPr>
            <a:xfrm>
              <a:off x="843248" y="1617065"/>
              <a:ext cx="9264" cy="92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262" y="0"/>
                  </a:moveTo>
                  <a:lnTo>
                    <a:pt x="0" y="24"/>
                  </a:lnTo>
                  <a:lnTo>
                    <a:pt x="0" y="262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45" name="Google Shape;1645;p49"/>
            <p:cNvSpPr/>
            <p:nvPr/>
          </p:nvSpPr>
          <p:spPr>
            <a:xfrm>
              <a:off x="827291" y="1600263"/>
              <a:ext cx="9264" cy="10110"/>
            </a:xfrm>
            <a:custGeom>
              <a:avLst/>
              <a:gdLst/>
              <a:ahLst/>
              <a:cxnLst/>
              <a:rect l="l" t="t" r="r" b="b"/>
              <a:pathLst>
                <a:path w="263" h="287" extrusionOk="0">
                  <a:moveTo>
                    <a:pt x="263" y="1"/>
                  </a:moveTo>
                  <a:lnTo>
                    <a:pt x="1" y="287"/>
                  </a:lnTo>
                  <a:lnTo>
                    <a:pt x="215" y="239"/>
                  </a:lnTo>
                  <a:lnTo>
                    <a:pt x="263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46" name="Google Shape;1646;p49"/>
            <p:cNvSpPr/>
            <p:nvPr/>
          </p:nvSpPr>
          <p:spPr>
            <a:xfrm>
              <a:off x="776144" y="1606991"/>
              <a:ext cx="22685" cy="22685"/>
            </a:xfrm>
            <a:custGeom>
              <a:avLst/>
              <a:gdLst/>
              <a:ahLst/>
              <a:cxnLst/>
              <a:rect l="l" t="t" r="r" b="b"/>
              <a:pathLst>
                <a:path w="644" h="644" extrusionOk="0">
                  <a:moveTo>
                    <a:pt x="310" y="0"/>
                  </a:moveTo>
                  <a:cubicBezTo>
                    <a:pt x="143" y="0"/>
                    <a:pt x="0" y="143"/>
                    <a:pt x="0" y="334"/>
                  </a:cubicBezTo>
                  <a:cubicBezTo>
                    <a:pt x="0" y="501"/>
                    <a:pt x="143" y="643"/>
                    <a:pt x="310" y="643"/>
                  </a:cubicBezTo>
                  <a:cubicBezTo>
                    <a:pt x="500" y="643"/>
                    <a:pt x="643" y="501"/>
                    <a:pt x="643" y="334"/>
                  </a:cubicBezTo>
                  <a:cubicBezTo>
                    <a:pt x="643" y="143"/>
                    <a:pt x="500" y="0"/>
                    <a:pt x="310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47" name="Google Shape;1647;p49"/>
            <p:cNvSpPr/>
            <p:nvPr/>
          </p:nvSpPr>
          <p:spPr>
            <a:xfrm>
              <a:off x="795412" y="1617065"/>
              <a:ext cx="9264" cy="92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263" y="0"/>
                  </a:moveTo>
                  <a:lnTo>
                    <a:pt x="1" y="24"/>
                  </a:lnTo>
                  <a:lnTo>
                    <a:pt x="1" y="262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48" name="Google Shape;1648;p49"/>
            <p:cNvSpPr/>
            <p:nvPr/>
          </p:nvSpPr>
          <p:spPr>
            <a:xfrm>
              <a:off x="779490" y="1601108"/>
              <a:ext cx="9264" cy="92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262" y="1"/>
                  </a:moveTo>
                  <a:lnTo>
                    <a:pt x="0" y="263"/>
                  </a:lnTo>
                  <a:lnTo>
                    <a:pt x="215" y="215"/>
                  </a:lnTo>
                  <a:lnTo>
                    <a:pt x="262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49" name="Google Shape;1649;p49"/>
            <p:cNvSpPr/>
            <p:nvPr/>
          </p:nvSpPr>
          <p:spPr>
            <a:xfrm>
              <a:off x="726653" y="1606991"/>
              <a:ext cx="22685" cy="22685"/>
            </a:xfrm>
            <a:custGeom>
              <a:avLst/>
              <a:gdLst/>
              <a:ahLst/>
              <a:cxnLst/>
              <a:rect l="l" t="t" r="r" b="b"/>
              <a:pathLst>
                <a:path w="644" h="644" extrusionOk="0">
                  <a:moveTo>
                    <a:pt x="334" y="0"/>
                  </a:moveTo>
                  <a:cubicBezTo>
                    <a:pt x="143" y="0"/>
                    <a:pt x="0" y="143"/>
                    <a:pt x="0" y="334"/>
                  </a:cubicBezTo>
                  <a:cubicBezTo>
                    <a:pt x="0" y="501"/>
                    <a:pt x="143" y="643"/>
                    <a:pt x="334" y="643"/>
                  </a:cubicBezTo>
                  <a:cubicBezTo>
                    <a:pt x="500" y="643"/>
                    <a:pt x="643" y="501"/>
                    <a:pt x="643" y="334"/>
                  </a:cubicBezTo>
                  <a:cubicBezTo>
                    <a:pt x="643" y="143"/>
                    <a:pt x="500" y="0"/>
                    <a:pt x="334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50" name="Google Shape;1650;p49"/>
            <p:cNvSpPr/>
            <p:nvPr/>
          </p:nvSpPr>
          <p:spPr>
            <a:xfrm>
              <a:off x="745921" y="1616220"/>
              <a:ext cx="10110" cy="10110"/>
            </a:xfrm>
            <a:custGeom>
              <a:avLst/>
              <a:gdLst/>
              <a:ahLst/>
              <a:cxnLst/>
              <a:rect l="l" t="t" r="r" b="b"/>
              <a:pathLst>
                <a:path w="287" h="287" extrusionOk="0">
                  <a:moveTo>
                    <a:pt x="287" y="0"/>
                  </a:moveTo>
                  <a:lnTo>
                    <a:pt x="1" y="24"/>
                  </a:lnTo>
                  <a:lnTo>
                    <a:pt x="1" y="286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51" name="Google Shape;1651;p49"/>
            <p:cNvSpPr/>
            <p:nvPr/>
          </p:nvSpPr>
          <p:spPr>
            <a:xfrm>
              <a:off x="729999" y="1601108"/>
              <a:ext cx="9264" cy="92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262" y="1"/>
                  </a:moveTo>
                  <a:lnTo>
                    <a:pt x="0" y="263"/>
                  </a:lnTo>
                  <a:lnTo>
                    <a:pt x="0" y="263"/>
                  </a:lnTo>
                  <a:lnTo>
                    <a:pt x="215" y="215"/>
                  </a:lnTo>
                  <a:lnTo>
                    <a:pt x="262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52" name="Google Shape;1652;p49"/>
            <p:cNvSpPr/>
            <p:nvPr/>
          </p:nvSpPr>
          <p:spPr>
            <a:xfrm>
              <a:off x="834019" y="1596916"/>
              <a:ext cx="22685" cy="23530"/>
            </a:xfrm>
            <a:custGeom>
              <a:avLst/>
              <a:gdLst/>
              <a:ahLst/>
              <a:cxnLst/>
              <a:rect l="l" t="t" r="r" b="b"/>
              <a:pathLst>
                <a:path w="644" h="668" extrusionOk="0">
                  <a:moveTo>
                    <a:pt x="310" y="1"/>
                  </a:moveTo>
                  <a:cubicBezTo>
                    <a:pt x="143" y="1"/>
                    <a:pt x="0" y="144"/>
                    <a:pt x="0" y="334"/>
                  </a:cubicBezTo>
                  <a:cubicBezTo>
                    <a:pt x="0" y="501"/>
                    <a:pt x="143" y="667"/>
                    <a:pt x="310" y="667"/>
                  </a:cubicBezTo>
                  <a:cubicBezTo>
                    <a:pt x="501" y="667"/>
                    <a:pt x="643" y="501"/>
                    <a:pt x="643" y="334"/>
                  </a:cubicBezTo>
                  <a:cubicBezTo>
                    <a:pt x="643" y="144"/>
                    <a:pt x="501" y="1"/>
                    <a:pt x="310" y="1"/>
                  </a:cubicBez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53" name="Google Shape;1653;p49"/>
            <p:cNvSpPr/>
            <p:nvPr/>
          </p:nvSpPr>
          <p:spPr>
            <a:xfrm>
              <a:off x="878473" y="1600263"/>
              <a:ext cx="9264" cy="10955"/>
            </a:xfrm>
            <a:custGeom>
              <a:avLst/>
              <a:gdLst/>
              <a:ahLst/>
              <a:cxnLst/>
              <a:rect l="l" t="t" r="r" b="b"/>
              <a:pathLst>
                <a:path w="263" h="311" extrusionOk="0">
                  <a:moveTo>
                    <a:pt x="263" y="1"/>
                  </a:moveTo>
                  <a:lnTo>
                    <a:pt x="1" y="287"/>
                  </a:lnTo>
                  <a:lnTo>
                    <a:pt x="215" y="311"/>
                  </a:lnTo>
                  <a:lnTo>
                    <a:pt x="263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54" name="Google Shape;1654;p49"/>
            <p:cNvSpPr/>
            <p:nvPr/>
          </p:nvSpPr>
          <p:spPr>
            <a:xfrm>
              <a:off x="1052132" y="1616220"/>
              <a:ext cx="10074" cy="10110"/>
            </a:xfrm>
            <a:custGeom>
              <a:avLst/>
              <a:gdLst/>
              <a:ahLst/>
              <a:cxnLst/>
              <a:rect l="l" t="t" r="r" b="b"/>
              <a:pathLst>
                <a:path w="286" h="287" extrusionOk="0">
                  <a:moveTo>
                    <a:pt x="286" y="0"/>
                  </a:moveTo>
                  <a:lnTo>
                    <a:pt x="72" y="72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55" name="Google Shape;1655;p49"/>
            <p:cNvSpPr/>
            <p:nvPr/>
          </p:nvSpPr>
          <p:spPr>
            <a:xfrm>
              <a:off x="786183" y="1596916"/>
              <a:ext cx="22685" cy="23530"/>
            </a:xfrm>
            <a:custGeom>
              <a:avLst/>
              <a:gdLst/>
              <a:ahLst/>
              <a:cxnLst/>
              <a:rect l="l" t="t" r="r" b="b"/>
              <a:pathLst>
                <a:path w="644" h="668" extrusionOk="0">
                  <a:moveTo>
                    <a:pt x="311" y="1"/>
                  </a:moveTo>
                  <a:cubicBezTo>
                    <a:pt x="144" y="1"/>
                    <a:pt x="1" y="144"/>
                    <a:pt x="1" y="334"/>
                  </a:cubicBezTo>
                  <a:cubicBezTo>
                    <a:pt x="1" y="501"/>
                    <a:pt x="144" y="667"/>
                    <a:pt x="311" y="667"/>
                  </a:cubicBezTo>
                  <a:cubicBezTo>
                    <a:pt x="501" y="667"/>
                    <a:pt x="644" y="501"/>
                    <a:pt x="644" y="334"/>
                  </a:cubicBezTo>
                  <a:cubicBezTo>
                    <a:pt x="644" y="144"/>
                    <a:pt x="501" y="1"/>
                    <a:pt x="311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56" name="Google Shape;1656;p49"/>
            <p:cNvSpPr/>
            <p:nvPr/>
          </p:nvSpPr>
          <p:spPr>
            <a:xfrm>
              <a:off x="735882" y="1596916"/>
              <a:ext cx="22685" cy="23530"/>
            </a:xfrm>
            <a:custGeom>
              <a:avLst/>
              <a:gdLst/>
              <a:ahLst/>
              <a:cxnLst/>
              <a:rect l="l" t="t" r="r" b="b"/>
              <a:pathLst>
                <a:path w="644" h="668" extrusionOk="0">
                  <a:moveTo>
                    <a:pt x="334" y="1"/>
                  </a:moveTo>
                  <a:cubicBezTo>
                    <a:pt x="143" y="1"/>
                    <a:pt x="0" y="144"/>
                    <a:pt x="0" y="334"/>
                  </a:cubicBezTo>
                  <a:cubicBezTo>
                    <a:pt x="0" y="501"/>
                    <a:pt x="143" y="667"/>
                    <a:pt x="334" y="667"/>
                  </a:cubicBezTo>
                  <a:cubicBezTo>
                    <a:pt x="500" y="667"/>
                    <a:pt x="643" y="501"/>
                    <a:pt x="643" y="334"/>
                  </a:cubicBezTo>
                  <a:cubicBezTo>
                    <a:pt x="643" y="144"/>
                    <a:pt x="500" y="1"/>
                    <a:pt x="334" y="1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57" name="Google Shape;1657;p49"/>
            <p:cNvSpPr/>
            <p:nvPr/>
          </p:nvSpPr>
          <p:spPr>
            <a:xfrm>
              <a:off x="884355" y="1596916"/>
              <a:ext cx="181233" cy="23530"/>
            </a:xfrm>
            <a:custGeom>
              <a:avLst/>
              <a:gdLst/>
              <a:ahLst/>
              <a:cxnLst/>
              <a:rect l="l" t="t" r="r" b="b"/>
              <a:pathLst>
                <a:path w="5145" h="668" extrusionOk="0">
                  <a:moveTo>
                    <a:pt x="334" y="1"/>
                  </a:moveTo>
                  <a:cubicBezTo>
                    <a:pt x="143" y="1"/>
                    <a:pt x="0" y="144"/>
                    <a:pt x="0" y="334"/>
                  </a:cubicBezTo>
                  <a:cubicBezTo>
                    <a:pt x="0" y="501"/>
                    <a:pt x="143" y="667"/>
                    <a:pt x="334" y="667"/>
                  </a:cubicBezTo>
                  <a:lnTo>
                    <a:pt x="4811" y="667"/>
                  </a:lnTo>
                  <a:cubicBezTo>
                    <a:pt x="5001" y="667"/>
                    <a:pt x="5144" y="501"/>
                    <a:pt x="5144" y="334"/>
                  </a:cubicBezTo>
                  <a:cubicBezTo>
                    <a:pt x="5144" y="144"/>
                    <a:pt x="5001" y="1"/>
                    <a:pt x="4811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58" name="Google Shape;1658;p49"/>
            <p:cNvSpPr/>
            <p:nvPr/>
          </p:nvSpPr>
          <p:spPr>
            <a:xfrm>
              <a:off x="774453" y="1795726"/>
              <a:ext cx="254219" cy="47025"/>
            </a:xfrm>
            <a:custGeom>
              <a:avLst/>
              <a:gdLst/>
              <a:ahLst/>
              <a:cxnLst/>
              <a:rect l="l" t="t" r="r" b="b"/>
              <a:pathLst>
                <a:path w="7217" h="1335" extrusionOk="0">
                  <a:moveTo>
                    <a:pt x="453" y="1"/>
                  </a:moveTo>
                  <a:cubicBezTo>
                    <a:pt x="215" y="1"/>
                    <a:pt x="1" y="191"/>
                    <a:pt x="1" y="429"/>
                  </a:cubicBezTo>
                  <a:lnTo>
                    <a:pt x="1" y="906"/>
                  </a:lnTo>
                  <a:cubicBezTo>
                    <a:pt x="1" y="1144"/>
                    <a:pt x="215" y="1334"/>
                    <a:pt x="453" y="1334"/>
                  </a:cubicBezTo>
                  <a:lnTo>
                    <a:pt x="6788" y="1334"/>
                  </a:lnTo>
                  <a:cubicBezTo>
                    <a:pt x="7026" y="1334"/>
                    <a:pt x="7216" y="1144"/>
                    <a:pt x="7216" y="906"/>
                  </a:cubicBezTo>
                  <a:lnTo>
                    <a:pt x="7216" y="429"/>
                  </a:lnTo>
                  <a:cubicBezTo>
                    <a:pt x="7216" y="191"/>
                    <a:pt x="7026" y="1"/>
                    <a:pt x="6788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59" name="Google Shape;1659;p49"/>
            <p:cNvSpPr/>
            <p:nvPr/>
          </p:nvSpPr>
          <p:spPr>
            <a:xfrm>
              <a:off x="972418" y="1775613"/>
              <a:ext cx="10955" cy="86407"/>
            </a:xfrm>
            <a:custGeom>
              <a:avLst/>
              <a:gdLst/>
              <a:ahLst/>
              <a:cxnLst/>
              <a:rect l="l" t="t" r="r" b="b"/>
              <a:pathLst>
                <a:path w="311" h="2453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2286"/>
                  </a:lnTo>
                  <a:cubicBezTo>
                    <a:pt x="1" y="2382"/>
                    <a:pt x="72" y="2453"/>
                    <a:pt x="168" y="2453"/>
                  </a:cubicBezTo>
                  <a:cubicBezTo>
                    <a:pt x="239" y="2453"/>
                    <a:pt x="310" y="2382"/>
                    <a:pt x="310" y="2286"/>
                  </a:cubicBezTo>
                  <a:lnTo>
                    <a:pt x="310" y="167"/>
                  </a:lnTo>
                  <a:cubicBezTo>
                    <a:pt x="310" y="72"/>
                    <a:pt x="239" y="0"/>
                    <a:pt x="168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60" name="Google Shape;1660;p49"/>
            <p:cNvSpPr/>
            <p:nvPr/>
          </p:nvSpPr>
          <p:spPr>
            <a:xfrm>
              <a:off x="796257" y="1818376"/>
              <a:ext cx="33605" cy="10955"/>
            </a:xfrm>
            <a:custGeom>
              <a:avLst/>
              <a:gdLst/>
              <a:ahLst/>
              <a:cxnLst/>
              <a:rect l="l" t="t" r="r" b="b"/>
              <a:pathLst>
                <a:path w="954" h="311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39"/>
                    <a:pt x="72" y="310"/>
                    <a:pt x="167" y="310"/>
                  </a:cubicBezTo>
                  <a:lnTo>
                    <a:pt x="787" y="310"/>
                  </a:lnTo>
                  <a:cubicBezTo>
                    <a:pt x="882" y="310"/>
                    <a:pt x="953" y="239"/>
                    <a:pt x="953" y="167"/>
                  </a:cubicBezTo>
                  <a:cubicBezTo>
                    <a:pt x="953" y="72"/>
                    <a:pt x="882" y="1"/>
                    <a:pt x="787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61" name="Google Shape;1661;p49"/>
            <p:cNvSpPr/>
            <p:nvPr/>
          </p:nvSpPr>
          <p:spPr>
            <a:xfrm>
              <a:off x="878473" y="1689206"/>
              <a:ext cx="46180" cy="53718"/>
            </a:xfrm>
            <a:custGeom>
              <a:avLst/>
              <a:gdLst/>
              <a:ahLst/>
              <a:cxnLst/>
              <a:rect l="l" t="t" r="r" b="b"/>
              <a:pathLst>
                <a:path w="1311" h="1525" extrusionOk="0">
                  <a:moveTo>
                    <a:pt x="667" y="572"/>
                  </a:moveTo>
                  <a:lnTo>
                    <a:pt x="786" y="905"/>
                  </a:lnTo>
                  <a:lnTo>
                    <a:pt x="525" y="905"/>
                  </a:lnTo>
                  <a:lnTo>
                    <a:pt x="667" y="572"/>
                  </a:lnTo>
                  <a:close/>
                  <a:moveTo>
                    <a:pt x="667" y="0"/>
                  </a:moveTo>
                  <a:cubicBezTo>
                    <a:pt x="572" y="0"/>
                    <a:pt x="501" y="48"/>
                    <a:pt x="477" y="119"/>
                  </a:cubicBezTo>
                  <a:lnTo>
                    <a:pt x="24" y="1310"/>
                  </a:lnTo>
                  <a:cubicBezTo>
                    <a:pt x="1" y="1381"/>
                    <a:pt x="48" y="1477"/>
                    <a:pt x="120" y="1501"/>
                  </a:cubicBezTo>
                  <a:cubicBezTo>
                    <a:pt x="143" y="1524"/>
                    <a:pt x="167" y="1524"/>
                    <a:pt x="191" y="1524"/>
                  </a:cubicBezTo>
                  <a:cubicBezTo>
                    <a:pt x="239" y="1524"/>
                    <a:pt x="310" y="1477"/>
                    <a:pt x="334" y="1405"/>
                  </a:cubicBezTo>
                  <a:lnTo>
                    <a:pt x="405" y="1239"/>
                  </a:lnTo>
                  <a:lnTo>
                    <a:pt x="906" y="1239"/>
                  </a:lnTo>
                  <a:lnTo>
                    <a:pt x="977" y="1405"/>
                  </a:lnTo>
                  <a:cubicBezTo>
                    <a:pt x="994" y="1475"/>
                    <a:pt x="1050" y="1519"/>
                    <a:pt x="1116" y="1519"/>
                  </a:cubicBezTo>
                  <a:cubicBezTo>
                    <a:pt x="1140" y="1519"/>
                    <a:pt x="1166" y="1513"/>
                    <a:pt x="1191" y="1501"/>
                  </a:cubicBezTo>
                  <a:cubicBezTo>
                    <a:pt x="1263" y="1477"/>
                    <a:pt x="1310" y="1381"/>
                    <a:pt x="1287" y="1310"/>
                  </a:cubicBezTo>
                  <a:lnTo>
                    <a:pt x="834" y="119"/>
                  </a:lnTo>
                  <a:cubicBezTo>
                    <a:pt x="810" y="48"/>
                    <a:pt x="739" y="0"/>
                    <a:pt x="667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662" name="Google Shape;1662;p49"/>
          <p:cNvGrpSpPr/>
          <p:nvPr/>
        </p:nvGrpSpPr>
        <p:grpSpPr>
          <a:xfrm>
            <a:off x="4871881" y="3182693"/>
            <a:ext cx="363686" cy="286897"/>
            <a:chOff x="6417498" y="4030471"/>
            <a:chExt cx="377542" cy="297827"/>
          </a:xfrm>
        </p:grpSpPr>
        <p:sp>
          <p:nvSpPr>
            <p:cNvPr id="1663" name="Google Shape;1663;p49"/>
            <p:cNvSpPr/>
            <p:nvPr/>
          </p:nvSpPr>
          <p:spPr>
            <a:xfrm>
              <a:off x="6420034" y="4053120"/>
              <a:ext cx="375005" cy="254184"/>
            </a:xfrm>
            <a:custGeom>
              <a:avLst/>
              <a:gdLst/>
              <a:ahLst/>
              <a:cxnLst/>
              <a:rect l="l" t="t" r="r" b="b"/>
              <a:pathLst>
                <a:path w="10646" h="7216" extrusionOk="0">
                  <a:moveTo>
                    <a:pt x="286" y="0"/>
                  </a:moveTo>
                  <a:lnTo>
                    <a:pt x="119" y="119"/>
                  </a:lnTo>
                  <a:cubicBezTo>
                    <a:pt x="48" y="119"/>
                    <a:pt x="0" y="167"/>
                    <a:pt x="0" y="238"/>
                  </a:cubicBezTo>
                  <a:lnTo>
                    <a:pt x="48" y="7097"/>
                  </a:lnTo>
                  <a:cubicBezTo>
                    <a:pt x="48" y="7168"/>
                    <a:pt x="95" y="7216"/>
                    <a:pt x="143" y="7216"/>
                  </a:cubicBezTo>
                  <a:lnTo>
                    <a:pt x="10359" y="7216"/>
                  </a:lnTo>
                  <a:cubicBezTo>
                    <a:pt x="10431" y="7216"/>
                    <a:pt x="10478" y="7168"/>
                    <a:pt x="10478" y="7097"/>
                  </a:cubicBezTo>
                  <a:lnTo>
                    <a:pt x="10645" y="6954"/>
                  </a:lnTo>
                  <a:lnTo>
                    <a:pt x="10645" y="119"/>
                  </a:lnTo>
                  <a:cubicBezTo>
                    <a:pt x="10645" y="48"/>
                    <a:pt x="10598" y="0"/>
                    <a:pt x="10526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64" name="Google Shape;1664;p49"/>
            <p:cNvSpPr/>
            <p:nvPr/>
          </p:nvSpPr>
          <p:spPr>
            <a:xfrm>
              <a:off x="6417498" y="4053120"/>
              <a:ext cx="377542" cy="258375"/>
            </a:xfrm>
            <a:custGeom>
              <a:avLst/>
              <a:gdLst/>
              <a:ahLst/>
              <a:cxnLst/>
              <a:rect l="l" t="t" r="r" b="b"/>
              <a:pathLst>
                <a:path w="10718" h="7335" extrusionOk="0">
                  <a:moveTo>
                    <a:pt x="96" y="0"/>
                  </a:moveTo>
                  <a:cubicBezTo>
                    <a:pt x="48" y="0"/>
                    <a:pt x="1" y="48"/>
                    <a:pt x="1" y="119"/>
                  </a:cubicBezTo>
                  <a:lnTo>
                    <a:pt x="1" y="7216"/>
                  </a:lnTo>
                  <a:cubicBezTo>
                    <a:pt x="1" y="7287"/>
                    <a:pt x="48" y="7335"/>
                    <a:pt x="96" y="7335"/>
                  </a:cubicBezTo>
                  <a:lnTo>
                    <a:pt x="10598" y="7335"/>
                  </a:lnTo>
                  <a:cubicBezTo>
                    <a:pt x="10670" y="7335"/>
                    <a:pt x="10717" y="7287"/>
                    <a:pt x="10717" y="7216"/>
                  </a:cubicBezTo>
                  <a:lnTo>
                    <a:pt x="10717" y="6954"/>
                  </a:lnTo>
                  <a:lnTo>
                    <a:pt x="477" y="6954"/>
                  </a:lnTo>
                  <a:cubicBezTo>
                    <a:pt x="405" y="6954"/>
                    <a:pt x="358" y="6906"/>
                    <a:pt x="358" y="6859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65" name="Google Shape;1665;p49"/>
            <p:cNvSpPr/>
            <p:nvPr/>
          </p:nvSpPr>
          <p:spPr>
            <a:xfrm>
              <a:off x="6588621" y="4288811"/>
              <a:ext cx="34450" cy="26067"/>
            </a:xfrm>
            <a:custGeom>
              <a:avLst/>
              <a:gdLst/>
              <a:ahLst/>
              <a:cxnLst/>
              <a:rect l="l" t="t" r="r" b="b"/>
              <a:pathLst>
                <a:path w="978" h="740" extrusionOk="0">
                  <a:moveTo>
                    <a:pt x="1" y="1"/>
                  </a:moveTo>
                  <a:lnTo>
                    <a:pt x="1" y="644"/>
                  </a:lnTo>
                  <a:cubicBezTo>
                    <a:pt x="1" y="692"/>
                    <a:pt x="48" y="739"/>
                    <a:pt x="120" y="739"/>
                  </a:cubicBezTo>
                  <a:lnTo>
                    <a:pt x="858" y="739"/>
                  </a:lnTo>
                  <a:cubicBezTo>
                    <a:pt x="930" y="739"/>
                    <a:pt x="977" y="692"/>
                    <a:pt x="977" y="644"/>
                  </a:cubicBezTo>
                  <a:lnTo>
                    <a:pt x="977" y="1"/>
                  </a:ln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66" name="Google Shape;1666;p49"/>
            <p:cNvSpPr/>
            <p:nvPr/>
          </p:nvSpPr>
          <p:spPr>
            <a:xfrm>
              <a:off x="6593658" y="4030471"/>
              <a:ext cx="177886" cy="254184"/>
            </a:xfrm>
            <a:custGeom>
              <a:avLst/>
              <a:gdLst/>
              <a:ahLst/>
              <a:cxnLst/>
              <a:rect l="l" t="t" r="r" b="b"/>
              <a:pathLst>
                <a:path w="5050" h="7216" extrusionOk="0">
                  <a:moveTo>
                    <a:pt x="1001" y="0"/>
                  </a:moveTo>
                  <a:cubicBezTo>
                    <a:pt x="882" y="0"/>
                    <a:pt x="787" y="24"/>
                    <a:pt x="715" y="72"/>
                  </a:cubicBezTo>
                  <a:cubicBezTo>
                    <a:pt x="501" y="167"/>
                    <a:pt x="382" y="572"/>
                    <a:pt x="382" y="810"/>
                  </a:cubicBezTo>
                  <a:lnTo>
                    <a:pt x="1" y="4477"/>
                  </a:lnTo>
                  <a:lnTo>
                    <a:pt x="358" y="7216"/>
                  </a:lnTo>
                  <a:lnTo>
                    <a:pt x="4764" y="7192"/>
                  </a:lnTo>
                  <a:cubicBezTo>
                    <a:pt x="4811" y="7192"/>
                    <a:pt x="4859" y="7144"/>
                    <a:pt x="4859" y="7097"/>
                  </a:cubicBezTo>
                  <a:lnTo>
                    <a:pt x="5049" y="6954"/>
                  </a:lnTo>
                  <a:lnTo>
                    <a:pt x="5049" y="95"/>
                  </a:lnTo>
                  <a:cubicBezTo>
                    <a:pt x="5049" y="48"/>
                    <a:pt x="5002" y="0"/>
                    <a:pt x="4954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67" name="Google Shape;1667;p49"/>
            <p:cNvSpPr/>
            <p:nvPr/>
          </p:nvSpPr>
          <p:spPr>
            <a:xfrm>
              <a:off x="6593658" y="4032126"/>
              <a:ext cx="177886" cy="256720"/>
            </a:xfrm>
            <a:custGeom>
              <a:avLst/>
              <a:gdLst/>
              <a:ahLst/>
              <a:cxnLst/>
              <a:rect l="l" t="t" r="r" b="b"/>
              <a:pathLst>
                <a:path w="5050" h="7288" extrusionOk="0">
                  <a:moveTo>
                    <a:pt x="715" y="1"/>
                  </a:moveTo>
                  <a:cubicBezTo>
                    <a:pt x="501" y="120"/>
                    <a:pt x="358" y="334"/>
                    <a:pt x="358" y="596"/>
                  </a:cubicBezTo>
                  <a:lnTo>
                    <a:pt x="1" y="4049"/>
                  </a:lnTo>
                  <a:lnTo>
                    <a:pt x="358" y="7288"/>
                  </a:lnTo>
                  <a:lnTo>
                    <a:pt x="4954" y="7288"/>
                  </a:lnTo>
                  <a:cubicBezTo>
                    <a:pt x="5002" y="7288"/>
                    <a:pt x="5049" y="7240"/>
                    <a:pt x="5049" y="7169"/>
                  </a:cubicBezTo>
                  <a:lnTo>
                    <a:pt x="5049" y="6907"/>
                  </a:lnTo>
                  <a:lnTo>
                    <a:pt x="810" y="6907"/>
                  </a:lnTo>
                  <a:cubicBezTo>
                    <a:pt x="763" y="6907"/>
                    <a:pt x="715" y="6883"/>
                    <a:pt x="715" y="6835"/>
                  </a:cubicBezTo>
                  <a:lnTo>
                    <a:pt x="715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68" name="Google Shape;1668;p49"/>
            <p:cNvSpPr/>
            <p:nvPr/>
          </p:nvSpPr>
          <p:spPr>
            <a:xfrm>
              <a:off x="6441839" y="4030471"/>
              <a:ext cx="164430" cy="255874"/>
            </a:xfrm>
            <a:custGeom>
              <a:avLst/>
              <a:gdLst/>
              <a:ahLst/>
              <a:cxnLst/>
              <a:rect l="l" t="t" r="r" b="b"/>
              <a:pathLst>
                <a:path w="4668" h="7264" extrusionOk="0">
                  <a:moveTo>
                    <a:pt x="310" y="0"/>
                  </a:moveTo>
                  <a:lnTo>
                    <a:pt x="119" y="95"/>
                  </a:lnTo>
                  <a:cubicBezTo>
                    <a:pt x="48" y="95"/>
                    <a:pt x="0" y="143"/>
                    <a:pt x="0" y="214"/>
                  </a:cubicBezTo>
                  <a:lnTo>
                    <a:pt x="48" y="7144"/>
                  </a:lnTo>
                  <a:cubicBezTo>
                    <a:pt x="48" y="7192"/>
                    <a:pt x="96" y="7264"/>
                    <a:pt x="143" y="7264"/>
                  </a:cubicBezTo>
                  <a:lnTo>
                    <a:pt x="4668" y="7216"/>
                  </a:lnTo>
                  <a:lnTo>
                    <a:pt x="4644" y="7216"/>
                  </a:lnTo>
                  <a:lnTo>
                    <a:pt x="4644" y="643"/>
                  </a:lnTo>
                  <a:cubicBezTo>
                    <a:pt x="4644" y="286"/>
                    <a:pt x="4358" y="0"/>
                    <a:pt x="4001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69" name="Google Shape;1669;p49"/>
            <p:cNvSpPr/>
            <p:nvPr/>
          </p:nvSpPr>
          <p:spPr>
            <a:xfrm>
              <a:off x="6440148" y="4030471"/>
              <a:ext cx="178732" cy="258375"/>
            </a:xfrm>
            <a:custGeom>
              <a:avLst/>
              <a:gdLst/>
              <a:ahLst/>
              <a:cxnLst/>
              <a:rect l="l" t="t" r="r" b="b"/>
              <a:pathLst>
                <a:path w="5074" h="7335" extrusionOk="0">
                  <a:moveTo>
                    <a:pt x="96" y="0"/>
                  </a:moveTo>
                  <a:cubicBezTo>
                    <a:pt x="48" y="0"/>
                    <a:pt x="1" y="48"/>
                    <a:pt x="1" y="95"/>
                  </a:cubicBezTo>
                  <a:lnTo>
                    <a:pt x="1" y="7216"/>
                  </a:lnTo>
                  <a:cubicBezTo>
                    <a:pt x="1" y="7287"/>
                    <a:pt x="48" y="7335"/>
                    <a:pt x="96" y="7335"/>
                  </a:cubicBezTo>
                  <a:lnTo>
                    <a:pt x="5073" y="7335"/>
                  </a:lnTo>
                  <a:lnTo>
                    <a:pt x="5073" y="6954"/>
                  </a:lnTo>
                  <a:lnTo>
                    <a:pt x="453" y="6954"/>
                  </a:lnTo>
                  <a:cubicBezTo>
                    <a:pt x="405" y="6954"/>
                    <a:pt x="358" y="6930"/>
                    <a:pt x="358" y="6882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70" name="Google Shape;1670;p49"/>
            <p:cNvSpPr/>
            <p:nvPr/>
          </p:nvSpPr>
          <p:spPr>
            <a:xfrm>
              <a:off x="6472026" y="4055621"/>
              <a:ext cx="70485" cy="10955"/>
            </a:xfrm>
            <a:custGeom>
              <a:avLst/>
              <a:gdLst/>
              <a:ahLst/>
              <a:cxnLst/>
              <a:rect l="l" t="t" r="r" b="b"/>
              <a:pathLst>
                <a:path w="2001" h="311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39"/>
                    <a:pt x="72" y="310"/>
                    <a:pt x="167" y="310"/>
                  </a:cubicBezTo>
                  <a:lnTo>
                    <a:pt x="1834" y="310"/>
                  </a:lnTo>
                  <a:cubicBezTo>
                    <a:pt x="1930" y="310"/>
                    <a:pt x="2001" y="239"/>
                    <a:pt x="2001" y="167"/>
                  </a:cubicBezTo>
                  <a:cubicBezTo>
                    <a:pt x="2001" y="72"/>
                    <a:pt x="1930" y="1"/>
                    <a:pt x="1834" y="1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71" name="Google Shape;1671;p49"/>
            <p:cNvSpPr/>
            <p:nvPr/>
          </p:nvSpPr>
          <p:spPr>
            <a:xfrm>
              <a:off x="6456915" y="4079962"/>
              <a:ext cx="111628" cy="11765"/>
            </a:xfrm>
            <a:custGeom>
              <a:avLst/>
              <a:gdLst/>
              <a:ahLst/>
              <a:cxnLst/>
              <a:rect l="l" t="t" r="r" b="b"/>
              <a:pathLst>
                <a:path w="3169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3025" y="334"/>
                  </a:lnTo>
                  <a:cubicBezTo>
                    <a:pt x="3097" y="334"/>
                    <a:pt x="3168" y="262"/>
                    <a:pt x="3168" y="167"/>
                  </a:cubicBezTo>
                  <a:cubicBezTo>
                    <a:pt x="3168" y="72"/>
                    <a:pt x="3097" y="0"/>
                    <a:pt x="3025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72" name="Google Shape;1672;p49"/>
            <p:cNvSpPr/>
            <p:nvPr/>
          </p:nvSpPr>
          <p:spPr>
            <a:xfrm>
              <a:off x="6638112" y="4055621"/>
              <a:ext cx="116665" cy="10955"/>
            </a:xfrm>
            <a:custGeom>
              <a:avLst/>
              <a:gdLst/>
              <a:ahLst/>
              <a:cxnLst/>
              <a:rect l="l" t="t" r="r" b="b"/>
              <a:pathLst>
                <a:path w="3312" h="311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39"/>
                    <a:pt x="72" y="310"/>
                    <a:pt x="168" y="310"/>
                  </a:cubicBezTo>
                  <a:lnTo>
                    <a:pt x="3144" y="310"/>
                  </a:lnTo>
                  <a:cubicBezTo>
                    <a:pt x="3240" y="310"/>
                    <a:pt x="3311" y="239"/>
                    <a:pt x="3311" y="167"/>
                  </a:cubicBezTo>
                  <a:cubicBezTo>
                    <a:pt x="3311" y="72"/>
                    <a:pt x="3240" y="1"/>
                    <a:pt x="3144" y="1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73" name="Google Shape;1673;p49"/>
            <p:cNvSpPr/>
            <p:nvPr/>
          </p:nvSpPr>
          <p:spPr>
            <a:xfrm>
              <a:off x="6623036" y="4079962"/>
              <a:ext cx="131741" cy="11765"/>
            </a:xfrm>
            <a:custGeom>
              <a:avLst/>
              <a:gdLst/>
              <a:ahLst/>
              <a:cxnLst/>
              <a:rect l="l" t="t" r="r" b="b"/>
              <a:pathLst>
                <a:path w="3740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3572" y="334"/>
                  </a:lnTo>
                  <a:cubicBezTo>
                    <a:pt x="3668" y="334"/>
                    <a:pt x="3739" y="262"/>
                    <a:pt x="3739" y="167"/>
                  </a:cubicBezTo>
                  <a:cubicBezTo>
                    <a:pt x="3739" y="72"/>
                    <a:pt x="3668" y="0"/>
                    <a:pt x="3572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74" name="Google Shape;1674;p49"/>
            <p:cNvSpPr/>
            <p:nvPr/>
          </p:nvSpPr>
          <p:spPr>
            <a:xfrm>
              <a:off x="6702715" y="4105112"/>
              <a:ext cx="52063" cy="10955"/>
            </a:xfrm>
            <a:custGeom>
              <a:avLst/>
              <a:gdLst/>
              <a:ahLst/>
              <a:cxnLst/>
              <a:rect l="l" t="t" r="r" b="b"/>
              <a:pathLst>
                <a:path w="1478" h="311" extrusionOk="0">
                  <a:moveTo>
                    <a:pt x="143" y="1"/>
                  </a:moveTo>
                  <a:cubicBezTo>
                    <a:pt x="72" y="1"/>
                    <a:pt x="1" y="72"/>
                    <a:pt x="1" y="143"/>
                  </a:cubicBezTo>
                  <a:cubicBezTo>
                    <a:pt x="1" y="239"/>
                    <a:pt x="72" y="310"/>
                    <a:pt x="143" y="310"/>
                  </a:cubicBezTo>
                  <a:lnTo>
                    <a:pt x="1310" y="310"/>
                  </a:lnTo>
                  <a:cubicBezTo>
                    <a:pt x="1406" y="310"/>
                    <a:pt x="1477" y="239"/>
                    <a:pt x="1477" y="143"/>
                  </a:cubicBezTo>
                  <a:cubicBezTo>
                    <a:pt x="1477" y="72"/>
                    <a:pt x="1406" y="1"/>
                    <a:pt x="1310" y="1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75" name="Google Shape;1675;p49"/>
            <p:cNvSpPr/>
            <p:nvPr/>
          </p:nvSpPr>
          <p:spPr>
            <a:xfrm>
              <a:off x="6623036" y="4105112"/>
              <a:ext cx="63792" cy="10955"/>
            </a:xfrm>
            <a:custGeom>
              <a:avLst/>
              <a:gdLst/>
              <a:ahLst/>
              <a:cxnLst/>
              <a:rect l="l" t="t" r="r" b="b"/>
              <a:pathLst>
                <a:path w="1811" h="311" extrusionOk="0">
                  <a:moveTo>
                    <a:pt x="167" y="1"/>
                  </a:moveTo>
                  <a:cubicBezTo>
                    <a:pt x="72" y="1"/>
                    <a:pt x="0" y="72"/>
                    <a:pt x="0" y="143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1667" y="310"/>
                  </a:lnTo>
                  <a:cubicBezTo>
                    <a:pt x="1739" y="310"/>
                    <a:pt x="1810" y="239"/>
                    <a:pt x="1810" y="143"/>
                  </a:cubicBezTo>
                  <a:cubicBezTo>
                    <a:pt x="1810" y="72"/>
                    <a:pt x="1739" y="1"/>
                    <a:pt x="1667" y="1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76" name="Google Shape;1676;p49"/>
            <p:cNvSpPr/>
            <p:nvPr/>
          </p:nvSpPr>
          <p:spPr>
            <a:xfrm>
              <a:off x="6623036" y="4129453"/>
              <a:ext cx="131741" cy="11765"/>
            </a:xfrm>
            <a:custGeom>
              <a:avLst/>
              <a:gdLst/>
              <a:ahLst/>
              <a:cxnLst/>
              <a:rect l="l" t="t" r="r" b="b"/>
              <a:pathLst>
                <a:path w="3740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3572" y="334"/>
                  </a:lnTo>
                  <a:cubicBezTo>
                    <a:pt x="3668" y="334"/>
                    <a:pt x="3739" y="262"/>
                    <a:pt x="3739" y="167"/>
                  </a:cubicBezTo>
                  <a:cubicBezTo>
                    <a:pt x="3739" y="72"/>
                    <a:pt x="3668" y="0"/>
                    <a:pt x="3572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77" name="Google Shape;1677;p49"/>
            <p:cNvSpPr/>
            <p:nvPr/>
          </p:nvSpPr>
          <p:spPr>
            <a:xfrm>
              <a:off x="6456915" y="4228435"/>
              <a:ext cx="131741" cy="10920"/>
            </a:xfrm>
            <a:custGeom>
              <a:avLst/>
              <a:gdLst/>
              <a:ahLst/>
              <a:cxnLst/>
              <a:rect l="l" t="t" r="r" b="b"/>
              <a:pathLst>
                <a:path w="3740" h="310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3573" y="310"/>
                  </a:lnTo>
                  <a:cubicBezTo>
                    <a:pt x="3668" y="310"/>
                    <a:pt x="3740" y="238"/>
                    <a:pt x="3740" y="167"/>
                  </a:cubicBezTo>
                  <a:cubicBezTo>
                    <a:pt x="3740" y="72"/>
                    <a:pt x="3668" y="0"/>
                    <a:pt x="3573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78" name="Google Shape;1678;p49"/>
            <p:cNvSpPr/>
            <p:nvPr/>
          </p:nvSpPr>
          <p:spPr>
            <a:xfrm>
              <a:off x="6456915" y="4252740"/>
              <a:ext cx="45335" cy="11800"/>
            </a:xfrm>
            <a:custGeom>
              <a:avLst/>
              <a:gdLst/>
              <a:ahLst/>
              <a:cxnLst/>
              <a:rect l="l" t="t" r="r" b="b"/>
              <a:pathLst>
                <a:path w="1287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1144" y="334"/>
                  </a:lnTo>
                  <a:cubicBezTo>
                    <a:pt x="1215" y="334"/>
                    <a:pt x="1287" y="263"/>
                    <a:pt x="1287" y="168"/>
                  </a:cubicBezTo>
                  <a:cubicBezTo>
                    <a:pt x="1287" y="72"/>
                    <a:pt x="1215" y="1"/>
                    <a:pt x="1144" y="1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79" name="Google Shape;1679;p49"/>
            <p:cNvSpPr/>
            <p:nvPr/>
          </p:nvSpPr>
          <p:spPr>
            <a:xfrm>
              <a:off x="6539975" y="4203249"/>
              <a:ext cx="48681" cy="11800"/>
            </a:xfrm>
            <a:custGeom>
              <a:avLst/>
              <a:gdLst/>
              <a:ahLst/>
              <a:cxnLst/>
              <a:rect l="l" t="t" r="r" b="b"/>
              <a:pathLst>
                <a:path w="1382" h="335" extrusionOk="0">
                  <a:moveTo>
                    <a:pt x="143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63"/>
                    <a:pt x="72" y="334"/>
                    <a:pt x="143" y="334"/>
                  </a:cubicBezTo>
                  <a:lnTo>
                    <a:pt x="1215" y="334"/>
                  </a:lnTo>
                  <a:cubicBezTo>
                    <a:pt x="1310" y="334"/>
                    <a:pt x="1382" y="263"/>
                    <a:pt x="1382" y="168"/>
                  </a:cubicBezTo>
                  <a:cubicBezTo>
                    <a:pt x="1382" y="72"/>
                    <a:pt x="1310" y="1"/>
                    <a:pt x="1215" y="1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80" name="Google Shape;1680;p49"/>
            <p:cNvSpPr/>
            <p:nvPr/>
          </p:nvSpPr>
          <p:spPr>
            <a:xfrm>
              <a:off x="6456915" y="4203249"/>
              <a:ext cx="67984" cy="11800"/>
            </a:xfrm>
            <a:custGeom>
              <a:avLst/>
              <a:gdLst/>
              <a:ahLst/>
              <a:cxnLst/>
              <a:rect l="l" t="t" r="r" b="b"/>
              <a:pathLst>
                <a:path w="1930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1763" y="334"/>
                  </a:lnTo>
                  <a:cubicBezTo>
                    <a:pt x="1858" y="334"/>
                    <a:pt x="1930" y="263"/>
                    <a:pt x="1930" y="168"/>
                  </a:cubicBezTo>
                  <a:cubicBezTo>
                    <a:pt x="1930" y="72"/>
                    <a:pt x="1858" y="1"/>
                    <a:pt x="1763" y="1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81" name="Google Shape;1681;p49"/>
            <p:cNvSpPr/>
            <p:nvPr/>
          </p:nvSpPr>
          <p:spPr>
            <a:xfrm>
              <a:off x="6623036" y="4154603"/>
              <a:ext cx="83906" cy="10955"/>
            </a:xfrm>
            <a:custGeom>
              <a:avLst/>
              <a:gdLst/>
              <a:ahLst/>
              <a:cxnLst/>
              <a:rect l="l" t="t" r="r" b="b"/>
              <a:pathLst>
                <a:path w="2382" h="311" extrusionOk="0">
                  <a:moveTo>
                    <a:pt x="167" y="1"/>
                  </a:moveTo>
                  <a:cubicBezTo>
                    <a:pt x="72" y="1"/>
                    <a:pt x="0" y="72"/>
                    <a:pt x="0" y="144"/>
                  </a:cubicBezTo>
                  <a:cubicBezTo>
                    <a:pt x="0" y="239"/>
                    <a:pt x="72" y="310"/>
                    <a:pt x="167" y="310"/>
                  </a:cubicBezTo>
                  <a:lnTo>
                    <a:pt x="2215" y="310"/>
                  </a:lnTo>
                  <a:cubicBezTo>
                    <a:pt x="2310" y="310"/>
                    <a:pt x="2382" y="239"/>
                    <a:pt x="2382" y="144"/>
                  </a:cubicBezTo>
                  <a:cubicBezTo>
                    <a:pt x="2382" y="72"/>
                    <a:pt x="2310" y="1"/>
                    <a:pt x="2215" y="1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82" name="Google Shape;1682;p49"/>
            <p:cNvSpPr/>
            <p:nvPr/>
          </p:nvSpPr>
          <p:spPr>
            <a:xfrm>
              <a:off x="6638112" y="4178944"/>
              <a:ext cx="116665" cy="10920"/>
            </a:xfrm>
            <a:custGeom>
              <a:avLst/>
              <a:gdLst/>
              <a:ahLst/>
              <a:cxnLst/>
              <a:rect l="l" t="t" r="r" b="b"/>
              <a:pathLst>
                <a:path w="3312" h="310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3144" y="310"/>
                  </a:lnTo>
                  <a:cubicBezTo>
                    <a:pt x="3240" y="310"/>
                    <a:pt x="3311" y="238"/>
                    <a:pt x="3311" y="167"/>
                  </a:cubicBezTo>
                  <a:cubicBezTo>
                    <a:pt x="3311" y="72"/>
                    <a:pt x="3240" y="0"/>
                    <a:pt x="3144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83" name="Google Shape;1683;p49"/>
            <p:cNvSpPr/>
            <p:nvPr/>
          </p:nvSpPr>
          <p:spPr>
            <a:xfrm>
              <a:off x="6716136" y="4228435"/>
              <a:ext cx="38642" cy="10920"/>
            </a:xfrm>
            <a:custGeom>
              <a:avLst/>
              <a:gdLst/>
              <a:ahLst/>
              <a:cxnLst/>
              <a:rect l="l" t="t" r="r" b="b"/>
              <a:pathLst>
                <a:path w="1097" h="310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8"/>
                    <a:pt x="72" y="310"/>
                    <a:pt x="167" y="310"/>
                  </a:cubicBezTo>
                  <a:lnTo>
                    <a:pt x="929" y="310"/>
                  </a:lnTo>
                  <a:cubicBezTo>
                    <a:pt x="1025" y="310"/>
                    <a:pt x="1096" y="238"/>
                    <a:pt x="1096" y="167"/>
                  </a:cubicBezTo>
                  <a:cubicBezTo>
                    <a:pt x="1096" y="72"/>
                    <a:pt x="1025" y="0"/>
                    <a:pt x="929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84" name="Google Shape;1684;p49"/>
            <p:cNvSpPr/>
            <p:nvPr/>
          </p:nvSpPr>
          <p:spPr>
            <a:xfrm>
              <a:off x="6649032" y="4235973"/>
              <a:ext cx="93135" cy="91338"/>
            </a:xfrm>
            <a:custGeom>
              <a:avLst/>
              <a:gdLst/>
              <a:ahLst/>
              <a:cxnLst/>
              <a:rect l="l" t="t" r="r" b="b"/>
              <a:pathLst>
                <a:path w="2644" h="2593" extrusionOk="0">
                  <a:moveTo>
                    <a:pt x="667" y="1"/>
                  </a:moveTo>
                  <a:lnTo>
                    <a:pt x="0" y="667"/>
                  </a:lnTo>
                  <a:lnTo>
                    <a:pt x="1525" y="2239"/>
                  </a:lnTo>
                  <a:cubicBezTo>
                    <a:pt x="1694" y="2408"/>
                    <a:pt x="1878" y="2592"/>
                    <a:pt x="2076" y="2592"/>
                  </a:cubicBezTo>
                  <a:cubicBezTo>
                    <a:pt x="2129" y="2592"/>
                    <a:pt x="2184" y="2579"/>
                    <a:pt x="2239" y="2549"/>
                  </a:cubicBezTo>
                  <a:cubicBezTo>
                    <a:pt x="2287" y="2525"/>
                    <a:pt x="2334" y="2477"/>
                    <a:pt x="2382" y="2430"/>
                  </a:cubicBezTo>
                  <a:cubicBezTo>
                    <a:pt x="2644" y="2192"/>
                    <a:pt x="2644" y="1763"/>
                    <a:pt x="2358" y="1525"/>
                  </a:cubicBezTo>
                  <a:lnTo>
                    <a:pt x="667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85" name="Google Shape;1685;p49"/>
            <p:cNvSpPr/>
            <p:nvPr/>
          </p:nvSpPr>
          <p:spPr>
            <a:xfrm>
              <a:off x="6614652" y="4207441"/>
              <a:ext cx="57065" cy="53753"/>
            </a:xfrm>
            <a:custGeom>
              <a:avLst/>
              <a:gdLst/>
              <a:ahLst/>
              <a:cxnLst/>
              <a:rect l="l" t="t" r="r" b="b"/>
              <a:pathLst>
                <a:path w="1620" h="1526" extrusionOk="0">
                  <a:moveTo>
                    <a:pt x="333" y="1"/>
                  </a:moveTo>
                  <a:lnTo>
                    <a:pt x="0" y="358"/>
                  </a:lnTo>
                  <a:lnTo>
                    <a:pt x="572" y="739"/>
                  </a:lnTo>
                  <a:lnTo>
                    <a:pt x="929" y="1525"/>
                  </a:lnTo>
                  <a:lnTo>
                    <a:pt x="1619" y="811"/>
                  </a:lnTo>
                  <a:lnTo>
                    <a:pt x="1024" y="334"/>
                  </a:lnTo>
                  <a:lnTo>
                    <a:pt x="333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86" name="Google Shape;1686;p49"/>
            <p:cNvSpPr/>
            <p:nvPr/>
          </p:nvSpPr>
          <p:spPr>
            <a:xfrm>
              <a:off x="6647341" y="4251085"/>
              <a:ext cx="80560" cy="77213"/>
            </a:xfrm>
            <a:custGeom>
              <a:avLst/>
              <a:gdLst/>
              <a:ahLst/>
              <a:cxnLst/>
              <a:rect l="l" t="t" r="r" b="b"/>
              <a:pathLst>
                <a:path w="2287" h="2192" extrusionOk="0">
                  <a:moveTo>
                    <a:pt x="287" y="0"/>
                  </a:moveTo>
                  <a:lnTo>
                    <a:pt x="1" y="286"/>
                  </a:lnTo>
                  <a:lnTo>
                    <a:pt x="1501" y="1977"/>
                  </a:lnTo>
                  <a:cubicBezTo>
                    <a:pt x="1644" y="2120"/>
                    <a:pt x="1811" y="2191"/>
                    <a:pt x="1977" y="2191"/>
                  </a:cubicBezTo>
                  <a:cubicBezTo>
                    <a:pt x="2096" y="2191"/>
                    <a:pt x="2192" y="2167"/>
                    <a:pt x="2287" y="2120"/>
                  </a:cubicBezTo>
                  <a:cubicBezTo>
                    <a:pt x="2192" y="2072"/>
                    <a:pt x="2096" y="1977"/>
                    <a:pt x="2001" y="1882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87" name="Google Shape;1687;p49"/>
            <p:cNvSpPr/>
            <p:nvPr/>
          </p:nvSpPr>
          <p:spPr>
            <a:xfrm>
              <a:off x="6614652" y="4203249"/>
              <a:ext cx="41953" cy="57945"/>
            </a:xfrm>
            <a:custGeom>
              <a:avLst/>
              <a:gdLst/>
              <a:ahLst/>
              <a:cxnLst/>
              <a:rect l="l" t="t" r="r" b="b"/>
              <a:pathLst>
                <a:path w="1191" h="1645" extrusionOk="0">
                  <a:moveTo>
                    <a:pt x="476" y="1"/>
                  </a:moveTo>
                  <a:lnTo>
                    <a:pt x="0" y="477"/>
                  </a:lnTo>
                  <a:lnTo>
                    <a:pt x="929" y="1644"/>
                  </a:lnTo>
                  <a:lnTo>
                    <a:pt x="1191" y="1358"/>
                  </a:lnTo>
                  <a:lnTo>
                    <a:pt x="786" y="834"/>
                  </a:lnTo>
                  <a:cubicBezTo>
                    <a:pt x="762" y="811"/>
                    <a:pt x="762" y="763"/>
                    <a:pt x="786" y="739"/>
                  </a:cubicBezTo>
                  <a:cubicBezTo>
                    <a:pt x="881" y="644"/>
                    <a:pt x="953" y="549"/>
                    <a:pt x="1024" y="453"/>
                  </a:cubicBezTo>
                  <a:lnTo>
                    <a:pt x="476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88" name="Google Shape;1688;p49"/>
            <p:cNvSpPr/>
            <p:nvPr/>
          </p:nvSpPr>
          <p:spPr>
            <a:xfrm>
              <a:off x="6481255" y="4069887"/>
              <a:ext cx="163620" cy="164466"/>
            </a:xfrm>
            <a:custGeom>
              <a:avLst/>
              <a:gdLst/>
              <a:ahLst/>
              <a:cxnLst/>
              <a:rect l="l" t="t" r="r" b="b"/>
              <a:pathLst>
                <a:path w="4645" h="4669" extrusionOk="0">
                  <a:moveTo>
                    <a:pt x="2334" y="0"/>
                  </a:moveTo>
                  <a:cubicBezTo>
                    <a:pt x="1048" y="0"/>
                    <a:pt x="1" y="1048"/>
                    <a:pt x="1" y="2334"/>
                  </a:cubicBezTo>
                  <a:cubicBezTo>
                    <a:pt x="1" y="3620"/>
                    <a:pt x="1048" y="4668"/>
                    <a:pt x="2334" y="4668"/>
                  </a:cubicBezTo>
                  <a:cubicBezTo>
                    <a:pt x="3620" y="4668"/>
                    <a:pt x="4644" y="3620"/>
                    <a:pt x="4644" y="2334"/>
                  </a:cubicBezTo>
                  <a:cubicBezTo>
                    <a:pt x="4644" y="1048"/>
                    <a:pt x="3620" y="0"/>
                    <a:pt x="2334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89" name="Google Shape;1689;p49"/>
            <p:cNvSpPr/>
            <p:nvPr/>
          </p:nvSpPr>
          <p:spPr>
            <a:xfrm>
              <a:off x="6636457" y="4223398"/>
              <a:ext cx="48681" cy="46920"/>
            </a:xfrm>
            <a:custGeom>
              <a:avLst/>
              <a:gdLst/>
              <a:ahLst/>
              <a:cxnLst/>
              <a:rect l="l" t="t" r="r" b="b"/>
              <a:pathLst>
                <a:path w="1382" h="1332" extrusionOk="0">
                  <a:moveTo>
                    <a:pt x="941" y="0"/>
                  </a:moveTo>
                  <a:cubicBezTo>
                    <a:pt x="869" y="0"/>
                    <a:pt x="798" y="24"/>
                    <a:pt x="738" y="72"/>
                  </a:cubicBezTo>
                  <a:lnTo>
                    <a:pt x="334" y="477"/>
                  </a:lnTo>
                  <a:lnTo>
                    <a:pt x="95" y="834"/>
                  </a:lnTo>
                  <a:cubicBezTo>
                    <a:pt x="0" y="953"/>
                    <a:pt x="0" y="1120"/>
                    <a:pt x="95" y="1239"/>
                  </a:cubicBezTo>
                  <a:lnTo>
                    <a:pt x="191" y="1263"/>
                  </a:lnTo>
                  <a:cubicBezTo>
                    <a:pt x="247" y="1308"/>
                    <a:pt x="298" y="1331"/>
                    <a:pt x="348" y="1331"/>
                  </a:cubicBezTo>
                  <a:cubicBezTo>
                    <a:pt x="405" y="1331"/>
                    <a:pt x="461" y="1302"/>
                    <a:pt x="524" y="1239"/>
                  </a:cubicBezTo>
                  <a:lnTo>
                    <a:pt x="834" y="1048"/>
                  </a:lnTo>
                  <a:lnTo>
                    <a:pt x="1286" y="620"/>
                  </a:lnTo>
                  <a:cubicBezTo>
                    <a:pt x="1381" y="501"/>
                    <a:pt x="1381" y="334"/>
                    <a:pt x="1286" y="215"/>
                  </a:cubicBezTo>
                  <a:lnTo>
                    <a:pt x="1143" y="72"/>
                  </a:lnTo>
                  <a:cubicBezTo>
                    <a:pt x="1084" y="24"/>
                    <a:pt x="1012" y="0"/>
                    <a:pt x="941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90" name="Google Shape;1690;p49"/>
            <p:cNvSpPr/>
            <p:nvPr/>
          </p:nvSpPr>
          <p:spPr>
            <a:xfrm>
              <a:off x="6633075" y="4240165"/>
              <a:ext cx="32759" cy="32759"/>
            </a:xfrm>
            <a:custGeom>
              <a:avLst/>
              <a:gdLst/>
              <a:ahLst/>
              <a:cxnLst/>
              <a:rect l="l" t="t" r="r" b="b"/>
              <a:pathLst>
                <a:path w="930" h="930" extrusionOk="0">
                  <a:moveTo>
                    <a:pt x="430" y="1"/>
                  </a:moveTo>
                  <a:lnTo>
                    <a:pt x="120" y="310"/>
                  </a:lnTo>
                  <a:cubicBezTo>
                    <a:pt x="1" y="429"/>
                    <a:pt x="1" y="596"/>
                    <a:pt x="120" y="715"/>
                  </a:cubicBezTo>
                  <a:lnTo>
                    <a:pt x="263" y="858"/>
                  </a:lnTo>
                  <a:cubicBezTo>
                    <a:pt x="311" y="906"/>
                    <a:pt x="376" y="929"/>
                    <a:pt x="445" y="929"/>
                  </a:cubicBezTo>
                  <a:cubicBezTo>
                    <a:pt x="513" y="929"/>
                    <a:pt x="584" y="906"/>
                    <a:pt x="644" y="858"/>
                  </a:cubicBezTo>
                  <a:lnTo>
                    <a:pt x="668" y="858"/>
                  </a:lnTo>
                  <a:lnTo>
                    <a:pt x="930" y="596"/>
                  </a:lnTo>
                  <a:lnTo>
                    <a:pt x="930" y="572"/>
                  </a:lnTo>
                  <a:lnTo>
                    <a:pt x="668" y="310"/>
                  </a:lnTo>
                  <a:lnTo>
                    <a:pt x="430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91" name="Google Shape;1691;p49"/>
            <p:cNvSpPr/>
            <p:nvPr/>
          </p:nvSpPr>
          <p:spPr>
            <a:xfrm>
              <a:off x="6563470" y="4162142"/>
              <a:ext cx="83906" cy="11800"/>
            </a:xfrm>
            <a:custGeom>
              <a:avLst/>
              <a:gdLst/>
              <a:ahLst/>
              <a:cxnLst/>
              <a:rect l="l" t="t" r="r" b="b"/>
              <a:pathLst>
                <a:path w="2382" h="335" extrusionOk="0">
                  <a:moveTo>
                    <a:pt x="143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63"/>
                    <a:pt x="72" y="334"/>
                    <a:pt x="143" y="334"/>
                  </a:cubicBezTo>
                  <a:lnTo>
                    <a:pt x="2215" y="334"/>
                  </a:lnTo>
                  <a:cubicBezTo>
                    <a:pt x="2310" y="334"/>
                    <a:pt x="2382" y="263"/>
                    <a:pt x="2382" y="168"/>
                  </a:cubicBezTo>
                  <a:cubicBezTo>
                    <a:pt x="2382" y="72"/>
                    <a:pt x="2310" y="1"/>
                    <a:pt x="2215" y="1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92" name="Google Shape;1692;p49"/>
            <p:cNvSpPr/>
            <p:nvPr/>
          </p:nvSpPr>
          <p:spPr>
            <a:xfrm>
              <a:off x="6477909" y="4162142"/>
              <a:ext cx="69640" cy="11800"/>
            </a:xfrm>
            <a:custGeom>
              <a:avLst/>
              <a:gdLst/>
              <a:ahLst/>
              <a:cxnLst/>
              <a:rect l="l" t="t" r="r" b="b"/>
              <a:pathLst>
                <a:path w="1977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1834" y="334"/>
                  </a:lnTo>
                  <a:cubicBezTo>
                    <a:pt x="1905" y="334"/>
                    <a:pt x="1977" y="263"/>
                    <a:pt x="1977" y="168"/>
                  </a:cubicBezTo>
                  <a:cubicBezTo>
                    <a:pt x="1977" y="72"/>
                    <a:pt x="1905" y="1"/>
                    <a:pt x="1834" y="1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93" name="Google Shape;1693;p49"/>
            <p:cNvSpPr/>
            <p:nvPr/>
          </p:nvSpPr>
          <p:spPr>
            <a:xfrm>
              <a:off x="6492175" y="4098420"/>
              <a:ext cx="142626" cy="10920"/>
            </a:xfrm>
            <a:custGeom>
              <a:avLst/>
              <a:gdLst/>
              <a:ahLst/>
              <a:cxnLst/>
              <a:rect l="l" t="t" r="r" b="b"/>
              <a:pathLst>
                <a:path w="4049" h="310" extrusionOk="0">
                  <a:moveTo>
                    <a:pt x="167" y="0"/>
                  </a:moveTo>
                  <a:cubicBezTo>
                    <a:pt x="72" y="0"/>
                    <a:pt x="0" y="72"/>
                    <a:pt x="0" y="143"/>
                  </a:cubicBezTo>
                  <a:cubicBezTo>
                    <a:pt x="0" y="238"/>
                    <a:pt x="72" y="310"/>
                    <a:pt x="167" y="310"/>
                  </a:cubicBezTo>
                  <a:lnTo>
                    <a:pt x="3882" y="310"/>
                  </a:lnTo>
                  <a:cubicBezTo>
                    <a:pt x="3977" y="310"/>
                    <a:pt x="4049" y="238"/>
                    <a:pt x="4049" y="143"/>
                  </a:cubicBezTo>
                  <a:cubicBezTo>
                    <a:pt x="4049" y="72"/>
                    <a:pt x="3977" y="0"/>
                    <a:pt x="3882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94" name="Google Shape;1694;p49"/>
            <p:cNvSpPr/>
            <p:nvPr/>
          </p:nvSpPr>
          <p:spPr>
            <a:xfrm>
              <a:off x="6472872" y="4130298"/>
              <a:ext cx="180387" cy="11765"/>
            </a:xfrm>
            <a:custGeom>
              <a:avLst/>
              <a:gdLst/>
              <a:ahLst/>
              <a:cxnLst/>
              <a:rect l="l" t="t" r="r" b="b"/>
              <a:pathLst>
                <a:path w="5121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4954" y="333"/>
                  </a:lnTo>
                  <a:cubicBezTo>
                    <a:pt x="5049" y="333"/>
                    <a:pt x="5121" y="262"/>
                    <a:pt x="5121" y="167"/>
                  </a:cubicBezTo>
                  <a:cubicBezTo>
                    <a:pt x="5121" y="71"/>
                    <a:pt x="5049" y="0"/>
                    <a:pt x="4954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95" name="Google Shape;1695;p49"/>
            <p:cNvSpPr/>
            <p:nvPr/>
          </p:nvSpPr>
          <p:spPr>
            <a:xfrm>
              <a:off x="6491330" y="4194020"/>
              <a:ext cx="143471" cy="11800"/>
            </a:xfrm>
            <a:custGeom>
              <a:avLst/>
              <a:gdLst/>
              <a:ahLst/>
              <a:cxnLst/>
              <a:rect l="l" t="t" r="r" b="b"/>
              <a:pathLst>
                <a:path w="4073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3906" y="334"/>
                  </a:lnTo>
                  <a:cubicBezTo>
                    <a:pt x="4001" y="334"/>
                    <a:pt x="4073" y="263"/>
                    <a:pt x="4073" y="168"/>
                  </a:cubicBezTo>
                  <a:cubicBezTo>
                    <a:pt x="4073" y="72"/>
                    <a:pt x="4001" y="1"/>
                    <a:pt x="3906" y="1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96" name="Google Shape;1696;p49"/>
            <p:cNvSpPr/>
            <p:nvPr/>
          </p:nvSpPr>
          <p:spPr>
            <a:xfrm>
              <a:off x="6470336" y="4054776"/>
              <a:ext cx="189651" cy="191307"/>
            </a:xfrm>
            <a:custGeom>
              <a:avLst/>
              <a:gdLst/>
              <a:ahLst/>
              <a:cxnLst/>
              <a:rect l="l" t="t" r="r" b="b"/>
              <a:pathLst>
                <a:path w="5384" h="5431" extrusionOk="0">
                  <a:moveTo>
                    <a:pt x="2644" y="620"/>
                  </a:moveTo>
                  <a:cubicBezTo>
                    <a:pt x="3811" y="620"/>
                    <a:pt x="4764" y="1572"/>
                    <a:pt x="4764" y="2763"/>
                  </a:cubicBezTo>
                  <a:cubicBezTo>
                    <a:pt x="4764" y="3930"/>
                    <a:pt x="3811" y="4883"/>
                    <a:pt x="2644" y="4883"/>
                  </a:cubicBezTo>
                  <a:cubicBezTo>
                    <a:pt x="1454" y="4883"/>
                    <a:pt x="501" y="3930"/>
                    <a:pt x="501" y="2763"/>
                  </a:cubicBezTo>
                  <a:cubicBezTo>
                    <a:pt x="501" y="1572"/>
                    <a:pt x="1454" y="620"/>
                    <a:pt x="2644" y="620"/>
                  </a:cubicBezTo>
                  <a:close/>
                  <a:moveTo>
                    <a:pt x="2644" y="1"/>
                  </a:moveTo>
                  <a:cubicBezTo>
                    <a:pt x="1906" y="1"/>
                    <a:pt x="1239" y="287"/>
                    <a:pt x="763" y="763"/>
                  </a:cubicBezTo>
                  <a:cubicBezTo>
                    <a:pt x="215" y="1263"/>
                    <a:pt x="1" y="1977"/>
                    <a:pt x="1" y="2763"/>
                  </a:cubicBezTo>
                  <a:cubicBezTo>
                    <a:pt x="1" y="4287"/>
                    <a:pt x="1144" y="5430"/>
                    <a:pt x="2668" y="5430"/>
                  </a:cubicBezTo>
                  <a:cubicBezTo>
                    <a:pt x="3121" y="5430"/>
                    <a:pt x="3478" y="5359"/>
                    <a:pt x="3859" y="5168"/>
                  </a:cubicBezTo>
                  <a:cubicBezTo>
                    <a:pt x="4121" y="5026"/>
                    <a:pt x="4407" y="4883"/>
                    <a:pt x="4597" y="4692"/>
                  </a:cubicBezTo>
                  <a:cubicBezTo>
                    <a:pt x="5097" y="4192"/>
                    <a:pt x="5383" y="3501"/>
                    <a:pt x="5383" y="2763"/>
                  </a:cubicBezTo>
                  <a:cubicBezTo>
                    <a:pt x="5383" y="1239"/>
                    <a:pt x="4145" y="1"/>
                    <a:pt x="2644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97" name="Google Shape;1697;p49"/>
            <p:cNvSpPr/>
            <p:nvPr/>
          </p:nvSpPr>
          <p:spPr>
            <a:xfrm>
              <a:off x="6466144" y="4076580"/>
              <a:ext cx="167812" cy="172004"/>
            </a:xfrm>
            <a:custGeom>
              <a:avLst/>
              <a:gdLst/>
              <a:ahLst/>
              <a:cxnLst/>
              <a:rect l="l" t="t" r="r" b="b"/>
              <a:pathLst>
                <a:path w="4764" h="4883" extrusionOk="0">
                  <a:moveTo>
                    <a:pt x="1025" y="1"/>
                  </a:moveTo>
                  <a:lnTo>
                    <a:pt x="1025" y="1"/>
                  </a:lnTo>
                  <a:cubicBezTo>
                    <a:pt x="406" y="501"/>
                    <a:pt x="1" y="1263"/>
                    <a:pt x="1" y="2144"/>
                  </a:cubicBezTo>
                  <a:cubicBezTo>
                    <a:pt x="1" y="3668"/>
                    <a:pt x="1239" y="4883"/>
                    <a:pt x="2763" y="4883"/>
                  </a:cubicBezTo>
                  <a:cubicBezTo>
                    <a:pt x="3549" y="4883"/>
                    <a:pt x="4240" y="4573"/>
                    <a:pt x="4764" y="4026"/>
                  </a:cubicBezTo>
                  <a:lnTo>
                    <a:pt x="4764" y="4026"/>
                  </a:lnTo>
                  <a:cubicBezTo>
                    <a:pt x="4287" y="4407"/>
                    <a:pt x="3692" y="4645"/>
                    <a:pt x="3025" y="4645"/>
                  </a:cubicBezTo>
                  <a:cubicBezTo>
                    <a:pt x="1525" y="4645"/>
                    <a:pt x="287" y="3406"/>
                    <a:pt x="287" y="1882"/>
                  </a:cubicBezTo>
                  <a:cubicBezTo>
                    <a:pt x="287" y="1144"/>
                    <a:pt x="572" y="477"/>
                    <a:pt x="1025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698" name="Google Shape;1698;p49"/>
          <p:cNvGrpSpPr/>
          <p:nvPr/>
        </p:nvGrpSpPr>
        <p:grpSpPr>
          <a:xfrm>
            <a:off x="1091919" y="3148375"/>
            <a:ext cx="363686" cy="318386"/>
            <a:chOff x="3984789" y="4003629"/>
            <a:chExt cx="377542" cy="330516"/>
          </a:xfrm>
        </p:grpSpPr>
        <p:sp>
          <p:nvSpPr>
            <p:cNvPr id="1699" name="Google Shape;1699;p49"/>
            <p:cNvSpPr/>
            <p:nvPr/>
          </p:nvSpPr>
          <p:spPr>
            <a:xfrm>
              <a:off x="3987325" y="4026279"/>
              <a:ext cx="375005" cy="254184"/>
            </a:xfrm>
            <a:custGeom>
              <a:avLst/>
              <a:gdLst/>
              <a:ahLst/>
              <a:cxnLst/>
              <a:rect l="l" t="t" r="r" b="b"/>
              <a:pathLst>
                <a:path w="10646" h="7216" extrusionOk="0">
                  <a:moveTo>
                    <a:pt x="286" y="0"/>
                  </a:moveTo>
                  <a:lnTo>
                    <a:pt x="119" y="119"/>
                  </a:lnTo>
                  <a:cubicBezTo>
                    <a:pt x="48" y="119"/>
                    <a:pt x="0" y="167"/>
                    <a:pt x="0" y="214"/>
                  </a:cubicBezTo>
                  <a:lnTo>
                    <a:pt x="48" y="7097"/>
                  </a:lnTo>
                  <a:cubicBezTo>
                    <a:pt x="48" y="7168"/>
                    <a:pt x="95" y="7216"/>
                    <a:pt x="143" y="7216"/>
                  </a:cubicBezTo>
                  <a:lnTo>
                    <a:pt x="10359" y="7216"/>
                  </a:lnTo>
                  <a:cubicBezTo>
                    <a:pt x="10407" y="7216"/>
                    <a:pt x="10478" y="7168"/>
                    <a:pt x="10478" y="7097"/>
                  </a:cubicBezTo>
                  <a:lnTo>
                    <a:pt x="10645" y="6954"/>
                  </a:lnTo>
                  <a:lnTo>
                    <a:pt x="10645" y="95"/>
                  </a:lnTo>
                  <a:cubicBezTo>
                    <a:pt x="10645" y="48"/>
                    <a:pt x="10574" y="0"/>
                    <a:pt x="10526" y="0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00" name="Google Shape;1700;p49"/>
            <p:cNvSpPr/>
            <p:nvPr/>
          </p:nvSpPr>
          <p:spPr>
            <a:xfrm>
              <a:off x="3984789" y="4026279"/>
              <a:ext cx="377542" cy="258375"/>
            </a:xfrm>
            <a:custGeom>
              <a:avLst/>
              <a:gdLst/>
              <a:ahLst/>
              <a:cxnLst/>
              <a:rect l="l" t="t" r="r" b="b"/>
              <a:pathLst>
                <a:path w="10718" h="7335" extrusionOk="0">
                  <a:moveTo>
                    <a:pt x="96" y="0"/>
                  </a:moveTo>
                  <a:cubicBezTo>
                    <a:pt x="48" y="0"/>
                    <a:pt x="1" y="48"/>
                    <a:pt x="1" y="95"/>
                  </a:cubicBezTo>
                  <a:lnTo>
                    <a:pt x="1" y="7216"/>
                  </a:lnTo>
                  <a:cubicBezTo>
                    <a:pt x="1" y="7287"/>
                    <a:pt x="48" y="7335"/>
                    <a:pt x="96" y="7335"/>
                  </a:cubicBezTo>
                  <a:lnTo>
                    <a:pt x="10598" y="7335"/>
                  </a:lnTo>
                  <a:cubicBezTo>
                    <a:pt x="10670" y="7335"/>
                    <a:pt x="10717" y="7287"/>
                    <a:pt x="10717" y="7216"/>
                  </a:cubicBezTo>
                  <a:lnTo>
                    <a:pt x="10717" y="6954"/>
                  </a:lnTo>
                  <a:lnTo>
                    <a:pt x="477" y="6954"/>
                  </a:lnTo>
                  <a:cubicBezTo>
                    <a:pt x="405" y="6954"/>
                    <a:pt x="358" y="6906"/>
                    <a:pt x="358" y="6859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01" name="Google Shape;1701;p49"/>
            <p:cNvSpPr/>
            <p:nvPr/>
          </p:nvSpPr>
          <p:spPr>
            <a:xfrm>
              <a:off x="4155912" y="4261969"/>
              <a:ext cx="34450" cy="26067"/>
            </a:xfrm>
            <a:custGeom>
              <a:avLst/>
              <a:gdLst/>
              <a:ahLst/>
              <a:cxnLst/>
              <a:rect l="l" t="t" r="r" b="b"/>
              <a:pathLst>
                <a:path w="978" h="740" extrusionOk="0">
                  <a:moveTo>
                    <a:pt x="1" y="1"/>
                  </a:moveTo>
                  <a:lnTo>
                    <a:pt x="1" y="644"/>
                  </a:lnTo>
                  <a:cubicBezTo>
                    <a:pt x="1" y="692"/>
                    <a:pt x="48" y="739"/>
                    <a:pt x="120" y="739"/>
                  </a:cubicBezTo>
                  <a:lnTo>
                    <a:pt x="858" y="739"/>
                  </a:lnTo>
                  <a:cubicBezTo>
                    <a:pt x="930" y="739"/>
                    <a:pt x="977" y="692"/>
                    <a:pt x="977" y="644"/>
                  </a:cubicBezTo>
                  <a:lnTo>
                    <a:pt x="977" y="1"/>
                  </a:ln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02" name="Google Shape;1702;p49"/>
            <p:cNvSpPr/>
            <p:nvPr/>
          </p:nvSpPr>
          <p:spPr>
            <a:xfrm>
              <a:off x="4160949" y="4003629"/>
              <a:ext cx="177886" cy="254184"/>
            </a:xfrm>
            <a:custGeom>
              <a:avLst/>
              <a:gdLst/>
              <a:ahLst/>
              <a:cxnLst/>
              <a:rect l="l" t="t" r="r" b="b"/>
              <a:pathLst>
                <a:path w="5050" h="7216" extrusionOk="0">
                  <a:moveTo>
                    <a:pt x="1001" y="0"/>
                  </a:moveTo>
                  <a:cubicBezTo>
                    <a:pt x="882" y="0"/>
                    <a:pt x="787" y="24"/>
                    <a:pt x="715" y="48"/>
                  </a:cubicBezTo>
                  <a:cubicBezTo>
                    <a:pt x="501" y="167"/>
                    <a:pt x="382" y="548"/>
                    <a:pt x="382" y="810"/>
                  </a:cubicBezTo>
                  <a:lnTo>
                    <a:pt x="1" y="4453"/>
                  </a:lnTo>
                  <a:lnTo>
                    <a:pt x="358" y="7216"/>
                  </a:lnTo>
                  <a:lnTo>
                    <a:pt x="4764" y="7192"/>
                  </a:lnTo>
                  <a:cubicBezTo>
                    <a:pt x="4811" y="7192"/>
                    <a:pt x="4859" y="7144"/>
                    <a:pt x="4859" y="7073"/>
                  </a:cubicBezTo>
                  <a:lnTo>
                    <a:pt x="5049" y="6954"/>
                  </a:lnTo>
                  <a:lnTo>
                    <a:pt x="5049" y="95"/>
                  </a:lnTo>
                  <a:cubicBezTo>
                    <a:pt x="5049" y="48"/>
                    <a:pt x="5002" y="0"/>
                    <a:pt x="4954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03" name="Google Shape;1703;p49"/>
            <p:cNvSpPr/>
            <p:nvPr/>
          </p:nvSpPr>
          <p:spPr>
            <a:xfrm>
              <a:off x="4160949" y="4005285"/>
              <a:ext cx="177886" cy="256720"/>
            </a:xfrm>
            <a:custGeom>
              <a:avLst/>
              <a:gdLst/>
              <a:ahLst/>
              <a:cxnLst/>
              <a:rect l="l" t="t" r="r" b="b"/>
              <a:pathLst>
                <a:path w="5050" h="7288" extrusionOk="0">
                  <a:moveTo>
                    <a:pt x="715" y="1"/>
                  </a:moveTo>
                  <a:cubicBezTo>
                    <a:pt x="501" y="120"/>
                    <a:pt x="358" y="334"/>
                    <a:pt x="358" y="596"/>
                  </a:cubicBezTo>
                  <a:lnTo>
                    <a:pt x="1" y="4049"/>
                  </a:lnTo>
                  <a:lnTo>
                    <a:pt x="358" y="7288"/>
                  </a:lnTo>
                  <a:lnTo>
                    <a:pt x="4954" y="7288"/>
                  </a:lnTo>
                  <a:cubicBezTo>
                    <a:pt x="5002" y="7288"/>
                    <a:pt x="5049" y="7240"/>
                    <a:pt x="5049" y="7169"/>
                  </a:cubicBezTo>
                  <a:lnTo>
                    <a:pt x="5049" y="6907"/>
                  </a:lnTo>
                  <a:lnTo>
                    <a:pt x="810" y="6907"/>
                  </a:lnTo>
                  <a:cubicBezTo>
                    <a:pt x="763" y="6907"/>
                    <a:pt x="715" y="6859"/>
                    <a:pt x="715" y="6812"/>
                  </a:cubicBezTo>
                  <a:lnTo>
                    <a:pt x="715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04" name="Google Shape;1704;p49"/>
            <p:cNvSpPr/>
            <p:nvPr/>
          </p:nvSpPr>
          <p:spPr>
            <a:xfrm>
              <a:off x="4009130" y="4003629"/>
              <a:ext cx="164430" cy="255029"/>
            </a:xfrm>
            <a:custGeom>
              <a:avLst/>
              <a:gdLst/>
              <a:ahLst/>
              <a:cxnLst/>
              <a:rect l="l" t="t" r="r" b="b"/>
              <a:pathLst>
                <a:path w="4668" h="7240" extrusionOk="0">
                  <a:moveTo>
                    <a:pt x="310" y="0"/>
                  </a:moveTo>
                  <a:lnTo>
                    <a:pt x="119" y="95"/>
                  </a:lnTo>
                  <a:cubicBezTo>
                    <a:pt x="48" y="95"/>
                    <a:pt x="0" y="143"/>
                    <a:pt x="0" y="191"/>
                  </a:cubicBezTo>
                  <a:lnTo>
                    <a:pt x="48" y="7144"/>
                  </a:lnTo>
                  <a:cubicBezTo>
                    <a:pt x="48" y="7192"/>
                    <a:pt x="96" y="7240"/>
                    <a:pt x="143" y="7240"/>
                  </a:cubicBezTo>
                  <a:lnTo>
                    <a:pt x="4668" y="7216"/>
                  </a:lnTo>
                  <a:lnTo>
                    <a:pt x="4668" y="643"/>
                  </a:lnTo>
                  <a:cubicBezTo>
                    <a:pt x="4668" y="286"/>
                    <a:pt x="4358" y="0"/>
                    <a:pt x="4001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05" name="Google Shape;1705;p49"/>
            <p:cNvSpPr/>
            <p:nvPr/>
          </p:nvSpPr>
          <p:spPr>
            <a:xfrm>
              <a:off x="4007439" y="4003629"/>
              <a:ext cx="178732" cy="258375"/>
            </a:xfrm>
            <a:custGeom>
              <a:avLst/>
              <a:gdLst/>
              <a:ahLst/>
              <a:cxnLst/>
              <a:rect l="l" t="t" r="r" b="b"/>
              <a:pathLst>
                <a:path w="5074" h="7335" extrusionOk="0">
                  <a:moveTo>
                    <a:pt x="96" y="0"/>
                  </a:moveTo>
                  <a:cubicBezTo>
                    <a:pt x="48" y="0"/>
                    <a:pt x="1" y="48"/>
                    <a:pt x="1" y="95"/>
                  </a:cubicBezTo>
                  <a:lnTo>
                    <a:pt x="1" y="7216"/>
                  </a:lnTo>
                  <a:cubicBezTo>
                    <a:pt x="1" y="7287"/>
                    <a:pt x="48" y="7335"/>
                    <a:pt x="96" y="7335"/>
                  </a:cubicBezTo>
                  <a:lnTo>
                    <a:pt x="5073" y="7335"/>
                  </a:lnTo>
                  <a:lnTo>
                    <a:pt x="5073" y="6954"/>
                  </a:lnTo>
                  <a:lnTo>
                    <a:pt x="453" y="6954"/>
                  </a:lnTo>
                  <a:cubicBezTo>
                    <a:pt x="405" y="6954"/>
                    <a:pt x="358" y="6930"/>
                    <a:pt x="358" y="6882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06" name="Google Shape;1706;p49"/>
            <p:cNvSpPr/>
            <p:nvPr/>
          </p:nvSpPr>
          <p:spPr>
            <a:xfrm>
              <a:off x="4055274" y="4028780"/>
              <a:ext cx="70485" cy="10955"/>
            </a:xfrm>
            <a:custGeom>
              <a:avLst/>
              <a:gdLst/>
              <a:ahLst/>
              <a:cxnLst/>
              <a:rect l="l" t="t" r="r" b="b"/>
              <a:pathLst>
                <a:path w="2001" h="311" extrusionOk="0">
                  <a:moveTo>
                    <a:pt x="167" y="1"/>
                  </a:moveTo>
                  <a:cubicBezTo>
                    <a:pt x="71" y="1"/>
                    <a:pt x="0" y="72"/>
                    <a:pt x="0" y="143"/>
                  </a:cubicBezTo>
                  <a:cubicBezTo>
                    <a:pt x="0" y="239"/>
                    <a:pt x="71" y="310"/>
                    <a:pt x="167" y="310"/>
                  </a:cubicBezTo>
                  <a:lnTo>
                    <a:pt x="1834" y="310"/>
                  </a:lnTo>
                  <a:cubicBezTo>
                    <a:pt x="1929" y="310"/>
                    <a:pt x="2000" y="239"/>
                    <a:pt x="2000" y="143"/>
                  </a:cubicBezTo>
                  <a:cubicBezTo>
                    <a:pt x="2000" y="72"/>
                    <a:pt x="1929" y="1"/>
                    <a:pt x="1834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07" name="Google Shape;1707;p49"/>
            <p:cNvSpPr/>
            <p:nvPr/>
          </p:nvSpPr>
          <p:spPr>
            <a:xfrm>
              <a:off x="4039317" y="4053120"/>
              <a:ext cx="116630" cy="11765"/>
            </a:xfrm>
            <a:custGeom>
              <a:avLst/>
              <a:gdLst/>
              <a:ahLst/>
              <a:cxnLst/>
              <a:rect l="l" t="t" r="r" b="b"/>
              <a:pathLst>
                <a:path w="3311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7" y="334"/>
                  </a:cubicBezTo>
                  <a:lnTo>
                    <a:pt x="3144" y="334"/>
                  </a:lnTo>
                  <a:cubicBezTo>
                    <a:pt x="3239" y="334"/>
                    <a:pt x="3311" y="262"/>
                    <a:pt x="3311" y="167"/>
                  </a:cubicBezTo>
                  <a:cubicBezTo>
                    <a:pt x="3311" y="72"/>
                    <a:pt x="3239" y="0"/>
                    <a:pt x="3144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08" name="Google Shape;1708;p49"/>
            <p:cNvSpPr/>
            <p:nvPr/>
          </p:nvSpPr>
          <p:spPr>
            <a:xfrm>
              <a:off x="4077924" y="4077425"/>
              <a:ext cx="78023" cy="11800"/>
            </a:xfrm>
            <a:custGeom>
              <a:avLst/>
              <a:gdLst/>
              <a:ahLst/>
              <a:cxnLst/>
              <a:rect l="l" t="t" r="r" b="b"/>
              <a:pathLst>
                <a:path w="2215" h="335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cubicBezTo>
                    <a:pt x="0" y="263"/>
                    <a:pt x="71" y="334"/>
                    <a:pt x="167" y="334"/>
                  </a:cubicBezTo>
                  <a:lnTo>
                    <a:pt x="2048" y="334"/>
                  </a:lnTo>
                  <a:cubicBezTo>
                    <a:pt x="2143" y="334"/>
                    <a:pt x="2215" y="263"/>
                    <a:pt x="2215" y="167"/>
                  </a:cubicBezTo>
                  <a:cubicBezTo>
                    <a:pt x="2215" y="72"/>
                    <a:pt x="2143" y="1"/>
                    <a:pt x="2048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09" name="Google Shape;1709;p49"/>
            <p:cNvSpPr/>
            <p:nvPr/>
          </p:nvSpPr>
          <p:spPr>
            <a:xfrm>
              <a:off x="4024206" y="4077425"/>
              <a:ext cx="38642" cy="11800"/>
            </a:xfrm>
            <a:custGeom>
              <a:avLst/>
              <a:gdLst/>
              <a:ahLst/>
              <a:cxnLst/>
              <a:rect l="l" t="t" r="r" b="b"/>
              <a:pathLst>
                <a:path w="1097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930" y="334"/>
                  </a:lnTo>
                  <a:cubicBezTo>
                    <a:pt x="1025" y="334"/>
                    <a:pt x="1096" y="263"/>
                    <a:pt x="1096" y="167"/>
                  </a:cubicBezTo>
                  <a:cubicBezTo>
                    <a:pt x="1096" y="72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10" name="Google Shape;1710;p49"/>
            <p:cNvSpPr/>
            <p:nvPr/>
          </p:nvSpPr>
          <p:spPr>
            <a:xfrm>
              <a:off x="4024206" y="4102611"/>
              <a:ext cx="131742" cy="10920"/>
            </a:xfrm>
            <a:custGeom>
              <a:avLst/>
              <a:gdLst/>
              <a:ahLst/>
              <a:cxnLst/>
              <a:rect l="l" t="t" r="r" b="b"/>
              <a:pathLst>
                <a:path w="3740" h="310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3573" y="310"/>
                  </a:lnTo>
                  <a:cubicBezTo>
                    <a:pt x="3668" y="310"/>
                    <a:pt x="3740" y="238"/>
                    <a:pt x="3740" y="167"/>
                  </a:cubicBezTo>
                  <a:cubicBezTo>
                    <a:pt x="3740" y="72"/>
                    <a:pt x="3668" y="0"/>
                    <a:pt x="3573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11" name="Google Shape;1711;p49"/>
            <p:cNvSpPr/>
            <p:nvPr/>
          </p:nvSpPr>
          <p:spPr>
            <a:xfrm>
              <a:off x="4039317" y="4126917"/>
              <a:ext cx="116630" cy="11800"/>
            </a:xfrm>
            <a:custGeom>
              <a:avLst/>
              <a:gdLst/>
              <a:ahLst/>
              <a:cxnLst/>
              <a:rect l="l" t="t" r="r" b="b"/>
              <a:pathLst>
                <a:path w="3311" h="335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67" y="334"/>
                  </a:cubicBezTo>
                  <a:lnTo>
                    <a:pt x="3144" y="334"/>
                  </a:lnTo>
                  <a:cubicBezTo>
                    <a:pt x="3239" y="334"/>
                    <a:pt x="3311" y="263"/>
                    <a:pt x="3311" y="167"/>
                  </a:cubicBezTo>
                  <a:cubicBezTo>
                    <a:pt x="3311" y="72"/>
                    <a:pt x="3239" y="1"/>
                    <a:pt x="3144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12" name="Google Shape;1712;p49"/>
            <p:cNvSpPr/>
            <p:nvPr/>
          </p:nvSpPr>
          <p:spPr>
            <a:xfrm>
              <a:off x="4024206" y="4152102"/>
              <a:ext cx="131742" cy="10920"/>
            </a:xfrm>
            <a:custGeom>
              <a:avLst/>
              <a:gdLst/>
              <a:ahLst/>
              <a:cxnLst/>
              <a:rect l="l" t="t" r="r" b="b"/>
              <a:pathLst>
                <a:path w="3740" h="310" extrusionOk="0">
                  <a:moveTo>
                    <a:pt x="168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3573" y="310"/>
                  </a:lnTo>
                  <a:cubicBezTo>
                    <a:pt x="3668" y="310"/>
                    <a:pt x="3740" y="238"/>
                    <a:pt x="3740" y="143"/>
                  </a:cubicBezTo>
                  <a:cubicBezTo>
                    <a:pt x="3740" y="72"/>
                    <a:pt x="3668" y="0"/>
                    <a:pt x="3573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13" name="Google Shape;1713;p49"/>
            <p:cNvSpPr/>
            <p:nvPr/>
          </p:nvSpPr>
          <p:spPr>
            <a:xfrm>
              <a:off x="4205403" y="4028780"/>
              <a:ext cx="116665" cy="10955"/>
            </a:xfrm>
            <a:custGeom>
              <a:avLst/>
              <a:gdLst/>
              <a:ahLst/>
              <a:cxnLst/>
              <a:rect l="l" t="t" r="r" b="b"/>
              <a:pathLst>
                <a:path w="3312" h="311" extrusionOk="0">
                  <a:moveTo>
                    <a:pt x="168" y="1"/>
                  </a:moveTo>
                  <a:cubicBezTo>
                    <a:pt x="72" y="1"/>
                    <a:pt x="1" y="72"/>
                    <a:pt x="1" y="143"/>
                  </a:cubicBezTo>
                  <a:cubicBezTo>
                    <a:pt x="1" y="239"/>
                    <a:pt x="72" y="310"/>
                    <a:pt x="168" y="310"/>
                  </a:cubicBezTo>
                  <a:lnTo>
                    <a:pt x="3144" y="310"/>
                  </a:lnTo>
                  <a:cubicBezTo>
                    <a:pt x="3240" y="310"/>
                    <a:pt x="3311" y="239"/>
                    <a:pt x="3311" y="143"/>
                  </a:cubicBezTo>
                  <a:cubicBezTo>
                    <a:pt x="3311" y="72"/>
                    <a:pt x="3240" y="1"/>
                    <a:pt x="3144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14" name="Google Shape;1714;p49"/>
            <p:cNvSpPr/>
            <p:nvPr/>
          </p:nvSpPr>
          <p:spPr>
            <a:xfrm>
              <a:off x="4190327" y="4053120"/>
              <a:ext cx="131742" cy="11765"/>
            </a:xfrm>
            <a:custGeom>
              <a:avLst/>
              <a:gdLst/>
              <a:ahLst/>
              <a:cxnLst/>
              <a:rect l="l" t="t" r="r" b="b"/>
              <a:pathLst>
                <a:path w="3740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3572" y="334"/>
                  </a:lnTo>
                  <a:cubicBezTo>
                    <a:pt x="3668" y="334"/>
                    <a:pt x="3739" y="262"/>
                    <a:pt x="3739" y="167"/>
                  </a:cubicBezTo>
                  <a:cubicBezTo>
                    <a:pt x="3739" y="72"/>
                    <a:pt x="3668" y="0"/>
                    <a:pt x="3572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15" name="Google Shape;1715;p49"/>
            <p:cNvSpPr/>
            <p:nvPr/>
          </p:nvSpPr>
          <p:spPr>
            <a:xfrm>
              <a:off x="4190327" y="4102611"/>
              <a:ext cx="131742" cy="10920"/>
            </a:xfrm>
            <a:custGeom>
              <a:avLst/>
              <a:gdLst/>
              <a:ahLst/>
              <a:cxnLst/>
              <a:rect l="l" t="t" r="r" b="b"/>
              <a:pathLst>
                <a:path w="3740" h="310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38"/>
                    <a:pt x="72" y="310"/>
                    <a:pt x="167" y="310"/>
                  </a:cubicBezTo>
                  <a:lnTo>
                    <a:pt x="3572" y="310"/>
                  </a:lnTo>
                  <a:cubicBezTo>
                    <a:pt x="3668" y="310"/>
                    <a:pt x="3739" y="238"/>
                    <a:pt x="3739" y="167"/>
                  </a:cubicBezTo>
                  <a:cubicBezTo>
                    <a:pt x="3739" y="72"/>
                    <a:pt x="3668" y="0"/>
                    <a:pt x="3572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16" name="Google Shape;1716;p49"/>
            <p:cNvSpPr/>
            <p:nvPr/>
          </p:nvSpPr>
          <p:spPr>
            <a:xfrm>
              <a:off x="4190327" y="4126917"/>
              <a:ext cx="109092" cy="11800"/>
            </a:xfrm>
            <a:custGeom>
              <a:avLst/>
              <a:gdLst/>
              <a:ahLst/>
              <a:cxnLst/>
              <a:rect l="l" t="t" r="r" b="b"/>
              <a:pathLst>
                <a:path w="3097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2929" y="334"/>
                  </a:lnTo>
                  <a:cubicBezTo>
                    <a:pt x="3025" y="334"/>
                    <a:pt x="3096" y="263"/>
                    <a:pt x="3096" y="167"/>
                  </a:cubicBezTo>
                  <a:cubicBezTo>
                    <a:pt x="3096" y="72"/>
                    <a:pt x="3025" y="1"/>
                    <a:pt x="2929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17" name="Google Shape;1717;p49"/>
            <p:cNvSpPr/>
            <p:nvPr/>
          </p:nvSpPr>
          <p:spPr>
            <a:xfrm>
              <a:off x="4190327" y="4077425"/>
              <a:ext cx="131742" cy="11800"/>
            </a:xfrm>
            <a:custGeom>
              <a:avLst/>
              <a:gdLst/>
              <a:ahLst/>
              <a:cxnLst/>
              <a:rect l="l" t="t" r="r" b="b"/>
              <a:pathLst>
                <a:path w="3740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3572" y="334"/>
                  </a:lnTo>
                  <a:cubicBezTo>
                    <a:pt x="3668" y="334"/>
                    <a:pt x="3739" y="263"/>
                    <a:pt x="3739" y="167"/>
                  </a:cubicBezTo>
                  <a:cubicBezTo>
                    <a:pt x="3739" y="72"/>
                    <a:pt x="3668" y="1"/>
                    <a:pt x="3572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18" name="Google Shape;1718;p49"/>
            <p:cNvSpPr/>
            <p:nvPr/>
          </p:nvSpPr>
          <p:spPr>
            <a:xfrm>
              <a:off x="4024206" y="4201594"/>
              <a:ext cx="131742" cy="10920"/>
            </a:xfrm>
            <a:custGeom>
              <a:avLst/>
              <a:gdLst/>
              <a:ahLst/>
              <a:cxnLst/>
              <a:rect l="l" t="t" r="r" b="b"/>
              <a:pathLst>
                <a:path w="3740" h="310" extrusionOk="0">
                  <a:moveTo>
                    <a:pt x="168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1" y="238"/>
                    <a:pt x="72" y="310"/>
                    <a:pt x="168" y="310"/>
                  </a:cubicBezTo>
                  <a:lnTo>
                    <a:pt x="3573" y="310"/>
                  </a:lnTo>
                  <a:cubicBezTo>
                    <a:pt x="3668" y="310"/>
                    <a:pt x="3740" y="238"/>
                    <a:pt x="3740" y="143"/>
                  </a:cubicBezTo>
                  <a:cubicBezTo>
                    <a:pt x="3740" y="72"/>
                    <a:pt x="3668" y="0"/>
                    <a:pt x="3573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19" name="Google Shape;1719;p49"/>
            <p:cNvSpPr/>
            <p:nvPr/>
          </p:nvSpPr>
          <p:spPr>
            <a:xfrm>
              <a:off x="4024206" y="4225899"/>
              <a:ext cx="45335" cy="11800"/>
            </a:xfrm>
            <a:custGeom>
              <a:avLst/>
              <a:gdLst/>
              <a:ahLst/>
              <a:cxnLst/>
              <a:rect l="l" t="t" r="r" b="b"/>
              <a:pathLst>
                <a:path w="1287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1144" y="334"/>
                  </a:lnTo>
                  <a:cubicBezTo>
                    <a:pt x="1215" y="334"/>
                    <a:pt x="1287" y="263"/>
                    <a:pt x="1287" y="168"/>
                  </a:cubicBezTo>
                  <a:cubicBezTo>
                    <a:pt x="1287" y="72"/>
                    <a:pt x="1215" y="1"/>
                    <a:pt x="1144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20" name="Google Shape;1720;p49"/>
            <p:cNvSpPr/>
            <p:nvPr/>
          </p:nvSpPr>
          <p:spPr>
            <a:xfrm>
              <a:off x="4107266" y="4176408"/>
              <a:ext cx="48681" cy="11800"/>
            </a:xfrm>
            <a:custGeom>
              <a:avLst/>
              <a:gdLst/>
              <a:ahLst/>
              <a:cxnLst/>
              <a:rect l="l" t="t" r="r" b="b"/>
              <a:pathLst>
                <a:path w="1382" h="335" extrusionOk="0">
                  <a:moveTo>
                    <a:pt x="143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63"/>
                    <a:pt x="72" y="334"/>
                    <a:pt x="143" y="334"/>
                  </a:cubicBezTo>
                  <a:lnTo>
                    <a:pt x="1215" y="334"/>
                  </a:lnTo>
                  <a:cubicBezTo>
                    <a:pt x="1310" y="334"/>
                    <a:pt x="1382" y="263"/>
                    <a:pt x="1382" y="168"/>
                  </a:cubicBezTo>
                  <a:cubicBezTo>
                    <a:pt x="1382" y="72"/>
                    <a:pt x="1310" y="1"/>
                    <a:pt x="1215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21" name="Google Shape;1721;p49"/>
            <p:cNvSpPr/>
            <p:nvPr/>
          </p:nvSpPr>
          <p:spPr>
            <a:xfrm>
              <a:off x="4024206" y="4176408"/>
              <a:ext cx="67984" cy="11800"/>
            </a:xfrm>
            <a:custGeom>
              <a:avLst/>
              <a:gdLst/>
              <a:ahLst/>
              <a:cxnLst/>
              <a:rect l="l" t="t" r="r" b="b"/>
              <a:pathLst>
                <a:path w="1930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1763" y="334"/>
                  </a:lnTo>
                  <a:cubicBezTo>
                    <a:pt x="1858" y="334"/>
                    <a:pt x="1930" y="263"/>
                    <a:pt x="1930" y="168"/>
                  </a:cubicBezTo>
                  <a:cubicBezTo>
                    <a:pt x="1930" y="72"/>
                    <a:pt x="1858" y="1"/>
                    <a:pt x="1763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22" name="Google Shape;1722;p49"/>
            <p:cNvSpPr/>
            <p:nvPr/>
          </p:nvSpPr>
          <p:spPr>
            <a:xfrm>
              <a:off x="4192828" y="4115187"/>
              <a:ext cx="151890" cy="185424"/>
            </a:xfrm>
            <a:custGeom>
              <a:avLst/>
              <a:gdLst/>
              <a:ahLst/>
              <a:cxnLst/>
              <a:rect l="l" t="t" r="r" b="b"/>
              <a:pathLst>
                <a:path w="4312" h="5264" extrusionOk="0">
                  <a:moveTo>
                    <a:pt x="1168" y="0"/>
                  </a:moveTo>
                  <a:cubicBezTo>
                    <a:pt x="1168" y="0"/>
                    <a:pt x="810" y="143"/>
                    <a:pt x="810" y="381"/>
                  </a:cubicBezTo>
                  <a:lnTo>
                    <a:pt x="810" y="2144"/>
                  </a:lnTo>
                  <a:lnTo>
                    <a:pt x="548" y="2167"/>
                  </a:lnTo>
                  <a:cubicBezTo>
                    <a:pt x="239" y="2167"/>
                    <a:pt x="1" y="2382"/>
                    <a:pt x="1" y="2691"/>
                  </a:cubicBezTo>
                  <a:lnTo>
                    <a:pt x="24" y="3287"/>
                  </a:lnTo>
                  <a:cubicBezTo>
                    <a:pt x="24" y="3763"/>
                    <a:pt x="215" y="4192"/>
                    <a:pt x="596" y="4477"/>
                  </a:cubicBezTo>
                  <a:lnTo>
                    <a:pt x="691" y="4549"/>
                  </a:lnTo>
                  <a:cubicBezTo>
                    <a:pt x="906" y="4716"/>
                    <a:pt x="1072" y="4978"/>
                    <a:pt x="1072" y="5263"/>
                  </a:cubicBezTo>
                  <a:lnTo>
                    <a:pt x="3716" y="5263"/>
                  </a:lnTo>
                  <a:cubicBezTo>
                    <a:pt x="3716" y="5263"/>
                    <a:pt x="3859" y="4978"/>
                    <a:pt x="3882" y="4882"/>
                  </a:cubicBezTo>
                  <a:cubicBezTo>
                    <a:pt x="3930" y="4739"/>
                    <a:pt x="4001" y="4597"/>
                    <a:pt x="4097" y="4454"/>
                  </a:cubicBezTo>
                  <a:cubicBezTo>
                    <a:pt x="4240" y="4239"/>
                    <a:pt x="4311" y="3977"/>
                    <a:pt x="4311" y="3715"/>
                  </a:cubicBezTo>
                  <a:lnTo>
                    <a:pt x="4311" y="2572"/>
                  </a:lnTo>
                  <a:cubicBezTo>
                    <a:pt x="4311" y="2549"/>
                    <a:pt x="4311" y="2525"/>
                    <a:pt x="4311" y="2501"/>
                  </a:cubicBezTo>
                  <a:cubicBezTo>
                    <a:pt x="4287" y="2287"/>
                    <a:pt x="3882" y="2191"/>
                    <a:pt x="3882" y="2191"/>
                  </a:cubicBezTo>
                  <a:cubicBezTo>
                    <a:pt x="3882" y="2191"/>
                    <a:pt x="3454" y="2334"/>
                    <a:pt x="3454" y="2572"/>
                  </a:cubicBezTo>
                  <a:lnTo>
                    <a:pt x="3454" y="2287"/>
                  </a:lnTo>
                  <a:cubicBezTo>
                    <a:pt x="3454" y="2263"/>
                    <a:pt x="3454" y="2239"/>
                    <a:pt x="3454" y="2191"/>
                  </a:cubicBezTo>
                  <a:cubicBezTo>
                    <a:pt x="3406" y="2001"/>
                    <a:pt x="3001" y="1882"/>
                    <a:pt x="3001" y="1882"/>
                  </a:cubicBezTo>
                  <a:cubicBezTo>
                    <a:pt x="3001" y="1882"/>
                    <a:pt x="2549" y="2025"/>
                    <a:pt x="2549" y="2287"/>
                  </a:cubicBezTo>
                  <a:lnTo>
                    <a:pt x="2549" y="2025"/>
                  </a:lnTo>
                  <a:cubicBezTo>
                    <a:pt x="2549" y="1977"/>
                    <a:pt x="2549" y="1953"/>
                    <a:pt x="2525" y="1929"/>
                  </a:cubicBezTo>
                  <a:cubicBezTo>
                    <a:pt x="2477" y="1715"/>
                    <a:pt x="2072" y="1644"/>
                    <a:pt x="2072" y="1644"/>
                  </a:cubicBezTo>
                  <a:cubicBezTo>
                    <a:pt x="2072" y="1644"/>
                    <a:pt x="1691" y="1715"/>
                    <a:pt x="1644" y="1882"/>
                  </a:cubicBezTo>
                  <a:lnTo>
                    <a:pt x="1644" y="381"/>
                  </a:lnTo>
                  <a:cubicBezTo>
                    <a:pt x="1644" y="334"/>
                    <a:pt x="1620" y="310"/>
                    <a:pt x="1620" y="262"/>
                  </a:cubicBezTo>
                  <a:cubicBezTo>
                    <a:pt x="1572" y="72"/>
                    <a:pt x="1168" y="0"/>
                    <a:pt x="1168" y="0"/>
                  </a:cubicBezTo>
                  <a:close/>
                </a:path>
              </a:pathLst>
            </a:custGeom>
            <a:solidFill>
              <a:srgbClr val="FFD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23" name="Google Shape;1723;p49"/>
            <p:cNvSpPr/>
            <p:nvPr/>
          </p:nvSpPr>
          <p:spPr>
            <a:xfrm>
              <a:off x="4190327" y="4189018"/>
              <a:ext cx="139280" cy="121667"/>
            </a:xfrm>
            <a:custGeom>
              <a:avLst/>
              <a:gdLst/>
              <a:ahLst/>
              <a:cxnLst/>
              <a:rect l="l" t="t" r="r" b="b"/>
              <a:pathLst>
                <a:path w="3954" h="3454" extrusionOk="0">
                  <a:moveTo>
                    <a:pt x="572" y="0"/>
                  </a:moveTo>
                  <a:cubicBezTo>
                    <a:pt x="500" y="0"/>
                    <a:pt x="429" y="24"/>
                    <a:pt x="381" y="48"/>
                  </a:cubicBezTo>
                  <a:cubicBezTo>
                    <a:pt x="167" y="119"/>
                    <a:pt x="0" y="333"/>
                    <a:pt x="0" y="572"/>
                  </a:cubicBezTo>
                  <a:lnTo>
                    <a:pt x="0" y="1191"/>
                  </a:lnTo>
                  <a:cubicBezTo>
                    <a:pt x="0" y="1667"/>
                    <a:pt x="238" y="2120"/>
                    <a:pt x="619" y="2405"/>
                  </a:cubicBezTo>
                  <a:lnTo>
                    <a:pt x="715" y="2477"/>
                  </a:lnTo>
                  <a:cubicBezTo>
                    <a:pt x="929" y="2643"/>
                    <a:pt x="1048" y="2882"/>
                    <a:pt x="1048" y="3167"/>
                  </a:cubicBezTo>
                  <a:lnTo>
                    <a:pt x="2501" y="3453"/>
                  </a:lnTo>
                  <a:lnTo>
                    <a:pt x="3930" y="3167"/>
                  </a:lnTo>
                  <a:lnTo>
                    <a:pt x="3930" y="3096"/>
                  </a:lnTo>
                  <a:cubicBezTo>
                    <a:pt x="3930" y="3001"/>
                    <a:pt x="3953" y="2882"/>
                    <a:pt x="3953" y="2786"/>
                  </a:cubicBezTo>
                  <a:lnTo>
                    <a:pt x="1453" y="2786"/>
                  </a:lnTo>
                  <a:cubicBezTo>
                    <a:pt x="1405" y="2786"/>
                    <a:pt x="1358" y="2763"/>
                    <a:pt x="1334" y="2715"/>
                  </a:cubicBezTo>
                  <a:cubicBezTo>
                    <a:pt x="1262" y="2501"/>
                    <a:pt x="1119" y="2310"/>
                    <a:pt x="929" y="2191"/>
                  </a:cubicBezTo>
                  <a:lnTo>
                    <a:pt x="834" y="2120"/>
                  </a:lnTo>
                  <a:cubicBezTo>
                    <a:pt x="548" y="1905"/>
                    <a:pt x="381" y="1548"/>
                    <a:pt x="381" y="1191"/>
                  </a:cubicBezTo>
                  <a:lnTo>
                    <a:pt x="381" y="691"/>
                  </a:lnTo>
                  <a:cubicBezTo>
                    <a:pt x="381" y="453"/>
                    <a:pt x="572" y="262"/>
                    <a:pt x="786" y="262"/>
                  </a:cubicBezTo>
                  <a:lnTo>
                    <a:pt x="881" y="167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rgbClr val="FFD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24" name="Google Shape;1724;p49"/>
            <p:cNvSpPr/>
            <p:nvPr/>
          </p:nvSpPr>
          <p:spPr>
            <a:xfrm>
              <a:off x="4218014" y="4112650"/>
              <a:ext cx="31879" cy="124203"/>
            </a:xfrm>
            <a:custGeom>
              <a:avLst/>
              <a:gdLst/>
              <a:ahLst/>
              <a:cxnLst/>
              <a:rect l="l" t="t" r="r" b="b"/>
              <a:pathLst>
                <a:path w="905" h="3526" extrusionOk="0">
                  <a:moveTo>
                    <a:pt x="453" y="1"/>
                  </a:moveTo>
                  <a:cubicBezTo>
                    <a:pt x="455" y="1"/>
                    <a:pt x="457" y="1"/>
                    <a:pt x="459" y="1"/>
                  </a:cubicBezTo>
                  <a:lnTo>
                    <a:pt x="459" y="1"/>
                  </a:lnTo>
                  <a:cubicBezTo>
                    <a:pt x="465" y="1"/>
                    <a:pt x="470" y="1"/>
                    <a:pt x="476" y="1"/>
                  </a:cubicBezTo>
                  <a:close/>
                  <a:moveTo>
                    <a:pt x="459" y="1"/>
                  </a:moveTo>
                  <a:cubicBezTo>
                    <a:pt x="423" y="1"/>
                    <a:pt x="402" y="4"/>
                    <a:pt x="381" y="25"/>
                  </a:cubicBezTo>
                  <a:cubicBezTo>
                    <a:pt x="167" y="49"/>
                    <a:pt x="0" y="239"/>
                    <a:pt x="0" y="453"/>
                  </a:cubicBezTo>
                  <a:lnTo>
                    <a:pt x="0" y="3335"/>
                  </a:lnTo>
                  <a:cubicBezTo>
                    <a:pt x="0" y="3430"/>
                    <a:pt x="95" y="3525"/>
                    <a:pt x="191" y="3525"/>
                  </a:cubicBezTo>
                  <a:cubicBezTo>
                    <a:pt x="310" y="3525"/>
                    <a:pt x="381" y="3430"/>
                    <a:pt x="381" y="3335"/>
                  </a:cubicBezTo>
                  <a:lnTo>
                    <a:pt x="381" y="501"/>
                  </a:lnTo>
                  <a:cubicBezTo>
                    <a:pt x="395" y="364"/>
                    <a:pt x="519" y="314"/>
                    <a:pt x="648" y="314"/>
                  </a:cubicBezTo>
                  <a:cubicBezTo>
                    <a:pt x="745" y="314"/>
                    <a:pt x="844" y="341"/>
                    <a:pt x="905" y="382"/>
                  </a:cubicBezTo>
                  <a:cubicBezTo>
                    <a:pt x="881" y="170"/>
                    <a:pt x="694" y="4"/>
                    <a:pt x="459" y="1"/>
                  </a:cubicBezTo>
                  <a:close/>
                </a:path>
              </a:pathLst>
            </a:custGeom>
            <a:solidFill>
              <a:srgbClr val="FFD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25" name="Google Shape;1725;p49"/>
            <p:cNvSpPr/>
            <p:nvPr/>
          </p:nvSpPr>
          <p:spPr>
            <a:xfrm>
              <a:off x="4250703" y="4170560"/>
              <a:ext cx="31068" cy="43785"/>
            </a:xfrm>
            <a:custGeom>
              <a:avLst/>
              <a:gdLst/>
              <a:ahLst/>
              <a:cxnLst/>
              <a:rect l="l" t="t" r="r" b="b"/>
              <a:pathLst>
                <a:path w="882" h="1243" extrusionOk="0">
                  <a:moveTo>
                    <a:pt x="358" y="0"/>
                  </a:moveTo>
                  <a:cubicBezTo>
                    <a:pt x="191" y="24"/>
                    <a:pt x="48" y="143"/>
                    <a:pt x="1" y="334"/>
                  </a:cubicBezTo>
                  <a:lnTo>
                    <a:pt x="1" y="1048"/>
                  </a:lnTo>
                  <a:cubicBezTo>
                    <a:pt x="1" y="1167"/>
                    <a:pt x="72" y="1238"/>
                    <a:pt x="168" y="1238"/>
                  </a:cubicBezTo>
                  <a:cubicBezTo>
                    <a:pt x="180" y="1241"/>
                    <a:pt x="192" y="1242"/>
                    <a:pt x="204" y="1242"/>
                  </a:cubicBezTo>
                  <a:cubicBezTo>
                    <a:pt x="301" y="1242"/>
                    <a:pt x="358" y="1157"/>
                    <a:pt x="358" y="1072"/>
                  </a:cubicBezTo>
                  <a:lnTo>
                    <a:pt x="358" y="476"/>
                  </a:lnTo>
                  <a:cubicBezTo>
                    <a:pt x="372" y="348"/>
                    <a:pt x="507" y="296"/>
                    <a:pt x="643" y="296"/>
                  </a:cubicBezTo>
                  <a:cubicBezTo>
                    <a:pt x="733" y="296"/>
                    <a:pt x="825" y="319"/>
                    <a:pt x="882" y="357"/>
                  </a:cubicBezTo>
                  <a:cubicBezTo>
                    <a:pt x="834" y="143"/>
                    <a:pt x="668" y="0"/>
                    <a:pt x="429" y="0"/>
                  </a:cubicBezTo>
                  <a:close/>
                </a:path>
              </a:pathLst>
            </a:custGeom>
            <a:solidFill>
              <a:srgbClr val="FFD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26" name="Google Shape;1726;p49"/>
            <p:cNvSpPr/>
            <p:nvPr/>
          </p:nvSpPr>
          <p:spPr>
            <a:xfrm>
              <a:off x="4282581" y="4179789"/>
              <a:ext cx="31914" cy="34556"/>
            </a:xfrm>
            <a:custGeom>
              <a:avLst/>
              <a:gdLst/>
              <a:ahLst/>
              <a:cxnLst/>
              <a:rect l="l" t="t" r="r" b="b"/>
              <a:pathLst>
                <a:path w="906" h="981" extrusionOk="0">
                  <a:moveTo>
                    <a:pt x="358" y="0"/>
                  </a:moveTo>
                  <a:cubicBezTo>
                    <a:pt x="263" y="24"/>
                    <a:pt x="144" y="72"/>
                    <a:pt x="72" y="167"/>
                  </a:cubicBezTo>
                  <a:cubicBezTo>
                    <a:pt x="25" y="238"/>
                    <a:pt x="1" y="333"/>
                    <a:pt x="1" y="429"/>
                  </a:cubicBezTo>
                  <a:lnTo>
                    <a:pt x="1" y="786"/>
                  </a:lnTo>
                  <a:cubicBezTo>
                    <a:pt x="1" y="881"/>
                    <a:pt x="72" y="976"/>
                    <a:pt x="167" y="976"/>
                  </a:cubicBezTo>
                  <a:cubicBezTo>
                    <a:pt x="180" y="979"/>
                    <a:pt x="192" y="980"/>
                    <a:pt x="203" y="980"/>
                  </a:cubicBezTo>
                  <a:cubicBezTo>
                    <a:pt x="301" y="980"/>
                    <a:pt x="358" y="893"/>
                    <a:pt x="358" y="786"/>
                  </a:cubicBezTo>
                  <a:lnTo>
                    <a:pt x="358" y="500"/>
                  </a:lnTo>
                  <a:cubicBezTo>
                    <a:pt x="373" y="354"/>
                    <a:pt x="512" y="298"/>
                    <a:pt x="657" y="298"/>
                  </a:cubicBezTo>
                  <a:cubicBezTo>
                    <a:pt x="748" y="298"/>
                    <a:pt x="841" y="320"/>
                    <a:pt x="906" y="357"/>
                  </a:cubicBezTo>
                  <a:cubicBezTo>
                    <a:pt x="858" y="143"/>
                    <a:pt x="668" y="0"/>
                    <a:pt x="453" y="0"/>
                  </a:cubicBezTo>
                  <a:close/>
                </a:path>
              </a:pathLst>
            </a:custGeom>
            <a:solidFill>
              <a:srgbClr val="FFD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27" name="Google Shape;1727;p49"/>
            <p:cNvSpPr/>
            <p:nvPr/>
          </p:nvSpPr>
          <p:spPr>
            <a:xfrm>
              <a:off x="4313615" y="4190674"/>
              <a:ext cx="31104" cy="23671"/>
            </a:xfrm>
            <a:custGeom>
              <a:avLst/>
              <a:gdLst/>
              <a:ahLst/>
              <a:cxnLst/>
              <a:rect l="l" t="t" r="r" b="b"/>
              <a:pathLst>
                <a:path w="883" h="672" extrusionOk="0">
                  <a:moveTo>
                    <a:pt x="406" y="1"/>
                  </a:moveTo>
                  <a:cubicBezTo>
                    <a:pt x="168" y="48"/>
                    <a:pt x="1" y="263"/>
                    <a:pt x="25" y="477"/>
                  </a:cubicBezTo>
                  <a:cubicBezTo>
                    <a:pt x="25" y="596"/>
                    <a:pt x="96" y="667"/>
                    <a:pt x="191" y="667"/>
                  </a:cubicBezTo>
                  <a:cubicBezTo>
                    <a:pt x="204" y="670"/>
                    <a:pt x="216" y="671"/>
                    <a:pt x="228" y="671"/>
                  </a:cubicBezTo>
                  <a:cubicBezTo>
                    <a:pt x="330" y="671"/>
                    <a:pt x="406" y="586"/>
                    <a:pt x="406" y="501"/>
                  </a:cubicBezTo>
                  <a:cubicBezTo>
                    <a:pt x="406" y="355"/>
                    <a:pt x="531" y="298"/>
                    <a:pt x="661" y="298"/>
                  </a:cubicBezTo>
                  <a:cubicBezTo>
                    <a:pt x="743" y="298"/>
                    <a:pt x="827" y="321"/>
                    <a:pt x="882" y="358"/>
                  </a:cubicBezTo>
                  <a:cubicBezTo>
                    <a:pt x="858" y="167"/>
                    <a:pt x="668" y="1"/>
                    <a:pt x="453" y="1"/>
                  </a:cubicBezTo>
                  <a:close/>
                </a:path>
              </a:pathLst>
            </a:custGeom>
            <a:solidFill>
              <a:srgbClr val="FFD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28" name="Google Shape;1728;p49"/>
            <p:cNvSpPr/>
            <p:nvPr/>
          </p:nvSpPr>
          <p:spPr>
            <a:xfrm>
              <a:off x="4212977" y="4300576"/>
              <a:ext cx="134242" cy="30223"/>
            </a:xfrm>
            <a:custGeom>
              <a:avLst/>
              <a:gdLst/>
              <a:ahLst/>
              <a:cxnLst/>
              <a:rect l="l" t="t" r="r" b="b"/>
              <a:pathLst>
                <a:path w="3811" h="858" extrusionOk="0">
                  <a:moveTo>
                    <a:pt x="310" y="0"/>
                  </a:moveTo>
                  <a:lnTo>
                    <a:pt x="191" y="96"/>
                  </a:lnTo>
                  <a:cubicBezTo>
                    <a:pt x="24" y="96"/>
                    <a:pt x="0" y="167"/>
                    <a:pt x="0" y="334"/>
                  </a:cubicBezTo>
                  <a:lnTo>
                    <a:pt x="0" y="572"/>
                  </a:lnTo>
                  <a:cubicBezTo>
                    <a:pt x="0" y="739"/>
                    <a:pt x="143" y="858"/>
                    <a:pt x="310" y="858"/>
                  </a:cubicBezTo>
                  <a:lnTo>
                    <a:pt x="3382" y="858"/>
                  </a:lnTo>
                  <a:cubicBezTo>
                    <a:pt x="3549" y="858"/>
                    <a:pt x="3739" y="858"/>
                    <a:pt x="3739" y="691"/>
                  </a:cubicBezTo>
                  <a:lnTo>
                    <a:pt x="3810" y="524"/>
                  </a:lnTo>
                  <a:lnTo>
                    <a:pt x="3810" y="286"/>
                  </a:lnTo>
                  <a:cubicBezTo>
                    <a:pt x="3810" y="119"/>
                    <a:pt x="3691" y="0"/>
                    <a:pt x="3525" y="0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29" name="Google Shape;1729;p49"/>
            <p:cNvSpPr/>
            <p:nvPr/>
          </p:nvSpPr>
          <p:spPr>
            <a:xfrm>
              <a:off x="4208785" y="4300576"/>
              <a:ext cx="138434" cy="33569"/>
            </a:xfrm>
            <a:custGeom>
              <a:avLst/>
              <a:gdLst/>
              <a:ahLst/>
              <a:cxnLst/>
              <a:rect l="l" t="t" r="r" b="b"/>
              <a:pathLst>
                <a:path w="3930" h="953" extrusionOk="0">
                  <a:moveTo>
                    <a:pt x="310" y="0"/>
                  </a:moveTo>
                  <a:cubicBezTo>
                    <a:pt x="143" y="0"/>
                    <a:pt x="0" y="119"/>
                    <a:pt x="0" y="286"/>
                  </a:cubicBezTo>
                  <a:lnTo>
                    <a:pt x="0" y="667"/>
                  </a:lnTo>
                  <a:cubicBezTo>
                    <a:pt x="0" y="834"/>
                    <a:pt x="143" y="953"/>
                    <a:pt x="310" y="953"/>
                  </a:cubicBezTo>
                  <a:lnTo>
                    <a:pt x="3644" y="953"/>
                  </a:lnTo>
                  <a:cubicBezTo>
                    <a:pt x="3810" y="953"/>
                    <a:pt x="3929" y="834"/>
                    <a:pt x="3929" y="667"/>
                  </a:cubicBezTo>
                  <a:lnTo>
                    <a:pt x="3929" y="524"/>
                  </a:lnTo>
                  <a:lnTo>
                    <a:pt x="619" y="524"/>
                  </a:lnTo>
                  <a:cubicBezTo>
                    <a:pt x="524" y="524"/>
                    <a:pt x="429" y="453"/>
                    <a:pt x="429" y="334"/>
                  </a:cubicBezTo>
                  <a:lnTo>
                    <a:pt x="429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730" name="Google Shape;1730;p49"/>
          <p:cNvGrpSpPr/>
          <p:nvPr/>
        </p:nvGrpSpPr>
        <p:grpSpPr>
          <a:xfrm>
            <a:off x="4871899" y="1692118"/>
            <a:ext cx="363652" cy="274783"/>
            <a:chOff x="1531121" y="2767971"/>
            <a:chExt cx="377506" cy="285252"/>
          </a:xfrm>
        </p:grpSpPr>
        <p:sp>
          <p:nvSpPr>
            <p:cNvPr id="1731" name="Google Shape;1731;p49"/>
            <p:cNvSpPr/>
            <p:nvPr/>
          </p:nvSpPr>
          <p:spPr>
            <a:xfrm>
              <a:off x="1533622" y="2790621"/>
              <a:ext cx="375005" cy="254219"/>
            </a:xfrm>
            <a:custGeom>
              <a:avLst/>
              <a:gdLst/>
              <a:ahLst/>
              <a:cxnLst/>
              <a:rect l="l" t="t" r="r" b="b"/>
              <a:pathLst>
                <a:path w="10646" h="7217" extrusionOk="0">
                  <a:moveTo>
                    <a:pt x="286" y="1"/>
                  </a:moveTo>
                  <a:lnTo>
                    <a:pt x="120" y="120"/>
                  </a:lnTo>
                  <a:cubicBezTo>
                    <a:pt x="48" y="120"/>
                    <a:pt x="1" y="167"/>
                    <a:pt x="1" y="239"/>
                  </a:cubicBezTo>
                  <a:lnTo>
                    <a:pt x="48" y="7121"/>
                  </a:lnTo>
                  <a:cubicBezTo>
                    <a:pt x="48" y="7169"/>
                    <a:pt x="96" y="7216"/>
                    <a:pt x="144" y="7216"/>
                  </a:cubicBezTo>
                  <a:lnTo>
                    <a:pt x="10360" y="7216"/>
                  </a:lnTo>
                  <a:cubicBezTo>
                    <a:pt x="10431" y="7216"/>
                    <a:pt x="10479" y="7169"/>
                    <a:pt x="10479" y="7121"/>
                  </a:cubicBezTo>
                  <a:lnTo>
                    <a:pt x="10646" y="6978"/>
                  </a:lnTo>
                  <a:lnTo>
                    <a:pt x="10646" y="120"/>
                  </a:lnTo>
                  <a:cubicBezTo>
                    <a:pt x="10646" y="48"/>
                    <a:pt x="10598" y="1"/>
                    <a:pt x="10527" y="1"/>
                  </a:cubicBez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32" name="Google Shape;1732;p49"/>
            <p:cNvSpPr/>
            <p:nvPr/>
          </p:nvSpPr>
          <p:spPr>
            <a:xfrm>
              <a:off x="1531121" y="2791466"/>
              <a:ext cx="377506" cy="257565"/>
            </a:xfrm>
            <a:custGeom>
              <a:avLst/>
              <a:gdLst/>
              <a:ahLst/>
              <a:cxnLst/>
              <a:rect l="l" t="t" r="r" b="b"/>
              <a:pathLst>
                <a:path w="10717" h="7312" extrusionOk="0">
                  <a:moveTo>
                    <a:pt x="96" y="0"/>
                  </a:moveTo>
                  <a:cubicBezTo>
                    <a:pt x="48" y="0"/>
                    <a:pt x="0" y="48"/>
                    <a:pt x="0" y="96"/>
                  </a:cubicBezTo>
                  <a:lnTo>
                    <a:pt x="0" y="7216"/>
                  </a:lnTo>
                  <a:cubicBezTo>
                    <a:pt x="0" y="7264"/>
                    <a:pt x="48" y="7311"/>
                    <a:pt x="96" y="7311"/>
                  </a:cubicBezTo>
                  <a:lnTo>
                    <a:pt x="10598" y="7311"/>
                  </a:lnTo>
                  <a:cubicBezTo>
                    <a:pt x="10669" y="7311"/>
                    <a:pt x="10717" y="7264"/>
                    <a:pt x="10717" y="7216"/>
                  </a:cubicBezTo>
                  <a:lnTo>
                    <a:pt x="10717" y="6954"/>
                  </a:lnTo>
                  <a:lnTo>
                    <a:pt x="477" y="6954"/>
                  </a:lnTo>
                  <a:cubicBezTo>
                    <a:pt x="405" y="6954"/>
                    <a:pt x="357" y="6906"/>
                    <a:pt x="357" y="6835"/>
                  </a:cubicBezTo>
                  <a:lnTo>
                    <a:pt x="357" y="0"/>
                  </a:ln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33" name="Google Shape;1733;p49"/>
            <p:cNvSpPr/>
            <p:nvPr/>
          </p:nvSpPr>
          <p:spPr>
            <a:xfrm>
              <a:off x="1702244" y="3026347"/>
              <a:ext cx="34415" cy="26877"/>
            </a:xfrm>
            <a:custGeom>
              <a:avLst/>
              <a:gdLst/>
              <a:ahLst/>
              <a:cxnLst/>
              <a:rect l="l" t="t" r="r" b="b"/>
              <a:pathLst>
                <a:path w="977" h="763" extrusionOk="0">
                  <a:moveTo>
                    <a:pt x="0" y="0"/>
                  </a:moveTo>
                  <a:lnTo>
                    <a:pt x="0" y="643"/>
                  </a:lnTo>
                  <a:cubicBezTo>
                    <a:pt x="0" y="715"/>
                    <a:pt x="48" y="762"/>
                    <a:pt x="119" y="762"/>
                  </a:cubicBezTo>
                  <a:lnTo>
                    <a:pt x="858" y="762"/>
                  </a:lnTo>
                  <a:cubicBezTo>
                    <a:pt x="929" y="762"/>
                    <a:pt x="977" y="715"/>
                    <a:pt x="977" y="643"/>
                  </a:cubicBezTo>
                  <a:lnTo>
                    <a:pt x="977" y="0"/>
                  </a:lnTo>
                  <a:close/>
                </a:path>
              </a:pathLst>
            </a:custGeom>
            <a:solidFill>
              <a:srgbClr val="FFC6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34" name="Google Shape;1734;p49"/>
            <p:cNvSpPr/>
            <p:nvPr/>
          </p:nvSpPr>
          <p:spPr>
            <a:xfrm>
              <a:off x="1707282" y="2767971"/>
              <a:ext cx="177851" cy="255064"/>
            </a:xfrm>
            <a:custGeom>
              <a:avLst/>
              <a:gdLst/>
              <a:ahLst/>
              <a:cxnLst/>
              <a:rect l="l" t="t" r="r" b="b"/>
              <a:pathLst>
                <a:path w="5049" h="7241" extrusionOk="0">
                  <a:moveTo>
                    <a:pt x="1001" y="1"/>
                  </a:moveTo>
                  <a:cubicBezTo>
                    <a:pt x="881" y="1"/>
                    <a:pt x="786" y="24"/>
                    <a:pt x="715" y="72"/>
                  </a:cubicBezTo>
                  <a:cubicBezTo>
                    <a:pt x="500" y="167"/>
                    <a:pt x="381" y="572"/>
                    <a:pt x="381" y="834"/>
                  </a:cubicBezTo>
                  <a:lnTo>
                    <a:pt x="0" y="4478"/>
                  </a:lnTo>
                  <a:lnTo>
                    <a:pt x="358" y="7240"/>
                  </a:lnTo>
                  <a:lnTo>
                    <a:pt x="4763" y="7216"/>
                  </a:lnTo>
                  <a:cubicBezTo>
                    <a:pt x="4811" y="7216"/>
                    <a:pt x="4858" y="7169"/>
                    <a:pt x="4858" y="7097"/>
                  </a:cubicBezTo>
                  <a:lnTo>
                    <a:pt x="5049" y="6978"/>
                  </a:lnTo>
                  <a:lnTo>
                    <a:pt x="5049" y="120"/>
                  </a:lnTo>
                  <a:cubicBezTo>
                    <a:pt x="5049" y="48"/>
                    <a:pt x="5001" y="1"/>
                    <a:pt x="4954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35" name="Google Shape;1735;p49"/>
            <p:cNvSpPr/>
            <p:nvPr/>
          </p:nvSpPr>
          <p:spPr>
            <a:xfrm>
              <a:off x="1707282" y="2770472"/>
              <a:ext cx="177851" cy="255910"/>
            </a:xfrm>
            <a:custGeom>
              <a:avLst/>
              <a:gdLst/>
              <a:ahLst/>
              <a:cxnLst/>
              <a:rect l="l" t="t" r="r" b="b"/>
              <a:pathLst>
                <a:path w="5049" h="7265" extrusionOk="0">
                  <a:moveTo>
                    <a:pt x="715" y="1"/>
                  </a:moveTo>
                  <a:cubicBezTo>
                    <a:pt x="500" y="96"/>
                    <a:pt x="358" y="334"/>
                    <a:pt x="358" y="573"/>
                  </a:cubicBezTo>
                  <a:lnTo>
                    <a:pt x="0" y="4049"/>
                  </a:lnTo>
                  <a:lnTo>
                    <a:pt x="358" y="7264"/>
                  </a:lnTo>
                  <a:lnTo>
                    <a:pt x="4954" y="7264"/>
                  </a:lnTo>
                  <a:cubicBezTo>
                    <a:pt x="5001" y="7264"/>
                    <a:pt x="5049" y="7217"/>
                    <a:pt x="5049" y="7169"/>
                  </a:cubicBezTo>
                  <a:lnTo>
                    <a:pt x="5049" y="6907"/>
                  </a:lnTo>
                  <a:lnTo>
                    <a:pt x="810" y="6907"/>
                  </a:lnTo>
                  <a:cubicBezTo>
                    <a:pt x="762" y="6907"/>
                    <a:pt x="715" y="6859"/>
                    <a:pt x="715" y="6812"/>
                  </a:cubicBezTo>
                  <a:lnTo>
                    <a:pt x="715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36" name="Google Shape;1736;p49"/>
            <p:cNvSpPr/>
            <p:nvPr/>
          </p:nvSpPr>
          <p:spPr>
            <a:xfrm>
              <a:off x="1555427" y="2767971"/>
              <a:ext cx="164466" cy="255874"/>
            </a:xfrm>
            <a:custGeom>
              <a:avLst/>
              <a:gdLst/>
              <a:ahLst/>
              <a:cxnLst/>
              <a:rect l="l" t="t" r="r" b="b"/>
              <a:pathLst>
                <a:path w="4669" h="7264" extrusionOk="0">
                  <a:moveTo>
                    <a:pt x="310" y="1"/>
                  </a:moveTo>
                  <a:lnTo>
                    <a:pt x="120" y="96"/>
                  </a:lnTo>
                  <a:cubicBezTo>
                    <a:pt x="49" y="96"/>
                    <a:pt x="1" y="143"/>
                    <a:pt x="1" y="215"/>
                  </a:cubicBezTo>
                  <a:lnTo>
                    <a:pt x="49" y="7145"/>
                  </a:lnTo>
                  <a:cubicBezTo>
                    <a:pt x="49" y="7216"/>
                    <a:pt x="96" y="7264"/>
                    <a:pt x="144" y="7264"/>
                  </a:cubicBezTo>
                  <a:lnTo>
                    <a:pt x="4669" y="7240"/>
                  </a:lnTo>
                  <a:lnTo>
                    <a:pt x="4645" y="7240"/>
                  </a:lnTo>
                  <a:lnTo>
                    <a:pt x="4645" y="644"/>
                  </a:lnTo>
                  <a:cubicBezTo>
                    <a:pt x="4645" y="286"/>
                    <a:pt x="4359" y="1"/>
                    <a:pt x="4002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37" name="Google Shape;1737;p49"/>
            <p:cNvSpPr/>
            <p:nvPr/>
          </p:nvSpPr>
          <p:spPr>
            <a:xfrm>
              <a:off x="1553771" y="2767971"/>
              <a:ext cx="178696" cy="258411"/>
            </a:xfrm>
            <a:custGeom>
              <a:avLst/>
              <a:gdLst/>
              <a:ahLst/>
              <a:cxnLst/>
              <a:rect l="l" t="t" r="r" b="b"/>
              <a:pathLst>
                <a:path w="5073" h="7336" extrusionOk="0">
                  <a:moveTo>
                    <a:pt x="96" y="1"/>
                  </a:moveTo>
                  <a:cubicBezTo>
                    <a:pt x="48" y="1"/>
                    <a:pt x="0" y="48"/>
                    <a:pt x="0" y="120"/>
                  </a:cubicBezTo>
                  <a:lnTo>
                    <a:pt x="0" y="7240"/>
                  </a:lnTo>
                  <a:cubicBezTo>
                    <a:pt x="0" y="7288"/>
                    <a:pt x="48" y="7335"/>
                    <a:pt x="96" y="7335"/>
                  </a:cubicBezTo>
                  <a:lnTo>
                    <a:pt x="5073" y="7335"/>
                  </a:lnTo>
                  <a:lnTo>
                    <a:pt x="5073" y="6978"/>
                  </a:lnTo>
                  <a:lnTo>
                    <a:pt x="453" y="6978"/>
                  </a:lnTo>
                  <a:cubicBezTo>
                    <a:pt x="405" y="6978"/>
                    <a:pt x="357" y="6930"/>
                    <a:pt x="357" y="6883"/>
                  </a:cubicBezTo>
                  <a:lnTo>
                    <a:pt x="357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38" name="Google Shape;1738;p49"/>
            <p:cNvSpPr/>
            <p:nvPr/>
          </p:nvSpPr>
          <p:spPr>
            <a:xfrm>
              <a:off x="1743352" y="2901368"/>
              <a:ext cx="11765" cy="52027"/>
            </a:xfrm>
            <a:custGeom>
              <a:avLst/>
              <a:gdLst/>
              <a:ahLst/>
              <a:cxnLst/>
              <a:rect l="l" t="t" r="r" b="b"/>
              <a:pathLst>
                <a:path w="334" h="1477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lnTo>
                    <a:pt x="0" y="1310"/>
                  </a:lnTo>
                  <a:cubicBezTo>
                    <a:pt x="0" y="1405"/>
                    <a:pt x="72" y="1476"/>
                    <a:pt x="167" y="1476"/>
                  </a:cubicBezTo>
                  <a:cubicBezTo>
                    <a:pt x="262" y="1476"/>
                    <a:pt x="334" y="1405"/>
                    <a:pt x="334" y="1310"/>
                  </a:cubicBezTo>
                  <a:lnTo>
                    <a:pt x="334" y="167"/>
                  </a:lnTo>
                  <a:cubicBezTo>
                    <a:pt x="334" y="71"/>
                    <a:pt x="262" y="0"/>
                    <a:pt x="167" y="0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39" name="Google Shape;1739;p49"/>
            <p:cNvSpPr/>
            <p:nvPr/>
          </p:nvSpPr>
          <p:spPr>
            <a:xfrm>
              <a:off x="1573884" y="2788930"/>
              <a:ext cx="46180" cy="53718"/>
            </a:xfrm>
            <a:custGeom>
              <a:avLst/>
              <a:gdLst/>
              <a:ahLst/>
              <a:cxnLst/>
              <a:rect l="l" t="t" r="r" b="b"/>
              <a:pathLst>
                <a:path w="1311" h="1525" extrusionOk="0">
                  <a:moveTo>
                    <a:pt x="668" y="549"/>
                  </a:moveTo>
                  <a:lnTo>
                    <a:pt x="787" y="906"/>
                  </a:lnTo>
                  <a:lnTo>
                    <a:pt x="525" y="906"/>
                  </a:lnTo>
                  <a:lnTo>
                    <a:pt x="668" y="549"/>
                  </a:lnTo>
                  <a:close/>
                  <a:moveTo>
                    <a:pt x="668" y="1"/>
                  </a:moveTo>
                  <a:cubicBezTo>
                    <a:pt x="572" y="1"/>
                    <a:pt x="501" y="49"/>
                    <a:pt x="477" y="120"/>
                  </a:cubicBezTo>
                  <a:lnTo>
                    <a:pt x="25" y="1287"/>
                  </a:lnTo>
                  <a:cubicBezTo>
                    <a:pt x="1" y="1382"/>
                    <a:pt x="48" y="1477"/>
                    <a:pt x="120" y="1501"/>
                  </a:cubicBezTo>
                  <a:cubicBezTo>
                    <a:pt x="144" y="1501"/>
                    <a:pt x="167" y="1525"/>
                    <a:pt x="191" y="1525"/>
                  </a:cubicBezTo>
                  <a:cubicBezTo>
                    <a:pt x="239" y="1525"/>
                    <a:pt x="310" y="1477"/>
                    <a:pt x="334" y="1406"/>
                  </a:cubicBezTo>
                  <a:lnTo>
                    <a:pt x="406" y="1215"/>
                  </a:lnTo>
                  <a:lnTo>
                    <a:pt x="906" y="1215"/>
                  </a:lnTo>
                  <a:lnTo>
                    <a:pt x="977" y="1406"/>
                  </a:lnTo>
                  <a:cubicBezTo>
                    <a:pt x="995" y="1479"/>
                    <a:pt x="1055" y="1510"/>
                    <a:pt x="1125" y="1510"/>
                  </a:cubicBezTo>
                  <a:cubicBezTo>
                    <a:pt x="1147" y="1510"/>
                    <a:pt x="1169" y="1507"/>
                    <a:pt x="1192" y="1501"/>
                  </a:cubicBezTo>
                  <a:cubicBezTo>
                    <a:pt x="1263" y="1477"/>
                    <a:pt x="1311" y="1382"/>
                    <a:pt x="1287" y="1287"/>
                  </a:cubicBezTo>
                  <a:lnTo>
                    <a:pt x="834" y="120"/>
                  </a:lnTo>
                  <a:cubicBezTo>
                    <a:pt x="810" y="49"/>
                    <a:pt x="739" y="1"/>
                    <a:pt x="668" y="1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40" name="Google Shape;1740;p49"/>
            <p:cNvSpPr/>
            <p:nvPr/>
          </p:nvSpPr>
          <p:spPr>
            <a:xfrm>
              <a:off x="1743352" y="2901368"/>
              <a:ext cx="39452" cy="52027"/>
            </a:xfrm>
            <a:custGeom>
              <a:avLst/>
              <a:gdLst/>
              <a:ahLst/>
              <a:cxnLst/>
              <a:rect l="l" t="t" r="r" b="b"/>
              <a:pathLst>
                <a:path w="1120" h="1477" extrusionOk="0">
                  <a:moveTo>
                    <a:pt x="500" y="333"/>
                  </a:moveTo>
                  <a:cubicBezTo>
                    <a:pt x="786" y="333"/>
                    <a:pt x="810" y="643"/>
                    <a:pt x="810" y="738"/>
                  </a:cubicBezTo>
                  <a:cubicBezTo>
                    <a:pt x="810" y="953"/>
                    <a:pt x="715" y="1167"/>
                    <a:pt x="500" y="1167"/>
                  </a:cubicBezTo>
                  <a:lnTo>
                    <a:pt x="334" y="1167"/>
                  </a:lnTo>
                  <a:lnTo>
                    <a:pt x="334" y="738"/>
                  </a:lnTo>
                  <a:lnTo>
                    <a:pt x="334" y="333"/>
                  </a:lnTo>
                  <a:close/>
                  <a:moveTo>
                    <a:pt x="167" y="0"/>
                  </a:moveTo>
                  <a:cubicBezTo>
                    <a:pt x="119" y="0"/>
                    <a:pt x="96" y="24"/>
                    <a:pt x="48" y="48"/>
                  </a:cubicBezTo>
                  <a:cubicBezTo>
                    <a:pt x="24" y="71"/>
                    <a:pt x="0" y="119"/>
                    <a:pt x="0" y="167"/>
                  </a:cubicBezTo>
                  <a:lnTo>
                    <a:pt x="0" y="738"/>
                  </a:lnTo>
                  <a:lnTo>
                    <a:pt x="0" y="1334"/>
                  </a:lnTo>
                  <a:cubicBezTo>
                    <a:pt x="0" y="1357"/>
                    <a:pt x="24" y="1405"/>
                    <a:pt x="48" y="1429"/>
                  </a:cubicBezTo>
                  <a:cubicBezTo>
                    <a:pt x="96" y="1476"/>
                    <a:pt x="119" y="1476"/>
                    <a:pt x="167" y="1476"/>
                  </a:cubicBezTo>
                  <a:lnTo>
                    <a:pt x="500" y="1476"/>
                  </a:lnTo>
                  <a:cubicBezTo>
                    <a:pt x="858" y="1476"/>
                    <a:pt x="1120" y="1167"/>
                    <a:pt x="1120" y="738"/>
                  </a:cubicBezTo>
                  <a:cubicBezTo>
                    <a:pt x="1120" y="310"/>
                    <a:pt x="881" y="0"/>
                    <a:pt x="500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41" name="Google Shape;1741;p49"/>
            <p:cNvSpPr/>
            <p:nvPr/>
          </p:nvSpPr>
          <p:spPr>
            <a:xfrm>
              <a:off x="1578076" y="2900523"/>
              <a:ext cx="37796" cy="53718"/>
            </a:xfrm>
            <a:custGeom>
              <a:avLst/>
              <a:gdLst/>
              <a:ahLst/>
              <a:cxnLst/>
              <a:rect l="l" t="t" r="r" b="b"/>
              <a:pathLst>
                <a:path w="1073" h="1525" extrusionOk="0">
                  <a:moveTo>
                    <a:pt x="525" y="334"/>
                  </a:moveTo>
                  <a:cubicBezTo>
                    <a:pt x="572" y="334"/>
                    <a:pt x="620" y="381"/>
                    <a:pt x="620" y="453"/>
                  </a:cubicBezTo>
                  <a:cubicBezTo>
                    <a:pt x="620" y="500"/>
                    <a:pt x="572" y="548"/>
                    <a:pt x="525" y="548"/>
                  </a:cubicBezTo>
                  <a:lnTo>
                    <a:pt x="334" y="548"/>
                  </a:lnTo>
                  <a:lnTo>
                    <a:pt x="334" y="334"/>
                  </a:lnTo>
                  <a:close/>
                  <a:moveTo>
                    <a:pt x="572" y="881"/>
                  </a:moveTo>
                  <a:cubicBezTo>
                    <a:pt x="668" y="881"/>
                    <a:pt x="739" y="953"/>
                    <a:pt x="739" y="1048"/>
                  </a:cubicBezTo>
                  <a:cubicBezTo>
                    <a:pt x="739" y="1119"/>
                    <a:pt x="668" y="1191"/>
                    <a:pt x="572" y="1191"/>
                  </a:cubicBezTo>
                  <a:lnTo>
                    <a:pt x="334" y="1191"/>
                  </a:lnTo>
                  <a:lnTo>
                    <a:pt x="334" y="881"/>
                  </a:lnTo>
                  <a:close/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1358"/>
                  </a:lnTo>
                  <a:cubicBezTo>
                    <a:pt x="1" y="1405"/>
                    <a:pt x="25" y="1453"/>
                    <a:pt x="48" y="1477"/>
                  </a:cubicBezTo>
                  <a:cubicBezTo>
                    <a:pt x="96" y="1500"/>
                    <a:pt x="120" y="1524"/>
                    <a:pt x="168" y="1524"/>
                  </a:cubicBezTo>
                  <a:lnTo>
                    <a:pt x="572" y="1524"/>
                  </a:lnTo>
                  <a:cubicBezTo>
                    <a:pt x="834" y="1524"/>
                    <a:pt x="1073" y="1310"/>
                    <a:pt x="1073" y="1048"/>
                  </a:cubicBezTo>
                  <a:cubicBezTo>
                    <a:pt x="1073" y="881"/>
                    <a:pt x="1001" y="762"/>
                    <a:pt x="882" y="667"/>
                  </a:cubicBezTo>
                  <a:cubicBezTo>
                    <a:pt x="930" y="596"/>
                    <a:pt x="953" y="524"/>
                    <a:pt x="953" y="453"/>
                  </a:cubicBezTo>
                  <a:cubicBezTo>
                    <a:pt x="953" y="191"/>
                    <a:pt x="763" y="0"/>
                    <a:pt x="525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42" name="Google Shape;1742;p49"/>
            <p:cNvSpPr/>
            <p:nvPr/>
          </p:nvSpPr>
          <p:spPr>
            <a:xfrm>
              <a:off x="1740006" y="2788930"/>
              <a:ext cx="46990" cy="52908"/>
            </a:xfrm>
            <a:custGeom>
              <a:avLst/>
              <a:gdLst/>
              <a:ahLst/>
              <a:cxnLst/>
              <a:rect l="l" t="t" r="r" b="b"/>
              <a:pathLst>
                <a:path w="1334" h="1502" extrusionOk="0">
                  <a:moveTo>
                    <a:pt x="762" y="1"/>
                  </a:moveTo>
                  <a:cubicBezTo>
                    <a:pt x="357" y="1"/>
                    <a:pt x="0" y="334"/>
                    <a:pt x="0" y="739"/>
                  </a:cubicBezTo>
                  <a:cubicBezTo>
                    <a:pt x="0" y="1168"/>
                    <a:pt x="357" y="1501"/>
                    <a:pt x="762" y="1501"/>
                  </a:cubicBezTo>
                  <a:cubicBezTo>
                    <a:pt x="929" y="1501"/>
                    <a:pt x="1096" y="1454"/>
                    <a:pt x="1215" y="1358"/>
                  </a:cubicBezTo>
                  <a:cubicBezTo>
                    <a:pt x="1238" y="1334"/>
                    <a:pt x="1262" y="1311"/>
                    <a:pt x="1262" y="1287"/>
                  </a:cubicBezTo>
                  <a:cubicBezTo>
                    <a:pt x="1334" y="1215"/>
                    <a:pt x="1310" y="1120"/>
                    <a:pt x="1262" y="1049"/>
                  </a:cubicBezTo>
                  <a:cubicBezTo>
                    <a:pt x="1230" y="1027"/>
                    <a:pt x="1193" y="1016"/>
                    <a:pt x="1156" y="1016"/>
                  </a:cubicBezTo>
                  <a:cubicBezTo>
                    <a:pt x="1110" y="1016"/>
                    <a:pt x="1063" y="1033"/>
                    <a:pt x="1024" y="1073"/>
                  </a:cubicBezTo>
                  <a:cubicBezTo>
                    <a:pt x="1024" y="1096"/>
                    <a:pt x="1000" y="1096"/>
                    <a:pt x="1000" y="1120"/>
                  </a:cubicBezTo>
                  <a:cubicBezTo>
                    <a:pt x="929" y="1168"/>
                    <a:pt x="857" y="1192"/>
                    <a:pt x="762" y="1192"/>
                  </a:cubicBezTo>
                  <a:cubicBezTo>
                    <a:pt x="524" y="1192"/>
                    <a:pt x="333" y="1001"/>
                    <a:pt x="333" y="763"/>
                  </a:cubicBezTo>
                  <a:cubicBezTo>
                    <a:pt x="333" y="501"/>
                    <a:pt x="524" y="310"/>
                    <a:pt x="762" y="310"/>
                  </a:cubicBezTo>
                  <a:cubicBezTo>
                    <a:pt x="857" y="310"/>
                    <a:pt x="953" y="334"/>
                    <a:pt x="1024" y="382"/>
                  </a:cubicBezTo>
                  <a:cubicBezTo>
                    <a:pt x="1054" y="402"/>
                    <a:pt x="1087" y="413"/>
                    <a:pt x="1120" y="413"/>
                  </a:cubicBezTo>
                  <a:cubicBezTo>
                    <a:pt x="1166" y="413"/>
                    <a:pt x="1211" y="390"/>
                    <a:pt x="1238" y="334"/>
                  </a:cubicBezTo>
                  <a:cubicBezTo>
                    <a:pt x="1286" y="263"/>
                    <a:pt x="1262" y="168"/>
                    <a:pt x="1191" y="120"/>
                  </a:cubicBezTo>
                  <a:cubicBezTo>
                    <a:pt x="1072" y="25"/>
                    <a:pt x="929" y="1"/>
                    <a:pt x="762" y="1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43" name="Google Shape;1743;p49"/>
            <p:cNvSpPr/>
            <p:nvPr/>
          </p:nvSpPr>
          <p:spPr>
            <a:xfrm>
              <a:off x="1634295" y="2809924"/>
              <a:ext cx="64638" cy="10920"/>
            </a:xfrm>
            <a:custGeom>
              <a:avLst/>
              <a:gdLst/>
              <a:ahLst/>
              <a:cxnLst/>
              <a:rect l="l" t="t" r="r" b="b"/>
              <a:pathLst>
                <a:path w="1835" h="310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38"/>
                    <a:pt x="72" y="310"/>
                    <a:pt x="167" y="310"/>
                  </a:cubicBezTo>
                  <a:lnTo>
                    <a:pt x="1667" y="310"/>
                  </a:lnTo>
                  <a:cubicBezTo>
                    <a:pt x="1763" y="310"/>
                    <a:pt x="1834" y="238"/>
                    <a:pt x="1834" y="167"/>
                  </a:cubicBezTo>
                  <a:cubicBezTo>
                    <a:pt x="1834" y="72"/>
                    <a:pt x="1763" y="0"/>
                    <a:pt x="1667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44" name="Google Shape;1744;p49"/>
            <p:cNvSpPr/>
            <p:nvPr/>
          </p:nvSpPr>
          <p:spPr>
            <a:xfrm>
              <a:off x="1634295" y="2832574"/>
              <a:ext cx="34415" cy="11765"/>
            </a:xfrm>
            <a:custGeom>
              <a:avLst/>
              <a:gdLst/>
              <a:ahLst/>
              <a:cxnLst/>
              <a:rect l="l" t="t" r="r" b="b"/>
              <a:pathLst>
                <a:path w="977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810" y="334"/>
                  </a:lnTo>
                  <a:cubicBezTo>
                    <a:pt x="905" y="334"/>
                    <a:pt x="977" y="262"/>
                    <a:pt x="977" y="167"/>
                  </a:cubicBezTo>
                  <a:cubicBezTo>
                    <a:pt x="977" y="72"/>
                    <a:pt x="905" y="0"/>
                    <a:pt x="810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45" name="Google Shape;1745;p49"/>
            <p:cNvSpPr/>
            <p:nvPr/>
          </p:nvSpPr>
          <p:spPr>
            <a:xfrm>
              <a:off x="1634295" y="2855224"/>
              <a:ext cx="49526" cy="11765"/>
            </a:xfrm>
            <a:custGeom>
              <a:avLst/>
              <a:gdLst/>
              <a:ahLst/>
              <a:cxnLst/>
              <a:rect l="l" t="t" r="r" b="b"/>
              <a:pathLst>
                <a:path w="1406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1239" y="334"/>
                  </a:lnTo>
                  <a:cubicBezTo>
                    <a:pt x="1334" y="334"/>
                    <a:pt x="1405" y="262"/>
                    <a:pt x="1405" y="167"/>
                  </a:cubicBezTo>
                  <a:cubicBezTo>
                    <a:pt x="1405" y="72"/>
                    <a:pt x="1334" y="0"/>
                    <a:pt x="1239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46" name="Google Shape;1746;p49"/>
            <p:cNvSpPr/>
            <p:nvPr/>
          </p:nvSpPr>
          <p:spPr>
            <a:xfrm>
              <a:off x="1634295" y="2877873"/>
              <a:ext cx="64638" cy="11765"/>
            </a:xfrm>
            <a:custGeom>
              <a:avLst/>
              <a:gdLst/>
              <a:ahLst/>
              <a:cxnLst/>
              <a:rect l="l" t="t" r="r" b="b"/>
              <a:pathLst>
                <a:path w="1835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1667" y="334"/>
                  </a:lnTo>
                  <a:cubicBezTo>
                    <a:pt x="1763" y="334"/>
                    <a:pt x="1834" y="262"/>
                    <a:pt x="1834" y="167"/>
                  </a:cubicBezTo>
                  <a:cubicBezTo>
                    <a:pt x="1834" y="72"/>
                    <a:pt x="1763" y="0"/>
                    <a:pt x="1667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47" name="Google Shape;1747;p49"/>
            <p:cNvSpPr/>
            <p:nvPr/>
          </p:nvSpPr>
          <p:spPr>
            <a:xfrm>
              <a:off x="1634295" y="2919791"/>
              <a:ext cx="64638" cy="11800"/>
            </a:xfrm>
            <a:custGeom>
              <a:avLst/>
              <a:gdLst/>
              <a:ahLst/>
              <a:cxnLst/>
              <a:rect l="l" t="t" r="r" b="b"/>
              <a:pathLst>
                <a:path w="1835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1667" y="334"/>
                  </a:lnTo>
                  <a:cubicBezTo>
                    <a:pt x="1763" y="334"/>
                    <a:pt x="1834" y="263"/>
                    <a:pt x="1834" y="168"/>
                  </a:cubicBezTo>
                  <a:cubicBezTo>
                    <a:pt x="1834" y="72"/>
                    <a:pt x="1763" y="1"/>
                    <a:pt x="1667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48" name="Google Shape;1748;p49"/>
            <p:cNvSpPr/>
            <p:nvPr/>
          </p:nvSpPr>
          <p:spPr>
            <a:xfrm>
              <a:off x="1634295" y="2942441"/>
              <a:ext cx="49526" cy="11800"/>
            </a:xfrm>
            <a:custGeom>
              <a:avLst/>
              <a:gdLst/>
              <a:ahLst/>
              <a:cxnLst/>
              <a:rect l="l" t="t" r="r" b="b"/>
              <a:pathLst>
                <a:path w="1406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1239" y="334"/>
                  </a:lnTo>
                  <a:cubicBezTo>
                    <a:pt x="1334" y="334"/>
                    <a:pt x="1405" y="263"/>
                    <a:pt x="1405" y="168"/>
                  </a:cubicBezTo>
                  <a:cubicBezTo>
                    <a:pt x="1405" y="72"/>
                    <a:pt x="1334" y="1"/>
                    <a:pt x="1239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49" name="Google Shape;1749;p49"/>
            <p:cNvSpPr/>
            <p:nvPr/>
          </p:nvSpPr>
          <p:spPr>
            <a:xfrm>
              <a:off x="1634295" y="2965090"/>
              <a:ext cx="64638" cy="11800"/>
            </a:xfrm>
            <a:custGeom>
              <a:avLst/>
              <a:gdLst/>
              <a:ahLst/>
              <a:cxnLst/>
              <a:rect l="l" t="t" r="r" b="b"/>
              <a:pathLst>
                <a:path w="1835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1667" y="334"/>
                  </a:lnTo>
                  <a:cubicBezTo>
                    <a:pt x="1763" y="334"/>
                    <a:pt x="1834" y="263"/>
                    <a:pt x="1834" y="168"/>
                  </a:cubicBezTo>
                  <a:cubicBezTo>
                    <a:pt x="1834" y="72"/>
                    <a:pt x="1763" y="1"/>
                    <a:pt x="1667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50" name="Google Shape;1750;p49"/>
            <p:cNvSpPr/>
            <p:nvPr/>
          </p:nvSpPr>
          <p:spPr>
            <a:xfrm>
              <a:off x="1634295" y="2987740"/>
              <a:ext cx="34415" cy="11800"/>
            </a:xfrm>
            <a:custGeom>
              <a:avLst/>
              <a:gdLst/>
              <a:ahLst/>
              <a:cxnLst/>
              <a:rect l="l" t="t" r="r" b="b"/>
              <a:pathLst>
                <a:path w="977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810" y="334"/>
                  </a:lnTo>
                  <a:cubicBezTo>
                    <a:pt x="905" y="334"/>
                    <a:pt x="977" y="263"/>
                    <a:pt x="977" y="168"/>
                  </a:cubicBezTo>
                  <a:cubicBezTo>
                    <a:pt x="977" y="72"/>
                    <a:pt x="905" y="1"/>
                    <a:pt x="810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51" name="Google Shape;1751;p49"/>
            <p:cNvSpPr/>
            <p:nvPr/>
          </p:nvSpPr>
          <p:spPr>
            <a:xfrm>
              <a:off x="1802072" y="2809924"/>
              <a:ext cx="33569" cy="10920"/>
            </a:xfrm>
            <a:custGeom>
              <a:avLst/>
              <a:gdLst/>
              <a:ahLst/>
              <a:cxnLst/>
              <a:rect l="l" t="t" r="r" b="b"/>
              <a:pathLst>
                <a:path w="953" h="310" extrusionOk="0">
                  <a:moveTo>
                    <a:pt x="143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38"/>
                    <a:pt x="72" y="310"/>
                    <a:pt x="143" y="310"/>
                  </a:cubicBezTo>
                  <a:lnTo>
                    <a:pt x="786" y="310"/>
                  </a:lnTo>
                  <a:cubicBezTo>
                    <a:pt x="881" y="310"/>
                    <a:pt x="953" y="238"/>
                    <a:pt x="953" y="167"/>
                  </a:cubicBezTo>
                  <a:cubicBezTo>
                    <a:pt x="953" y="72"/>
                    <a:pt x="881" y="0"/>
                    <a:pt x="786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52" name="Google Shape;1752;p49"/>
            <p:cNvSpPr/>
            <p:nvPr/>
          </p:nvSpPr>
          <p:spPr>
            <a:xfrm>
              <a:off x="1801227" y="2832574"/>
              <a:ext cx="64638" cy="11765"/>
            </a:xfrm>
            <a:custGeom>
              <a:avLst/>
              <a:gdLst/>
              <a:ahLst/>
              <a:cxnLst/>
              <a:rect l="l" t="t" r="r" b="b"/>
              <a:pathLst>
                <a:path w="1835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7" y="334"/>
                  </a:cubicBezTo>
                  <a:lnTo>
                    <a:pt x="1691" y="334"/>
                  </a:lnTo>
                  <a:cubicBezTo>
                    <a:pt x="1763" y="334"/>
                    <a:pt x="1834" y="262"/>
                    <a:pt x="1834" y="167"/>
                  </a:cubicBezTo>
                  <a:cubicBezTo>
                    <a:pt x="1834" y="72"/>
                    <a:pt x="1763" y="0"/>
                    <a:pt x="1691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53" name="Google Shape;1753;p49"/>
            <p:cNvSpPr/>
            <p:nvPr/>
          </p:nvSpPr>
          <p:spPr>
            <a:xfrm>
              <a:off x="1801227" y="2855224"/>
              <a:ext cx="57065" cy="11765"/>
            </a:xfrm>
            <a:custGeom>
              <a:avLst/>
              <a:gdLst/>
              <a:ahLst/>
              <a:cxnLst/>
              <a:rect l="l" t="t" r="r" b="b"/>
              <a:pathLst>
                <a:path w="1620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7" y="334"/>
                  </a:cubicBezTo>
                  <a:lnTo>
                    <a:pt x="1477" y="334"/>
                  </a:lnTo>
                  <a:cubicBezTo>
                    <a:pt x="1548" y="334"/>
                    <a:pt x="1620" y="262"/>
                    <a:pt x="1620" y="167"/>
                  </a:cubicBezTo>
                  <a:cubicBezTo>
                    <a:pt x="1620" y="72"/>
                    <a:pt x="1548" y="0"/>
                    <a:pt x="1477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54" name="Google Shape;1754;p49"/>
            <p:cNvSpPr/>
            <p:nvPr/>
          </p:nvSpPr>
          <p:spPr>
            <a:xfrm>
              <a:off x="1801227" y="2877873"/>
              <a:ext cx="41988" cy="11765"/>
            </a:xfrm>
            <a:custGeom>
              <a:avLst/>
              <a:gdLst/>
              <a:ahLst/>
              <a:cxnLst/>
              <a:rect l="l" t="t" r="r" b="b"/>
              <a:pathLst>
                <a:path w="1192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67" y="334"/>
                  </a:cubicBezTo>
                  <a:lnTo>
                    <a:pt x="1025" y="334"/>
                  </a:lnTo>
                  <a:cubicBezTo>
                    <a:pt x="1120" y="334"/>
                    <a:pt x="1191" y="262"/>
                    <a:pt x="1191" y="167"/>
                  </a:cubicBezTo>
                  <a:cubicBezTo>
                    <a:pt x="1191" y="72"/>
                    <a:pt x="1120" y="0"/>
                    <a:pt x="1025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55" name="Google Shape;1755;p49"/>
            <p:cNvSpPr/>
            <p:nvPr/>
          </p:nvSpPr>
          <p:spPr>
            <a:xfrm>
              <a:off x="1801227" y="2919791"/>
              <a:ext cx="49526" cy="11800"/>
            </a:xfrm>
            <a:custGeom>
              <a:avLst/>
              <a:gdLst/>
              <a:ahLst/>
              <a:cxnLst/>
              <a:rect l="l" t="t" r="r" b="b"/>
              <a:pathLst>
                <a:path w="1406" h="335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lnTo>
                    <a:pt x="1239" y="334"/>
                  </a:lnTo>
                  <a:cubicBezTo>
                    <a:pt x="1334" y="334"/>
                    <a:pt x="1406" y="263"/>
                    <a:pt x="1406" y="168"/>
                  </a:cubicBezTo>
                  <a:cubicBezTo>
                    <a:pt x="1406" y="72"/>
                    <a:pt x="1334" y="1"/>
                    <a:pt x="1239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56" name="Google Shape;1756;p49"/>
            <p:cNvSpPr/>
            <p:nvPr/>
          </p:nvSpPr>
          <p:spPr>
            <a:xfrm>
              <a:off x="1801227" y="2942441"/>
              <a:ext cx="64638" cy="11800"/>
            </a:xfrm>
            <a:custGeom>
              <a:avLst/>
              <a:gdLst/>
              <a:ahLst/>
              <a:cxnLst/>
              <a:rect l="l" t="t" r="r" b="b"/>
              <a:pathLst>
                <a:path w="1835" h="335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lnTo>
                    <a:pt x="1691" y="334"/>
                  </a:lnTo>
                  <a:cubicBezTo>
                    <a:pt x="1763" y="334"/>
                    <a:pt x="1834" y="263"/>
                    <a:pt x="1834" y="168"/>
                  </a:cubicBezTo>
                  <a:cubicBezTo>
                    <a:pt x="1834" y="72"/>
                    <a:pt x="1763" y="1"/>
                    <a:pt x="1691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57" name="Google Shape;1757;p49"/>
            <p:cNvSpPr/>
            <p:nvPr/>
          </p:nvSpPr>
          <p:spPr>
            <a:xfrm>
              <a:off x="1802072" y="2965090"/>
              <a:ext cx="33569" cy="11800"/>
            </a:xfrm>
            <a:custGeom>
              <a:avLst/>
              <a:gdLst/>
              <a:ahLst/>
              <a:cxnLst/>
              <a:rect l="l" t="t" r="r" b="b"/>
              <a:pathLst>
                <a:path w="953" h="335" extrusionOk="0">
                  <a:moveTo>
                    <a:pt x="143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63"/>
                    <a:pt x="72" y="334"/>
                    <a:pt x="143" y="334"/>
                  </a:cubicBezTo>
                  <a:lnTo>
                    <a:pt x="786" y="334"/>
                  </a:lnTo>
                  <a:cubicBezTo>
                    <a:pt x="881" y="334"/>
                    <a:pt x="953" y="263"/>
                    <a:pt x="953" y="168"/>
                  </a:cubicBezTo>
                  <a:cubicBezTo>
                    <a:pt x="953" y="72"/>
                    <a:pt x="881" y="1"/>
                    <a:pt x="786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58" name="Google Shape;1758;p49"/>
            <p:cNvSpPr/>
            <p:nvPr/>
          </p:nvSpPr>
          <p:spPr>
            <a:xfrm>
              <a:off x="1801227" y="2987740"/>
              <a:ext cx="57065" cy="11800"/>
            </a:xfrm>
            <a:custGeom>
              <a:avLst/>
              <a:gdLst/>
              <a:ahLst/>
              <a:cxnLst/>
              <a:rect l="l" t="t" r="r" b="b"/>
              <a:pathLst>
                <a:path w="1620" h="335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lnTo>
                    <a:pt x="1477" y="334"/>
                  </a:lnTo>
                  <a:cubicBezTo>
                    <a:pt x="1548" y="334"/>
                    <a:pt x="1620" y="263"/>
                    <a:pt x="1620" y="168"/>
                  </a:cubicBezTo>
                  <a:cubicBezTo>
                    <a:pt x="1620" y="72"/>
                    <a:pt x="1548" y="1"/>
                    <a:pt x="1477" y="1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AF9366D6-5B3D-5544-43CA-F1B0059BA6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5718" y="411486"/>
            <a:ext cx="911114" cy="91111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2FF739B-0AFC-C757-EC8D-74D10D1004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2074" y="3884265"/>
            <a:ext cx="822084" cy="8220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p44"/>
          <p:cNvSpPr txBox="1">
            <a:spLocks noGrp="1"/>
          </p:cNvSpPr>
          <p:nvPr>
            <p:ph type="title"/>
          </p:nvPr>
        </p:nvSpPr>
        <p:spPr>
          <a:xfrm>
            <a:off x="1058018" y="2201398"/>
            <a:ext cx="7135081" cy="9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Course Format &amp; Methodology</a:t>
            </a:r>
            <a:endParaRPr dirty="0"/>
          </a:p>
        </p:txBody>
      </p:sp>
      <p:sp>
        <p:nvSpPr>
          <p:cNvPr id="1368" name="Google Shape;1368;p44"/>
          <p:cNvSpPr txBox="1">
            <a:spLocks noGrp="1"/>
          </p:cNvSpPr>
          <p:nvPr>
            <p:ph type="title" idx="2"/>
          </p:nvPr>
        </p:nvSpPr>
        <p:spPr>
          <a:xfrm>
            <a:off x="3559375" y="1266675"/>
            <a:ext cx="1611834" cy="107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06</a:t>
            </a:r>
            <a:endParaRPr dirty="0"/>
          </a:p>
        </p:txBody>
      </p:sp>
      <p:grpSp>
        <p:nvGrpSpPr>
          <p:cNvPr id="1370" name="Google Shape;1370;p44"/>
          <p:cNvGrpSpPr/>
          <p:nvPr/>
        </p:nvGrpSpPr>
        <p:grpSpPr>
          <a:xfrm rot="-874360">
            <a:off x="6039350" y="3921721"/>
            <a:ext cx="814800" cy="1010469"/>
            <a:chOff x="1999500" y="1103225"/>
            <a:chExt cx="814825" cy="1010500"/>
          </a:xfrm>
        </p:grpSpPr>
        <p:sp>
          <p:nvSpPr>
            <p:cNvPr id="1371" name="Google Shape;1371;p44"/>
            <p:cNvSpPr/>
            <p:nvPr/>
          </p:nvSpPr>
          <p:spPr>
            <a:xfrm>
              <a:off x="2692750" y="1981875"/>
              <a:ext cx="121575" cy="131850"/>
            </a:xfrm>
            <a:custGeom>
              <a:avLst/>
              <a:gdLst/>
              <a:ahLst/>
              <a:cxnLst/>
              <a:rect l="l" t="t" r="r" b="b"/>
              <a:pathLst>
                <a:path w="4863" h="5274" extrusionOk="0">
                  <a:moveTo>
                    <a:pt x="2357" y="0"/>
                  </a:moveTo>
                  <a:lnTo>
                    <a:pt x="1" y="1827"/>
                  </a:lnTo>
                  <a:cubicBezTo>
                    <a:pt x="1" y="1827"/>
                    <a:pt x="3511" y="5273"/>
                    <a:pt x="4300" y="5273"/>
                  </a:cubicBezTo>
                  <a:cubicBezTo>
                    <a:pt x="4341" y="5273"/>
                    <a:pt x="4375" y="5264"/>
                    <a:pt x="4400" y="5244"/>
                  </a:cubicBezTo>
                  <a:cubicBezTo>
                    <a:pt x="4863" y="4892"/>
                    <a:pt x="2357" y="0"/>
                    <a:pt x="23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2" name="Google Shape;1372;p44"/>
            <p:cNvSpPr/>
            <p:nvPr/>
          </p:nvSpPr>
          <p:spPr>
            <a:xfrm>
              <a:off x="2541025" y="1814075"/>
              <a:ext cx="231800" cy="244300"/>
            </a:xfrm>
            <a:custGeom>
              <a:avLst/>
              <a:gdLst/>
              <a:ahLst/>
              <a:cxnLst/>
              <a:rect l="l" t="t" r="r" b="b"/>
              <a:pathLst>
                <a:path w="9272" h="9772" extrusionOk="0">
                  <a:moveTo>
                    <a:pt x="6122" y="0"/>
                  </a:moveTo>
                  <a:lnTo>
                    <a:pt x="0" y="4444"/>
                  </a:lnTo>
                  <a:lnTo>
                    <a:pt x="7353" y="9771"/>
                  </a:lnTo>
                  <a:lnTo>
                    <a:pt x="9272" y="8379"/>
                  </a:lnTo>
                  <a:lnTo>
                    <a:pt x="61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3" name="Google Shape;1373;p44"/>
            <p:cNvSpPr/>
            <p:nvPr/>
          </p:nvSpPr>
          <p:spPr>
            <a:xfrm>
              <a:off x="2152025" y="1276025"/>
              <a:ext cx="542075" cy="649150"/>
            </a:xfrm>
            <a:custGeom>
              <a:avLst/>
              <a:gdLst/>
              <a:ahLst/>
              <a:cxnLst/>
              <a:rect l="l" t="t" r="r" b="b"/>
              <a:pathLst>
                <a:path w="21683" h="25966" extrusionOk="0">
                  <a:moveTo>
                    <a:pt x="6123" y="0"/>
                  </a:moveTo>
                  <a:lnTo>
                    <a:pt x="1" y="4444"/>
                  </a:lnTo>
                  <a:cubicBezTo>
                    <a:pt x="8433" y="16060"/>
                    <a:pt x="7127" y="14351"/>
                    <a:pt x="15560" y="25966"/>
                  </a:cubicBezTo>
                  <a:cubicBezTo>
                    <a:pt x="15749" y="25955"/>
                    <a:pt x="16191" y="25905"/>
                    <a:pt x="16634" y="25596"/>
                  </a:cubicBezTo>
                  <a:cubicBezTo>
                    <a:pt x="17119" y="25260"/>
                    <a:pt x="17319" y="24814"/>
                    <a:pt x="17387" y="24639"/>
                  </a:cubicBezTo>
                  <a:cubicBezTo>
                    <a:pt x="18289" y="23985"/>
                    <a:pt x="19190" y="23331"/>
                    <a:pt x="20092" y="22676"/>
                  </a:cubicBezTo>
                  <a:cubicBezTo>
                    <a:pt x="20247" y="22671"/>
                    <a:pt x="20791" y="22632"/>
                    <a:pt x="21241" y="22208"/>
                  </a:cubicBezTo>
                  <a:cubicBezTo>
                    <a:pt x="21505" y="21960"/>
                    <a:pt x="21625" y="21682"/>
                    <a:pt x="21682" y="21522"/>
                  </a:cubicBezTo>
                  <a:lnTo>
                    <a:pt x="612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4" name="Google Shape;1374;p44"/>
            <p:cNvSpPr/>
            <p:nvPr/>
          </p:nvSpPr>
          <p:spPr>
            <a:xfrm>
              <a:off x="2197650" y="1305325"/>
              <a:ext cx="456650" cy="586700"/>
            </a:xfrm>
            <a:custGeom>
              <a:avLst/>
              <a:gdLst/>
              <a:ahLst/>
              <a:cxnLst/>
              <a:rect l="l" t="t" r="r" b="b"/>
              <a:pathLst>
                <a:path w="18266" h="23468" extrusionOk="0">
                  <a:moveTo>
                    <a:pt x="2676" y="0"/>
                  </a:moveTo>
                  <a:lnTo>
                    <a:pt x="1" y="1947"/>
                  </a:lnTo>
                  <a:lnTo>
                    <a:pt x="15562" y="23467"/>
                  </a:lnTo>
                  <a:cubicBezTo>
                    <a:pt x="15840" y="23449"/>
                    <a:pt x="16516" y="23367"/>
                    <a:pt x="17186" y="22885"/>
                  </a:cubicBezTo>
                  <a:cubicBezTo>
                    <a:pt x="17871" y="22394"/>
                    <a:pt x="18163" y="21763"/>
                    <a:pt x="18265" y="21504"/>
                  </a:cubicBezTo>
                  <a:lnTo>
                    <a:pt x="267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5" name="Google Shape;1375;p44"/>
            <p:cNvSpPr/>
            <p:nvPr/>
          </p:nvSpPr>
          <p:spPr>
            <a:xfrm>
              <a:off x="1999500" y="1103225"/>
              <a:ext cx="213225" cy="162875"/>
            </a:xfrm>
            <a:custGeom>
              <a:avLst/>
              <a:gdLst/>
              <a:ahLst/>
              <a:cxnLst/>
              <a:rect l="l" t="t" r="r" b="b"/>
              <a:pathLst>
                <a:path w="8529" h="6515" extrusionOk="0">
                  <a:moveTo>
                    <a:pt x="5169" y="0"/>
                  </a:moveTo>
                  <a:cubicBezTo>
                    <a:pt x="4474" y="0"/>
                    <a:pt x="3692" y="260"/>
                    <a:pt x="2830" y="925"/>
                  </a:cubicBezTo>
                  <a:cubicBezTo>
                    <a:pt x="0" y="3109"/>
                    <a:pt x="1659" y="5406"/>
                    <a:pt x="2800" y="6515"/>
                  </a:cubicBezTo>
                  <a:lnTo>
                    <a:pt x="8528" y="2354"/>
                  </a:lnTo>
                  <a:cubicBezTo>
                    <a:pt x="7926" y="1390"/>
                    <a:pt x="6779" y="0"/>
                    <a:pt x="51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6" name="Google Shape;1376;p44"/>
            <p:cNvSpPr/>
            <p:nvPr/>
          </p:nvSpPr>
          <p:spPr>
            <a:xfrm>
              <a:off x="2059825" y="1153450"/>
              <a:ext cx="251175" cy="237950"/>
            </a:xfrm>
            <a:custGeom>
              <a:avLst/>
              <a:gdLst/>
              <a:ahLst/>
              <a:cxnLst/>
              <a:rect l="l" t="t" r="r" b="b"/>
              <a:pathLst>
                <a:path w="10047" h="9518" extrusionOk="0">
                  <a:moveTo>
                    <a:pt x="6591" y="1"/>
                  </a:moveTo>
                  <a:lnTo>
                    <a:pt x="6115" y="345"/>
                  </a:lnTo>
                  <a:lnTo>
                    <a:pt x="387" y="4506"/>
                  </a:lnTo>
                  <a:lnTo>
                    <a:pt x="0" y="4786"/>
                  </a:lnTo>
                  <a:lnTo>
                    <a:pt x="3454" y="9518"/>
                  </a:lnTo>
                  <a:lnTo>
                    <a:pt x="3690" y="9347"/>
                  </a:lnTo>
                  <a:lnTo>
                    <a:pt x="9811" y="4903"/>
                  </a:lnTo>
                  <a:lnTo>
                    <a:pt x="10047" y="4732"/>
                  </a:lnTo>
                  <a:lnTo>
                    <a:pt x="65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7" name="Google Shape;1377;p44"/>
            <p:cNvSpPr/>
            <p:nvPr/>
          </p:nvSpPr>
          <p:spPr>
            <a:xfrm>
              <a:off x="2104525" y="1215475"/>
              <a:ext cx="206475" cy="175925"/>
            </a:xfrm>
            <a:custGeom>
              <a:avLst/>
              <a:gdLst/>
              <a:ahLst/>
              <a:cxnLst/>
              <a:rect l="l" t="t" r="r" b="b"/>
              <a:pathLst>
                <a:path w="8259" h="7037" extrusionOk="0">
                  <a:moveTo>
                    <a:pt x="6607" y="1"/>
                  </a:moveTo>
                  <a:lnTo>
                    <a:pt x="0" y="4768"/>
                  </a:lnTo>
                  <a:lnTo>
                    <a:pt x="1666" y="7037"/>
                  </a:lnTo>
                  <a:lnTo>
                    <a:pt x="1902" y="6866"/>
                  </a:lnTo>
                  <a:lnTo>
                    <a:pt x="8023" y="2422"/>
                  </a:lnTo>
                  <a:lnTo>
                    <a:pt x="8259" y="2251"/>
                  </a:lnTo>
                  <a:lnTo>
                    <a:pt x="660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394" name="Google Shape;1394;p44"/>
          <p:cNvGrpSpPr/>
          <p:nvPr/>
        </p:nvGrpSpPr>
        <p:grpSpPr>
          <a:xfrm rot="3104195">
            <a:off x="6982313" y="961005"/>
            <a:ext cx="866081" cy="1106865"/>
            <a:chOff x="5486600" y="3488850"/>
            <a:chExt cx="866050" cy="1106825"/>
          </a:xfrm>
        </p:grpSpPr>
        <p:sp>
          <p:nvSpPr>
            <p:cNvPr id="1395" name="Google Shape;1395;p44"/>
            <p:cNvSpPr/>
            <p:nvPr/>
          </p:nvSpPr>
          <p:spPr>
            <a:xfrm>
              <a:off x="5788775" y="4453375"/>
              <a:ext cx="91700" cy="142300"/>
            </a:xfrm>
            <a:custGeom>
              <a:avLst/>
              <a:gdLst/>
              <a:ahLst/>
              <a:cxnLst/>
              <a:rect l="l" t="t" r="r" b="b"/>
              <a:pathLst>
                <a:path w="3668" h="5692" extrusionOk="0">
                  <a:moveTo>
                    <a:pt x="2848" y="0"/>
                  </a:moveTo>
                  <a:lnTo>
                    <a:pt x="0" y="988"/>
                  </a:lnTo>
                  <a:cubicBezTo>
                    <a:pt x="0" y="988"/>
                    <a:pt x="2383" y="5691"/>
                    <a:pt x="3067" y="5691"/>
                  </a:cubicBezTo>
                  <a:cubicBezTo>
                    <a:pt x="3082" y="5691"/>
                    <a:pt x="3096" y="5689"/>
                    <a:pt x="3109" y="5685"/>
                  </a:cubicBezTo>
                  <a:cubicBezTo>
                    <a:pt x="3668" y="5496"/>
                    <a:pt x="2848" y="0"/>
                    <a:pt x="28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6" name="Google Shape;1396;p44"/>
            <p:cNvSpPr/>
            <p:nvPr/>
          </p:nvSpPr>
          <p:spPr>
            <a:xfrm>
              <a:off x="5486600" y="3488850"/>
              <a:ext cx="242700" cy="333775"/>
            </a:xfrm>
            <a:custGeom>
              <a:avLst/>
              <a:gdLst/>
              <a:ahLst/>
              <a:cxnLst/>
              <a:rect l="l" t="t" r="r" b="b"/>
              <a:pathLst>
                <a:path w="9708" h="13351" extrusionOk="0">
                  <a:moveTo>
                    <a:pt x="2377" y="1"/>
                  </a:moveTo>
                  <a:lnTo>
                    <a:pt x="0" y="1468"/>
                  </a:lnTo>
                  <a:lnTo>
                    <a:pt x="7331" y="13350"/>
                  </a:lnTo>
                  <a:lnTo>
                    <a:pt x="9708" y="11883"/>
                  </a:lnTo>
                  <a:lnTo>
                    <a:pt x="23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7" name="Google Shape;1397;p44"/>
            <p:cNvSpPr/>
            <p:nvPr/>
          </p:nvSpPr>
          <p:spPr>
            <a:xfrm>
              <a:off x="5539775" y="3589950"/>
              <a:ext cx="136350" cy="131575"/>
            </a:xfrm>
            <a:custGeom>
              <a:avLst/>
              <a:gdLst/>
              <a:ahLst/>
              <a:cxnLst/>
              <a:rect l="l" t="t" r="r" b="b"/>
              <a:pathLst>
                <a:path w="5454" h="5263" extrusionOk="0">
                  <a:moveTo>
                    <a:pt x="3565" y="1"/>
                  </a:moveTo>
                  <a:lnTo>
                    <a:pt x="0" y="2200"/>
                  </a:lnTo>
                  <a:lnTo>
                    <a:pt x="1889" y="5263"/>
                  </a:lnTo>
                  <a:lnTo>
                    <a:pt x="5454" y="3064"/>
                  </a:lnTo>
                  <a:lnTo>
                    <a:pt x="35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8" name="Google Shape;1398;p44"/>
            <p:cNvSpPr/>
            <p:nvPr/>
          </p:nvSpPr>
          <p:spPr>
            <a:xfrm>
              <a:off x="5557550" y="3742925"/>
              <a:ext cx="311475" cy="712350"/>
            </a:xfrm>
            <a:custGeom>
              <a:avLst/>
              <a:gdLst/>
              <a:ahLst/>
              <a:cxnLst/>
              <a:rect l="l" t="t" r="r" b="b"/>
              <a:pathLst>
                <a:path w="12459" h="28494" extrusionOk="0">
                  <a:moveTo>
                    <a:pt x="2881" y="1"/>
                  </a:moveTo>
                  <a:cubicBezTo>
                    <a:pt x="2645" y="1"/>
                    <a:pt x="2405" y="34"/>
                    <a:pt x="2166" y="102"/>
                  </a:cubicBezTo>
                  <a:cubicBezTo>
                    <a:pt x="794" y="497"/>
                    <a:pt x="0" y="1929"/>
                    <a:pt x="395" y="3301"/>
                  </a:cubicBezTo>
                  <a:lnTo>
                    <a:pt x="7095" y="26621"/>
                  </a:lnTo>
                  <a:cubicBezTo>
                    <a:pt x="7421" y="27755"/>
                    <a:pt x="8455" y="28493"/>
                    <a:pt x="9578" y="28493"/>
                  </a:cubicBezTo>
                  <a:cubicBezTo>
                    <a:pt x="9814" y="28493"/>
                    <a:pt x="10054" y="28461"/>
                    <a:pt x="10293" y="28392"/>
                  </a:cubicBezTo>
                  <a:cubicBezTo>
                    <a:pt x="11665" y="27999"/>
                    <a:pt x="12458" y="26565"/>
                    <a:pt x="12064" y="25194"/>
                  </a:cubicBezTo>
                  <a:lnTo>
                    <a:pt x="5364" y="1873"/>
                  </a:lnTo>
                  <a:cubicBezTo>
                    <a:pt x="5038" y="739"/>
                    <a:pt x="4005" y="1"/>
                    <a:pt x="28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9" name="Google Shape;1399;p44"/>
            <p:cNvSpPr/>
            <p:nvPr/>
          </p:nvSpPr>
          <p:spPr>
            <a:xfrm>
              <a:off x="6216825" y="4172625"/>
              <a:ext cx="135825" cy="121150"/>
            </a:xfrm>
            <a:custGeom>
              <a:avLst/>
              <a:gdLst/>
              <a:ahLst/>
              <a:cxnLst/>
              <a:rect l="l" t="t" r="r" b="b"/>
              <a:pathLst>
                <a:path w="5433" h="4846" extrusionOk="0">
                  <a:moveTo>
                    <a:pt x="1971" y="1"/>
                  </a:moveTo>
                  <a:lnTo>
                    <a:pt x="1" y="2282"/>
                  </a:lnTo>
                  <a:cubicBezTo>
                    <a:pt x="1" y="2282"/>
                    <a:pt x="3937" y="4845"/>
                    <a:pt x="4876" y="4845"/>
                  </a:cubicBezTo>
                  <a:cubicBezTo>
                    <a:pt x="4954" y="4845"/>
                    <a:pt x="5011" y="4828"/>
                    <a:pt x="5044" y="4790"/>
                  </a:cubicBezTo>
                  <a:cubicBezTo>
                    <a:pt x="5432" y="4347"/>
                    <a:pt x="1971" y="1"/>
                    <a:pt x="19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0" name="Google Shape;1400;p44"/>
            <p:cNvSpPr/>
            <p:nvPr/>
          </p:nvSpPr>
          <p:spPr>
            <a:xfrm>
              <a:off x="5665250" y="3676675"/>
              <a:ext cx="589325" cy="540575"/>
            </a:xfrm>
            <a:custGeom>
              <a:avLst/>
              <a:gdLst/>
              <a:ahLst/>
              <a:cxnLst/>
              <a:rect l="l" t="t" r="r" b="b"/>
              <a:pathLst>
                <a:path w="23573" h="21623" extrusionOk="0">
                  <a:moveTo>
                    <a:pt x="2871" y="0"/>
                  </a:moveTo>
                  <a:cubicBezTo>
                    <a:pt x="2174" y="0"/>
                    <a:pt x="1478" y="281"/>
                    <a:pt x="968" y="834"/>
                  </a:cubicBezTo>
                  <a:cubicBezTo>
                    <a:pt x="0" y="1882"/>
                    <a:pt x="67" y="3518"/>
                    <a:pt x="1116" y="4487"/>
                  </a:cubicBezTo>
                  <a:lnTo>
                    <a:pt x="18951" y="20937"/>
                  </a:lnTo>
                  <a:cubicBezTo>
                    <a:pt x="19448" y="21396"/>
                    <a:pt x="20077" y="21622"/>
                    <a:pt x="20703" y="21622"/>
                  </a:cubicBezTo>
                  <a:cubicBezTo>
                    <a:pt x="21400" y="21622"/>
                    <a:pt x="22095" y="21342"/>
                    <a:pt x="22604" y="20790"/>
                  </a:cubicBezTo>
                  <a:cubicBezTo>
                    <a:pt x="23573" y="19740"/>
                    <a:pt x="23507" y="18105"/>
                    <a:pt x="22457" y="17137"/>
                  </a:cubicBezTo>
                  <a:lnTo>
                    <a:pt x="4622" y="685"/>
                  </a:lnTo>
                  <a:cubicBezTo>
                    <a:pt x="4125" y="227"/>
                    <a:pt x="3497" y="0"/>
                    <a:pt x="28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1" name="Google Shape;1401;p44"/>
            <p:cNvSpPr/>
            <p:nvPr/>
          </p:nvSpPr>
          <p:spPr>
            <a:xfrm>
              <a:off x="5522200" y="3638350"/>
              <a:ext cx="326650" cy="286300"/>
            </a:xfrm>
            <a:custGeom>
              <a:avLst/>
              <a:gdLst/>
              <a:ahLst/>
              <a:cxnLst/>
              <a:rect l="l" t="t" r="r" b="b"/>
              <a:pathLst>
                <a:path w="13066" h="11452" extrusionOk="0">
                  <a:moveTo>
                    <a:pt x="6527" y="1"/>
                  </a:moveTo>
                  <a:cubicBezTo>
                    <a:pt x="5502" y="1"/>
                    <a:pt x="4464" y="276"/>
                    <a:pt x="3527" y="854"/>
                  </a:cubicBezTo>
                  <a:cubicBezTo>
                    <a:pt x="837" y="2514"/>
                    <a:pt x="0" y="6041"/>
                    <a:pt x="1660" y="8732"/>
                  </a:cubicBezTo>
                  <a:cubicBezTo>
                    <a:pt x="2742" y="10486"/>
                    <a:pt x="4618" y="11451"/>
                    <a:pt x="6538" y="11451"/>
                  </a:cubicBezTo>
                  <a:cubicBezTo>
                    <a:pt x="7564" y="11451"/>
                    <a:pt x="8602" y="11176"/>
                    <a:pt x="9538" y="10599"/>
                  </a:cubicBezTo>
                  <a:cubicBezTo>
                    <a:pt x="12229" y="8937"/>
                    <a:pt x="13065" y="5412"/>
                    <a:pt x="11404" y="2720"/>
                  </a:cubicBezTo>
                  <a:cubicBezTo>
                    <a:pt x="10322" y="966"/>
                    <a:pt x="8447" y="1"/>
                    <a:pt x="6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2" name="Google Shape;1402;p44"/>
            <p:cNvSpPr/>
            <p:nvPr/>
          </p:nvSpPr>
          <p:spPr>
            <a:xfrm>
              <a:off x="5583500" y="3692050"/>
              <a:ext cx="204050" cy="178850"/>
            </a:xfrm>
            <a:custGeom>
              <a:avLst/>
              <a:gdLst/>
              <a:ahLst/>
              <a:cxnLst/>
              <a:rect l="l" t="t" r="r" b="b"/>
              <a:pathLst>
                <a:path w="8162" h="7154" extrusionOk="0">
                  <a:moveTo>
                    <a:pt x="4077" y="1"/>
                  </a:moveTo>
                  <a:cubicBezTo>
                    <a:pt x="3437" y="1"/>
                    <a:pt x="2788" y="173"/>
                    <a:pt x="2202" y="534"/>
                  </a:cubicBezTo>
                  <a:cubicBezTo>
                    <a:pt x="521" y="1572"/>
                    <a:pt x="0" y="3774"/>
                    <a:pt x="1038" y="5454"/>
                  </a:cubicBezTo>
                  <a:cubicBezTo>
                    <a:pt x="1713" y="6550"/>
                    <a:pt x="2885" y="7154"/>
                    <a:pt x="4085" y="7154"/>
                  </a:cubicBezTo>
                  <a:cubicBezTo>
                    <a:pt x="4725" y="7154"/>
                    <a:pt x="5373" y="6982"/>
                    <a:pt x="5958" y="6621"/>
                  </a:cubicBezTo>
                  <a:cubicBezTo>
                    <a:pt x="7639" y="5584"/>
                    <a:pt x="8161" y="3380"/>
                    <a:pt x="7124" y="1700"/>
                  </a:cubicBezTo>
                  <a:cubicBezTo>
                    <a:pt x="6448" y="604"/>
                    <a:pt x="5277" y="1"/>
                    <a:pt x="40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3" name="Google Shape;1403;p44"/>
            <p:cNvSpPr/>
            <p:nvPr/>
          </p:nvSpPr>
          <p:spPr>
            <a:xfrm>
              <a:off x="5640200" y="3741750"/>
              <a:ext cx="90600" cy="79450"/>
            </a:xfrm>
            <a:custGeom>
              <a:avLst/>
              <a:gdLst/>
              <a:ahLst/>
              <a:cxnLst/>
              <a:rect l="l" t="t" r="r" b="b"/>
              <a:pathLst>
                <a:path w="3624" h="3178" extrusionOk="0">
                  <a:moveTo>
                    <a:pt x="1812" y="1"/>
                  </a:moveTo>
                  <a:cubicBezTo>
                    <a:pt x="1527" y="1"/>
                    <a:pt x="1239" y="77"/>
                    <a:pt x="979" y="238"/>
                  </a:cubicBezTo>
                  <a:cubicBezTo>
                    <a:pt x="234" y="699"/>
                    <a:pt x="1" y="1677"/>
                    <a:pt x="460" y="2423"/>
                  </a:cubicBezTo>
                  <a:cubicBezTo>
                    <a:pt x="761" y="2910"/>
                    <a:pt x="1282" y="3177"/>
                    <a:pt x="1815" y="3177"/>
                  </a:cubicBezTo>
                  <a:cubicBezTo>
                    <a:pt x="2100" y="3177"/>
                    <a:pt x="2387" y="3101"/>
                    <a:pt x="2647" y="2941"/>
                  </a:cubicBezTo>
                  <a:cubicBezTo>
                    <a:pt x="3393" y="2480"/>
                    <a:pt x="3623" y="1501"/>
                    <a:pt x="3164" y="755"/>
                  </a:cubicBezTo>
                  <a:cubicBezTo>
                    <a:pt x="2864" y="269"/>
                    <a:pt x="2344" y="1"/>
                    <a:pt x="18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4" name="Google Shape;1404;p44"/>
            <p:cNvSpPr/>
            <p:nvPr/>
          </p:nvSpPr>
          <p:spPr>
            <a:xfrm>
              <a:off x="5767725" y="4408200"/>
              <a:ext cx="104425" cy="91425"/>
            </a:xfrm>
            <a:custGeom>
              <a:avLst/>
              <a:gdLst/>
              <a:ahLst/>
              <a:cxnLst/>
              <a:rect l="l" t="t" r="r" b="b"/>
              <a:pathLst>
                <a:path w="4177" h="3657" extrusionOk="0">
                  <a:moveTo>
                    <a:pt x="2090" y="1"/>
                  </a:moveTo>
                  <a:cubicBezTo>
                    <a:pt x="1459" y="1"/>
                    <a:pt x="845" y="328"/>
                    <a:pt x="506" y="914"/>
                  </a:cubicBezTo>
                  <a:cubicBezTo>
                    <a:pt x="1" y="1787"/>
                    <a:pt x="299" y="2905"/>
                    <a:pt x="1173" y="3411"/>
                  </a:cubicBezTo>
                  <a:cubicBezTo>
                    <a:pt x="1461" y="3577"/>
                    <a:pt x="1776" y="3657"/>
                    <a:pt x="2087" y="3657"/>
                  </a:cubicBezTo>
                  <a:cubicBezTo>
                    <a:pt x="2718" y="3657"/>
                    <a:pt x="3332" y="3329"/>
                    <a:pt x="3671" y="2744"/>
                  </a:cubicBezTo>
                  <a:cubicBezTo>
                    <a:pt x="4176" y="1870"/>
                    <a:pt x="3878" y="752"/>
                    <a:pt x="3004" y="246"/>
                  </a:cubicBezTo>
                  <a:cubicBezTo>
                    <a:pt x="2715" y="80"/>
                    <a:pt x="2400" y="1"/>
                    <a:pt x="20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5" name="Google Shape;1405;p44"/>
            <p:cNvSpPr/>
            <p:nvPr/>
          </p:nvSpPr>
          <p:spPr>
            <a:xfrm>
              <a:off x="6186000" y="4147450"/>
              <a:ext cx="91425" cy="91400"/>
            </a:xfrm>
            <a:custGeom>
              <a:avLst/>
              <a:gdLst/>
              <a:ahLst/>
              <a:cxnLst/>
              <a:rect l="l" t="t" r="r" b="b"/>
              <a:pathLst>
                <a:path w="3657" h="3656" extrusionOk="0">
                  <a:moveTo>
                    <a:pt x="1828" y="0"/>
                  </a:moveTo>
                  <a:cubicBezTo>
                    <a:pt x="819" y="0"/>
                    <a:pt x="0" y="819"/>
                    <a:pt x="0" y="1829"/>
                  </a:cubicBezTo>
                  <a:cubicBezTo>
                    <a:pt x="0" y="2837"/>
                    <a:pt x="819" y="3655"/>
                    <a:pt x="1828" y="3655"/>
                  </a:cubicBezTo>
                  <a:cubicBezTo>
                    <a:pt x="2838" y="3655"/>
                    <a:pt x="3657" y="2837"/>
                    <a:pt x="3657" y="1829"/>
                  </a:cubicBezTo>
                  <a:cubicBezTo>
                    <a:pt x="3657" y="819"/>
                    <a:pt x="2837" y="0"/>
                    <a:pt x="18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06" name="Google Shape;1406;p44"/>
          <p:cNvGrpSpPr/>
          <p:nvPr/>
        </p:nvGrpSpPr>
        <p:grpSpPr>
          <a:xfrm flipH="1">
            <a:off x="2566374" y="647856"/>
            <a:ext cx="472395" cy="692810"/>
            <a:chOff x="7950025" y="2163425"/>
            <a:chExt cx="419050" cy="614575"/>
          </a:xfrm>
        </p:grpSpPr>
        <p:sp>
          <p:nvSpPr>
            <p:cNvPr id="1407" name="Google Shape;1407;p44"/>
            <p:cNvSpPr/>
            <p:nvPr/>
          </p:nvSpPr>
          <p:spPr>
            <a:xfrm>
              <a:off x="7959775" y="2163425"/>
              <a:ext cx="180450" cy="140625"/>
            </a:xfrm>
            <a:custGeom>
              <a:avLst/>
              <a:gdLst/>
              <a:ahLst/>
              <a:cxnLst/>
              <a:rect l="l" t="t" r="r" b="b"/>
              <a:pathLst>
                <a:path w="7218" h="5625" extrusionOk="0">
                  <a:moveTo>
                    <a:pt x="5547" y="1"/>
                  </a:moveTo>
                  <a:cubicBezTo>
                    <a:pt x="5456" y="1"/>
                    <a:pt x="5363" y="21"/>
                    <a:pt x="5277" y="64"/>
                  </a:cubicBezTo>
                  <a:lnTo>
                    <a:pt x="441" y="2405"/>
                  </a:lnTo>
                  <a:cubicBezTo>
                    <a:pt x="130" y="2558"/>
                    <a:pt x="1" y="2930"/>
                    <a:pt x="151" y="3240"/>
                  </a:cubicBezTo>
                  <a:lnTo>
                    <a:pt x="1176" y="5272"/>
                  </a:lnTo>
                  <a:cubicBezTo>
                    <a:pt x="1248" y="5421"/>
                    <a:pt x="1376" y="5536"/>
                    <a:pt x="1532" y="5589"/>
                  </a:cubicBezTo>
                  <a:cubicBezTo>
                    <a:pt x="1598" y="5613"/>
                    <a:pt x="1667" y="5625"/>
                    <a:pt x="1736" y="5625"/>
                  </a:cubicBezTo>
                  <a:cubicBezTo>
                    <a:pt x="1811" y="5625"/>
                    <a:pt x="1886" y="5611"/>
                    <a:pt x="1957" y="5583"/>
                  </a:cubicBezTo>
                  <a:cubicBezTo>
                    <a:pt x="1973" y="5579"/>
                    <a:pt x="1993" y="5571"/>
                    <a:pt x="2008" y="5562"/>
                  </a:cubicBezTo>
                  <a:lnTo>
                    <a:pt x="6845" y="3220"/>
                  </a:lnTo>
                  <a:cubicBezTo>
                    <a:pt x="6992" y="3148"/>
                    <a:pt x="7106" y="3019"/>
                    <a:pt x="7162" y="2863"/>
                  </a:cubicBezTo>
                  <a:cubicBezTo>
                    <a:pt x="7217" y="2708"/>
                    <a:pt x="7206" y="2535"/>
                    <a:pt x="7134" y="2387"/>
                  </a:cubicBezTo>
                  <a:lnTo>
                    <a:pt x="6109" y="354"/>
                  </a:lnTo>
                  <a:cubicBezTo>
                    <a:pt x="6002" y="132"/>
                    <a:pt x="5778" y="1"/>
                    <a:pt x="55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8" name="Google Shape;1408;p44"/>
            <p:cNvSpPr/>
            <p:nvPr/>
          </p:nvSpPr>
          <p:spPr>
            <a:xfrm>
              <a:off x="8000200" y="2243825"/>
              <a:ext cx="368875" cy="534175"/>
            </a:xfrm>
            <a:custGeom>
              <a:avLst/>
              <a:gdLst/>
              <a:ahLst/>
              <a:cxnLst/>
              <a:rect l="l" t="t" r="r" b="b"/>
              <a:pathLst>
                <a:path w="14755" h="21367" extrusionOk="0">
                  <a:moveTo>
                    <a:pt x="5849" y="0"/>
                  </a:moveTo>
                  <a:lnTo>
                    <a:pt x="1" y="2838"/>
                  </a:lnTo>
                  <a:lnTo>
                    <a:pt x="5885" y="14926"/>
                  </a:lnTo>
                  <a:lnTo>
                    <a:pt x="6375" y="15938"/>
                  </a:lnTo>
                  <a:lnTo>
                    <a:pt x="8120" y="19534"/>
                  </a:lnTo>
                  <a:cubicBezTo>
                    <a:pt x="8682" y="20693"/>
                    <a:pt x="9842" y="21367"/>
                    <a:pt x="11048" y="21367"/>
                  </a:cubicBezTo>
                  <a:cubicBezTo>
                    <a:pt x="11524" y="21367"/>
                    <a:pt x="12007" y="21262"/>
                    <a:pt x="12464" y="21040"/>
                  </a:cubicBezTo>
                  <a:lnTo>
                    <a:pt x="12465" y="21040"/>
                  </a:lnTo>
                  <a:cubicBezTo>
                    <a:pt x="14080" y="20257"/>
                    <a:pt x="14755" y="18310"/>
                    <a:pt x="13970" y="16696"/>
                  </a:cubicBezTo>
                  <a:lnTo>
                    <a:pt x="12225" y="13098"/>
                  </a:lnTo>
                  <a:lnTo>
                    <a:pt x="11735" y="12090"/>
                  </a:lnTo>
                  <a:lnTo>
                    <a:pt x="584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9" name="Google Shape;1409;p44"/>
            <p:cNvSpPr/>
            <p:nvPr/>
          </p:nvSpPr>
          <p:spPr>
            <a:xfrm>
              <a:off x="8037075" y="2280350"/>
              <a:ext cx="271625" cy="409475"/>
            </a:xfrm>
            <a:custGeom>
              <a:avLst/>
              <a:gdLst/>
              <a:ahLst/>
              <a:cxnLst/>
              <a:rect l="l" t="t" r="r" b="b"/>
              <a:pathLst>
                <a:path w="10865" h="16379" extrusionOk="0">
                  <a:moveTo>
                    <a:pt x="3860" y="0"/>
                  </a:moveTo>
                  <a:lnTo>
                    <a:pt x="1" y="1873"/>
                  </a:lnTo>
                  <a:lnTo>
                    <a:pt x="5014" y="12132"/>
                  </a:lnTo>
                  <a:lnTo>
                    <a:pt x="5338" y="12797"/>
                  </a:lnTo>
                  <a:lnTo>
                    <a:pt x="6488" y="15170"/>
                  </a:lnTo>
                  <a:cubicBezTo>
                    <a:pt x="6859" y="15934"/>
                    <a:pt x="7624" y="16379"/>
                    <a:pt x="8420" y="16379"/>
                  </a:cubicBezTo>
                  <a:cubicBezTo>
                    <a:pt x="8734" y="16379"/>
                    <a:pt x="9053" y="16309"/>
                    <a:pt x="9354" y="16163"/>
                  </a:cubicBezTo>
                  <a:cubicBezTo>
                    <a:pt x="10420" y="15646"/>
                    <a:pt x="10864" y="14363"/>
                    <a:pt x="10347" y="13297"/>
                  </a:cubicBezTo>
                  <a:lnTo>
                    <a:pt x="9196" y="10925"/>
                  </a:lnTo>
                  <a:lnTo>
                    <a:pt x="8873" y="10259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0" name="Google Shape;1410;p44"/>
            <p:cNvSpPr/>
            <p:nvPr/>
          </p:nvSpPr>
          <p:spPr>
            <a:xfrm>
              <a:off x="7950025" y="2205525"/>
              <a:ext cx="246600" cy="147500"/>
            </a:xfrm>
            <a:custGeom>
              <a:avLst/>
              <a:gdLst/>
              <a:ahLst/>
              <a:cxnLst/>
              <a:rect l="l" t="t" r="r" b="b"/>
              <a:pathLst>
                <a:path w="9864" h="5900" extrusionOk="0">
                  <a:moveTo>
                    <a:pt x="8438" y="1"/>
                  </a:moveTo>
                  <a:cubicBezTo>
                    <a:pt x="8256" y="1"/>
                    <a:pt x="8071" y="41"/>
                    <a:pt x="7898" y="125"/>
                  </a:cubicBezTo>
                  <a:lnTo>
                    <a:pt x="877" y="3531"/>
                  </a:lnTo>
                  <a:cubicBezTo>
                    <a:pt x="262" y="3831"/>
                    <a:pt x="0" y="4581"/>
                    <a:pt x="300" y="5198"/>
                  </a:cubicBezTo>
                  <a:cubicBezTo>
                    <a:pt x="516" y="5641"/>
                    <a:pt x="963" y="5900"/>
                    <a:pt x="1427" y="5900"/>
                  </a:cubicBezTo>
                  <a:cubicBezTo>
                    <a:pt x="1609" y="5900"/>
                    <a:pt x="1793" y="5860"/>
                    <a:pt x="1967" y="5776"/>
                  </a:cubicBezTo>
                  <a:lnTo>
                    <a:pt x="8987" y="2368"/>
                  </a:lnTo>
                  <a:cubicBezTo>
                    <a:pt x="9604" y="2070"/>
                    <a:pt x="9863" y="1320"/>
                    <a:pt x="9563" y="703"/>
                  </a:cubicBezTo>
                  <a:cubicBezTo>
                    <a:pt x="9349" y="260"/>
                    <a:pt x="8901" y="1"/>
                    <a:pt x="84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1" name="Google Shape;1411;p44"/>
            <p:cNvSpPr/>
            <p:nvPr/>
          </p:nvSpPr>
          <p:spPr>
            <a:xfrm>
              <a:off x="8117375" y="2445175"/>
              <a:ext cx="213750" cy="291275"/>
            </a:xfrm>
            <a:custGeom>
              <a:avLst/>
              <a:gdLst/>
              <a:ahLst/>
              <a:cxnLst/>
              <a:rect l="l" t="t" r="r" b="b"/>
              <a:pathLst>
                <a:path w="8550" h="11651" extrusionOk="0">
                  <a:moveTo>
                    <a:pt x="2969" y="8035"/>
                  </a:moveTo>
                  <a:lnTo>
                    <a:pt x="3860" y="9870"/>
                  </a:lnTo>
                  <a:lnTo>
                    <a:pt x="3736" y="9614"/>
                  </a:lnTo>
                  <a:lnTo>
                    <a:pt x="2969" y="8035"/>
                  </a:lnTo>
                  <a:close/>
                  <a:moveTo>
                    <a:pt x="3896" y="0"/>
                  </a:moveTo>
                  <a:lnTo>
                    <a:pt x="1" y="1891"/>
                  </a:lnTo>
                  <a:lnTo>
                    <a:pt x="3736" y="9614"/>
                  </a:lnTo>
                  <a:lnTo>
                    <a:pt x="4132" y="10430"/>
                  </a:lnTo>
                  <a:cubicBezTo>
                    <a:pt x="4506" y="11202"/>
                    <a:pt x="5278" y="11651"/>
                    <a:pt x="6081" y="11651"/>
                  </a:cubicBezTo>
                  <a:cubicBezTo>
                    <a:pt x="6398" y="11651"/>
                    <a:pt x="6720" y="11581"/>
                    <a:pt x="7024" y="11433"/>
                  </a:cubicBezTo>
                  <a:cubicBezTo>
                    <a:pt x="8101" y="10912"/>
                    <a:pt x="8549" y="9616"/>
                    <a:pt x="8027" y="8541"/>
                  </a:cubicBezTo>
                  <a:lnTo>
                    <a:pt x="6866" y="6146"/>
                  </a:lnTo>
                  <a:lnTo>
                    <a:pt x="6538" y="5472"/>
                  </a:lnTo>
                  <a:lnTo>
                    <a:pt x="38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2" name="Google Shape;1412;p44"/>
            <p:cNvSpPr/>
            <p:nvPr/>
          </p:nvSpPr>
          <p:spPr>
            <a:xfrm>
              <a:off x="8110525" y="2412525"/>
              <a:ext cx="22725" cy="19925"/>
            </a:xfrm>
            <a:custGeom>
              <a:avLst/>
              <a:gdLst/>
              <a:ahLst/>
              <a:cxnLst/>
              <a:rect l="l" t="t" r="r" b="b"/>
              <a:pathLst>
                <a:path w="909" h="797" extrusionOk="0">
                  <a:moveTo>
                    <a:pt x="453" y="0"/>
                  </a:moveTo>
                  <a:cubicBezTo>
                    <a:pt x="395" y="0"/>
                    <a:pt x="336" y="13"/>
                    <a:pt x="280" y="39"/>
                  </a:cubicBezTo>
                  <a:cubicBezTo>
                    <a:pt x="83" y="137"/>
                    <a:pt x="1" y="374"/>
                    <a:pt x="97" y="572"/>
                  </a:cubicBezTo>
                  <a:cubicBezTo>
                    <a:pt x="165" y="713"/>
                    <a:pt x="307" y="796"/>
                    <a:pt x="455" y="796"/>
                  </a:cubicBezTo>
                  <a:cubicBezTo>
                    <a:pt x="513" y="796"/>
                    <a:pt x="572" y="783"/>
                    <a:pt x="627" y="756"/>
                  </a:cubicBezTo>
                  <a:cubicBezTo>
                    <a:pt x="825" y="660"/>
                    <a:pt x="908" y="421"/>
                    <a:pt x="812" y="224"/>
                  </a:cubicBezTo>
                  <a:cubicBezTo>
                    <a:pt x="743" y="82"/>
                    <a:pt x="601" y="0"/>
                    <a:pt x="4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3" name="Google Shape;1413;p44"/>
            <p:cNvSpPr/>
            <p:nvPr/>
          </p:nvSpPr>
          <p:spPr>
            <a:xfrm>
              <a:off x="8149225" y="2416600"/>
              <a:ext cx="38650" cy="33900"/>
            </a:xfrm>
            <a:custGeom>
              <a:avLst/>
              <a:gdLst/>
              <a:ahLst/>
              <a:cxnLst/>
              <a:rect l="l" t="t" r="r" b="b"/>
              <a:pathLst>
                <a:path w="1546" h="1356" extrusionOk="0">
                  <a:moveTo>
                    <a:pt x="770" y="1"/>
                  </a:moveTo>
                  <a:cubicBezTo>
                    <a:pt x="671" y="1"/>
                    <a:pt x="571" y="22"/>
                    <a:pt x="476" y="68"/>
                  </a:cubicBezTo>
                  <a:cubicBezTo>
                    <a:pt x="139" y="235"/>
                    <a:pt x="0" y="639"/>
                    <a:pt x="163" y="975"/>
                  </a:cubicBezTo>
                  <a:cubicBezTo>
                    <a:pt x="281" y="1215"/>
                    <a:pt x="521" y="1356"/>
                    <a:pt x="772" y="1356"/>
                  </a:cubicBezTo>
                  <a:cubicBezTo>
                    <a:pt x="871" y="1356"/>
                    <a:pt x="971" y="1334"/>
                    <a:pt x="1066" y="1288"/>
                  </a:cubicBezTo>
                  <a:cubicBezTo>
                    <a:pt x="1405" y="1125"/>
                    <a:pt x="1545" y="718"/>
                    <a:pt x="1383" y="384"/>
                  </a:cubicBezTo>
                  <a:lnTo>
                    <a:pt x="1381" y="384"/>
                  </a:lnTo>
                  <a:cubicBezTo>
                    <a:pt x="1264" y="141"/>
                    <a:pt x="1022" y="1"/>
                    <a:pt x="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4" name="Google Shape;1414;p44"/>
            <p:cNvSpPr/>
            <p:nvPr/>
          </p:nvSpPr>
          <p:spPr>
            <a:xfrm>
              <a:off x="8074600" y="2362400"/>
              <a:ext cx="38625" cy="33900"/>
            </a:xfrm>
            <a:custGeom>
              <a:avLst/>
              <a:gdLst/>
              <a:ahLst/>
              <a:cxnLst/>
              <a:rect l="l" t="t" r="r" b="b"/>
              <a:pathLst>
                <a:path w="1545" h="1356" extrusionOk="0">
                  <a:moveTo>
                    <a:pt x="771" y="0"/>
                  </a:moveTo>
                  <a:cubicBezTo>
                    <a:pt x="672" y="0"/>
                    <a:pt x="572" y="22"/>
                    <a:pt x="477" y="68"/>
                  </a:cubicBezTo>
                  <a:cubicBezTo>
                    <a:pt x="139" y="233"/>
                    <a:pt x="0" y="639"/>
                    <a:pt x="163" y="975"/>
                  </a:cubicBezTo>
                  <a:cubicBezTo>
                    <a:pt x="280" y="1215"/>
                    <a:pt x="522" y="1355"/>
                    <a:pt x="773" y="1355"/>
                  </a:cubicBezTo>
                  <a:cubicBezTo>
                    <a:pt x="872" y="1355"/>
                    <a:pt x="972" y="1333"/>
                    <a:pt x="1067" y="1287"/>
                  </a:cubicBezTo>
                  <a:cubicBezTo>
                    <a:pt x="1405" y="1123"/>
                    <a:pt x="1545" y="716"/>
                    <a:pt x="1382" y="383"/>
                  </a:cubicBezTo>
                  <a:cubicBezTo>
                    <a:pt x="1265" y="141"/>
                    <a:pt x="1023" y="0"/>
                    <a:pt x="7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5" name="Google Shape;1415;p44"/>
            <p:cNvSpPr/>
            <p:nvPr/>
          </p:nvSpPr>
          <p:spPr>
            <a:xfrm>
              <a:off x="8144575" y="23603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6" y="0"/>
                  </a:moveTo>
                  <a:cubicBezTo>
                    <a:pt x="406" y="0"/>
                    <a:pt x="345" y="13"/>
                    <a:pt x="288" y="41"/>
                  </a:cubicBezTo>
                  <a:cubicBezTo>
                    <a:pt x="84" y="141"/>
                    <a:pt x="0" y="386"/>
                    <a:pt x="98" y="591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6" y="778"/>
                  </a:cubicBezTo>
                  <a:cubicBezTo>
                    <a:pt x="851" y="681"/>
                    <a:pt x="935" y="435"/>
                    <a:pt x="837" y="232"/>
                  </a:cubicBezTo>
                  <a:cubicBezTo>
                    <a:pt x="766" y="85"/>
                    <a:pt x="619" y="0"/>
                    <a:pt x="4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6" name="Google Shape;1416;p44"/>
            <p:cNvSpPr/>
            <p:nvPr/>
          </p:nvSpPr>
          <p:spPr>
            <a:xfrm>
              <a:off x="8100150" y="23250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5" y="0"/>
                  </a:moveTo>
                  <a:cubicBezTo>
                    <a:pt x="405" y="0"/>
                    <a:pt x="344" y="13"/>
                    <a:pt x="287" y="41"/>
                  </a:cubicBezTo>
                  <a:cubicBezTo>
                    <a:pt x="84" y="141"/>
                    <a:pt x="1" y="387"/>
                    <a:pt x="98" y="590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5" y="779"/>
                  </a:cubicBezTo>
                  <a:cubicBezTo>
                    <a:pt x="849" y="680"/>
                    <a:pt x="936" y="436"/>
                    <a:pt x="837" y="233"/>
                  </a:cubicBezTo>
                  <a:cubicBezTo>
                    <a:pt x="766" y="86"/>
                    <a:pt x="618" y="0"/>
                    <a:pt x="46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17" name="Google Shape;1417;p44"/>
          <p:cNvGrpSpPr/>
          <p:nvPr/>
        </p:nvGrpSpPr>
        <p:grpSpPr>
          <a:xfrm rot="2298006">
            <a:off x="1168098" y="3971104"/>
            <a:ext cx="768954" cy="1265808"/>
            <a:chOff x="461948" y="3851971"/>
            <a:chExt cx="768930" cy="1265768"/>
          </a:xfrm>
        </p:grpSpPr>
        <p:sp>
          <p:nvSpPr>
            <p:cNvPr id="1418" name="Google Shape;1418;p44"/>
            <p:cNvSpPr/>
            <p:nvPr/>
          </p:nvSpPr>
          <p:spPr>
            <a:xfrm rot="633357">
              <a:off x="565544" y="3893416"/>
              <a:ext cx="561738" cy="1182878"/>
            </a:xfrm>
            <a:custGeom>
              <a:avLst/>
              <a:gdLst/>
              <a:ahLst/>
              <a:cxnLst/>
              <a:rect l="l" t="t" r="r" b="b"/>
              <a:pathLst>
                <a:path w="22469" h="47314" extrusionOk="0">
                  <a:moveTo>
                    <a:pt x="16365" y="3375"/>
                  </a:moveTo>
                  <a:cubicBezTo>
                    <a:pt x="17335" y="3375"/>
                    <a:pt x="18121" y="4161"/>
                    <a:pt x="18121" y="5131"/>
                  </a:cubicBezTo>
                  <a:cubicBezTo>
                    <a:pt x="18121" y="6100"/>
                    <a:pt x="17335" y="6886"/>
                    <a:pt x="16365" y="6886"/>
                  </a:cubicBezTo>
                  <a:cubicBezTo>
                    <a:pt x="15395" y="6886"/>
                    <a:pt x="14609" y="6100"/>
                    <a:pt x="14609" y="5131"/>
                  </a:cubicBezTo>
                  <a:cubicBezTo>
                    <a:pt x="14609" y="4161"/>
                    <a:pt x="15395" y="3375"/>
                    <a:pt x="16365" y="3375"/>
                  </a:cubicBezTo>
                  <a:close/>
                  <a:moveTo>
                    <a:pt x="12789" y="0"/>
                  </a:moveTo>
                  <a:lnTo>
                    <a:pt x="1" y="44534"/>
                  </a:lnTo>
                  <a:lnTo>
                    <a:pt x="9679" y="47313"/>
                  </a:lnTo>
                  <a:lnTo>
                    <a:pt x="22469" y="2780"/>
                  </a:lnTo>
                  <a:lnTo>
                    <a:pt x="1278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9" name="Google Shape;1419;p44"/>
            <p:cNvSpPr/>
            <p:nvPr/>
          </p:nvSpPr>
          <p:spPr>
            <a:xfrm rot="633357">
              <a:off x="502553" y="4901087"/>
              <a:ext cx="134678" cy="50626"/>
            </a:xfrm>
            <a:custGeom>
              <a:avLst/>
              <a:gdLst/>
              <a:ahLst/>
              <a:cxnLst/>
              <a:rect l="l" t="t" r="r" b="b"/>
              <a:pathLst>
                <a:path w="5387" h="2025" extrusionOk="0">
                  <a:moveTo>
                    <a:pt x="151" y="0"/>
                  </a:moveTo>
                  <a:lnTo>
                    <a:pt x="1" y="521"/>
                  </a:lnTo>
                  <a:lnTo>
                    <a:pt x="5238" y="2024"/>
                  </a:lnTo>
                  <a:lnTo>
                    <a:pt x="5387" y="1504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0" name="Google Shape;1420;p44"/>
            <p:cNvSpPr/>
            <p:nvPr/>
          </p:nvSpPr>
          <p:spPr>
            <a:xfrm rot="633357">
              <a:off x="573402" y="3873670"/>
              <a:ext cx="339708" cy="1119152"/>
            </a:xfrm>
            <a:custGeom>
              <a:avLst/>
              <a:gdLst/>
              <a:ahLst/>
              <a:cxnLst/>
              <a:rect l="l" t="t" r="r" b="b"/>
              <a:pathLst>
                <a:path w="13588" h="44765" extrusionOk="0">
                  <a:moveTo>
                    <a:pt x="12790" y="1"/>
                  </a:moveTo>
                  <a:lnTo>
                    <a:pt x="0" y="44535"/>
                  </a:lnTo>
                  <a:lnTo>
                    <a:pt x="799" y="44765"/>
                  </a:lnTo>
                  <a:lnTo>
                    <a:pt x="13588" y="230"/>
                  </a:lnTo>
                  <a:lnTo>
                    <a:pt x="127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1" name="Google Shape;1421;p44"/>
            <p:cNvSpPr/>
            <p:nvPr/>
          </p:nvSpPr>
          <p:spPr>
            <a:xfrm rot="633357">
              <a:off x="524227" y="4838923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8"/>
                  </a:lnTo>
                  <a:lnTo>
                    <a:pt x="3652" y="1007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2" name="Google Shape;1422;p44"/>
            <p:cNvSpPr/>
            <p:nvPr/>
          </p:nvSpPr>
          <p:spPr>
            <a:xfrm rot="633357">
              <a:off x="553369" y="4780671"/>
              <a:ext cx="91302" cy="38176"/>
            </a:xfrm>
            <a:custGeom>
              <a:avLst/>
              <a:gdLst/>
              <a:ahLst/>
              <a:cxnLst/>
              <a:rect l="l" t="t" r="r" b="b"/>
              <a:pathLst>
                <a:path w="3652" h="1527" extrusionOk="0">
                  <a:moveTo>
                    <a:pt x="151" y="0"/>
                  </a:moveTo>
                  <a:lnTo>
                    <a:pt x="1" y="523"/>
                  </a:lnTo>
                  <a:lnTo>
                    <a:pt x="3503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3" name="Google Shape;1423;p44"/>
            <p:cNvSpPr/>
            <p:nvPr/>
          </p:nvSpPr>
          <p:spPr>
            <a:xfrm rot="633357">
              <a:off x="582531" y="4722424"/>
              <a:ext cx="91277" cy="38201"/>
            </a:xfrm>
            <a:custGeom>
              <a:avLst/>
              <a:gdLst/>
              <a:ahLst/>
              <a:cxnLst/>
              <a:rect l="l" t="t" r="r" b="b"/>
              <a:pathLst>
                <a:path w="3651" h="1528" extrusionOk="0">
                  <a:moveTo>
                    <a:pt x="149" y="1"/>
                  </a:moveTo>
                  <a:lnTo>
                    <a:pt x="0" y="522"/>
                  </a:lnTo>
                  <a:lnTo>
                    <a:pt x="3501" y="1528"/>
                  </a:lnTo>
                  <a:lnTo>
                    <a:pt x="3651" y="1007"/>
                  </a:lnTo>
                  <a:lnTo>
                    <a:pt x="1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4" name="Google Shape;1424;p44"/>
            <p:cNvSpPr/>
            <p:nvPr/>
          </p:nvSpPr>
          <p:spPr>
            <a:xfrm rot="633357">
              <a:off x="610138" y="4668043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1" y="0"/>
                  </a:moveTo>
                  <a:lnTo>
                    <a:pt x="1" y="523"/>
                  </a:lnTo>
                  <a:lnTo>
                    <a:pt x="5238" y="2026"/>
                  </a:lnTo>
                  <a:lnTo>
                    <a:pt x="5388" y="1505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5" name="Google Shape;1425;p44"/>
            <p:cNvSpPr/>
            <p:nvPr/>
          </p:nvSpPr>
          <p:spPr>
            <a:xfrm rot="633357">
              <a:off x="640734" y="4605937"/>
              <a:ext cx="91277" cy="38176"/>
            </a:xfrm>
            <a:custGeom>
              <a:avLst/>
              <a:gdLst/>
              <a:ahLst/>
              <a:cxnLst/>
              <a:rect l="l" t="t" r="r" b="b"/>
              <a:pathLst>
                <a:path w="3651" h="1527" extrusionOk="0">
                  <a:moveTo>
                    <a:pt x="150" y="0"/>
                  </a:moveTo>
                  <a:lnTo>
                    <a:pt x="0" y="521"/>
                  </a:lnTo>
                  <a:lnTo>
                    <a:pt x="3501" y="1527"/>
                  </a:lnTo>
                  <a:lnTo>
                    <a:pt x="3651" y="1004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6" name="Google Shape;1426;p44"/>
            <p:cNvSpPr/>
            <p:nvPr/>
          </p:nvSpPr>
          <p:spPr>
            <a:xfrm rot="633357">
              <a:off x="669949" y="4547680"/>
              <a:ext cx="91302" cy="38201"/>
            </a:xfrm>
            <a:custGeom>
              <a:avLst/>
              <a:gdLst/>
              <a:ahLst/>
              <a:cxnLst/>
              <a:rect l="l" t="t" r="r" b="b"/>
              <a:pathLst>
                <a:path w="3652" h="1528" extrusionOk="0">
                  <a:moveTo>
                    <a:pt x="151" y="0"/>
                  </a:moveTo>
                  <a:lnTo>
                    <a:pt x="1" y="521"/>
                  </a:lnTo>
                  <a:lnTo>
                    <a:pt x="3501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7" name="Google Shape;1427;p44"/>
            <p:cNvSpPr/>
            <p:nvPr/>
          </p:nvSpPr>
          <p:spPr>
            <a:xfrm rot="633357">
              <a:off x="699069" y="4489404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1" y="1"/>
                  </a:moveTo>
                  <a:lnTo>
                    <a:pt x="1" y="523"/>
                  </a:lnTo>
                  <a:lnTo>
                    <a:pt x="3503" y="1528"/>
                  </a:lnTo>
                  <a:lnTo>
                    <a:pt x="3653" y="1007"/>
                  </a:lnTo>
                  <a:lnTo>
                    <a:pt x="1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8" name="Google Shape;1428;p44"/>
            <p:cNvSpPr/>
            <p:nvPr/>
          </p:nvSpPr>
          <p:spPr>
            <a:xfrm rot="633357">
              <a:off x="726721" y="4435052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0" y="1"/>
                  </a:moveTo>
                  <a:lnTo>
                    <a:pt x="0" y="522"/>
                  </a:lnTo>
                  <a:lnTo>
                    <a:pt x="5238" y="2026"/>
                  </a:lnTo>
                  <a:lnTo>
                    <a:pt x="5388" y="1504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9" name="Google Shape;1429;p44"/>
            <p:cNvSpPr/>
            <p:nvPr/>
          </p:nvSpPr>
          <p:spPr>
            <a:xfrm rot="633357">
              <a:off x="757614" y="4372953"/>
              <a:ext cx="91302" cy="38251"/>
            </a:xfrm>
            <a:custGeom>
              <a:avLst/>
              <a:gdLst/>
              <a:ahLst/>
              <a:cxnLst/>
              <a:rect l="l" t="t" r="r" b="b"/>
              <a:pathLst>
                <a:path w="3652" h="1530" extrusionOk="0">
                  <a:moveTo>
                    <a:pt x="151" y="1"/>
                  </a:moveTo>
                  <a:lnTo>
                    <a:pt x="1" y="523"/>
                  </a:lnTo>
                  <a:lnTo>
                    <a:pt x="3501" y="1529"/>
                  </a:lnTo>
                  <a:lnTo>
                    <a:pt x="3651" y="1008"/>
                  </a:lnTo>
                  <a:lnTo>
                    <a:pt x="1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0" name="Google Shape;1430;p44"/>
            <p:cNvSpPr/>
            <p:nvPr/>
          </p:nvSpPr>
          <p:spPr>
            <a:xfrm rot="633357">
              <a:off x="786507" y="4314686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7"/>
                  </a:lnTo>
                  <a:lnTo>
                    <a:pt x="3652" y="1005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1" name="Google Shape;1431;p44"/>
            <p:cNvSpPr/>
            <p:nvPr/>
          </p:nvSpPr>
          <p:spPr>
            <a:xfrm rot="633357">
              <a:off x="815649" y="4256435"/>
              <a:ext cx="91302" cy="38176"/>
            </a:xfrm>
            <a:custGeom>
              <a:avLst/>
              <a:gdLst/>
              <a:ahLst/>
              <a:cxnLst/>
              <a:rect l="l" t="t" r="r" b="b"/>
              <a:pathLst>
                <a:path w="3652" h="1527" extrusionOk="0">
                  <a:moveTo>
                    <a:pt x="151" y="0"/>
                  </a:moveTo>
                  <a:lnTo>
                    <a:pt x="1" y="521"/>
                  </a:lnTo>
                  <a:lnTo>
                    <a:pt x="3501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2" name="Google Shape;1432;p44"/>
            <p:cNvSpPr/>
            <p:nvPr/>
          </p:nvSpPr>
          <p:spPr>
            <a:xfrm rot="633357">
              <a:off x="843062" y="4201990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1" y="0"/>
                  </a:moveTo>
                  <a:lnTo>
                    <a:pt x="1" y="521"/>
                  </a:lnTo>
                  <a:lnTo>
                    <a:pt x="5238" y="2026"/>
                  </a:lnTo>
                  <a:lnTo>
                    <a:pt x="5388" y="1505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3" name="Google Shape;1433;p44"/>
            <p:cNvSpPr/>
            <p:nvPr/>
          </p:nvSpPr>
          <p:spPr>
            <a:xfrm rot="633357">
              <a:off x="873928" y="4139939"/>
              <a:ext cx="91327" cy="38176"/>
            </a:xfrm>
            <a:custGeom>
              <a:avLst/>
              <a:gdLst/>
              <a:ahLst/>
              <a:cxnLst/>
              <a:rect l="l" t="t" r="r" b="b"/>
              <a:pathLst>
                <a:path w="3653" h="1527" extrusionOk="0">
                  <a:moveTo>
                    <a:pt x="151" y="0"/>
                  </a:moveTo>
                  <a:lnTo>
                    <a:pt x="1" y="521"/>
                  </a:lnTo>
                  <a:lnTo>
                    <a:pt x="3503" y="1527"/>
                  </a:lnTo>
                  <a:lnTo>
                    <a:pt x="3653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4" name="Google Shape;1434;p44"/>
            <p:cNvSpPr/>
            <p:nvPr/>
          </p:nvSpPr>
          <p:spPr>
            <a:xfrm rot="633357">
              <a:off x="903095" y="4081665"/>
              <a:ext cx="91277" cy="38201"/>
            </a:xfrm>
            <a:custGeom>
              <a:avLst/>
              <a:gdLst/>
              <a:ahLst/>
              <a:cxnLst/>
              <a:rect l="l" t="t" r="r" b="b"/>
              <a:pathLst>
                <a:path w="3651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7"/>
                  </a:lnTo>
                  <a:lnTo>
                    <a:pt x="3651" y="1006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435" name="Google Shape;1435;p44"/>
          <p:cNvSpPr/>
          <p:nvPr/>
        </p:nvSpPr>
        <p:spPr>
          <a:xfrm rot="1546056">
            <a:off x="5355094" y="699556"/>
            <a:ext cx="308473" cy="308473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6" name="Google Shape;1436;p44"/>
          <p:cNvSpPr/>
          <p:nvPr/>
        </p:nvSpPr>
        <p:spPr>
          <a:xfrm rot="-9167203">
            <a:off x="8318320" y="3922452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0232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" name="Google Shape;1455;p4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 6.1 classes using four skills</a:t>
            </a:r>
            <a:endParaRPr dirty="0"/>
          </a:p>
        </p:txBody>
      </p:sp>
      <p:sp>
        <p:nvSpPr>
          <p:cNvPr id="1456" name="Google Shape;1456;p47"/>
          <p:cNvSpPr txBox="1">
            <a:spLocks noGrp="1"/>
          </p:cNvSpPr>
          <p:nvPr>
            <p:ph type="subTitle" idx="1"/>
          </p:nvPr>
        </p:nvSpPr>
        <p:spPr>
          <a:xfrm>
            <a:off x="4888818" y="2860993"/>
            <a:ext cx="3658035" cy="101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7030A0"/>
                </a:solidFill>
              </a:rPr>
              <a:t>Listening / Speaking</a:t>
            </a:r>
          </a:p>
        </p:txBody>
      </p:sp>
      <p:sp>
        <p:nvSpPr>
          <p:cNvPr id="1457" name="Google Shape;1457;p47"/>
          <p:cNvSpPr txBox="1">
            <a:spLocks noGrp="1"/>
          </p:cNvSpPr>
          <p:nvPr>
            <p:ph type="subTitle" idx="2"/>
          </p:nvPr>
        </p:nvSpPr>
        <p:spPr>
          <a:xfrm>
            <a:off x="817419" y="2831889"/>
            <a:ext cx="4118263" cy="101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00B0F0"/>
                </a:solidFill>
              </a:rPr>
              <a:t>Reading / Writing</a:t>
            </a:r>
          </a:p>
        </p:txBody>
      </p:sp>
      <p:sp>
        <p:nvSpPr>
          <p:cNvPr id="1458" name="Google Shape;1458;p47"/>
          <p:cNvSpPr txBox="1">
            <a:spLocks noGrp="1"/>
          </p:cNvSpPr>
          <p:nvPr>
            <p:ph type="subTitle" idx="3"/>
          </p:nvPr>
        </p:nvSpPr>
        <p:spPr>
          <a:xfrm>
            <a:off x="1180813" y="2392696"/>
            <a:ext cx="3282111" cy="49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59" name="Google Shape;1459;p47"/>
          <p:cNvSpPr txBox="1">
            <a:spLocks noGrp="1"/>
          </p:cNvSpPr>
          <p:nvPr>
            <p:ph type="subTitle" idx="4"/>
          </p:nvPr>
        </p:nvSpPr>
        <p:spPr>
          <a:xfrm>
            <a:off x="3119691" y="4449775"/>
            <a:ext cx="3237422" cy="49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 err="1"/>
              <a:t>Bring</a:t>
            </a:r>
            <a:r>
              <a:rPr lang="es-MX" dirty="0"/>
              <a:t> a Tablet/</a:t>
            </a:r>
            <a:r>
              <a:rPr lang="es-MX" dirty="0" err="1"/>
              <a:t>phone</a:t>
            </a:r>
            <a:endParaRPr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64584BE-A3E0-94DF-AB4B-664A4309BD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7835" y="1793858"/>
            <a:ext cx="519990" cy="51999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9527074-26DB-8D0B-C516-F1F9D358AD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4041" y="1589119"/>
            <a:ext cx="729232" cy="72923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FBD48F5-BA07-014D-70D7-33089ECEFF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2151" y="1767503"/>
            <a:ext cx="572700" cy="5727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76C6B5B-63F8-BC2D-A2DC-3C440D07C9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9691" y="1634536"/>
            <a:ext cx="638397" cy="63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87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" name="Google Shape;1455;p47"/>
          <p:cNvSpPr txBox="1">
            <a:spLocks noGrp="1"/>
          </p:cNvSpPr>
          <p:nvPr>
            <p:ph type="title"/>
          </p:nvPr>
        </p:nvSpPr>
        <p:spPr>
          <a:xfrm>
            <a:off x="522572" y="465807"/>
            <a:ext cx="2653582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 6.2 </a:t>
            </a:r>
            <a:r>
              <a:rPr lang="en-US" sz="2000" dirty="0"/>
              <a:t>Course Format &amp; Methodology</a:t>
            </a:r>
            <a:endParaRPr sz="20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FE287A0-0EA2-52AA-038F-B1E081CBDB07}"/>
              </a:ext>
            </a:extLst>
          </p:cNvPr>
          <p:cNvSpPr txBox="1"/>
          <p:nvPr/>
        </p:nvSpPr>
        <p:spPr>
          <a:xfrm>
            <a:off x="567602" y="1152776"/>
            <a:ext cx="224140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b="1" dirty="0"/>
          </a:p>
          <a:p>
            <a:pPr marL="385763" indent="-385763">
              <a:buAutoNum type="arabicParenBoth"/>
            </a:pPr>
            <a:r>
              <a:rPr lang="en-GB" sz="2000" b="1" i="1" dirty="0">
                <a:solidFill>
                  <a:srgbClr val="FF0000"/>
                </a:solidFill>
              </a:rPr>
              <a:t> Reading / Writing</a:t>
            </a:r>
          </a:p>
          <a:p>
            <a:endParaRPr lang="en-GB" sz="2400" b="1" i="1" dirty="0">
              <a:solidFill>
                <a:srgbClr val="FF0000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E8EE66A-D1FC-DFDC-B996-B235A96054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349" y="1297629"/>
            <a:ext cx="5800599" cy="3280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066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Google Shape;1284;p42"/>
          <p:cNvSpPr txBox="1">
            <a:spLocks noGrp="1"/>
          </p:cNvSpPr>
          <p:nvPr>
            <p:ph type="title"/>
          </p:nvPr>
        </p:nvSpPr>
        <p:spPr>
          <a:xfrm>
            <a:off x="664582" y="504362"/>
            <a:ext cx="4340373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Table of contents </a:t>
            </a:r>
            <a:endParaRPr dirty="0"/>
          </a:p>
        </p:txBody>
      </p:sp>
      <p:sp>
        <p:nvSpPr>
          <p:cNvPr id="1285" name="Google Shape;1285;p42"/>
          <p:cNvSpPr txBox="1">
            <a:spLocks noGrp="1"/>
          </p:cNvSpPr>
          <p:nvPr>
            <p:ph type="subTitle" idx="3"/>
          </p:nvPr>
        </p:nvSpPr>
        <p:spPr>
          <a:xfrm>
            <a:off x="720000" y="3713772"/>
            <a:ext cx="242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What is it? / How is it relevant for our learning?</a:t>
            </a:r>
            <a:endParaRPr sz="1600" dirty="0">
              <a:solidFill>
                <a:srgbClr val="666666"/>
              </a:solidFill>
            </a:endParaRPr>
          </a:p>
        </p:txBody>
      </p:sp>
      <p:sp>
        <p:nvSpPr>
          <p:cNvPr id="1286" name="Google Shape;1286;p42"/>
          <p:cNvSpPr txBox="1">
            <a:spLocks noGrp="1"/>
          </p:cNvSpPr>
          <p:nvPr>
            <p:ph type="subTitle" idx="1"/>
          </p:nvPr>
        </p:nvSpPr>
        <p:spPr>
          <a:xfrm>
            <a:off x="720000" y="2132983"/>
            <a:ext cx="242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Talking about your experience with the English Language</a:t>
            </a:r>
            <a:endParaRPr sz="1200" dirty="0"/>
          </a:p>
        </p:txBody>
      </p:sp>
      <p:sp>
        <p:nvSpPr>
          <p:cNvPr id="1287" name="Google Shape;1287;p42"/>
          <p:cNvSpPr txBox="1">
            <a:spLocks noGrp="1"/>
          </p:cNvSpPr>
          <p:nvPr>
            <p:ph type="subTitle" idx="2"/>
          </p:nvPr>
        </p:nvSpPr>
        <p:spPr>
          <a:xfrm>
            <a:off x="3360600" y="2132983"/>
            <a:ext cx="242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Brief description </a:t>
            </a:r>
            <a:endParaRPr dirty="0"/>
          </a:p>
        </p:txBody>
      </p:sp>
      <p:sp>
        <p:nvSpPr>
          <p:cNvPr id="1288" name="Google Shape;1288;p42"/>
          <p:cNvSpPr txBox="1">
            <a:spLocks noGrp="1"/>
          </p:cNvSpPr>
          <p:nvPr>
            <p:ph type="subTitle" idx="4"/>
          </p:nvPr>
        </p:nvSpPr>
        <p:spPr>
          <a:xfrm>
            <a:off x="3360600" y="3713772"/>
            <a:ext cx="242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Absence / Attendance /Late Arrivals / etc.</a:t>
            </a:r>
            <a:endParaRPr dirty="0"/>
          </a:p>
        </p:txBody>
      </p:sp>
      <p:sp>
        <p:nvSpPr>
          <p:cNvPr id="1289" name="Google Shape;1289;p42"/>
          <p:cNvSpPr txBox="1">
            <a:spLocks noGrp="1"/>
          </p:cNvSpPr>
          <p:nvPr>
            <p:ph type="subTitle" idx="5"/>
          </p:nvPr>
        </p:nvSpPr>
        <p:spPr>
          <a:xfrm>
            <a:off x="6001250" y="2132983"/>
            <a:ext cx="242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General Information</a:t>
            </a:r>
            <a:endParaRPr dirty="0"/>
          </a:p>
        </p:txBody>
      </p:sp>
      <p:sp>
        <p:nvSpPr>
          <p:cNvPr id="1290" name="Google Shape;1290;p42"/>
          <p:cNvSpPr txBox="1">
            <a:spLocks noGrp="1"/>
          </p:cNvSpPr>
          <p:nvPr>
            <p:ph type="subTitle" idx="6"/>
          </p:nvPr>
        </p:nvSpPr>
        <p:spPr>
          <a:xfrm>
            <a:off x="6001250" y="3713772"/>
            <a:ext cx="242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Lessons Structure and Teaching Methodology</a:t>
            </a:r>
            <a:endParaRPr dirty="0"/>
          </a:p>
        </p:txBody>
      </p:sp>
      <p:sp>
        <p:nvSpPr>
          <p:cNvPr id="1291" name="Google Shape;1291;p42"/>
          <p:cNvSpPr txBox="1">
            <a:spLocks noGrp="1"/>
          </p:cNvSpPr>
          <p:nvPr>
            <p:ph type="title" idx="7"/>
          </p:nvPr>
        </p:nvSpPr>
        <p:spPr>
          <a:xfrm>
            <a:off x="1564050" y="1332020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 dirty="0"/>
          </a:p>
        </p:txBody>
      </p:sp>
      <p:sp>
        <p:nvSpPr>
          <p:cNvPr id="1292" name="Google Shape;1292;p42"/>
          <p:cNvSpPr txBox="1">
            <a:spLocks noGrp="1"/>
          </p:cNvSpPr>
          <p:nvPr>
            <p:ph type="title" idx="8"/>
          </p:nvPr>
        </p:nvSpPr>
        <p:spPr>
          <a:xfrm>
            <a:off x="1564050" y="2912216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04</a:t>
            </a:r>
            <a:endParaRPr dirty="0"/>
          </a:p>
        </p:txBody>
      </p:sp>
      <p:sp>
        <p:nvSpPr>
          <p:cNvPr id="1293" name="Google Shape;1293;p42"/>
          <p:cNvSpPr txBox="1">
            <a:spLocks noGrp="1"/>
          </p:cNvSpPr>
          <p:nvPr>
            <p:ph type="title" idx="9"/>
          </p:nvPr>
        </p:nvSpPr>
        <p:spPr>
          <a:xfrm>
            <a:off x="4204650" y="1332020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 dirty="0"/>
          </a:p>
        </p:txBody>
      </p:sp>
      <p:sp>
        <p:nvSpPr>
          <p:cNvPr id="1294" name="Google Shape;1294;p42"/>
          <p:cNvSpPr txBox="1">
            <a:spLocks noGrp="1"/>
          </p:cNvSpPr>
          <p:nvPr>
            <p:ph type="title" idx="13"/>
          </p:nvPr>
        </p:nvSpPr>
        <p:spPr>
          <a:xfrm>
            <a:off x="4204650" y="2912216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05</a:t>
            </a:r>
            <a:endParaRPr dirty="0"/>
          </a:p>
        </p:txBody>
      </p:sp>
      <p:sp>
        <p:nvSpPr>
          <p:cNvPr id="1295" name="Google Shape;1295;p42"/>
          <p:cNvSpPr txBox="1">
            <a:spLocks noGrp="1"/>
          </p:cNvSpPr>
          <p:nvPr>
            <p:ph type="title" idx="14"/>
          </p:nvPr>
        </p:nvSpPr>
        <p:spPr>
          <a:xfrm>
            <a:off x="6845300" y="1332020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 dirty="0"/>
          </a:p>
        </p:txBody>
      </p:sp>
      <p:sp>
        <p:nvSpPr>
          <p:cNvPr id="1296" name="Google Shape;1296;p42"/>
          <p:cNvSpPr txBox="1">
            <a:spLocks noGrp="1"/>
          </p:cNvSpPr>
          <p:nvPr>
            <p:ph type="title" idx="15"/>
          </p:nvPr>
        </p:nvSpPr>
        <p:spPr>
          <a:xfrm>
            <a:off x="6845300" y="2912216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06</a:t>
            </a:r>
            <a:endParaRPr dirty="0"/>
          </a:p>
        </p:txBody>
      </p:sp>
      <p:sp>
        <p:nvSpPr>
          <p:cNvPr id="1297" name="Google Shape;1297;p42"/>
          <p:cNvSpPr txBox="1">
            <a:spLocks noGrp="1"/>
          </p:cNvSpPr>
          <p:nvPr>
            <p:ph type="subTitle" idx="16"/>
          </p:nvPr>
        </p:nvSpPr>
        <p:spPr>
          <a:xfrm>
            <a:off x="415636" y="1790790"/>
            <a:ext cx="3117272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Why are we here?</a:t>
            </a:r>
            <a:endParaRPr sz="2000" dirty="0"/>
          </a:p>
        </p:txBody>
      </p:sp>
      <p:sp>
        <p:nvSpPr>
          <p:cNvPr id="1298" name="Google Shape;1298;p42"/>
          <p:cNvSpPr txBox="1">
            <a:spLocks noGrp="1"/>
          </p:cNvSpPr>
          <p:nvPr>
            <p:ph type="subTitle" idx="17"/>
          </p:nvPr>
        </p:nvSpPr>
        <p:spPr>
          <a:xfrm>
            <a:off x="3255819" y="1801100"/>
            <a:ext cx="2660072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/>
              <a:t>The English Program</a:t>
            </a:r>
            <a:endParaRPr sz="1800" dirty="0"/>
          </a:p>
        </p:txBody>
      </p:sp>
      <p:sp>
        <p:nvSpPr>
          <p:cNvPr id="1299" name="Google Shape;1299;p42"/>
          <p:cNvSpPr txBox="1">
            <a:spLocks noGrp="1"/>
          </p:cNvSpPr>
          <p:nvPr>
            <p:ph type="subTitle" idx="18"/>
          </p:nvPr>
        </p:nvSpPr>
        <p:spPr>
          <a:xfrm>
            <a:off x="6001250" y="1801100"/>
            <a:ext cx="2422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/>
              <a:t>Course Guidelines</a:t>
            </a:r>
            <a:endParaRPr sz="1800" dirty="0"/>
          </a:p>
        </p:txBody>
      </p:sp>
      <p:sp>
        <p:nvSpPr>
          <p:cNvPr id="1300" name="Google Shape;1300;p42"/>
          <p:cNvSpPr txBox="1">
            <a:spLocks noGrp="1"/>
          </p:cNvSpPr>
          <p:nvPr>
            <p:ph type="subTitle" idx="19"/>
          </p:nvPr>
        </p:nvSpPr>
        <p:spPr>
          <a:xfrm>
            <a:off x="720000" y="3381371"/>
            <a:ext cx="2422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CEFR</a:t>
            </a:r>
            <a:endParaRPr dirty="0"/>
          </a:p>
        </p:txBody>
      </p:sp>
      <p:sp>
        <p:nvSpPr>
          <p:cNvPr id="1301" name="Google Shape;1301;p42"/>
          <p:cNvSpPr txBox="1">
            <a:spLocks noGrp="1"/>
          </p:cNvSpPr>
          <p:nvPr>
            <p:ph type="subTitle" idx="20"/>
          </p:nvPr>
        </p:nvSpPr>
        <p:spPr>
          <a:xfrm>
            <a:off x="3360600" y="3381371"/>
            <a:ext cx="2422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Rules / Regulations</a:t>
            </a:r>
            <a:endParaRPr sz="1600" dirty="0"/>
          </a:p>
        </p:txBody>
      </p:sp>
      <p:sp>
        <p:nvSpPr>
          <p:cNvPr id="1302" name="Google Shape;1302;p42"/>
          <p:cNvSpPr txBox="1">
            <a:spLocks noGrp="1"/>
          </p:cNvSpPr>
          <p:nvPr>
            <p:ph type="subTitle" idx="21"/>
          </p:nvPr>
        </p:nvSpPr>
        <p:spPr>
          <a:xfrm>
            <a:off x="6001250" y="3381371"/>
            <a:ext cx="2422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Course Format</a:t>
            </a:r>
            <a:endParaRPr sz="20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EC6DF08-4459-EDD5-015C-26B33C86E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673" y="274218"/>
            <a:ext cx="3736980" cy="907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" name="Google Shape;1455;p47"/>
          <p:cNvSpPr txBox="1">
            <a:spLocks noGrp="1"/>
          </p:cNvSpPr>
          <p:nvPr>
            <p:ph type="title"/>
          </p:nvPr>
        </p:nvSpPr>
        <p:spPr>
          <a:xfrm>
            <a:off x="522572" y="465807"/>
            <a:ext cx="2653582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 6.3 </a:t>
            </a:r>
            <a:r>
              <a:rPr lang="en-US" sz="2000" dirty="0"/>
              <a:t>Course Format &amp; Methodology</a:t>
            </a:r>
            <a:endParaRPr sz="20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FE287A0-0EA2-52AA-038F-B1E081CBDB07}"/>
              </a:ext>
            </a:extLst>
          </p:cNvPr>
          <p:cNvSpPr txBox="1"/>
          <p:nvPr/>
        </p:nvSpPr>
        <p:spPr>
          <a:xfrm>
            <a:off x="567602" y="1152776"/>
            <a:ext cx="224140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b="1" dirty="0"/>
          </a:p>
          <a:p>
            <a:r>
              <a:rPr lang="en-GB" sz="2000" b="1" i="1" dirty="0">
                <a:solidFill>
                  <a:srgbClr val="7030A0"/>
                </a:solidFill>
              </a:rPr>
              <a:t>(2) Listening / Speaking</a:t>
            </a:r>
          </a:p>
          <a:p>
            <a:endParaRPr lang="en-GB" sz="2400" b="1" i="1" dirty="0">
              <a:solidFill>
                <a:srgbClr val="FF0000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93A2555-B9F1-2E47-A9D8-7470249777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436" y="1186827"/>
            <a:ext cx="5899399" cy="330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3718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" name="Google Shape;1455;p4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 </a:t>
            </a:r>
            <a:r>
              <a:rPr lang="en" sz="2800" dirty="0"/>
              <a:t>7.1 </a:t>
            </a:r>
            <a:r>
              <a:rPr lang="en-US" sz="2800" dirty="0"/>
              <a:t>Evaluation Calendar</a:t>
            </a:r>
            <a:endParaRPr sz="4000" dirty="0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8D5A2897-E7A7-9785-21D8-D731EADDDE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654090"/>
              </p:ext>
            </p:extLst>
          </p:nvPr>
        </p:nvGraphicFramePr>
        <p:xfrm>
          <a:off x="720000" y="1374197"/>
          <a:ext cx="7774389" cy="2820150"/>
        </p:xfrm>
        <a:graphic>
          <a:graphicData uri="http://schemas.openxmlformats.org/drawingml/2006/table">
            <a:tbl>
              <a:tblPr/>
              <a:tblGrid>
                <a:gridCol w="1528778">
                  <a:extLst>
                    <a:ext uri="{9D8B030D-6E8A-4147-A177-3AD203B41FA5}">
                      <a16:colId xmlns:a16="http://schemas.microsoft.com/office/drawing/2014/main" val="3448408442"/>
                    </a:ext>
                  </a:extLst>
                </a:gridCol>
                <a:gridCol w="2968384">
                  <a:extLst>
                    <a:ext uri="{9D8B030D-6E8A-4147-A177-3AD203B41FA5}">
                      <a16:colId xmlns:a16="http://schemas.microsoft.com/office/drawing/2014/main" val="2127581484"/>
                    </a:ext>
                  </a:extLst>
                </a:gridCol>
                <a:gridCol w="1534195">
                  <a:extLst>
                    <a:ext uri="{9D8B030D-6E8A-4147-A177-3AD203B41FA5}">
                      <a16:colId xmlns:a16="http://schemas.microsoft.com/office/drawing/2014/main" val="110787683"/>
                    </a:ext>
                  </a:extLst>
                </a:gridCol>
                <a:gridCol w="1743032">
                  <a:extLst>
                    <a:ext uri="{9D8B030D-6E8A-4147-A177-3AD203B41FA5}">
                      <a16:colId xmlns:a16="http://schemas.microsoft.com/office/drawing/2014/main" val="651999177"/>
                    </a:ext>
                  </a:extLst>
                </a:gridCol>
              </a:tblGrid>
              <a:tr h="257964">
                <a:tc>
                  <a:txBody>
                    <a:bodyPr/>
                    <a:lstStyle/>
                    <a:p>
                      <a:pPr algn="ctr"/>
                      <a:r>
                        <a:rPr lang="es-ES_tradnl" sz="1800" b="1" dirty="0"/>
                        <a:t>Evaluation</a:t>
                      </a:r>
                      <a:endParaRPr lang="es-ES_tradnl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800" b="1" dirty="0"/>
                        <a:t>Name</a:t>
                      </a:r>
                      <a:endParaRPr lang="es-ES_tradnl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800" b="1" dirty="0"/>
                        <a:t>Percentage</a:t>
                      </a:r>
                      <a:endParaRPr lang="es-ES_tradnl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800" b="1" dirty="0"/>
                        <a:t>Date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4422148"/>
                  </a:ext>
                </a:extLst>
              </a:tr>
              <a:tr h="589775">
                <a:tc>
                  <a:txBody>
                    <a:bodyPr/>
                    <a:lstStyle/>
                    <a:p>
                      <a:pPr algn="ctr"/>
                      <a:r>
                        <a:rPr lang="es-ES_tradnl" sz="1800" b="1" i="1" strike="noStrike" dirty="0"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1800" b="1" i="1" u="none" strike="noStrike" noProof="0" dirty="0">
                          <a:solidFill>
                            <a:srgbClr val="00B050"/>
                          </a:solidFill>
                          <a:latin typeface="+mn-lt"/>
                        </a:rPr>
                        <a:t>Writing Quiz 1</a:t>
                      </a:r>
                      <a:endParaRPr lang="es-ES_tradnl" sz="1800" b="1" i="1" u="none" strike="noStrike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b="1" i="1" strike="noStrike" dirty="0">
                          <a:latin typeface="+mn-lt"/>
                        </a:rPr>
                        <a:t>5%</a:t>
                      </a: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="1" i="1" strike="noStrike" dirty="0">
                          <a:solidFill>
                            <a:srgbClr val="00B050"/>
                          </a:solidFill>
                          <a:latin typeface="+mn-lt"/>
                        </a:rPr>
                        <a:t>Sept 24</a:t>
                      </a:r>
                      <a:r>
                        <a:rPr lang="en-US" sz="1800" b="1" i="1" strike="noStrike" baseline="30000" dirty="0">
                          <a:solidFill>
                            <a:srgbClr val="00B050"/>
                          </a:solidFill>
                          <a:latin typeface="+mn-lt"/>
                        </a:rPr>
                        <a:t>th</a:t>
                      </a:r>
                      <a:r>
                        <a:rPr lang="en-US" sz="1800" b="1" i="1" strike="noStrike" dirty="0">
                          <a:solidFill>
                            <a:srgbClr val="00B050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544038"/>
                  </a:ext>
                </a:extLst>
              </a:tr>
              <a:tr h="590872">
                <a:tc>
                  <a:txBody>
                    <a:bodyPr/>
                    <a:lstStyle/>
                    <a:p>
                      <a:pPr algn="ctr"/>
                      <a:r>
                        <a:rPr lang="es-ES_tradnl" sz="1800" b="1" i="1" strike="noStrike" baseline="0" dirty="0"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b="1" i="1" u="none" strike="noStrike" noProof="0" dirty="0">
                          <a:solidFill>
                            <a:srgbClr val="0070C0"/>
                          </a:solidFill>
                          <a:latin typeface="+mn-lt"/>
                        </a:rPr>
                        <a:t>Video Talk</a:t>
                      </a: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b="1" i="1" strike="noStrike" dirty="0">
                          <a:latin typeface="+mn-lt"/>
                        </a:rPr>
                        <a:t>10%</a:t>
                      </a: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="1" i="1" strike="noStrike" dirty="0">
                          <a:solidFill>
                            <a:srgbClr val="0070C0"/>
                          </a:solidFill>
                          <a:latin typeface="+mn-lt"/>
                        </a:rPr>
                        <a:t>Oct 03</a:t>
                      </a:r>
                      <a:r>
                        <a:rPr lang="en-US" sz="1800" b="1" i="1" strike="noStrike" baseline="30000" dirty="0">
                          <a:solidFill>
                            <a:srgbClr val="0070C0"/>
                          </a:solidFill>
                          <a:latin typeface="+mn-lt"/>
                        </a:rPr>
                        <a:t>rd</a:t>
                      </a: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432532"/>
                  </a:ext>
                </a:extLst>
              </a:tr>
              <a:tr h="71722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_tradnl" sz="1800" b="1" i="1" strike="noStrike" dirty="0"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b="1" i="1" u="none" strike="noStrike" noProof="0" dirty="0">
                          <a:solidFill>
                            <a:srgbClr val="7030A0"/>
                          </a:solidFill>
                          <a:latin typeface="+mn-lt"/>
                        </a:rPr>
                        <a:t>Speaking Midterm Test</a:t>
                      </a: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_tradnl" sz="1800" b="1" i="1" strike="noStrike" dirty="0">
                          <a:latin typeface="+mn-lt"/>
                        </a:rPr>
                        <a:t>15%</a:t>
                      </a: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1" strike="noStrike" dirty="0">
                          <a:solidFill>
                            <a:srgbClr val="7030A0"/>
                          </a:solidFill>
                          <a:latin typeface="+mn-lt"/>
                        </a:rPr>
                        <a:t>Oct 22</a:t>
                      </a:r>
                      <a:r>
                        <a:rPr lang="en-US" sz="1800" b="1" i="1" strike="noStrike" baseline="30000" dirty="0">
                          <a:solidFill>
                            <a:srgbClr val="7030A0"/>
                          </a:solidFill>
                          <a:latin typeface="+mn-lt"/>
                        </a:rPr>
                        <a:t>nd</a:t>
                      </a:r>
                      <a:r>
                        <a:rPr lang="en-US" sz="1800" b="1" i="1" strike="noStrike" dirty="0">
                          <a:solidFill>
                            <a:srgbClr val="7030A0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911572"/>
                  </a:ext>
                </a:extLst>
              </a:tr>
              <a:tr h="647954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_tradnl" sz="1800" b="1" i="1" strike="noStrike" dirty="0"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1800" b="1" i="1" u="none" strike="noStrike" noProof="0" dirty="0">
                          <a:solidFill>
                            <a:srgbClr val="00B050"/>
                          </a:solidFill>
                          <a:latin typeface="+mn-lt"/>
                        </a:rPr>
                        <a:t>Listening Quiz</a:t>
                      </a:r>
                      <a:endParaRPr lang="en-GB" sz="1800" b="1" i="1" u="none" strike="noStrike" noProof="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_tradnl" sz="1800" b="1" i="1" strike="noStrike" dirty="0">
                          <a:latin typeface="+mn-lt"/>
                        </a:rPr>
                        <a:t>10%</a:t>
                      </a: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="1" i="1" strike="noStrike" dirty="0">
                          <a:solidFill>
                            <a:srgbClr val="00B050"/>
                          </a:solidFill>
                          <a:latin typeface="+mn-lt"/>
                        </a:rPr>
                        <a:t>Nov 7</a:t>
                      </a:r>
                      <a:r>
                        <a:rPr lang="en-US" sz="1800" b="1" i="1" strike="noStrike" baseline="30000" dirty="0">
                          <a:solidFill>
                            <a:srgbClr val="00B050"/>
                          </a:solidFill>
                          <a:latin typeface="+mn-lt"/>
                        </a:rPr>
                        <a:t>th</a:t>
                      </a: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15511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20858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" name="Google Shape;1455;p47"/>
          <p:cNvSpPr txBox="1">
            <a:spLocks noGrp="1"/>
          </p:cNvSpPr>
          <p:nvPr>
            <p:ph type="title"/>
          </p:nvPr>
        </p:nvSpPr>
        <p:spPr>
          <a:xfrm>
            <a:off x="720000" y="30648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 </a:t>
            </a:r>
            <a:r>
              <a:rPr lang="en" sz="2800" dirty="0"/>
              <a:t>7.1 </a:t>
            </a:r>
            <a:r>
              <a:rPr lang="en-US" sz="2800" dirty="0"/>
              <a:t>Evaluation Calendar</a:t>
            </a:r>
            <a:endParaRPr sz="4000" dirty="0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1AA1E83-F348-8208-720E-884EC151F6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641601"/>
              </p:ext>
            </p:extLst>
          </p:nvPr>
        </p:nvGraphicFramePr>
        <p:xfrm>
          <a:off x="720000" y="1408834"/>
          <a:ext cx="7774389" cy="2041588"/>
        </p:xfrm>
        <a:graphic>
          <a:graphicData uri="http://schemas.openxmlformats.org/drawingml/2006/table">
            <a:tbl>
              <a:tblPr/>
              <a:tblGrid>
                <a:gridCol w="1528778">
                  <a:extLst>
                    <a:ext uri="{9D8B030D-6E8A-4147-A177-3AD203B41FA5}">
                      <a16:colId xmlns:a16="http://schemas.microsoft.com/office/drawing/2014/main" val="931557536"/>
                    </a:ext>
                  </a:extLst>
                </a:gridCol>
                <a:gridCol w="2968384">
                  <a:extLst>
                    <a:ext uri="{9D8B030D-6E8A-4147-A177-3AD203B41FA5}">
                      <a16:colId xmlns:a16="http://schemas.microsoft.com/office/drawing/2014/main" val="2644027762"/>
                    </a:ext>
                  </a:extLst>
                </a:gridCol>
                <a:gridCol w="1534195">
                  <a:extLst>
                    <a:ext uri="{9D8B030D-6E8A-4147-A177-3AD203B41FA5}">
                      <a16:colId xmlns:a16="http://schemas.microsoft.com/office/drawing/2014/main" val="1117517126"/>
                    </a:ext>
                  </a:extLst>
                </a:gridCol>
                <a:gridCol w="1743032">
                  <a:extLst>
                    <a:ext uri="{9D8B030D-6E8A-4147-A177-3AD203B41FA5}">
                      <a16:colId xmlns:a16="http://schemas.microsoft.com/office/drawing/2014/main" val="2257108388"/>
                    </a:ext>
                  </a:extLst>
                </a:gridCol>
              </a:tblGrid>
              <a:tr h="715708">
                <a:tc>
                  <a:txBody>
                    <a:bodyPr/>
                    <a:lstStyle/>
                    <a:p>
                      <a:pPr algn="ctr"/>
                      <a:r>
                        <a:rPr lang="es-ES_tradnl" sz="1800" b="1" i="1" strike="noStrike" dirty="0">
                          <a:latin typeface="+mn-lt"/>
                        </a:rPr>
                        <a:t>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1" i="1" u="none" strike="noStrike" dirty="0">
                        <a:solidFill>
                          <a:srgbClr val="00B050"/>
                        </a:solidFill>
                        <a:latin typeface="+mn-lt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1800" b="1" i="1" u="none" strike="noStrike" noProof="0" dirty="0">
                          <a:solidFill>
                            <a:srgbClr val="00B050"/>
                          </a:solidFill>
                          <a:latin typeface="+mn-lt"/>
                        </a:rPr>
                        <a:t>Writing Quiz 2</a:t>
                      </a:r>
                      <a:endParaRPr lang="en-GB" sz="1800" b="1" i="1" u="none" strike="noStrike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95250" marR="95250" marT="57150" marB="571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b="1" i="1" strike="noStrike" dirty="0">
                        <a:latin typeface="+mn-lt"/>
                      </a:endParaRPr>
                    </a:p>
                    <a:p>
                      <a:pPr algn="ctr"/>
                      <a:r>
                        <a:rPr lang="en-GB" sz="1800" b="1" i="1" strike="noStrike" dirty="0">
                          <a:latin typeface="+mn-lt"/>
                        </a:rPr>
                        <a:t>10%</a:t>
                      </a:r>
                    </a:p>
                  </a:txBody>
                  <a:tcPr marL="95250" marR="95250" marT="57150" marB="571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en-US" sz="1800" b="1" i="1" strike="noStrike" dirty="0">
                        <a:solidFill>
                          <a:srgbClr val="00B050"/>
                        </a:solidFill>
                        <a:latin typeface="+mn-lt"/>
                      </a:endParaRPr>
                    </a:p>
                    <a:p>
                      <a:pPr algn="ctr" fontAlgn="base"/>
                      <a:r>
                        <a:rPr lang="en-US" sz="1800" b="1" i="1" strike="noStrike" dirty="0">
                          <a:solidFill>
                            <a:srgbClr val="00B050"/>
                          </a:solidFill>
                          <a:latin typeface="+mn-lt"/>
                        </a:rPr>
                        <a:t>Nov 19</a:t>
                      </a:r>
                      <a:r>
                        <a:rPr lang="en-US" sz="1800" b="1" i="1" strike="noStrike" baseline="30000" dirty="0">
                          <a:solidFill>
                            <a:srgbClr val="00B050"/>
                          </a:solidFill>
                          <a:latin typeface="+mn-lt"/>
                        </a:rPr>
                        <a:t>th</a:t>
                      </a:r>
                      <a:r>
                        <a:rPr lang="en-US" sz="1800" b="1" i="1" strike="noStrike" dirty="0">
                          <a:solidFill>
                            <a:srgbClr val="00B050"/>
                          </a:solidFill>
                          <a:latin typeface="+mn-lt"/>
                        </a:rPr>
                        <a:t>  </a:t>
                      </a:r>
                    </a:p>
                  </a:txBody>
                  <a:tcPr marL="95250" marR="95250" marT="57150" marB="571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66487"/>
                  </a:ext>
                </a:extLst>
              </a:tr>
              <a:tr h="570868">
                <a:tc>
                  <a:txBody>
                    <a:bodyPr/>
                    <a:lstStyle/>
                    <a:p>
                      <a:pPr algn="ctr"/>
                      <a:r>
                        <a:rPr lang="es-ES_tradnl" sz="1800" b="1" i="1" strike="noStrike" dirty="0"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800" b="1" i="1" strike="noStrike" dirty="0">
                          <a:solidFill>
                            <a:srgbClr val="0070C0"/>
                          </a:solidFill>
                          <a:latin typeface="+mj-lt"/>
                        </a:rPr>
                        <a:t>Final Written Exam [SUFI]</a:t>
                      </a: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b="1" i="1" strike="noStrike" dirty="0">
                          <a:latin typeface="+mj-lt"/>
                        </a:rPr>
                        <a:t>30%</a:t>
                      </a: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="1" strike="noStrike" dirty="0">
                          <a:solidFill>
                            <a:srgbClr val="0070C0"/>
                          </a:solidFill>
                          <a:latin typeface="+mj-lt"/>
                        </a:rPr>
                        <a:t>Dec 10</a:t>
                      </a:r>
                      <a:r>
                        <a:rPr lang="en-US" sz="1800" b="1" strike="noStrike" baseline="30000" dirty="0">
                          <a:solidFill>
                            <a:srgbClr val="0070C0"/>
                          </a:solidFill>
                          <a:latin typeface="+mj-lt"/>
                        </a:rPr>
                        <a:t>th</a:t>
                      </a:r>
                      <a:r>
                        <a:rPr lang="en-US" sz="1800" b="1" strike="noStrike" dirty="0">
                          <a:solidFill>
                            <a:srgbClr val="0070C0"/>
                          </a:solidFill>
                          <a:latin typeface="+mj-lt"/>
                        </a:rPr>
                        <a:t>  </a:t>
                      </a: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7787192"/>
                  </a:ext>
                </a:extLst>
              </a:tr>
              <a:tr h="607773">
                <a:tc>
                  <a:txBody>
                    <a:bodyPr/>
                    <a:lstStyle/>
                    <a:p>
                      <a:pPr algn="ctr"/>
                      <a:r>
                        <a:rPr lang="es-ES_tradnl" sz="1800" b="1" i="1" strike="noStrike" dirty="0"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_tradnl" sz="1800" b="1" i="1" strike="noStrike" dirty="0">
                          <a:solidFill>
                            <a:srgbClr val="7030A0"/>
                          </a:solidFill>
                          <a:latin typeface="+mj-lt"/>
                        </a:rPr>
                        <a:t>Final Oral Interaction Exam [SUFI]</a:t>
                      </a: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b="1" i="1" strike="noStrike" dirty="0">
                          <a:latin typeface="+mj-lt"/>
                        </a:rPr>
                        <a:t>20%</a:t>
                      </a: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="1" strike="noStrike" dirty="0">
                          <a:solidFill>
                            <a:srgbClr val="7030A0"/>
                          </a:solidFill>
                          <a:latin typeface="+mj-lt"/>
                        </a:rPr>
                        <a:t>Dec 12</a:t>
                      </a:r>
                      <a:r>
                        <a:rPr lang="en-US" sz="1800" b="1" strike="noStrike" baseline="30000" dirty="0">
                          <a:solidFill>
                            <a:srgbClr val="7030A0"/>
                          </a:solidFill>
                          <a:latin typeface="+mj-lt"/>
                        </a:rPr>
                        <a:t>th</a:t>
                      </a:r>
                      <a:r>
                        <a:rPr lang="en-US" sz="1800" b="1" strike="noStrike" dirty="0">
                          <a:solidFill>
                            <a:srgbClr val="7030A0"/>
                          </a:solidFill>
                          <a:latin typeface="+mj-lt"/>
                        </a:rPr>
                        <a:t> </a:t>
                      </a:r>
                    </a:p>
                  </a:txBody>
                  <a:tcPr marL="95250" marR="95250" marT="57150" marB="571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6652105"/>
                  </a:ext>
                </a:extLst>
              </a:tr>
            </a:tbl>
          </a:graphicData>
        </a:graphic>
      </p:graphicFrame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705B4437-9A84-CA3F-5E04-FCE14C1BBA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222412"/>
              </p:ext>
            </p:extLst>
          </p:nvPr>
        </p:nvGraphicFramePr>
        <p:xfrm>
          <a:off x="720000" y="1134514"/>
          <a:ext cx="7774389" cy="274320"/>
        </p:xfrm>
        <a:graphic>
          <a:graphicData uri="http://schemas.openxmlformats.org/drawingml/2006/table">
            <a:tbl>
              <a:tblPr/>
              <a:tblGrid>
                <a:gridCol w="1528778">
                  <a:extLst>
                    <a:ext uri="{9D8B030D-6E8A-4147-A177-3AD203B41FA5}">
                      <a16:colId xmlns:a16="http://schemas.microsoft.com/office/drawing/2014/main" val="3631598371"/>
                    </a:ext>
                  </a:extLst>
                </a:gridCol>
                <a:gridCol w="2968384">
                  <a:extLst>
                    <a:ext uri="{9D8B030D-6E8A-4147-A177-3AD203B41FA5}">
                      <a16:colId xmlns:a16="http://schemas.microsoft.com/office/drawing/2014/main" val="2529924105"/>
                    </a:ext>
                  </a:extLst>
                </a:gridCol>
                <a:gridCol w="1534195">
                  <a:extLst>
                    <a:ext uri="{9D8B030D-6E8A-4147-A177-3AD203B41FA5}">
                      <a16:colId xmlns:a16="http://schemas.microsoft.com/office/drawing/2014/main" val="419197180"/>
                    </a:ext>
                  </a:extLst>
                </a:gridCol>
                <a:gridCol w="1743032">
                  <a:extLst>
                    <a:ext uri="{9D8B030D-6E8A-4147-A177-3AD203B41FA5}">
                      <a16:colId xmlns:a16="http://schemas.microsoft.com/office/drawing/2014/main" val="746896747"/>
                    </a:ext>
                  </a:extLst>
                </a:gridCol>
              </a:tblGrid>
              <a:tr h="257964">
                <a:tc>
                  <a:txBody>
                    <a:bodyPr/>
                    <a:lstStyle/>
                    <a:p>
                      <a:pPr algn="ctr"/>
                      <a:r>
                        <a:rPr lang="es-ES_tradnl" sz="1800" b="1" dirty="0"/>
                        <a:t>Evaluation</a:t>
                      </a:r>
                      <a:endParaRPr lang="es-ES_tradnl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800" b="1" dirty="0"/>
                        <a:t>Name</a:t>
                      </a:r>
                      <a:endParaRPr lang="es-ES_tradnl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800" b="1" dirty="0"/>
                        <a:t>Percentage</a:t>
                      </a:r>
                      <a:endParaRPr lang="es-ES_tradnl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800" b="1" dirty="0"/>
                        <a:t>Date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88184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03616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" name="Google Shape;1455;p47"/>
          <p:cNvSpPr txBox="1">
            <a:spLocks noGrp="1"/>
          </p:cNvSpPr>
          <p:nvPr>
            <p:ph type="title"/>
          </p:nvPr>
        </p:nvSpPr>
        <p:spPr>
          <a:xfrm>
            <a:off x="720000" y="30648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 </a:t>
            </a:r>
            <a:r>
              <a:rPr lang="en" sz="2800" dirty="0"/>
              <a:t>7.1 </a:t>
            </a:r>
            <a:r>
              <a:rPr lang="en-US" sz="2800" dirty="0"/>
              <a:t>Evaluation Calendar</a:t>
            </a:r>
            <a:endParaRPr sz="40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54B0A38-664C-A2B7-EB00-FB7F8C5EFA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1592" y="968161"/>
            <a:ext cx="4831600" cy="3900325"/>
          </a:xfrm>
          <a:prstGeom prst="rect">
            <a:avLst/>
          </a:prstGeom>
        </p:spPr>
      </p:pic>
      <p:sp>
        <p:nvSpPr>
          <p:cNvPr id="2" name="Google Shape;1455;p47">
            <a:extLst>
              <a:ext uri="{FF2B5EF4-FFF2-40B4-BE49-F238E27FC236}">
                <a16:creationId xmlns:a16="http://schemas.microsoft.com/office/drawing/2014/main" id="{665192B5-8B2B-630E-4ECD-7BB484857343}"/>
              </a:ext>
            </a:extLst>
          </p:cNvPr>
          <p:cNvSpPr txBox="1">
            <a:spLocks/>
          </p:cNvSpPr>
          <p:nvPr/>
        </p:nvSpPr>
        <p:spPr>
          <a:xfrm>
            <a:off x="0" y="1269999"/>
            <a:ext cx="2146300" cy="410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 i="0" u="none" strike="noStrike" cap="none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 i="0" u="none" strike="noStrike" cap="none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 i="0" u="none" strike="noStrike" cap="none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 i="0" u="none" strike="noStrike" cap="none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 i="0" u="none" strike="noStrike" cap="none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 i="0" u="none" strike="noStrike" cap="none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 i="0" u="none" strike="noStrike" cap="none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 i="0" u="none" strike="noStrike" cap="none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priola"/>
              <a:buNone/>
              <a:defRPr sz="3500" b="1" i="0" u="none" strike="noStrike" cap="none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defRPr>
            </a:lvl9pPr>
          </a:lstStyle>
          <a:p>
            <a:r>
              <a:rPr lang="es-CL" sz="2500" dirty="0"/>
              <a:t> </a:t>
            </a:r>
            <a:r>
              <a:rPr lang="es-CL" sz="2500" dirty="0" err="1"/>
              <a:t>Always</a:t>
            </a:r>
            <a:r>
              <a:rPr lang="es-CL" sz="2500" dirty="0"/>
              <a:t> </a:t>
            </a:r>
            <a:r>
              <a:rPr lang="es-CL" sz="2500" dirty="0" err="1"/>
              <a:t>check</a:t>
            </a:r>
            <a:r>
              <a:rPr lang="es-CL" sz="2500" dirty="0"/>
              <a:t> </a:t>
            </a:r>
            <a:r>
              <a:rPr lang="es-CL" sz="2500" dirty="0" err="1"/>
              <a:t>the</a:t>
            </a:r>
            <a:r>
              <a:rPr lang="es-CL" sz="2500" dirty="0"/>
              <a:t> u-cursos calendar and </a:t>
            </a:r>
            <a:r>
              <a:rPr lang="es-CL" sz="2500" dirty="0" err="1"/>
              <a:t>program</a:t>
            </a:r>
            <a:r>
              <a:rPr lang="es-CL" sz="2500" dirty="0"/>
              <a:t> </a:t>
            </a:r>
            <a:r>
              <a:rPr lang="es-CL" sz="2500" dirty="0" err="1"/>
              <a:t>on</a:t>
            </a:r>
            <a:r>
              <a:rPr lang="es-CL" sz="2500" dirty="0"/>
              <a:t> </a:t>
            </a:r>
            <a:r>
              <a:rPr lang="es-CL" sz="2500" dirty="0" err="1"/>
              <a:t>the</a:t>
            </a:r>
            <a:r>
              <a:rPr lang="es-CL" sz="2500" dirty="0"/>
              <a:t> Google </a:t>
            </a:r>
            <a:r>
              <a:rPr lang="es-CL" sz="2500" dirty="0" err="1"/>
              <a:t>doc</a:t>
            </a:r>
            <a:endParaRPr lang="es-CL" sz="2500" dirty="0"/>
          </a:p>
        </p:txBody>
      </p:sp>
    </p:spTree>
    <p:extLst>
      <p:ext uri="{BB962C8B-B14F-4D97-AF65-F5344CB8AC3E}">
        <p14:creationId xmlns:p14="http://schemas.microsoft.com/office/powerpoint/2010/main" val="34359320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p44"/>
          <p:cNvSpPr txBox="1">
            <a:spLocks noGrp="1"/>
          </p:cNvSpPr>
          <p:nvPr>
            <p:ph type="title"/>
          </p:nvPr>
        </p:nvSpPr>
        <p:spPr>
          <a:xfrm>
            <a:off x="1058018" y="2201398"/>
            <a:ext cx="7135081" cy="9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Oral Practice</a:t>
            </a:r>
            <a:endParaRPr dirty="0"/>
          </a:p>
        </p:txBody>
      </p:sp>
      <p:sp>
        <p:nvSpPr>
          <p:cNvPr id="1368" name="Google Shape;1368;p44"/>
          <p:cNvSpPr txBox="1">
            <a:spLocks noGrp="1"/>
          </p:cNvSpPr>
          <p:nvPr>
            <p:ph type="title" idx="2"/>
          </p:nvPr>
        </p:nvSpPr>
        <p:spPr>
          <a:xfrm>
            <a:off x="3559375" y="1266675"/>
            <a:ext cx="1611834" cy="107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08</a:t>
            </a:r>
            <a:endParaRPr dirty="0"/>
          </a:p>
        </p:txBody>
      </p:sp>
      <p:grpSp>
        <p:nvGrpSpPr>
          <p:cNvPr id="1370" name="Google Shape;1370;p44"/>
          <p:cNvGrpSpPr/>
          <p:nvPr/>
        </p:nvGrpSpPr>
        <p:grpSpPr>
          <a:xfrm rot="-874360">
            <a:off x="6039350" y="3921721"/>
            <a:ext cx="814800" cy="1010469"/>
            <a:chOff x="1999500" y="1103225"/>
            <a:chExt cx="814825" cy="1010500"/>
          </a:xfrm>
        </p:grpSpPr>
        <p:sp>
          <p:nvSpPr>
            <p:cNvPr id="1371" name="Google Shape;1371;p44"/>
            <p:cNvSpPr/>
            <p:nvPr/>
          </p:nvSpPr>
          <p:spPr>
            <a:xfrm>
              <a:off x="2692750" y="1981875"/>
              <a:ext cx="121575" cy="131850"/>
            </a:xfrm>
            <a:custGeom>
              <a:avLst/>
              <a:gdLst/>
              <a:ahLst/>
              <a:cxnLst/>
              <a:rect l="l" t="t" r="r" b="b"/>
              <a:pathLst>
                <a:path w="4863" h="5274" extrusionOk="0">
                  <a:moveTo>
                    <a:pt x="2357" y="0"/>
                  </a:moveTo>
                  <a:lnTo>
                    <a:pt x="1" y="1827"/>
                  </a:lnTo>
                  <a:cubicBezTo>
                    <a:pt x="1" y="1827"/>
                    <a:pt x="3511" y="5273"/>
                    <a:pt x="4300" y="5273"/>
                  </a:cubicBezTo>
                  <a:cubicBezTo>
                    <a:pt x="4341" y="5273"/>
                    <a:pt x="4375" y="5264"/>
                    <a:pt x="4400" y="5244"/>
                  </a:cubicBezTo>
                  <a:cubicBezTo>
                    <a:pt x="4863" y="4892"/>
                    <a:pt x="2357" y="0"/>
                    <a:pt x="23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2" name="Google Shape;1372;p44"/>
            <p:cNvSpPr/>
            <p:nvPr/>
          </p:nvSpPr>
          <p:spPr>
            <a:xfrm>
              <a:off x="2541025" y="1814075"/>
              <a:ext cx="231800" cy="244300"/>
            </a:xfrm>
            <a:custGeom>
              <a:avLst/>
              <a:gdLst/>
              <a:ahLst/>
              <a:cxnLst/>
              <a:rect l="l" t="t" r="r" b="b"/>
              <a:pathLst>
                <a:path w="9272" h="9772" extrusionOk="0">
                  <a:moveTo>
                    <a:pt x="6122" y="0"/>
                  </a:moveTo>
                  <a:lnTo>
                    <a:pt x="0" y="4444"/>
                  </a:lnTo>
                  <a:lnTo>
                    <a:pt x="7353" y="9771"/>
                  </a:lnTo>
                  <a:lnTo>
                    <a:pt x="9272" y="8379"/>
                  </a:lnTo>
                  <a:lnTo>
                    <a:pt x="61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3" name="Google Shape;1373;p44"/>
            <p:cNvSpPr/>
            <p:nvPr/>
          </p:nvSpPr>
          <p:spPr>
            <a:xfrm>
              <a:off x="2152025" y="1276025"/>
              <a:ext cx="542075" cy="649150"/>
            </a:xfrm>
            <a:custGeom>
              <a:avLst/>
              <a:gdLst/>
              <a:ahLst/>
              <a:cxnLst/>
              <a:rect l="l" t="t" r="r" b="b"/>
              <a:pathLst>
                <a:path w="21683" h="25966" extrusionOk="0">
                  <a:moveTo>
                    <a:pt x="6123" y="0"/>
                  </a:moveTo>
                  <a:lnTo>
                    <a:pt x="1" y="4444"/>
                  </a:lnTo>
                  <a:cubicBezTo>
                    <a:pt x="8433" y="16060"/>
                    <a:pt x="7127" y="14351"/>
                    <a:pt x="15560" y="25966"/>
                  </a:cubicBezTo>
                  <a:cubicBezTo>
                    <a:pt x="15749" y="25955"/>
                    <a:pt x="16191" y="25905"/>
                    <a:pt x="16634" y="25596"/>
                  </a:cubicBezTo>
                  <a:cubicBezTo>
                    <a:pt x="17119" y="25260"/>
                    <a:pt x="17319" y="24814"/>
                    <a:pt x="17387" y="24639"/>
                  </a:cubicBezTo>
                  <a:cubicBezTo>
                    <a:pt x="18289" y="23985"/>
                    <a:pt x="19190" y="23331"/>
                    <a:pt x="20092" y="22676"/>
                  </a:cubicBezTo>
                  <a:cubicBezTo>
                    <a:pt x="20247" y="22671"/>
                    <a:pt x="20791" y="22632"/>
                    <a:pt x="21241" y="22208"/>
                  </a:cubicBezTo>
                  <a:cubicBezTo>
                    <a:pt x="21505" y="21960"/>
                    <a:pt x="21625" y="21682"/>
                    <a:pt x="21682" y="21522"/>
                  </a:cubicBezTo>
                  <a:lnTo>
                    <a:pt x="612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4" name="Google Shape;1374;p44"/>
            <p:cNvSpPr/>
            <p:nvPr/>
          </p:nvSpPr>
          <p:spPr>
            <a:xfrm>
              <a:off x="2197650" y="1305325"/>
              <a:ext cx="456650" cy="586700"/>
            </a:xfrm>
            <a:custGeom>
              <a:avLst/>
              <a:gdLst/>
              <a:ahLst/>
              <a:cxnLst/>
              <a:rect l="l" t="t" r="r" b="b"/>
              <a:pathLst>
                <a:path w="18266" h="23468" extrusionOk="0">
                  <a:moveTo>
                    <a:pt x="2676" y="0"/>
                  </a:moveTo>
                  <a:lnTo>
                    <a:pt x="1" y="1947"/>
                  </a:lnTo>
                  <a:lnTo>
                    <a:pt x="15562" y="23467"/>
                  </a:lnTo>
                  <a:cubicBezTo>
                    <a:pt x="15840" y="23449"/>
                    <a:pt x="16516" y="23367"/>
                    <a:pt x="17186" y="22885"/>
                  </a:cubicBezTo>
                  <a:cubicBezTo>
                    <a:pt x="17871" y="22394"/>
                    <a:pt x="18163" y="21763"/>
                    <a:pt x="18265" y="21504"/>
                  </a:cubicBezTo>
                  <a:lnTo>
                    <a:pt x="267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5" name="Google Shape;1375;p44"/>
            <p:cNvSpPr/>
            <p:nvPr/>
          </p:nvSpPr>
          <p:spPr>
            <a:xfrm>
              <a:off x="1999500" y="1103225"/>
              <a:ext cx="213225" cy="162875"/>
            </a:xfrm>
            <a:custGeom>
              <a:avLst/>
              <a:gdLst/>
              <a:ahLst/>
              <a:cxnLst/>
              <a:rect l="l" t="t" r="r" b="b"/>
              <a:pathLst>
                <a:path w="8529" h="6515" extrusionOk="0">
                  <a:moveTo>
                    <a:pt x="5169" y="0"/>
                  </a:moveTo>
                  <a:cubicBezTo>
                    <a:pt x="4474" y="0"/>
                    <a:pt x="3692" y="260"/>
                    <a:pt x="2830" y="925"/>
                  </a:cubicBezTo>
                  <a:cubicBezTo>
                    <a:pt x="0" y="3109"/>
                    <a:pt x="1659" y="5406"/>
                    <a:pt x="2800" y="6515"/>
                  </a:cubicBezTo>
                  <a:lnTo>
                    <a:pt x="8528" y="2354"/>
                  </a:lnTo>
                  <a:cubicBezTo>
                    <a:pt x="7926" y="1390"/>
                    <a:pt x="6779" y="0"/>
                    <a:pt x="51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6" name="Google Shape;1376;p44"/>
            <p:cNvSpPr/>
            <p:nvPr/>
          </p:nvSpPr>
          <p:spPr>
            <a:xfrm>
              <a:off x="2059825" y="1153450"/>
              <a:ext cx="251175" cy="237950"/>
            </a:xfrm>
            <a:custGeom>
              <a:avLst/>
              <a:gdLst/>
              <a:ahLst/>
              <a:cxnLst/>
              <a:rect l="l" t="t" r="r" b="b"/>
              <a:pathLst>
                <a:path w="10047" h="9518" extrusionOk="0">
                  <a:moveTo>
                    <a:pt x="6591" y="1"/>
                  </a:moveTo>
                  <a:lnTo>
                    <a:pt x="6115" y="345"/>
                  </a:lnTo>
                  <a:lnTo>
                    <a:pt x="387" y="4506"/>
                  </a:lnTo>
                  <a:lnTo>
                    <a:pt x="0" y="4786"/>
                  </a:lnTo>
                  <a:lnTo>
                    <a:pt x="3454" y="9518"/>
                  </a:lnTo>
                  <a:lnTo>
                    <a:pt x="3690" y="9347"/>
                  </a:lnTo>
                  <a:lnTo>
                    <a:pt x="9811" y="4903"/>
                  </a:lnTo>
                  <a:lnTo>
                    <a:pt x="10047" y="4732"/>
                  </a:lnTo>
                  <a:lnTo>
                    <a:pt x="65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7" name="Google Shape;1377;p44"/>
            <p:cNvSpPr/>
            <p:nvPr/>
          </p:nvSpPr>
          <p:spPr>
            <a:xfrm>
              <a:off x="2104525" y="1215475"/>
              <a:ext cx="206475" cy="175925"/>
            </a:xfrm>
            <a:custGeom>
              <a:avLst/>
              <a:gdLst/>
              <a:ahLst/>
              <a:cxnLst/>
              <a:rect l="l" t="t" r="r" b="b"/>
              <a:pathLst>
                <a:path w="8259" h="7037" extrusionOk="0">
                  <a:moveTo>
                    <a:pt x="6607" y="1"/>
                  </a:moveTo>
                  <a:lnTo>
                    <a:pt x="0" y="4768"/>
                  </a:lnTo>
                  <a:lnTo>
                    <a:pt x="1666" y="7037"/>
                  </a:lnTo>
                  <a:lnTo>
                    <a:pt x="1902" y="6866"/>
                  </a:lnTo>
                  <a:lnTo>
                    <a:pt x="8023" y="2422"/>
                  </a:lnTo>
                  <a:lnTo>
                    <a:pt x="8259" y="2251"/>
                  </a:lnTo>
                  <a:lnTo>
                    <a:pt x="660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394" name="Google Shape;1394;p44"/>
          <p:cNvGrpSpPr/>
          <p:nvPr/>
        </p:nvGrpSpPr>
        <p:grpSpPr>
          <a:xfrm rot="3104195">
            <a:off x="6982313" y="961005"/>
            <a:ext cx="866081" cy="1106865"/>
            <a:chOff x="5486600" y="3488850"/>
            <a:chExt cx="866050" cy="1106825"/>
          </a:xfrm>
        </p:grpSpPr>
        <p:sp>
          <p:nvSpPr>
            <p:cNvPr id="1395" name="Google Shape;1395;p44"/>
            <p:cNvSpPr/>
            <p:nvPr/>
          </p:nvSpPr>
          <p:spPr>
            <a:xfrm>
              <a:off x="5788775" y="4453375"/>
              <a:ext cx="91700" cy="142300"/>
            </a:xfrm>
            <a:custGeom>
              <a:avLst/>
              <a:gdLst/>
              <a:ahLst/>
              <a:cxnLst/>
              <a:rect l="l" t="t" r="r" b="b"/>
              <a:pathLst>
                <a:path w="3668" h="5692" extrusionOk="0">
                  <a:moveTo>
                    <a:pt x="2848" y="0"/>
                  </a:moveTo>
                  <a:lnTo>
                    <a:pt x="0" y="988"/>
                  </a:lnTo>
                  <a:cubicBezTo>
                    <a:pt x="0" y="988"/>
                    <a:pt x="2383" y="5691"/>
                    <a:pt x="3067" y="5691"/>
                  </a:cubicBezTo>
                  <a:cubicBezTo>
                    <a:pt x="3082" y="5691"/>
                    <a:pt x="3096" y="5689"/>
                    <a:pt x="3109" y="5685"/>
                  </a:cubicBezTo>
                  <a:cubicBezTo>
                    <a:pt x="3668" y="5496"/>
                    <a:pt x="2848" y="0"/>
                    <a:pt x="28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6" name="Google Shape;1396;p44"/>
            <p:cNvSpPr/>
            <p:nvPr/>
          </p:nvSpPr>
          <p:spPr>
            <a:xfrm>
              <a:off x="5486600" y="3488850"/>
              <a:ext cx="242700" cy="333775"/>
            </a:xfrm>
            <a:custGeom>
              <a:avLst/>
              <a:gdLst/>
              <a:ahLst/>
              <a:cxnLst/>
              <a:rect l="l" t="t" r="r" b="b"/>
              <a:pathLst>
                <a:path w="9708" h="13351" extrusionOk="0">
                  <a:moveTo>
                    <a:pt x="2377" y="1"/>
                  </a:moveTo>
                  <a:lnTo>
                    <a:pt x="0" y="1468"/>
                  </a:lnTo>
                  <a:lnTo>
                    <a:pt x="7331" y="13350"/>
                  </a:lnTo>
                  <a:lnTo>
                    <a:pt x="9708" y="11883"/>
                  </a:lnTo>
                  <a:lnTo>
                    <a:pt x="23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7" name="Google Shape;1397;p44"/>
            <p:cNvSpPr/>
            <p:nvPr/>
          </p:nvSpPr>
          <p:spPr>
            <a:xfrm>
              <a:off x="5539775" y="3589950"/>
              <a:ext cx="136350" cy="131575"/>
            </a:xfrm>
            <a:custGeom>
              <a:avLst/>
              <a:gdLst/>
              <a:ahLst/>
              <a:cxnLst/>
              <a:rect l="l" t="t" r="r" b="b"/>
              <a:pathLst>
                <a:path w="5454" h="5263" extrusionOk="0">
                  <a:moveTo>
                    <a:pt x="3565" y="1"/>
                  </a:moveTo>
                  <a:lnTo>
                    <a:pt x="0" y="2200"/>
                  </a:lnTo>
                  <a:lnTo>
                    <a:pt x="1889" y="5263"/>
                  </a:lnTo>
                  <a:lnTo>
                    <a:pt x="5454" y="3064"/>
                  </a:lnTo>
                  <a:lnTo>
                    <a:pt x="35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8" name="Google Shape;1398;p44"/>
            <p:cNvSpPr/>
            <p:nvPr/>
          </p:nvSpPr>
          <p:spPr>
            <a:xfrm>
              <a:off x="5557550" y="3742925"/>
              <a:ext cx="311475" cy="712350"/>
            </a:xfrm>
            <a:custGeom>
              <a:avLst/>
              <a:gdLst/>
              <a:ahLst/>
              <a:cxnLst/>
              <a:rect l="l" t="t" r="r" b="b"/>
              <a:pathLst>
                <a:path w="12459" h="28494" extrusionOk="0">
                  <a:moveTo>
                    <a:pt x="2881" y="1"/>
                  </a:moveTo>
                  <a:cubicBezTo>
                    <a:pt x="2645" y="1"/>
                    <a:pt x="2405" y="34"/>
                    <a:pt x="2166" y="102"/>
                  </a:cubicBezTo>
                  <a:cubicBezTo>
                    <a:pt x="794" y="497"/>
                    <a:pt x="0" y="1929"/>
                    <a:pt x="395" y="3301"/>
                  </a:cubicBezTo>
                  <a:lnTo>
                    <a:pt x="7095" y="26621"/>
                  </a:lnTo>
                  <a:cubicBezTo>
                    <a:pt x="7421" y="27755"/>
                    <a:pt x="8455" y="28493"/>
                    <a:pt x="9578" y="28493"/>
                  </a:cubicBezTo>
                  <a:cubicBezTo>
                    <a:pt x="9814" y="28493"/>
                    <a:pt x="10054" y="28461"/>
                    <a:pt x="10293" y="28392"/>
                  </a:cubicBezTo>
                  <a:cubicBezTo>
                    <a:pt x="11665" y="27999"/>
                    <a:pt x="12458" y="26565"/>
                    <a:pt x="12064" y="25194"/>
                  </a:cubicBezTo>
                  <a:lnTo>
                    <a:pt x="5364" y="1873"/>
                  </a:lnTo>
                  <a:cubicBezTo>
                    <a:pt x="5038" y="739"/>
                    <a:pt x="4005" y="1"/>
                    <a:pt x="28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9" name="Google Shape;1399;p44"/>
            <p:cNvSpPr/>
            <p:nvPr/>
          </p:nvSpPr>
          <p:spPr>
            <a:xfrm>
              <a:off x="6216825" y="4172625"/>
              <a:ext cx="135825" cy="121150"/>
            </a:xfrm>
            <a:custGeom>
              <a:avLst/>
              <a:gdLst/>
              <a:ahLst/>
              <a:cxnLst/>
              <a:rect l="l" t="t" r="r" b="b"/>
              <a:pathLst>
                <a:path w="5433" h="4846" extrusionOk="0">
                  <a:moveTo>
                    <a:pt x="1971" y="1"/>
                  </a:moveTo>
                  <a:lnTo>
                    <a:pt x="1" y="2282"/>
                  </a:lnTo>
                  <a:cubicBezTo>
                    <a:pt x="1" y="2282"/>
                    <a:pt x="3937" y="4845"/>
                    <a:pt x="4876" y="4845"/>
                  </a:cubicBezTo>
                  <a:cubicBezTo>
                    <a:pt x="4954" y="4845"/>
                    <a:pt x="5011" y="4828"/>
                    <a:pt x="5044" y="4790"/>
                  </a:cubicBezTo>
                  <a:cubicBezTo>
                    <a:pt x="5432" y="4347"/>
                    <a:pt x="1971" y="1"/>
                    <a:pt x="19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0" name="Google Shape;1400;p44"/>
            <p:cNvSpPr/>
            <p:nvPr/>
          </p:nvSpPr>
          <p:spPr>
            <a:xfrm>
              <a:off x="5665250" y="3676675"/>
              <a:ext cx="589325" cy="540575"/>
            </a:xfrm>
            <a:custGeom>
              <a:avLst/>
              <a:gdLst/>
              <a:ahLst/>
              <a:cxnLst/>
              <a:rect l="l" t="t" r="r" b="b"/>
              <a:pathLst>
                <a:path w="23573" h="21623" extrusionOk="0">
                  <a:moveTo>
                    <a:pt x="2871" y="0"/>
                  </a:moveTo>
                  <a:cubicBezTo>
                    <a:pt x="2174" y="0"/>
                    <a:pt x="1478" y="281"/>
                    <a:pt x="968" y="834"/>
                  </a:cubicBezTo>
                  <a:cubicBezTo>
                    <a:pt x="0" y="1882"/>
                    <a:pt x="67" y="3518"/>
                    <a:pt x="1116" y="4487"/>
                  </a:cubicBezTo>
                  <a:lnTo>
                    <a:pt x="18951" y="20937"/>
                  </a:lnTo>
                  <a:cubicBezTo>
                    <a:pt x="19448" y="21396"/>
                    <a:pt x="20077" y="21622"/>
                    <a:pt x="20703" y="21622"/>
                  </a:cubicBezTo>
                  <a:cubicBezTo>
                    <a:pt x="21400" y="21622"/>
                    <a:pt x="22095" y="21342"/>
                    <a:pt x="22604" y="20790"/>
                  </a:cubicBezTo>
                  <a:cubicBezTo>
                    <a:pt x="23573" y="19740"/>
                    <a:pt x="23507" y="18105"/>
                    <a:pt x="22457" y="17137"/>
                  </a:cubicBezTo>
                  <a:lnTo>
                    <a:pt x="4622" y="685"/>
                  </a:lnTo>
                  <a:cubicBezTo>
                    <a:pt x="4125" y="227"/>
                    <a:pt x="3497" y="0"/>
                    <a:pt x="28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1" name="Google Shape;1401;p44"/>
            <p:cNvSpPr/>
            <p:nvPr/>
          </p:nvSpPr>
          <p:spPr>
            <a:xfrm>
              <a:off x="5522200" y="3638350"/>
              <a:ext cx="326650" cy="286300"/>
            </a:xfrm>
            <a:custGeom>
              <a:avLst/>
              <a:gdLst/>
              <a:ahLst/>
              <a:cxnLst/>
              <a:rect l="l" t="t" r="r" b="b"/>
              <a:pathLst>
                <a:path w="13066" h="11452" extrusionOk="0">
                  <a:moveTo>
                    <a:pt x="6527" y="1"/>
                  </a:moveTo>
                  <a:cubicBezTo>
                    <a:pt x="5502" y="1"/>
                    <a:pt x="4464" y="276"/>
                    <a:pt x="3527" y="854"/>
                  </a:cubicBezTo>
                  <a:cubicBezTo>
                    <a:pt x="837" y="2514"/>
                    <a:pt x="0" y="6041"/>
                    <a:pt x="1660" y="8732"/>
                  </a:cubicBezTo>
                  <a:cubicBezTo>
                    <a:pt x="2742" y="10486"/>
                    <a:pt x="4618" y="11451"/>
                    <a:pt x="6538" y="11451"/>
                  </a:cubicBezTo>
                  <a:cubicBezTo>
                    <a:pt x="7564" y="11451"/>
                    <a:pt x="8602" y="11176"/>
                    <a:pt x="9538" y="10599"/>
                  </a:cubicBezTo>
                  <a:cubicBezTo>
                    <a:pt x="12229" y="8937"/>
                    <a:pt x="13065" y="5412"/>
                    <a:pt x="11404" y="2720"/>
                  </a:cubicBezTo>
                  <a:cubicBezTo>
                    <a:pt x="10322" y="966"/>
                    <a:pt x="8447" y="1"/>
                    <a:pt x="6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2" name="Google Shape;1402;p44"/>
            <p:cNvSpPr/>
            <p:nvPr/>
          </p:nvSpPr>
          <p:spPr>
            <a:xfrm>
              <a:off x="5583500" y="3692050"/>
              <a:ext cx="204050" cy="178850"/>
            </a:xfrm>
            <a:custGeom>
              <a:avLst/>
              <a:gdLst/>
              <a:ahLst/>
              <a:cxnLst/>
              <a:rect l="l" t="t" r="r" b="b"/>
              <a:pathLst>
                <a:path w="8162" h="7154" extrusionOk="0">
                  <a:moveTo>
                    <a:pt x="4077" y="1"/>
                  </a:moveTo>
                  <a:cubicBezTo>
                    <a:pt x="3437" y="1"/>
                    <a:pt x="2788" y="173"/>
                    <a:pt x="2202" y="534"/>
                  </a:cubicBezTo>
                  <a:cubicBezTo>
                    <a:pt x="521" y="1572"/>
                    <a:pt x="0" y="3774"/>
                    <a:pt x="1038" y="5454"/>
                  </a:cubicBezTo>
                  <a:cubicBezTo>
                    <a:pt x="1713" y="6550"/>
                    <a:pt x="2885" y="7154"/>
                    <a:pt x="4085" y="7154"/>
                  </a:cubicBezTo>
                  <a:cubicBezTo>
                    <a:pt x="4725" y="7154"/>
                    <a:pt x="5373" y="6982"/>
                    <a:pt x="5958" y="6621"/>
                  </a:cubicBezTo>
                  <a:cubicBezTo>
                    <a:pt x="7639" y="5584"/>
                    <a:pt x="8161" y="3380"/>
                    <a:pt x="7124" y="1700"/>
                  </a:cubicBezTo>
                  <a:cubicBezTo>
                    <a:pt x="6448" y="604"/>
                    <a:pt x="5277" y="1"/>
                    <a:pt x="40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3" name="Google Shape;1403;p44"/>
            <p:cNvSpPr/>
            <p:nvPr/>
          </p:nvSpPr>
          <p:spPr>
            <a:xfrm>
              <a:off x="5640200" y="3741750"/>
              <a:ext cx="90600" cy="79450"/>
            </a:xfrm>
            <a:custGeom>
              <a:avLst/>
              <a:gdLst/>
              <a:ahLst/>
              <a:cxnLst/>
              <a:rect l="l" t="t" r="r" b="b"/>
              <a:pathLst>
                <a:path w="3624" h="3178" extrusionOk="0">
                  <a:moveTo>
                    <a:pt x="1812" y="1"/>
                  </a:moveTo>
                  <a:cubicBezTo>
                    <a:pt x="1527" y="1"/>
                    <a:pt x="1239" y="77"/>
                    <a:pt x="979" y="238"/>
                  </a:cubicBezTo>
                  <a:cubicBezTo>
                    <a:pt x="234" y="699"/>
                    <a:pt x="1" y="1677"/>
                    <a:pt x="460" y="2423"/>
                  </a:cubicBezTo>
                  <a:cubicBezTo>
                    <a:pt x="761" y="2910"/>
                    <a:pt x="1282" y="3177"/>
                    <a:pt x="1815" y="3177"/>
                  </a:cubicBezTo>
                  <a:cubicBezTo>
                    <a:pt x="2100" y="3177"/>
                    <a:pt x="2387" y="3101"/>
                    <a:pt x="2647" y="2941"/>
                  </a:cubicBezTo>
                  <a:cubicBezTo>
                    <a:pt x="3393" y="2480"/>
                    <a:pt x="3623" y="1501"/>
                    <a:pt x="3164" y="755"/>
                  </a:cubicBezTo>
                  <a:cubicBezTo>
                    <a:pt x="2864" y="269"/>
                    <a:pt x="2344" y="1"/>
                    <a:pt x="18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4" name="Google Shape;1404;p44"/>
            <p:cNvSpPr/>
            <p:nvPr/>
          </p:nvSpPr>
          <p:spPr>
            <a:xfrm>
              <a:off x="5767725" y="4408200"/>
              <a:ext cx="104425" cy="91425"/>
            </a:xfrm>
            <a:custGeom>
              <a:avLst/>
              <a:gdLst/>
              <a:ahLst/>
              <a:cxnLst/>
              <a:rect l="l" t="t" r="r" b="b"/>
              <a:pathLst>
                <a:path w="4177" h="3657" extrusionOk="0">
                  <a:moveTo>
                    <a:pt x="2090" y="1"/>
                  </a:moveTo>
                  <a:cubicBezTo>
                    <a:pt x="1459" y="1"/>
                    <a:pt x="845" y="328"/>
                    <a:pt x="506" y="914"/>
                  </a:cubicBezTo>
                  <a:cubicBezTo>
                    <a:pt x="1" y="1787"/>
                    <a:pt x="299" y="2905"/>
                    <a:pt x="1173" y="3411"/>
                  </a:cubicBezTo>
                  <a:cubicBezTo>
                    <a:pt x="1461" y="3577"/>
                    <a:pt x="1776" y="3657"/>
                    <a:pt x="2087" y="3657"/>
                  </a:cubicBezTo>
                  <a:cubicBezTo>
                    <a:pt x="2718" y="3657"/>
                    <a:pt x="3332" y="3329"/>
                    <a:pt x="3671" y="2744"/>
                  </a:cubicBezTo>
                  <a:cubicBezTo>
                    <a:pt x="4176" y="1870"/>
                    <a:pt x="3878" y="752"/>
                    <a:pt x="3004" y="246"/>
                  </a:cubicBezTo>
                  <a:cubicBezTo>
                    <a:pt x="2715" y="80"/>
                    <a:pt x="2400" y="1"/>
                    <a:pt x="20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5" name="Google Shape;1405;p44"/>
            <p:cNvSpPr/>
            <p:nvPr/>
          </p:nvSpPr>
          <p:spPr>
            <a:xfrm>
              <a:off x="6186000" y="4147450"/>
              <a:ext cx="91425" cy="91400"/>
            </a:xfrm>
            <a:custGeom>
              <a:avLst/>
              <a:gdLst/>
              <a:ahLst/>
              <a:cxnLst/>
              <a:rect l="l" t="t" r="r" b="b"/>
              <a:pathLst>
                <a:path w="3657" h="3656" extrusionOk="0">
                  <a:moveTo>
                    <a:pt x="1828" y="0"/>
                  </a:moveTo>
                  <a:cubicBezTo>
                    <a:pt x="819" y="0"/>
                    <a:pt x="0" y="819"/>
                    <a:pt x="0" y="1829"/>
                  </a:cubicBezTo>
                  <a:cubicBezTo>
                    <a:pt x="0" y="2837"/>
                    <a:pt x="819" y="3655"/>
                    <a:pt x="1828" y="3655"/>
                  </a:cubicBezTo>
                  <a:cubicBezTo>
                    <a:pt x="2838" y="3655"/>
                    <a:pt x="3657" y="2837"/>
                    <a:pt x="3657" y="1829"/>
                  </a:cubicBezTo>
                  <a:cubicBezTo>
                    <a:pt x="3657" y="819"/>
                    <a:pt x="2837" y="0"/>
                    <a:pt x="18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06" name="Google Shape;1406;p44"/>
          <p:cNvGrpSpPr/>
          <p:nvPr/>
        </p:nvGrpSpPr>
        <p:grpSpPr>
          <a:xfrm flipH="1">
            <a:off x="2566374" y="647856"/>
            <a:ext cx="472395" cy="692810"/>
            <a:chOff x="7950025" y="2163425"/>
            <a:chExt cx="419050" cy="614575"/>
          </a:xfrm>
        </p:grpSpPr>
        <p:sp>
          <p:nvSpPr>
            <p:cNvPr id="1407" name="Google Shape;1407;p44"/>
            <p:cNvSpPr/>
            <p:nvPr/>
          </p:nvSpPr>
          <p:spPr>
            <a:xfrm>
              <a:off x="7959775" y="2163425"/>
              <a:ext cx="180450" cy="140625"/>
            </a:xfrm>
            <a:custGeom>
              <a:avLst/>
              <a:gdLst/>
              <a:ahLst/>
              <a:cxnLst/>
              <a:rect l="l" t="t" r="r" b="b"/>
              <a:pathLst>
                <a:path w="7218" h="5625" extrusionOk="0">
                  <a:moveTo>
                    <a:pt x="5547" y="1"/>
                  </a:moveTo>
                  <a:cubicBezTo>
                    <a:pt x="5456" y="1"/>
                    <a:pt x="5363" y="21"/>
                    <a:pt x="5277" y="64"/>
                  </a:cubicBezTo>
                  <a:lnTo>
                    <a:pt x="441" y="2405"/>
                  </a:lnTo>
                  <a:cubicBezTo>
                    <a:pt x="130" y="2558"/>
                    <a:pt x="1" y="2930"/>
                    <a:pt x="151" y="3240"/>
                  </a:cubicBezTo>
                  <a:lnTo>
                    <a:pt x="1176" y="5272"/>
                  </a:lnTo>
                  <a:cubicBezTo>
                    <a:pt x="1248" y="5421"/>
                    <a:pt x="1376" y="5536"/>
                    <a:pt x="1532" y="5589"/>
                  </a:cubicBezTo>
                  <a:cubicBezTo>
                    <a:pt x="1598" y="5613"/>
                    <a:pt x="1667" y="5625"/>
                    <a:pt x="1736" y="5625"/>
                  </a:cubicBezTo>
                  <a:cubicBezTo>
                    <a:pt x="1811" y="5625"/>
                    <a:pt x="1886" y="5611"/>
                    <a:pt x="1957" y="5583"/>
                  </a:cubicBezTo>
                  <a:cubicBezTo>
                    <a:pt x="1973" y="5579"/>
                    <a:pt x="1993" y="5571"/>
                    <a:pt x="2008" y="5562"/>
                  </a:cubicBezTo>
                  <a:lnTo>
                    <a:pt x="6845" y="3220"/>
                  </a:lnTo>
                  <a:cubicBezTo>
                    <a:pt x="6992" y="3148"/>
                    <a:pt x="7106" y="3019"/>
                    <a:pt x="7162" y="2863"/>
                  </a:cubicBezTo>
                  <a:cubicBezTo>
                    <a:pt x="7217" y="2708"/>
                    <a:pt x="7206" y="2535"/>
                    <a:pt x="7134" y="2387"/>
                  </a:cubicBezTo>
                  <a:lnTo>
                    <a:pt x="6109" y="354"/>
                  </a:lnTo>
                  <a:cubicBezTo>
                    <a:pt x="6002" y="132"/>
                    <a:pt x="5778" y="1"/>
                    <a:pt x="55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8" name="Google Shape;1408;p44"/>
            <p:cNvSpPr/>
            <p:nvPr/>
          </p:nvSpPr>
          <p:spPr>
            <a:xfrm>
              <a:off x="8000200" y="2243825"/>
              <a:ext cx="368875" cy="534175"/>
            </a:xfrm>
            <a:custGeom>
              <a:avLst/>
              <a:gdLst/>
              <a:ahLst/>
              <a:cxnLst/>
              <a:rect l="l" t="t" r="r" b="b"/>
              <a:pathLst>
                <a:path w="14755" h="21367" extrusionOk="0">
                  <a:moveTo>
                    <a:pt x="5849" y="0"/>
                  </a:moveTo>
                  <a:lnTo>
                    <a:pt x="1" y="2838"/>
                  </a:lnTo>
                  <a:lnTo>
                    <a:pt x="5885" y="14926"/>
                  </a:lnTo>
                  <a:lnTo>
                    <a:pt x="6375" y="15938"/>
                  </a:lnTo>
                  <a:lnTo>
                    <a:pt x="8120" y="19534"/>
                  </a:lnTo>
                  <a:cubicBezTo>
                    <a:pt x="8682" y="20693"/>
                    <a:pt x="9842" y="21367"/>
                    <a:pt x="11048" y="21367"/>
                  </a:cubicBezTo>
                  <a:cubicBezTo>
                    <a:pt x="11524" y="21367"/>
                    <a:pt x="12007" y="21262"/>
                    <a:pt x="12464" y="21040"/>
                  </a:cubicBezTo>
                  <a:lnTo>
                    <a:pt x="12465" y="21040"/>
                  </a:lnTo>
                  <a:cubicBezTo>
                    <a:pt x="14080" y="20257"/>
                    <a:pt x="14755" y="18310"/>
                    <a:pt x="13970" y="16696"/>
                  </a:cubicBezTo>
                  <a:lnTo>
                    <a:pt x="12225" y="13098"/>
                  </a:lnTo>
                  <a:lnTo>
                    <a:pt x="11735" y="12090"/>
                  </a:lnTo>
                  <a:lnTo>
                    <a:pt x="584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9" name="Google Shape;1409;p44"/>
            <p:cNvSpPr/>
            <p:nvPr/>
          </p:nvSpPr>
          <p:spPr>
            <a:xfrm>
              <a:off x="8037075" y="2280350"/>
              <a:ext cx="271625" cy="409475"/>
            </a:xfrm>
            <a:custGeom>
              <a:avLst/>
              <a:gdLst/>
              <a:ahLst/>
              <a:cxnLst/>
              <a:rect l="l" t="t" r="r" b="b"/>
              <a:pathLst>
                <a:path w="10865" h="16379" extrusionOk="0">
                  <a:moveTo>
                    <a:pt x="3860" y="0"/>
                  </a:moveTo>
                  <a:lnTo>
                    <a:pt x="1" y="1873"/>
                  </a:lnTo>
                  <a:lnTo>
                    <a:pt x="5014" y="12132"/>
                  </a:lnTo>
                  <a:lnTo>
                    <a:pt x="5338" y="12797"/>
                  </a:lnTo>
                  <a:lnTo>
                    <a:pt x="6488" y="15170"/>
                  </a:lnTo>
                  <a:cubicBezTo>
                    <a:pt x="6859" y="15934"/>
                    <a:pt x="7624" y="16379"/>
                    <a:pt x="8420" y="16379"/>
                  </a:cubicBezTo>
                  <a:cubicBezTo>
                    <a:pt x="8734" y="16379"/>
                    <a:pt x="9053" y="16309"/>
                    <a:pt x="9354" y="16163"/>
                  </a:cubicBezTo>
                  <a:cubicBezTo>
                    <a:pt x="10420" y="15646"/>
                    <a:pt x="10864" y="14363"/>
                    <a:pt x="10347" y="13297"/>
                  </a:cubicBezTo>
                  <a:lnTo>
                    <a:pt x="9196" y="10925"/>
                  </a:lnTo>
                  <a:lnTo>
                    <a:pt x="8873" y="10259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0" name="Google Shape;1410;p44"/>
            <p:cNvSpPr/>
            <p:nvPr/>
          </p:nvSpPr>
          <p:spPr>
            <a:xfrm>
              <a:off x="7950025" y="2205525"/>
              <a:ext cx="246600" cy="147500"/>
            </a:xfrm>
            <a:custGeom>
              <a:avLst/>
              <a:gdLst/>
              <a:ahLst/>
              <a:cxnLst/>
              <a:rect l="l" t="t" r="r" b="b"/>
              <a:pathLst>
                <a:path w="9864" h="5900" extrusionOk="0">
                  <a:moveTo>
                    <a:pt x="8438" y="1"/>
                  </a:moveTo>
                  <a:cubicBezTo>
                    <a:pt x="8256" y="1"/>
                    <a:pt x="8071" y="41"/>
                    <a:pt x="7898" y="125"/>
                  </a:cubicBezTo>
                  <a:lnTo>
                    <a:pt x="877" y="3531"/>
                  </a:lnTo>
                  <a:cubicBezTo>
                    <a:pt x="262" y="3831"/>
                    <a:pt x="0" y="4581"/>
                    <a:pt x="300" y="5198"/>
                  </a:cubicBezTo>
                  <a:cubicBezTo>
                    <a:pt x="516" y="5641"/>
                    <a:pt x="963" y="5900"/>
                    <a:pt x="1427" y="5900"/>
                  </a:cubicBezTo>
                  <a:cubicBezTo>
                    <a:pt x="1609" y="5900"/>
                    <a:pt x="1793" y="5860"/>
                    <a:pt x="1967" y="5776"/>
                  </a:cubicBezTo>
                  <a:lnTo>
                    <a:pt x="8987" y="2368"/>
                  </a:lnTo>
                  <a:cubicBezTo>
                    <a:pt x="9604" y="2070"/>
                    <a:pt x="9863" y="1320"/>
                    <a:pt x="9563" y="703"/>
                  </a:cubicBezTo>
                  <a:cubicBezTo>
                    <a:pt x="9349" y="260"/>
                    <a:pt x="8901" y="1"/>
                    <a:pt x="84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1" name="Google Shape;1411;p44"/>
            <p:cNvSpPr/>
            <p:nvPr/>
          </p:nvSpPr>
          <p:spPr>
            <a:xfrm>
              <a:off x="8117375" y="2445175"/>
              <a:ext cx="213750" cy="291275"/>
            </a:xfrm>
            <a:custGeom>
              <a:avLst/>
              <a:gdLst/>
              <a:ahLst/>
              <a:cxnLst/>
              <a:rect l="l" t="t" r="r" b="b"/>
              <a:pathLst>
                <a:path w="8550" h="11651" extrusionOk="0">
                  <a:moveTo>
                    <a:pt x="2969" y="8035"/>
                  </a:moveTo>
                  <a:lnTo>
                    <a:pt x="3860" y="9870"/>
                  </a:lnTo>
                  <a:lnTo>
                    <a:pt x="3736" y="9614"/>
                  </a:lnTo>
                  <a:lnTo>
                    <a:pt x="2969" y="8035"/>
                  </a:lnTo>
                  <a:close/>
                  <a:moveTo>
                    <a:pt x="3896" y="0"/>
                  </a:moveTo>
                  <a:lnTo>
                    <a:pt x="1" y="1891"/>
                  </a:lnTo>
                  <a:lnTo>
                    <a:pt x="3736" y="9614"/>
                  </a:lnTo>
                  <a:lnTo>
                    <a:pt x="4132" y="10430"/>
                  </a:lnTo>
                  <a:cubicBezTo>
                    <a:pt x="4506" y="11202"/>
                    <a:pt x="5278" y="11651"/>
                    <a:pt x="6081" y="11651"/>
                  </a:cubicBezTo>
                  <a:cubicBezTo>
                    <a:pt x="6398" y="11651"/>
                    <a:pt x="6720" y="11581"/>
                    <a:pt x="7024" y="11433"/>
                  </a:cubicBezTo>
                  <a:cubicBezTo>
                    <a:pt x="8101" y="10912"/>
                    <a:pt x="8549" y="9616"/>
                    <a:pt x="8027" y="8541"/>
                  </a:cubicBezTo>
                  <a:lnTo>
                    <a:pt x="6866" y="6146"/>
                  </a:lnTo>
                  <a:lnTo>
                    <a:pt x="6538" y="5472"/>
                  </a:lnTo>
                  <a:lnTo>
                    <a:pt x="38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2" name="Google Shape;1412;p44"/>
            <p:cNvSpPr/>
            <p:nvPr/>
          </p:nvSpPr>
          <p:spPr>
            <a:xfrm>
              <a:off x="8110525" y="2412525"/>
              <a:ext cx="22725" cy="19925"/>
            </a:xfrm>
            <a:custGeom>
              <a:avLst/>
              <a:gdLst/>
              <a:ahLst/>
              <a:cxnLst/>
              <a:rect l="l" t="t" r="r" b="b"/>
              <a:pathLst>
                <a:path w="909" h="797" extrusionOk="0">
                  <a:moveTo>
                    <a:pt x="453" y="0"/>
                  </a:moveTo>
                  <a:cubicBezTo>
                    <a:pt x="395" y="0"/>
                    <a:pt x="336" y="13"/>
                    <a:pt x="280" y="39"/>
                  </a:cubicBezTo>
                  <a:cubicBezTo>
                    <a:pt x="83" y="137"/>
                    <a:pt x="1" y="374"/>
                    <a:pt x="97" y="572"/>
                  </a:cubicBezTo>
                  <a:cubicBezTo>
                    <a:pt x="165" y="713"/>
                    <a:pt x="307" y="796"/>
                    <a:pt x="455" y="796"/>
                  </a:cubicBezTo>
                  <a:cubicBezTo>
                    <a:pt x="513" y="796"/>
                    <a:pt x="572" y="783"/>
                    <a:pt x="627" y="756"/>
                  </a:cubicBezTo>
                  <a:cubicBezTo>
                    <a:pt x="825" y="660"/>
                    <a:pt x="908" y="421"/>
                    <a:pt x="812" y="224"/>
                  </a:cubicBezTo>
                  <a:cubicBezTo>
                    <a:pt x="743" y="82"/>
                    <a:pt x="601" y="0"/>
                    <a:pt x="4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3" name="Google Shape;1413;p44"/>
            <p:cNvSpPr/>
            <p:nvPr/>
          </p:nvSpPr>
          <p:spPr>
            <a:xfrm>
              <a:off x="8149225" y="2416600"/>
              <a:ext cx="38650" cy="33900"/>
            </a:xfrm>
            <a:custGeom>
              <a:avLst/>
              <a:gdLst/>
              <a:ahLst/>
              <a:cxnLst/>
              <a:rect l="l" t="t" r="r" b="b"/>
              <a:pathLst>
                <a:path w="1546" h="1356" extrusionOk="0">
                  <a:moveTo>
                    <a:pt x="770" y="1"/>
                  </a:moveTo>
                  <a:cubicBezTo>
                    <a:pt x="671" y="1"/>
                    <a:pt x="571" y="22"/>
                    <a:pt x="476" y="68"/>
                  </a:cubicBezTo>
                  <a:cubicBezTo>
                    <a:pt x="139" y="235"/>
                    <a:pt x="0" y="639"/>
                    <a:pt x="163" y="975"/>
                  </a:cubicBezTo>
                  <a:cubicBezTo>
                    <a:pt x="281" y="1215"/>
                    <a:pt x="521" y="1356"/>
                    <a:pt x="772" y="1356"/>
                  </a:cubicBezTo>
                  <a:cubicBezTo>
                    <a:pt x="871" y="1356"/>
                    <a:pt x="971" y="1334"/>
                    <a:pt x="1066" y="1288"/>
                  </a:cubicBezTo>
                  <a:cubicBezTo>
                    <a:pt x="1405" y="1125"/>
                    <a:pt x="1545" y="718"/>
                    <a:pt x="1383" y="384"/>
                  </a:cubicBezTo>
                  <a:lnTo>
                    <a:pt x="1381" y="384"/>
                  </a:lnTo>
                  <a:cubicBezTo>
                    <a:pt x="1264" y="141"/>
                    <a:pt x="1022" y="1"/>
                    <a:pt x="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4" name="Google Shape;1414;p44"/>
            <p:cNvSpPr/>
            <p:nvPr/>
          </p:nvSpPr>
          <p:spPr>
            <a:xfrm>
              <a:off x="8074600" y="2362400"/>
              <a:ext cx="38625" cy="33900"/>
            </a:xfrm>
            <a:custGeom>
              <a:avLst/>
              <a:gdLst/>
              <a:ahLst/>
              <a:cxnLst/>
              <a:rect l="l" t="t" r="r" b="b"/>
              <a:pathLst>
                <a:path w="1545" h="1356" extrusionOk="0">
                  <a:moveTo>
                    <a:pt x="771" y="0"/>
                  </a:moveTo>
                  <a:cubicBezTo>
                    <a:pt x="672" y="0"/>
                    <a:pt x="572" y="22"/>
                    <a:pt x="477" y="68"/>
                  </a:cubicBezTo>
                  <a:cubicBezTo>
                    <a:pt x="139" y="233"/>
                    <a:pt x="0" y="639"/>
                    <a:pt x="163" y="975"/>
                  </a:cubicBezTo>
                  <a:cubicBezTo>
                    <a:pt x="280" y="1215"/>
                    <a:pt x="522" y="1355"/>
                    <a:pt x="773" y="1355"/>
                  </a:cubicBezTo>
                  <a:cubicBezTo>
                    <a:pt x="872" y="1355"/>
                    <a:pt x="972" y="1333"/>
                    <a:pt x="1067" y="1287"/>
                  </a:cubicBezTo>
                  <a:cubicBezTo>
                    <a:pt x="1405" y="1123"/>
                    <a:pt x="1545" y="716"/>
                    <a:pt x="1382" y="383"/>
                  </a:cubicBezTo>
                  <a:cubicBezTo>
                    <a:pt x="1265" y="141"/>
                    <a:pt x="1023" y="0"/>
                    <a:pt x="7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5" name="Google Shape;1415;p44"/>
            <p:cNvSpPr/>
            <p:nvPr/>
          </p:nvSpPr>
          <p:spPr>
            <a:xfrm>
              <a:off x="8144575" y="23603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6" y="0"/>
                  </a:moveTo>
                  <a:cubicBezTo>
                    <a:pt x="406" y="0"/>
                    <a:pt x="345" y="13"/>
                    <a:pt x="288" y="41"/>
                  </a:cubicBezTo>
                  <a:cubicBezTo>
                    <a:pt x="84" y="141"/>
                    <a:pt x="0" y="386"/>
                    <a:pt x="98" y="591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6" y="778"/>
                  </a:cubicBezTo>
                  <a:cubicBezTo>
                    <a:pt x="851" y="681"/>
                    <a:pt x="935" y="435"/>
                    <a:pt x="837" y="232"/>
                  </a:cubicBezTo>
                  <a:cubicBezTo>
                    <a:pt x="766" y="85"/>
                    <a:pt x="619" y="0"/>
                    <a:pt x="4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6" name="Google Shape;1416;p44"/>
            <p:cNvSpPr/>
            <p:nvPr/>
          </p:nvSpPr>
          <p:spPr>
            <a:xfrm>
              <a:off x="8100150" y="23250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5" y="0"/>
                  </a:moveTo>
                  <a:cubicBezTo>
                    <a:pt x="405" y="0"/>
                    <a:pt x="344" y="13"/>
                    <a:pt x="287" y="41"/>
                  </a:cubicBezTo>
                  <a:cubicBezTo>
                    <a:pt x="84" y="141"/>
                    <a:pt x="1" y="387"/>
                    <a:pt x="98" y="590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5" y="779"/>
                  </a:cubicBezTo>
                  <a:cubicBezTo>
                    <a:pt x="849" y="680"/>
                    <a:pt x="936" y="436"/>
                    <a:pt x="837" y="233"/>
                  </a:cubicBezTo>
                  <a:cubicBezTo>
                    <a:pt x="766" y="86"/>
                    <a:pt x="618" y="0"/>
                    <a:pt x="46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17" name="Google Shape;1417;p44"/>
          <p:cNvGrpSpPr/>
          <p:nvPr/>
        </p:nvGrpSpPr>
        <p:grpSpPr>
          <a:xfrm rot="2298006">
            <a:off x="1168098" y="3971104"/>
            <a:ext cx="768954" cy="1265808"/>
            <a:chOff x="461948" y="3851971"/>
            <a:chExt cx="768930" cy="1265768"/>
          </a:xfrm>
        </p:grpSpPr>
        <p:sp>
          <p:nvSpPr>
            <p:cNvPr id="1418" name="Google Shape;1418;p44"/>
            <p:cNvSpPr/>
            <p:nvPr/>
          </p:nvSpPr>
          <p:spPr>
            <a:xfrm rot="633357">
              <a:off x="565544" y="3893416"/>
              <a:ext cx="561738" cy="1182878"/>
            </a:xfrm>
            <a:custGeom>
              <a:avLst/>
              <a:gdLst/>
              <a:ahLst/>
              <a:cxnLst/>
              <a:rect l="l" t="t" r="r" b="b"/>
              <a:pathLst>
                <a:path w="22469" h="47314" extrusionOk="0">
                  <a:moveTo>
                    <a:pt x="16365" y="3375"/>
                  </a:moveTo>
                  <a:cubicBezTo>
                    <a:pt x="17335" y="3375"/>
                    <a:pt x="18121" y="4161"/>
                    <a:pt x="18121" y="5131"/>
                  </a:cubicBezTo>
                  <a:cubicBezTo>
                    <a:pt x="18121" y="6100"/>
                    <a:pt x="17335" y="6886"/>
                    <a:pt x="16365" y="6886"/>
                  </a:cubicBezTo>
                  <a:cubicBezTo>
                    <a:pt x="15395" y="6886"/>
                    <a:pt x="14609" y="6100"/>
                    <a:pt x="14609" y="5131"/>
                  </a:cubicBezTo>
                  <a:cubicBezTo>
                    <a:pt x="14609" y="4161"/>
                    <a:pt x="15395" y="3375"/>
                    <a:pt x="16365" y="3375"/>
                  </a:cubicBezTo>
                  <a:close/>
                  <a:moveTo>
                    <a:pt x="12789" y="0"/>
                  </a:moveTo>
                  <a:lnTo>
                    <a:pt x="1" y="44534"/>
                  </a:lnTo>
                  <a:lnTo>
                    <a:pt x="9679" y="47313"/>
                  </a:lnTo>
                  <a:lnTo>
                    <a:pt x="22469" y="2780"/>
                  </a:lnTo>
                  <a:lnTo>
                    <a:pt x="1278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9" name="Google Shape;1419;p44"/>
            <p:cNvSpPr/>
            <p:nvPr/>
          </p:nvSpPr>
          <p:spPr>
            <a:xfrm rot="633357">
              <a:off x="502553" y="4901087"/>
              <a:ext cx="134678" cy="50626"/>
            </a:xfrm>
            <a:custGeom>
              <a:avLst/>
              <a:gdLst/>
              <a:ahLst/>
              <a:cxnLst/>
              <a:rect l="l" t="t" r="r" b="b"/>
              <a:pathLst>
                <a:path w="5387" h="2025" extrusionOk="0">
                  <a:moveTo>
                    <a:pt x="151" y="0"/>
                  </a:moveTo>
                  <a:lnTo>
                    <a:pt x="1" y="521"/>
                  </a:lnTo>
                  <a:lnTo>
                    <a:pt x="5238" y="2024"/>
                  </a:lnTo>
                  <a:lnTo>
                    <a:pt x="5387" y="1504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0" name="Google Shape;1420;p44"/>
            <p:cNvSpPr/>
            <p:nvPr/>
          </p:nvSpPr>
          <p:spPr>
            <a:xfrm rot="633357">
              <a:off x="573402" y="3873670"/>
              <a:ext cx="339708" cy="1119152"/>
            </a:xfrm>
            <a:custGeom>
              <a:avLst/>
              <a:gdLst/>
              <a:ahLst/>
              <a:cxnLst/>
              <a:rect l="l" t="t" r="r" b="b"/>
              <a:pathLst>
                <a:path w="13588" h="44765" extrusionOk="0">
                  <a:moveTo>
                    <a:pt x="12790" y="1"/>
                  </a:moveTo>
                  <a:lnTo>
                    <a:pt x="0" y="44535"/>
                  </a:lnTo>
                  <a:lnTo>
                    <a:pt x="799" y="44765"/>
                  </a:lnTo>
                  <a:lnTo>
                    <a:pt x="13588" y="230"/>
                  </a:lnTo>
                  <a:lnTo>
                    <a:pt x="127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1" name="Google Shape;1421;p44"/>
            <p:cNvSpPr/>
            <p:nvPr/>
          </p:nvSpPr>
          <p:spPr>
            <a:xfrm rot="633357">
              <a:off x="524227" y="4838923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8"/>
                  </a:lnTo>
                  <a:lnTo>
                    <a:pt x="3652" y="1007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2" name="Google Shape;1422;p44"/>
            <p:cNvSpPr/>
            <p:nvPr/>
          </p:nvSpPr>
          <p:spPr>
            <a:xfrm rot="633357">
              <a:off x="553369" y="4780671"/>
              <a:ext cx="91302" cy="38176"/>
            </a:xfrm>
            <a:custGeom>
              <a:avLst/>
              <a:gdLst/>
              <a:ahLst/>
              <a:cxnLst/>
              <a:rect l="l" t="t" r="r" b="b"/>
              <a:pathLst>
                <a:path w="3652" h="1527" extrusionOk="0">
                  <a:moveTo>
                    <a:pt x="151" y="0"/>
                  </a:moveTo>
                  <a:lnTo>
                    <a:pt x="1" y="523"/>
                  </a:lnTo>
                  <a:lnTo>
                    <a:pt x="3503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3" name="Google Shape;1423;p44"/>
            <p:cNvSpPr/>
            <p:nvPr/>
          </p:nvSpPr>
          <p:spPr>
            <a:xfrm rot="633357">
              <a:off x="582531" y="4722424"/>
              <a:ext cx="91277" cy="38201"/>
            </a:xfrm>
            <a:custGeom>
              <a:avLst/>
              <a:gdLst/>
              <a:ahLst/>
              <a:cxnLst/>
              <a:rect l="l" t="t" r="r" b="b"/>
              <a:pathLst>
                <a:path w="3651" h="1528" extrusionOk="0">
                  <a:moveTo>
                    <a:pt x="149" y="1"/>
                  </a:moveTo>
                  <a:lnTo>
                    <a:pt x="0" y="522"/>
                  </a:lnTo>
                  <a:lnTo>
                    <a:pt x="3501" y="1528"/>
                  </a:lnTo>
                  <a:lnTo>
                    <a:pt x="3651" y="1007"/>
                  </a:lnTo>
                  <a:lnTo>
                    <a:pt x="1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4" name="Google Shape;1424;p44"/>
            <p:cNvSpPr/>
            <p:nvPr/>
          </p:nvSpPr>
          <p:spPr>
            <a:xfrm rot="633357">
              <a:off x="610138" y="4668043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1" y="0"/>
                  </a:moveTo>
                  <a:lnTo>
                    <a:pt x="1" y="523"/>
                  </a:lnTo>
                  <a:lnTo>
                    <a:pt x="5238" y="2026"/>
                  </a:lnTo>
                  <a:lnTo>
                    <a:pt x="5388" y="1505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5" name="Google Shape;1425;p44"/>
            <p:cNvSpPr/>
            <p:nvPr/>
          </p:nvSpPr>
          <p:spPr>
            <a:xfrm rot="633357">
              <a:off x="640734" y="4605937"/>
              <a:ext cx="91277" cy="38176"/>
            </a:xfrm>
            <a:custGeom>
              <a:avLst/>
              <a:gdLst/>
              <a:ahLst/>
              <a:cxnLst/>
              <a:rect l="l" t="t" r="r" b="b"/>
              <a:pathLst>
                <a:path w="3651" h="1527" extrusionOk="0">
                  <a:moveTo>
                    <a:pt x="150" y="0"/>
                  </a:moveTo>
                  <a:lnTo>
                    <a:pt x="0" y="521"/>
                  </a:lnTo>
                  <a:lnTo>
                    <a:pt x="3501" y="1527"/>
                  </a:lnTo>
                  <a:lnTo>
                    <a:pt x="3651" y="1004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6" name="Google Shape;1426;p44"/>
            <p:cNvSpPr/>
            <p:nvPr/>
          </p:nvSpPr>
          <p:spPr>
            <a:xfrm rot="633357">
              <a:off x="669949" y="4547680"/>
              <a:ext cx="91302" cy="38201"/>
            </a:xfrm>
            <a:custGeom>
              <a:avLst/>
              <a:gdLst/>
              <a:ahLst/>
              <a:cxnLst/>
              <a:rect l="l" t="t" r="r" b="b"/>
              <a:pathLst>
                <a:path w="3652" h="1528" extrusionOk="0">
                  <a:moveTo>
                    <a:pt x="151" y="0"/>
                  </a:moveTo>
                  <a:lnTo>
                    <a:pt x="1" y="521"/>
                  </a:lnTo>
                  <a:lnTo>
                    <a:pt x="3501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7" name="Google Shape;1427;p44"/>
            <p:cNvSpPr/>
            <p:nvPr/>
          </p:nvSpPr>
          <p:spPr>
            <a:xfrm rot="633357">
              <a:off x="699069" y="4489404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1" y="1"/>
                  </a:moveTo>
                  <a:lnTo>
                    <a:pt x="1" y="523"/>
                  </a:lnTo>
                  <a:lnTo>
                    <a:pt x="3503" y="1528"/>
                  </a:lnTo>
                  <a:lnTo>
                    <a:pt x="3653" y="1007"/>
                  </a:lnTo>
                  <a:lnTo>
                    <a:pt x="1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8" name="Google Shape;1428;p44"/>
            <p:cNvSpPr/>
            <p:nvPr/>
          </p:nvSpPr>
          <p:spPr>
            <a:xfrm rot="633357">
              <a:off x="726721" y="4435052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0" y="1"/>
                  </a:moveTo>
                  <a:lnTo>
                    <a:pt x="0" y="522"/>
                  </a:lnTo>
                  <a:lnTo>
                    <a:pt x="5238" y="2026"/>
                  </a:lnTo>
                  <a:lnTo>
                    <a:pt x="5388" y="1504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9" name="Google Shape;1429;p44"/>
            <p:cNvSpPr/>
            <p:nvPr/>
          </p:nvSpPr>
          <p:spPr>
            <a:xfrm rot="633357">
              <a:off x="757614" y="4372953"/>
              <a:ext cx="91302" cy="38251"/>
            </a:xfrm>
            <a:custGeom>
              <a:avLst/>
              <a:gdLst/>
              <a:ahLst/>
              <a:cxnLst/>
              <a:rect l="l" t="t" r="r" b="b"/>
              <a:pathLst>
                <a:path w="3652" h="1530" extrusionOk="0">
                  <a:moveTo>
                    <a:pt x="151" y="1"/>
                  </a:moveTo>
                  <a:lnTo>
                    <a:pt x="1" y="523"/>
                  </a:lnTo>
                  <a:lnTo>
                    <a:pt x="3501" y="1529"/>
                  </a:lnTo>
                  <a:lnTo>
                    <a:pt x="3651" y="1008"/>
                  </a:lnTo>
                  <a:lnTo>
                    <a:pt x="1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0" name="Google Shape;1430;p44"/>
            <p:cNvSpPr/>
            <p:nvPr/>
          </p:nvSpPr>
          <p:spPr>
            <a:xfrm rot="633357">
              <a:off x="786507" y="4314686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7"/>
                  </a:lnTo>
                  <a:lnTo>
                    <a:pt x="3652" y="1005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1" name="Google Shape;1431;p44"/>
            <p:cNvSpPr/>
            <p:nvPr/>
          </p:nvSpPr>
          <p:spPr>
            <a:xfrm rot="633357">
              <a:off x="815649" y="4256435"/>
              <a:ext cx="91302" cy="38176"/>
            </a:xfrm>
            <a:custGeom>
              <a:avLst/>
              <a:gdLst/>
              <a:ahLst/>
              <a:cxnLst/>
              <a:rect l="l" t="t" r="r" b="b"/>
              <a:pathLst>
                <a:path w="3652" h="1527" extrusionOk="0">
                  <a:moveTo>
                    <a:pt x="151" y="0"/>
                  </a:moveTo>
                  <a:lnTo>
                    <a:pt x="1" y="521"/>
                  </a:lnTo>
                  <a:lnTo>
                    <a:pt x="3501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2" name="Google Shape;1432;p44"/>
            <p:cNvSpPr/>
            <p:nvPr/>
          </p:nvSpPr>
          <p:spPr>
            <a:xfrm rot="633357">
              <a:off x="843062" y="4201990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1" y="0"/>
                  </a:moveTo>
                  <a:lnTo>
                    <a:pt x="1" y="521"/>
                  </a:lnTo>
                  <a:lnTo>
                    <a:pt x="5238" y="2026"/>
                  </a:lnTo>
                  <a:lnTo>
                    <a:pt x="5388" y="1505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3" name="Google Shape;1433;p44"/>
            <p:cNvSpPr/>
            <p:nvPr/>
          </p:nvSpPr>
          <p:spPr>
            <a:xfrm rot="633357">
              <a:off x="873928" y="4139939"/>
              <a:ext cx="91327" cy="38176"/>
            </a:xfrm>
            <a:custGeom>
              <a:avLst/>
              <a:gdLst/>
              <a:ahLst/>
              <a:cxnLst/>
              <a:rect l="l" t="t" r="r" b="b"/>
              <a:pathLst>
                <a:path w="3653" h="1527" extrusionOk="0">
                  <a:moveTo>
                    <a:pt x="151" y="0"/>
                  </a:moveTo>
                  <a:lnTo>
                    <a:pt x="1" y="521"/>
                  </a:lnTo>
                  <a:lnTo>
                    <a:pt x="3503" y="1527"/>
                  </a:lnTo>
                  <a:lnTo>
                    <a:pt x="3653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4" name="Google Shape;1434;p44"/>
            <p:cNvSpPr/>
            <p:nvPr/>
          </p:nvSpPr>
          <p:spPr>
            <a:xfrm rot="633357">
              <a:off x="903095" y="4081665"/>
              <a:ext cx="91277" cy="38201"/>
            </a:xfrm>
            <a:custGeom>
              <a:avLst/>
              <a:gdLst/>
              <a:ahLst/>
              <a:cxnLst/>
              <a:rect l="l" t="t" r="r" b="b"/>
              <a:pathLst>
                <a:path w="3651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7"/>
                  </a:lnTo>
                  <a:lnTo>
                    <a:pt x="3651" y="1006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435" name="Google Shape;1435;p44"/>
          <p:cNvSpPr/>
          <p:nvPr/>
        </p:nvSpPr>
        <p:spPr>
          <a:xfrm rot="1546056">
            <a:off x="5355094" y="699556"/>
            <a:ext cx="308473" cy="308473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6" name="Google Shape;1436;p44"/>
          <p:cNvSpPr/>
          <p:nvPr/>
        </p:nvSpPr>
        <p:spPr>
          <a:xfrm rot="-9167203">
            <a:off x="8318320" y="3922452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6495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1" name="Google Shape;1981;p53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7692" b="7683"/>
          <a:stretch/>
        </p:blipFill>
        <p:spPr>
          <a:xfrm>
            <a:off x="-25" y="-13725"/>
            <a:ext cx="9143997" cy="5157301"/>
          </a:xfrm>
          <a:prstGeom prst="rect">
            <a:avLst/>
          </a:prstGeom>
        </p:spPr>
      </p:pic>
      <p:sp>
        <p:nvSpPr>
          <p:cNvPr id="1982" name="Google Shape;1982;p53"/>
          <p:cNvSpPr txBox="1">
            <a:spLocks noGrp="1"/>
          </p:cNvSpPr>
          <p:nvPr>
            <p:ph type="title"/>
          </p:nvPr>
        </p:nvSpPr>
        <p:spPr>
          <a:xfrm>
            <a:off x="720000" y="4014450"/>
            <a:ext cx="7704000" cy="572700"/>
          </a:xfrm>
          <a:prstGeom prst="rect">
            <a:avLst/>
          </a:prstGeom>
          <a:solidFill>
            <a:schemeClr val="accent5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End of the road!</a:t>
            </a:r>
            <a:endParaRPr dirty="0"/>
          </a:p>
        </p:txBody>
      </p:sp>
      <p:sp>
        <p:nvSpPr>
          <p:cNvPr id="1983" name="Google Shape;1983;p53"/>
          <p:cNvSpPr/>
          <p:nvPr/>
        </p:nvSpPr>
        <p:spPr>
          <a:xfrm rot="1546056">
            <a:off x="8351594" y="235506"/>
            <a:ext cx="308473" cy="308473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84" name="Google Shape;1984;p53"/>
          <p:cNvSpPr/>
          <p:nvPr/>
        </p:nvSpPr>
        <p:spPr>
          <a:xfrm rot="-9167203">
            <a:off x="773445" y="235577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85" name="Google Shape;1985;p53"/>
          <p:cNvSpPr/>
          <p:nvPr/>
        </p:nvSpPr>
        <p:spPr>
          <a:xfrm rot="7200458">
            <a:off x="248759" y="4535733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86" name="Google Shape;1986;p53"/>
          <p:cNvSpPr/>
          <p:nvPr/>
        </p:nvSpPr>
        <p:spPr>
          <a:xfrm rot="-9167203">
            <a:off x="8660020" y="4535727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Google Shape;1284;p42"/>
          <p:cNvSpPr txBox="1">
            <a:spLocks noGrp="1"/>
          </p:cNvSpPr>
          <p:nvPr>
            <p:ph type="title"/>
          </p:nvPr>
        </p:nvSpPr>
        <p:spPr>
          <a:xfrm>
            <a:off x="664582" y="504362"/>
            <a:ext cx="4340373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Table of contents</a:t>
            </a:r>
            <a:endParaRPr dirty="0"/>
          </a:p>
        </p:txBody>
      </p:sp>
      <p:sp>
        <p:nvSpPr>
          <p:cNvPr id="1286" name="Google Shape;1286;p42"/>
          <p:cNvSpPr txBox="1">
            <a:spLocks noGrp="1"/>
          </p:cNvSpPr>
          <p:nvPr>
            <p:ph type="subTitle" idx="1"/>
          </p:nvPr>
        </p:nvSpPr>
        <p:spPr>
          <a:xfrm>
            <a:off x="720000" y="2132983"/>
            <a:ext cx="242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Dates / Descriptions</a:t>
            </a:r>
            <a:endParaRPr dirty="0"/>
          </a:p>
        </p:txBody>
      </p:sp>
      <p:sp>
        <p:nvSpPr>
          <p:cNvPr id="1287" name="Google Shape;1287;p42"/>
          <p:cNvSpPr txBox="1">
            <a:spLocks noGrp="1"/>
          </p:cNvSpPr>
          <p:nvPr>
            <p:ph type="subTitle" idx="2"/>
          </p:nvPr>
        </p:nvSpPr>
        <p:spPr>
          <a:xfrm>
            <a:off x="3360600" y="2132983"/>
            <a:ext cx="242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 brief exercise </a:t>
            </a:r>
            <a:endParaRPr dirty="0"/>
          </a:p>
        </p:txBody>
      </p:sp>
      <p:sp>
        <p:nvSpPr>
          <p:cNvPr id="1289" name="Google Shape;1289;p42"/>
          <p:cNvSpPr txBox="1">
            <a:spLocks noGrp="1"/>
          </p:cNvSpPr>
          <p:nvPr>
            <p:ph type="subTitle" idx="5"/>
          </p:nvPr>
        </p:nvSpPr>
        <p:spPr>
          <a:xfrm>
            <a:off x="6001250" y="2132983"/>
            <a:ext cx="242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If you understand, explain the joke. W</a:t>
            </a:r>
            <a:r>
              <a:rPr lang="es-CL" dirty="0"/>
              <a:t>h</a:t>
            </a:r>
            <a:r>
              <a:rPr lang="en" dirty="0"/>
              <a:t>y is it bad?</a:t>
            </a:r>
            <a:endParaRPr dirty="0"/>
          </a:p>
        </p:txBody>
      </p:sp>
      <p:sp>
        <p:nvSpPr>
          <p:cNvPr id="1291" name="Google Shape;1291;p42"/>
          <p:cNvSpPr txBox="1">
            <a:spLocks noGrp="1"/>
          </p:cNvSpPr>
          <p:nvPr>
            <p:ph type="title" idx="7"/>
          </p:nvPr>
        </p:nvSpPr>
        <p:spPr>
          <a:xfrm>
            <a:off x="1564050" y="1332020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07</a:t>
            </a:r>
            <a:endParaRPr dirty="0"/>
          </a:p>
        </p:txBody>
      </p:sp>
      <p:sp>
        <p:nvSpPr>
          <p:cNvPr id="1293" name="Google Shape;1293;p42"/>
          <p:cNvSpPr txBox="1">
            <a:spLocks noGrp="1"/>
          </p:cNvSpPr>
          <p:nvPr>
            <p:ph type="title" idx="9"/>
          </p:nvPr>
        </p:nvSpPr>
        <p:spPr>
          <a:xfrm>
            <a:off x="4204650" y="1332020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08</a:t>
            </a:r>
            <a:endParaRPr dirty="0"/>
          </a:p>
        </p:txBody>
      </p:sp>
      <p:sp>
        <p:nvSpPr>
          <p:cNvPr id="1295" name="Google Shape;1295;p42"/>
          <p:cNvSpPr txBox="1">
            <a:spLocks noGrp="1"/>
          </p:cNvSpPr>
          <p:nvPr>
            <p:ph type="title" idx="14"/>
          </p:nvPr>
        </p:nvSpPr>
        <p:spPr>
          <a:xfrm>
            <a:off x="6845300" y="1332020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09</a:t>
            </a:r>
            <a:endParaRPr dirty="0"/>
          </a:p>
        </p:txBody>
      </p:sp>
      <p:sp>
        <p:nvSpPr>
          <p:cNvPr id="1297" name="Google Shape;1297;p42"/>
          <p:cNvSpPr txBox="1">
            <a:spLocks noGrp="1"/>
          </p:cNvSpPr>
          <p:nvPr>
            <p:ph type="subTitle" idx="16"/>
          </p:nvPr>
        </p:nvSpPr>
        <p:spPr>
          <a:xfrm>
            <a:off x="720000" y="1801100"/>
            <a:ext cx="2422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Evaluations</a:t>
            </a:r>
            <a:endParaRPr dirty="0"/>
          </a:p>
        </p:txBody>
      </p:sp>
      <p:sp>
        <p:nvSpPr>
          <p:cNvPr id="1298" name="Google Shape;1298;p42"/>
          <p:cNvSpPr txBox="1">
            <a:spLocks noGrp="1"/>
          </p:cNvSpPr>
          <p:nvPr>
            <p:ph type="subTitle" idx="17"/>
          </p:nvPr>
        </p:nvSpPr>
        <p:spPr>
          <a:xfrm>
            <a:off x="3360600" y="1801100"/>
            <a:ext cx="2422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Oral Practice</a:t>
            </a:r>
            <a:endParaRPr dirty="0"/>
          </a:p>
        </p:txBody>
      </p:sp>
      <p:sp>
        <p:nvSpPr>
          <p:cNvPr id="1299" name="Google Shape;1299;p42"/>
          <p:cNvSpPr txBox="1">
            <a:spLocks noGrp="1"/>
          </p:cNvSpPr>
          <p:nvPr>
            <p:ph type="subTitle" idx="18"/>
          </p:nvPr>
        </p:nvSpPr>
        <p:spPr>
          <a:xfrm>
            <a:off x="6001250" y="1801100"/>
            <a:ext cx="24228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Dad Joke</a:t>
            </a:r>
            <a:endParaRPr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EC6DF08-4459-EDD5-015C-26B33C86E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673" y="274218"/>
            <a:ext cx="3736980" cy="90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71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2090;p58">
            <a:extLst>
              <a:ext uri="{FF2B5EF4-FFF2-40B4-BE49-F238E27FC236}">
                <a16:creationId xmlns:a16="http://schemas.microsoft.com/office/drawing/2014/main" id="{61F73DA4-1B56-F7C5-5342-78B96D724A0D}"/>
              </a:ext>
            </a:extLst>
          </p:cNvPr>
          <p:cNvGrpSpPr/>
          <p:nvPr/>
        </p:nvGrpSpPr>
        <p:grpSpPr>
          <a:xfrm>
            <a:off x="2736722" y="3230078"/>
            <a:ext cx="5528162" cy="1448449"/>
            <a:chOff x="331763" y="414153"/>
            <a:chExt cx="6903246" cy="5019697"/>
          </a:xfrm>
        </p:grpSpPr>
        <p:sp>
          <p:nvSpPr>
            <p:cNvPr id="4" name="Google Shape;2091;p58">
              <a:extLst>
                <a:ext uri="{FF2B5EF4-FFF2-40B4-BE49-F238E27FC236}">
                  <a16:creationId xmlns:a16="http://schemas.microsoft.com/office/drawing/2014/main" id="{EE0A8E06-50C5-4842-1B19-E762C9A537C5}"/>
                </a:ext>
              </a:extLst>
            </p:cNvPr>
            <p:cNvSpPr/>
            <p:nvPr/>
          </p:nvSpPr>
          <p:spPr>
            <a:xfrm>
              <a:off x="2953125" y="4725150"/>
              <a:ext cx="1660725" cy="708700"/>
            </a:xfrm>
            <a:custGeom>
              <a:avLst/>
              <a:gdLst/>
              <a:ahLst/>
              <a:cxnLst/>
              <a:rect l="l" t="t" r="r" b="b"/>
              <a:pathLst>
                <a:path w="66429" h="28348" extrusionOk="0">
                  <a:moveTo>
                    <a:pt x="6889" y="1"/>
                  </a:moveTo>
                  <a:lnTo>
                    <a:pt x="1" y="28347"/>
                  </a:lnTo>
                  <a:lnTo>
                    <a:pt x="66429" y="28347"/>
                  </a:lnTo>
                  <a:lnTo>
                    <a:pt x="59475" y="1"/>
                  </a:lnTo>
                  <a:lnTo>
                    <a:pt x="33182" y="464"/>
                  </a:lnTo>
                  <a:lnTo>
                    <a:pt x="688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" name="Google Shape;2092;p58">
              <a:extLst>
                <a:ext uri="{FF2B5EF4-FFF2-40B4-BE49-F238E27FC236}">
                  <a16:creationId xmlns:a16="http://schemas.microsoft.com/office/drawing/2014/main" id="{59C0B9E5-008E-E3ED-C056-11656803730F}"/>
                </a:ext>
              </a:extLst>
            </p:cNvPr>
            <p:cNvSpPr/>
            <p:nvPr/>
          </p:nvSpPr>
          <p:spPr>
            <a:xfrm>
              <a:off x="331763" y="414153"/>
              <a:ext cx="6903246" cy="4353879"/>
            </a:xfrm>
            <a:custGeom>
              <a:avLst/>
              <a:gdLst/>
              <a:ahLst/>
              <a:cxnLst/>
              <a:rect l="l" t="t" r="r" b="b"/>
              <a:pathLst>
                <a:path w="248162" h="181204" extrusionOk="0">
                  <a:moveTo>
                    <a:pt x="4636" y="0"/>
                  </a:moveTo>
                  <a:cubicBezTo>
                    <a:pt x="2053" y="0"/>
                    <a:pt x="0" y="2053"/>
                    <a:pt x="0" y="4636"/>
                  </a:cubicBezTo>
                  <a:lnTo>
                    <a:pt x="0" y="176634"/>
                  </a:lnTo>
                  <a:cubicBezTo>
                    <a:pt x="0" y="179151"/>
                    <a:pt x="2053" y="181204"/>
                    <a:pt x="4636" y="181204"/>
                  </a:cubicBezTo>
                  <a:lnTo>
                    <a:pt x="243526" y="181204"/>
                  </a:lnTo>
                  <a:cubicBezTo>
                    <a:pt x="246109" y="181204"/>
                    <a:pt x="248162" y="179151"/>
                    <a:pt x="248162" y="176634"/>
                  </a:cubicBezTo>
                  <a:lnTo>
                    <a:pt x="248162" y="4636"/>
                  </a:lnTo>
                  <a:cubicBezTo>
                    <a:pt x="248162" y="2053"/>
                    <a:pt x="246109" y="0"/>
                    <a:pt x="2435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" name="Google Shape;2093;p58">
              <a:extLst>
                <a:ext uri="{FF2B5EF4-FFF2-40B4-BE49-F238E27FC236}">
                  <a16:creationId xmlns:a16="http://schemas.microsoft.com/office/drawing/2014/main" id="{84AB3210-B991-F22B-4587-EE9F6CA77DFD}"/>
                </a:ext>
              </a:extLst>
            </p:cNvPr>
            <p:cNvSpPr/>
            <p:nvPr/>
          </p:nvSpPr>
          <p:spPr>
            <a:xfrm>
              <a:off x="547300" y="600323"/>
              <a:ext cx="6472159" cy="3981525"/>
            </a:xfrm>
            <a:custGeom>
              <a:avLst/>
              <a:gdLst/>
              <a:ahLst/>
              <a:cxnLst/>
              <a:rect l="l" t="t" r="r" b="b"/>
              <a:pathLst>
                <a:path w="232665" h="165707" extrusionOk="0">
                  <a:moveTo>
                    <a:pt x="1" y="1"/>
                  </a:moveTo>
                  <a:lnTo>
                    <a:pt x="1" y="24307"/>
                  </a:lnTo>
                  <a:lnTo>
                    <a:pt x="1" y="165707"/>
                  </a:lnTo>
                  <a:lnTo>
                    <a:pt x="232665" y="165707"/>
                  </a:lnTo>
                  <a:lnTo>
                    <a:pt x="232665" y="121532"/>
                  </a:lnTo>
                  <a:lnTo>
                    <a:pt x="2326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" name="Google Shape;2094;p58">
              <a:extLst>
                <a:ext uri="{FF2B5EF4-FFF2-40B4-BE49-F238E27FC236}">
                  <a16:creationId xmlns:a16="http://schemas.microsoft.com/office/drawing/2014/main" id="{5AA3876C-73E2-C811-5E7A-26DE4C2A615E}"/>
                </a:ext>
              </a:extLst>
            </p:cNvPr>
            <p:cNvSpPr/>
            <p:nvPr/>
          </p:nvSpPr>
          <p:spPr>
            <a:xfrm>
              <a:off x="2772650" y="5206975"/>
              <a:ext cx="2020025" cy="226875"/>
            </a:xfrm>
            <a:custGeom>
              <a:avLst/>
              <a:gdLst/>
              <a:ahLst/>
              <a:cxnLst/>
              <a:rect l="l" t="t" r="r" b="b"/>
              <a:pathLst>
                <a:path w="80801" h="9075" extrusionOk="0">
                  <a:moveTo>
                    <a:pt x="4571" y="1"/>
                  </a:moveTo>
                  <a:cubicBezTo>
                    <a:pt x="2054" y="1"/>
                    <a:pt x="1" y="2054"/>
                    <a:pt x="1" y="4570"/>
                  </a:cubicBezTo>
                  <a:cubicBezTo>
                    <a:pt x="1" y="7021"/>
                    <a:pt x="2054" y="9074"/>
                    <a:pt x="4571" y="9074"/>
                  </a:cubicBezTo>
                  <a:lnTo>
                    <a:pt x="76297" y="9074"/>
                  </a:lnTo>
                  <a:cubicBezTo>
                    <a:pt x="78814" y="9074"/>
                    <a:pt x="80801" y="7021"/>
                    <a:pt x="80801" y="4570"/>
                  </a:cubicBezTo>
                  <a:cubicBezTo>
                    <a:pt x="80801" y="2054"/>
                    <a:pt x="78814" y="1"/>
                    <a:pt x="76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367" name="Google Shape;1367;p44"/>
          <p:cNvSpPr txBox="1">
            <a:spLocks noGrp="1"/>
          </p:cNvSpPr>
          <p:nvPr>
            <p:ph type="title"/>
          </p:nvPr>
        </p:nvSpPr>
        <p:spPr>
          <a:xfrm>
            <a:off x="2478580" y="2265245"/>
            <a:ext cx="5952195" cy="9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Why are we here?</a:t>
            </a:r>
            <a:endParaRPr dirty="0"/>
          </a:p>
        </p:txBody>
      </p:sp>
      <p:sp>
        <p:nvSpPr>
          <p:cNvPr id="1368" name="Google Shape;1368;p44"/>
          <p:cNvSpPr txBox="1">
            <a:spLocks noGrp="1"/>
          </p:cNvSpPr>
          <p:nvPr>
            <p:ph type="title" idx="2"/>
          </p:nvPr>
        </p:nvSpPr>
        <p:spPr>
          <a:xfrm>
            <a:off x="3559374" y="1266675"/>
            <a:ext cx="1625689" cy="107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grpSp>
        <p:nvGrpSpPr>
          <p:cNvPr id="1378" name="Google Shape;1378;p44"/>
          <p:cNvGrpSpPr/>
          <p:nvPr/>
        </p:nvGrpSpPr>
        <p:grpSpPr>
          <a:xfrm>
            <a:off x="922368" y="1851044"/>
            <a:ext cx="1543392" cy="1556720"/>
            <a:chOff x="2006125" y="2653675"/>
            <a:chExt cx="833725" cy="840925"/>
          </a:xfrm>
        </p:grpSpPr>
        <p:sp>
          <p:nvSpPr>
            <p:cNvPr id="1379" name="Google Shape;1379;p44"/>
            <p:cNvSpPr/>
            <p:nvPr/>
          </p:nvSpPr>
          <p:spPr>
            <a:xfrm>
              <a:off x="2356500" y="3211300"/>
              <a:ext cx="92075" cy="248975"/>
            </a:xfrm>
            <a:custGeom>
              <a:avLst/>
              <a:gdLst/>
              <a:ahLst/>
              <a:cxnLst/>
              <a:rect l="l" t="t" r="r" b="b"/>
              <a:pathLst>
                <a:path w="3683" h="9959" extrusionOk="0">
                  <a:moveTo>
                    <a:pt x="2480" y="1"/>
                  </a:moveTo>
                  <a:cubicBezTo>
                    <a:pt x="1654" y="3158"/>
                    <a:pt x="827" y="6316"/>
                    <a:pt x="1" y="9473"/>
                  </a:cubicBezTo>
                  <a:cubicBezTo>
                    <a:pt x="181" y="9555"/>
                    <a:pt x="368" y="9636"/>
                    <a:pt x="561" y="9716"/>
                  </a:cubicBezTo>
                  <a:cubicBezTo>
                    <a:pt x="768" y="9802"/>
                    <a:pt x="972" y="9882"/>
                    <a:pt x="1171" y="9958"/>
                  </a:cubicBezTo>
                  <a:lnTo>
                    <a:pt x="3682" y="312"/>
                  </a:lnTo>
                  <a:lnTo>
                    <a:pt x="248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0" name="Google Shape;1380;p44"/>
            <p:cNvSpPr/>
            <p:nvPr/>
          </p:nvSpPr>
          <p:spPr>
            <a:xfrm>
              <a:off x="2253025" y="3045050"/>
              <a:ext cx="277075" cy="437750"/>
            </a:xfrm>
            <a:custGeom>
              <a:avLst/>
              <a:gdLst/>
              <a:ahLst/>
              <a:cxnLst/>
              <a:rect l="l" t="t" r="r" b="b"/>
              <a:pathLst>
                <a:path w="11083" h="17510" extrusionOk="0">
                  <a:moveTo>
                    <a:pt x="7732" y="1"/>
                  </a:moveTo>
                  <a:lnTo>
                    <a:pt x="6731" y="3864"/>
                  </a:lnTo>
                  <a:lnTo>
                    <a:pt x="4971" y="3408"/>
                  </a:lnTo>
                  <a:cubicBezTo>
                    <a:pt x="4946" y="3402"/>
                    <a:pt x="4922" y="3399"/>
                    <a:pt x="4898" y="3399"/>
                  </a:cubicBezTo>
                  <a:cubicBezTo>
                    <a:pt x="4771" y="3399"/>
                    <a:pt x="4655" y="3484"/>
                    <a:pt x="4622" y="3613"/>
                  </a:cubicBezTo>
                  <a:lnTo>
                    <a:pt x="4169" y="5357"/>
                  </a:lnTo>
                  <a:cubicBezTo>
                    <a:pt x="4129" y="5509"/>
                    <a:pt x="4222" y="5666"/>
                    <a:pt x="4375" y="5705"/>
                  </a:cubicBezTo>
                  <a:lnTo>
                    <a:pt x="4755" y="5803"/>
                  </a:lnTo>
                  <a:cubicBezTo>
                    <a:pt x="3170" y="8295"/>
                    <a:pt x="1585" y="10786"/>
                    <a:pt x="0" y="13278"/>
                  </a:cubicBezTo>
                  <a:cubicBezTo>
                    <a:pt x="149" y="13427"/>
                    <a:pt x="313" y="13584"/>
                    <a:pt x="495" y="13742"/>
                  </a:cubicBezTo>
                  <a:cubicBezTo>
                    <a:pt x="648" y="13874"/>
                    <a:pt x="799" y="13996"/>
                    <a:pt x="943" y="14106"/>
                  </a:cubicBezTo>
                  <a:lnTo>
                    <a:pt x="6017" y="6131"/>
                  </a:lnTo>
                  <a:lnTo>
                    <a:pt x="8913" y="6883"/>
                  </a:lnTo>
                  <a:cubicBezTo>
                    <a:pt x="9119" y="10414"/>
                    <a:pt x="9323" y="13945"/>
                    <a:pt x="9528" y="17475"/>
                  </a:cubicBezTo>
                  <a:cubicBezTo>
                    <a:pt x="9730" y="17490"/>
                    <a:pt x="9942" y="17501"/>
                    <a:pt x="10165" y="17507"/>
                  </a:cubicBezTo>
                  <a:cubicBezTo>
                    <a:pt x="10252" y="17508"/>
                    <a:pt x="10338" y="17509"/>
                    <a:pt x="10423" y="17509"/>
                  </a:cubicBezTo>
                  <a:cubicBezTo>
                    <a:pt x="10553" y="17509"/>
                    <a:pt x="10680" y="17507"/>
                    <a:pt x="10804" y="17504"/>
                  </a:cubicBezTo>
                  <a:lnTo>
                    <a:pt x="10177" y="7210"/>
                  </a:lnTo>
                  <a:lnTo>
                    <a:pt x="10242" y="7227"/>
                  </a:lnTo>
                  <a:cubicBezTo>
                    <a:pt x="10267" y="7234"/>
                    <a:pt x="10292" y="7237"/>
                    <a:pt x="10316" y="7237"/>
                  </a:cubicBezTo>
                  <a:cubicBezTo>
                    <a:pt x="10443" y="7237"/>
                    <a:pt x="10558" y="7151"/>
                    <a:pt x="10591" y="7023"/>
                  </a:cubicBezTo>
                  <a:lnTo>
                    <a:pt x="11044" y="5278"/>
                  </a:lnTo>
                  <a:cubicBezTo>
                    <a:pt x="11083" y="5127"/>
                    <a:pt x="10991" y="4970"/>
                    <a:pt x="10840" y="4931"/>
                  </a:cubicBezTo>
                  <a:lnTo>
                    <a:pt x="9080" y="4474"/>
                  </a:lnTo>
                  <a:lnTo>
                    <a:pt x="10081" y="611"/>
                  </a:lnTo>
                  <a:lnTo>
                    <a:pt x="773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1" name="Google Shape;1381;p44"/>
            <p:cNvSpPr/>
            <p:nvPr/>
          </p:nvSpPr>
          <p:spPr>
            <a:xfrm>
              <a:off x="2483500" y="3470925"/>
              <a:ext cx="47750" cy="23675"/>
            </a:xfrm>
            <a:custGeom>
              <a:avLst/>
              <a:gdLst/>
              <a:ahLst/>
              <a:cxnLst/>
              <a:rect l="l" t="t" r="r" b="b"/>
              <a:pathLst>
                <a:path w="1910" h="947" extrusionOk="0">
                  <a:moveTo>
                    <a:pt x="1" y="1"/>
                  </a:moveTo>
                  <a:lnTo>
                    <a:pt x="1" y="947"/>
                  </a:lnTo>
                  <a:lnTo>
                    <a:pt x="1910" y="947"/>
                  </a:lnTo>
                  <a:lnTo>
                    <a:pt x="191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2" name="Google Shape;1382;p44"/>
            <p:cNvSpPr/>
            <p:nvPr/>
          </p:nvSpPr>
          <p:spPr>
            <a:xfrm>
              <a:off x="2343925" y="3437625"/>
              <a:ext cx="52500" cy="36275"/>
            </a:xfrm>
            <a:custGeom>
              <a:avLst/>
              <a:gdLst/>
              <a:ahLst/>
              <a:cxnLst/>
              <a:rect l="l" t="t" r="r" b="b"/>
              <a:pathLst>
                <a:path w="2100" h="1451" extrusionOk="0">
                  <a:moveTo>
                    <a:pt x="270" y="1"/>
                  </a:moveTo>
                  <a:lnTo>
                    <a:pt x="1" y="908"/>
                  </a:lnTo>
                  <a:lnTo>
                    <a:pt x="1830" y="1451"/>
                  </a:lnTo>
                  <a:lnTo>
                    <a:pt x="2100" y="544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3" name="Google Shape;1383;p44"/>
            <p:cNvSpPr/>
            <p:nvPr/>
          </p:nvSpPr>
          <p:spPr>
            <a:xfrm>
              <a:off x="2233300" y="3370775"/>
              <a:ext cx="52250" cy="47875"/>
            </a:xfrm>
            <a:custGeom>
              <a:avLst/>
              <a:gdLst/>
              <a:ahLst/>
              <a:cxnLst/>
              <a:rect l="l" t="t" r="r" b="b"/>
              <a:pathLst>
                <a:path w="2090" h="1915" extrusionOk="0">
                  <a:moveTo>
                    <a:pt x="577" y="1"/>
                  </a:moveTo>
                  <a:lnTo>
                    <a:pt x="0" y="751"/>
                  </a:lnTo>
                  <a:lnTo>
                    <a:pt x="1513" y="1915"/>
                  </a:lnTo>
                  <a:lnTo>
                    <a:pt x="2089" y="1165"/>
                  </a:lnTo>
                  <a:lnTo>
                    <a:pt x="5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4" name="Google Shape;1384;p44"/>
            <p:cNvSpPr/>
            <p:nvPr/>
          </p:nvSpPr>
          <p:spPr>
            <a:xfrm>
              <a:off x="2006125" y="2678675"/>
              <a:ext cx="196900" cy="196925"/>
            </a:xfrm>
            <a:custGeom>
              <a:avLst/>
              <a:gdLst/>
              <a:ahLst/>
              <a:cxnLst/>
              <a:rect l="l" t="t" r="r" b="b"/>
              <a:pathLst>
                <a:path w="7876" h="7877" extrusionOk="0">
                  <a:moveTo>
                    <a:pt x="3939" y="0"/>
                  </a:moveTo>
                  <a:cubicBezTo>
                    <a:pt x="1764" y="0"/>
                    <a:pt x="1" y="1765"/>
                    <a:pt x="1" y="3939"/>
                  </a:cubicBezTo>
                  <a:cubicBezTo>
                    <a:pt x="1" y="6114"/>
                    <a:pt x="1764" y="7877"/>
                    <a:pt x="3939" y="7877"/>
                  </a:cubicBezTo>
                  <a:cubicBezTo>
                    <a:pt x="6113" y="7877"/>
                    <a:pt x="7876" y="6114"/>
                    <a:pt x="7876" y="3939"/>
                  </a:cubicBezTo>
                  <a:cubicBezTo>
                    <a:pt x="7876" y="1765"/>
                    <a:pt x="6113" y="0"/>
                    <a:pt x="39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5" name="Google Shape;1385;p44"/>
            <p:cNvSpPr/>
            <p:nvPr/>
          </p:nvSpPr>
          <p:spPr>
            <a:xfrm>
              <a:off x="2006175" y="2653675"/>
              <a:ext cx="189000" cy="246925"/>
            </a:xfrm>
            <a:custGeom>
              <a:avLst/>
              <a:gdLst/>
              <a:ahLst/>
              <a:cxnLst/>
              <a:rect l="l" t="t" r="r" b="b"/>
              <a:pathLst>
                <a:path w="7560" h="9877" extrusionOk="0">
                  <a:moveTo>
                    <a:pt x="4518" y="0"/>
                  </a:moveTo>
                  <a:lnTo>
                    <a:pt x="0" y="8200"/>
                  </a:lnTo>
                  <a:lnTo>
                    <a:pt x="3042" y="9877"/>
                  </a:lnTo>
                  <a:lnTo>
                    <a:pt x="7560" y="1677"/>
                  </a:lnTo>
                  <a:lnTo>
                    <a:pt x="451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6" name="Google Shape;1386;p44"/>
            <p:cNvSpPr/>
            <p:nvPr/>
          </p:nvSpPr>
          <p:spPr>
            <a:xfrm>
              <a:off x="2731650" y="3085725"/>
              <a:ext cx="108200" cy="137750"/>
            </a:xfrm>
            <a:custGeom>
              <a:avLst/>
              <a:gdLst/>
              <a:ahLst/>
              <a:cxnLst/>
              <a:rect l="l" t="t" r="r" b="b"/>
              <a:pathLst>
                <a:path w="4328" h="5510" extrusionOk="0">
                  <a:moveTo>
                    <a:pt x="2470" y="0"/>
                  </a:moveTo>
                  <a:lnTo>
                    <a:pt x="0" y="4487"/>
                  </a:lnTo>
                  <a:lnTo>
                    <a:pt x="1856" y="5510"/>
                  </a:lnTo>
                  <a:lnTo>
                    <a:pt x="4328" y="1023"/>
                  </a:lnTo>
                  <a:lnTo>
                    <a:pt x="247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7" name="Google Shape;1387;p44"/>
            <p:cNvSpPr/>
            <p:nvPr/>
          </p:nvSpPr>
          <p:spPr>
            <a:xfrm>
              <a:off x="2089300" y="2708475"/>
              <a:ext cx="381100" cy="334775"/>
            </a:xfrm>
            <a:custGeom>
              <a:avLst/>
              <a:gdLst/>
              <a:ahLst/>
              <a:cxnLst/>
              <a:rect l="l" t="t" r="r" b="b"/>
              <a:pathLst>
                <a:path w="15244" h="13391" extrusionOk="0">
                  <a:moveTo>
                    <a:pt x="3949" y="0"/>
                  </a:moveTo>
                  <a:lnTo>
                    <a:pt x="1" y="7170"/>
                  </a:lnTo>
                  <a:lnTo>
                    <a:pt x="11295" y="13390"/>
                  </a:lnTo>
                  <a:lnTo>
                    <a:pt x="15244" y="6221"/>
                  </a:lnTo>
                  <a:lnTo>
                    <a:pt x="394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8" name="Google Shape;1388;p44"/>
            <p:cNvSpPr/>
            <p:nvPr/>
          </p:nvSpPr>
          <p:spPr>
            <a:xfrm>
              <a:off x="2574200" y="3003375"/>
              <a:ext cx="215850" cy="188100"/>
            </a:xfrm>
            <a:custGeom>
              <a:avLst/>
              <a:gdLst/>
              <a:ahLst/>
              <a:cxnLst/>
              <a:rect l="l" t="t" r="r" b="b"/>
              <a:pathLst>
                <a:path w="8634" h="7524" extrusionOk="0">
                  <a:moveTo>
                    <a:pt x="2187" y="1"/>
                  </a:moveTo>
                  <a:lnTo>
                    <a:pt x="0" y="3972"/>
                  </a:lnTo>
                  <a:lnTo>
                    <a:pt x="6447" y="7523"/>
                  </a:lnTo>
                  <a:lnTo>
                    <a:pt x="8634" y="3551"/>
                  </a:lnTo>
                  <a:lnTo>
                    <a:pt x="218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9" name="Google Shape;1389;p44"/>
            <p:cNvSpPr/>
            <p:nvPr/>
          </p:nvSpPr>
          <p:spPr>
            <a:xfrm>
              <a:off x="2377350" y="2874300"/>
              <a:ext cx="267875" cy="258025"/>
            </a:xfrm>
            <a:custGeom>
              <a:avLst/>
              <a:gdLst/>
              <a:ahLst/>
              <a:cxnLst/>
              <a:rect l="l" t="t" r="r" b="b"/>
              <a:pathLst>
                <a:path w="10715" h="10321" extrusionOk="0">
                  <a:moveTo>
                    <a:pt x="3494" y="0"/>
                  </a:moveTo>
                  <a:lnTo>
                    <a:pt x="0" y="6345"/>
                  </a:lnTo>
                  <a:lnTo>
                    <a:pt x="7221" y="10320"/>
                  </a:lnTo>
                  <a:lnTo>
                    <a:pt x="10715" y="3977"/>
                  </a:lnTo>
                  <a:lnTo>
                    <a:pt x="34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0" name="Google Shape;1390;p44"/>
            <p:cNvSpPr/>
            <p:nvPr/>
          </p:nvSpPr>
          <p:spPr>
            <a:xfrm>
              <a:off x="2400650" y="3139525"/>
              <a:ext cx="85075" cy="76925"/>
            </a:xfrm>
            <a:custGeom>
              <a:avLst/>
              <a:gdLst/>
              <a:ahLst/>
              <a:cxnLst/>
              <a:rect l="l" t="t" r="r" b="b"/>
              <a:pathLst>
                <a:path w="3403" h="3077" extrusionOk="0">
                  <a:moveTo>
                    <a:pt x="1701" y="1"/>
                  </a:moveTo>
                  <a:cubicBezTo>
                    <a:pt x="1018" y="1"/>
                    <a:pt x="393" y="460"/>
                    <a:pt x="213" y="1153"/>
                  </a:cubicBezTo>
                  <a:cubicBezTo>
                    <a:pt x="0" y="1974"/>
                    <a:pt x="494" y="2813"/>
                    <a:pt x="1315" y="3027"/>
                  </a:cubicBezTo>
                  <a:cubicBezTo>
                    <a:pt x="1444" y="3061"/>
                    <a:pt x="1574" y="3077"/>
                    <a:pt x="1701" y="3077"/>
                  </a:cubicBezTo>
                  <a:cubicBezTo>
                    <a:pt x="2385" y="3077"/>
                    <a:pt x="3010" y="2618"/>
                    <a:pt x="3190" y="1926"/>
                  </a:cubicBezTo>
                  <a:cubicBezTo>
                    <a:pt x="3402" y="1103"/>
                    <a:pt x="2909" y="264"/>
                    <a:pt x="2087" y="50"/>
                  </a:cubicBezTo>
                  <a:cubicBezTo>
                    <a:pt x="1958" y="17"/>
                    <a:pt x="1828" y="1"/>
                    <a:pt x="17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1" name="Google Shape;1391;p44"/>
            <p:cNvSpPr/>
            <p:nvPr/>
          </p:nvSpPr>
          <p:spPr>
            <a:xfrm>
              <a:off x="2388700" y="3128750"/>
              <a:ext cx="108975" cy="98475"/>
            </a:xfrm>
            <a:custGeom>
              <a:avLst/>
              <a:gdLst/>
              <a:ahLst/>
              <a:cxnLst/>
              <a:rect l="l" t="t" r="r" b="b"/>
              <a:pathLst>
                <a:path w="4359" h="3939" extrusionOk="0">
                  <a:moveTo>
                    <a:pt x="2179" y="864"/>
                  </a:moveTo>
                  <a:cubicBezTo>
                    <a:pt x="2271" y="864"/>
                    <a:pt x="2364" y="875"/>
                    <a:pt x="2457" y="899"/>
                  </a:cubicBezTo>
                  <a:cubicBezTo>
                    <a:pt x="3047" y="1052"/>
                    <a:pt x="3403" y="1656"/>
                    <a:pt x="3250" y="2247"/>
                  </a:cubicBezTo>
                  <a:cubicBezTo>
                    <a:pt x="3121" y="2745"/>
                    <a:pt x="2670" y="3076"/>
                    <a:pt x="2179" y="3076"/>
                  </a:cubicBezTo>
                  <a:cubicBezTo>
                    <a:pt x="2088" y="3076"/>
                    <a:pt x="1995" y="3064"/>
                    <a:pt x="1902" y="3040"/>
                  </a:cubicBezTo>
                  <a:cubicBezTo>
                    <a:pt x="1311" y="2887"/>
                    <a:pt x="956" y="2282"/>
                    <a:pt x="1109" y="1691"/>
                  </a:cubicBezTo>
                  <a:cubicBezTo>
                    <a:pt x="1238" y="1195"/>
                    <a:pt x="1688" y="864"/>
                    <a:pt x="2179" y="864"/>
                  </a:cubicBezTo>
                  <a:close/>
                  <a:moveTo>
                    <a:pt x="2178" y="1"/>
                  </a:moveTo>
                  <a:cubicBezTo>
                    <a:pt x="1304" y="1"/>
                    <a:pt x="504" y="590"/>
                    <a:pt x="274" y="1476"/>
                  </a:cubicBezTo>
                  <a:cubicBezTo>
                    <a:pt x="1" y="2526"/>
                    <a:pt x="634" y="3603"/>
                    <a:pt x="1684" y="3875"/>
                  </a:cubicBezTo>
                  <a:cubicBezTo>
                    <a:pt x="1850" y="3918"/>
                    <a:pt x="2016" y="3939"/>
                    <a:pt x="2180" y="3939"/>
                  </a:cubicBezTo>
                  <a:cubicBezTo>
                    <a:pt x="3055" y="3939"/>
                    <a:pt x="3856" y="3350"/>
                    <a:pt x="4086" y="2464"/>
                  </a:cubicBezTo>
                  <a:cubicBezTo>
                    <a:pt x="4358" y="1413"/>
                    <a:pt x="3725" y="337"/>
                    <a:pt x="2673" y="65"/>
                  </a:cubicBezTo>
                  <a:cubicBezTo>
                    <a:pt x="2508" y="21"/>
                    <a:pt x="2342" y="1"/>
                    <a:pt x="21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2" name="Google Shape;1392;p44"/>
            <p:cNvSpPr/>
            <p:nvPr/>
          </p:nvSpPr>
          <p:spPr>
            <a:xfrm>
              <a:off x="2427850" y="3022150"/>
              <a:ext cx="85075" cy="76925"/>
            </a:xfrm>
            <a:custGeom>
              <a:avLst/>
              <a:gdLst/>
              <a:ahLst/>
              <a:cxnLst/>
              <a:rect l="l" t="t" r="r" b="b"/>
              <a:pathLst>
                <a:path w="3403" h="3077" extrusionOk="0">
                  <a:moveTo>
                    <a:pt x="1701" y="1"/>
                  </a:moveTo>
                  <a:cubicBezTo>
                    <a:pt x="1017" y="1"/>
                    <a:pt x="393" y="460"/>
                    <a:pt x="213" y="1152"/>
                  </a:cubicBezTo>
                  <a:lnTo>
                    <a:pt x="213" y="1153"/>
                  </a:lnTo>
                  <a:cubicBezTo>
                    <a:pt x="0" y="1974"/>
                    <a:pt x="493" y="2813"/>
                    <a:pt x="1316" y="3027"/>
                  </a:cubicBezTo>
                  <a:cubicBezTo>
                    <a:pt x="1445" y="3060"/>
                    <a:pt x="1574" y="3076"/>
                    <a:pt x="1702" y="3076"/>
                  </a:cubicBezTo>
                  <a:cubicBezTo>
                    <a:pt x="2385" y="3076"/>
                    <a:pt x="3009" y="2617"/>
                    <a:pt x="3190" y="1924"/>
                  </a:cubicBezTo>
                  <a:cubicBezTo>
                    <a:pt x="3402" y="1103"/>
                    <a:pt x="2909" y="262"/>
                    <a:pt x="2088" y="50"/>
                  </a:cubicBezTo>
                  <a:cubicBezTo>
                    <a:pt x="1959" y="17"/>
                    <a:pt x="1829" y="1"/>
                    <a:pt x="17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3" name="Google Shape;1393;p44"/>
            <p:cNvSpPr/>
            <p:nvPr/>
          </p:nvSpPr>
          <p:spPr>
            <a:xfrm>
              <a:off x="2415925" y="3011350"/>
              <a:ext cx="108950" cy="98475"/>
            </a:xfrm>
            <a:custGeom>
              <a:avLst/>
              <a:gdLst/>
              <a:ahLst/>
              <a:cxnLst/>
              <a:rect l="l" t="t" r="r" b="b"/>
              <a:pathLst>
                <a:path w="4358" h="3939" extrusionOk="0">
                  <a:moveTo>
                    <a:pt x="2178" y="864"/>
                  </a:moveTo>
                  <a:cubicBezTo>
                    <a:pt x="2270" y="864"/>
                    <a:pt x="2363" y="876"/>
                    <a:pt x="2457" y="900"/>
                  </a:cubicBezTo>
                  <a:cubicBezTo>
                    <a:pt x="3047" y="1053"/>
                    <a:pt x="3401" y="1657"/>
                    <a:pt x="3249" y="2248"/>
                  </a:cubicBezTo>
                  <a:cubicBezTo>
                    <a:pt x="3120" y="2745"/>
                    <a:pt x="2670" y="3076"/>
                    <a:pt x="2178" y="3076"/>
                  </a:cubicBezTo>
                  <a:cubicBezTo>
                    <a:pt x="2087" y="3076"/>
                    <a:pt x="1994" y="3065"/>
                    <a:pt x="1901" y="3041"/>
                  </a:cubicBezTo>
                  <a:cubicBezTo>
                    <a:pt x="1311" y="2888"/>
                    <a:pt x="955" y="2282"/>
                    <a:pt x="1108" y="1692"/>
                  </a:cubicBezTo>
                  <a:cubicBezTo>
                    <a:pt x="1237" y="1195"/>
                    <a:pt x="1686" y="864"/>
                    <a:pt x="2178" y="864"/>
                  </a:cubicBezTo>
                  <a:close/>
                  <a:moveTo>
                    <a:pt x="2180" y="1"/>
                  </a:moveTo>
                  <a:cubicBezTo>
                    <a:pt x="1304" y="1"/>
                    <a:pt x="502" y="590"/>
                    <a:pt x="273" y="1475"/>
                  </a:cubicBezTo>
                  <a:cubicBezTo>
                    <a:pt x="1" y="2527"/>
                    <a:pt x="633" y="3603"/>
                    <a:pt x="1684" y="3876"/>
                  </a:cubicBezTo>
                  <a:cubicBezTo>
                    <a:pt x="1849" y="3918"/>
                    <a:pt x="2015" y="3939"/>
                    <a:pt x="2178" y="3939"/>
                  </a:cubicBezTo>
                  <a:cubicBezTo>
                    <a:pt x="3053" y="3939"/>
                    <a:pt x="3855" y="3350"/>
                    <a:pt x="4085" y="2464"/>
                  </a:cubicBezTo>
                  <a:cubicBezTo>
                    <a:pt x="4357" y="1414"/>
                    <a:pt x="3724" y="336"/>
                    <a:pt x="2673" y="64"/>
                  </a:cubicBezTo>
                  <a:cubicBezTo>
                    <a:pt x="2508" y="21"/>
                    <a:pt x="2343" y="1"/>
                    <a:pt x="2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394" name="Google Shape;1394;p44"/>
          <p:cNvGrpSpPr/>
          <p:nvPr/>
        </p:nvGrpSpPr>
        <p:grpSpPr>
          <a:xfrm rot="3104195">
            <a:off x="6982313" y="961005"/>
            <a:ext cx="866081" cy="1106865"/>
            <a:chOff x="5486600" y="3488850"/>
            <a:chExt cx="866050" cy="1106825"/>
          </a:xfrm>
        </p:grpSpPr>
        <p:sp>
          <p:nvSpPr>
            <p:cNvPr id="1395" name="Google Shape;1395;p44"/>
            <p:cNvSpPr/>
            <p:nvPr/>
          </p:nvSpPr>
          <p:spPr>
            <a:xfrm>
              <a:off x="5788775" y="4453375"/>
              <a:ext cx="91700" cy="142300"/>
            </a:xfrm>
            <a:custGeom>
              <a:avLst/>
              <a:gdLst/>
              <a:ahLst/>
              <a:cxnLst/>
              <a:rect l="l" t="t" r="r" b="b"/>
              <a:pathLst>
                <a:path w="3668" h="5692" extrusionOk="0">
                  <a:moveTo>
                    <a:pt x="2848" y="0"/>
                  </a:moveTo>
                  <a:lnTo>
                    <a:pt x="0" y="988"/>
                  </a:lnTo>
                  <a:cubicBezTo>
                    <a:pt x="0" y="988"/>
                    <a:pt x="2383" y="5691"/>
                    <a:pt x="3067" y="5691"/>
                  </a:cubicBezTo>
                  <a:cubicBezTo>
                    <a:pt x="3082" y="5691"/>
                    <a:pt x="3096" y="5689"/>
                    <a:pt x="3109" y="5685"/>
                  </a:cubicBezTo>
                  <a:cubicBezTo>
                    <a:pt x="3668" y="5496"/>
                    <a:pt x="2848" y="0"/>
                    <a:pt x="28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6" name="Google Shape;1396;p44"/>
            <p:cNvSpPr/>
            <p:nvPr/>
          </p:nvSpPr>
          <p:spPr>
            <a:xfrm>
              <a:off x="5486600" y="3488850"/>
              <a:ext cx="242700" cy="333775"/>
            </a:xfrm>
            <a:custGeom>
              <a:avLst/>
              <a:gdLst/>
              <a:ahLst/>
              <a:cxnLst/>
              <a:rect l="l" t="t" r="r" b="b"/>
              <a:pathLst>
                <a:path w="9708" h="13351" extrusionOk="0">
                  <a:moveTo>
                    <a:pt x="2377" y="1"/>
                  </a:moveTo>
                  <a:lnTo>
                    <a:pt x="0" y="1468"/>
                  </a:lnTo>
                  <a:lnTo>
                    <a:pt x="7331" y="13350"/>
                  </a:lnTo>
                  <a:lnTo>
                    <a:pt x="9708" y="11883"/>
                  </a:lnTo>
                  <a:lnTo>
                    <a:pt x="23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7" name="Google Shape;1397;p44"/>
            <p:cNvSpPr/>
            <p:nvPr/>
          </p:nvSpPr>
          <p:spPr>
            <a:xfrm>
              <a:off x="5539775" y="3589950"/>
              <a:ext cx="136350" cy="131575"/>
            </a:xfrm>
            <a:custGeom>
              <a:avLst/>
              <a:gdLst/>
              <a:ahLst/>
              <a:cxnLst/>
              <a:rect l="l" t="t" r="r" b="b"/>
              <a:pathLst>
                <a:path w="5454" h="5263" extrusionOk="0">
                  <a:moveTo>
                    <a:pt x="3565" y="1"/>
                  </a:moveTo>
                  <a:lnTo>
                    <a:pt x="0" y="2200"/>
                  </a:lnTo>
                  <a:lnTo>
                    <a:pt x="1889" y="5263"/>
                  </a:lnTo>
                  <a:lnTo>
                    <a:pt x="5454" y="3064"/>
                  </a:lnTo>
                  <a:lnTo>
                    <a:pt x="35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8" name="Google Shape;1398;p44"/>
            <p:cNvSpPr/>
            <p:nvPr/>
          </p:nvSpPr>
          <p:spPr>
            <a:xfrm>
              <a:off x="5557550" y="3742925"/>
              <a:ext cx="311475" cy="712350"/>
            </a:xfrm>
            <a:custGeom>
              <a:avLst/>
              <a:gdLst/>
              <a:ahLst/>
              <a:cxnLst/>
              <a:rect l="l" t="t" r="r" b="b"/>
              <a:pathLst>
                <a:path w="12459" h="28494" extrusionOk="0">
                  <a:moveTo>
                    <a:pt x="2881" y="1"/>
                  </a:moveTo>
                  <a:cubicBezTo>
                    <a:pt x="2645" y="1"/>
                    <a:pt x="2405" y="34"/>
                    <a:pt x="2166" y="102"/>
                  </a:cubicBezTo>
                  <a:cubicBezTo>
                    <a:pt x="794" y="497"/>
                    <a:pt x="0" y="1929"/>
                    <a:pt x="395" y="3301"/>
                  </a:cubicBezTo>
                  <a:lnTo>
                    <a:pt x="7095" y="26621"/>
                  </a:lnTo>
                  <a:cubicBezTo>
                    <a:pt x="7421" y="27755"/>
                    <a:pt x="8455" y="28493"/>
                    <a:pt x="9578" y="28493"/>
                  </a:cubicBezTo>
                  <a:cubicBezTo>
                    <a:pt x="9814" y="28493"/>
                    <a:pt x="10054" y="28461"/>
                    <a:pt x="10293" y="28392"/>
                  </a:cubicBezTo>
                  <a:cubicBezTo>
                    <a:pt x="11665" y="27999"/>
                    <a:pt x="12458" y="26565"/>
                    <a:pt x="12064" y="25194"/>
                  </a:cubicBezTo>
                  <a:lnTo>
                    <a:pt x="5364" y="1873"/>
                  </a:lnTo>
                  <a:cubicBezTo>
                    <a:pt x="5038" y="739"/>
                    <a:pt x="4005" y="1"/>
                    <a:pt x="28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9" name="Google Shape;1399;p44"/>
            <p:cNvSpPr/>
            <p:nvPr/>
          </p:nvSpPr>
          <p:spPr>
            <a:xfrm>
              <a:off x="6216825" y="4172625"/>
              <a:ext cx="135825" cy="121150"/>
            </a:xfrm>
            <a:custGeom>
              <a:avLst/>
              <a:gdLst/>
              <a:ahLst/>
              <a:cxnLst/>
              <a:rect l="l" t="t" r="r" b="b"/>
              <a:pathLst>
                <a:path w="5433" h="4846" extrusionOk="0">
                  <a:moveTo>
                    <a:pt x="1971" y="1"/>
                  </a:moveTo>
                  <a:lnTo>
                    <a:pt x="1" y="2282"/>
                  </a:lnTo>
                  <a:cubicBezTo>
                    <a:pt x="1" y="2282"/>
                    <a:pt x="3937" y="4845"/>
                    <a:pt x="4876" y="4845"/>
                  </a:cubicBezTo>
                  <a:cubicBezTo>
                    <a:pt x="4954" y="4845"/>
                    <a:pt x="5011" y="4828"/>
                    <a:pt x="5044" y="4790"/>
                  </a:cubicBezTo>
                  <a:cubicBezTo>
                    <a:pt x="5432" y="4347"/>
                    <a:pt x="1971" y="1"/>
                    <a:pt x="19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0" name="Google Shape;1400;p44"/>
            <p:cNvSpPr/>
            <p:nvPr/>
          </p:nvSpPr>
          <p:spPr>
            <a:xfrm>
              <a:off x="5665250" y="3676675"/>
              <a:ext cx="589325" cy="540575"/>
            </a:xfrm>
            <a:custGeom>
              <a:avLst/>
              <a:gdLst/>
              <a:ahLst/>
              <a:cxnLst/>
              <a:rect l="l" t="t" r="r" b="b"/>
              <a:pathLst>
                <a:path w="23573" h="21623" extrusionOk="0">
                  <a:moveTo>
                    <a:pt x="2871" y="0"/>
                  </a:moveTo>
                  <a:cubicBezTo>
                    <a:pt x="2174" y="0"/>
                    <a:pt x="1478" y="281"/>
                    <a:pt x="968" y="834"/>
                  </a:cubicBezTo>
                  <a:cubicBezTo>
                    <a:pt x="0" y="1882"/>
                    <a:pt x="67" y="3518"/>
                    <a:pt x="1116" y="4487"/>
                  </a:cubicBezTo>
                  <a:lnTo>
                    <a:pt x="18951" y="20937"/>
                  </a:lnTo>
                  <a:cubicBezTo>
                    <a:pt x="19448" y="21396"/>
                    <a:pt x="20077" y="21622"/>
                    <a:pt x="20703" y="21622"/>
                  </a:cubicBezTo>
                  <a:cubicBezTo>
                    <a:pt x="21400" y="21622"/>
                    <a:pt x="22095" y="21342"/>
                    <a:pt x="22604" y="20790"/>
                  </a:cubicBezTo>
                  <a:cubicBezTo>
                    <a:pt x="23573" y="19740"/>
                    <a:pt x="23507" y="18105"/>
                    <a:pt x="22457" y="17137"/>
                  </a:cubicBezTo>
                  <a:lnTo>
                    <a:pt x="4622" y="685"/>
                  </a:lnTo>
                  <a:cubicBezTo>
                    <a:pt x="4125" y="227"/>
                    <a:pt x="3497" y="0"/>
                    <a:pt x="28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1" name="Google Shape;1401;p44"/>
            <p:cNvSpPr/>
            <p:nvPr/>
          </p:nvSpPr>
          <p:spPr>
            <a:xfrm>
              <a:off x="5522200" y="3638350"/>
              <a:ext cx="326650" cy="286300"/>
            </a:xfrm>
            <a:custGeom>
              <a:avLst/>
              <a:gdLst/>
              <a:ahLst/>
              <a:cxnLst/>
              <a:rect l="l" t="t" r="r" b="b"/>
              <a:pathLst>
                <a:path w="13066" h="11452" extrusionOk="0">
                  <a:moveTo>
                    <a:pt x="6527" y="1"/>
                  </a:moveTo>
                  <a:cubicBezTo>
                    <a:pt x="5502" y="1"/>
                    <a:pt x="4464" y="276"/>
                    <a:pt x="3527" y="854"/>
                  </a:cubicBezTo>
                  <a:cubicBezTo>
                    <a:pt x="837" y="2514"/>
                    <a:pt x="0" y="6041"/>
                    <a:pt x="1660" y="8732"/>
                  </a:cubicBezTo>
                  <a:cubicBezTo>
                    <a:pt x="2742" y="10486"/>
                    <a:pt x="4618" y="11451"/>
                    <a:pt x="6538" y="11451"/>
                  </a:cubicBezTo>
                  <a:cubicBezTo>
                    <a:pt x="7564" y="11451"/>
                    <a:pt x="8602" y="11176"/>
                    <a:pt x="9538" y="10599"/>
                  </a:cubicBezTo>
                  <a:cubicBezTo>
                    <a:pt x="12229" y="8937"/>
                    <a:pt x="13065" y="5412"/>
                    <a:pt x="11404" y="2720"/>
                  </a:cubicBezTo>
                  <a:cubicBezTo>
                    <a:pt x="10322" y="966"/>
                    <a:pt x="8447" y="1"/>
                    <a:pt x="6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2" name="Google Shape;1402;p44"/>
            <p:cNvSpPr/>
            <p:nvPr/>
          </p:nvSpPr>
          <p:spPr>
            <a:xfrm>
              <a:off x="5583500" y="3692050"/>
              <a:ext cx="204050" cy="178850"/>
            </a:xfrm>
            <a:custGeom>
              <a:avLst/>
              <a:gdLst/>
              <a:ahLst/>
              <a:cxnLst/>
              <a:rect l="l" t="t" r="r" b="b"/>
              <a:pathLst>
                <a:path w="8162" h="7154" extrusionOk="0">
                  <a:moveTo>
                    <a:pt x="4077" y="1"/>
                  </a:moveTo>
                  <a:cubicBezTo>
                    <a:pt x="3437" y="1"/>
                    <a:pt x="2788" y="173"/>
                    <a:pt x="2202" y="534"/>
                  </a:cubicBezTo>
                  <a:cubicBezTo>
                    <a:pt x="521" y="1572"/>
                    <a:pt x="0" y="3774"/>
                    <a:pt x="1038" y="5454"/>
                  </a:cubicBezTo>
                  <a:cubicBezTo>
                    <a:pt x="1713" y="6550"/>
                    <a:pt x="2885" y="7154"/>
                    <a:pt x="4085" y="7154"/>
                  </a:cubicBezTo>
                  <a:cubicBezTo>
                    <a:pt x="4725" y="7154"/>
                    <a:pt x="5373" y="6982"/>
                    <a:pt x="5958" y="6621"/>
                  </a:cubicBezTo>
                  <a:cubicBezTo>
                    <a:pt x="7639" y="5584"/>
                    <a:pt x="8161" y="3380"/>
                    <a:pt x="7124" y="1700"/>
                  </a:cubicBezTo>
                  <a:cubicBezTo>
                    <a:pt x="6448" y="604"/>
                    <a:pt x="5277" y="1"/>
                    <a:pt x="40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3" name="Google Shape;1403;p44"/>
            <p:cNvSpPr/>
            <p:nvPr/>
          </p:nvSpPr>
          <p:spPr>
            <a:xfrm>
              <a:off x="5640200" y="3741750"/>
              <a:ext cx="90600" cy="79450"/>
            </a:xfrm>
            <a:custGeom>
              <a:avLst/>
              <a:gdLst/>
              <a:ahLst/>
              <a:cxnLst/>
              <a:rect l="l" t="t" r="r" b="b"/>
              <a:pathLst>
                <a:path w="3624" h="3178" extrusionOk="0">
                  <a:moveTo>
                    <a:pt x="1812" y="1"/>
                  </a:moveTo>
                  <a:cubicBezTo>
                    <a:pt x="1527" y="1"/>
                    <a:pt x="1239" y="77"/>
                    <a:pt x="979" y="238"/>
                  </a:cubicBezTo>
                  <a:cubicBezTo>
                    <a:pt x="234" y="699"/>
                    <a:pt x="1" y="1677"/>
                    <a:pt x="460" y="2423"/>
                  </a:cubicBezTo>
                  <a:cubicBezTo>
                    <a:pt x="761" y="2910"/>
                    <a:pt x="1282" y="3177"/>
                    <a:pt x="1815" y="3177"/>
                  </a:cubicBezTo>
                  <a:cubicBezTo>
                    <a:pt x="2100" y="3177"/>
                    <a:pt x="2387" y="3101"/>
                    <a:pt x="2647" y="2941"/>
                  </a:cubicBezTo>
                  <a:cubicBezTo>
                    <a:pt x="3393" y="2480"/>
                    <a:pt x="3623" y="1501"/>
                    <a:pt x="3164" y="755"/>
                  </a:cubicBezTo>
                  <a:cubicBezTo>
                    <a:pt x="2864" y="269"/>
                    <a:pt x="2344" y="1"/>
                    <a:pt x="18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4" name="Google Shape;1404;p44"/>
            <p:cNvSpPr/>
            <p:nvPr/>
          </p:nvSpPr>
          <p:spPr>
            <a:xfrm>
              <a:off x="5767725" y="4408200"/>
              <a:ext cx="104425" cy="91425"/>
            </a:xfrm>
            <a:custGeom>
              <a:avLst/>
              <a:gdLst/>
              <a:ahLst/>
              <a:cxnLst/>
              <a:rect l="l" t="t" r="r" b="b"/>
              <a:pathLst>
                <a:path w="4177" h="3657" extrusionOk="0">
                  <a:moveTo>
                    <a:pt x="2090" y="1"/>
                  </a:moveTo>
                  <a:cubicBezTo>
                    <a:pt x="1459" y="1"/>
                    <a:pt x="845" y="328"/>
                    <a:pt x="506" y="914"/>
                  </a:cubicBezTo>
                  <a:cubicBezTo>
                    <a:pt x="1" y="1787"/>
                    <a:pt x="299" y="2905"/>
                    <a:pt x="1173" y="3411"/>
                  </a:cubicBezTo>
                  <a:cubicBezTo>
                    <a:pt x="1461" y="3577"/>
                    <a:pt x="1776" y="3657"/>
                    <a:pt x="2087" y="3657"/>
                  </a:cubicBezTo>
                  <a:cubicBezTo>
                    <a:pt x="2718" y="3657"/>
                    <a:pt x="3332" y="3329"/>
                    <a:pt x="3671" y="2744"/>
                  </a:cubicBezTo>
                  <a:cubicBezTo>
                    <a:pt x="4176" y="1870"/>
                    <a:pt x="3878" y="752"/>
                    <a:pt x="3004" y="246"/>
                  </a:cubicBezTo>
                  <a:cubicBezTo>
                    <a:pt x="2715" y="80"/>
                    <a:pt x="2400" y="1"/>
                    <a:pt x="20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5" name="Google Shape;1405;p44"/>
            <p:cNvSpPr/>
            <p:nvPr/>
          </p:nvSpPr>
          <p:spPr>
            <a:xfrm>
              <a:off x="6186000" y="4147450"/>
              <a:ext cx="91425" cy="91400"/>
            </a:xfrm>
            <a:custGeom>
              <a:avLst/>
              <a:gdLst/>
              <a:ahLst/>
              <a:cxnLst/>
              <a:rect l="l" t="t" r="r" b="b"/>
              <a:pathLst>
                <a:path w="3657" h="3656" extrusionOk="0">
                  <a:moveTo>
                    <a:pt x="1828" y="0"/>
                  </a:moveTo>
                  <a:cubicBezTo>
                    <a:pt x="819" y="0"/>
                    <a:pt x="0" y="819"/>
                    <a:pt x="0" y="1829"/>
                  </a:cubicBezTo>
                  <a:cubicBezTo>
                    <a:pt x="0" y="2837"/>
                    <a:pt x="819" y="3655"/>
                    <a:pt x="1828" y="3655"/>
                  </a:cubicBezTo>
                  <a:cubicBezTo>
                    <a:pt x="2838" y="3655"/>
                    <a:pt x="3657" y="2837"/>
                    <a:pt x="3657" y="1829"/>
                  </a:cubicBezTo>
                  <a:cubicBezTo>
                    <a:pt x="3657" y="819"/>
                    <a:pt x="2837" y="0"/>
                    <a:pt x="18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06" name="Google Shape;1406;p44"/>
          <p:cNvGrpSpPr/>
          <p:nvPr/>
        </p:nvGrpSpPr>
        <p:grpSpPr>
          <a:xfrm flipH="1">
            <a:off x="2566374" y="647856"/>
            <a:ext cx="472395" cy="692810"/>
            <a:chOff x="7950025" y="2163425"/>
            <a:chExt cx="419050" cy="614575"/>
          </a:xfrm>
        </p:grpSpPr>
        <p:sp>
          <p:nvSpPr>
            <p:cNvPr id="1407" name="Google Shape;1407;p44"/>
            <p:cNvSpPr/>
            <p:nvPr/>
          </p:nvSpPr>
          <p:spPr>
            <a:xfrm>
              <a:off x="7959775" y="2163425"/>
              <a:ext cx="180450" cy="140625"/>
            </a:xfrm>
            <a:custGeom>
              <a:avLst/>
              <a:gdLst/>
              <a:ahLst/>
              <a:cxnLst/>
              <a:rect l="l" t="t" r="r" b="b"/>
              <a:pathLst>
                <a:path w="7218" h="5625" extrusionOk="0">
                  <a:moveTo>
                    <a:pt x="5547" y="1"/>
                  </a:moveTo>
                  <a:cubicBezTo>
                    <a:pt x="5456" y="1"/>
                    <a:pt x="5363" y="21"/>
                    <a:pt x="5277" y="64"/>
                  </a:cubicBezTo>
                  <a:lnTo>
                    <a:pt x="441" y="2405"/>
                  </a:lnTo>
                  <a:cubicBezTo>
                    <a:pt x="130" y="2558"/>
                    <a:pt x="1" y="2930"/>
                    <a:pt x="151" y="3240"/>
                  </a:cubicBezTo>
                  <a:lnTo>
                    <a:pt x="1176" y="5272"/>
                  </a:lnTo>
                  <a:cubicBezTo>
                    <a:pt x="1248" y="5421"/>
                    <a:pt x="1376" y="5536"/>
                    <a:pt x="1532" y="5589"/>
                  </a:cubicBezTo>
                  <a:cubicBezTo>
                    <a:pt x="1598" y="5613"/>
                    <a:pt x="1667" y="5625"/>
                    <a:pt x="1736" y="5625"/>
                  </a:cubicBezTo>
                  <a:cubicBezTo>
                    <a:pt x="1811" y="5625"/>
                    <a:pt x="1886" y="5611"/>
                    <a:pt x="1957" y="5583"/>
                  </a:cubicBezTo>
                  <a:cubicBezTo>
                    <a:pt x="1973" y="5579"/>
                    <a:pt x="1993" y="5571"/>
                    <a:pt x="2008" y="5562"/>
                  </a:cubicBezTo>
                  <a:lnTo>
                    <a:pt x="6845" y="3220"/>
                  </a:lnTo>
                  <a:cubicBezTo>
                    <a:pt x="6992" y="3148"/>
                    <a:pt x="7106" y="3019"/>
                    <a:pt x="7162" y="2863"/>
                  </a:cubicBezTo>
                  <a:cubicBezTo>
                    <a:pt x="7217" y="2708"/>
                    <a:pt x="7206" y="2535"/>
                    <a:pt x="7134" y="2387"/>
                  </a:cubicBezTo>
                  <a:lnTo>
                    <a:pt x="6109" y="354"/>
                  </a:lnTo>
                  <a:cubicBezTo>
                    <a:pt x="6002" y="132"/>
                    <a:pt x="5778" y="1"/>
                    <a:pt x="55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8" name="Google Shape;1408;p44"/>
            <p:cNvSpPr/>
            <p:nvPr/>
          </p:nvSpPr>
          <p:spPr>
            <a:xfrm>
              <a:off x="8000200" y="2243825"/>
              <a:ext cx="368875" cy="534175"/>
            </a:xfrm>
            <a:custGeom>
              <a:avLst/>
              <a:gdLst/>
              <a:ahLst/>
              <a:cxnLst/>
              <a:rect l="l" t="t" r="r" b="b"/>
              <a:pathLst>
                <a:path w="14755" h="21367" extrusionOk="0">
                  <a:moveTo>
                    <a:pt x="5849" y="0"/>
                  </a:moveTo>
                  <a:lnTo>
                    <a:pt x="1" y="2838"/>
                  </a:lnTo>
                  <a:lnTo>
                    <a:pt x="5885" y="14926"/>
                  </a:lnTo>
                  <a:lnTo>
                    <a:pt x="6375" y="15938"/>
                  </a:lnTo>
                  <a:lnTo>
                    <a:pt x="8120" y="19534"/>
                  </a:lnTo>
                  <a:cubicBezTo>
                    <a:pt x="8682" y="20693"/>
                    <a:pt x="9842" y="21367"/>
                    <a:pt x="11048" y="21367"/>
                  </a:cubicBezTo>
                  <a:cubicBezTo>
                    <a:pt x="11524" y="21367"/>
                    <a:pt x="12007" y="21262"/>
                    <a:pt x="12464" y="21040"/>
                  </a:cubicBezTo>
                  <a:lnTo>
                    <a:pt x="12465" y="21040"/>
                  </a:lnTo>
                  <a:cubicBezTo>
                    <a:pt x="14080" y="20257"/>
                    <a:pt x="14755" y="18310"/>
                    <a:pt x="13970" y="16696"/>
                  </a:cubicBezTo>
                  <a:lnTo>
                    <a:pt x="12225" y="13098"/>
                  </a:lnTo>
                  <a:lnTo>
                    <a:pt x="11735" y="12090"/>
                  </a:lnTo>
                  <a:lnTo>
                    <a:pt x="584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9" name="Google Shape;1409;p44"/>
            <p:cNvSpPr/>
            <p:nvPr/>
          </p:nvSpPr>
          <p:spPr>
            <a:xfrm>
              <a:off x="8037075" y="2280350"/>
              <a:ext cx="271625" cy="409475"/>
            </a:xfrm>
            <a:custGeom>
              <a:avLst/>
              <a:gdLst/>
              <a:ahLst/>
              <a:cxnLst/>
              <a:rect l="l" t="t" r="r" b="b"/>
              <a:pathLst>
                <a:path w="10865" h="16379" extrusionOk="0">
                  <a:moveTo>
                    <a:pt x="3860" y="0"/>
                  </a:moveTo>
                  <a:lnTo>
                    <a:pt x="1" y="1873"/>
                  </a:lnTo>
                  <a:lnTo>
                    <a:pt x="5014" y="12132"/>
                  </a:lnTo>
                  <a:lnTo>
                    <a:pt x="5338" y="12797"/>
                  </a:lnTo>
                  <a:lnTo>
                    <a:pt x="6488" y="15170"/>
                  </a:lnTo>
                  <a:cubicBezTo>
                    <a:pt x="6859" y="15934"/>
                    <a:pt x="7624" y="16379"/>
                    <a:pt x="8420" y="16379"/>
                  </a:cubicBezTo>
                  <a:cubicBezTo>
                    <a:pt x="8734" y="16379"/>
                    <a:pt x="9053" y="16309"/>
                    <a:pt x="9354" y="16163"/>
                  </a:cubicBezTo>
                  <a:cubicBezTo>
                    <a:pt x="10420" y="15646"/>
                    <a:pt x="10864" y="14363"/>
                    <a:pt x="10347" y="13297"/>
                  </a:cubicBezTo>
                  <a:lnTo>
                    <a:pt x="9196" y="10925"/>
                  </a:lnTo>
                  <a:lnTo>
                    <a:pt x="8873" y="10259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0" name="Google Shape;1410;p44"/>
            <p:cNvSpPr/>
            <p:nvPr/>
          </p:nvSpPr>
          <p:spPr>
            <a:xfrm>
              <a:off x="7950025" y="2205525"/>
              <a:ext cx="246600" cy="147500"/>
            </a:xfrm>
            <a:custGeom>
              <a:avLst/>
              <a:gdLst/>
              <a:ahLst/>
              <a:cxnLst/>
              <a:rect l="l" t="t" r="r" b="b"/>
              <a:pathLst>
                <a:path w="9864" h="5900" extrusionOk="0">
                  <a:moveTo>
                    <a:pt x="8438" y="1"/>
                  </a:moveTo>
                  <a:cubicBezTo>
                    <a:pt x="8256" y="1"/>
                    <a:pt x="8071" y="41"/>
                    <a:pt x="7898" y="125"/>
                  </a:cubicBezTo>
                  <a:lnTo>
                    <a:pt x="877" y="3531"/>
                  </a:lnTo>
                  <a:cubicBezTo>
                    <a:pt x="262" y="3831"/>
                    <a:pt x="0" y="4581"/>
                    <a:pt x="300" y="5198"/>
                  </a:cubicBezTo>
                  <a:cubicBezTo>
                    <a:pt x="516" y="5641"/>
                    <a:pt x="963" y="5900"/>
                    <a:pt x="1427" y="5900"/>
                  </a:cubicBezTo>
                  <a:cubicBezTo>
                    <a:pt x="1609" y="5900"/>
                    <a:pt x="1793" y="5860"/>
                    <a:pt x="1967" y="5776"/>
                  </a:cubicBezTo>
                  <a:lnTo>
                    <a:pt x="8987" y="2368"/>
                  </a:lnTo>
                  <a:cubicBezTo>
                    <a:pt x="9604" y="2070"/>
                    <a:pt x="9863" y="1320"/>
                    <a:pt x="9563" y="703"/>
                  </a:cubicBezTo>
                  <a:cubicBezTo>
                    <a:pt x="9349" y="260"/>
                    <a:pt x="8901" y="1"/>
                    <a:pt x="84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1" name="Google Shape;1411;p44"/>
            <p:cNvSpPr/>
            <p:nvPr/>
          </p:nvSpPr>
          <p:spPr>
            <a:xfrm>
              <a:off x="8117375" y="2445175"/>
              <a:ext cx="213750" cy="291275"/>
            </a:xfrm>
            <a:custGeom>
              <a:avLst/>
              <a:gdLst/>
              <a:ahLst/>
              <a:cxnLst/>
              <a:rect l="l" t="t" r="r" b="b"/>
              <a:pathLst>
                <a:path w="8550" h="11651" extrusionOk="0">
                  <a:moveTo>
                    <a:pt x="2969" y="8035"/>
                  </a:moveTo>
                  <a:lnTo>
                    <a:pt x="3860" y="9870"/>
                  </a:lnTo>
                  <a:lnTo>
                    <a:pt x="3736" y="9614"/>
                  </a:lnTo>
                  <a:lnTo>
                    <a:pt x="2969" y="8035"/>
                  </a:lnTo>
                  <a:close/>
                  <a:moveTo>
                    <a:pt x="3896" y="0"/>
                  </a:moveTo>
                  <a:lnTo>
                    <a:pt x="1" y="1891"/>
                  </a:lnTo>
                  <a:lnTo>
                    <a:pt x="3736" y="9614"/>
                  </a:lnTo>
                  <a:lnTo>
                    <a:pt x="4132" y="10430"/>
                  </a:lnTo>
                  <a:cubicBezTo>
                    <a:pt x="4506" y="11202"/>
                    <a:pt x="5278" y="11651"/>
                    <a:pt x="6081" y="11651"/>
                  </a:cubicBezTo>
                  <a:cubicBezTo>
                    <a:pt x="6398" y="11651"/>
                    <a:pt x="6720" y="11581"/>
                    <a:pt x="7024" y="11433"/>
                  </a:cubicBezTo>
                  <a:cubicBezTo>
                    <a:pt x="8101" y="10912"/>
                    <a:pt x="8549" y="9616"/>
                    <a:pt x="8027" y="8541"/>
                  </a:cubicBezTo>
                  <a:lnTo>
                    <a:pt x="6866" y="6146"/>
                  </a:lnTo>
                  <a:lnTo>
                    <a:pt x="6538" y="5472"/>
                  </a:lnTo>
                  <a:lnTo>
                    <a:pt x="38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2" name="Google Shape;1412;p44"/>
            <p:cNvSpPr/>
            <p:nvPr/>
          </p:nvSpPr>
          <p:spPr>
            <a:xfrm>
              <a:off x="8110525" y="2412525"/>
              <a:ext cx="22725" cy="19925"/>
            </a:xfrm>
            <a:custGeom>
              <a:avLst/>
              <a:gdLst/>
              <a:ahLst/>
              <a:cxnLst/>
              <a:rect l="l" t="t" r="r" b="b"/>
              <a:pathLst>
                <a:path w="909" h="797" extrusionOk="0">
                  <a:moveTo>
                    <a:pt x="453" y="0"/>
                  </a:moveTo>
                  <a:cubicBezTo>
                    <a:pt x="395" y="0"/>
                    <a:pt x="336" y="13"/>
                    <a:pt x="280" y="39"/>
                  </a:cubicBezTo>
                  <a:cubicBezTo>
                    <a:pt x="83" y="137"/>
                    <a:pt x="1" y="374"/>
                    <a:pt x="97" y="572"/>
                  </a:cubicBezTo>
                  <a:cubicBezTo>
                    <a:pt x="165" y="713"/>
                    <a:pt x="307" y="796"/>
                    <a:pt x="455" y="796"/>
                  </a:cubicBezTo>
                  <a:cubicBezTo>
                    <a:pt x="513" y="796"/>
                    <a:pt x="572" y="783"/>
                    <a:pt x="627" y="756"/>
                  </a:cubicBezTo>
                  <a:cubicBezTo>
                    <a:pt x="825" y="660"/>
                    <a:pt x="908" y="421"/>
                    <a:pt x="812" y="224"/>
                  </a:cubicBezTo>
                  <a:cubicBezTo>
                    <a:pt x="743" y="82"/>
                    <a:pt x="601" y="0"/>
                    <a:pt x="4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3" name="Google Shape;1413;p44"/>
            <p:cNvSpPr/>
            <p:nvPr/>
          </p:nvSpPr>
          <p:spPr>
            <a:xfrm>
              <a:off x="8149225" y="2416600"/>
              <a:ext cx="38650" cy="33900"/>
            </a:xfrm>
            <a:custGeom>
              <a:avLst/>
              <a:gdLst/>
              <a:ahLst/>
              <a:cxnLst/>
              <a:rect l="l" t="t" r="r" b="b"/>
              <a:pathLst>
                <a:path w="1546" h="1356" extrusionOk="0">
                  <a:moveTo>
                    <a:pt x="770" y="1"/>
                  </a:moveTo>
                  <a:cubicBezTo>
                    <a:pt x="671" y="1"/>
                    <a:pt x="571" y="22"/>
                    <a:pt x="476" y="68"/>
                  </a:cubicBezTo>
                  <a:cubicBezTo>
                    <a:pt x="139" y="235"/>
                    <a:pt x="0" y="639"/>
                    <a:pt x="163" y="975"/>
                  </a:cubicBezTo>
                  <a:cubicBezTo>
                    <a:pt x="281" y="1215"/>
                    <a:pt x="521" y="1356"/>
                    <a:pt x="772" y="1356"/>
                  </a:cubicBezTo>
                  <a:cubicBezTo>
                    <a:pt x="871" y="1356"/>
                    <a:pt x="971" y="1334"/>
                    <a:pt x="1066" y="1288"/>
                  </a:cubicBezTo>
                  <a:cubicBezTo>
                    <a:pt x="1405" y="1125"/>
                    <a:pt x="1545" y="718"/>
                    <a:pt x="1383" y="384"/>
                  </a:cubicBezTo>
                  <a:lnTo>
                    <a:pt x="1381" y="384"/>
                  </a:lnTo>
                  <a:cubicBezTo>
                    <a:pt x="1264" y="141"/>
                    <a:pt x="1022" y="1"/>
                    <a:pt x="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4" name="Google Shape;1414;p44"/>
            <p:cNvSpPr/>
            <p:nvPr/>
          </p:nvSpPr>
          <p:spPr>
            <a:xfrm>
              <a:off x="8074600" y="2362400"/>
              <a:ext cx="38625" cy="33900"/>
            </a:xfrm>
            <a:custGeom>
              <a:avLst/>
              <a:gdLst/>
              <a:ahLst/>
              <a:cxnLst/>
              <a:rect l="l" t="t" r="r" b="b"/>
              <a:pathLst>
                <a:path w="1545" h="1356" extrusionOk="0">
                  <a:moveTo>
                    <a:pt x="771" y="0"/>
                  </a:moveTo>
                  <a:cubicBezTo>
                    <a:pt x="672" y="0"/>
                    <a:pt x="572" y="22"/>
                    <a:pt x="477" y="68"/>
                  </a:cubicBezTo>
                  <a:cubicBezTo>
                    <a:pt x="139" y="233"/>
                    <a:pt x="0" y="639"/>
                    <a:pt x="163" y="975"/>
                  </a:cubicBezTo>
                  <a:cubicBezTo>
                    <a:pt x="280" y="1215"/>
                    <a:pt x="522" y="1355"/>
                    <a:pt x="773" y="1355"/>
                  </a:cubicBezTo>
                  <a:cubicBezTo>
                    <a:pt x="872" y="1355"/>
                    <a:pt x="972" y="1333"/>
                    <a:pt x="1067" y="1287"/>
                  </a:cubicBezTo>
                  <a:cubicBezTo>
                    <a:pt x="1405" y="1123"/>
                    <a:pt x="1545" y="716"/>
                    <a:pt x="1382" y="383"/>
                  </a:cubicBezTo>
                  <a:cubicBezTo>
                    <a:pt x="1265" y="141"/>
                    <a:pt x="1023" y="0"/>
                    <a:pt x="7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5" name="Google Shape;1415;p44"/>
            <p:cNvSpPr/>
            <p:nvPr/>
          </p:nvSpPr>
          <p:spPr>
            <a:xfrm>
              <a:off x="8144575" y="23603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6" y="0"/>
                  </a:moveTo>
                  <a:cubicBezTo>
                    <a:pt x="406" y="0"/>
                    <a:pt x="345" y="13"/>
                    <a:pt x="288" y="41"/>
                  </a:cubicBezTo>
                  <a:cubicBezTo>
                    <a:pt x="84" y="141"/>
                    <a:pt x="0" y="386"/>
                    <a:pt x="98" y="591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6" y="778"/>
                  </a:cubicBezTo>
                  <a:cubicBezTo>
                    <a:pt x="851" y="681"/>
                    <a:pt x="935" y="435"/>
                    <a:pt x="837" y="232"/>
                  </a:cubicBezTo>
                  <a:cubicBezTo>
                    <a:pt x="766" y="85"/>
                    <a:pt x="619" y="0"/>
                    <a:pt x="4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6" name="Google Shape;1416;p44"/>
            <p:cNvSpPr/>
            <p:nvPr/>
          </p:nvSpPr>
          <p:spPr>
            <a:xfrm>
              <a:off x="8100150" y="23250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5" y="0"/>
                  </a:moveTo>
                  <a:cubicBezTo>
                    <a:pt x="405" y="0"/>
                    <a:pt x="344" y="13"/>
                    <a:pt x="287" y="41"/>
                  </a:cubicBezTo>
                  <a:cubicBezTo>
                    <a:pt x="84" y="141"/>
                    <a:pt x="1" y="387"/>
                    <a:pt x="98" y="590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5" y="779"/>
                  </a:cubicBezTo>
                  <a:cubicBezTo>
                    <a:pt x="849" y="680"/>
                    <a:pt x="936" y="436"/>
                    <a:pt x="837" y="233"/>
                  </a:cubicBezTo>
                  <a:cubicBezTo>
                    <a:pt x="766" y="86"/>
                    <a:pt x="618" y="0"/>
                    <a:pt x="46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17" name="Google Shape;1417;p44"/>
          <p:cNvGrpSpPr/>
          <p:nvPr/>
        </p:nvGrpSpPr>
        <p:grpSpPr>
          <a:xfrm rot="2298006">
            <a:off x="1168098" y="3971104"/>
            <a:ext cx="768954" cy="1265808"/>
            <a:chOff x="461948" y="3851971"/>
            <a:chExt cx="768930" cy="1265768"/>
          </a:xfrm>
        </p:grpSpPr>
        <p:sp>
          <p:nvSpPr>
            <p:cNvPr id="1418" name="Google Shape;1418;p44"/>
            <p:cNvSpPr/>
            <p:nvPr/>
          </p:nvSpPr>
          <p:spPr>
            <a:xfrm rot="633357">
              <a:off x="565544" y="3893416"/>
              <a:ext cx="561738" cy="1182878"/>
            </a:xfrm>
            <a:custGeom>
              <a:avLst/>
              <a:gdLst/>
              <a:ahLst/>
              <a:cxnLst/>
              <a:rect l="l" t="t" r="r" b="b"/>
              <a:pathLst>
                <a:path w="22469" h="47314" extrusionOk="0">
                  <a:moveTo>
                    <a:pt x="16365" y="3375"/>
                  </a:moveTo>
                  <a:cubicBezTo>
                    <a:pt x="17335" y="3375"/>
                    <a:pt x="18121" y="4161"/>
                    <a:pt x="18121" y="5131"/>
                  </a:cubicBezTo>
                  <a:cubicBezTo>
                    <a:pt x="18121" y="6100"/>
                    <a:pt x="17335" y="6886"/>
                    <a:pt x="16365" y="6886"/>
                  </a:cubicBezTo>
                  <a:cubicBezTo>
                    <a:pt x="15395" y="6886"/>
                    <a:pt x="14609" y="6100"/>
                    <a:pt x="14609" y="5131"/>
                  </a:cubicBezTo>
                  <a:cubicBezTo>
                    <a:pt x="14609" y="4161"/>
                    <a:pt x="15395" y="3375"/>
                    <a:pt x="16365" y="3375"/>
                  </a:cubicBezTo>
                  <a:close/>
                  <a:moveTo>
                    <a:pt x="12789" y="0"/>
                  </a:moveTo>
                  <a:lnTo>
                    <a:pt x="1" y="44534"/>
                  </a:lnTo>
                  <a:lnTo>
                    <a:pt x="9679" y="47313"/>
                  </a:lnTo>
                  <a:lnTo>
                    <a:pt x="22469" y="2780"/>
                  </a:lnTo>
                  <a:lnTo>
                    <a:pt x="1278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9" name="Google Shape;1419;p44"/>
            <p:cNvSpPr/>
            <p:nvPr/>
          </p:nvSpPr>
          <p:spPr>
            <a:xfrm rot="633357">
              <a:off x="502553" y="4901087"/>
              <a:ext cx="134678" cy="50626"/>
            </a:xfrm>
            <a:custGeom>
              <a:avLst/>
              <a:gdLst/>
              <a:ahLst/>
              <a:cxnLst/>
              <a:rect l="l" t="t" r="r" b="b"/>
              <a:pathLst>
                <a:path w="5387" h="2025" extrusionOk="0">
                  <a:moveTo>
                    <a:pt x="151" y="0"/>
                  </a:moveTo>
                  <a:lnTo>
                    <a:pt x="1" y="521"/>
                  </a:lnTo>
                  <a:lnTo>
                    <a:pt x="5238" y="2024"/>
                  </a:lnTo>
                  <a:lnTo>
                    <a:pt x="5387" y="1504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0" name="Google Shape;1420;p44"/>
            <p:cNvSpPr/>
            <p:nvPr/>
          </p:nvSpPr>
          <p:spPr>
            <a:xfrm rot="633357">
              <a:off x="573402" y="3873670"/>
              <a:ext cx="339708" cy="1119152"/>
            </a:xfrm>
            <a:custGeom>
              <a:avLst/>
              <a:gdLst/>
              <a:ahLst/>
              <a:cxnLst/>
              <a:rect l="l" t="t" r="r" b="b"/>
              <a:pathLst>
                <a:path w="13588" h="44765" extrusionOk="0">
                  <a:moveTo>
                    <a:pt x="12790" y="1"/>
                  </a:moveTo>
                  <a:lnTo>
                    <a:pt x="0" y="44535"/>
                  </a:lnTo>
                  <a:lnTo>
                    <a:pt x="799" y="44765"/>
                  </a:lnTo>
                  <a:lnTo>
                    <a:pt x="13588" y="230"/>
                  </a:lnTo>
                  <a:lnTo>
                    <a:pt x="127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1" name="Google Shape;1421;p44"/>
            <p:cNvSpPr/>
            <p:nvPr/>
          </p:nvSpPr>
          <p:spPr>
            <a:xfrm rot="633357">
              <a:off x="524227" y="4838923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8"/>
                  </a:lnTo>
                  <a:lnTo>
                    <a:pt x="3652" y="1007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2" name="Google Shape;1422;p44"/>
            <p:cNvSpPr/>
            <p:nvPr/>
          </p:nvSpPr>
          <p:spPr>
            <a:xfrm rot="633357">
              <a:off x="553369" y="4780671"/>
              <a:ext cx="91302" cy="38176"/>
            </a:xfrm>
            <a:custGeom>
              <a:avLst/>
              <a:gdLst/>
              <a:ahLst/>
              <a:cxnLst/>
              <a:rect l="l" t="t" r="r" b="b"/>
              <a:pathLst>
                <a:path w="3652" h="1527" extrusionOk="0">
                  <a:moveTo>
                    <a:pt x="151" y="0"/>
                  </a:moveTo>
                  <a:lnTo>
                    <a:pt x="1" y="523"/>
                  </a:lnTo>
                  <a:lnTo>
                    <a:pt x="3503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3" name="Google Shape;1423;p44"/>
            <p:cNvSpPr/>
            <p:nvPr/>
          </p:nvSpPr>
          <p:spPr>
            <a:xfrm rot="633357">
              <a:off x="582531" y="4722424"/>
              <a:ext cx="91277" cy="38201"/>
            </a:xfrm>
            <a:custGeom>
              <a:avLst/>
              <a:gdLst/>
              <a:ahLst/>
              <a:cxnLst/>
              <a:rect l="l" t="t" r="r" b="b"/>
              <a:pathLst>
                <a:path w="3651" h="1528" extrusionOk="0">
                  <a:moveTo>
                    <a:pt x="149" y="1"/>
                  </a:moveTo>
                  <a:lnTo>
                    <a:pt x="0" y="522"/>
                  </a:lnTo>
                  <a:lnTo>
                    <a:pt x="3501" y="1528"/>
                  </a:lnTo>
                  <a:lnTo>
                    <a:pt x="3651" y="1007"/>
                  </a:lnTo>
                  <a:lnTo>
                    <a:pt x="1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4" name="Google Shape;1424;p44"/>
            <p:cNvSpPr/>
            <p:nvPr/>
          </p:nvSpPr>
          <p:spPr>
            <a:xfrm rot="633357">
              <a:off x="610138" y="4668043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1" y="0"/>
                  </a:moveTo>
                  <a:lnTo>
                    <a:pt x="1" y="523"/>
                  </a:lnTo>
                  <a:lnTo>
                    <a:pt x="5238" y="2026"/>
                  </a:lnTo>
                  <a:lnTo>
                    <a:pt x="5388" y="1505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5" name="Google Shape;1425;p44"/>
            <p:cNvSpPr/>
            <p:nvPr/>
          </p:nvSpPr>
          <p:spPr>
            <a:xfrm rot="633357">
              <a:off x="640734" y="4605937"/>
              <a:ext cx="91277" cy="38176"/>
            </a:xfrm>
            <a:custGeom>
              <a:avLst/>
              <a:gdLst/>
              <a:ahLst/>
              <a:cxnLst/>
              <a:rect l="l" t="t" r="r" b="b"/>
              <a:pathLst>
                <a:path w="3651" h="1527" extrusionOk="0">
                  <a:moveTo>
                    <a:pt x="150" y="0"/>
                  </a:moveTo>
                  <a:lnTo>
                    <a:pt x="0" y="521"/>
                  </a:lnTo>
                  <a:lnTo>
                    <a:pt x="3501" y="1527"/>
                  </a:lnTo>
                  <a:lnTo>
                    <a:pt x="3651" y="1004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6" name="Google Shape;1426;p44"/>
            <p:cNvSpPr/>
            <p:nvPr/>
          </p:nvSpPr>
          <p:spPr>
            <a:xfrm rot="633357">
              <a:off x="669949" y="4547680"/>
              <a:ext cx="91302" cy="38201"/>
            </a:xfrm>
            <a:custGeom>
              <a:avLst/>
              <a:gdLst/>
              <a:ahLst/>
              <a:cxnLst/>
              <a:rect l="l" t="t" r="r" b="b"/>
              <a:pathLst>
                <a:path w="3652" h="1528" extrusionOk="0">
                  <a:moveTo>
                    <a:pt x="151" y="0"/>
                  </a:moveTo>
                  <a:lnTo>
                    <a:pt x="1" y="521"/>
                  </a:lnTo>
                  <a:lnTo>
                    <a:pt x="3501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7" name="Google Shape;1427;p44"/>
            <p:cNvSpPr/>
            <p:nvPr/>
          </p:nvSpPr>
          <p:spPr>
            <a:xfrm rot="633357">
              <a:off x="699069" y="4489404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1" y="1"/>
                  </a:moveTo>
                  <a:lnTo>
                    <a:pt x="1" y="523"/>
                  </a:lnTo>
                  <a:lnTo>
                    <a:pt x="3503" y="1528"/>
                  </a:lnTo>
                  <a:lnTo>
                    <a:pt x="3653" y="1007"/>
                  </a:lnTo>
                  <a:lnTo>
                    <a:pt x="1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8" name="Google Shape;1428;p44"/>
            <p:cNvSpPr/>
            <p:nvPr/>
          </p:nvSpPr>
          <p:spPr>
            <a:xfrm rot="633357">
              <a:off x="726721" y="4435052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0" y="1"/>
                  </a:moveTo>
                  <a:lnTo>
                    <a:pt x="0" y="522"/>
                  </a:lnTo>
                  <a:lnTo>
                    <a:pt x="5238" y="2026"/>
                  </a:lnTo>
                  <a:lnTo>
                    <a:pt x="5388" y="1504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9" name="Google Shape;1429;p44"/>
            <p:cNvSpPr/>
            <p:nvPr/>
          </p:nvSpPr>
          <p:spPr>
            <a:xfrm rot="633357">
              <a:off x="757614" y="4372953"/>
              <a:ext cx="91302" cy="38251"/>
            </a:xfrm>
            <a:custGeom>
              <a:avLst/>
              <a:gdLst/>
              <a:ahLst/>
              <a:cxnLst/>
              <a:rect l="l" t="t" r="r" b="b"/>
              <a:pathLst>
                <a:path w="3652" h="1530" extrusionOk="0">
                  <a:moveTo>
                    <a:pt x="151" y="1"/>
                  </a:moveTo>
                  <a:lnTo>
                    <a:pt x="1" y="523"/>
                  </a:lnTo>
                  <a:lnTo>
                    <a:pt x="3501" y="1529"/>
                  </a:lnTo>
                  <a:lnTo>
                    <a:pt x="3651" y="1008"/>
                  </a:lnTo>
                  <a:lnTo>
                    <a:pt x="1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0" name="Google Shape;1430;p44"/>
            <p:cNvSpPr/>
            <p:nvPr/>
          </p:nvSpPr>
          <p:spPr>
            <a:xfrm rot="633357">
              <a:off x="786507" y="4314686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7"/>
                  </a:lnTo>
                  <a:lnTo>
                    <a:pt x="3652" y="1005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1" name="Google Shape;1431;p44"/>
            <p:cNvSpPr/>
            <p:nvPr/>
          </p:nvSpPr>
          <p:spPr>
            <a:xfrm rot="633357">
              <a:off x="815649" y="4256435"/>
              <a:ext cx="91302" cy="38176"/>
            </a:xfrm>
            <a:custGeom>
              <a:avLst/>
              <a:gdLst/>
              <a:ahLst/>
              <a:cxnLst/>
              <a:rect l="l" t="t" r="r" b="b"/>
              <a:pathLst>
                <a:path w="3652" h="1527" extrusionOk="0">
                  <a:moveTo>
                    <a:pt x="151" y="0"/>
                  </a:moveTo>
                  <a:lnTo>
                    <a:pt x="1" y="521"/>
                  </a:lnTo>
                  <a:lnTo>
                    <a:pt x="3501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2" name="Google Shape;1432;p44"/>
            <p:cNvSpPr/>
            <p:nvPr/>
          </p:nvSpPr>
          <p:spPr>
            <a:xfrm rot="633357">
              <a:off x="843062" y="4201990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1" y="0"/>
                  </a:moveTo>
                  <a:lnTo>
                    <a:pt x="1" y="521"/>
                  </a:lnTo>
                  <a:lnTo>
                    <a:pt x="5238" y="2026"/>
                  </a:lnTo>
                  <a:lnTo>
                    <a:pt x="5388" y="1505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3" name="Google Shape;1433;p44"/>
            <p:cNvSpPr/>
            <p:nvPr/>
          </p:nvSpPr>
          <p:spPr>
            <a:xfrm rot="633357">
              <a:off x="873928" y="4139939"/>
              <a:ext cx="91327" cy="38176"/>
            </a:xfrm>
            <a:custGeom>
              <a:avLst/>
              <a:gdLst/>
              <a:ahLst/>
              <a:cxnLst/>
              <a:rect l="l" t="t" r="r" b="b"/>
              <a:pathLst>
                <a:path w="3653" h="1527" extrusionOk="0">
                  <a:moveTo>
                    <a:pt x="151" y="0"/>
                  </a:moveTo>
                  <a:lnTo>
                    <a:pt x="1" y="521"/>
                  </a:lnTo>
                  <a:lnTo>
                    <a:pt x="3503" y="1527"/>
                  </a:lnTo>
                  <a:lnTo>
                    <a:pt x="3653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4" name="Google Shape;1434;p44"/>
            <p:cNvSpPr/>
            <p:nvPr/>
          </p:nvSpPr>
          <p:spPr>
            <a:xfrm rot="633357">
              <a:off x="903095" y="4081665"/>
              <a:ext cx="91277" cy="38201"/>
            </a:xfrm>
            <a:custGeom>
              <a:avLst/>
              <a:gdLst/>
              <a:ahLst/>
              <a:cxnLst/>
              <a:rect l="l" t="t" r="r" b="b"/>
              <a:pathLst>
                <a:path w="3651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7"/>
                  </a:lnTo>
                  <a:lnTo>
                    <a:pt x="3651" y="1006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435" name="Google Shape;1435;p44"/>
          <p:cNvSpPr/>
          <p:nvPr/>
        </p:nvSpPr>
        <p:spPr>
          <a:xfrm rot="1546056">
            <a:off x="5355094" y="699556"/>
            <a:ext cx="308473" cy="308473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6" name="Google Shape;1436;p44"/>
          <p:cNvSpPr/>
          <p:nvPr/>
        </p:nvSpPr>
        <p:spPr>
          <a:xfrm rot="-9167203">
            <a:off x="8318320" y="3922452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3CB007F-BD66-8BD3-19BA-369E629C5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325" y="3276840"/>
            <a:ext cx="5213140" cy="116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19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p44"/>
          <p:cNvSpPr txBox="1">
            <a:spLocks noGrp="1"/>
          </p:cNvSpPr>
          <p:nvPr>
            <p:ph type="title"/>
          </p:nvPr>
        </p:nvSpPr>
        <p:spPr>
          <a:xfrm>
            <a:off x="984486" y="2266059"/>
            <a:ext cx="7135081" cy="9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The English Program</a:t>
            </a:r>
            <a:endParaRPr dirty="0"/>
          </a:p>
        </p:txBody>
      </p:sp>
      <p:sp>
        <p:nvSpPr>
          <p:cNvPr id="1368" name="Google Shape;1368;p44"/>
          <p:cNvSpPr txBox="1">
            <a:spLocks noGrp="1"/>
          </p:cNvSpPr>
          <p:nvPr>
            <p:ph type="title" idx="2"/>
          </p:nvPr>
        </p:nvSpPr>
        <p:spPr>
          <a:xfrm>
            <a:off x="3559375" y="1266675"/>
            <a:ext cx="1611834" cy="107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sp>
        <p:nvSpPr>
          <p:cNvPr id="1369" name="Google Shape;1369;p44"/>
          <p:cNvSpPr txBox="1">
            <a:spLocks noGrp="1"/>
          </p:cNvSpPr>
          <p:nvPr>
            <p:ph type="subTitle" idx="1"/>
          </p:nvPr>
        </p:nvSpPr>
        <p:spPr>
          <a:xfrm>
            <a:off x="3185303" y="3247945"/>
            <a:ext cx="2654388" cy="37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hlinkClick r:id="rId3"/>
              </a:rPr>
              <a:t>https://uchile.cl/u211989</a:t>
            </a:r>
            <a:r>
              <a:rPr lang="en-GB" sz="1600" b="1" dirty="0"/>
              <a:t> </a:t>
            </a:r>
            <a:endParaRPr dirty="0"/>
          </a:p>
        </p:txBody>
      </p:sp>
      <p:grpSp>
        <p:nvGrpSpPr>
          <p:cNvPr id="1370" name="Google Shape;1370;p44"/>
          <p:cNvGrpSpPr/>
          <p:nvPr/>
        </p:nvGrpSpPr>
        <p:grpSpPr>
          <a:xfrm rot="-874360">
            <a:off x="6039350" y="3921721"/>
            <a:ext cx="814800" cy="1010469"/>
            <a:chOff x="1999500" y="1103225"/>
            <a:chExt cx="814825" cy="1010500"/>
          </a:xfrm>
        </p:grpSpPr>
        <p:sp>
          <p:nvSpPr>
            <p:cNvPr id="1371" name="Google Shape;1371;p44"/>
            <p:cNvSpPr/>
            <p:nvPr/>
          </p:nvSpPr>
          <p:spPr>
            <a:xfrm>
              <a:off x="2692750" y="1981875"/>
              <a:ext cx="121575" cy="131850"/>
            </a:xfrm>
            <a:custGeom>
              <a:avLst/>
              <a:gdLst/>
              <a:ahLst/>
              <a:cxnLst/>
              <a:rect l="l" t="t" r="r" b="b"/>
              <a:pathLst>
                <a:path w="4863" h="5274" extrusionOk="0">
                  <a:moveTo>
                    <a:pt x="2357" y="0"/>
                  </a:moveTo>
                  <a:lnTo>
                    <a:pt x="1" y="1827"/>
                  </a:lnTo>
                  <a:cubicBezTo>
                    <a:pt x="1" y="1827"/>
                    <a:pt x="3511" y="5273"/>
                    <a:pt x="4300" y="5273"/>
                  </a:cubicBezTo>
                  <a:cubicBezTo>
                    <a:pt x="4341" y="5273"/>
                    <a:pt x="4375" y="5264"/>
                    <a:pt x="4400" y="5244"/>
                  </a:cubicBezTo>
                  <a:cubicBezTo>
                    <a:pt x="4863" y="4892"/>
                    <a:pt x="2357" y="0"/>
                    <a:pt x="23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2" name="Google Shape;1372;p44"/>
            <p:cNvSpPr/>
            <p:nvPr/>
          </p:nvSpPr>
          <p:spPr>
            <a:xfrm>
              <a:off x="2541025" y="1814075"/>
              <a:ext cx="231800" cy="244300"/>
            </a:xfrm>
            <a:custGeom>
              <a:avLst/>
              <a:gdLst/>
              <a:ahLst/>
              <a:cxnLst/>
              <a:rect l="l" t="t" r="r" b="b"/>
              <a:pathLst>
                <a:path w="9272" h="9772" extrusionOk="0">
                  <a:moveTo>
                    <a:pt x="6122" y="0"/>
                  </a:moveTo>
                  <a:lnTo>
                    <a:pt x="0" y="4444"/>
                  </a:lnTo>
                  <a:lnTo>
                    <a:pt x="7353" y="9771"/>
                  </a:lnTo>
                  <a:lnTo>
                    <a:pt x="9272" y="8379"/>
                  </a:lnTo>
                  <a:lnTo>
                    <a:pt x="61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3" name="Google Shape;1373;p44"/>
            <p:cNvSpPr/>
            <p:nvPr/>
          </p:nvSpPr>
          <p:spPr>
            <a:xfrm>
              <a:off x="2152025" y="1276025"/>
              <a:ext cx="542075" cy="649150"/>
            </a:xfrm>
            <a:custGeom>
              <a:avLst/>
              <a:gdLst/>
              <a:ahLst/>
              <a:cxnLst/>
              <a:rect l="l" t="t" r="r" b="b"/>
              <a:pathLst>
                <a:path w="21683" h="25966" extrusionOk="0">
                  <a:moveTo>
                    <a:pt x="6123" y="0"/>
                  </a:moveTo>
                  <a:lnTo>
                    <a:pt x="1" y="4444"/>
                  </a:lnTo>
                  <a:cubicBezTo>
                    <a:pt x="8433" y="16060"/>
                    <a:pt x="7127" y="14351"/>
                    <a:pt x="15560" y="25966"/>
                  </a:cubicBezTo>
                  <a:cubicBezTo>
                    <a:pt x="15749" y="25955"/>
                    <a:pt x="16191" y="25905"/>
                    <a:pt x="16634" y="25596"/>
                  </a:cubicBezTo>
                  <a:cubicBezTo>
                    <a:pt x="17119" y="25260"/>
                    <a:pt x="17319" y="24814"/>
                    <a:pt x="17387" y="24639"/>
                  </a:cubicBezTo>
                  <a:cubicBezTo>
                    <a:pt x="18289" y="23985"/>
                    <a:pt x="19190" y="23331"/>
                    <a:pt x="20092" y="22676"/>
                  </a:cubicBezTo>
                  <a:cubicBezTo>
                    <a:pt x="20247" y="22671"/>
                    <a:pt x="20791" y="22632"/>
                    <a:pt x="21241" y="22208"/>
                  </a:cubicBezTo>
                  <a:cubicBezTo>
                    <a:pt x="21505" y="21960"/>
                    <a:pt x="21625" y="21682"/>
                    <a:pt x="21682" y="21522"/>
                  </a:cubicBezTo>
                  <a:lnTo>
                    <a:pt x="612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4" name="Google Shape;1374;p44"/>
            <p:cNvSpPr/>
            <p:nvPr/>
          </p:nvSpPr>
          <p:spPr>
            <a:xfrm>
              <a:off x="2197650" y="1305325"/>
              <a:ext cx="456650" cy="586700"/>
            </a:xfrm>
            <a:custGeom>
              <a:avLst/>
              <a:gdLst/>
              <a:ahLst/>
              <a:cxnLst/>
              <a:rect l="l" t="t" r="r" b="b"/>
              <a:pathLst>
                <a:path w="18266" h="23468" extrusionOk="0">
                  <a:moveTo>
                    <a:pt x="2676" y="0"/>
                  </a:moveTo>
                  <a:lnTo>
                    <a:pt x="1" y="1947"/>
                  </a:lnTo>
                  <a:lnTo>
                    <a:pt x="15562" y="23467"/>
                  </a:lnTo>
                  <a:cubicBezTo>
                    <a:pt x="15840" y="23449"/>
                    <a:pt x="16516" y="23367"/>
                    <a:pt x="17186" y="22885"/>
                  </a:cubicBezTo>
                  <a:cubicBezTo>
                    <a:pt x="17871" y="22394"/>
                    <a:pt x="18163" y="21763"/>
                    <a:pt x="18265" y="21504"/>
                  </a:cubicBezTo>
                  <a:lnTo>
                    <a:pt x="267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5" name="Google Shape;1375;p44"/>
            <p:cNvSpPr/>
            <p:nvPr/>
          </p:nvSpPr>
          <p:spPr>
            <a:xfrm>
              <a:off x="1999500" y="1103225"/>
              <a:ext cx="213225" cy="162875"/>
            </a:xfrm>
            <a:custGeom>
              <a:avLst/>
              <a:gdLst/>
              <a:ahLst/>
              <a:cxnLst/>
              <a:rect l="l" t="t" r="r" b="b"/>
              <a:pathLst>
                <a:path w="8529" h="6515" extrusionOk="0">
                  <a:moveTo>
                    <a:pt x="5169" y="0"/>
                  </a:moveTo>
                  <a:cubicBezTo>
                    <a:pt x="4474" y="0"/>
                    <a:pt x="3692" y="260"/>
                    <a:pt x="2830" y="925"/>
                  </a:cubicBezTo>
                  <a:cubicBezTo>
                    <a:pt x="0" y="3109"/>
                    <a:pt x="1659" y="5406"/>
                    <a:pt x="2800" y="6515"/>
                  </a:cubicBezTo>
                  <a:lnTo>
                    <a:pt x="8528" y="2354"/>
                  </a:lnTo>
                  <a:cubicBezTo>
                    <a:pt x="7926" y="1390"/>
                    <a:pt x="6779" y="0"/>
                    <a:pt x="51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6" name="Google Shape;1376;p44"/>
            <p:cNvSpPr/>
            <p:nvPr/>
          </p:nvSpPr>
          <p:spPr>
            <a:xfrm>
              <a:off x="2059825" y="1153450"/>
              <a:ext cx="251175" cy="237950"/>
            </a:xfrm>
            <a:custGeom>
              <a:avLst/>
              <a:gdLst/>
              <a:ahLst/>
              <a:cxnLst/>
              <a:rect l="l" t="t" r="r" b="b"/>
              <a:pathLst>
                <a:path w="10047" h="9518" extrusionOk="0">
                  <a:moveTo>
                    <a:pt x="6591" y="1"/>
                  </a:moveTo>
                  <a:lnTo>
                    <a:pt x="6115" y="345"/>
                  </a:lnTo>
                  <a:lnTo>
                    <a:pt x="387" y="4506"/>
                  </a:lnTo>
                  <a:lnTo>
                    <a:pt x="0" y="4786"/>
                  </a:lnTo>
                  <a:lnTo>
                    <a:pt x="3454" y="9518"/>
                  </a:lnTo>
                  <a:lnTo>
                    <a:pt x="3690" y="9347"/>
                  </a:lnTo>
                  <a:lnTo>
                    <a:pt x="9811" y="4903"/>
                  </a:lnTo>
                  <a:lnTo>
                    <a:pt x="10047" y="4732"/>
                  </a:lnTo>
                  <a:lnTo>
                    <a:pt x="65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7" name="Google Shape;1377;p44"/>
            <p:cNvSpPr/>
            <p:nvPr/>
          </p:nvSpPr>
          <p:spPr>
            <a:xfrm>
              <a:off x="2104525" y="1215475"/>
              <a:ext cx="206475" cy="175925"/>
            </a:xfrm>
            <a:custGeom>
              <a:avLst/>
              <a:gdLst/>
              <a:ahLst/>
              <a:cxnLst/>
              <a:rect l="l" t="t" r="r" b="b"/>
              <a:pathLst>
                <a:path w="8259" h="7037" extrusionOk="0">
                  <a:moveTo>
                    <a:pt x="6607" y="1"/>
                  </a:moveTo>
                  <a:lnTo>
                    <a:pt x="0" y="4768"/>
                  </a:lnTo>
                  <a:lnTo>
                    <a:pt x="1666" y="7037"/>
                  </a:lnTo>
                  <a:lnTo>
                    <a:pt x="1902" y="6866"/>
                  </a:lnTo>
                  <a:lnTo>
                    <a:pt x="8023" y="2422"/>
                  </a:lnTo>
                  <a:lnTo>
                    <a:pt x="8259" y="2251"/>
                  </a:lnTo>
                  <a:lnTo>
                    <a:pt x="660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394" name="Google Shape;1394;p44"/>
          <p:cNvGrpSpPr/>
          <p:nvPr/>
        </p:nvGrpSpPr>
        <p:grpSpPr>
          <a:xfrm rot="3104195">
            <a:off x="6982313" y="961005"/>
            <a:ext cx="866081" cy="1106865"/>
            <a:chOff x="5486600" y="3488850"/>
            <a:chExt cx="866050" cy="1106825"/>
          </a:xfrm>
        </p:grpSpPr>
        <p:sp>
          <p:nvSpPr>
            <p:cNvPr id="1395" name="Google Shape;1395;p44"/>
            <p:cNvSpPr/>
            <p:nvPr/>
          </p:nvSpPr>
          <p:spPr>
            <a:xfrm>
              <a:off x="5788775" y="4453375"/>
              <a:ext cx="91700" cy="142300"/>
            </a:xfrm>
            <a:custGeom>
              <a:avLst/>
              <a:gdLst/>
              <a:ahLst/>
              <a:cxnLst/>
              <a:rect l="l" t="t" r="r" b="b"/>
              <a:pathLst>
                <a:path w="3668" h="5692" extrusionOk="0">
                  <a:moveTo>
                    <a:pt x="2848" y="0"/>
                  </a:moveTo>
                  <a:lnTo>
                    <a:pt x="0" y="988"/>
                  </a:lnTo>
                  <a:cubicBezTo>
                    <a:pt x="0" y="988"/>
                    <a:pt x="2383" y="5691"/>
                    <a:pt x="3067" y="5691"/>
                  </a:cubicBezTo>
                  <a:cubicBezTo>
                    <a:pt x="3082" y="5691"/>
                    <a:pt x="3096" y="5689"/>
                    <a:pt x="3109" y="5685"/>
                  </a:cubicBezTo>
                  <a:cubicBezTo>
                    <a:pt x="3668" y="5496"/>
                    <a:pt x="2848" y="0"/>
                    <a:pt x="28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6" name="Google Shape;1396;p44"/>
            <p:cNvSpPr/>
            <p:nvPr/>
          </p:nvSpPr>
          <p:spPr>
            <a:xfrm>
              <a:off x="5486600" y="3488850"/>
              <a:ext cx="242700" cy="333775"/>
            </a:xfrm>
            <a:custGeom>
              <a:avLst/>
              <a:gdLst/>
              <a:ahLst/>
              <a:cxnLst/>
              <a:rect l="l" t="t" r="r" b="b"/>
              <a:pathLst>
                <a:path w="9708" h="13351" extrusionOk="0">
                  <a:moveTo>
                    <a:pt x="2377" y="1"/>
                  </a:moveTo>
                  <a:lnTo>
                    <a:pt x="0" y="1468"/>
                  </a:lnTo>
                  <a:lnTo>
                    <a:pt x="7331" y="13350"/>
                  </a:lnTo>
                  <a:lnTo>
                    <a:pt x="9708" y="11883"/>
                  </a:lnTo>
                  <a:lnTo>
                    <a:pt x="23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7" name="Google Shape;1397;p44"/>
            <p:cNvSpPr/>
            <p:nvPr/>
          </p:nvSpPr>
          <p:spPr>
            <a:xfrm>
              <a:off x="5539775" y="3589950"/>
              <a:ext cx="136350" cy="131575"/>
            </a:xfrm>
            <a:custGeom>
              <a:avLst/>
              <a:gdLst/>
              <a:ahLst/>
              <a:cxnLst/>
              <a:rect l="l" t="t" r="r" b="b"/>
              <a:pathLst>
                <a:path w="5454" h="5263" extrusionOk="0">
                  <a:moveTo>
                    <a:pt x="3565" y="1"/>
                  </a:moveTo>
                  <a:lnTo>
                    <a:pt x="0" y="2200"/>
                  </a:lnTo>
                  <a:lnTo>
                    <a:pt x="1889" y="5263"/>
                  </a:lnTo>
                  <a:lnTo>
                    <a:pt x="5454" y="3064"/>
                  </a:lnTo>
                  <a:lnTo>
                    <a:pt x="35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8" name="Google Shape;1398;p44"/>
            <p:cNvSpPr/>
            <p:nvPr/>
          </p:nvSpPr>
          <p:spPr>
            <a:xfrm>
              <a:off x="5557550" y="3742925"/>
              <a:ext cx="311475" cy="712350"/>
            </a:xfrm>
            <a:custGeom>
              <a:avLst/>
              <a:gdLst/>
              <a:ahLst/>
              <a:cxnLst/>
              <a:rect l="l" t="t" r="r" b="b"/>
              <a:pathLst>
                <a:path w="12459" h="28494" extrusionOk="0">
                  <a:moveTo>
                    <a:pt x="2881" y="1"/>
                  </a:moveTo>
                  <a:cubicBezTo>
                    <a:pt x="2645" y="1"/>
                    <a:pt x="2405" y="34"/>
                    <a:pt x="2166" y="102"/>
                  </a:cubicBezTo>
                  <a:cubicBezTo>
                    <a:pt x="794" y="497"/>
                    <a:pt x="0" y="1929"/>
                    <a:pt x="395" y="3301"/>
                  </a:cubicBezTo>
                  <a:lnTo>
                    <a:pt x="7095" y="26621"/>
                  </a:lnTo>
                  <a:cubicBezTo>
                    <a:pt x="7421" y="27755"/>
                    <a:pt x="8455" y="28493"/>
                    <a:pt x="9578" y="28493"/>
                  </a:cubicBezTo>
                  <a:cubicBezTo>
                    <a:pt x="9814" y="28493"/>
                    <a:pt x="10054" y="28461"/>
                    <a:pt x="10293" y="28392"/>
                  </a:cubicBezTo>
                  <a:cubicBezTo>
                    <a:pt x="11665" y="27999"/>
                    <a:pt x="12458" y="26565"/>
                    <a:pt x="12064" y="25194"/>
                  </a:cubicBezTo>
                  <a:lnTo>
                    <a:pt x="5364" y="1873"/>
                  </a:lnTo>
                  <a:cubicBezTo>
                    <a:pt x="5038" y="739"/>
                    <a:pt x="4005" y="1"/>
                    <a:pt x="28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9" name="Google Shape;1399;p44"/>
            <p:cNvSpPr/>
            <p:nvPr/>
          </p:nvSpPr>
          <p:spPr>
            <a:xfrm>
              <a:off x="6216825" y="4172625"/>
              <a:ext cx="135825" cy="121150"/>
            </a:xfrm>
            <a:custGeom>
              <a:avLst/>
              <a:gdLst/>
              <a:ahLst/>
              <a:cxnLst/>
              <a:rect l="l" t="t" r="r" b="b"/>
              <a:pathLst>
                <a:path w="5433" h="4846" extrusionOk="0">
                  <a:moveTo>
                    <a:pt x="1971" y="1"/>
                  </a:moveTo>
                  <a:lnTo>
                    <a:pt x="1" y="2282"/>
                  </a:lnTo>
                  <a:cubicBezTo>
                    <a:pt x="1" y="2282"/>
                    <a:pt x="3937" y="4845"/>
                    <a:pt x="4876" y="4845"/>
                  </a:cubicBezTo>
                  <a:cubicBezTo>
                    <a:pt x="4954" y="4845"/>
                    <a:pt x="5011" y="4828"/>
                    <a:pt x="5044" y="4790"/>
                  </a:cubicBezTo>
                  <a:cubicBezTo>
                    <a:pt x="5432" y="4347"/>
                    <a:pt x="1971" y="1"/>
                    <a:pt x="19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0" name="Google Shape;1400;p44"/>
            <p:cNvSpPr/>
            <p:nvPr/>
          </p:nvSpPr>
          <p:spPr>
            <a:xfrm>
              <a:off x="5665250" y="3676675"/>
              <a:ext cx="589325" cy="540575"/>
            </a:xfrm>
            <a:custGeom>
              <a:avLst/>
              <a:gdLst/>
              <a:ahLst/>
              <a:cxnLst/>
              <a:rect l="l" t="t" r="r" b="b"/>
              <a:pathLst>
                <a:path w="23573" h="21623" extrusionOk="0">
                  <a:moveTo>
                    <a:pt x="2871" y="0"/>
                  </a:moveTo>
                  <a:cubicBezTo>
                    <a:pt x="2174" y="0"/>
                    <a:pt x="1478" y="281"/>
                    <a:pt x="968" y="834"/>
                  </a:cubicBezTo>
                  <a:cubicBezTo>
                    <a:pt x="0" y="1882"/>
                    <a:pt x="67" y="3518"/>
                    <a:pt x="1116" y="4487"/>
                  </a:cubicBezTo>
                  <a:lnTo>
                    <a:pt x="18951" y="20937"/>
                  </a:lnTo>
                  <a:cubicBezTo>
                    <a:pt x="19448" y="21396"/>
                    <a:pt x="20077" y="21622"/>
                    <a:pt x="20703" y="21622"/>
                  </a:cubicBezTo>
                  <a:cubicBezTo>
                    <a:pt x="21400" y="21622"/>
                    <a:pt x="22095" y="21342"/>
                    <a:pt x="22604" y="20790"/>
                  </a:cubicBezTo>
                  <a:cubicBezTo>
                    <a:pt x="23573" y="19740"/>
                    <a:pt x="23507" y="18105"/>
                    <a:pt x="22457" y="17137"/>
                  </a:cubicBezTo>
                  <a:lnTo>
                    <a:pt x="4622" y="685"/>
                  </a:lnTo>
                  <a:cubicBezTo>
                    <a:pt x="4125" y="227"/>
                    <a:pt x="3497" y="0"/>
                    <a:pt x="28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1" name="Google Shape;1401;p44"/>
            <p:cNvSpPr/>
            <p:nvPr/>
          </p:nvSpPr>
          <p:spPr>
            <a:xfrm>
              <a:off x="5522200" y="3638350"/>
              <a:ext cx="326650" cy="286300"/>
            </a:xfrm>
            <a:custGeom>
              <a:avLst/>
              <a:gdLst/>
              <a:ahLst/>
              <a:cxnLst/>
              <a:rect l="l" t="t" r="r" b="b"/>
              <a:pathLst>
                <a:path w="13066" h="11452" extrusionOk="0">
                  <a:moveTo>
                    <a:pt x="6527" y="1"/>
                  </a:moveTo>
                  <a:cubicBezTo>
                    <a:pt x="5502" y="1"/>
                    <a:pt x="4464" y="276"/>
                    <a:pt x="3527" y="854"/>
                  </a:cubicBezTo>
                  <a:cubicBezTo>
                    <a:pt x="837" y="2514"/>
                    <a:pt x="0" y="6041"/>
                    <a:pt x="1660" y="8732"/>
                  </a:cubicBezTo>
                  <a:cubicBezTo>
                    <a:pt x="2742" y="10486"/>
                    <a:pt x="4618" y="11451"/>
                    <a:pt x="6538" y="11451"/>
                  </a:cubicBezTo>
                  <a:cubicBezTo>
                    <a:pt x="7564" y="11451"/>
                    <a:pt x="8602" y="11176"/>
                    <a:pt x="9538" y="10599"/>
                  </a:cubicBezTo>
                  <a:cubicBezTo>
                    <a:pt x="12229" y="8937"/>
                    <a:pt x="13065" y="5412"/>
                    <a:pt x="11404" y="2720"/>
                  </a:cubicBezTo>
                  <a:cubicBezTo>
                    <a:pt x="10322" y="966"/>
                    <a:pt x="8447" y="1"/>
                    <a:pt x="6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2" name="Google Shape;1402;p44"/>
            <p:cNvSpPr/>
            <p:nvPr/>
          </p:nvSpPr>
          <p:spPr>
            <a:xfrm>
              <a:off x="5583500" y="3692050"/>
              <a:ext cx="204050" cy="178850"/>
            </a:xfrm>
            <a:custGeom>
              <a:avLst/>
              <a:gdLst/>
              <a:ahLst/>
              <a:cxnLst/>
              <a:rect l="l" t="t" r="r" b="b"/>
              <a:pathLst>
                <a:path w="8162" h="7154" extrusionOk="0">
                  <a:moveTo>
                    <a:pt x="4077" y="1"/>
                  </a:moveTo>
                  <a:cubicBezTo>
                    <a:pt x="3437" y="1"/>
                    <a:pt x="2788" y="173"/>
                    <a:pt x="2202" y="534"/>
                  </a:cubicBezTo>
                  <a:cubicBezTo>
                    <a:pt x="521" y="1572"/>
                    <a:pt x="0" y="3774"/>
                    <a:pt x="1038" y="5454"/>
                  </a:cubicBezTo>
                  <a:cubicBezTo>
                    <a:pt x="1713" y="6550"/>
                    <a:pt x="2885" y="7154"/>
                    <a:pt x="4085" y="7154"/>
                  </a:cubicBezTo>
                  <a:cubicBezTo>
                    <a:pt x="4725" y="7154"/>
                    <a:pt x="5373" y="6982"/>
                    <a:pt x="5958" y="6621"/>
                  </a:cubicBezTo>
                  <a:cubicBezTo>
                    <a:pt x="7639" y="5584"/>
                    <a:pt x="8161" y="3380"/>
                    <a:pt x="7124" y="1700"/>
                  </a:cubicBezTo>
                  <a:cubicBezTo>
                    <a:pt x="6448" y="604"/>
                    <a:pt x="5277" y="1"/>
                    <a:pt x="40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3" name="Google Shape;1403;p44"/>
            <p:cNvSpPr/>
            <p:nvPr/>
          </p:nvSpPr>
          <p:spPr>
            <a:xfrm>
              <a:off x="5640200" y="3741750"/>
              <a:ext cx="90600" cy="79450"/>
            </a:xfrm>
            <a:custGeom>
              <a:avLst/>
              <a:gdLst/>
              <a:ahLst/>
              <a:cxnLst/>
              <a:rect l="l" t="t" r="r" b="b"/>
              <a:pathLst>
                <a:path w="3624" h="3178" extrusionOk="0">
                  <a:moveTo>
                    <a:pt x="1812" y="1"/>
                  </a:moveTo>
                  <a:cubicBezTo>
                    <a:pt x="1527" y="1"/>
                    <a:pt x="1239" y="77"/>
                    <a:pt x="979" y="238"/>
                  </a:cubicBezTo>
                  <a:cubicBezTo>
                    <a:pt x="234" y="699"/>
                    <a:pt x="1" y="1677"/>
                    <a:pt x="460" y="2423"/>
                  </a:cubicBezTo>
                  <a:cubicBezTo>
                    <a:pt x="761" y="2910"/>
                    <a:pt x="1282" y="3177"/>
                    <a:pt x="1815" y="3177"/>
                  </a:cubicBezTo>
                  <a:cubicBezTo>
                    <a:pt x="2100" y="3177"/>
                    <a:pt x="2387" y="3101"/>
                    <a:pt x="2647" y="2941"/>
                  </a:cubicBezTo>
                  <a:cubicBezTo>
                    <a:pt x="3393" y="2480"/>
                    <a:pt x="3623" y="1501"/>
                    <a:pt x="3164" y="755"/>
                  </a:cubicBezTo>
                  <a:cubicBezTo>
                    <a:pt x="2864" y="269"/>
                    <a:pt x="2344" y="1"/>
                    <a:pt x="18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4" name="Google Shape;1404;p44"/>
            <p:cNvSpPr/>
            <p:nvPr/>
          </p:nvSpPr>
          <p:spPr>
            <a:xfrm>
              <a:off x="5767725" y="4408200"/>
              <a:ext cx="104425" cy="91425"/>
            </a:xfrm>
            <a:custGeom>
              <a:avLst/>
              <a:gdLst/>
              <a:ahLst/>
              <a:cxnLst/>
              <a:rect l="l" t="t" r="r" b="b"/>
              <a:pathLst>
                <a:path w="4177" h="3657" extrusionOk="0">
                  <a:moveTo>
                    <a:pt x="2090" y="1"/>
                  </a:moveTo>
                  <a:cubicBezTo>
                    <a:pt x="1459" y="1"/>
                    <a:pt x="845" y="328"/>
                    <a:pt x="506" y="914"/>
                  </a:cubicBezTo>
                  <a:cubicBezTo>
                    <a:pt x="1" y="1787"/>
                    <a:pt x="299" y="2905"/>
                    <a:pt x="1173" y="3411"/>
                  </a:cubicBezTo>
                  <a:cubicBezTo>
                    <a:pt x="1461" y="3577"/>
                    <a:pt x="1776" y="3657"/>
                    <a:pt x="2087" y="3657"/>
                  </a:cubicBezTo>
                  <a:cubicBezTo>
                    <a:pt x="2718" y="3657"/>
                    <a:pt x="3332" y="3329"/>
                    <a:pt x="3671" y="2744"/>
                  </a:cubicBezTo>
                  <a:cubicBezTo>
                    <a:pt x="4176" y="1870"/>
                    <a:pt x="3878" y="752"/>
                    <a:pt x="3004" y="246"/>
                  </a:cubicBezTo>
                  <a:cubicBezTo>
                    <a:pt x="2715" y="80"/>
                    <a:pt x="2400" y="1"/>
                    <a:pt x="20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5" name="Google Shape;1405;p44"/>
            <p:cNvSpPr/>
            <p:nvPr/>
          </p:nvSpPr>
          <p:spPr>
            <a:xfrm>
              <a:off x="6186000" y="4147450"/>
              <a:ext cx="91425" cy="91400"/>
            </a:xfrm>
            <a:custGeom>
              <a:avLst/>
              <a:gdLst/>
              <a:ahLst/>
              <a:cxnLst/>
              <a:rect l="l" t="t" r="r" b="b"/>
              <a:pathLst>
                <a:path w="3657" h="3656" extrusionOk="0">
                  <a:moveTo>
                    <a:pt x="1828" y="0"/>
                  </a:moveTo>
                  <a:cubicBezTo>
                    <a:pt x="819" y="0"/>
                    <a:pt x="0" y="819"/>
                    <a:pt x="0" y="1829"/>
                  </a:cubicBezTo>
                  <a:cubicBezTo>
                    <a:pt x="0" y="2837"/>
                    <a:pt x="819" y="3655"/>
                    <a:pt x="1828" y="3655"/>
                  </a:cubicBezTo>
                  <a:cubicBezTo>
                    <a:pt x="2838" y="3655"/>
                    <a:pt x="3657" y="2837"/>
                    <a:pt x="3657" y="1829"/>
                  </a:cubicBezTo>
                  <a:cubicBezTo>
                    <a:pt x="3657" y="819"/>
                    <a:pt x="2837" y="0"/>
                    <a:pt x="18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06" name="Google Shape;1406;p44"/>
          <p:cNvGrpSpPr/>
          <p:nvPr/>
        </p:nvGrpSpPr>
        <p:grpSpPr>
          <a:xfrm flipH="1">
            <a:off x="2566374" y="647856"/>
            <a:ext cx="472395" cy="692810"/>
            <a:chOff x="7950025" y="2163425"/>
            <a:chExt cx="419050" cy="614575"/>
          </a:xfrm>
        </p:grpSpPr>
        <p:sp>
          <p:nvSpPr>
            <p:cNvPr id="1407" name="Google Shape;1407;p44"/>
            <p:cNvSpPr/>
            <p:nvPr/>
          </p:nvSpPr>
          <p:spPr>
            <a:xfrm>
              <a:off x="7959775" y="2163425"/>
              <a:ext cx="180450" cy="140625"/>
            </a:xfrm>
            <a:custGeom>
              <a:avLst/>
              <a:gdLst/>
              <a:ahLst/>
              <a:cxnLst/>
              <a:rect l="l" t="t" r="r" b="b"/>
              <a:pathLst>
                <a:path w="7218" h="5625" extrusionOk="0">
                  <a:moveTo>
                    <a:pt x="5547" y="1"/>
                  </a:moveTo>
                  <a:cubicBezTo>
                    <a:pt x="5456" y="1"/>
                    <a:pt x="5363" y="21"/>
                    <a:pt x="5277" y="64"/>
                  </a:cubicBezTo>
                  <a:lnTo>
                    <a:pt x="441" y="2405"/>
                  </a:lnTo>
                  <a:cubicBezTo>
                    <a:pt x="130" y="2558"/>
                    <a:pt x="1" y="2930"/>
                    <a:pt x="151" y="3240"/>
                  </a:cubicBezTo>
                  <a:lnTo>
                    <a:pt x="1176" y="5272"/>
                  </a:lnTo>
                  <a:cubicBezTo>
                    <a:pt x="1248" y="5421"/>
                    <a:pt x="1376" y="5536"/>
                    <a:pt x="1532" y="5589"/>
                  </a:cubicBezTo>
                  <a:cubicBezTo>
                    <a:pt x="1598" y="5613"/>
                    <a:pt x="1667" y="5625"/>
                    <a:pt x="1736" y="5625"/>
                  </a:cubicBezTo>
                  <a:cubicBezTo>
                    <a:pt x="1811" y="5625"/>
                    <a:pt x="1886" y="5611"/>
                    <a:pt x="1957" y="5583"/>
                  </a:cubicBezTo>
                  <a:cubicBezTo>
                    <a:pt x="1973" y="5579"/>
                    <a:pt x="1993" y="5571"/>
                    <a:pt x="2008" y="5562"/>
                  </a:cubicBezTo>
                  <a:lnTo>
                    <a:pt x="6845" y="3220"/>
                  </a:lnTo>
                  <a:cubicBezTo>
                    <a:pt x="6992" y="3148"/>
                    <a:pt x="7106" y="3019"/>
                    <a:pt x="7162" y="2863"/>
                  </a:cubicBezTo>
                  <a:cubicBezTo>
                    <a:pt x="7217" y="2708"/>
                    <a:pt x="7206" y="2535"/>
                    <a:pt x="7134" y="2387"/>
                  </a:cubicBezTo>
                  <a:lnTo>
                    <a:pt x="6109" y="354"/>
                  </a:lnTo>
                  <a:cubicBezTo>
                    <a:pt x="6002" y="132"/>
                    <a:pt x="5778" y="1"/>
                    <a:pt x="55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8" name="Google Shape;1408;p44"/>
            <p:cNvSpPr/>
            <p:nvPr/>
          </p:nvSpPr>
          <p:spPr>
            <a:xfrm>
              <a:off x="8000200" y="2243825"/>
              <a:ext cx="368875" cy="534175"/>
            </a:xfrm>
            <a:custGeom>
              <a:avLst/>
              <a:gdLst/>
              <a:ahLst/>
              <a:cxnLst/>
              <a:rect l="l" t="t" r="r" b="b"/>
              <a:pathLst>
                <a:path w="14755" h="21367" extrusionOk="0">
                  <a:moveTo>
                    <a:pt x="5849" y="0"/>
                  </a:moveTo>
                  <a:lnTo>
                    <a:pt x="1" y="2838"/>
                  </a:lnTo>
                  <a:lnTo>
                    <a:pt x="5885" y="14926"/>
                  </a:lnTo>
                  <a:lnTo>
                    <a:pt x="6375" y="15938"/>
                  </a:lnTo>
                  <a:lnTo>
                    <a:pt x="8120" y="19534"/>
                  </a:lnTo>
                  <a:cubicBezTo>
                    <a:pt x="8682" y="20693"/>
                    <a:pt x="9842" y="21367"/>
                    <a:pt x="11048" y="21367"/>
                  </a:cubicBezTo>
                  <a:cubicBezTo>
                    <a:pt x="11524" y="21367"/>
                    <a:pt x="12007" y="21262"/>
                    <a:pt x="12464" y="21040"/>
                  </a:cubicBezTo>
                  <a:lnTo>
                    <a:pt x="12465" y="21040"/>
                  </a:lnTo>
                  <a:cubicBezTo>
                    <a:pt x="14080" y="20257"/>
                    <a:pt x="14755" y="18310"/>
                    <a:pt x="13970" y="16696"/>
                  </a:cubicBezTo>
                  <a:lnTo>
                    <a:pt x="12225" y="13098"/>
                  </a:lnTo>
                  <a:lnTo>
                    <a:pt x="11735" y="12090"/>
                  </a:lnTo>
                  <a:lnTo>
                    <a:pt x="584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9" name="Google Shape;1409;p44"/>
            <p:cNvSpPr/>
            <p:nvPr/>
          </p:nvSpPr>
          <p:spPr>
            <a:xfrm>
              <a:off x="8037075" y="2280350"/>
              <a:ext cx="271625" cy="409475"/>
            </a:xfrm>
            <a:custGeom>
              <a:avLst/>
              <a:gdLst/>
              <a:ahLst/>
              <a:cxnLst/>
              <a:rect l="l" t="t" r="r" b="b"/>
              <a:pathLst>
                <a:path w="10865" h="16379" extrusionOk="0">
                  <a:moveTo>
                    <a:pt x="3860" y="0"/>
                  </a:moveTo>
                  <a:lnTo>
                    <a:pt x="1" y="1873"/>
                  </a:lnTo>
                  <a:lnTo>
                    <a:pt x="5014" y="12132"/>
                  </a:lnTo>
                  <a:lnTo>
                    <a:pt x="5338" y="12797"/>
                  </a:lnTo>
                  <a:lnTo>
                    <a:pt x="6488" y="15170"/>
                  </a:lnTo>
                  <a:cubicBezTo>
                    <a:pt x="6859" y="15934"/>
                    <a:pt x="7624" y="16379"/>
                    <a:pt x="8420" y="16379"/>
                  </a:cubicBezTo>
                  <a:cubicBezTo>
                    <a:pt x="8734" y="16379"/>
                    <a:pt x="9053" y="16309"/>
                    <a:pt x="9354" y="16163"/>
                  </a:cubicBezTo>
                  <a:cubicBezTo>
                    <a:pt x="10420" y="15646"/>
                    <a:pt x="10864" y="14363"/>
                    <a:pt x="10347" y="13297"/>
                  </a:cubicBezTo>
                  <a:lnTo>
                    <a:pt x="9196" y="10925"/>
                  </a:lnTo>
                  <a:lnTo>
                    <a:pt x="8873" y="10259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0" name="Google Shape;1410;p44"/>
            <p:cNvSpPr/>
            <p:nvPr/>
          </p:nvSpPr>
          <p:spPr>
            <a:xfrm>
              <a:off x="7950025" y="2205525"/>
              <a:ext cx="246600" cy="147500"/>
            </a:xfrm>
            <a:custGeom>
              <a:avLst/>
              <a:gdLst/>
              <a:ahLst/>
              <a:cxnLst/>
              <a:rect l="l" t="t" r="r" b="b"/>
              <a:pathLst>
                <a:path w="9864" h="5900" extrusionOk="0">
                  <a:moveTo>
                    <a:pt x="8438" y="1"/>
                  </a:moveTo>
                  <a:cubicBezTo>
                    <a:pt x="8256" y="1"/>
                    <a:pt x="8071" y="41"/>
                    <a:pt x="7898" y="125"/>
                  </a:cubicBezTo>
                  <a:lnTo>
                    <a:pt x="877" y="3531"/>
                  </a:lnTo>
                  <a:cubicBezTo>
                    <a:pt x="262" y="3831"/>
                    <a:pt x="0" y="4581"/>
                    <a:pt x="300" y="5198"/>
                  </a:cubicBezTo>
                  <a:cubicBezTo>
                    <a:pt x="516" y="5641"/>
                    <a:pt x="963" y="5900"/>
                    <a:pt x="1427" y="5900"/>
                  </a:cubicBezTo>
                  <a:cubicBezTo>
                    <a:pt x="1609" y="5900"/>
                    <a:pt x="1793" y="5860"/>
                    <a:pt x="1967" y="5776"/>
                  </a:cubicBezTo>
                  <a:lnTo>
                    <a:pt x="8987" y="2368"/>
                  </a:lnTo>
                  <a:cubicBezTo>
                    <a:pt x="9604" y="2070"/>
                    <a:pt x="9863" y="1320"/>
                    <a:pt x="9563" y="703"/>
                  </a:cubicBezTo>
                  <a:cubicBezTo>
                    <a:pt x="9349" y="260"/>
                    <a:pt x="8901" y="1"/>
                    <a:pt x="84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1" name="Google Shape;1411;p44"/>
            <p:cNvSpPr/>
            <p:nvPr/>
          </p:nvSpPr>
          <p:spPr>
            <a:xfrm>
              <a:off x="8117375" y="2445175"/>
              <a:ext cx="213750" cy="291275"/>
            </a:xfrm>
            <a:custGeom>
              <a:avLst/>
              <a:gdLst/>
              <a:ahLst/>
              <a:cxnLst/>
              <a:rect l="l" t="t" r="r" b="b"/>
              <a:pathLst>
                <a:path w="8550" h="11651" extrusionOk="0">
                  <a:moveTo>
                    <a:pt x="2969" y="8035"/>
                  </a:moveTo>
                  <a:lnTo>
                    <a:pt x="3860" y="9870"/>
                  </a:lnTo>
                  <a:lnTo>
                    <a:pt x="3736" y="9614"/>
                  </a:lnTo>
                  <a:lnTo>
                    <a:pt x="2969" y="8035"/>
                  </a:lnTo>
                  <a:close/>
                  <a:moveTo>
                    <a:pt x="3896" y="0"/>
                  </a:moveTo>
                  <a:lnTo>
                    <a:pt x="1" y="1891"/>
                  </a:lnTo>
                  <a:lnTo>
                    <a:pt x="3736" y="9614"/>
                  </a:lnTo>
                  <a:lnTo>
                    <a:pt x="4132" y="10430"/>
                  </a:lnTo>
                  <a:cubicBezTo>
                    <a:pt x="4506" y="11202"/>
                    <a:pt x="5278" y="11651"/>
                    <a:pt x="6081" y="11651"/>
                  </a:cubicBezTo>
                  <a:cubicBezTo>
                    <a:pt x="6398" y="11651"/>
                    <a:pt x="6720" y="11581"/>
                    <a:pt x="7024" y="11433"/>
                  </a:cubicBezTo>
                  <a:cubicBezTo>
                    <a:pt x="8101" y="10912"/>
                    <a:pt x="8549" y="9616"/>
                    <a:pt x="8027" y="8541"/>
                  </a:cubicBezTo>
                  <a:lnTo>
                    <a:pt x="6866" y="6146"/>
                  </a:lnTo>
                  <a:lnTo>
                    <a:pt x="6538" y="5472"/>
                  </a:lnTo>
                  <a:lnTo>
                    <a:pt x="38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2" name="Google Shape;1412;p44"/>
            <p:cNvSpPr/>
            <p:nvPr/>
          </p:nvSpPr>
          <p:spPr>
            <a:xfrm>
              <a:off x="8110525" y="2412525"/>
              <a:ext cx="22725" cy="19925"/>
            </a:xfrm>
            <a:custGeom>
              <a:avLst/>
              <a:gdLst/>
              <a:ahLst/>
              <a:cxnLst/>
              <a:rect l="l" t="t" r="r" b="b"/>
              <a:pathLst>
                <a:path w="909" h="797" extrusionOk="0">
                  <a:moveTo>
                    <a:pt x="453" y="0"/>
                  </a:moveTo>
                  <a:cubicBezTo>
                    <a:pt x="395" y="0"/>
                    <a:pt x="336" y="13"/>
                    <a:pt x="280" y="39"/>
                  </a:cubicBezTo>
                  <a:cubicBezTo>
                    <a:pt x="83" y="137"/>
                    <a:pt x="1" y="374"/>
                    <a:pt x="97" y="572"/>
                  </a:cubicBezTo>
                  <a:cubicBezTo>
                    <a:pt x="165" y="713"/>
                    <a:pt x="307" y="796"/>
                    <a:pt x="455" y="796"/>
                  </a:cubicBezTo>
                  <a:cubicBezTo>
                    <a:pt x="513" y="796"/>
                    <a:pt x="572" y="783"/>
                    <a:pt x="627" y="756"/>
                  </a:cubicBezTo>
                  <a:cubicBezTo>
                    <a:pt x="825" y="660"/>
                    <a:pt x="908" y="421"/>
                    <a:pt x="812" y="224"/>
                  </a:cubicBezTo>
                  <a:cubicBezTo>
                    <a:pt x="743" y="82"/>
                    <a:pt x="601" y="0"/>
                    <a:pt x="4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3" name="Google Shape;1413;p44"/>
            <p:cNvSpPr/>
            <p:nvPr/>
          </p:nvSpPr>
          <p:spPr>
            <a:xfrm>
              <a:off x="8149225" y="2416600"/>
              <a:ext cx="38650" cy="33900"/>
            </a:xfrm>
            <a:custGeom>
              <a:avLst/>
              <a:gdLst/>
              <a:ahLst/>
              <a:cxnLst/>
              <a:rect l="l" t="t" r="r" b="b"/>
              <a:pathLst>
                <a:path w="1546" h="1356" extrusionOk="0">
                  <a:moveTo>
                    <a:pt x="770" y="1"/>
                  </a:moveTo>
                  <a:cubicBezTo>
                    <a:pt x="671" y="1"/>
                    <a:pt x="571" y="22"/>
                    <a:pt x="476" y="68"/>
                  </a:cubicBezTo>
                  <a:cubicBezTo>
                    <a:pt x="139" y="235"/>
                    <a:pt x="0" y="639"/>
                    <a:pt x="163" y="975"/>
                  </a:cubicBezTo>
                  <a:cubicBezTo>
                    <a:pt x="281" y="1215"/>
                    <a:pt x="521" y="1356"/>
                    <a:pt x="772" y="1356"/>
                  </a:cubicBezTo>
                  <a:cubicBezTo>
                    <a:pt x="871" y="1356"/>
                    <a:pt x="971" y="1334"/>
                    <a:pt x="1066" y="1288"/>
                  </a:cubicBezTo>
                  <a:cubicBezTo>
                    <a:pt x="1405" y="1125"/>
                    <a:pt x="1545" y="718"/>
                    <a:pt x="1383" y="384"/>
                  </a:cubicBezTo>
                  <a:lnTo>
                    <a:pt x="1381" y="384"/>
                  </a:lnTo>
                  <a:cubicBezTo>
                    <a:pt x="1264" y="141"/>
                    <a:pt x="1022" y="1"/>
                    <a:pt x="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4" name="Google Shape;1414;p44"/>
            <p:cNvSpPr/>
            <p:nvPr/>
          </p:nvSpPr>
          <p:spPr>
            <a:xfrm>
              <a:off x="8074600" y="2362400"/>
              <a:ext cx="38625" cy="33900"/>
            </a:xfrm>
            <a:custGeom>
              <a:avLst/>
              <a:gdLst/>
              <a:ahLst/>
              <a:cxnLst/>
              <a:rect l="l" t="t" r="r" b="b"/>
              <a:pathLst>
                <a:path w="1545" h="1356" extrusionOk="0">
                  <a:moveTo>
                    <a:pt x="771" y="0"/>
                  </a:moveTo>
                  <a:cubicBezTo>
                    <a:pt x="672" y="0"/>
                    <a:pt x="572" y="22"/>
                    <a:pt x="477" y="68"/>
                  </a:cubicBezTo>
                  <a:cubicBezTo>
                    <a:pt x="139" y="233"/>
                    <a:pt x="0" y="639"/>
                    <a:pt x="163" y="975"/>
                  </a:cubicBezTo>
                  <a:cubicBezTo>
                    <a:pt x="280" y="1215"/>
                    <a:pt x="522" y="1355"/>
                    <a:pt x="773" y="1355"/>
                  </a:cubicBezTo>
                  <a:cubicBezTo>
                    <a:pt x="872" y="1355"/>
                    <a:pt x="972" y="1333"/>
                    <a:pt x="1067" y="1287"/>
                  </a:cubicBezTo>
                  <a:cubicBezTo>
                    <a:pt x="1405" y="1123"/>
                    <a:pt x="1545" y="716"/>
                    <a:pt x="1382" y="383"/>
                  </a:cubicBezTo>
                  <a:cubicBezTo>
                    <a:pt x="1265" y="141"/>
                    <a:pt x="1023" y="0"/>
                    <a:pt x="7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5" name="Google Shape;1415;p44"/>
            <p:cNvSpPr/>
            <p:nvPr/>
          </p:nvSpPr>
          <p:spPr>
            <a:xfrm>
              <a:off x="8144575" y="23603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6" y="0"/>
                  </a:moveTo>
                  <a:cubicBezTo>
                    <a:pt x="406" y="0"/>
                    <a:pt x="345" y="13"/>
                    <a:pt x="288" y="41"/>
                  </a:cubicBezTo>
                  <a:cubicBezTo>
                    <a:pt x="84" y="141"/>
                    <a:pt x="0" y="386"/>
                    <a:pt x="98" y="591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6" y="778"/>
                  </a:cubicBezTo>
                  <a:cubicBezTo>
                    <a:pt x="851" y="681"/>
                    <a:pt x="935" y="435"/>
                    <a:pt x="837" y="232"/>
                  </a:cubicBezTo>
                  <a:cubicBezTo>
                    <a:pt x="766" y="85"/>
                    <a:pt x="619" y="0"/>
                    <a:pt x="4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6" name="Google Shape;1416;p44"/>
            <p:cNvSpPr/>
            <p:nvPr/>
          </p:nvSpPr>
          <p:spPr>
            <a:xfrm>
              <a:off x="8100150" y="23250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5" y="0"/>
                  </a:moveTo>
                  <a:cubicBezTo>
                    <a:pt x="405" y="0"/>
                    <a:pt x="344" y="13"/>
                    <a:pt x="287" y="41"/>
                  </a:cubicBezTo>
                  <a:cubicBezTo>
                    <a:pt x="84" y="141"/>
                    <a:pt x="1" y="387"/>
                    <a:pt x="98" y="590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5" y="779"/>
                  </a:cubicBezTo>
                  <a:cubicBezTo>
                    <a:pt x="849" y="680"/>
                    <a:pt x="936" y="436"/>
                    <a:pt x="837" y="233"/>
                  </a:cubicBezTo>
                  <a:cubicBezTo>
                    <a:pt x="766" y="86"/>
                    <a:pt x="618" y="0"/>
                    <a:pt x="46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17" name="Google Shape;1417;p44"/>
          <p:cNvGrpSpPr/>
          <p:nvPr/>
        </p:nvGrpSpPr>
        <p:grpSpPr>
          <a:xfrm rot="2298006">
            <a:off x="1168098" y="3971104"/>
            <a:ext cx="768954" cy="1265808"/>
            <a:chOff x="461948" y="3851971"/>
            <a:chExt cx="768930" cy="1265768"/>
          </a:xfrm>
        </p:grpSpPr>
        <p:sp>
          <p:nvSpPr>
            <p:cNvPr id="1418" name="Google Shape;1418;p44"/>
            <p:cNvSpPr/>
            <p:nvPr/>
          </p:nvSpPr>
          <p:spPr>
            <a:xfrm rot="633357">
              <a:off x="565544" y="3893416"/>
              <a:ext cx="561738" cy="1182878"/>
            </a:xfrm>
            <a:custGeom>
              <a:avLst/>
              <a:gdLst/>
              <a:ahLst/>
              <a:cxnLst/>
              <a:rect l="l" t="t" r="r" b="b"/>
              <a:pathLst>
                <a:path w="22469" h="47314" extrusionOk="0">
                  <a:moveTo>
                    <a:pt x="16365" y="3375"/>
                  </a:moveTo>
                  <a:cubicBezTo>
                    <a:pt x="17335" y="3375"/>
                    <a:pt x="18121" y="4161"/>
                    <a:pt x="18121" y="5131"/>
                  </a:cubicBezTo>
                  <a:cubicBezTo>
                    <a:pt x="18121" y="6100"/>
                    <a:pt x="17335" y="6886"/>
                    <a:pt x="16365" y="6886"/>
                  </a:cubicBezTo>
                  <a:cubicBezTo>
                    <a:pt x="15395" y="6886"/>
                    <a:pt x="14609" y="6100"/>
                    <a:pt x="14609" y="5131"/>
                  </a:cubicBezTo>
                  <a:cubicBezTo>
                    <a:pt x="14609" y="4161"/>
                    <a:pt x="15395" y="3375"/>
                    <a:pt x="16365" y="3375"/>
                  </a:cubicBezTo>
                  <a:close/>
                  <a:moveTo>
                    <a:pt x="12789" y="0"/>
                  </a:moveTo>
                  <a:lnTo>
                    <a:pt x="1" y="44534"/>
                  </a:lnTo>
                  <a:lnTo>
                    <a:pt x="9679" y="47313"/>
                  </a:lnTo>
                  <a:lnTo>
                    <a:pt x="22469" y="2780"/>
                  </a:lnTo>
                  <a:lnTo>
                    <a:pt x="1278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9" name="Google Shape;1419;p44"/>
            <p:cNvSpPr/>
            <p:nvPr/>
          </p:nvSpPr>
          <p:spPr>
            <a:xfrm rot="633357">
              <a:off x="502553" y="4901087"/>
              <a:ext cx="134678" cy="50626"/>
            </a:xfrm>
            <a:custGeom>
              <a:avLst/>
              <a:gdLst/>
              <a:ahLst/>
              <a:cxnLst/>
              <a:rect l="l" t="t" r="r" b="b"/>
              <a:pathLst>
                <a:path w="5387" h="2025" extrusionOk="0">
                  <a:moveTo>
                    <a:pt x="151" y="0"/>
                  </a:moveTo>
                  <a:lnTo>
                    <a:pt x="1" y="521"/>
                  </a:lnTo>
                  <a:lnTo>
                    <a:pt x="5238" y="2024"/>
                  </a:lnTo>
                  <a:lnTo>
                    <a:pt x="5387" y="1504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0" name="Google Shape;1420;p44"/>
            <p:cNvSpPr/>
            <p:nvPr/>
          </p:nvSpPr>
          <p:spPr>
            <a:xfrm rot="633357">
              <a:off x="573402" y="3873670"/>
              <a:ext cx="339708" cy="1119152"/>
            </a:xfrm>
            <a:custGeom>
              <a:avLst/>
              <a:gdLst/>
              <a:ahLst/>
              <a:cxnLst/>
              <a:rect l="l" t="t" r="r" b="b"/>
              <a:pathLst>
                <a:path w="13588" h="44765" extrusionOk="0">
                  <a:moveTo>
                    <a:pt x="12790" y="1"/>
                  </a:moveTo>
                  <a:lnTo>
                    <a:pt x="0" y="44535"/>
                  </a:lnTo>
                  <a:lnTo>
                    <a:pt x="799" y="44765"/>
                  </a:lnTo>
                  <a:lnTo>
                    <a:pt x="13588" y="230"/>
                  </a:lnTo>
                  <a:lnTo>
                    <a:pt x="127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1" name="Google Shape;1421;p44"/>
            <p:cNvSpPr/>
            <p:nvPr/>
          </p:nvSpPr>
          <p:spPr>
            <a:xfrm rot="633357">
              <a:off x="524227" y="4838923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8"/>
                  </a:lnTo>
                  <a:lnTo>
                    <a:pt x="3652" y="1007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2" name="Google Shape;1422;p44"/>
            <p:cNvSpPr/>
            <p:nvPr/>
          </p:nvSpPr>
          <p:spPr>
            <a:xfrm rot="633357">
              <a:off x="553369" y="4780671"/>
              <a:ext cx="91302" cy="38176"/>
            </a:xfrm>
            <a:custGeom>
              <a:avLst/>
              <a:gdLst/>
              <a:ahLst/>
              <a:cxnLst/>
              <a:rect l="l" t="t" r="r" b="b"/>
              <a:pathLst>
                <a:path w="3652" h="1527" extrusionOk="0">
                  <a:moveTo>
                    <a:pt x="151" y="0"/>
                  </a:moveTo>
                  <a:lnTo>
                    <a:pt x="1" y="523"/>
                  </a:lnTo>
                  <a:lnTo>
                    <a:pt x="3503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3" name="Google Shape;1423;p44"/>
            <p:cNvSpPr/>
            <p:nvPr/>
          </p:nvSpPr>
          <p:spPr>
            <a:xfrm rot="633357">
              <a:off x="582531" y="4722424"/>
              <a:ext cx="91277" cy="38201"/>
            </a:xfrm>
            <a:custGeom>
              <a:avLst/>
              <a:gdLst/>
              <a:ahLst/>
              <a:cxnLst/>
              <a:rect l="l" t="t" r="r" b="b"/>
              <a:pathLst>
                <a:path w="3651" h="1528" extrusionOk="0">
                  <a:moveTo>
                    <a:pt x="149" y="1"/>
                  </a:moveTo>
                  <a:lnTo>
                    <a:pt x="0" y="522"/>
                  </a:lnTo>
                  <a:lnTo>
                    <a:pt x="3501" y="1528"/>
                  </a:lnTo>
                  <a:lnTo>
                    <a:pt x="3651" y="1007"/>
                  </a:lnTo>
                  <a:lnTo>
                    <a:pt x="1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4" name="Google Shape;1424;p44"/>
            <p:cNvSpPr/>
            <p:nvPr/>
          </p:nvSpPr>
          <p:spPr>
            <a:xfrm rot="633357">
              <a:off x="610138" y="4668043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1" y="0"/>
                  </a:moveTo>
                  <a:lnTo>
                    <a:pt x="1" y="523"/>
                  </a:lnTo>
                  <a:lnTo>
                    <a:pt x="5238" y="2026"/>
                  </a:lnTo>
                  <a:lnTo>
                    <a:pt x="5388" y="1505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5" name="Google Shape;1425;p44"/>
            <p:cNvSpPr/>
            <p:nvPr/>
          </p:nvSpPr>
          <p:spPr>
            <a:xfrm rot="633357">
              <a:off x="640734" y="4605937"/>
              <a:ext cx="91277" cy="38176"/>
            </a:xfrm>
            <a:custGeom>
              <a:avLst/>
              <a:gdLst/>
              <a:ahLst/>
              <a:cxnLst/>
              <a:rect l="l" t="t" r="r" b="b"/>
              <a:pathLst>
                <a:path w="3651" h="1527" extrusionOk="0">
                  <a:moveTo>
                    <a:pt x="150" y="0"/>
                  </a:moveTo>
                  <a:lnTo>
                    <a:pt x="0" y="521"/>
                  </a:lnTo>
                  <a:lnTo>
                    <a:pt x="3501" y="1527"/>
                  </a:lnTo>
                  <a:lnTo>
                    <a:pt x="3651" y="1004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6" name="Google Shape;1426;p44"/>
            <p:cNvSpPr/>
            <p:nvPr/>
          </p:nvSpPr>
          <p:spPr>
            <a:xfrm rot="633357">
              <a:off x="669949" y="4547680"/>
              <a:ext cx="91302" cy="38201"/>
            </a:xfrm>
            <a:custGeom>
              <a:avLst/>
              <a:gdLst/>
              <a:ahLst/>
              <a:cxnLst/>
              <a:rect l="l" t="t" r="r" b="b"/>
              <a:pathLst>
                <a:path w="3652" h="1528" extrusionOk="0">
                  <a:moveTo>
                    <a:pt x="151" y="0"/>
                  </a:moveTo>
                  <a:lnTo>
                    <a:pt x="1" y="521"/>
                  </a:lnTo>
                  <a:lnTo>
                    <a:pt x="3501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7" name="Google Shape;1427;p44"/>
            <p:cNvSpPr/>
            <p:nvPr/>
          </p:nvSpPr>
          <p:spPr>
            <a:xfrm rot="633357">
              <a:off x="699069" y="4489404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1" y="1"/>
                  </a:moveTo>
                  <a:lnTo>
                    <a:pt x="1" y="523"/>
                  </a:lnTo>
                  <a:lnTo>
                    <a:pt x="3503" y="1528"/>
                  </a:lnTo>
                  <a:lnTo>
                    <a:pt x="3653" y="1007"/>
                  </a:lnTo>
                  <a:lnTo>
                    <a:pt x="1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8" name="Google Shape;1428;p44"/>
            <p:cNvSpPr/>
            <p:nvPr/>
          </p:nvSpPr>
          <p:spPr>
            <a:xfrm rot="633357">
              <a:off x="726721" y="4435052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0" y="1"/>
                  </a:moveTo>
                  <a:lnTo>
                    <a:pt x="0" y="522"/>
                  </a:lnTo>
                  <a:lnTo>
                    <a:pt x="5238" y="2026"/>
                  </a:lnTo>
                  <a:lnTo>
                    <a:pt x="5388" y="1504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9" name="Google Shape;1429;p44"/>
            <p:cNvSpPr/>
            <p:nvPr/>
          </p:nvSpPr>
          <p:spPr>
            <a:xfrm rot="633357">
              <a:off x="757614" y="4372953"/>
              <a:ext cx="91302" cy="38251"/>
            </a:xfrm>
            <a:custGeom>
              <a:avLst/>
              <a:gdLst/>
              <a:ahLst/>
              <a:cxnLst/>
              <a:rect l="l" t="t" r="r" b="b"/>
              <a:pathLst>
                <a:path w="3652" h="1530" extrusionOk="0">
                  <a:moveTo>
                    <a:pt x="151" y="1"/>
                  </a:moveTo>
                  <a:lnTo>
                    <a:pt x="1" y="523"/>
                  </a:lnTo>
                  <a:lnTo>
                    <a:pt x="3501" y="1529"/>
                  </a:lnTo>
                  <a:lnTo>
                    <a:pt x="3651" y="1008"/>
                  </a:lnTo>
                  <a:lnTo>
                    <a:pt x="1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0" name="Google Shape;1430;p44"/>
            <p:cNvSpPr/>
            <p:nvPr/>
          </p:nvSpPr>
          <p:spPr>
            <a:xfrm rot="633357">
              <a:off x="786507" y="4314686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7"/>
                  </a:lnTo>
                  <a:lnTo>
                    <a:pt x="3652" y="1005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1" name="Google Shape;1431;p44"/>
            <p:cNvSpPr/>
            <p:nvPr/>
          </p:nvSpPr>
          <p:spPr>
            <a:xfrm rot="633357">
              <a:off x="815649" y="4256435"/>
              <a:ext cx="91302" cy="38176"/>
            </a:xfrm>
            <a:custGeom>
              <a:avLst/>
              <a:gdLst/>
              <a:ahLst/>
              <a:cxnLst/>
              <a:rect l="l" t="t" r="r" b="b"/>
              <a:pathLst>
                <a:path w="3652" h="1527" extrusionOk="0">
                  <a:moveTo>
                    <a:pt x="151" y="0"/>
                  </a:moveTo>
                  <a:lnTo>
                    <a:pt x="1" y="521"/>
                  </a:lnTo>
                  <a:lnTo>
                    <a:pt x="3501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2" name="Google Shape;1432;p44"/>
            <p:cNvSpPr/>
            <p:nvPr/>
          </p:nvSpPr>
          <p:spPr>
            <a:xfrm rot="633357">
              <a:off x="843062" y="4201990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1" y="0"/>
                  </a:moveTo>
                  <a:lnTo>
                    <a:pt x="1" y="521"/>
                  </a:lnTo>
                  <a:lnTo>
                    <a:pt x="5238" y="2026"/>
                  </a:lnTo>
                  <a:lnTo>
                    <a:pt x="5388" y="1505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3" name="Google Shape;1433;p44"/>
            <p:cNvSpPr/>
            <p:nvPr/>
          </p:nvSpPr>
          <p:spPr>
            <a:xfrm rot="633357">
              <a:off x="873928" y="4139939"/>
              <a:ext cx="91327" cy="38176"/>
            </a:xfrm>
            <a:custGeom>
              <a:avLst/>
              <a:gdLst/>
              <a:ahLst/>
              <a:cxnLst/>
              <a:rect l="l" t="t" r="r" b="b"/>
              <a:pathLst>
                <a:path w="3653" h="1527" extrusionOk="0">
                  <a:moveTo>
                    <a:pt x="151" y="0"/>
                  </a:moveTo>
                  <a:lnTo>
                    <a:pt x="1" y="521"/>
                  </a:lnTo>
                  <a:lnTo>
                    <a:pt x="3503" y="1527"/>
                  </a:lnTo>
                  <a:lnTo>
                    <a:pt x="3653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4" name="Google Shape;1434;p44"/>
            <p:cNvSpPr/>
            <p:nvPr/>
          </p:nvSpPr>
          <p:spPr>
            <a:xfrm rot="633357">
              <a:off x="903095" y="4081665"/>
              <a:ext cx="91277" cy="38201"/>
            </a:xfrm>
            <a:custGeom>
              <a:avLst/>
              <a:gdLst/>
              <a:ahLst/>
              <a:cxnLst/>
              <a:rect l="l" t="t" r="r" b="b"/>
              <a:pathLst>
                <a:path w="3651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7"/>
                  </a:lnTo>
                  <a:lnTo>
                    <a:pt x="3651" y="1006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435" name="Google Shape;1435;p44"/>
          <p:cNvSpPr/>
          <p:nvPr/>
        </p:nvSpPr>
        <p:spPr>
          <a:xfrm rot="1546056">
            <a:off x="5355094" y="699556"/>
            <a:ext cx="308473" cy="308473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6" name="Google Shape;1436;p44"/>
          <p:cNvSpPr/>
          <p:nvPr/>
        </p:nvSpPr>
        <p:spPr>
          <a:xfrm rot="-9167203">
            <a:off x="8318320" y="3922452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2090;p58">
            <a:extLst>
              <a:ext uri="{FF2B5EF4-FFF2-40B4-BE49-F238E27FC236}">
                <a16:creationId xmlns:a16="http://schemas.microsoft.com/office/drawing/2014/main" id="{0EF5CDE6-DEEC-59F9-2FFE-1F673827B4AC}"/>
              </a:ext>
            </a:extLst>
          </p:cNvPr>
          <p:cNvGrpSpPr/>
          <p:nvPr/>
        </p:nvGrpSpPr>
        <p:grpSpPr>
          <a:xfrm>
            <a:off x="2939792" y="1555219"/>
            <a:ext cx="5504139" cy="3314387"/>
            <a:chOff x="331763" y="414153"/>
            <a:chExt cx="6903246" cy="5019697"/>
          </a:xfrm>
        </p:grpSpPr>
        <p:sp>
          <p:nvSpPr>
            <p:cNvPr id="11" name="Google Shape;2091;p58">
              <a:extLst>
                <a:ext uri="{FF2B5EF4-FFF2-40B4-BE49-F238E27FC236}">
                  <a16:creationId xmlns:a16="http://schemas.microsoft.com/office/drawing/2014/main" id="{532FC68B-2A9D-3044-E027-1C334D71753D}"/>
                </a:ext>
              </a:extLst>
            </p:cNvPr>
            <p:cNvSpPr/>
            <p:nvPr/>
          </p:nvSpPr>
          <p:spPr>
            <a:xfrm>
              <a:off x="2953125" y="4725150"/>
              <a:ext cx="1660725" cy="708700"/>
            </a:xfrm>
            <a:custGeom>
              <a:avLst/>
              <a:gdLst/>
              <a:ahLst/>
              <a:cxnLst/>
              <a:rect l="l" t="t" r="r" b="b"/>
              <a:pathLst>
                <a:path w="66429" h="28348" extrusionOk="0">
                  <a:moveTo>
                    <a:pt x="6889" y="1"/>
                  </a:moveTo>
                  <a:lnTo>
                    <a:pt x="1" y="28347"/>
                  </a:lnTo>
                  <a:lnTo>
                    <a:pt x="66429" y="28347"/>
                  </a:lnTo>
                  <a:lnTo>
                    <a:pt x="59475" y="1"/>
                  </a:lnTo>
                  <a:lnTo>
                    <a:pt x="33182" y="464"/>
                  </a:lnTo>
                  <a:lnTo>
                    <a:pt x="688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" name="Google Shape;2092;p58">
              <a:extLst>
                <a:ext uri="{FF2B5EF4-FFF2-40B4-BE49-F238E27FC236}">
                  <a16:creationId xmlns:a16="http://schemas.microsoft.com/office/drawing/2014/main" id="{91A3556E-A695-4860-B59C-2220B5703B23}"/>
                </a:ext>
              </a:extLst>
            </p:cNvPr>
            <p:cNvSpPr/>
            <p:nvPr/>
          </p:nvSpPr>
          <p:spPr>
            <a:xfrm>
              <a:off x="331763" y="414153"/>
              <a:ext cx="6903246" cy="4353879"/>
            </a:xfrm>
            <a:custGeom>
              <a:avLst/>
              <a:gdLst/>
              <a:ahLst/>
              <a:cxnLst/>
              <a:rect l="l" t="t" r="r" b="b"/>
              <a:pathLst>
                <a:path w="248162" h="181204" extrusionOk="0">
                  <a:moveTo>
                    <a:pt x="4636" y="0"/>
                  </a:moveTo>
                  <a:cubicBezTo>
                    <a:pt x="2053" y="0"/>
                    <a:pt x="0" y="2053"/>
                    <a:pt x="0" y="4636"/>
                  </a:cubicBezTo>
                  <a:lnTo>
                    <a:pt x="0" y="176634"/>
                  </a:lnTo>
                  <a:cubicBezTo>
                    <a:pt x="0" y="179151"/>
                    <a:pt x="2053" y="181204"/>
                    <a:pt x="4636" y="181204"/>
                  </a:cubicBezTo>
                  <a:lnTo>
                    <a:pt x="243526" y="181204"/>
                  </a:lnTo>
                  <a:cubicBezTo>
                    <a:pt x="246109" y="181204"/>
                    <a:pt x="248162" y="179151"/>
                    <a:pt x="248162" y="176634"/>
                  </a:cubicBezTo>
                  <a:lnTo>
                    <a:pt x="248162" y="4636"/>
                  </a:lnTo>
                  <a:cubicBezTo>
                    <a:pt x="248162" y="2053"/>
                    <a:pt x="246109" y="0"/>
                    <a:pt x="2435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" name="Google Shape;2093;p58">
              <a:extLst>
                <a:ext uri="{FF2B5EF4-FFF2-40B4-BE49-F238E27FC236}">
                  <a16:creationId xmlns:a16="http://schemas.microsoft.com/office/drawing/2014/main" id="{E37B190D-D740-915C-CCE3-FFBFF24A871F}"/>
                </a:ext>
              </a:extLst>
            </p:cNvPr>
            <p:cNvSpPr/>
            <p:nvPr/>
          </p:nvSpPr>
          <p:spPr>
            <a:xfrm>
              <a:off x="547300" y="600323"/>
              <a:ext cx="6472159" cy="3981525"/>
            </a:xfrm>
            <a:custGeom>
              <a:avLst/>
              <a:gdLst/>
              <a:ahLst/>
              <a:cxnLst/>
              <a:rect l="l" t="t" r="r" b="b"/>
              <a:pathLst>
                <a:path w="232665" h="165707" extrusionOk="0">
                  <a:moveTo>
                    <a:pt x="1" y="1"/>
                  </a:moveTo>
                  <a:lnTo>
                    <a:pt x="1" y="24307"/>
                  </a:lnTo>
                  <a:lnTo>
                    <a:pt x="1" y="165707"/>
                  </a:lnTo>
                  <a:lnTo>
                    <a:pt x="232665" y="165707"/>
                  </a:lnTo>
                  <a:lnTo>
                    <a:pt x="232665" y="121532"/>
                  </a:lnTo>
                  <a:lnTo>
                    <a:pt x="2326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" name="Google Shape;2094;p58">
              <a:extLst>
                <a:ext uri="{FF2B5EF4-FFF2-40B4-BE49-F238E27FC236}">
                  <a16:creationId xmlns:a16="http://schemas.microsoft.com/office/drawing/2014/main" id="{B984B390-52AE-94BA-45EB-6B34F36A5D08}"/>
                </a:ext>
              </a:extLst>
            </p:cNvPr>
            <p:cNvSpPr/>
            <p:nvPr/>
          </p:nvSpPr>
          <p:spPr>
            <a:xfrm>
              <a:off x="2772650" y="5206975"/>
              <a:ext cx="2020025" cy="226875"/>
            </a:xfrm>
            <a:custGeom>
              <a:avLst/>
              <a:gdLst/>
              <a:ahLst/>
              <a:cxnLst/>
              <a:rect l="l" t="t" r="r" b="b"/>
              <a:pathLst>
                <a:path w="80801" h="9075" extrusionOk="0">
                  <a:moveTo>
                    <a:pt x="4571" y="1"/>
                  </a:moveTo>
                  <a:cubicBezTo>
                    <a:pt x="2054" y="1"/>
                    <a:pt x="1" y="2054"/>
                    <a:pt x="1" y="4570"/>
                  </a:cubicBezTo>
                  <a:cubicBezTo>
                    <a:pt x="1" y="7021"/>
                    <a:pt x="2054" y="9074"/>
                    <a:pt x="4571" y="9074"/>
                  </a:cubicBezTo>
                  <a:lnTo>
                    <a:pt x="76297" y="9074"/>
                  </a:lnTo>
                  <a:cubicBezTo>
                    <a:pt x="78814" y="9074"/>
                    <a:pt x="80801" y="7021"/>
                    <a:pt x="80801" y="4570"/>
                  </a:cubicBezTo>
                  <a:cubicBezTo>
                    <a:pt x="80801" y="2054"/>
                    <a:pt x="78814" y="1"/>
                    <a:pt x="76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455" name="Google Shape;1455;p4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The English Program</a:t>
            </a:r>
            <a:endParaRPr dirty="0"/>
          </a:p>
        </p:txBody>
      </p:sp>
      <p:sp>
        <p:nvSpPr>
          <p:cNvPr id="1458" name="Google Shape;1458;p47"/>
          <p:cNvSpPr txBox="1">
            <a:spLocks noGrp="1"/>
          </p:cNvSpPr>
          <p:nvPr>
            <p:ph type="subTitle" idx="3"/>
          </p:nvPr>
        </p:nvSpPr>
        <p:spPr>
          <a:xfrm>
            <a:off x="561156" y="2451968"/>
            <a:ext cx="1830858" cy="49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F.A.Q.</a:t>
            </a:r>
            <a:endParaRPr dirty="0"/>
          </a:p>
        </p:txBody>
      </p:sp>
      <p:sp>
        <p:nvSpPr>
          <p:cNvPr id="1459" name="Google Shape;1459;p47"/>
          <p:cNvSpPr txBox="1">
            <a:spLocks noGrp="1"/>
          </p:cNvSpPr>
          <p:nvPr>
            <p:ph type="subTitle" idx="4"/>
          </p:nvPr>
        </p:nvSpPr>
        <p:spPr>
          <a:xfrm>
            <a:off x="219189" y="3802891"/>
            <a:ext cx="2724900" cy="49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C0ntact Info.</a:t>
            </a:r>
            <a:endParaRPr dirty="0"/>
          </a:p>
        </p:txBody>
      </p:sp>
      <p:grpSp>
        <p:nvGrpSpPr>
          <p:cNvPr id="1460" name="Google Shape;1460;p47"/>
          <p:cNvGrpSpPr/>
          <p:nvPr/>
        </p:nvGrpSpPr>
        <p:grpSpPr>
          <a:xfrm>
            <a:off x="1251104" y="1854581"/>
            <a:ext cx="363686" cy="363652"/>
            <a:chOff x="3155980" y="2155620"/>
            <a:chExt cx="377542" cy="377506"/>
          </a:xfrm>
        </p:grpSpPr>
        <p:sp>
          <p:nvSpPr>
            <p:cNvPr id="1461" name="Google Shape;1461;p47"/>
            <p:cNvSpPr/>
            <p:nvPr/>
          </p:nvSpPr>
          <p:spPr>
            <a:xfrm>
              <a:off x="3155980" y="2155620"/>
              <a:ext cx="49526" cy="373315"/>
            </a:xfrm>
            <a:custGeom>
              <a:avLst/>
              <a:gdLst/>
              <a:ahLst/>
              <a:cxnLst/>
              <a:rect l="l" t="t" r="r" b="b"/>
              <a:pathLst>
                <a:path w="1406" h="10598" extrusionOk="0">
                  <a:moveTo>
                    <a:pt x="644" y="0"/>
                  </a:moveTo>
                  <a:cubicBezTo>
                    <a:pt x="572" y="0"/>
                    <a:pt x="501" y="0"/>
                    <a:pt x="430" y="24"/>
                  </a:cubicBezTo>
                  <a:cubicBezTo>
                    <a:pt x="191" y="119"/>
                    <a:pt x="120" y="572"/>
                    <a:pt x="120" y="834"/>
                  </a:cubicBezTo>
                  <a:lnTo>
                    <a:pt x="1" y="10074"/>
                  </a:lnTo>
                  <a:cubicBezTo>
                    <a:pt x="1" y="10431"/>
                    <a:pt x="430" y="10597"/>
                    <a:pt x="787" y="10597"/>
                  </a:cubicBezTo>
                  <a:lnTo>
                    <a:pt x="1096" y="10597"/>
                  </a:lnTo>
                  <a:lnTo>
                    <a:pt x="1406" y="6454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2" name="Google Shape;1462;p47"/>
            <p:cNvSpPr/>
            <p:nvPr/>
          </p:nvSpPr>
          <p:spPr>
            <a:xfrm>
              <a:off x="3155980" y="2156430"/>
              <a:ext cx="36951" cy="376696"/>
            </a:xfrm>
            <a:custGeom>
              <a:avLst/>
              <a:gdLst/>
              <a:ahLst/>
              <a:cxnLst/>
              <a:rect l="l" t="t" r="r" b="b"/>
              <a:pathLst>
                <a:path w="1049" h="10694" extrusionOk="0">
                  <a:moveTo>
                    <a:pt x="453" y="1"/>
                  </a:moveTo>
                  <a:lnTo>
                    <a:pt x="453" y="1"/>
                  </a:lnTo>
                  <a:cubicBezTo>
                    <a:pt x="191" y="96"/>
                    <a:pt x="1" y="334"/>
                    <a:pt x="1" y="620"/>
                  </a:cubicBezTo>
                  <a:lnTo>
                    <a:pt x="1" y="10051"/>
                  </a:lnTo>
                  <a:cubicBezTo>
                    <a:pt x="1" y="10408"/>
                    <a:pt x="287" y="10693"/>
                    <a:pt x="644" y="10693"/>
                  </a:cubicBezTo>
                  <a:lnTo>
                    <a:pt x="977" y="10693"/>
                  </a:lnTo>
                  <a:lnTo>
                    <a:pt x="1049" y="10479"/>
                  </a:lnTo>
                  <a:lnTo>
                    <a:pt x="977" y="10265"/>
                  </a:lnTo>
                  <a:lnTo>
                    <a:pt x="763" y="10265"/>
                  </a:lnTo>
                  <a:cubicBezTo>
                    <a:pt x="572" y="10265"/>
                    <a:pt x="430" y="10122"/>
                    <a:pt x="430" y="9931"/>
                  </a:cubicBezTo>
                  <a:lnTo>
                    <a:pt x="430" y="191"/>
                  </a:lnTo>
                  <a:cubicBezTo>
                    <a:pt x="430" y="120"/>
                    <a:pt x="453" y="72"/>
                    <a:pt x="453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3" name="Google Shape;1463;p47"/>
            <p:cNvSpPr/>
            <p:nvPr/>
          </p:nvSpPr>
          <p:spPr>
            <a:xfrm>
              <a:off x="3194587" y="2155620"/>
              <a:ext cx="266794" cy="374160"/>
            </a:xfrm>
            <a:custGeom>
              <a:avLst/>
              <a:gdLst/>
              <a:ahLst/>
              <a:cxnLst/>
              <a:rect l="l" t="t" r="r" b="b"/>
              <a:pathLst>
                <a:path w="7574" h="10622" extrusionOk="0">
                  <a:moveTo>
                    <a:pt x="310" y="0"/>
                  </a:moveTo>
                  <a:lnTo>
                    <a:pt x="0" y="191"/>
                  </a:lnTo>
                  <a:lnTo>
                    <a:pt x="215" y="10621"/>
                  </a:lnTo>
                  <a:lnTo>
                    <a:pt x="7073" y="10574"/>
                  </a:lnTo>
                  <a:cubicBezTo>
                    <a:pt x="7311" y="10574"/>
                    <a:pt x="7573" y="10526"/>
                    <a:pt x="7573" y="10288"/>
                  </a:cubicBezTo>
                  <a:lnTo>
                    <a:pt x="7573" y="8192"/>
                  </a:lnTo>
                  <a:lnTo>
                    <a:pt x="7288" y="6382"/>
                  </a:lnTo>
                  <a:lnTo>
                    <a:pt x="7573" y="5263"/>
                  </a:lnTo>
                  <a:lnTo>
                    <a:pt x="7573" y="429"/>
                  </a:lnTo>
                  <a:cubicBezTo>
                    <a:pt x="7573" y="191"/>
                    <a:pt x="7383" y="0"/>
                    <a:pt x="7145" y="0"/>
                  </a:cubicBezTo>
                  <a:lnTo>
                    <a:pt x="6549" y="0"/>
                  </a:lnTo>
                  <a:lnTo>
                    <a:pt x="6049" y="286"/>
                  </a:lnTo>
                  <a:lnTo>
                    <a:pt x="5549" y="0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4" name="Google Shape;1464;p47"/>
            <p:cNvSpPr/>
            <p:nvPr/>
          </p:nvSpPr>
          <p:spPr>
            <a:xfrm>
              <a:off x="3190395" y="2155620"/>
              <a:ext cx="270986" cy="377506"/>
            </a:xfrm>
            <a:custGeom>
              <a:avLst/>
              <a:gdLst/>
              <a:ahLst/>
              <a:cxnLst/>
              <a:rect l="l" t="t" r="r" b="b"/>
              <a:pathLst>
                <a:path w="7693" h="10717" extrusionOk="0">
                  <a:moveTo>
                    <a:pt x="0" y="0"/>
                  </a:moveTo>
                  <a:lnTo>
                    <a:pt x="0" y="5263"/>
                  </a:lnTo>
                  <a:lnTo>
                    <a:pt x="191" y="7311"/>
                  </a:lnTo>
                  <a:lnTo>
                    <a:pt x="0" y="8192"/>
                  </a:lnTo>
                  <a:lnTo>
                    <a:pt x="0" y="10716"/>
                  </a:lnTo>
                  <a:lnTo>
                    <a:pt x="5668" y="10716"/>
                  </a:lnTo>
                  <a:lnTo>
                    <a:pt x="6192" y="10574"/>
                  </a:lnTo>
                  <a:lnTo>
                    <a:pt x="6668" y="10716"/>
                  </a:lnTo>
                  <a:lnTo>
                    <a:pt x="7264" y="10716"/>
                  </a:lnTo>
                  <a:cubicBezTo>
                    <a:pt x="7502" y="10716"/>
                    <a:pt x="7692" y="10526"/>
                    <a:pt x="7692" y="10288"/>
                  </a:cubicBezTo>
                  <a:lnTo>
                    <a:pt x="643" y="10288"/>
                  </a:lnTo>
                  <a:cubicBezTo>
                    <a:pt x="524" y="10288"/>
                    <a:pt x="429" y="10193"/>
                    <a:pt x="429" y="10074"/>
                  </a:cubicBezTo>
                  <a:lnTo>
                    <a:pt x="429" y="0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5" name="Google Shape;1465;p47"/>
            <p:cNvSpPr/>
            <p:nvPr/>
          </p:nvSpPr>
          <p:spPr>
            <a:xfrm>
              <a:off x="3488187" y="2189154"/>
              <a:ext cx="45335" cy="57910"/>
            </a:xfrm>
            <a:custGeom>
              <a:avLst/>
              <a:gdLst/>
              <a:ahLst/>
              <a:cxnLst/>
              <a:rect l="l" t="t" r="r" b="b"/>
              <a:pathLst>
                <a:path w="1287" h="1644" extrusionOk="0">
                  <a:moveTo>
                    <a:pt x="548" y="1"/>
                  </a:moveTo>
                  <a:lnTo>
                    <a:pt x="0" y="239"/>
                  </a:lnTo>
                  <a:lnTo>
                    <a:pt x="143" y="882"/>
                  </a:lnTo>
                  <a:lnTo>
                    <a:pt x="0" y="1525"/>
                  </a:lnTo>
                  <a:lnTo>
                    <a:pt x="620" y="1644"/>
                  </a:lnTo>
                  <a:lnTo>
                    <a:pt x="1286" y="1525"/>
                  </a:lnTo>
                  <a:lnTo>
                    <a:pt x="1286" y="239"/>
                  </a:lnTo>
                  <a:lnTo>
                    <a:pt x="548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6" name="Google Shape;1466;p47"/>
            <p:cNvSpPr/>
            <p:nvPr/>
          </p:nvSpPr>
          <p:spPr>
            <a:xfrm>
              <a:off x="3488187" y="2242837"/>
              <a:ext cx="45335" cy="285252"/>
            </a:xfrm>
            <a:custGeom>
              <a:avLst/>
              <a:gdLst/>
              <a:ahLst/>
              <a:cxnLst/>
              <a:rect l="l" t="t" r="r" b="b"/>
              <a:pathLst>
                <a:path w="1287" h="8098" extrusionOk="0">
                  <a:moveTo>
                    <a:pt x="0" y="1"/>
                  </a:moveTo>
                  <a:lnTo>
                    <a:pt x="143" y="3454"/>
                  </a:lnTo>
                  <a:lnTo>
                    <a:pt x="72" y="6335"/>
                  </a:lnTo>
                  <a:cubicBezTo>
                    <a:pt x="72" y="6383"/>
                    <a:pt x="72" y="6431"/>
                    <a:pt x="96" y="6478"/>
                  </a:cubicBezTo>
                  <a:lnTo>
                    <a:pt x="524" y="8026"/>
                  </a:lnTo>
                  <a:cubicBezTo>
                    <a:pt x="548" y="8074"/>
                    <a:pt x="572" y="8098"/>
                    <a:pt x="643" y="8098"/>
                  </a:cubicBezTo>
                  <a:lnTo>
                    <a:pt x="739" y="8098"/>
                  </a:lnTo>
                  <a:cubicBezTo>
                    <a:pt x="786" y="8098"/>
                    <a:pt x="810" y="8074"/>
                    <a:pt x="834" y="8026"/>
                  </a:cubicBezTo>
                  <a:lnTo>
                    <a:pt x="1239" y="6478"/>
                  </a:lnTo>
                  <a:cubicBezTo>
                    <a:pt x="1239" y="6454"/>
                    <a:pt x="1286" y="6431"/>
                    <a:pt x="1286" y="6407"/>
                  </a:cubicBezTo>
                  <a:cubicBezTo>
                    <a:pt x="1286" y="6383"/>
                    <a:pt x="1286" y="6359"/>
                    <a:pt x="1286" y="6335"/>
                  </a:cubicBezTo>
                  <a:lnTo>
                    <a:pt x="1286" y="1"/>
                  </a:lnTo>
                  <a:lnTo>
                    <a:pt x="810" y="1"/>
                  </a:lnTo>
                  <a:lnTo>
                    <a:pt x="620" y="120"/>
                  </a:lnTo>
                  <a:lnTo>
                    <a:pt x="477" y="1"/>
                  </a:ln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7" name="Google Shape;1467;p47"/>
            <p:cNvSpPr/>
            <p:nvPr/>
          </p:nvSpPr>
          <p:spPr>
            <a:xfrm>
              <a:off x="3488187" y="2155620"/>
              <a:ext cx="45335" cy="41953"/>
            </a:xfrm>
            <a:custGeom>
              <a:avLst/>
              <a:gdLst/>
              <a:ahLst/>
              <a:cxnLst/>
              <a:rect l="l" t="t" r="r" b="b"/>
              <a:pathLst>
                <a:path w="1287" h="1191" extrusionOk="0">
                  <a:moveTo>
                    <a:pt x="477" y="0"/>
                  </a:moveTo>
                  <a:lnTo>
                    <a:pt x="310" y="71"/>
                  </a:lnTo>
                  <a:cubicBezTo>
                    <a:pt x="120" y="71"/>
                    <a:pt x="48" y="191"/>
                    <a:pt x="48" y="381"/>
                  </a:cubicBezTo>
                  <a:lnTo>
                    <a:pt x="0" y="1191"/>
                  </a:lnTo>
                  <a:lnTo>
                    <a:pt x="1286" y="1191"/>
                  </a:lnTo>
                  <a:lnTo>
                    <a:pt x="1286" y="333"/>
                  </a:lnTo>
                  <a:cubicBezTo>
                    <a:pt x="1286" y="143"/>
                    <a:pt x="1144" y="0"/>
                    <a:pt x="977" y="0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8" name="Google Shape;1468;p47"/>
            <p:cNvSpPr/>
            <p:nvPr/>
          </p:nvSpPr>
          <p:spPr>
            <a:xfrm>
              <a:off x="3488187" y="2194191"/>
              <a:ext cx="10110" cy="52873"/>
            </a:xfrm>
            <a:custGeom>
              <a:avLst/>
              <a:gdLst/>
              <a:ahLst/>
              <a:cxnLst/>
              <a:rect l="l" t="t" r="r" b="b"/>
              <a:pathLst>
                <a:path w="287" h="1501" extrusionOk="0">
                  <a:moveTo>
                    <a:pt x="120" y="0"/>
                  </a:moveTo>
                  <a:lnTo>
                    <a:pt x="0" y="96"/>
                  </a:lnTo>
                  <a:lnTo>
                    <a:pt x="0" y="1382"/>
                  </a:lnTo>
                  <a:lnTo>
                    <a:pt x="120" y="1501"/>
                  </a:lnTo>
                  <a:lnTo>
                    <a:pt x="286" y="1382"/>
                  </a:lnTo>
                  <a:lnTo>
                    <a:pt x="286" y="96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9" name="Google Shape;1469;p47"/>
            <p:cNvSpPr/>
            <p:nvPr/>
          </p:nvSpPr>
          <p:spPr>
            <a:xfrm>
              <a:off x="3488187" y="2242837"/>
              <a:ext cx="10955" cy="228223"/>
            </a:xfrm>
            <a:custGeom>
              <a:avLst/>
              <a:gdLst/>
              <a:ahLst/>
              <a:cxnLst/>
              <a:rect l="l" t="t" r="r" b="b"/>
              <a:pathLst>
                <a:path w="311" h="6479" extrusionOk="0">
                  <a:moveTo>
                    <a:pt x="0" y="1"/>
                  </a:moveTo>
                  <a:lnTo>
                    <a:pt x="0" y="6335"/>
                  </a:lnTo>
                  <a:cubicBezTo>
                    <a:pt x="0" y="6359"/>
                    <a:pt x="0" y="6383"/>
                    <a:pt x="0" y="6407"/>
                  </a:cubicBezTo>
                  <a:lnTo>
                    <a:pt x="143" y="6478"/>
                  </a:lnTo>
                  <a:lnTo>
                    <a:pt x="310" y="6407"/>
                  </a:lnTo>
                  <a:cubicBezTo>
                    <a:pt x="286" y="6383"/>
                    <a:pt x="286" y="6359"/>
                    <a:pt x="286" y="6335"/>
                  </a:cubicBezTo>
                  <a:lnTo>
                    <a:pt x="286" y="1"/>
                  </a:ln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0" name="Google Shape;1470;p47"/>
            <p:cNvSpPr/>
            <p:nvPr/>
          </p:nvSpPr>
          <p:spPr>
            <a:xfrm>
              <a:off x="3488187" y="2155620"/>
              <a:ext cx="21839" cy="41953"/>
            </a:xfrm>
            <a:custGeom>
              <a:avLst/>
              <a:gdLst/>
              <a:ahLst/>
              <a:cxnLst/>
              <a:rect l="l" t="t" r="r" b="b"/>
              <a:pathLst>
                <a:path w="620" h="1191" extrusionOk="0">
                  <a:moveTo>
                    <a:pt x="310" y="0"/>
                  </a:moveTo>
                  <a:cubicBezTo>
                    <a:pt x="143" y="0"/>
                    <a:pt x="0" y="143"/>
                    <a:pt x="0" y="333"/>
                  </a:cubicBezTo>
                  <a:lnTo>
                    <a:pt x="0" y="1191"/>
                  </a:lnTo>
                  <a:lnTo>
                    <a:pt x="286" y="1191"/>
                  </a:lnTo>
                  <a:lnTo>
                    <a:pt x="286" y="333"/>
                  </a:lnTo>
                  <a:cubicBezTo>
                    <a:pt x="286" y="143"/>
                    <a:pt x="453" y="0"/>
                    <a:pt x="620" y="0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1" name="Google Shape;1471;p47"/>
            <p:cNvSpPr/>
            <p:nvPr/>
          </p:nvSpPr>
          <p:spPr>
            <a:xfrm>
              <a:off x="3504954" y="2242837"/>
              <a:ext cx="11800" cy="233260"/>
            </a:xfrm>
            <a:custGeom>
              <a:avLst/>
              <a:gdLst/>
              <a:ahLst/>
              <a:cxnLst/>
              <a:rect l="l" t="t" r="r" b="b"/>
              <a:pathLst>
                <a:path w="335" h="6622" extrusionOk="0">
                  <a:moveTo>
                    <a:pt x="1" y="1"/>
                  </a:moveTo>
                  <a:lnTo>
                    <a:pt x="1" y="6407"/>
                  </a:lnTo>
                  <a:lnTo>
                    <a:pt x="167" y="6621"/>
                  </a:lnTo>
                  <a:lnTo>
                    <a:pt x="334" y="6407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2" name="Google Shape;1472;p47"/>
            <p:cNvSpPr/>
            <p:nvPr/>
          </p:nvSpPr>
          <p:spPr>
            <a:xfrm>
              <a:off x="3190395" y="2341009"/>
              <a:ext cx="270986" cy="103209"/>
            </a:xfrm>
            <a:custGeom>
              <a:avLst/>
              <a:gdLst/>
              <a:ahLst/>
              <a:cxnLst/>
              <a:rect l="l" t="t" r="r" b="b"/>
              <a:pathLst>
                <a:path w="7693" h="2930" extrusionOk="0">
                  <a:moveTo>
                    <a:pt x="0" y="0"/>
                  </a:moveTo>
                  <a:lnTo>
                    <a:pt x="262" y="1405"/>
                  </a:lnTo>
                  <a:lnTo>
                    <a:pt x="0" y="2929"/>
                  </a:lnTo>
                  <a:lnTo>
                    <a:pt x="7692" y="2929"/>
                  </a:lnTo>
                  <a:lnTo>
                    <a:pt x="7502" y="2691"/>
                  </a:lnTo>
                  <a:lnTo>
                    <a:pt x="7692" y="2501"/>
                  </a:lnTo>
                  <a:lnTo>
                    <a:pt x="7692" y="0"/>
                  </a:ln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3" name="Google Shape;1473;p47"/>
            <p:cNvSpPr/>
            <p:nvPr/>
          </p:nvSpPr>
          <p:spPr>
            <a:xfrm>
              <a:off x="3190395" y="2341009"/>
              <a:ext cx="270986" cy="103209"/>
            </a:xfrm>
            <a:custGeom>
              <a:avLst/>
              <a:gdLst/>
              <a:ahLst/>
              <a:cxnLst/>
              <a:rect l="l" t="t" r="r" b="b"/>
              <a:pathLst>
                <a:path w="7693" h="2930" extrusionOk="0">
                  <a:moveTo>
                    <a:pt x="0" y="0"/>
                  </a:moveTo>
                  <a:lnTo>
                    <a:pt x="0" y="2929"/>
                  </a:lnTo>
                  <a:lnTo>
                    <a:pt x="7692" y="2929"/>
                  </a:lnTo>
                  <a:lnTo>
                    <a:pt x="7692" y="2501"/>
                  </a:lnTo>
                  <a:lnTo>
                    <a:pt x="596" y="2501"/>
                  </a:lnTo>
                  <a:cubicBezTo>
                    <a:pt x="500" y="2501"/>
                    <a:pt x="429" y="2429"/>
                    <a:pt x="429" y="2334"/>
                  </a:cubicBezTo>
                  <a:lnTo>
                    <a:pt x="429" y="0"/>
                  </a:ln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4" name="Google Shape;1474;p47"/>
            <p:cNvSpPr/>
            <p:nvPr/>
          </p:nvSpPr>
          <p:spPr>
            <a:xfrm>
              <a:off x="3270919" y="2372042"/>
              <a:ext cx="75522" cy="10920"/>
            </a:xfrm>
            <a:custGeom>
              <a:avLst/>
              <a:gdLst/>
              <a:ahLst/>
              <a:cxnLst/>
              <a:rect l="l" t="t" r="r" b="b"/>
              <a:pathLst>
                <a:path w="2144" h="310" extrusionOk="0">
                  <a:moveTo>
                    <a:pt x="167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1" y="238"/>
                    <a:pt x="72" y="310"/>
                    <a:pt x="167" y="310"/>
                  </a:cubicBezTo>
                  <a:lnTo>
                    <a:pt x="1977" y="310"/>
                  </a:lnTo>
                  <a:cubicBezTo>
                    <a:pt x="2072" y="310"/>
                    <a:pt x="2144" y="238"/>
                    <a:pt x="2144" y="143"/>
                  </a:cubicBezTo>
                  <a:cubicBezTo>
                    <a:pt x="2144" y="72"/>
                    <a:pt x="2072" y="0"/>
                    <a:pt x="1977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5" name="Google Shape;1475;p47"/>
            <p:cNvSpPr/>
            <p:nvPr/>
          </p:nvSpPr>
          <p:spPr>
            <a:xfrm>
              <a:off x="3248270" y="2402230"/>
              <a:ext cx="120822" cy="10955"/>
            </a:xfrm>
            <a:custGeom>
              <a:avLst/>
              <a:gdLst/>
              <a:ahLst/>
              <a:cxnLst/>
              <a:rect l="l" t="t" r="r" b="b"/>
              <a:pathLst>
                <a:path w="3430" h="311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9"/>
                    <a:pt x="72" y="310"/>
                    <a:pt x="167" y="310"/>
                  </a:cubicBezTo>
                  <a:lnTo>
                    <a:pt x="3263" y="310"/>
                  </a:lnTo>
                  <a:cubicBezTo>
                    <a:pt x="3358" y="310"/>
                    <a:pt x="3430" y="239"/>
                    <a:pt x="3430" y="167"/>
                  </a:cubicBezTo>
                  <a:cubicBezTo>
                    <a:pt x="3430" y="72"/>
                    <a:pt x="3358" y="0"/>
                    <a:pt x="3263" y="0"/>
                  </a:cubicBez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6" name="Google Shape;1476;p47"/>
            <p:cNvSpPr/>
            <p:nvPr/>
          </p:nvSpPr>
          <p:spPr>
            <a:xfrm>
              <a:off x="3390050" y="2155620"/>
              <a:ext cx="35260" cy="377506"/>
            </a:xfrm>
            <a:custGeom>
              <a:avLst/>
              <a:gdLst/>
              <a:ahLst/>
              <a:cxnLst/>
              <a:rect l="l" t="t" r="r" b="b"/>
              <a:pathLst>
                <a:path w="1001" h="10717" extrusionOk="0">
                  <a:moveTo>
                    <a:pt x="0" y="0"/>
                  </a:moveTo>
                  <a:lnTo>
                    <a:pt x="238" y="5573"/>
                  </a:lnTo>
                  <a:lnTo>
                    <a:pt x="0" y="10716"/>
                  </a:lnTo>
                  <a:lnTo>
                    <a:pt x="500" y="10502"/>
                  </a:lnTo>
                  <a:lnTo>
                    <a:pt x="1000" y="10716"/>
                  </a:lnTo>
                  <a:lnTo>
                    <a:pt x="1000" y="0"/>
                  </a:lnTo>
                  <a:lnTo>
                    <a:pt x="429" y="0"/>
                  </a:lnTo>
                  <a:lnTo>
                    <a:pt x="191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7" name="Google Shape;1477;p47"/>
            <p:cNvSpPr/>
            <p:nvPr/>
          </p:nvSpPr>
          <p:spPr>
            <a:xfrm>
              <a:off x="3390050" y="2155620"/>
              <a:ext cx="35260" cy="377506"/>
            </a:xfrm>
            <a:custGeom>
              <a:avLst/>
              <a:gdLst/>
              <a:ahLst/>
              <a:cxnLst/>
              <a:rect l="l" t="t" r="r" b="b"/>
              <a:pathLst>
                <a:path w="1001" h="10717" extrusionOk="0">
                  <a:moveTo>
                    <a:pt x="0" y="0"/>
                  </a:moveTo>
                  <a:lnTo>
                    <a:pt x="0" y="10716"/>
                  </a:lnTo>
                  <a:lnTo>
                    <a:pt x="1000" y="10716"/>
                  </a:lnTo>
                  <a:lnTo>
                    <a:pt x="1000" y="10288"/>
                  </a:lnTo>
                  <a:lnTo>
                    <a:pt x="524" y="10288"/>
                  </a:lnTo>
                  <a:cubicBezTo>
                    <a:pt x="476" y="10288"/>
                    <a:pt x="429" y="10240"/>
                    <a:pt x="429" y="10169"/>
                  </a:cubicBezTo>
                  <a:lnTo>
                    <a:pt x="429" y="0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8" name="Google Shape;1478;p47"/>
            <p:cNvSpPr/>
            <p:nvPr/>
          </p:nvSpPr>
          <p:spPr>
            <a:xfrm>
              <a:off x="3491533" y="2468488"/>
              <a:ext cx="41988" cy="62137"/>
            </a:xfrm>
            <a:custGeom>
              <a:avLst/>
              <a:gdLst/>
              <a:ahLst/>
              <a:cxnLst/>
              <a:rect l="l" t="t" r="r" b="b"/>
              <a:pathLst>
                <a:path w="1192" h="1764" extrusionOk="0">
                  <a:moveTo>
                    <a:pt x="215" y="1"/>
                  </a:moveTo>
                  <a:lnTo>
                    <a:pt x="1" y="96"/>
                  </a:lnTo>
                  <a:cubicBezTo>
                    <a:pt x="1" y="120"/>
                    <a:pt x="25" y="144"/>
                    <a:pt x="25" y="167"/>
                  </a:cubicBezTo>
                  <a:lnTo>
                    <a:pt x="429" y="1668"/>
                  </a:lnTo>
                  <a:cubicBezTo>
                    <a:pt x="429" y="1715"/>
                    <a:pt x="477" y="1763"/>
                    <a:pt x="525" y="1763"/>
                  </a:cubicBezTo>
                  <a:lnTo>
                    <a:pt x="620" y="1763"/>
                  </a:lnTo>
                  <a:cubicBezTo>
                    <a:pt x="668" y="1763"/>
                    <a:pt x="715" y="1739"/>
                    <a:pt x="715" y="1668"/>
                  </a:cubicBezTo>
                  <a:lnTo>
                    <a:pt x="906" y="1120"/>
                  </a:lnTo>
                  <a:lnTo>
                    <a:pt x="1168" y="72"/>
                  </a:lnTo>
                  <a:cubicBezTo>
                    <a:pt x="1191" y="48"/>
                    <a:pt x="1191" y="25"/>
                    <a:pt x="1191" y="1"/>
                  </a:cubicBezTo>
                  <a:close/>
                </a:path>
              </a:pathLst>
            </a:custGeom>
            <a:solidFill>
              <a:srgbClr val="FFD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9" name="Google Shape;1479;p47"/>
            <p:cNvSpPr/>
            <p:nvPr/>
          </p:nvSpPr>
          <p:spPr>
            <a:xfrm>
              <a:off x="3499107" y="2507940"/>
              <a:ext cx="24340" cy="25186"/>
            </a:xfrm>
            <a:custGeom>
              <a:avLst/>
              <a:gdLst/>
              <a:ahLst/>
              <a:cxnLst/>
              <a:rect l="l" t="t" r="r" b="b"/>
              <a:pathLst>
                <a:path w="691" h="715" extrusionOk="0">
                  <a:moveTo>
                    <a:pt x="262" y="0"/>
                  </a:moveTo>
                  <a:lnTo>
                    <a:pt x="0" y="72"/>
                  </a:lnTo>
                  <a:lnTo>
                    <a:pt x="167" y="595"/>
                  </a:lnTo>
                  <a:cubicBezTo>
                    <a:pt x="191" y="643"/>
                    <a:pt x="214" y="691"/>
                    <a:pt x="262" y="691"/>
                  </a:cubicBezTo>
                  <a:lnTo>
                    <a:pt x="429" y="714"/>
                  </a:lnTo>
                  <a:cubicBezTo>
                    <a:pt x="476" y="714"/>
                    <a:pt x="524" y="691"/>
                    <a:pt x="548" y="643"/>
                  </a:cubicBezTo>
                  <a:lnTo>
                    <a:pt x="691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0" name="Google Shape;1480;p47"/>
            <p:cNvSpPr/>
            <p:nvPr/>
          </p:nvSpPr>
          <p:spPr>
            <a:xfrm>
              <a:off x="3488187" y="2468488"/>
              <a:ext cx="20149" cy="43679"/>
            </a:xfrm>
            <a:custGeom>
              <a:avLst/>
              <a:gdLst/>
              <a:ahLst/>
              <a:cxnLst/>
              <a:rect l="l" t="t" r="r" b="b"/>
              <a:pathLst>
                <a:path w="572" h="1240" extrusionOk="0">
                  <a:moveTo>
                    <a:pt x="0" y="1"/>
                  </a:moveTo>
                  <a:cubicBezTo>
                    <a:pt x="0" y="25"/>
                    <a:pt x="0" y="25"/>
                    <a:pt x="0" y="48"/>
                  </a:cubicBezTo>
                  <a:lnTo>
                    <a:pt x="24" y="72"/>
                  </a:lnTo>
                  <a:lnTo>
                    <a:pt x="286" y="1120"/>
                  </a:lnTo>
                  <a:lnTo>
                    <a:pt x="429" y="1239"/>
                  </a:lnTo>
                  <a:lnTo>
                    <a:pt x="572" y="1120"/>
                  </a:lnTo>
                  <a:lnTo>
                    <a:pt x="310" y="72"/>
                  </a:lnTo>
                  <a:cubicBezTo>
                    <a:pt x="310" y="48"/>
                    <a:pt x="310" y="25"/>
                    <a:pt x="310" y="1"/>
                  </a:cubicBezTo>
                  <a:close/>
                </a:path>
              </a:pathLst>
            </a:custGeom>
            <a:solidFill>
              <a:srgbClr val="FFD3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1" name="Google Shape;1481;p47"/>
            <p:cNvSpPr/>
            <p:nvPr/>
          </p:nvSpPr>
          <p:spPr>
            <a:xfrm>
              <a:off x="3497416" y="2507940"/>
              <a:ext cx="17648" cy="25186"/>
            </a:xfrm>
            <a:custGeom>
              <a:avLst/>
              <a:gdLst/>
              <a:ahLst/>
              <a:cxnLst/>
              <a:rect l="l" t="t" r="r" b="b"/>
              <a:pathLst>
                <a:path w="501" h="715" extrusionOk="0">
                  <a:moveTo>
                    <a:pt x="0" y="0"/>
                  </a:moveTo>
                  <a:lnTo>
                    <a:pt x="167" y="643"/>
                  </a:lnTo>
                  <a:cubicBezTo>
                    <a:pt x="191" y="691"/>
                    <a:pt x="215" y="714"/>
                    <a:pt x="286" y="714"/>
                  </a:cubicBezTo>
                  <a:lnTo>
                    <a:pt x="501" y="714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82" name="Google Shape;1482;p47"/>
          <p:cNvGrpSpPr/>
          <p:nvPr/>
        </p:nvGrpSpPr>
        <p:grpSpPr>
          <a:xfrm>
            <a:off x="1258400" y="3275212"/>
            <a:ext cx="323239" cy="363686"/>
            <a:chOff x="2359085" y="1568384"/>
            <a:chExt cx="335553" cy="377542"/>
          </a:xfrm>
        </p:grpSpPr>
        <p:sp>
          <p:nvSpPr>
            <p:cNvPr id="1483" name="Google Shape;1483;p47"/>
            <p:cNvSpPr/>
            <p:nvPr/>
          </p:nvSpPr>
          <p:spPr>
            <a:xfrm>
              <a:off x="2542783" y="1898090"/>
              <a:ext cx="57910" cy="47836"/>
            </a:xfrm>
            <a:custGeom>
              <a:avLst/>
              <a:gdLst/>
              <a:ahLst/>
              <a:cxnLst/>
              <a:rect l="l" t="t" r="r" b="b"/>
              <a:pathLst>
                <a:path w="1644" h="1358" extrusionOk="0">
                  <a:moveTo>
                    <a:pt x="1429" y="0"/>
                  </a:moveTo>
                  <a:lnTo>
                    <a:pt x="120" y="71"/>
                  </a:lnTo>
                  <a:lnTo>
                    <a:pt x="1" y="1119"/>
                  </a:lnTo>
                  <a:cubicBezTo>
                    <a:pt x="1" y="1175"/>
                    <a:pt x="43" y="1230"/>
                    <a:pt x="96" y="1230"/>
                  </a:cubicBezTo>
                  <a:cubicBezTo>
                    <a:pt x="111" y="1230"/>
                    <a:pt x="127" y="1225"/>
                    <a:pt x="143" y="1215"/>
                  </a:cubicBezTo>
                  <a:lnTo>
                    <a:pt x="358" y="1215"/>
                  </a:lnTo>
                  <a:lnTo>
                    <a:pt x="739" y="1024"/>
                  </a:lnTo>
                  <a:cubicBezTo>
                    <a:pt x="751" y="1012"/>
                    <a:pt x="769" y="1006"/>
                    <a:pt x="786" y="1006"/>
                  </a:cubicBezTo>
                  <a:cubicBezTo>
                    <a:pt x="804" y="1006"/>
                    <a:pt x="822" y="1012"/>
                    <a:pt x="834" y="1024"/>
                  </a:cubicBezTo>
                  <a:lnTo>
                    <a:pt x="1501" y="1357"/>
                  </a:lnTo>
                  <a:lnTo>
                    <a:pt x="1501" y="1334"/>
                  </a:lnTo>
                  <a:cubicBezTo>
                    <a:pt x="1520" y="1346"/>
                    <a:pt x="1539" y="1352"/>
                    <a:pt x="1557" y="1352"/>
                  </a:cubicBezTo>
                  <a:cubicBezTo>
                    <a:pt x="1605" y="1352"/>
                    <a:pt x="1644" y="1308"/>
                    <a:pt x="1644" y="1238"/>
                  </a:cubicBezTo>
                  <a:lnTo>
                    <a:pt x="1644" y="500"/>
                  </a:lnTo>
                  <a:lnTo>
                    <a:pt x="1429" y="0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4" name="Google Shape;1484;p47"/>
            <p:cNvSpPr/>
            <p:nvPr/>
          </p:nvSpPr>
          <p:spPr>
            <a:xfrm>
              <a:off x="2540282" y="1894708"/>
              <a:ext cx="60411" cy="51041"/>
            </a:xfrm>
            <a:custGeom>
              <a:avLst/>
              <a:gdLst/>
              <a:ahLst/>
              <a:cxnLst/>
              <a:rect l="l" t="t" r="r" b="b"/>
              <a:pathLst>
                <a:path w="1715" h="1449" extrusionOk="0">
                  <a:moveTo>
                    <a:pt x="762" y="1"/>
                  </a:moveTo>
                  <a:lnTo>
                    <a:pt x="0" y="239"/>
                  </a:lnTo>
                  <a:lnTo>
                    <a:pt x="0" y="1358"/>
                  </a:lnTo>
                  <a:cubicBezTo>
                    <a:pt x="0" y="1410"/>
                    <a:pt x="37" y="1449"/>
                    <a:pt x="85" y="1449"/>
                  </a:cubicBezTo>
                  <a:cubicBezTo>
                    <a:pt x="103" y="1449"/>
                    <a:pt x="123" y="1443"/>
                    <a:pt x="143" y="1430"/>
                  </a:cubicBezTo>
                  <a:lnTo>
                    <a:pt x="429" y="1311"/>
                  </a:lnTo>
                  <a:lnTo>
                    <a:pt x="429" y="668"/>
                  </a:lnTo>
                  <a:cubicBezTo>
                    <a:pt x="429" y="620"/>
                    <a:pt x="453" y="596"/>
                    <a:pt x="500" y="596"/>
                  </a:cubicBezTo>
                  <a:lnTo>
                    <a:pt x="1715" y="596"/>
                  </a:lnTo>
                  <a:lnTo>
                    <a:pt x="1715" y="239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5" name="Google Shape;1485;p47"/>
            <p:cNvSpPr/>
            <p:nvPr/>
          </p:nvSpPr>
          <p:spPr>
            <a:xfrm>
              <a:off x="2570470" y="1933315"/>
              <a:ext cx="30223" cy="12434"/>
            </a:xfrm>
            <a:custGeom>
              <a:avLst/>
              <a:gdLst/>
              <a:ahLst/>
              <a:cxnLst/>
              <a:rect l="l" t="t" r="r" b="b"/>
              <a:pathLst>
                <a:path w="858" h="353" extrusionOk="0">
                  <a:moveTo>
                    <a:pt x="0" y="0"/>
                  </a:moveTo>
                  <a:cubicBezTo>
                    <a:pt x="24" y="0"/>
                    <a:pt x="24" y="0"/>
                    <a:pt x="48" y="24"/>
                  </a:cubicBezTo>
                  <a:lnTo>
                    <a:pt x="310" y="143"/>
                  </a:lnTo>
                  <a:lnTo>
                    <a:pt x="715" y="334"/>
                  </a:lnTo>
                  <a:cubicBezTo>
                    <a:pt x="735" y="347"/>
                    <a:pt x="755" y="353"/>
                    <a:pt x="773" y="353"/>
                  </a:cubicBezTo>
                  <a:cubicBezTo>
                    <a:pt x="821" y="353"/>
                    <a:pt x="858" y="314"/>
                    <a:pt x="858" y="262"/>
                  </a:cubicBezTo>
                  <a:lnTo>
                    <a:pt x="858" y="215"/>
                  </a:lnTo>
                  <a:lnTo>
                    <a:pt x="501" y="24"/>
                  </a:lnTo>
                  <a:cubicBezTo>
                    <a:pt x="477" y="0"/>
                    <a:pt x="453" y="0"/>
                    <a:pt x="429" y="0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6" name="Google Shape;1486;p47"/>
            <p:cNvSpPr/>
            <p:nvPr/>
          </p:nvSpPr>
          <p:spPr>
            <a:xfrm>
              <a:off x="2647648" y="1601108"/>
              <a:ext cx="28567" cy="27722"/>
            </a:xfrm>
            <a:custGeom>
              <a:avLst/>
              <a:gdLst/>
              <a:ahLst/>
              <a:cxnLst/>
              <a:rect l="l" t="t" r="r" b="b"/>
              <a:pathLst>
                <a:path w="811" h="787" extrusionOk="0">
                  <a:moveTo>
                    <a:pt x="334" y="1"/>
                  </a:moveTo>
                  <a:lnTo>
                    <a:pt x="0" y="191"/>
                  </a:lnTo>
                  <a:lnTo>
                    <a:pt x="0" y="787"/>
                  </a:lnTo>
                  <a:lnTo>
                    <a:pt x="500" y="763"/>
                  </a:lnTo>
                  <a:lnTo>
                    <a:pt x="500" y="739"/>
                  </a:lnTo>
                  <a:cubicBezTo>
                    <a:pt x="620" y="739"/>
                    <a:pt x="715" y="644"/>
                    <a:pt x="715" y="525"/>
                  </a:cubicBezTo>
                  <a:lnTo>
                    <a:pt x="810" y="525"/>
                  </a:lnTo>
                  <a:lnTo>
                    <a:pt x="810" y="215"/>
                  </a:lnTo>
                  <a:cubicBezTo>
                    <a:pt x="810" y="96"/>
                    <a:pt x="715" y="1"/>
                    <a:pt x="596" y="1"/>
                  </a:cubicBez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7" name="Google Shape;1487;p47"/>
            <p:cNvSpPr/>
            <p:nvPr/>
          </p:nvSpPr>
          <p:spPr>
            <a:xfrm>
              <a:off x="2647648" y="1661519"/>
              <a:ext cx="28567" cy="29378"/>
            </a:xfrm>
            <a:custGeom>
              <a:avLst/>
              <a:gdLst/>
              <a:ahLst/>
              <a:cxnLst/>
              <a:rect l="l" t="t" r="r" b="b"/>
              <a:pathLst>
                <a:path w="811" h="834" extrusionOk="0">
                  <a:moveTo>
                    <a:pt x="0" y="0"/>
                  </a:moveTo>
                  <a:lnTo>
                    <a:pt x="0" y="834"/>
                  </a:lnTo>
                  <a:lnTo>
                    <a:pt x="596" y="834"/>
                  </a:lnTo>
                  <a:cubicBezTo>
                    <a:pt x="715" y="834"/>
                    <a:pt x="810" y="739"/>
                    <a:pt x="810" y="620"/>
                  </a:cubicBezTo>
                  <a:lnTo>
                    <a:pt x="810" y="215"/>
                  </a:lnTo>
                  <a:cubicBezTo>
                    <a:pt x="810" y="96"/>
                    <a:pt x="715" y="0"/>
                    <a:pt x="596" y="0"/>
                  </a:cubicBez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8" name="Google Shape;1488;p47"/>
            <p:cNvSpPr/>
            <p:nvPr/>
          </p:nvSpPr>
          <p:spPr>
            <a:xfrm>
              <a:off x="2646803" y="1687515"/>
              <a:ext cx="47025" cy="33605"/>
            </a:xfrm>
            <a:custGeom>
              <a:avLst/>
              <a:gdLst/>
              <a:ahLst/>
              <a:cxnLst/>
              <a:rect l="l" t="t" r="r" b="b"/>
              <a:pathLst>
                <a:path w="1335" h="954" extrusionOk="0">
                  <a:moveTo>
                    <a:pt x="239" y="1"/>
                  </a:moveTo>
                  <a:lnTo>
                    <a:pt x="1" y="96"/>
                  </a:lnTo>
                  <a:lnTo>
                    <a:pt x="1" y="953"/>
                  </a:lnTo>
                  <a:lnTo>
                    <a:pt x="1120" y="953"/>
                  </a:lnTo>
                  <a:cubicBezTo>
                    <a:pt x="1239" y="953"/>
                    <a:pt x="1334" y="858"/>
                    <a:pt x="1334" y="739"/>
                  </a:cubicBezTo>
                  <a:lnTo>
                    <a:pt x="1334" y="310"/>
                  </a:lnTo>
                  <a:cubicBezTo>
                    <a:pt x="1334" y="191"/>
                    <a:pt x="1215" y="96"/>
                    <a:pt x="1120" y="96"/>
                  </a:cubicBezTo>
                  <a:lnTo>
                    <a:pt x="572" y="96"/>
                  </a:lnTo>
                  <a:lnTo>
                    <a:pt x="239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9" name="Google Shape;1489;p47"/>
            <p:cNvSpPr/>
            <p:nvPr/>
          </p:nvSpPr>
          <p:spPr>
            <a:xfrm>
              <a:off x="2646803" y="1835988"/>
              <a:ext cx="30223" cy="34450"/>
            </a:xfrm>
            <a:custGeom>
              <a:avLst/>
              <a:gdLst/>
              <a:ahLst/>
              <a:cxnLst/>
              <a:rect l="l" t="t" r="r" b="b"/>
              <a:pathLst>
                <a:path w="858" h="978" extrusionOk="0">
                  <a:moveTo>
                    <a:pt x="334" y="1"/>
                  </a:moveTo>
                  <a:lnTo>
                    <a:pt x="1" y="144"/>
                  </a:lnTo>
                  <a:lnTo>
                    <a:pt x="1" y="977"/>
                  </a:lnTo>
                  <a:lnTo>
                    <a:pt x="644" y="977"/>
                  </a:lnTo>
                  <a:cubicBezTo>
                    <a:pt x="763" y="977"/>
                    <a:pt x="858" y="882"/>
                    <a:pt x="858" y="763"/>
                  </a:cubicBezTo>
                  <a:lnTo>
                    <a:pt x="858" y="358"/>
                  </a:lnTo>
                  <a:cubicBezTo>
                    <a:pt x="858" y="239"/>
                    <a:pt x="763" y="144"/>
                    <a:pt x="644" y="144"/>
                  </a:cubicBezTo>
                  <a:lnTo>
                    <a:pt x="334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0" name="Google Shape;1490;p47"/>
            <p:cNvSpPr/>
            <p:nvPr/>
          </p:nvSpPr>
          <p:spPr>
            <a:xfrm>
              <a:off x="2639265" y="1601108"/>
              <a:ext cx="36951" cy="29413"/>
            </a:xfrm>
            <a:custGeom>
              <a:avLst/>
              <a:gdLst/>
              <a:ahLst/>
              <a:cxnLst/>
              <a:rect l="l" t="t" r="r" b="b"/>
              <a:pathLst>
                <a:path w="1049" h="835" extrusionOk="0">
                  <a:moveTo>
                    <a:pt x="238" y="1"/>
                  </a:moveTo>
                  <a:lnTo>
                    <a:pt x="0" y="477"/>
                  </a:lnTo>
                  <a:lnTo>
                    <a:pt x="238" y="834"/>
                  </a:lnTo>
                  <a:lnTo>
                    <a:pt x="834" y="834"/>
                  </a:lnTo>
                  <a:cubicBezTo>
                    <a:pt x="953" y="834"/>
                    <a:pt x="1048" y="739"/>
                    <a:pt x="1048" y="620"/>
                  </a:cubicBezTo>
                  <a:lnTo>
                    <a:pt x="1048" y="501"/>
                  </a:lnTo>
                  <a:lnTo>
                    <a:pt x="643" y="501"/>
                  </a:lnTo>
                  <a:cubicBezTo>
                    <a:pt x="596" y="501"/>
                    <a:pt x="572" y="453"/>
                    <a:pt x="572" y="429"/>
                  </a:cubicBezTo>
                  <a:lnTo>
                    <a:pt x="572" y="1"/>
                  </a:ln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1" name="Google Shape;1491;p47"/>
            <p:cNvSpPr/>
            <p:nvPr/>
          </p:nvSpPr>
          <p:spPr>
            <a:xfrm>
              <a:off x="2639265" y="1687515"/>
              <a:ext cx="54564" cy="33605"/>
            </a:xfrm>
            <a:custGeom>
              <a:avLst/>
              <a:gdLst/>
              <a:ahLst/>
              <a:cxnLst/>
              <a:rect l="l" t="t" r="r" b="b"/>
              <a:pathLst>
                <a:path w="1549" h="954" extrusionOk="0">
                  <a:moveTo>
                    <a:pt x="381" y="1"/>
                  </a:moveTo>
                  <a:lnTo>
                    <a:pt x="215" y="96"/>
                  </a:lnTo>
                  <a:lnTo>
                    <a:pt x="0" y="596"/>
                  </a:lnTo>
                  <a:lnTo>
                    <a:pt x="215" y="953"/>
                  </a:lnTo>
                  <a:lnTo>
                    <a:pt x="1334" y="953"/>
                  </a:lnTo>
                  <a:cubicBezTo>
                    <a:pt x="1453" y="953"/>
                    <a:pt x="1548" y="858"/>
                    <a:pt x="1548" y="739"/>
                  </a:cubicBezTo>
                  <a:lnTo>
                    <a:pt x="1548" y="596"/>
                  </a:lnTo>
                  <a:lnTo>
                    <a:pt x="667" y="596"/>
                  </a:lnTo>
                  <a:cubicBezTo>
                    <a:pt x="619" y="596"/>
                    <a:pt x="572" y="548"/>
                    <a:pt x="572" y="501"/>
                  </a:cubicBezTo>
                  <a:lnTo>
                    <a:pt x="572" y="96"/>
                  </a:lnTo>
                  <a:lnTo>
                    <a:pt x="381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2" name="Google Shape;1492;p47"/>
            <p:cNvSpPr/>
            <p:nvPr/>
          </p:nvSpPr>
          <p:spPr>
            <a:xfrm>
              <a:off x="2639265" y="1661519"/>
              <a:ext cx="36951" cy="29378"/>
            </a:xfrm>
            <a:custGeom>
              <a:avLst/>
              <a:gdLst/>
              <a:ahLst/>
              <a:cxnLst/>
              <a:rect l="l" t="t" r="r" b="b"/>
              <a:pathLst>
                <a:path w="1049" h="834" extrusionOk="0">
                  <a:moveTo>
                    <a:pt x="238" y="0"/>
                  </a:moveTo>
                  <a:lnTo>
                    <a:pt x="0" y="477"/>
                  </a:lnTo>
                  <a:lnTo>
                    <a:pt x="238" y="834"/>
                  </a:lnTo>
                  <a:lnTo>
                    <a:pt x="834" y="834"/>
                  </a:lnTo>
                  <a:cubicBezTo>
                    <a:pt x="953" y="834"/>
                    <a:pt x="1048" y="739"/>
                    <a:pt x="1048" y="620"/>
                  </a:cubicBezTo>
                  <a:lnTo>
                    <a:pt x="1048" y="500"/>
                  </a:lnTo>
                  <a:lnTo>
                    <a:pt x="667" y="500"/>
                  </a:lnTo>
                  <a:cubicBezTo>
                    <a:pt x="619" y="500"/>
                    <a:pt x="572" y="453"/>
                    <a:pt x="572" y="405"/>
                  </a:cubicBezTo>
                  <a:lnTo>
                    <a:pt x="572" y="0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3" name="Google Shape;1493;p47"/>
            <p:cNvSpPr/>
            <p:nvPr/>
          </p:nvSpPr>
          <p:spPr>
            <a:xfrm>
              <a:off x="2629190" y="1839370"/>
              <a:ext cx="47836" cy="31068"/>
            </a:xfrm>
            <a:custGeom>
              <a:avLst/>
              <a:gdLst/>
              <a:ahLst/>
              <a:cxnLst/>
              <a:rect l="l" t="t" r="r" b="b"/>
              <a:pathLst>
                <a:path w="1358" h="882" extrusionOk="0">
                  <a:moveTo>
                    <a:pt x="691" y="0"/>
                  </a:moveTo>
                  <a:lnTo>
                    <a:pt x="501" y="48"/>
                  </a:lnTo>
                  <a:lnTo>
                    <a:pt x="0" y="524"/>
                  </a:lnTo>
                  <a:lnTo>
                    <a:pt x="501" y="881"/>
                  </a:lnTo>
                  <a:lnTo>
                    <a:pt x="1144" y="881"/>
                  </a:lnTo>
                  <a:cubicBezTo>
                    <a:pt x="1263" y="881"/>
                    <a:pt x="1358" y="786"/>
                    <a:pt x="1358" y="667"/>
                  </a:cubicBezTo>
                  <a:lnTo>
                    <a:pt x="1358" y="548"/>
                  </a:lnTo>
                  <a:lnTo>
                    <a:pt x="953" y="548"/>
                  </a:lnTo>
                  <a:cubicBezTo>
                    <a:pt x="905" y="548"/>
                    <a:pt x="858" y="500"/>
                    <a:pt x="858" y="452"/>
                  </a:cubicBezTo>
                  <a:lnTo>
                    <a:pt x="858" y="48"/>
                  </a:lnTo>
                  <a:lnTo>
                    <a:pt x="691" y="0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4" name="Google Shape;1494;p47"/>
            <p:cNvSpPr/>
            <p:nvPr/>
          </p:nvSpPr>
          <p:spPr>
            <a:xfrm>
              <a:off x="2647648" y="1777268"/>
              <a:ext cx="46990" cy="34450"/>
            </a:xfrm>
            <a:custGeom>
              <a:avLst/>
              <a:gdLst/>
              <a:ahLst/>
              <a:cxnLst/>
              <a:rect l="l" t="t" r="r" b="b"/>
              <a:pathLst>
                <a:path w="1334" h="978" extrusionOk="0">
                  <a:moveTo>
                    <a:pt x="334" y="1"/>
                  </a:moveTo>
                  <a:lnTo>
                    <a:pt x="0" y="120"/>
                  </a:lnTo>
                  <a:lnTo>
                    <a:pt x="0" y="977"/>
                  </a:lnTo>
                  <a:lnTo>
                    <a:pt x="1120" y="977"/>
                  </a:lnTo>
                  <a:cubicBezTo>
                    <a:pt x="1239" y="977"/>
                    <a:pt x="1334" y="882"/>
                    <a:pt x="1334" y="763"/>
                  </a:cubicBezTo>
                  <a:lnTo>
                    <a:pt x="1334" y="334"/>
                  </a:lnTo>
                  <a:cubicBezTo>
                    <a:pt x="1334" y="215"/>
                    <a:pt x="1239" y="120"/>
                    <a:pt x="1120" y="120"/>
                  </a:cubicBezTo>
                  <a:lnTo>
                    <a:pt x="572" y="120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5" name="Google Shape;1495;p47"/>
            <p:cNvSpPr/>
            <p:nvPr/>
          </p:nvSpPr>
          <p:spPr>
            <a:xfrm>
              <a:off x="2646803" y="1806646"/>
              <a:ext cx="40297" cy="34415"/>
            </a:xfrm>
            <a:custGeom>
              <a:avLst/>
              <a:gdLst/>
              <a:ahLst/>
              <a:cxnLst/>
              <a:rect l="l" t="t" r="r" b="b"/>
              <a:pathLst>
                <a:path w="1144" h="977" extrusionOk="0">
                  <a:moveTo>
                    <a:pt x="572" y="0"/>
                  </a:moveTo>
                  <a:lnTo>
                    <a:pt x="1" y="143"/>
                  </a:lnTo>
                  <a:lnTo>
                    <a:pt x="1" y="977"/>
                  </a:lnTo>
                  <a:lnTo>
                    <a:pt x="929" y="977"/>
                  </a:lnTo>
                  <a:cubicBezTo>
                    <a:pt x="1048" y="977"/>
                    <a:pt x="1144" y="881"/>
                    <a:pt x="1144" y="762"/>
                  </a:cubicBezTo>
                  <a:lnTo>
                    <a:pt x="1144" y="357"/>
                  </a:lnTo>
                  <a:cubicBezTo>
                    <a:pt x="1144" y="238"/>
                    <a:pt x="1048" y="143"/>
                    <a:pt x="929" y="143"/>
                  </a:cubicBezTo>
                  <a:lnTo>
                    <a:pt x="572" y="0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6" name="Google Shape;1496;p47"/>
            <p:cNvSpPr/>
            <p:nvPr/>
          </p:nvSpPr>
          <p:spPr>
            <a:xfrm>
              <a:off x="2639265" y="1809147"/>
              <a:ext cx="47836" cy="31914"/>
            </a:xfrm>
            <a:custGeom>
              <a:avLst/>
              <a:gdLst/>
              <a:ahLst/>
              <a:cxnLst/>
              <a:rect l="l" t="t" r="r" b="b"/>
              <a:pathLst>
                <a:path w="1358" h="906" extrusionOk="0">
                  <a:moveTo>
                    <a:pt x="405" y="1"/>
                  </a:moveTo>
                  <a:lnTo>
                    <a:pt x="215" y="72"/>
                  </a:lnTo>
                  <a:lnTo>
                    <a:pt x="0" y="477"/>
                  </a:lnTo>
                  <a:lnTo>
                    <a:pt x="215" y="906"/>
                  </a:lnTo>
                  <a:lnTo>
                    <a:pt x="1143" y="906"/>
                  </a:lnTo>
                  <a:cubicBezTo>
                    <a:pt x="1262" y="906"/>
                    <a:pt x="1358" y="810"/>
                    <a:pt x="1358" y="691"/>
                  </a:cubicBezTo>
                  <a:lnTo>
                    <a:pt x="1358" y="572"/>
                  </a:lnTo>
                  <a:lnTo>
                    <a:pt x="667" y="572"/>
                  </a:lnTo>
                  <a:cubicBezTo>
                    <a:pt x="619" y="572"/>
                    <a:pt x="572" y="525"/>
                    <a:pt x="572" y="477"/>
                  </a:cubicBezTo>
                  <a:lnTo>
                    <a:pt x="572" y="72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F38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7" name="Google Shape;1497;p47"/>
            <p:cNvSpPr/>
            <p:nvPr/>
          </p:nvSpPr>
          <p:spPr>
            <a:xfrm>
              <a:off x="2639265" y="1776423"/>
              <a:ext cx="55374" cy="35295"/>
            </a:xfrm>
            <a:custGeom>
              <a:avLst/>
              <a:gdLst/>
              <a:ahLst/>
              <a:cxnLst/>
              <a:rect l="l" t="t" r="r" b="b"/>
              <a:pathLst>
                <a:path w="1572" h="1002" extrusionOk="0">
                  <a:moveTo>
                    <a:pt x="405" y="1"/>
                  </a:moveTo>
                  <a:lnTo>
                    <a:pt x="238" y="144"/>
                  </a:lnTo>
                  <a:lnTo>
                    <a:pt x="0" y="620"/>
                  </a:lnTo>
                  <a:lnTo>
                    <a:pt x="238" y="1001"/>
                  </a:lnTo>
                  <a:lnTo>
                    <a:pt x="1358" y="1001"/>
                  </a:lnTo>
                  <a:cubicBezTo>
                    <a:pt x="1477" y="1001"/>
                    <a:pt x="1572" y="906"/>
                    <a:pt x="1572" y="787"/>
                  </a:cubicBezTo>
                  <a:lnTo>
                    <a:pt x="1572" y="644"/>
                  </a:lnTo>
                  <a:lnTo>
                    <a:pt x="667" y="644"/>
                  </a:lnTo>
                  <a:cubicBezTo>
                    <a:pt x="619" y="644"/>
                    <a:pt x="572" y="620"/>
                    <a:pt x="572" y="572"/>
                  </a:cubicBezTo>
                  <a:lnTo>
                    <a:pt x="572" y="144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FF6A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8" name="Google Shape;1498;p47"/>
            <p:cNvSpPr/>
            <p:nvPr/>
          </p:nvSpPr>
          <p:spPr>
            <a:xfrm>
              <a:off x="2646803" y="1752118"/>
              <a:ext cx="30223" cy="30223"/>
            </a:xfrm>
            <a:custGeom>
              <a:avLst/>
              <a:gdLst/>
              <a:ahLst/>
              <a:cxnLst/>
              <a:rect l="l" t="t" r="r" b="b"/>
              <a:pathLst>
                <a:path w="858" h="858" extrusionOk="0">
                  <a:moveTo>
                    <a:pt x="1" y="0"/>
                  </a:moveTo>
                  <a:lnTo>
                    <a:pt x="1" y="858"/>
                  </a:lnTo>
                  <a:lnTo>
                    <a:pt x="644" y="858"/>
                  </a:lnTo>
                  <a:lnTo>
                    <a:pt x="644" y="834"/>
                  </a:lnTo>
                  <a:cubicBezTo>
                    <a:pt x="763" y="834"/>
                    <a:pt x="858" y="739"/>
                    <a:pt x="858" y="619"/>
                  </a:cubicBezTo>
                  <a:lnTo>
                    <a:pt x="858" y="215"/>
                  </a:lnTo>
                  <a:cubicBezTo>
                    <a:pt x="858" y="96"/>
                    <a:pt x="763" y="0"/>
                    <a:pt x="644" y="0"/>
                  </a:cubicBez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9" name="Google Shape;1499;p47"/>
            <p:cNvSpPr/>
            <p:nvPr/>
          </p:nvSpPr>
          <p:spPr>
            <a:xfrm>
              <a:off x="2639265" y="1752118"/>
              <a:ext cx="37761" cy="29378"/>
            </a:xfrm>
            <a:custGeom>
              <a:avLst/>
              <a:gdLst/>
              <a:ahLst/>
              <a:cxnLst/>
              <a:rect l="l" t="t" r="r" b="b"/>
              <a:pathLst>
                <a:path w="1072" h="834" extrusionOk="0">
                  <a:moveTo>
                    <a:pt x="215" y="0"/>
                  </a:moveTo>
                  <a:lnTo>
                    <a:pt x="0" y="429"/>
                  </a:lnTo>
                  <a:lnTo>
                    <a:pt x="215" y="834"/>
                  </a:lnTo>
                  <a:lnTo>
                    <a:pt x="858" y="834"/>
                  </a:lnTo>
                  <a:cubicBezTo>
                    <a:pt x="977" y="834"/>
                    <a:pt x="1072" y="739"/>
                    <a:pt x="1072" y="619"/>
                  </a:cubicBezTo>
                  <a:lnTo>
                    <a:pt x="1072" y="500"/>
                  </a:lnTo>
                  <a:lnTo>
                    <a:pt x="643" y="500"/>
                  </a:lnTo>
                  <a:cubicBezTo>
                    <a:pt x="596" y="500"/>
                    <a:pt x="572" y="477"/>
                    <a:pt x="572" y="429"/>
                  </a:cubicBezTo>
                  <a:lnTo>
                    <a:pt x="572" y="0"/>
                  </a:lnTo>
                  <a:close/>
                </a:path>
              </a:pathLst>
            </a:custGeom>
            <a:solidFill>
              <a:srgbClr val="3BB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0" name="Google Shape;1500;p47"/>
            <p:cNvSpPr/>
            <p:nvPr/>
          </p:nvSpPr>
          <p:spPr>
            <a:xfrm>
              <a:off x="2401848" y="1568384"/>
              <a:ext cx="244990" cy="332242"/>
            </a:xfrm>
            <a:custGeom>
              <a:avLst/>
              <a:gdLst/>
              <a:ahLst/>
              <a:cxnLst/>
              <a:rect l="l" t="t" r="r" b="b"/>
              <a:pathLst>
                <a:path w="6955" h="9432" extrusionOk="0">
                  <a:moveTo>
                    <a:pt x="334" y="1"/>
                  </a:moveTo>
                  <a:lnTo>
                    <a:pt x="25" y="239"/>
                  </a:lnTo>
                  <a:lnTo>
                    <a:pt x="1" y="9384"/>
                  </a:lnTo>
                  <a:lnTo>
                    <a:pt x="6502" y="9431"/>
                  </a:lnTo>
                  <a:cubicBezTo>
                    <a:pt x="6740" y="9431"/>
                    <a:pt x="6955" y="9312"/>
                    <a:pt x="6955" y="9074"/>
                  </a:cubicBezTo>
                  <a:lnTo>
                    <a:pt x="6955" y="430"/>
                  </a:lnTo>
                  <a:cubicBezTo>
                    <a:pt x="6955" y="191"/>
                    <a:pt x="6764" y="1"/>
                    <a:pt x="6526" y="1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1" name="Google Shape;1501;p47"/>
            <p:cNvSpPr/>
            <p:nvPr/>
          </p:nvSpPr>
          <p:spPr>
            <a:xfrm>
              <a:off x="2378353" y="1568384"/>
              <a:ext cx="268485" cy="334743"/>
            </a:xfrm>
            <a:custGeom>
              <a:avLst/>
              <a:gdLst/>
              <a:ahLst/>
              <a:cxnLst/>
              <a:rect l="l" t="t" r="r" b="b"/>
              <a:pathLst>
                <a:path w="7622" h="9503" extrusionOk="0">
                  <a:moveTo>
                    <a:pt x="549" y="1"/>
                  </a:moveTo>
                  <a:lnTo>
                    <a:pt x="1" y="5002"/>
                  </a:lnTo>
                  <a:lnTo>
                    <a:pt x="549" y="9503"/>
                  </a:lnTo>
                  <a:lnTo>
                    <a:pt x="7193" y="9503"/>
                  </a:lnTo>
                  <a:cubicBezTo>
                    <a:pt x="7431" y="9503"/>
                    <a:pt x="7622" y="9312"/>
                    <a:pt x="7622" y="9074"/>
                  </a:cubicBezTo>
                  <a:lnTo>
                    <a:pt x="1192" y="9074"/>
                  </a:lnTo>
                  <a:cubicBezTo>
                    <a:pt x="1073" y="9074"/>
                    <a:pt x="1001" y="9003"/>
                    <a:pt x="1001" y="8884"/>
                  </a:cubicBezTo>
                  <a:lnTo>
                    <a:pt x="1001" y="1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2" name="Google Shape;1502;p47"/>
            <p:cNvSpPr/>
            <p:nvPr/>
          </p:nvSpPr>
          <p:spPr>
            <a:xfrm>
              <a:off x="2435418" y="1685824"/>
              <a:ext cx="177851" cy="96517"/>
            </a:xfrm>
            <a:custGeom>
              <a:avLst/>
              <a:gdLst/>
              <a:ahLst/>
              <a:cxnLst/>
              <a:rect l="l" t="t" r="r" b="b"/>
              <a:pathLst>
                <a:path w="5049" h="2740" extrusionOk="0">
                  <a:moveTo>
                    <a:pt x="286" y="1"/>
                  </a:moveTo>
                  <a:lnTo>
                    <a:pt x="215" y="120"/>
                  </a:lnTo>
                  <a:cubicBezTo>
                    <a:pt x="96" y="120"/>
                    <a:pt x="0" y="215"/>
                    <a:pt x="0" y="334"/>
                  </a:cubicBezTo>
                  <a:lnTo>
                    <a:pt x="0" y="2525"/>
                  </a:lnTo>
                  <a:cubicBezTo>
                    <a:pt x="0" y="2644"/>
                    <a:pt x="96" y="2740"/>
                    <a:pt x="215" y="2740"/>
                  </a:cubicBezTo>
                  <a:lnTo>
                    <a:pt x="4668" y="2740"/>
                  </a:lnTo>
                  <a:cubicBezTo>
                    <a:pt x="4787" y="2740"/>
                    <a:pt x="4882" y="2644"/>
                    <a:pt x="4882" y="2525"/>
                  </a:cubicBezTo>
                  <a:lnTo>
                    <a:pt x="5049" y="2478"/>
                  </a:lnTo>
                  <a:lnTo>
                    <a:pt x="5049" y="215"/>
                  </a:lnTo>
                  <a:cubicBezTo>
                    <a:pt x="5049" y="96"/>
                    <a:pt x="4954" y="1"/>
                    <a:pt x="4835" y="1"/>
                  </a:cubicBez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3" name="Google Shape;1503;p47"/>
            <p:cNvSpPr/>
            <p:nvPr/>
          </p:nvSpPr>
          <p:spPr>
            <a:xfrm>
              <a:off x="2432071" y="1685824"/>
              <a:ext cx="181197" cy="99863"/>
            </a:xfrm>
            <a:custGeom>
              <a:avLst/>
              <a:gdLst/>
              <a:ahLst/>
              <a:cxnLst/>
              <a:rect l="l" t="t" r="r" b="b"/>
              <a:pathLst>
                <a:path w="5144" h="2835" extrusionOk="0">
                  <a:moveTo>
                    <a:pt x="214" y="1"/>
                  </a:moveTo>
                  <a:cubicBezTo>
                    <a:pt x="95" y="1"/>
                    <a:pt x="0" y="96"/>
                    <a:pt x="0" y="215"/>
                  </a:cubicBezTo>
                  <a:lnTo>
                    <a:pt x="0" y="2621"/>
                  </a:lnTo>
                  <a:cubicBezTo>
                    <a:pt x="0" y="2740"/>
                    <a:pt x="95" y="2835"/>
                    <a:pt x="214" y="2835"/>
                  </a:cubicBezTo>
                  <a:lnTo>
                    <a:pt x="4930" y="2835"/>
                  </a:lnTo>
                  <a:cubicBezTo>
                    <a:pt x="5049" y="2835"/>
                    <a:pt x="5144" y="2740"/>
                    <a:pt x="5144" y="2621"/>
                  </a:cubicBezTo>
                  <a:lnTo>
                    <a:pt x="5144" y="2478"/>
                  </a:lnTo>
                  <a:lnTo>
                    <a:pt x="500" y="2478"/>
                  </a:lnTo>
                  <a:cubicBezTo>
                    <a:pt x="429" y="2478"/>
                    <a:pt x="381" y="2406"/>
                    <a:pt x="381" y="2335"/>
                  </a:cubicBezTo>
                  <a:lnTo>
                    <a:pt x="381" y="1"/>
                  </a:lnTo>
                  <a:close/>
                </a:path>
              </a:pathLst>
            </a:custGeom>
            <a:solidFill>
              <a:srgbClr val="2E40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4" name="Google Shape;1504;p47"/>
            <p:cNvSpPr/>
            <p:nvPr/>
          </p:nvSpPr>
          <p:spPr>
            <a:xfrm>
              <a:off x="2360741" y="1568384"/>
              <a:ext cx="36951" cy="332242"/>
            </a:xfrm>
            <a:custGeom>
              <a:avLst/>
              <a:gdLst/>
              <a:ahLst/>
              <a:cxnLst/>
              <a:rect l="l" t="t" r="r" b="b"/>
              <a:pathLst>
                <a:path w="1049" h="9432" extrusionOk="0">
                  <a:moveTo>
                    <a:pt x="382" y="1"/>
                  </a:moveTo>
                  <a:cubicBezTo>
                    <a:pt x="144" y="1"/>
                    <a:pt x="1" y="239"/>
                    <a:pt x="1" y="477"/>
                  </a:cubicBezTo>
                  <a:lnTo>
                    <a:pt x="96" y="8979"/>
                  </a:lnTo>
                  <a:cubicBezTo>
                    <a:pt x="96" y="9217"/>
                    <a:pt x="287" y="9408"/>
                    <a:pt x="525" y="9408"/>
                  </a:cubicBezTo>
                  <a:lnTo>
                    <a:pt x="1049" y="9431"/>
                  </a:lnTo>
                  <a:lnTo>
                    <a:pt x="953" y="9241"/>
                  </a:lnTo>
                  <a:lnTo>
                    <a:pt x="1049" y="9074"/>
                  </a:lnTo>
                  <a:lnTo>
                    <a:pt x="1049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5" name="Google Shape;1505;p47"/>
            <p:cNvSpPr/>
            <p:nvPr/>
          </p:nvSpPr>
          <p:spPr>
            <a:xfrm>
              <a:off x="2359085" y="1568384"/>
              <a:ext cx="38607" cy="334743"/>
            </a:xfrm>
            <a:custGeom>
              <a:avLst/>
              <a:gdLst/>
              <a:ahLst/>
              <a:cxnLst/>
              <a:rect l="l" t="t" r="r" b="b"/>
              <a:pathLst>
                <a:path w="1096" h="9503" extrusionOk="0">
                  <a:moveTo>
                    <a:pt x="429" y="1"/>
                  </a:moveTo>
                  <a:cubicBezTo>
                    <a:pt x="191" y="1"/>
                    <a:pt x="0" y="191"/>
                    <a:pt x="0" y="430"/>
                  </a:cubicBezTo>
                  <a:lnTo>
                    <a:pt x="0" y="9074"/>
                  </a:lnTo>
                  <a:cubicBezTo>
                    <a:pt x="0" y="9312"/>
                    <a:pt x="191" y="9503"/>
                    <a:pt x="429" y="9503"/>
                  </a:cubicBezTo>
                  <a:lnTo>
                    <a:pt x="1096" y="9503"/>
                  </a:lnTo>
                  <a:lnTo>
                    <a:pt x="1096" y="9074"/>
                  </a:lnTo>
                  <a:lnTo>
                    <a:pt x="596" y="9074"/>
                  </a:lnTo>
                  <a:cubicBezTo>
                    <a:pt x="500" y="9074"/>
                    <a:pt x="429" y="9003"/>
                    <a:pt x="429" y="8931"/>
                  </a:cubicBezTo>
                  <a:lnTo>
                    <a:pt x="429" y="1"/>
                  </a:ln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6" name="Google Shape;1506;p47"/>
            <p:cNvSpPr/>
            <p:nvPr/>
          </p:nvSpPr>
          <p:spPr>
            <a:xfrm>
              <a:off x="2447993" y="1702626"/>
              <a:ext cx="56254" cy="66293"/>
            </a:xfrm>
            <a:custGeom>
              <a:avLst/>
              <a:gdLst/>
              <a:ahLst/>
              <a:cxnLst/>
              <a:rect l="l" t="t" r="r" b="b"/>
              <a:pathLst>
                <a:path w="1597" h="1882" extrusionOk="0">
                  <a:moveTo>
                    <a:pt x="810" y="572"/>
                  </a:moveTo>
                  <a:lnTo>
                    <a:pt x="1025" y="1167"/>
                  </a:lnTo>
                  <a:lnTo>
                    <a:pt x="572" y="1167"/>
                  </a:lnTo>
                  <a:lnTo>
                    <a:pt x="810" y="572"/>
                  </a:lnTo>
                  <a:close/>
                  <a:moveTo>
                    <a:pt x="810" y="0"/>
                  </a:moveTo>
                  <a:cubicBezTo>
                    <a:pt x="715" y="0"/>
                    <a:pt x="643" y="48"/>
                    <a:pt x="620" y="119"/>
                  </a:cubicBezTo>
                  <a:lnTo>
                    <a:pt x="620" y="143"/>
                  </a:lnTo>
                  <a:lnTo>
                    <a:pt x="48" y="1667"/>
                  </a:lnTo>
                  <a:cubicBezTo>
                    <a:pt x="0" y="1739"/>
                    <a:pt x="48" y="1834"/>
                    <a:pt x="143" y="1858"/>
                  </a:cubicBezTo>
                  <a:cubicBezTo>
                    <a:pt x="163" y="1871"/>
                    <a:pt x="183" y="1876"/>
                    <a:pt x="204" y="1876"/>
                  </a:cubicBezTo>
                  <a:cubicBezTo>
                    <a:pt x="261" y="1876"/>
                    <a:pt x="316" y="1832"/>
                    <a:pt x="334" y="1763"/>
                  </a:cubicBezTo>
                  <a:lnTo>
                    <a:pt x="453" y="1501"/>
                  </a:lnTo>
                  <a:lnTo>
                    <a:pt x="1144" y="1501"/>
                  </a:lnTo>
                  <a:lnTo>
                    <a:pt x="1263" y="1763"/>
                  </a:lnTo>
                  <a:cubicBezTo>
                    <a:pt x="1286" y="1834"/>
                    <a:pt x="1334" y="1882"/>
                    <a:pt x="1406" y="1882"/>
                  </a:cubicBezTo>
                  <a:cubicBezTo>
                    <a:pt x="1429" y="1882"/>
                    <a:pt x="1453" y="1882"/>
                    <a:pt x="1477" y="1858"/>
                  </a:cubicBezTo>
                  <a:cubicBezTo>
                    <a:pt x="1548" y="1834"/>
                    <a:pt x="1596" y="1739"/>
                    <a:pt x="1572" y="1643"/>
                  </a:cubicBezTo>
                  <a:lnTo>
                    <a:pt x="977" y="119"/>
                  </a:lnTo>
                  <a:cubicBezTo>
                    <a:pt x="953" y="48"/>
                    <a:pt x="882" y="0"/>
                    <a:pt x="810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7" name="Google Shape;1507;p47"/>
            <p:cNvSpPr/>
            <p:nvPr/>
          </p:nvSpPr>
          <p:spPr>
            <a:xfrm>
              <a:off x="2544474" y="1702626"/>
              <a:ext cx="52027" cy="66293"/>
            </a:xfrm>
            <a:custGeom>
              <a:avLst/>
              <a:gdLst/>
              <a:ahLst/>
              <a:cxnLst/>
              <a:rect l="l" t="t" r="r" b="b"/>
              <a:pathLst>
                <a:path w="1477" h="1882" extrusionOk="0">
                  <a:moveTo>
                    <a:pt x="214" y="0"/>
                  </a:moveTo>
                  <a:cubicBezTo>
                    <a:pt x="119" y="0"/>
                    <a:pt x="48" y="72"/>
                    <a:pt x="48" y="167"/>
                  </a:cubicBezTo>
                  <a:cubicBezTo>
                    <a:pt x="48" y="262"/>
                    <a:pt x="119" y="334"/>
                    <a:pt x="214" y="334"/>
                  </a:cubicBezTo>
                  <a:lnTo>
                    <a:pt x="953" y="334"/>
                  </a:lnTo>
                  <a:lnTo>
                    <a:pt x="48" y="1643"/>
                  </a:lnTo>
                  <a:cubicBezTo>
                    <a:pt x="0" y="1691"/>
                    <a:pt x="0" y="1739"/>
                    <a:pt x="24" y="1810"/>
                  </a:cubicBezTo>
                  <a:cubicBezTo>
                    <a:pt x="72" y="1858"/>
                    <a:pt x="119" y="1882"/>
                    <a:pt x="191" y="1882"/>
                  </a:cubicBezTo>
                  <a:lnTo>
                    <a:pt x="1310" y="1882"/>
                  </a:lnTo>
                  <a:cubicBezTo>
                    <a:pt x="1405" y="1882"/>
                    <a:pt x="1477" y="1810"/>
                    <a:pt x="1477" y="1739"/>
                  </a:cubicBezTo>
                  <a:cubicBezTo>
                    <a:pt x="1477" y="1643"/>
                    <a:pt x="1405" y="1572"/>
                    <a:pt x="1310" y="1572"/>
                  </a:cubicBezTo>
                  <a:lnTo>
                    <a:pt x="500" y="1572"/>
                  </a:lnTo>
                  <a:lnTo>
                    <a:pt x="1405" y="262"/>
                  </a:lnTo>
                  <a:cubicBezTo>
                    <a:pt x="1429" y="215"/>
                    <a:pt x="1429" y="143"/>
                    <a:pt x="1405" y="96"/>
                  </a:cubicBezTo>
                  <a:cubicBezTo>
                    <a:pt x="1381" y="24"/>
                    <a:pt x="1334" y="0"/>
                    <a:pt x="1262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8" name="Google Shape;1508;p47"/>
            <p:cNvSpPr/>
            <p:nvPr/>
          </p:nvSpPr>
          <p:spPr>
            <a:xfrm>
              <a:off x="2505868" y="1730313"/>
              <a:ext cx="39452" cy="10920"/>
            </a:xfrm>
            <a:custGeom>
              <a:avLst/>
              <a:gdLst/>
              <a:ahLst/>
              <a:cxnLst/>
              <a:rect l="l" t="t" r="r" b="b"/>
              <a:pathLst>
                <a:path w="1120" h="310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38"/>
                    <a:pt x="72" y="310"/>
                    <a:pt x="167" y="310"/>
                  </a:cubicBezTo>
                  <a:lnTo>
                    <a:pt x="953" y="310"/>
                  </a:lnTo>
                  <a:cubicBezTo>
                    <a:pt x="1049" y="310"/>
                    <a:pt x="1120" y="238"/>
                    <a:pt x="1120" y="167"/>
                  </a:cubicBezTo>
                  <a:cubicBezTo>
                    <a:pt x="1120" y="72"/>
                    <a:pt x="1049" y="0"/>
                    <a:pt x="953" y="0"/>
                  </a:cubicBezTo>
                  <a:close/>
                </a:path>
              </a:pathLst>
            </a:custGeom>
            <a:solidFill>
              <a:srgbClr val="B8C6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7" name="CuadroTexto 6">
            <a:extLst>
              <a:ext uri="{FF2B5EF4-FFF2-40B4-BE49-F238E27FC236}">
                <a16:creationId xmlns:a16="http://schemas.microsoft.com/office/drawing/2014/main" id="{2252EB7A-A803-7409-3B67-DF336AB9F84A}"/>
              </a:ext>
            </a:extLst>
          </p:cNvPr>
          <p:cNvSpPr txBox="1"/>
          <p:nvPr/>
        </p:nvSpPr>
        <p:spPr>
          <a:xfrm>
            <a:off x="3224646" y="1162171"/>
            <a:ext cx="24141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hlinkClick r:id="rId3"/>
              </a:rPr>
              <a:t>https://uchile.cl/u211989</a:t>
            </a:r>
            <a:r>
              <a:rPr lang="en-GB" sz="1400" b="1" dirty="0"/>
              <a:t> </a:t>
            </a:r>
            <a:endParaRPr lang="en-GB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1BEAF437-8E0A-820E-EB1A-07F039C7E4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604" y="1672716"/>
            <a:ext cx="5173217" cy="263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52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p44"/>
          <p:cNvSpPr txBox="1">
            <a:spLocks noGrp="1"/>
          </p:cNvSpPr>
          <p:nvPr>
            <p:ph type="title"/>
          </p:nvPr>
        </p:nvSpPr>
        <p:spPr>
          <a:xfrm>
            <a:off x="984486" y="2266059"/>
            <a:ext cx="7135081" cy="9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Course Guidelines</a:t>
            </a:r>
            <a:endParaRPr dirty="0"/>
          </a:p>
        </p:txBody>
      </p:sp>
      <p:sp>
        <p:nvSpPr>
          <p:cNvPr id="1368" name="Google Shape;1368;p44"/>
          <p:cNvSpPr txBox="1">
            <a:spLocks noGrp="1"/>
          </p:cNvSpPr>
          <p:nvPr>
            <p:ph type="title" idx="2"/>
          </p:nvPr>
        </p:nvSpPr>
        <p:spPr>
          <a:xfrm>
            <a:off x="3559375" y="1266675"/>
            <a:ext cx="1611834" cy="107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03</a:t>
            </a:r>
            <a:endParaRPr dirty="0"/>
          </a:p>
        </p:txBody>
      </p:sp>
      <p:sp>
        <p:nvSpPr>
          <p:cNvPr id="1369" name="Google Shape;1369;p44"/>
          <p:cNvSpPr txBox="1">
            <a:spLocks noGrp="1"/>
          </p:cNvSpPr>
          <p:nvPr>
            <p:ph type="subTitle" idx="1"/>
          </p:nvPr>
        </p:nvSpPr>
        <p:spPr>
          <a:xfrm>
            <a:off x="2887541" y="3208048"/>
            <a:ext cx="4005206" cy="37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370" name="Google Shape;1370;p44"/>
          <p:cNvGrpSpPr/>
          <p:nvPr/>
        </p:nvGrpSpPr>
        <p:grpSpPr>
          <a:xfrm rot="-874360">
            <a:off x="6039350" y="3921721"/>
            <a:ext cx="814800" cy="1010469"/>
            <a:chOff x="1999500" y="1103225"/>
            <a:chExt cx="814825" cy="1010500"/>
          </a:xfrm>
        </p:grpSpPr>
        <p:sp>
          <p:nvSpPr>
            <p:cNvPr id="1371" name="Google Shape;1371;p44"/>
            <p:cNvSpPr/>
            <p:nvPr/>
          </p:nvSpPr>
          <p:spPr>
            <a:xfrm>
              <a:off x="2692750" y="1981875"/>
              <a:ext cx="121575" cy="131850"/>
            </a:xfrm>
            <a:custGeom>
              <a:avLst/>
              <a:gdLst/>
              <a:ahLst/>
              <a:cxnLst/>
              <a:rect l="l" t="t" r="r" b="b"/>
              <a:pathLst>
                <a:path w="4863" h="5274" extrusionOk="0">
                  <a:moveTo>
                    <a:pt x="2357" y="0"/>
                  </a:moveTo>
                  <a:lnTo>
                    <a:pt x="1" y="1827"/>
                  </a:lnTo>
                  <a:cubicBezTo>
                    <a:pt x="1" y="1827"/>
                    <a:pt x="3511" y="5273"/>
                    <a:pt x="4300" y="5273"/>
                  </a:cubicBezTo>
                  <a:cubicBezTo>
                    <a:pt x="4341" y="5273"/>
                    <a:pt x="4375" y="5264"/>
                    <a:pt x="4400" y="5244"/>
                  </a:cubicBezTo>
                  <a:cubicBezTo>
                    <a:pt x="4863" y="4892"/>
                    <a:pt x="2357" y="0"/>
                    <a:pt x="23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2" name="Google Shape;1372;p44"/>
            <p:cNvSpPr/>
            <p:nvPr/>
          </p:nvSpPr>
          <p:spPr>
            <a:xfrm>
              <a:off x="2541025" y="1814075"/>
              <a:ext cx="231800" cy="244300"/>
            </a:xfrm>
            <a:custGeom>
              <a:avLst/>
              <a:gdLst/>
              <a:ahLst/>
              <a:cxnLst/>
              <a:rect l="l" t="t" r="r" b="b"/>
              <a:pathLst>
                <a:path w="9272" h="9772" extrusionOk="0">
                  <a:moveTo>
                    <a:pt x="6122" y="0"/>
                  </a:moveTo>
                  <a:lnTo>
                    <a:pt x="0" y="4444"/>
                  </a:lnTo>
                  <a:lnTo>
                    <a:pt x="7353" y="9771"/>
                  </a:lnTo>
                  <a:lnTo>
                    <a:pt x="9272" y="8379"/>
                  </a:lnTo>
                  <a:lnTo>
                    <a:pt x="61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3" name="Google Shape;1373;p44"/>
            <p:cNvSpPr/>
            <p:nvPr/>
          </p:nvSpPr>
          <p:spPr>
            <a:xfrm>
              <a:off x="2152025" y="1276025"/>
              <a:ext cx="542075" cy="649150"/>
            </a:xfrm>
            <a:custGeom>
              <a:avLst/>
              <a:gdLst/>
              <a:ahLst/>
              <a:cxnLst/>
              <a:rect l="l" t="t" r="r" b="b"/>
              <a:pathLst>
                <a:path w="21683" h="25966" extrusionOk="0">
                  <a:moveTo>
                    <a:pt x="6123" y="0"/>
                  </a:moveTo>
                  <a:lnTo>
                    <a:pt x="1" y="4444"/>
                  </a:lnTo>
                  <a:cubicBezTo>
                    <a:pt x="8433" y="16060"/>
                    <a:pt x="7127" y="14351"/>
                    <a:pt x="15560" y="25966"/>
                  </a:cubicBezTo>
                  <a:cubicBezTo>
                    <a:pt x="15749" y="25955"/>
                    <a:pt x="16191" y="25905"/>
                    <a:pt x="16634" y="25596"/>
                  </a:cubicBezTo>
                  <a:cubicBezTo>
                    <a:pt x="17119" y="25260"/>
                    <a:pt x="17319" y="24814"/>
                    <a:pt x="17387" y="24639"/>
                  </a:cubicBezTo>
                  <a:cubicBezTo>
                    <a:pt x="18289" y="23985"/>
                    <a:pt x="19190" y="23331"/>
                    <a:pt x="20092" y="22676"/>
                  </a:cubicBezTo>
                  <a:cubicBezTo>
                    <a:pt x="20247" y="22671"/>
                    <a:pt x="20791" y="22632"/>
                    <a:pt x="21241" y="22208"/>
                  </a:cubicBezTo>
                  <a:cubicBezTo>
                    <a:pt x="21505" y="21960"/>
                    <a:pt x="21625" y="21682"/>
                    <a:pt x="21682" y="21522"/>
                  </a:cubicBezTo>
                  <a:lnTo>
                    <a:pt x="612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4" name="Google Shape;1374;p44"/>
            <p:cNvSpPr/>
            <p:nvPr/>
          </p:nvSpPr>
          <p:spPr>
            <a:xfrm>
              <a:off x="2197650" y="1305325"/>
              <a:ext cx="456650" cy="586700"/>
            </a:xfrm>
            <a:custGeom>
              <a:avLst/>
              <a:gdLst/>
              <a:ahLst/>
              <a:cxnLst/>
              <a:rect l="l" t="t" r="r" b="b"/>
              <a:pathLst>
                <a:path w="18266" h="23468" extrusionOk="0">
                  <a:moveTo>
                    <a:pt x="2676" y="0"/>
                  </a:moveTo>
                  <a:lnTo>
                    <a:pt x="1" y="1947"/>
                  </a:lnTo>
                  <a:lnTo>
                    <a:pt x="15562" y="23467"/>
                  </a:lnTo>
                  <a:cubicBezTo>
                    <a:pt x="15840" y="23449"/>
                    <a:pt x="16516" y="23367"/>
                    <a:pt x="17186" y="22885"/>
                  </a:cubicBezTo>
                  <a:cubicBezTo>
                    <a:pt x="17871" y="22394"/>
                    <a:pt x="18163" y="21763"/>
                    <a:pt x="18265" y="21504"/>
                  </a:cubicBezTo>
                  <a:lnTo>
                    <a:pt x="267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5" name="Google Shape;1375;p44"/>
            <p:cNvSpPr/>
            <p:nvPr/>
          </p:nvSpPr>
          <p:spPr>
            <a:xfrm>
              <a:off x="1999500" y="1103225"/>
              <a:ext cx="213225" cy="162875"/>
            </a:xfrm>
            <a:custGeom>
              <a:avLst/>
              <a:gdLst/>
              <a:ahLst/>
              <a:cxnLst/>
              <a:rect l="l" t="t" r="r" b="b"/>
              <a:pathLst>
                <a:path w="8529" h="6515" extrusionOk="0">
                  <a:moveTo>
                    <a:pt x="5169" y="0"/>
                  </a:moveTo>
                  <a:cubicBezTo>
                    <a:pt x="4474" y="0"/>
                    <a:pt x="3692" y="260"/>
                    <a:pt x="2830" y="925"/>
                  </a:cubicBezTo>
                  <a:cubicBezTo>
                    <a:pt x="0" y="3109"/>
                    <a:pt x="1659" y="5406"/>
                    <a:pt x="2800" y="6515"/>
                  </a:cubicBezTo>
                  <a:lnTo>
                    <a:pt x="8528" y="2354"/>
                  </a:lnTo>
                  <a:cubicBezTo>
                    <a:pt x="7926" y="1390"/>
                    <a:pt x="6779" y="0"/>
                    <a:pt x="51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6" name="Google Shape;1376;p44"/>
            <p:cNvSpPr/>
            <p:nvPr/>
          </p:nvSpPr>
          <p:spPr>
            <a:xfrm>
              <a:off x="2059825" y="1153450"/>
              <a:ext cx="251175" cy="237950"/>
            </a:xfrm>
            <a:custGeom>
              <a:avLst/>
              <a:gdLst/>
              <a:ahLst/>
              <a:cxnLst/>
              <a:rect l="l" t="t" r="r" b="b"/>
              <a:pathLst>
                <a:path w="10047" h="9518" extrusionOk="0">
                  <a:moveTo>
                    <a:pt x="6591" y="1"/>
                  </a:moveTo>
                  <a:lnTo>
                    <a:pt x="6115" y="345"/>
                  </a:lnTo>
                  <a:lnTo>
                    <a:pt x="387" y="4506"/>
                  </a:lnTo>
                  <a:lnTo>
                    <a:pt x="0" y="4786"/>
                  </a:lnTo>
                  <a:lnTo>
                    <a:pt x="3454" y="9518"/>
                  </a:lnTo>
                  <a:lnTo>
                    <a:pt x="3690" y="9347"/>
                  </a:lnTo>
                  <a:lnTo>
                    <a:pt x="9811" y="4903"/>
                  </a:lnTo>
                  <a:lnTo>
                    <a:pt x="10047" y="4732"/>
                  </a:lnTo>
                  <a:lnTo>
                    <a:pt x="65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7" name="Google Shape;1377;p44"/>
            <p:cNvSpPr/>
            <p:nvPr/>
          </p:nvSpPr>
          <p:spPr>
            <a:xfrm>
              <a:off x="2104525" y="1215475"/>
              <a:ext cx="206475" cy="175925"/>
            </a:xfrm>
            <a:custGeom>
              <a:avLst/>
              <a:gdLst/>
              <a:ahLst/>
              <a:cxnLst/>
              <a:rect l="l" t="t" r="r" b="b"/>
              <a:pathLst>
                <a:path w="8259" h="7037" extrusionOk="0">
                  <a:moveTo>
                    <a:pt x="6607" y="1"/>
                  </a:moveTo>
                  <a:lnTo>
                    <a:pt x="0" y="4768"/>
                  </a:lnTo>
                  <a:lnTo>
                    <a:pt x="1666" y="7037"/>
                  </a:lnTo>
                  <a:lnTo>
                    <a:pt x="1902" y="6866"/>
                  </a:lnTo>
                  <a:lnTo>
                    <a:pt x="8023" y="2422"/>
                  </a:lnTo>
                  <a:lnTo>
                    <a:pt x="8259" y="2251"/>
                  </a:lnTo>
                  <a:lnTo>
                    <a:pt x="660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394" name="Google Shape;1394;p44"/>
          <p:cNvGrpSpPr/>
          <p:nvPr/>
        </p:nvGrpSpPr>
        <p:grpSpPr>
          <a:xfrm rot="3104195">
            <a:off x="6982313" y="961005"/>
            <a:ext cx="866081" cy="1106865"/>
            <a:chOff x="5486600" y="3488850"/>
            <a:chExt cx="866050" cy="1106825"/>
          </a:xfrm>
        </p:grpSpPr>
        <p:sp>
          <p:nvSpPr>
            <p:cNvPr id="1395" name="Google Shape;1395;p44"/>
            <p:cNvSpPr/>
            <p:nvPr/>
          </p:nvSpPr>
          <p:spPr>
            <a:xfrm>
              <a:off x="5788775" y="4453375"/>
              <a:ext cx="91700" cy="142300"/>
            </a:xfrm>
            <a:custGeom>
              <a:avLst/>
              <a:gdLst/>
              <a:ahLst/>
              <a:cxnLst/>
              <a:rect l="l" t="t" r="r" b="b"/>
              <a:pathLst>
                <a:path w="3668" h="5692" extrusionOk="0">
                  <a:moveTo>
                    <a:pt x="2848" y="0"/>
                  </a:moveTo>
                  <a:lnTo>
                    <a:pt x="0" y="988"/>
                  </a:lnTo>
                  <a:cubicBezTo>
                    <a:pt x="0" y="988"/>
                    <a:pt x="2383" y="5691"/>
                    <a:pt x="3067" y="5691"/>
                  </a:cubicBezTo>
                  <a:cubicBezTo>
                    <a:pt x="3082" y="5691"/>
                    <a:pt x="3096" y="5689"/>
                    <a:pt x="3109" y="5685"/>
                  </a:cubicBezTo>
                  <a:cubicBezTo>
                    <a:pt x="3668" y="5496"/>
                    <a:pt x="2848" y="0"/>
                    <a:pt x="28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6" name="Google Shape;1396;p44"/>
            <p:cNvSpPr/>
            <p:nvPr/>
          </p:nvSpPr>
          <p:spPr>
            <a:xfrm>
              <a:off x="5486600" y="3488850"/>
              <a:ext cx="242700" cy="333775"/>
            </a:xfrm>
            <a:custGeom>
              <a:avLst/>
              <a:gdLst/>
              <a:ahLst/>
              <a:cxnLst/>
              <a:rect l="l" t="t" r="r" b="b"/>
              <a:pathLst>
                <a:path w="9708" h="13351" extrusionOk="0">
                  <a:moveTo>
                    <a:pt x="2377" y="1"/>
                  </a:moveTo>
                  <a:lnTo>
                    <a:pt x="0" y="1468"/>
                  </a:lnTo>
                  <a:lnTo>
                    <a:pt x="7331" y="13350"/>
                  </a:lnTo>
                  <a:lnTo>
                    <a:pt x="9708" y="11883"/>
                  </a:lnTo>
                  <a:lnTo>
                    <a:pt x="23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7" name="Google Shape;1397;p44"/>
            <p:cNvSpPr/>
            <p:nvPr/>
          </p:nvSpPr>
          <p:spPr>
            <a:xfrm>
              <a:off x="5539775" y="3589950"/>
              <a:ext cx="136350" cy="131575"/>
            </a:xfrm>
            <a:custGeom>
              <a:avLst/>
              <a:gdLst/>
              <a:ahLst/>
              <a:cxnLst/>
              <a:rect l="l" t="t" r="r" b="b"/>
              <a:pathLst>
                <a:path w="5454" h="5263" extrusionOk="0">
                  <a:moveTo>
                    <a:pt x="3565" y="1"/>
                  </a:moveTo>
                  <a:lnTo>
                    <a:pt x="0" y="2200"/>
                  </a:lnTo>
                  <a:lnTo>
                    <a:pt x="1889" y="5263"/>
                  </a:lnTo>
                  <a:lnTo>
                    <a:pt x="5454" y="3064"/>
                  </a:lnTo>
                  <a:lnTo>
                    <a:pt x="35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8" name="Google Shape;1398;p44"/>
            <p:cNvSpPr/>
            <p:nvPr/>
          </p:nvSpPr>
          <p:spPr>
            <a:xfrm>
              <a:off x="5557550" y="3742925"/>
              <a:ext cx="311475" cy="712350"/>
            </a:xfrm>
            <a:custGeom>
              <a:avLst/>
              <a:gdLst/>
              <a:ahLst/>
              <a:cxnLst/>
              <a:rect l="l" t="t" r="r" b="b"/>
              <a:pathLst>
                <a:path w="12459" h="28494" extrusionOk="0">
                  <a:moveTo>
                    <a:pt x="2881" y="1"/>
                  </a:moveTo>
                  <a:cubicBezTo>
                    <a:pt x="2645" y="1"/>
                    <a:pt x="2405" y="34"/>
                    <a:pt x="2166" y="102"/>
                  </a:cubicBezTo>
                  <a:cubicBezTo>
                    <a:pt x="794" y="497"/>
                    <a:pt x="0" y="1929"/>
                    <a:pt x="395" y="3301"/>
                  </a:cubicBezTo>
                  <a:lnTo>
                    <a:pt x="7095" y="26621"/>
                  </a:lnTo>
                  <a:cubicBezTo>
                    <a:pt x="7421" y="27755"/>
                    <a:pt x="8455" y="28493"/>
                    <a:pt x="9578" y="28493"/>
                  </a:cubicBezTo>
                  <a:cubicBezTo>
                    <a:pt x="9814" y="28493"/>
                    <a:pt x="10054" y="28461"/>
                    <a:pt x="10293" y="28392"/>
                  </a:cubicBezTo>
                  <a:cubicBezTo>
                    <a:pt x="11665" y="27999"/>
                    <a:pt x="12458" y="26565"/>
                    <a:pt x="12064" y="25194"/>
                  </a:cubicBezTo>
                  <a:lnTo>
                    <a:pt x="5364" y="1873"/>
                  </a:lnTo>
                  <a:cubicBezTo>
                    <a:pt x="5038" y="739"/>
                    <a:pt x="4005" y="1"/>
                    <a:pt x="28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9" name="Google Shape;1399;p44"/>
            <p:cNvSpPr/>
            <p:nvPr/>
          </p:nvSpPr>
          <p:spPr>
            <a:xfrm>
              <a:off x="6216825" y="4172625"/>
              <a:ext cx="135825" cy="121150"/>
            </a:xfrm>
            <a:custGeom>
              <a:avLst/>
              <a:gdLst/>
              <a:ahLst/>
              <a:cxnLst/>
              <a:rect l="l" t="t" r="r" b="b"/>
              <a:pathLst>
                <a:path w="5433" h="4846" extrusionOk="0">
                  <a:moveTo>
                    <a:pt x="1971" y="1"/>
                  </a:moveTo>
                  <a:lnTo>
                    <a:pt x="1" y="2282"/>
                  </a:lnTo>
                  <a:cubicBezTo>
                    <a:pt x="1" y="2282"/>
                    <a:pt x="3937" y="4845"/>
                    <a:pt x="4876" y="4845"/>
                  </a:cubicBezTo>
                  <a:cubicBezTo>
                    <a:pt x="4954" y="4845"/>
                    <a:pt x="5011" y="4828"/>
                    <a:pt x="5044" y="4790"/>
                  </a:cubicBezTo>
                  <a:cubicBezTo>
                    <a:pt x="5432" y="4347"/>
                    <a:pt x="1971" y="1"/>
                    <a:pt x="19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0" name="Google Shape;1400;p44"/>
            <p:cNvSpPr/>
            <p:nvPr/>
          </p:nvSpPr>
          <p:spPr>
            <a:xfrm>
              <a:off x="5665250" y="3676675"/>
              <a:ext cx="589325" cy="540575"/>
            </a:xfrm>
            <a:custGeom>
              <a:avLst/>
              <a:gdLst/>
              <a:ahLst/>
              <a:cxnLst/>
              <a:rect l="l" t="t" r="r" b="b"/>
              <a:pathLst>
                <a:path w="23573" h="21623" extrusionOk="0">
                  <a:moveTo>
                    <a:pt x="2871" y="0"/>
                  </a:moveTo>
                  <a:cubicBezTo>
                    <a:pt x="2174" y="0"/>
                    <a:pt x="1478" y="281"/>
                    <a:pt x="968" y="834"/>
                  </a:cubicBezTo>
                  <a:cubicBezTo>
                    <a:pt x="0" y="1882"/>
                    <a:pt x="67" y="3518"/>
                    <a:pt x="1116" y="4487"/>
                  </a:cubicBezTo>
                  <a:lnTo>
                    <a:pt x="18951" y="20937"/>
                  </a:lnTo>
                  <a:cubicBezTo>
                    <a:pt x="19448" y="21396"/>
                    <a:pt x="20077" y="21622"/>
                    <a:pt x="20703" y="21622"/>
                  </a:cubicBezTo>
                  <a:cubicBezTo>
                    <a:pt x="21400" y="21622"/>
                    <a:pt x="22095" y="21342"/>
                    <a:pt x="22604" y="20790"/>
                  </a:cubicBezTo>
                  <a:cubicBezTo>
                    <a:pt x="23573" y="19740"/>
                    <a:pt x="23507" y="18105"/>
                    <a:pt x="22457" y="17137"/>
                  </a:cubicBezTo>
                  <a:lnTo>
                    <a:pt x="4622" y="685"/>
                  </a:lnTo>
                  <a:cubicBezTo>
                    <a:pt x="4125" y="227"/>
                    <a:pt x="3497" y="0"/>
                    <a:pt x="28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1" name="Google Shape;1401;p44"/>
            <p:cNvSpPr/>
            <p:nvPr/>
          </p:nvSpPr>
          <p:spPr>
            <a:xfrm>
              <a:off x="5522200" y="3638350"/>
              <a:ext cx="326650" cy="286300"/>
            </a:xfrm>
            <a:custGeom>
              <a:avLst/>
              <a:gdLst/>
              <a:ahLst/>
              <a:cxnLst/>
              <a:rect l="l" t="t" r="r" b="b"/>
              <a:pathLst>
                <a:path w="13066" h="11452" extrusionOk="0">
                  <a:moveTo>
                    <a:pt x="6527" y="1"/>
                  </a:moveTo>
                  <a:cubicBezTo>
                    <a:pt x="5502" y="1"/>
                    <a:pt x="4464" y="276"/>
                    <a:pt x="3527" y="854"/>
                  </a:cubicBezTo>
                  <a:cubicBezTo>
                    <a:pt x="837" y="2514"/>
                    <a:pt x="0" y="6041"/>
                    <a:pt x="1660" y="8732"/>
                  </a:cubicBezTo>
                  <a:cubicBezTo>
                    <a:pt x="2742" y="10486"/>
                    <a:pt x="4618" y="11451"/>
                    <a:pt x="6538" y="11451"/>
                  </a:cubicBezTo>
                  <a:cubicBezTo>
                    <a:pt x="7564" y="11451"/>
                    <a:pt x="8602" y="11176"/>
                    <a:pt x="9538" y="10599"/>
                  </a:cubicBezTo>
                  <a:cubicBezTo>
                    <a:pt x="12229" y="8937"/>
                    <a:pt x="13065" y="5412"/>
                    <a:pt x="11404" y="2720"/>
                  </a:cubicBezTo>
                  <a:cubicBezTo>
                    <a:pt x="10322" y="966"/>
                    <a:pt x="8447" y="1"/>
                    <a:pt x="6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2" name="Google Shape;1402;p44"/>
            <p:cNvSpPr/>
            <p:nvPr/>
          </p:nvSpPr>
          <p:spPr>
            <a:xfrm>
              <a:off x="5583500" y="3692050"/>
              <a:ext cx="204050" cy="178850"/>
            </a:xfrm>
            <a:custGeom>
              <a:avLst/>
              <a:gdLst/>
              <a:ahLst/>
              <a:cxnLst/>
              <a:rect l="l" t="t" r="r" b="b"/>
              <a:pathLst>
                <a:path w="8162" h="7154" extrusionOk="0">
                  <a:moveTo>
                    <a:pt x="4077" y="1"/>
                  </a:moveTo>
                  <a:cubicBezTo>
                    <a:pt x="3437" y="1"/>
                    <a:pt x="2788" y="173"/>
                    <a:pt x="2202" y="534"/>
                  </a:cubicBezTo>
                  <a:cubicBezTo>
                    <a:pt x="521" y="1572"/>
                    <a:pt x="0" y="3774"/>
                    <a:pt x="1038" y="5454"/>
                  </a:cubicBezTo>
                  <a:cubicBezTo>
                    <a:pt x="1713" y="6550"/>
                    <a:pt x="2885" y="7154"/>
                    <a:pt x="4085" y="7154"/>
                  </a:cubicBezTo>
                  <a:cubicBezTo>
                    <a:pt x="4725" y="7154"/>
                    <a:pt x="5373" y="6982"/>
                    <a:pt x="5958" y="6621"/>
                  </a:cubicBezTo>
                  <a:cubicBezTo>
                    <a:pt x="7639" y="5584"/>
                    <a:pt x="8161" y="3380"/>
                    <a:pt x="7124" y="1700"/>
                  </a:cubicBezTo>
                  <a:cubicBezTo>
                    <a:pt x="6448" y="604"/>
                    <a:pt x="5277" y="1"/>
                    <a:pt x="40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3" name="Google Shape;1403;p44"/>
            <p:cNvSpPr/>
            <p:nvPr/>
          </p:nvSpPr>
          <p:spPr>
            <a:xfrm>
              <a:off x="5640200" y="3741750"/>
              <a:ext cx="90600" cy="79450"/>
            </a:xfrm>
            <a:custGeom>
              <a:avLst/>
              <a:gdLst/>
              <a:ahLst/>
              <a:cxnLst/>
              <a:rect l="l" t="t" r="r" b="b"/>
              <a:pathLst>
                <a:path w="3624" h="3178" extrusionOk="0">
                  <a:moveTo>
                    <a:pt x="1812" y="1"/>
                  </a:moveTo>
                  <a:cubicBezTo>
                    <a:pt x="1527" y="1"/>
                    <a:pt x="1239" y="77"/>
                    <a:pt x="979" y="238"/>
                  </a:cubicBezTo>
                  <a:cubicBezTo>
                    <a:pt x="234" y="699"/>
                    <a:pt x="1" y="1677"/>
                    <a:pt x="460" y="2423"/>
                  </a:cubicBezTo>
                  <a:cubicBezTo>
                    <a:pt x="761" y="2910"/>
                    <a:pt x="1282" y="3177"/>
                    <a:pt x="1815" y="3177"/>
                  </a:cubicBezTo>
                  <a:cubicBezTo>
                    <a:pt x="2100" y="3177"/>
                    <a:pt x="2387" y="3101"/>
                    <a:pt x="2647" y="2941"/>
                  </a:cubicBezTo>
                  <a:cubicBezTo>
                    <a:pt x="3393" y="2480"/>
                    <a:pt x="3623" y="1501"/>
                    <a:pt x="3164" y="755"/>
                  </a:cubicBezTo>
                  <a:cubicBezTo>
                    <a:pt x="2864" y="269"/>
                    <a:pt x="2344" y="1"/>
                    <a:pt x="18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4" name="Google Shape;1404;p44"/>
            <p:cNvSpPr/>
            <p:nvPr/>
          </p:nvSpPr>
          <p:spPr>
            <a:xfrm>
              <a:off x="5767725" y="4408200"/>
              <a:ext cx="104425" cy="91425"/>
            </a:xfrm>
            <a:custGeom>
              <a:avLst/>
              <a:gdLst/>
              <a:ahLst/>
              <a:cxnLst/>
              <a:rect l="l" t="t" r="r" b="b"/>
              <a:pathLst>
                <a:path w="4177" h="3657" extrusionOk="0">
                  <a:moveTo>
                    <a:pt x="2090" y="1"/>
                  </a:moveTo>
                  <a:cubicBezTo>
                    <a:pt x="1459" y="1"/>
                    <a:pt x="845" y="328"/>
                    <a:pt x="506" y="914"/>
                  </a:cubicBezTo>
                  <a:cubicBezTo>
                    <a:pt x="1" y="1787"/>
                    <a:pt x="299" y="2905"/>
                    <a:pt x="1173" y="3411"/>
                  </a:cubicBezTo>
                  <a:cubicBezTo>
                    <a:pt x="1461" y="3577"/>
                    <a:pt x="1776" y="3657"/>
                    <a:pt x="2087" y="3657"/>
                  </a:cubicBezTo>
                  <a:cubicBezTo>
                    <a:pt x="2718" y="3657"/>
                    <a:pt x="3332" y="3329"/>
                    <a:pt x="3671" y="2744"/>
                  </a:cubicBezTo>
                  <a:cubicBezTo>
                    <a:pt x="4176" y="1870"/>
                    <a:pt x="3878" y="752"/>
                    <a:pt x="3004" y="246"/>
                  </a:cubicBezTo>
                  <a:cubicBezTo>
                    <a:pt x="2715" y="80"/>
                    <a:pt x="2400" y="1"/>
                    <a:pt x="20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5" name="Google Shape;1405;p44"/>
            <p:cNvSpPr/>
            <p:nvPr/>
          </p:nvSpPr>
          <p:spPr>
            <a:xfrm>
              <a:off x="6186000" y="4147450"/>
              <a:ext cx="91425" cy="91400"/>
            </a:xfrm>
            <a:custGeom>
              <a:avLst/>
              <a:gdLst/>
              <a:ahLst/>
              <a:cxnLst/>
              <a:rect l="l" t="t" r="r" b="b"/>
              <a:pathLst>
                <a:path w="3657" h="3656" extrusionOk="0">
                  <a:moveTo>
                    <a:pt x="1828" y="0"/>
                  </a:moveTo>
                  <a:cubicBezTo>
                    <a:pt x="819" y="0"/>
                    <a:pt x="0" y="819"/>
                    <a:pt x="0" y="1829"/>
                  </a:cubicBezTo>
                  <a:cubicBezTo>
                    <a:pt x="0" y="2837"/>
                    <a:pt x="819" y="3655"/>
                    <a:pt x="1828" y="3655"/>
                  </a:cubicBezTo>
                  <a:cubicBezTo>
                    <a:pt x="2838" y="3655"/>
                    <a:pt x="3657" y="2837"/>
                    <a:pt x="3657" y="1829"/>
                  </a:cubicBezTo>
                  <a:cubicBezTo>
                    <a:pt x="3657" y="819"/>
                    <a:pt x="2837" y="0"/>
                    <a:pt x="18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06" name="Google Shape;1406;p44"/>
          <p:cNvGrpSpPr/>
          <p:nvPr/>
        </p:nvGrpSpPr>
        <p:grpSpPr>
          <a:xfrm flipH="1">
            <a:off x="2566374" y="647856"/>
            <a:ext cx="472395" cy="692810"/>
            <a:chOff x="7950025" y="2163425"/>
            <a:chExt cx="419050" cy="614575"/>
          </a:xfrm>
        </p:grpSpPr>
        <p:sp>
          <p:nvSpPr>
            <p:cNvPr id="1407" name="Google Shape;1407;p44"/>
            <p:cNvSpPr/>
            <p:nvPr/>
          </p:nvSpPr>
          <p:spPr>
            <a:xfrm>
              <a:off x="7959775" y="2163425"/>
              <a:ext cx="180450" cy="140625"/>
            </a:xfrm>
            <a:custGeom>
              <a:avLst/>
              <a:gdLst/>
              <a:ahLst/>
              <a:cxnLst/>
              <a:rect l="l" t="t" r="r" b="b"/>
              <a:pathLst>
                <a:path w="7218" h="5625" extrusionOk="0">
                  <a:moveTo>
                    <a:pt x="5547" y="1"/>
                  </a:moveTo>
                  <a:cubicBezTo>
                    <a:pt x="5456" y="1"/>
                    <a:pt x="5363" y="21"/>
                    <a:pt x="5277" y="64"/>
                  </a:cubicBezTo>
                  <a:lnTo>
                    <a:pt x="441" y="2405"/>
                  </a:lnTo>
                  <a:cubicBezTo>
                    <a:pt x="130" y="2558"/>
                    <a:pt x="1" y="2930"/>
                    <a:pt x="151" y="3240"/>
                  </a:cubicBezTo>
                  <a:lnTo>
                    <a:pt x="1176" y="5272"/>
                  </a:lnTo>
                  <a:cubicBezTo>
                    <a:pt x="1248" y="5421"/>
                    <a:pt x="1376" y="5536"/>
                    <a:pt x="1532" y="5589"/>
                  </a:cubicBezTo>
                  <a:cubicBezTo>
                    <a:pt x="1598" y="5613"/>
                    <a:pt x="1667" y="5625"/>
                    <a:pt x="1736" y="5625"/>
                  </a:cubicBezTo>
                  <a:cubicBezTo>
                    <a:pt x="1811" y="5625"/>
                    <a:pt x="1886" y="5611"/>
                    <a:pt x="1957" y="5583"/>
                  </a:cubicBezTo>
                  <a:cubicBezTo>
                    <a:pt x="1973" y="5579"/>
                    <a:pt x="1993" y="5571"/>
                    <a:pt x="2008" y="5562"/>
                  </a:cubicBezTo>
                  <a:lnTo>
                    <a:pt x="6845" y="3220"/>
                  </a:lnTo>
                  <a:cubicBezTo>
                    <a:pt x="6992" y="3148"/>
                    <a:pt x="7106" y="3019"/>
                    <a:pt x="7162" y="2863"/>
                  </a:cubicBezTo>
                  <a:cubicBezTo>
                    <a:pt x="7217" y="2708"/>
                    <a:pt x="7206" y="2535"/>
                    <a:pt x="7134" y="2387"/>
                  </a:cubicBezTo>
                  <a:lnTo>
                    <a:pt x="6109" y="354"/>
                  </a:lnTo>
                  <a:cubicBezTo>
                    <a:pt x="6002" y="132"/>
                    <a:pt x="5778" y="1"/>
                    <a:pt x="55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8" name="Google Shape;1408;p44"/>
            <p:cNvSpPr/>
            <p:nvPr/>
          </p:nvSpPr>
          <p:spPr>
            <a:xfrm>
              <a:off x="8000200" y="2243825"/>
              <a:ext cx="368875" cy="534175"/>
            </a:xfrm>
            <a:custGeom>
              <a:avLst/>
              <a:gdLst/>
              <a:ahLst/>
              <a:cxnLst/>
              <a:rect l="l" t="t" r="r" b="b"/>
              <a:pathLst>
                <a:path w="14755" h="21367" extrusionOk="0">
                  <a:moveTo>
                    <a:pt x="5849" y="0"/>
                  </a:moveTo>
                  <a:lnTo>
                    <a:pt x="1" y="2838"/>
                  </a:lnTo>
                  <a:lnTo>
                    <a:pt x="5885" y="14926"/>
                  </a:lnTo>
                  <a:lnTo>
                    <a:pt x="6375" y="15938"/>
                  </a:lnTo>
                  <a:lnTo>
                    <a:pt x="8120" y="19534"/>
                  </a:lnTo>
                  <a:cubicBezTo>
                    <a:pt x="8682" y="20693"/>
                    <a:pt x="9842" y="21367"/>
                    <a:pt x="11048" y="21367"/>
                  </a:cubicBezTo>
                  <a:cubicBezTo>
                    <a:pt x="11524" y="21367"/>
                    <a:pt x="12007" y="21262"/>
                    <a:pt x="12464" y="21040"/>
                  </a:cubicBezTo>
                  <a:lnTo>
                    <a:pt x="12465" y="21040"/>
                  </a:lnTo>
                  <a:cubicBezTo>
                    <a:pt x="14080" y="20257"/>
                    <a:pt x="14755" y="18310"/>
                    <a:pt x="13970" y="16696"/>
                  </a:cubicBezTo>
                  <a:lnTo>
                    <a:pt x="12225" y="13098"/>
                  </a:lnTo>
                  <a:lnTo>
                    <a:pt x="11735" y="12090"/>
                  </a:lnTo>
                  <a:lnTo>
                    <a:pt x="584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9" name="Google Shape;1409;p44"/>
            <p:cNvSpPr/>
            <p:nvPr/>
          </p:nvSpPr>
          <p:spPr>
            <a:xfrm>
              <a:off x="8037075" y="2280350"/>
              <a:ext cx="271625" cy="409475"/>
            </a:xfrm>
            <a:custGeom>
              <a:avLst/>
              <a:gdLst/>
              <a:ahLst/>
              <a:cxnLst/>
              <a:rect l="l" t="t" r="r" b="b"/>
              <a:pathLst>
                <a:path w="10865" h="16379" extrusionOk="0">
                  <a:moveTo>
                    <a:pt x="3860" y="0"/>
                  </a:moveTo>
                  <a:lnTo>
                    <a:pt x="1" y="1873"/>
                  </a:lnTo>
                  <a:lnTo>
                    <a:pt x="5014" y="12132"/>
                  </a:lnTo>
                  <a:lnTo>
                    <a:pt x="5338" y="12797"/>
                  </a:lnTo>
                  <a:lnTo>
                    <a:pt x="6488" y="15170"/>
                  </a:lnTo>
                  <a:cubicBezTo>
                    <a:pt x="6859" y="15934"/>
                    <a:pt x="7624" y="16379"/>
                    <a:pt x="8420" y="16379"/>
                  </a:cubicBezTo>
                  <a:cubicBezTo>
                    <a:pt x="8734" y="16379"/>
                    <a:pt x="9053" y="16309"/>
                    <a:pt x="9354" y="16163"/>
                  </a:cubicBezTo>
                  <a:cubicBezTo>
                    <a:pt x="10420" y="15646"/>
                    <a:pt x="10864" y="14363"/>
                    <a:pt x="10347" y="13297"/>
                  </a:cubicBezTo>
                  <a:lnTo>
                    <a:pt x="9196" y="10925"/>
                  </a:lnTo>
                  <a:lnTo>
                    <a:pt x="8873" y="10259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0" name="Google Shape;1410;p44"/>
            <p:cNvSpPr/>
            <p:nvPr/>
          </p:nvSpPr>
          <p:spPr>
            <a:xfrm>
              <a:off x="7950025" y="2205525"/>
              <a:ext cx="246600" cy="147500"/>
            </a:xfrm>
            <a:custGeom>
              <a:avLst/>
              <a:gdLst/>
              <a:ahLst/>
              <a:cxnLst/>
              <a:rect l="l" t="t" r="r" b="b"/>
              <a:pathLst>
                <a:path w="9864" h="5900" extrusionOk="0">
                  <a:moveTo>
                    <a:pt x="8438" y="1"/>
                  </a:moveTo>
                  <a:cubicBezTo>
                    <a:pt x="8256" y="1"/>
                    <a:pt x="8071" y="41"/>
                    <a:pt x="7898" y="125"/>
                  </a:cubicBezTo>
                  <a:lnTo>
                    <a:pt x="877" y="3531"/>
                  </a:lnTo>
                  <a:cubicBezTo>
                    <a:pt x="262" y="3831"/>
                    <a:pt x="0" y="4581"/>
                    <a:pt x="300" y="5198"/>
                  </a:cubicBezTo>
                  <a:cubicBezTo>
                    <a:pt x="516" y="5641"/>
                    <a:pt x="963" y="5900"/>
                    <a:pt x="1427" y="5900"/>
                  </a:cubicBezTo>
                  <a:cubicBezTo>
                    <a:pt x="1609" y="5900"/>
                    <a:pt x="1793" y="5860"/>
                    <a:pt x="1967" y="5776"/>
                  </a:cubicBezTo>
                  <a:lnTo>
                    <a:pt x="8987" y="2368"/>
                  </a:lnTo>
                  <a:cubicBezTo>
                    <a:pt x="9604" y="2070"/>
                    <a:pt x="9863" y="1320"/>
                    <a:pt x="9563" y="703"/>
                  </a:cubicBezTo>
                  <a:cubicBezTo>
                    <a:pt x="9349" y="260"/>
                    <a:pt x="8901" y="1"/>
                    <a:pt x="84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1" name="Google Shape;1411;p44"/>
            <p:cNvSpPr/>
            <p:nvPr/>
          </p:nvSpPr>
          <p:spPr>
            <a:xfrm>
              <a:off x="8117375" y="2445175"/>
              <a:ext cx="213750" cy="291275"/>
            </a:xfrm>
            <a:custGeom>
              <a:avLst/>
              <a:gdLst/>
              <a:ahLst/>
              <a:cxnLst/>
              <a:rect l="l" t="t" r="r" b="b"/>
              <a:pathLst>
                <a:path w="8550" h="11651" extrusionOk="0">
                  <a:moveTo>
                    <a:pt x="2969" y="8035"/>
                  </a:moveTo>
                  <a:lnTo>
                    <a:pt x="3860" y="9870"/>
                  </a:lnTo>
                  <a:lnTo>
                    <a:pt x="3736" y="9614"/>
                  </a:lnTo>
                  <a:lnTo>
                    <a:pt x="2969" y="8035"/>
                  </a:lnTo>
                  <a:close/>
                  <a:moveTo>
                    <a:pt x="3896" y="0"/>
                  </a:moveTo>
                  <a:lnTo>
                    <a:pt x="1" y="1891"/>
                  </a:lnTo>
                  <a:lnTo>
                    <a:pt x="3736" y="9614"/>
                  </a:lnTo>
                  <a:lnTo>
                    <a:pt x="4132" y="10430"/>
                  </a:lnTo>
                  <a:cubicBezTo>
                    <a:pt x="4506" y="11202"/>
                    <a:pt x="5278" y="11651"/>
                    <a:pt x="6081" y="11651"/>
                  </a:cubicBezTo>
                  <a:cubicBezTo>
                    <a:pt x="6398" y="11651"/>
                    <a:pt x="6720" y="11581"/>
                    <a:pt x="7024" y="11433"/>
                  </a:cubicBezTo>
                  <a:cubicBezTo>
                    <a:pt x="8101" y="10912"/>
                    <a:pt x="8549" y="9616"/>
                    <a:pt x="8027" y="8541"/>
                  </a:cubicBezTo>
                  <a:lnTo>
                    <a:pt x="6866" y="6146"/>
                  </a:lnTo>
                  <a:lnTo>
                    <a:pt x="6538" y="5472"/>
                  </a:lnTo>
                  <a:lnTo>
                    <a:pt x="38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2" name="Google Shape;1412;p44"/>
            <p:cNvSpPr/>
            <p:nvPr/>
          </p:nvSpPr>
          <p:spPr>
            <a:xfrm>
              <a:off x="8110525" y="2412525"/>
              <a:ext cx="22725" cy="19925"/>
            </a:xfrm>
            <a:custGeom>
              <a:avLst/>
              <a:gdLst/>
              <a:ahLst/>
              <a:cxnLst/>
              <a:rect l="l" t="t" r="r" b="b"/>
              <a:pathLst>
                <a:path w="909" h="797" extrusionOk="0">
                  <a:moveTo>
                    <a:pt x="453" y="0"/>
                  </a:moveTo>
                  <a:cubicBezTo>
                    <a:pt x="395" y="0"/>
                    <a:pt x="336" y="13"/>
                    <a:pt x="280" y="39"/>
                  </a:cubicBezTo>
                  <a:cubicBezTo>
                    <a:pt x="83" y="137"/>
                    <a:pt x="1" y="374"/>
                    <a:pt x="97" y="572"/>
                  </a:cubicBezTo>
                  <a:cubicBezTo>
                    <a:pt x="165" y="713"/>
                    <a:pt x="307" y="796"/>
                    <a:pt x="455" y="796"/>
                  </a:cubicBezTo>
                  <a:cubicBezTo>
                    <a:pt x="513" y="796"/>
                    <a:pt x="572" y="783"/>
                    <a:pt x="627" y="756"/>
                  </a:cubicBezTo>
                  <a:cubicBezTo>
                    <a:pt x="825" y="660"/>
                    <a:pt x="908" y="421"/>
                    <a:pt x="812" y="224"/>
                  </a:cubicBezTo>
                  <a:cubicBezTo>
                    <a:pt x="743" y="82"/>
                    <a:pt x="601" y="0"/>
                    <a:pt x="4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3" name="Google Shape;1413;p44"/>
            <p:cNvSpPr/>
            <p:nvPr/>
          </p:nvSpPr>
          <p:spPr>
            <a:xfrm>
              <a:off x="8149225" y="2416600"/>
              <a:ext cx="38650" cy="33900"/>
            </a:xfrm>
            <a:custGeom>
              <a:avLst/>
              <a:gdLst/>
              <a:ahLst/>
              <a:cxnLst/>
              <a:rect l="l" t="t" r="r" b="b"/>
              <a:pathLst>
                <a:path w="1546" h="1356" extrusionOk="0">
                  <a:moveTo>
                    <a:pt x="770" y="1"/>
                  </a:moveTo>
                  <a:cubicBezTo>
                    <a:pt x="671" y="1"/>
                    <a:pt x="571" y="22"/>
                    <a:pt x="476" y="68"/>
                  </a:cubicBezTo>
                  <a:cubicBezTo>
                    <a:pt x="139" y="235"/>
                    <a:pt x="0" y="639"/>
                    <a:pt x="163" y="975"/>
                  </a:cubicBezTo>
                  <a:cubicBezTo>
                    <a:pt x="281" y="1215"/>
                    <a:pt x="521" y="1356"/>
                    <a:pt x="772" y="1356"/>
                  </a:cubicBezTo>
                  <a:cubicBezTo>
                    <a:pt x="871" y="1356"/>
                    <a:pt x="971" y="1334"/>
                    <a:pt x="1066" y="1288"/>
                  </a:cubicBezTo>
                  <a:cubicBezTo>
                    <a:pt x="1405" y="1125"/>
                    <a:pt x="1545" y="718"/>
                    <a:pt x="1383" y="384"/>
                  </a:cubicBezTo>
                  <a:lnTo>
                    <a:pt x="1381" y="384"/>
                  </a:lnTo>
                  <a:cubicBezTo>
                    <a:pt x="1264" y="141"/>
                    <a:pt x="1022" y="1"/>
                    <a:pt x="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4" name="Google Shape;1414;p44"/>
            <p:cNvSpPr/>
            <p:nvPr/>
          </p:nvSpPr>
          <p:spPr>
            <a:xfrm>
              <a:off x="8074600" y="2362400"/>
              <a:ext cx="38625" cy="33900"/>
            </a:xfrm>
            <a:custGeom>
              <a:avLst/>
              <a:gdLst/>
              <a:ahLst/>
              <a:cxnLst/>
              <a:rect l="l" t="t" r="r" b="b"/>
              <a:pathLst>
                <a:path w="1545" h="1356" extrusionOk="0">
                  <a:moveTo>
                    <a:pt x="771" y="0"/>
                  </a:moveTo>
                  <a:cubicBezTo>
                    <a:pt x="672" y="0"/>
                    <a:pt x="572" y="22"/>
                    <a:pt x="477" y="68"/>
                  </a:cubicBezTo>
                  <a:cubicBezTo>
                    <a:pt x="139" y="233"/>
                    <a:pt x="0" y="639"/>
                    <a:pt x="163" y="975"/>
                  </a:cubicBezTo>
                  <a:cubicBezTo>
                    <a:pt x="280" y="1215"/>
                    <a:pt x="522" y="1355"/>
                    <a:pt x="773" y="1355"/>
                  </a:cubicBezTo>
                  <a:cubicBezTo>
                    <a:pt x="872" y="1355"/>
                    <a:pt x="972" y="1333"/>
                    <a:pt x="1067" y="1287"/>
                  </a:cubicBezTo>
                  <a:cubicBezTo>
                    <a:pt x="1405" y="1123"/>
                    <a:pt x="1545" y="716"/>
                    <a:pt x="1382" y="383"/>
                  </a:cubicBezTo>
                  <a:cubicBezTo>
                    <a:pt x="1265" y="141"/>
                    <a:pt x="1023" y="0"/>
                    <a:pt x="7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5" name="Google Shape;1415;p44"/>
            <p:cNvSpPr/>
            <p:nvPr/>
          </p:nvSpPr>
          <p:spPr>
            <a:xfrm>
              <a:off x="8144575" y="23603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6" y="0"/>
                  </a:moveTo>
                  <a:cubicBezTo>
                    <a:pt x="406" y="0"/>
                    <a:pt x="345" y="13"/>
                    <a:pt x="288" y="41"/>
                  </a:cubicBezTo>
                  <a:cubicBezTo>
                    <a:pt x="84" y="141"/>
                    <a:pt x="0" y="386"/>
                    <a:pt x="98" y="591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6" y="778"/>
                  </a:cubicBezTo>
                  <a:cubicBezTo>
                    <a:pt x="851" y="681"/>
                    <a:pt x="935" y="435"/>
                    <a:pt x="837" y="232"/>
                  </a:cubicBezTo>
                  <a:cubicBezTo>
                    <a:pt x="766" y="85"/>
                    <a:pt x="619" y="0"/>
                    <a:pt x="4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6" name="Google Shape;1416;p44"/>
            <p:cNvSpPr/>
            <p:nvPr/>
          </p:nvSpPr>
          <p:spPr>
            <a:xfrm>
              <a:off x="8100150" y="23250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5" y="0"/>
                  </a:moveTo>
                  <a:cubicBezTo>
                    <a:pt x="405" y="0"/>
                    <a:pt x="344" y="13"/>
                    <a:pt x="287" y="41"/>
                  </a:cubicBezTo>
                  <a:cubicBezTo>
                    <a:pt x="84" y="141"/>
                    <a:pt x="1" y="387"/>
                    <a:pt x="98" y="590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5" y="779"/>
                  </a:cubicBezTo>
                  <a:cubicBezTo>
                    <a:pt x="849" y="680"/>
                    <a:pt x="936" y="436"/>
                    <a:pt x="837" y="233"/>
                  </a:cubicBezTo>
                  <a:cubicBezTo>
                    <a:pt x="766" y="86"/>
                    <a:pt x="618" y="0"/>
                    <a:pt x="46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17" name="Google Shape;1417;p44"/>
          <p:cNvGrpSpPr/>
          <p:nvPr/>
        </p:nvGrpSpPr>
        <p:grpSpPr>
          <a:xfrm rot="2298006">
            <a:off x="1168098" y="3971104"/>
            <a:ext cx="768954" cy="1265808"/>
            <a:chOff x="461948" y="3851971"/>
            <a:chExt cx="768930" cy="1265768"/>
          </a:xfrm>
        </p:grpSpPr>
        <p:sp>
          <p:nvSpPr>
            <p:cNvPr id="1418" name="Google Shape;1418;p44"/>
            <p:cNvSpPr/>
            <p:nvPr/>
          </p:nvSpPr>
          <p:spPr>
            <a:xfrm rot="633357">
              <a:off x="565544" y="3893416"/>
              <a:ext cx="561738" cy="1182878"/>
            </a:xfrm>
            <a:custGeom>
              <a:avLst/>
              <a:gdLst/>
              <a:ahLst/>
              <a:cxnLst/>
              <a:rect l="l" t="t" r="r" b="b"/>
              <a:pathLst>
                <a:path w="22469" h="47314" extrusionOk="0">
                  <a:moveTo>
                    <a:pt x="16365" y="3375"/>
                  </a:moveTo>
                  <a:cubicBezTo>
                    <a:pt x="17335" y="3375"/>
                    <a:pt x="18121" y="4161"/>
                    <a:pt x="18121" y="5131"/>
                  </a:cubicBezTo>
                  <a:cubicBezTo>
                    <a:pt x="18121" y="6100"/>
                    <a:pt x="17335" y="6886"/>
                    <a:pt x="16365" y="6886"/>
                  </a:cubicBezTo>
                  <a:cubicBezTo>
                    <a:pt x="15395" y="6886"/>
                    <a:pt x="14609" y="6100"/>
                    <a:pt x="14609" y="5131"/>
                  </a:cubicBezTo>
                  <a:cubicBezTo>
                    <a:pt x="14609" y="4161"/>
                    <a:pt x="15395" y="3375"/>
                    <a:pt x="16365" y="3375"/>
                  </a:cubicBezTo>
                  <a:close/>
                  <a:moveTo>
                    <a:pt x="12789" y="0"/>
                  </a:moveTo>
                  <a:lnTo>
                    <a:pt x="1" y="44534"/>
                  </a:lnTo>
                  <a:lnTo>
                    <a:pt x="9679" y="47313"/>
                  </a:lnTo>
                  <a:lnTo>
                    <a:pt x="22469" y="2780"/>
                  </a:lnTo>
                  <a:lnTo>
                    <a:pt x="1278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9" name="Google Shape;1419;p44"/>
            <p:cNvSpPr/>
            <p:nvPr/>
          </p:nvSpPr>
          <p:spPr>
            <a:xfrm rot="633357">
              <a:off x="502553" y="4901087"/>
              <a:ext cx="134678" cy="50626"/>
            </a:xfrm>
            <a:custGeom>
              <a:avLst/>
              <a:gdLst/>
              <a:ahLst/>
              <a:cxnLst/>
              <a:rect l="l" t="t" r="r" b="b"/>
              <a:pathLst>
                <a:path w="5387" h="2025" extrusionOk="0">
                  <a:moveTo>
                    <a:pt x="151" y="0"/>
                  </a:moveTo>
                  <a:lnTo>
                    <a:pt x="1" y="521"/>
                  </a:lnTo>
                  <a:lnTo>
                    <a:pt x="5238" y="2024"/>
                  </a:lnTo>
                  <a:lnTo>
                    <a:pt x="5387" y="1504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0" name="Google Shape;1420;p44"/>
            <p:cNvSpPr/>
            <p:nvPr/>
          </p:nvSpPr>
          <p:spPr>
            <a:xfrm rot="633357">
              <a:off x="573402" y="3873670"/>
              <a:ext cx="339708" cy="1119152"/>
            </a:xfrm>
            <a:custGeom>
              <a:avLst/>
              <a:gdLst/>
              <a:ahLst/>
              <a:cxnLst/>
              <a:rect l="l" t="t" r="r" b="b"/>
              <a:pathLst>
                <a:path w="13588" h="44765" extrusionOk="0">
                  <a:moveTo>
                    <a:pt x="12790" y="1"/>
                  </a:moveTo>
                  <a:lnTo>
                    <a:pt x="0" y="44535"/>
                  </a:lnTo>
                  <a:lnTo>
                    <a:pt x="799" y="44765"/>
                  </a:lnTo>
                  <a:lnTo>
                    <a:pt x="13588" y="230"/>
                  </a:lnTo>
                  <a:lnTo>
                    <a:pt x="127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1" name="Google Shape;1421;p44"/>
            <p:cNvSpPr/>
            <p:nvPr/>
          </p:nvSpPr>
          <p:spPr>
            <a:xfrm rot="633357">
              <a:off x="524227" y="4838923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8"/>
                  </a:lnTo>
                  <a:lnTo>
                    <a:pt x="3652" y="1007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2" name="Google Shape;1422;p44"/>
            <p:cNvSpPr/>
            <p:nvPr/>
          </p:nvSpPr>
          <p:spPr>
            <a:xfrm rot="633357">
              <a:off x="553369" y="4780671"/>
              <a:ext cx="91302" cy="38176"/>
            </a:xfrm>
            <a:custGeom>
              <a:avLst/>
              <a:gdLst/>
              <a:ahLst/>
              <a:cxnLst/>
              <a:rect l="l" t="t" r="r" b="b"/>
              <a:pathLst>
                <a:path w="3652" h="1527" extrusionOk="0">
                  <a:moveTo>
                    <a:pt x="151" y="0"/>
                  </a:moveTo>
                  <a:lnTo>
                    <a:pt x="1" y="523"/>
                  </a:lnTo>
                  <a:lnTo>
                    <a:pt x="3503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3" name="Google Shape;1423;p44"/>
            <p:cNvSpPr/>
            <p:nvPr/>
          </p:nvSpPr>
          <p:spPr>
            <a:xfrm rot="633357">
              <a:off x="582531" y="4722424"/>
              <a:ext cx="91277" cy="38201"/>
            </a:xfrm>
            <a:custGeom>
              <a:avLst/>
              <a:gdLst/>
              <a:ahLst/>
              <a:cxnLst/>
              <a:rect l="l" t="t" r="r" b="b"/>
              <a:pathLst>
                <a:path w="3651" h="1528" extrusionOk="0">
                  <a:moveTo>
                    <a:pt x="149" y="1"/>
                  </a:moveTo>
                  <a:lnTo>
                    <a:pt x="0" y="522"/>
                  </a:lnTo>
                  <a:lnTo>
                    <a:pt x="3501" y="1528"/>
                  </a:lnTo>
                  <a:lnTo>
                    <a:pt x="3651" y="1007"/>
                  </a:lnTo>
                  <a:lnTo>
                    <a:pt x="1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4" name="Google Shape;1424;p44"/>
            <p:cNvSpPr/>
            <p:nvPr/>
          </p:nvSpPr>
          <p:spPr>
            <a:xfrm rot="633357">
              <a:off x="610138" y="4668043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1" y="0"/>
                  </a:moveTo>
                  <a:lnTo>
                    <a:pt x="1" y="523"/>
                  </a:lnTo>
                  <a:lnTo>
                    <a:pt x="5238" y="2026"/>
                  </a:lnTo>
                  <a:lnTo>
                    <a:pt x="5388" y="1505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5" name="Google Shape;1425;p44"/>
            <p:cNvSpPr/>
            <p:nvPr/>
          </p:nvSpPr>
          <p:spPr>
            <a:xfrm rot="633357">
              <a:off x="640734" y="4605937"/>
              <a:ext cx="91277" cy="38176"/>
            </a:xfrm>
            <a:custGeom>
              <a:avLst/>
              <a:gdLst/>
              <a:ahLst/>
              <a:cxnLst/>
              <a:rect l="l" t="t" r="r" b="b"/>
              <a:pathLst>
                <a:path w="3651" h="1527" extrusionOk="0">
                  <a:moveTo>
                    <a:pt x="150" y="0"/>
                  </a:moveTo>
                  <a:lnTo>
                    <a:pt x="0" y="521"/>
                  </a:lnTo>
                  <a:lnTo>
                    <a:pt x="3501" y="1527"/>
                  </a:lnTo>
                  <a:lnTo>
                    <a:pt x="3651" y="1004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6" name="Google Shape;1426;p44"/>
            <p:cNvSpPr/>
            <p:nvPr/>
          </p:nvSpPr>
          <p:spPr>
            <a:xfrm rot="633357">
              <a:off x="669949" y="4547680"/>
              <a:ext cx="91302" cy="38201"/>
            </a:xfrm>
            <a:custGeom>
              <a:avLst/>
              <a:gdLst/>
              <a:ahLst/>
              <a:cxnLst/>
              <a:rect l="l" t="t" r="r" b="b"/>
              <a:pathLst>
                <a:path w="3652" h="1528" extrusionOk="0">
                  <a:moveTo>
                    <a:pt x="151" y="0"/>
                  </a:moveTo>
                  <a:lnTo>
                    <a:pt x="1" y="521"/>
                  </a:lnTo>
                  <a:lnTo>
                    <a:pt x="3501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7" name="Google Shape;1427;p44"/>
            <p:cNvSpPr/>
            <p:nvPr/>
          </p:nvSpPr>
          <p:spPr>
            <a:xfrm rot="633357">
              <a:off x="699069" y="4489404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1" y="1"/>
                  </a:moveTo>
                  <a:lnTo>
                    <a:pt x="1" y="523"/>
                  </a:lnTo>
                  <a:lnTo>
                    <a:pt x="3503" y="1528"/>
                  </a:lnTo>
                  <a:lnTo>
                    <a:pt x="3653" y="1007"/>
                  </a:lnTo>
                  <a:lnTo>
                    <a:pt x="1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8" name="Google Shape;1428;p44"/>
            <p:cNvSpPr/>
            <p:nvPr/>
          </p:nvSpPr>
          <p:spPr>
            <a:xfrm rot="633357">
              <a:off x="726721" y="4435052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0" y="1"/>
                  </a:moveTo>
                  <a:lnTo>
                    <a:pt x="0" y="522"/>
                  </a:lnTo>
                  <a:lnTo>
                    <a:pt x="5238" y="2026"/>
                  </a:lnTo>
                  <a:lnTo>
                    <a:pt x="5388" y="1504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9" name="Google Shape;1429;p44"/>
            <p:cNvSpPr/>
            <p:nvPr/>
          </p:nvSpPr>
          <p:spPr>
            <a:xfrm rot="633357">
              <a:off x="757614" y="4372953"/>
              <a:ext cx="91302" cy="38251"/>
            </a:xfrm>
            <a:custGeom>
              <a:avLst/>
              <a:gdLst/>
              <a:ahLst/>
              <a:cxnLst/>
              <a:rect l="l" t="t" r="r" b="b"/>
              <a:pathLst>
                <a:path w="3652" h="1530" extrusionOk="0">
                  <a:moveTo>
                    <a:pt x="151" y="1"/>
                  </a:moveTo>
                  <a:lnTo>
                    <a:pt x="1" y="523"/>
                  </a:lnTo>
                  <a:lnTo>
                    <a:pt x="3501" y="1529"/>
                  </a:lnTo>
                  <a:lnTo>
                    <a:pt x="3651" y="1008"/>
                  </a:lnTo>
                  <a:lnTo>
                    <a:pt x="1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0" name="Google Shape;1430;p44"/>
            <p:cNvSpPr/>
            <p:nvPr/>
          </p:nvSpPr>
          <p:spPr>
            <a:xfrm rot="633357">
              <a:off x="786507" y="4314686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7"/>
                  </a:lnTo>
                  <a:lnTo>
                    <a:pt x="3652" y="1005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1" name="Google Shape;1431;p44"/>
            <p:cNvSpPr/>
            <p:nvPr/>
          </p:nvSpPr>
          <p:spPr>
            <a:xfrm rot="633357">
              <a:off x="815649" y="4256435"/>
              <a:ext cx="91302" cy="38176"/>
            </a:xfrm>
            <a:custGeom>
              <a:avLst/>
              <a:gdLst/>
              <a:ahLst/>
              <a:cxnLst/>
              <a:rect l="l" t="t" r="r" b="b"/>
              <a:pathLst>
                <a:path w="3652" h="1527" extrusionOk="0">
                  <a:moveTo>
                    <a:pt x="151" y="0"/>
                  </a:moveTo>
                  <a:lnTo>
                    <a:pt x="1" y="521"/>
                  </a:lnTo>
                  <a:lnTo>
                    <a:pt x="3501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2" name="Google Shape;1432;p44"/>
            <p:cNvSpPr/>
            <p:nvPr/>
          </p:nvSpPr>
          <p:spPr>
            <a:xfrm rot="633357">
              <a:off x="843062" y="4201990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1" y="0"/>
                  </a:moveTo>
                  <a:lnTo>
                    <a:pt x="1" y="521"/>
                  </a:lnTo>
                  <a:lnTo>
                    <a:pt x="5238" y="2026"/>
                  </a:lnTo>
                  <a:lnTo>
                    <a:pt x="5388" y="1505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3" name="Google Shape;1433;p44"/>
            <p:cNvSpPr/>
            <p:nvPr/>
          </p:nvSpPr>
          <p:spPr>
            <a:xfrm rot="633357">
              <a:off x="873928" y="4139939"/>
              <a:ext cx="91327" cy="38176"/>
            </a:xfrm>
            <a:custGeom>
              <a:avLst/>
              <a:gdLst/>
              <a:ahLst/>
              <a:cxnLst/>
              <a:rect l="l" t="t" r="r" b="b"/>
              <a:pathLst>
                <a:path w="3653" h="1527" extrusionOk="0">
                  <a:moveTo>
                    <a:pt x="151" y="0"/>
                  </a:moveTo>
                  <a:lnTo>
                    <a:pt x="1" y="521"/>
                  </a:lnTo>
                  <a:lnTo>
                    <a:pt x="3503" y="1527"/>
                  </a:lnTo>
                  <a:lnTo>
                    <a:pt x="3653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4" name="Google Shape;1434;p44"/>
            <p:cNvSpPr/>
            <p:nvPr/>
          </p:nvSpPr>
          <p:spPr>
            <a:xfrm rot="633357">
              <a:off x="903095" y="4081665"/>
              <a:ext cx="91277" cy="38201"/>
            </a:xfrm>
            <a:custGeom>
              <a:avLst/>
              <a:gdLst/>
              <a:ahLst/>
              <a:cxnLst/>
              <a:rect l="l" t="t" r="r" b="b"/>
              <a:pathLst>
                <a:path w="3651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7"/>
                  </a:lnTo>
                  <a:lnTo>
                    <a:pt x="3651" y="1006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435" name="Google Shape;1435;p44"/>
          <p:cNvSpPr/>
          <p:nvPr/>
        </p:nvSpPr>
        <p:spPr>
          <a:xfrm rot="1546056">
            <a:off x="5355094" y="699556"/>
            <a:ext cx="308473" cy="308473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6" name="Google Shape;1436;p44"/>
          <p:cNvSpPr/>
          <p:nvPr/>
        </p:nvSpPr>
        <p:spPr>
          <a:xfrm rot="-9167203">
            <a:off x="8318320" y="3922452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2854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4" name="Google Shape;1764;p50"/>
          <p:cNvSpPr txBox="1">
            <a:spLocks noGrp="1"/>
          </p:cNvSpPr>
          <p:nvPr>
            <p:ph type="subTitle" idx="5"/>
          </p:nvPr>
        </p:nvSpPr>
        <p:spPr>
          <a:xfrm>
            <a:off x="5991942" y="2112650"/>
            <a:ext cx="2430031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3 chronological hours in total / 1.5 for each session</a:t>
            </a:r>
            <a:endParaRPr b="1" dirty="0"/>
          </a:p>
        </p:txBody>
      </p:sp>
      <p:sp>
        <p:nvSpPr>
          <p:cNvPr id="1765" name="Google Shape;1765;p5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Guidelines: General Info.</a:t>
            </a:r>
            <a:endParaRPr dirty="0"/>
          </a:p>
        </p:txBody>
      </p:sp>
      <p:sp>
        <p:nvSpPr>
          <p:cNvPr id="1766" name="Google Shape;1766;p50"/>
          <p:cNvSpPr txBox="1">
            <a:spLocks noGrp="1"/>
          </p:cNvSpPr>
          <p:nvPr>
            <p:ph type="subTitle" idx="1"/>
          </p:nvPr>
        </p:nvSpPr>
        <p:spPr>
          <a:xfrm>
            <a:off x="713152" y="2112650"/>
            <a:ext cx="213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English 4: B1</a:t>
            </a:r>
            <a:endParaRPr b="1" dirty="0"/>
          </a:p>
        </p:txBody>
      </p:sp>
      <p:sp>
        <p:nvSpPr>
          <p:cNvPr id="1768" name="Google Shape;1768;p50"/>
          <p:cNvSpPr txBox="1">
            <a:spLocks noGrp="1"/>
          </p:cNvSpPr>
          <p:nvPr>
            <p:ph type="subTitle" idx="4"/>
          </p:nvPr>
        </p:nvSpPr>
        <p:spPr>
          <a:xfrm>
            <a:off x="3387825" y="3781441"/>
            <a:ext cx="231332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Wed 15.00 – 16.30, 16.45-18.15</a:t>
            </a:r>
          </a:p>
        </p:txBody>
      </p:sp>
      <p:sp>
        <p:nvSpPr>
          <p:cNvPr id="1769" name="Google Shape;1769;p50"/>
          <p:cNvSpPr txBox="1">
            <a:spLocks noGrp="1"/>
          </p:cNvSpPr>
          <p:nvPr>
            <p:ph type="subTitle" idx="6"/>
          </p:nvPr>
        </p:nvSpPr>
        <p:spPr>
          <a:xfrm>
            <a:off x="6284323" y="3771475"/>
            <a:ext cx="213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Undergraduate Students</a:t>
            </a:r>
            <a:endParaRPr b="1" dirty="0"/>
          </a:p>
        </p:txBody>
      </p:sp>
      <p:sp>
        <p:nvSpPr>
          <p:cNvPr id="1770" name="Google Shape;1770;p50"/>
          <p:cNvSpPr txBox="1">
            <a:spLocks noGrp="1"/>
          </p:cNvSpPr>
          <p:nvPr>
            <p:ph type="subTitle" idx="7"/>
          </p:nvPr>
        </p:nvSpPr>
        <p:spPr>
          <a:xfrm>
            <a:off x="717351" y="1772449"/>
            <a:ext cx="2434557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Course Name</a:t>
            </a:r>
            <a:endParaRPr dirty="0"/>
          </a:p>
        </p:txBody>
      </p:sp>
      <p:sp>
        <p:nvSpPr>
          <p:cNvPr id="1771" name="Google Shape;1771;p50"/>
          <p:cNvSpPr txBox="1">
            <a:spLocks noGrp="1"/>
          </p:cNvSpPr>
          <p:nvPr>
            <p:ph type="subTitle" idx="8"/>
          </p:nvPr>
        </p:nvSpPr>
        <p:spPr>
          <a:xfrm>
            <a:off x="3506325" y="1772449"/>
            <a:ext cx="2131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72" name="Google Shape;1772;p50"/>
          <p:cNvSpPr txBox="1">
            <a:spLocks noGrp="1"/>
          </p:cNvSpPr>
          <p:nvPr>
            <p:ph type="subTitle" idx="9"/>
          </p:nvPr>
        </p:nvSpPr>
        <p:spPr>
          <a:xfrm>
            <a:off x="6044045" y="1772450"/>
            <a:ext cx="2373728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Hours per session</a:t>
            </a:r>
            <a:endParaRPr dirty="0"/>
          </a:p>
        </p:txBody>
      </p:sp>
      <p:sp>
        <p:nvSpPr>
          <p:cNvPr id="1774" name="Google Shape;1774;p50"/>
          <p:cNvSpPr txBox="1">
            <a:spLocks noGrp="1"/>
          </p:cNvSpPr>
          <p:nvPr>
            <p:ph type="subTitle" idx="14"/>
          </p:nvPr>
        </p:nvSpPr>
        <p:spPr>
          <a:xfrm>
            <a:off x="3506325" y="3431250"/>
            <a:ext cx="2131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Sessions</a:t>
            </a:r>
            <a:endParaRPr dirty="0"/>
          </a:p>
        </p:txBody>
      </p:sp>
      <p:sp>
        <p:nvSpPr>
          <p:cNvPr id="1775" name="Google Shape;1775;p50"/>
          <p:cNvSpPr txBox="1">
            <a:spLocks noGrp="1"/>
          </p:cNvSpPr>
          <p:nvPr>
            <p:ph type="subTitle" idx="15"/>
          </p:nvPr>
        </p:nvSpPr>
        <p:spPr>
          <a:xfrm>
            <a:off x="6288523" y="3431250"/>
            <a:ext cx="2131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Directed to</a:t>
            </a:r>
            <a:endParaRPr dirty="0"/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615BFBA7-CD52-C2F5-9C26-086BBE24D8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0384" y="1264737"/>
            <a:ext cx="486641" cy="486641"/>
          </a:xfrm>
          <a:prstGeom prst="rect">
            <a:avLst/>
          </a:prstGeom>
        </p:spPr>
      </p:pic>
      <p:pic>
        <p:nvPicPr>
          <p:cNvPr id="38" name="Imagen 37">
            <a:extLst>
              <a:ext uri="{FF2B5EF4-FFF2-40B4-BE49-F238E27FC236}">
                <a16:creationId xmlns:a16="http://schemas.microsoft.com/office/drawing/2014/main" id="{69ADA4FA-AC18-DF03-715C-865BD5C7FC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6445" y="1244500"/>
            <a:ext cx="519990" cy="519990"/>
          </a:xfrm>
          <a:prstGeom prst="rect">
            <a:avLst/>
          </a:prstGeom>
        </p:spPr>
      </p:pic>
      <p:pic>
        <p:nvPicPr>
          <p:cNvPr id="44" name="Imagen 43">
            <a:extLst>
              <a:ext uri="{FF2B5EF4-FFF2-40B4-BE49-F238E27FC236}">
                <a16:creationId xmlns:a16="http://schemas.microsoft.com/office/drawing/2014/main" id="{66B46C29-C171-8DA7-5EF4-B982B7F5DD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3162" y="2788499"/>
            <a:ext cx="697923" cy="697923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C0570D8B-ECF0-2E0D-564B-BB0A03DC015B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250AF7CA-66E9-D360-A1D9-E610A6BD96E7}"/>
              </a:ext>
            </a:extLst>
          </p:cNvPr>
          <p:cNvSpPr>
            <a:spLocks noGrp="1"/>
          </p:cNvSpPr>
          <p:nvPr>
            <p:ph type="subTitle" idx="3"/>
          </p:nvPr>
        </p:nvSpPr>
        <p:spPr/>
        <p:txBody>
          <a:bodyPr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p44"/>
          <p:cNvSpPr txBox="1">
            <a:spLocks noGrp="1"/>
          </p:cNvSpPr>
          <p:nvPr>
            <p:ph type="title"/>
          </p:nvPr>
        </p:nvSpPr>
        <p:spPr>
          <a:xfrm>
            <a:off x="984486" y="2266059"/>
            <a:ext cx="7135081" cy="9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CEFR</a:t>
            </a:r>
            <a:endParaRPr dirty="0"/>
          </a:p>
        </p:txBody>
      </p:sp>
      <p:sp>
        <p:nvSpPr>
          <p:cNvPr id="1368" name="Google Shape;1368;p44"/>
          <p:cNvSpPr txBox="1">
            <a:spLocks noGrp="1"/>
          </p:cNvSpPr>
          <p:nvPr>
            <p:ph type="title" idx="2"/>
          </p:nvPr>
        </p:nvSpPr>
        <p:spPr>
          <a:xfrm>
            <a:off x="3559375" y="1266675"/>
            <a:ext cx="1611834" cy="107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04</a:t>
            </a:r>
            <a:endParaRPr dirty="0"/>
          </a:p>
        </p:txBody>
      </p:sp>
      <p:sp>
        <p:nvSpPr>
          <p:cNvPr id="1369" name="Google Shape;1369;p44"/>
          <p:cNvSpPr txBox="1">
            <a:spLocks noGrp="1"/>
          </p:cNvSpPr>
          <p:nvPr>
            <p:ph type="subTitle" idx="1"/>
          </p:nvPr>
        </p:nvSpPr>
        <p:spPr>
          <a:xfrm>
            <a:off x="2434936" y="3208048"/>
            <a:ext cx="4457811" cy="37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dirty="0"/>
              <a:t>Common European Framework of Reference</a:t>
            </a:r>
          </a:p>
        </p:txBody>
      </p:sp>
      <p:grpSp>
        <p:nvGrpSpPr>
          <p:cNvPr id="1370" name="Google Shape;1370;p44"/>
          <p:cNvGrpSpPr/>
          <p:nvPr/>
        </p:nvGrpSpPr>
        <p:grpSpPr>
          <a:xfrm rot="-874360">
            <a:off x="6039350" y="3921721"/>
            <a:ext cx="814800" cy="1010469"/>
            <a:chOff x="1999500" y="1103225"/>
            <a:chExt cx="814825" cy="1010500"/>
          </a:xfrm>
        </p:grpSpPr>
        <p:sp>
          <p:nvSpPr>
            <p:cNvPr id="1371" name="Google Shape;1371;p44"/>
            <p:cNvSpPr/>
            <p:nvPr/>
          </p:nvSpPr>
          <p:spPr>
            <a:xfrm>
              <a:off x="2692750" y="1981875"/>
              <a:ext cx="121575" cy="131850"/>
            </a:xfrm>
            <a:custGeom>
              <a:avLst/>
              <a:gdLst/>
              <a:ahLst/>
              <a:cxnLst/>
              <a:rect l="l" t="t" r="r" b="b"/>
              <a:pathLst>
                <a:path w="4863" h="5274" extrusionOk="0">
                  <a:moveTo>
                    <a:pt x="2357" y="0"/>
                  </a:moveTo>
                  <a:lnTo>
                    <a:pt x="1" y="1827"/>
                  </a:lnTo>
                  <a:cubicBezTo>
                    <a:pt x="1" y="1827"/>
                    <a:pt x="3511" y="5273"/>
                    <a:pt x="4300" y="5273"/>
                  </a:cubicBezTo>
                  <a:cubicBezTo>
                    <a:pt x="4341" y="5273"/>
                    <a:pt x="4375" y="5264"/>
                    <a:pt x="4400" y="5244"/>
                  </a:cubicBezTo>
                  <a:cubicBezTo>
                    <a:pt x="4863" y="4892"/>
                    <a:pt x="2357" y="0"/>
                    <a:pt x="23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2" name="Google Shape;1372;p44"/>
            <p:cNvSpPr/>
            <p:nvPr/>
          </p:nvSpPr>
          <p:spPr>
            <a:xfrm>
              <a:off x="2541025" y="1814075"/>
              <a:ext cx="231800" cy="244300"/>
            </a:xfrm>
            <a:custGeom>
              <a:avLst/>
              <a:gdLst/>
              <a:ahLst/>
              <a:cxnLst/>
              <a:rect l="l" t="t" r="r" b="b"/>
              <a:pathLst>
                <a:path w="9272" h="9772" extrusionOk="0">
                  <a:moveTo>
                    <a:pt x="6122" y="0"/>
                  </a:moveTo>
                  <a:lnTo>
                    <a:pt x="0" y="4444"/>
                  </a:lnTo>
                  <a:lnTo>
                    <a:pt x="7353" y="9771"/>
                  </a:lnTo>
                  <a:lnTo>
                    <a:pt x="9272" y="8379"/>
                  </a:lnTo>
                  <a:lnTo>
                    <a:pt x="61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3" name="Google Shape;1373;p44"/>
            <p:cNvSpPr/>
            <p:nvPr/>
          </p:nvSpPr>
          <p:spPr>
            <a:xfrm>
              <a:off x="2152025" y="1276025"/>
              <a:ext cx="542075" cy="649150"/>
            </a:xfrm>
            <a:custGeom>
              <a:avLst/>
              <a:gdLst/>
              <a:ahLst/>
              <a:cxnLst/>
              <a:rect l="l" t="t" r="r" b="b"/>
              <a:pathLst>
                <a:path w="21683" h="25966" extrusionOk="0">
                  <a:moveTo>
                    <a:pt x="6123" y="0"/>
                  </a:moveTo>
                  <a:lnTo>
                    <a:pt x="1" y="4444"/>
                  </a:lnTo>
                  <a:cubicBezTo>
                    <a:pt x="8433" y="16060"/>
                    <a:pt x="7127" y="14351"/>
                    <a:pt x="15560" y="25966"/>
                  </a:cubicBezTo>
                  <a:cubicBezTo>
                    <a:pt x="15749" y="25955"/>
                    <a:pt x="16191" y="25905"/>
                    <a:pt x="16634" y="25596"/>
                  </a:cubicBezTo>
                  <a:cubicBezTo>
                    <a:pt x="17119" y="25260"/>
                    <a:pt x="17319" y="24814"/>
                    <a:pt x="17387" y="24639"/>
                  </a:cubicBezTo>
                  <a:cubicBezTo>
                    <a:pt x="18289" y="23985"/>
                    <a:pt x="19190" y="23331"/>
                    <a:pt x="20092" y="22676"/>
                  </a:cubicBezTo>
                  <a:cubicBezTo>
                    <a:pt x="20247" y="22671"/>
                    <a:pt x="20791" y="22632"/>
                    <a:pt x="21241" y="22208"/>
                  </a:cubicBezTo>
                  <a:cubicBezTo>
                    <a:pt x="21505" y="21960"/>
                    <a:pt x="21625" y="21682"/>
                    <a:pt x="21682" y="21522"/>
                  </a:cubicBezTo>
                  <a:lnTo>
                    <a:pt x="612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4" name="Google Shape;1374;p44"/>
            <p:cNvSpPr/>
            <p:nvPr/>
          </p:nvSpPr>
          <p:spPr>
            <a:xfrm>
              <a:off x="2197650" y="1305325"/>
              <a:ext cx="456650" cy="586700"/>
            </a:xfrm>
            <a:custGeom>
              <a:avLst/>
              <a:gdLst/>
              <a:ahLst/>
              <a:cxnLst/>
              <a:rect l="l" t="t" r="r" b="b"/>
              <a:pathLst>
                <a:path w="18266" h="23468" extrusionOk="0">
                  <a:moveTo>
                    <a:pt x="2676" y="0"/>
                  </a:moveTo>
                  <a:lnTo>
                    <a:pt x="1" y="1947"/>
                  </a:lnTo>
                  <a:lnTo>
                    <a:pt x="15562" y="23467"/>
                  </a:lnTo>
                  <a:cubicBezTo>
                    <a:pt x="15840" y="23449"/>
                    <a:pt x="16516" y="23367"/>
                    <a:pt x="17186" y="22885"/>
                  </a:cubicBezTo>
                  <a:cubicBezTo>
                    <a:pt x="17871" y="22394"/>
                    <a:pt x="18163" y="21763"/>
                    <a:pt x="18265" y="21504"/>
                  </a:cubicBezTo>
                  <a:lnTo>
                    <a:pt x="267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5" name="Google Shape;1375;p44"/>
            <p:cNvSpPr/>
            <p:nvPr/>
          </p:nvSpPr>
          <p:spPr>
            <a:xfrm>
              <a:off x="1999500" y="1103225"/>
              <a:ext cx="213225" cy="162875"/>
            </a:xfrm>
            <a:custGeom>
              <a:avLst/>
              <a:gdLst/>
              <a:ahLst/>
              <a:cxnLst/>
              <a:rect l="l" t="t" r="r" b="b"/>
              <a:pathLst>
                <a:path w="8529" h="6515" extrusionOk="0">
                  <a:moveTo>
                    <a:pt x="5169" y="0"/>
                  </a:moveTo>
                  <a:cubicBezTo>
                    <a:pt x="4474" y="0"/>
                    <a:pt x="3692" y="260"/>
                    <a:pt x="2830" y="925"/>
                  </a:cubicBezTo>
                  <a:cubicBezTo>
                    <a:pt x="0" y="3109"/>
                    <a:pt x="1659" y="5406"/>
                    <a:pt x="2800" y="6515"/>
                  </a:cubicBezTo>
                  <a:lnTo>
                    <a:pt x="8528" y="2354"/>
                  </a:lnTo>
                  <a:cubicBezTo>
                    <a:pt x="7926" y="1390"/>
                    <a:pt x="6779" y="0"/>
                    <a:pt x="51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6" name="Google Shape;1376;p44"/>
            <p:cNvSpPr/>
            <p:nvPr/>
          </p:nvSpPr>
          <p:spPr>
            <a:xfrm>
              <a:off x="2059825" y="1153450"/>
              <a:ext cx="251175" cy="237950"/>
            </a:xfrm>
            <a:custGeom>
              <a:avLst/>
              <a:gdLst/>
              <a:ahLst/>
              <a:cxnLst/>
              <a:rect l="l" t="t" r="r" b="b"/>
              <a:pathLst>
                <a:path w="10047" h="9518" extrusionOk="0">
                  <a:moveTo>
                    <a:pt x="6591" y="1"/>
                  </a:moveTo>
                  <a:lnTo>
                    <a:pt x="6115" y="345"/>
                  </a:lnTo>
                  <a:lnTo>
                    <a:pt x="387" y="4506"/>
                  </a:lnTo>
                  <a:lnTo>
                    <a:pt x="0" y="4786"/>
                  </a:lnTo>
                  <a:lnTo>
                    <a:pt x="3454" y="9518"/>
                  </a:lnTo>
                  <a:lnTo>
                    <a:pt x="3690" y="9347"/>
                  </a:lnTo>
                  <a:lnTo>
                    <a:pt x="9811" y="4903"/>
                  </a:lnTo>
                  <a:lnTo>
                    <a:pt x="10047" y="4732"/>
                  </a:lnTo>
                  <a:lnTo>
                    <a:pt x="65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7" name="Google Shape;1377;p44"/>
            <p:cNvSpPr/>
            <p:nvPr/>
          </p:nvSpPr>
          <p:spPr>
            <a:xfrm>
              <a:off x="2104525" y="1215475"/>
              <a:ext cx="206475" cy="175925"/>
            </a:xfrm>
            <a:custGeom>
              <a:avLst/>
              <a:gdLst/>
              <a:ahLst/>
              <a:cxnLst/>
              <a:rect l="l" t="t" r="r" b="b"/>
              <a:pathLst>
                <a:path w="8259" h="7037" extrusionOk="0">
                  <a:moveTo>
                    <a:pt x="6607" y="1"/>
                  </a:moveTo>
                  <a:lnTo>
                    <a:pt x="0" y="4768"/>
                  </a:lnTo>
                  <a:lnTo>
                    <a:pt x="1666" y="7037"/>
                  </a:lnTo>
                  <a:lnTo>
                    <a:pt x="1902" y="6866"/>
                  </a:lnTo>
                  <a:lnTo>
                    <a:pt x="8023" y="2422"/>
                  </a:lnTo>
                  <a:lnTo>
                    <a:pt x="8259" y="2251"/>
                  </a:lnTo>
                  <a:lnTo>
                    <a:pt x="660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394" name="Google Shape;1394;p44"/>
          <p:cNvGrpSpPr/>
          <p:nvPr/>
        </p:nvGrpSpPr>
        <p:grpSpPr>
          <a:xfrm rot="3104195">
            <a:off x="6982313" y="961005"/>
            <a:ext cx="866081" cy="1106865"/>
            <a:chOff x="5486600" y="3488850"/>
            <a:chExt cx="866050" cy="1106825"/>
          </a:xfrm>
        </p:grpSpPr>
        <p:sp>
          <p:nvSpPr>
            <p:cNvPr id="1395" name="Google Shape;1395;p44"/>
            <p:cNvSpPr/>
            <p:nvPr/>
          </p:nvSpPr>
          <p:spPr>
            <a:xfrm>
              <a:off x="5788775" y="4453375"/>
              <a:ext cx="91700" cy="142300"/>
            </a:xfrm>
            <a:custGeom>
              <a:avLst/>
              <a:gdLst/>
              <a:ahLst/>
              <a:cxnLst/>
              <a:rect l="l" t="t" r="r" b="b"/>
              <a:pathLst>
                <a:path w="3668" h="5692" extrusionOk="0">
                  <a:moveTo>
                    <a:pt x="2848" y="0"/>
                  </a:moveTo>
                  <a:lnTo>
                    <a:pt x="0" y="988"/>
                  </a:lnTo>
                  <a:cubicBezTo>
                    <a:pt x="0" y="988"/>
                    <a:pt x="2383" y="5691"/>
                    <a:pt x="3067" y="5691"/>
                  </a:cubicBezTo>
                  <a:cubicBezTo>
                    <a:pt x="3082" y="5691"/>
                    <a:pt x="3096" y="5689"/>
                    <a:pt x="3109" y="5685"/>
                  </a:cubicBezTo>
                  <a:cubicBezTo>
                    <a:pt x="3668" y="5496"/>
                    <a:pt x="2848" y="0"/>
                    <a:pt x="28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6" name="Google Shape;1396;p44"/>
            <p:cNvSpPr/>
            <p:nvPr/>
          </p:nvSpPr>
          <p:spPr>
            <a:xfrm>
              <a:off x="5486600" y="3488850"/>
              <a:ext cx="242700" cy="333775"/>
            </a:xfrm>
            <a:custGeom>
              <a:avLst/>
              <a:gdLst/>
              <a:ahLst/>
              <a:cxnLst/>
              <a:rect l="l" t="t" r="r" b="b"/>
              <a:pathLst>
                <a:path w="9708" h="13351" extrusionOk="0">
                  <a:moveTo>
                    <a:pt x="2377" y="1"/>
                  </a:moveTo>
                  <a:lnTo>
                    <a:pt x="0" y="1468"/>
                  </a:lnTo>
                  <a:lnTo>
                    <a:pt x="7331" y="13350"/>
                  </a:lnTo>
                  <a:lnTo>
                    <a:pt x="9708" y="11883"/>
                  </a:lnTo>
                  <a:lnTo>
                    <a:pt x="23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7" name="Google Shape;1397;p44"/>
            <p:cNvSpPr/>
            <p:nvPr/>
          </p:nvSpPr>
          <p:spPr>
            <a:xfrm>
              <a:off x="5539775" y="3589950"/>
              <a:ext cx="136350" cy="131575"/>
            </a:xfrm>
            <a:custGeom>
              <a:avLst/>
              <a:gdLst/>
              <a:ahLst/>
              <a:cxnLst/>
              <a:rect l="l" t="t" r="r" b="b"/>
              <a:pathLst>
                <a:path w="5454" h="5263" extrusionOk="0">
                  <a:moveTo>
                    <a:pt x="3565" y="1"/>
                  </a:moveTo>
                  <a:lnTo>
                    <a:pt x="0" y="2200"/>
                  </a:lnTo>
                  <a:lnTo>
                    <a:pt x="1889" y="5263"/>
                  </a:lnTo>
                  <a:lnTo>
                    <a:pt x="5454" y="3064"/>
                  </a:lnTo>
                  <a:lnTo>
                    <a:pt x="35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8" name="Google Shape;1398;p44"/>
            <p:cNvSpPr/>
            <p:nvPr/>
          </p:nvSpPr>
          <p:spPr>
            <a:xfrm>
              <a:off x="5557550" y="3742925"/>
              <a:ext cx="311475" cy="712350"/>
            </a:xfrm>
            <a:custGeom>
              <a:avLst/>
              <a:gdLst/>
              <a:ahLst/>
              <a:cxnLst/>
              <a:rect l="l" t="t" r="r" b="b"/>
              <a:pathLst>
                <a:path w="12459" h="28494" extrusionOk="0">
                  <a:moveTo>
                    <a:pt x="2881" y="1"/>
                  </a:moveTo>
                  <a:cubicBezTo>
                    <a:pt x="2645" y="1"/>
                    <a:pt x="2405" y="34"/>
                    <a:pt x="2166" y="102"/>
                  </a:cubicBezTo>
                  <a:cubicBezTo>
                    <a:pt x="794" y="497"/>
                    <a:pt x="0" y="1929"/>
                    <a:pt x="395" y="3301"/>
                  </a:cubicBezTo>
                  <a:lnTo>
                    <a:pt x="7095" y="26621"/>
                  </a:lnTo>
                  <a:cubicBezTo>
                    <a:pt x="7421" y="27755"/>
                    <a:pt x="8455" y="28493"/>
                    <a:pt x="9578" y="28493"/>
                  </a:cubicBezTo>
                  <a:cubicBezTo>
                    <a:pt x="9814" y="28493"/>
                    <a:pt x="10054" y="28461"/>
                    <a:pt x="10293" y="28392"/>
                  </a:cubicBezTo>
                  <a:cubicBezTo>
                    <a:pt x="11665" y="27999"/>
                    <a:pt x="12458" y="26565"/>
                    <a:pt x="12064" y="25194"/>
                  </a:cubicBezTo>
                  <a:lnTo>
                    <a:pt x="5364" y="1873"/>
                  </a:lnTo>
                  <a:cubicBezTo>
                    <a:pt x="5038" y="739"/>
                    <a:pt x="4005" y="1"/>
                    <a:pt x="28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9" name="Google Shape;1399;p44"/>
            <p:cNvSpPr/>
            <p:nvPr/>
          </p:nvSpPr>
          <p:spPr>
            <a:xfrm>
              <a:off x="6216825" y="4172625"/>
              <a:ext cx="135825" cy="121150"/>
            </a:xfrm>
            <a:custGeom>
              <a:avLst/>
              <a:gdLst/>
              <a:ahLst/>
              <a:cxnLst/>
              <a:rect l="l" t="t" r="r" b="b"/>
              <a:pathLst>
                <a:path w="5433" h="4846" extrusionOk="0">
                  <a:moveTo>
                    <a:pt x="1971" y="1"/>
                  </a:moveTo>
                  <a:lnTo>
                    <a:pt x="1" y="2282"/>
                  </a:lnTo>
                  <a:cubicBezTo>
                    <a:pt x="1" y="2282"/>
                    <a:pt x="3937" y="4845"/>
                    <a:pt x="4876" y="4845"/>
                  </a:cubicBezTo>
                  <a:cubicBezTo>
                    <a:pt x="4954" y="4845"/>
                    <a:pt x="5011" y="4828"/>
                    <a:pt x="5044" y="4790"/>
                  </a:cubicBezTo>
                  <a:cubicBezTo>
                    <a:pt x="5432" y="4347"/>
                    <a:pt x="1971" y="1"/>
                    <a:pt x="19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0" name="Google Shape;1400;p44"/>
            <p:cNvSpPr/>
            <p:nvPr/>
          </p:nvSpPr>
          <p:spPr>
            <a:xfrm>
              <a:off x="5665250" y="3676675"/>
              <a:ext cx="589325" cy="540575"/>
            </a:xfrm>
            <a:custGeom>
              <a:avLst/>
              <a:gdLst/>
              <a:ahLst/>
              <a:cxnLst/>
              <a:rect l="l" t="t" r="r" b="b"/>
              <a:pathLst>
                <a:path w="23573" h="21623" extrusionOk="0">
                  <a:moveTo>
                    <a:pt x="2871" y="0"/>
                  </a:moveTo>
                  <a:cubicBezTo>
                    <a:pt x="2174" y="0"/>
                    <a:pt x="1478" y="281"/>
                    <a:pt x="968" y="834"/>
                  </a:cubicBezTo>
                  <a:cubicBezTo>
                    <a:pt x="0" y="1882"/>
                    <a:pt x="67" y="3518"/>
                    <a:pt x="1116" y="4487"/>
                  </a:cubicBezTo>
                  <a:lnTo>
                    <a:pt x="18951" y="20937"/>
                  </a:lnTo>
                  <a:cubicBezTo>
                    <a:pt x="19448" y="21396"/>
                    <a:pt x="20077" y="21622"/>
                    <a:pt x="20703" y="21622"/>
                  </a:cubicBezTo>
                  <a:cubicBezTo>
                    <a:pt x="21400" y="21622"/>
                    <a:pt x="22095" y="21342"/>
                    <a:pt x="22604" y="20790"/>
                  </a:cubicBezTo>
                  <a:cubicBezTo>
                    <a:pt x="23573" y="19740"/>
                    <a:pt x="23507" y="18105"/>
                    <a:pt x="22457" y="17137"/>
                  </a:cubicBezTo>
                  <a:lnTo>
                    <a:pt x="4622" y="685"/>
                  </a:lnTo>
                  <a:cubicBezTo>
                    <a:pt x="4125" y="227"/>
                    <a:pt x="3497" y="0"/>
                    <a:pt x="28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1" name="Google Shape;1401;p44"/>
            <p:cNvSpPr/>
            <p:nvPr/>
          </p:nvSpPr>
          <p:spPr>
            <a:xfrm>
              <a:off x="5522200" y="3638350"/>
              <a:ext cx="326650" cy="286300"/>
            </a:xfrm>
            <a:custGeom>
              <a:avLst/>
              <a:gdLst/>
              <a:ahLst/>
              <a:cxnLst/>
              <a:rect l="l" t="t" r="r" b="b"/>
              <a:pathLst>
                <a:path w="13066" h="11452" extrusionOk="0">
                  <a:moveTo>
                    <a:pt x="6527" y="1"/>
                  </a:moveTo>
                  <a:cubicBezTo>
                    <a:pt x="5502" y="1"/>
                    <a:pt x="4464" y="276"/>
                    <a:pt x="3527" y="854"/>
                  </a:cubicBezTo>
                  <a:cubicBezTo>
                    <a:pt x="837" y="2514"/>
                    <a:pt x="0" y="6041"/>
                    <a:pt x="1660" y="8732"/>
                  </a:cubicBezTo>
                  <a:cubicBezTo>
                    <a:pt x="2742" y="10486"/>
                    <a:pt x="4618" y="11451"/>
                    <a:pt x="6538" y="11451"/>
                  </a:cubicBezTo>
                  <a:cubicBezTo>
                    <a:pt x="7564" y="11451"/>
                    <a:pt x="8602" y="11176"/>
                    <a:pt x="9538" y="10599"/>
                  </a:cubicBezTo>
                  <a:cubicBezTo>
                    <a:pt x="12229" y="8937"/>
                    <a:pt x="13065" y="5412"/>
                    <a:pt x="11404" y="2720"/>
                  </a:cubicBezTo>
                  <a:cubicBezTo>
                    <a:pt x="10322" y="966"/>
                    <a:pt x="8447" y="1"/>
                    <a:pt x="6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2" name="Google Shape;1402;p44"/>
            <p:cNvSpPr/>
            <p:nvPr/>
          </p:nvSpPr>
          <p:spPr>
            <a:xfrm>
              <a:off x="5583500" y="3692050"/>
              <a:ext cx="204050" cy="178850"/>
            </a:xfrm>
            <a:custGeom>
              <a:avLst/>
              <a:gdLst/>
              <a:ahLst/>
              <a:cxnLst/>
              <a:rect l="l" t="t" r="r" b="b"/>
              <a:pathLst>
                <a:path w="8162" h="7154" extrusionOk="0">
                  <a:moveTo>
                    <a:pt x="4077" y="1"/>
                  </a:moveTo>
                  <a:cubicBezTo>
                    <a:pt x="3437" y="1"/>
                    <a:pt x="2788" y="173"/>
                    <a:pt x="2202" y="534"/>
                  </a:cubicBezTo>
                  <a:cubicBezTo>
                    <a:pt x="521" y="1572"/>
                    <a:pt x="0" y="3774"/>
                    <a:pt x="1038" y="5454"/>
                  </a:cubicBezTo>
                  <a:cubicBezTo>
                    <a:pt x="1713" y="6550"/>
                    <a:pt x="2885" y="7154"/>
                    <a:pt x="4085" y="7154"/>
                  </a:cubicBezTo>
                  <a:cubicBezTo>
                    <a:pt x="4725" y="7154"/>
                    <a:pt x="5373" y="6982"/>
                    <a:pt x="5958" y="6621"/>
                  </a:cubicBezTo>
                  <a:cubicBezTo>
                    <a:pt x="7639" y="5584"/>
                    <a:pt x="8161" y="3380"/>
                    <a:pt x="7124" y="1700"/>
                  </a:cubicBezTo>
                  <a:cubicBezTo>
                    <a:pt x="6448" y="604"/>
                    <a:pt x="5277" y="1"/>
                    <a:pt x="40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3" name="Google Shape;1403;p44"/>
            <p:cNvSpPr/>
            <p:nvPr/>
          </p:nvSpPr>
          <p:spPr>
            <a:xfrm>
              <a:off x="5640200" y="3741750"/>
              <a:ext cx="90600" cy="79450"/>
            </a:xfrm>
            <a:custGeom>
              <a:avLst/>
              <a:gdLst/>
              <a:ahLst/>
              <a:cxnLst/>
              <a:rect l="l" t="t" r="r" b="b"/>
              <a:pathLst>
                <a:path w="3624" h="3178" extrusionOk="0">
                  <a:moveTo>
                    <a:pt x="1812" y="1"/>
                  </a:moveTo>
                  <a:cubicBezTo>
                    <a:pt x="1527" y="1"/>
                    <a:pt x="1239" y="77"/>
                    <a:pt x="979" y="238"/>
                  </a:cubicBezTo>
                  <a:cubicBezTo>
                    <a:pt x="234" y="699"/>
                    <a:pt x="1" y="1677"/>
                    <a:pt x="460" y="2423"/>
                  </a:cubicBezTo>
                  <a:cubicBezTo>
                    <a:pt x="761" y="2910"/>
                    <a:pt x="1282" y="3177"/>
                    <a:pt x="1815" y="3177"/>
                  </a:cubicBezTo>
                  <a:cubicBezTo>
                    <a:pt x="2100" y="3177"/>
                    <a:pt x="2387" y="3101"/>
                    <a:pt x="2647" y="2941"/>
                  </a:cubicBezTo>
                  <a:cubicBezTo>
                    <a:pt x="3393" y="2480"/>
                    <a:pt x="3623" y="1501"/>
                    <a:pt x="3164" y="755"/>
                  </a:cubicBezTo>
                  <a:cubicBezTo>
                    <a:pt x="2864" y="269"/>
                    <a:pt x="2344" y="1"/>
                    <a:pt x="18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4" name="Google Shape;1404;p44"/>
            <p:cNvSpPr/>
            <p:nvPr/>
          </p:nvSpPr>
          <p:spPr>
            <a:xfrm>
              <a:off x="5767725" y="4408200"/>
              <a:ext cx="104425" cy="91425"/>
            </a:xfrm>
            <a:custGeom>
              <a:avLst/>
              <a:gdLst/>
              <a:ahLst/>
              <a:cxnLst/>
              <a:rect l="l" t="t" r="r" b="b"/>
              <a:pathLst>
                <a:path w="4177" h="3657" extrusionOk="0">
                  <a:moveTo>
                    <a:pt x="2090" y="1"/>
                  </a:moveTo>
                  <a:cubicBezTo>
                    <a:pt x="1459" y="1"/>
                    <a:pt x="845" y="328"/>
                    <a:pt x="506" y="914"/>
                  </a:cubicBezTo>
                  <a:cubicBezTo>
                    <a:pt x="1" y="1787"/>
                    <a:pt x="299" y="2905"/>
                    <a:pt x="1173" y="3411"/>
                  </a:cubicBezTo>
                  <a:cubicBezTo>
                    <a:pt x="1461" y="3577"/>
                    <a:pt x="1776" y="3657"/>
                    <a:pt x="2087" y="3657"/>
                  </a:cubicBezTo>
                  <a:cubicBezTo>
                    <a:pt x="2718" y="3657"/>
                    <a:pt x="3332" y="3329"/>
                    <a:pt x="3671" y="2744"/>
                  </a:cubicBezTo>
                  <a:cubicBezTo>
                    <a:pt x="4176" y="1870"/>
                    <a:pt x="3878" y="752"/>
                    <a:pt x="3004" y="246"/>
                  </a:cubicBezTo>
                  <a:cubicBezTo>
                    <a:pt x="2715" y="80"/>
                    <a:pt x="2400" y="1"/>
                    <a:pt x="20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5" name="Google Shape;1405;p44"/>
            <p:cNvSpPr/>
            <p:nvPr/>
          </p:nvSpPr>
          <p:spPr>
            <a:xfrm>
              <a:off x="6186000" y="4147450"/>
              <a:ext cx="91425" cy="91400"/>
            </a:xfrm>
            <a:custGeom>
              <a:avLst/>
              <a:gdLst/>
              <a:ahLst/>
              <a:cxnLst/>
              <a:rect l="l" t="t" r="r" b="b"/>
              <a:pathLst>
                <a:path w="3657" h="3656" extrusionOk="0">
                  <a:moveTo>
                    <a:pt x="1828" y="0"/>
                  </a:moveTo>
                  <a:cubicBezTo>
                    <a:pt x="819" y="0"/>
                    <a:pt x="0" y="819"/>
                    <a:pt x="0" y="1829"/>
                  </a:cubicBezTo>
                  <a:cubicBezTo>
                    <a:pt x="0" y="2837"/>
                    <a:pt x="819" y="3655"/>
                    <a:pt x="1828" y="3655"/>
                  </a:cubicBezTo>
                  <a:cubicBezTo>
                    <a:pt x="2838" y="3655"/>
                    <a:pt x="3657" y="2837"/>
                    <a:pt x="3657" y="1829"/>
                  </a:cubicBezTo>
                  <a:cubicBezTo>
                    <a:pt x="3657" y="819"/>
                    <a:pt x="2837" y="0"/>
                    <a:pt x="18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06" name="Google Shape;1406;p44"/>
          <p:cNvGrpSpPr/>
          <p:nvPr/>
        </p:nvGrpSpPr>
        <p:grpSpPr>
          <a:xfrm flipH="1">
            <a:off x="2566374" y="647856"/>
            <a:ext cx="472395" cy="692810"/>
            <a:chOff x="7950025" y="2163425"/>
            <a:chExt cx="419050" cy="614575"/>
          </a:xfrm>
        </p:grpSpPr>
        <p:sp>
          <p:nvSpPr>
            <p:cNvPr id="1407" name="Google Shape;1407;p44"/>
            <p:cNvSpPr/>
            <p:nvPr/>
          </p:nvSpPr>
          <p:spPr>
            <a:xfrm>
              <a:off x="7959775" y="2163425"/>
              <a:ext cx="180450" cy="140625"/>
            </a:xfrm>
            <a:custGeom>
              <a:avLst/>
              <a:gdLst/>
              <a:ahLst/>
              <a:cxnLst/>
              <a:rect l="l" t="t" r="r" b="b"/>
              <a:pathLst>
                <a:path w="7218" h="5625" extrusionOk="0">
                  <a:moveTo>
                    <a:pt x="5547" y="1"/>
                  </a:moveTo>
                  <a:cubicBezTo>
                    <a:pt x="5456" y="1"/>
                    <a:pt x="5363" y="21"/>
                    <a:pt x="5277" y="64"/>
                  </a:cubicBezTo>
                  <a:lnTo>
                    <a:pt x="441" y="2405"/>
                  </a:lnTo>
                  <a:cubicBezTo>
                    <a:pt x="130" y="2558"/>
                    <a:pt x="1" y="2930"/>
                    <a:pt x="151" y="3240"/>
                  </a:cubicBezTo>
                  <a:lnTo>
                    <a:pt x="1176" y="5272"/>
                  </a:lnTo>
                  <a:cubicBezTo>
                    <a:pt x="1248" y="5421"/>
                    <a:pt x="1376" y="5536"/>
                    <a:pt x="1532" y="5589"/>
                  </a:cubicBezTo>
                  <a:cubicBezTo>
                    <a:pt x="1598" y="5613"/>
                    <a:pt x="1667" y="5625"/>
                    <a:pt x="1736" y="5625"/>
                  </a:cubicBezTo>
                  <a:cubicBezTo>
                    <a:pt x="1811" y="5625"/>
                    <a:pt x="1886" y="5611"/>
                    <a:pt x="1957" y="5583"/>
                  </a:cubicBezTo>
                  <a:cubicBezTo>
                    <a:pt x="1973" y="5579"/>
                    <a:pt x="1993" y="5571"/>
                    <a:pt x="2008" y="5562"/>
                  </a:cubicBezTo>
                  <a:lnTo>
                    <a:pt x="6845" y="3220"/>
                  </a:lnTo>
                  <a:cubicBezTo>
                    <a:pt x="6992" y="3148"/>
                    <a:pt x="7106" y="3019"/>
                    <a:pt x="7162" y="2863"/>
                  </a:cubicBezTo>
                  <a:cubicBezTo>
                    <a:pt x="7217" y="2708"/>
                    <a:pt x="7206" y="2535"/>
                    <a:pt x="7134" y="2387"/>
                  </a:cubicBezTo>
                  <a:lnTo>
                    <a:pt x="6109" y="354"/>
                  </a:lnTo>
                  <a:cubicBezTo>
                    <a:pt x="6002" y="132"/>
                    <a:pt x="5778" y="1"/>
                    <a:pt x="55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8" name="Google Shape;1408;p44"/>
            <p:cNvSpPr/>
            <p:nvPr/>
          </p:nvSpPr>
          <p:spPr>
            <a:xfrm>
              <a:off x="8000200" y="2243825"/>
              <a:ext cx="368875" cy="534175"/>
            </a:xfrm>
            <a:custGeom>
              <a:avLst/>
              <a:gdLst/>
              <a:ahLst/>
              <a:cxnLst/>
              <a:rect l="l" t="t" r="r" b="b"/>
              <a:pathLst>
                <a:path w="14755" h="21367" extrusionOk="0">
                  <a:moveTo>
                    <a:pt x="5849" y="0"/>
                  </a:moveTo>
                  <a:lnTo>
                    <a:pt x="1" y="2838"/>
                  </a:lnTo>
                  <a:lnTo>
                    <a:pt x="5885" y="14926"/>
                  </a:lnTo>
                  <a:lnTo>
                    <a:pt x="6375" y="15938"/>
                  </a:lnTo>
                  <a:lnTo>
                    <a:pt x="8120" y="19534"/>
                  </a:lnTo>
                  <a:cubicBezTo>
                    <a:pt x="8682" y="20693"/>
                    <a:pt x="9842" y="21367"/>
                    <a:pt x="11048" y="21367"/>
                  </a:cubicBezTo>
                  <a:cubicBezTo>
                    <a:pt x="11524" y="21367"/>
                    <a:pt x="12007" y="21262"/>
                    <a:pt x="12464" y="21040"/>
                  </a:cubicBezTo>
                  <a:lnTo>
                    <a:pt x="12465" y="21040"/>
                  </a:lnTo>
                  <a:cubicBezTo>
                    <a:pt x="14080" y="20257"/>
                    <a:pt x="14755" y="18310"/>
                    <a:pt x="13970" y="16696"/>
                  </a:cubicBezTo>
                  <a:lnTo>
                    <a:pt x="12225" y="13098"/>
                  </a:lnTo>
                  <a:lnTo>
                    <a:pt x="11735" y="12090"/>
                  </a:lnTo>
                  <a:lnTo>
                    <a:pt x="584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9" name="Google Shape;1409;p44"/>
            <p:cNvSpPr/>
            <p:nvPr/>
          </p:nvSpPr>
          <p:spPr>
            <a:xfrm>
              <a:off x="8037075" y="2280350"/>
              <a:ext cx="271625" cy="409475"/>
            </a:xfrm>
            <a:custGeom>
              <a:avLst/>
              <a:gdLst/>
              <a:ahLst/>
              <a:cxnLst/>
              <a:rect l="l" t="t" r="r" b="b"/>
              <a:pathLst>
                <a:path w="10865" h="16379" extrusionOk="0">
                  <a:moveTo>
                    <a:pt x="3860" y="0"/>
                  </a:moveTo>
                  <a:lnTo>
                    <a:pt x="1" y="1873"/>
                  </a:lnTo>
                  <a:lnTo>
                    <a:pt x="5014" y="12132"/>
                  </a:lnTo>
                  <a:lnTo>
                    <a:pt x="5338" y="12797"/>
                  </a:lnTo>
                  <a:lnTo>
                    <a:pt x="6488" y="15170"/>
                  </a:lnTo>
                  <a:cubicBezTo>
                    <a:pt x="6859" y="15934"/>
                    <a:pt x="7624" y="16379"/>
                    <a:pt x="8420" y="16379"/>
                  </a:cubicBezTo>
                  <a:cubicBezTo>
                    <a:pt x="8734" y="16379"/>
                    <a:pt x="9053" y="16309"/>
                    <a:pt x="9354" y="16163"/>
                  </a:cubicBezTo>
                  <a:cubicBezTo>
                    <a:pt x="10420" y="15646"/>
                    <a:pt x="10864" y="14363"/>
                    <a:pt x="10347" y="13297"/>
                  </a:cubicBezTo>
                  <a:lnTo>
                    <a:pt x="9196" y="10925"/>
                  </a:lnTo>
                  <a:lnTo>
                    <a:pt x="8873" y="10259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0" name="Google Shape;1410;p44"/>
            <p:cNvSpPr/>
            <p:nvPr/>
          </p:nvSpPr>
          <p:spPr>
            <a:xfrm>
              <a:off x="7950025" y="2205525"/>
              <a:ext cx="246600" cy="147500"/>
            </a:xfrm>
            <a:custGeom>
              <a:avLst/>
              <a:gdLst/>
              <a:ahLst/>
              <a:cxnLst/>
              <a:rect l="l" t="t" r="r" b="b"/>
              <a:pathLst>
                <a:path w="9864" h="5900" extrusionOk="0">
                  <a:moveTo>
                    <a:pt x="8438" y="1"/>
                  </a:moveTo>
                  <a:cubicBezTo>
                    <a:pt x="8256" y="1"/>
                    <a:pt x="8071" y="41"/>
                    <a:pt x="7898" y="125"/>
                  </a:cubicBezTo>
                  <a:lnTo>
                    <a:pt x="877" y="3531"/>
                  </a:lnTo>
                  <a:cubicBezTo>
                    <a:pt x="262" y="3831"/>
                    <a:pt x="0" y="4581"/>
                    <a:pt x="300" y="5198"/>
                  </a:cubicBezTo>
                  <a:cubicBezTo>
                    <a:pt x="516" y="5641"/>
                    <a:pt x="963" y="5900"/>
                    <a:pt x="1427" y="5900"/>
                  </a:cubicBezTo>
                  <a:cubicBezTo>
                    <a:pt x="1609" y="5900"/>
                    <a:pt x="1793" y="5860"/>
                    <a:pt x="1967" y="5776"/>
                  </a:cubicBezTo>
                  <a:lnTo>
                    <a:pt x="8987" y="2368"/>
                  </a:lnTo>
                  <a:cubicBezTo>
                    <a:pt x="9604" y="2070"/>
                    <a:pt x="9863" y="1320"/>
                    <a:pt x="9563" y="703"/>
                  </a:cubicBezTo>
                  <a:cubicBezTo>
                    <a:pt x="9349" y="260"/>
                    <a:pt x="8901" y="1"/>
                    <a:pt x="84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1" name="Google Shape;1411;p44"/>
            <p:cNvSpPr/>
            <p:nvPr/>
          </p:nvSpPr>
          <p:spPr>
            <a:xfrm>
              <a:off x="8117375" y="2445175"/>
              <a:ext cx="213750" cy="291275"/>
            </a:xfrm>
            <a:custGeom>
              <a:avLst/>
              <a:gdLst/>
              <a:ahLst/>
              <a:cxnLst/>
              <a:rect l="l" t="t" r="r" b="b"/>
              <a:pathLst>
                <a:path w="8550" h="11651" extrusionOk="0">
                  <a:moveTo>
                    <a:pt x="2969" y="8035"/>
                  </a:moveTo>
                  <a:lnTo>
                    <a:pt x="3860" y="9870"/>
                  </a:lnTo>
                  <a:lnTo>
                    <a:pt x="3736" y="9614"/>
                  </a:lnTo>
                  <a:lnTo>
                    <a:pt x="2969" y="8035"/>
                  </a:lnTo>
                  <a:close/>
                  <a:moveTo>
                    <a:pt x="3896" y="0"/>
                  </a:moveTo>
                  <a:lnTo>
                    <a:pt x="1" y="1891"/>
                  </a:lnTo>
                  <a:lnTo>
                    <a:pt x="3736" y="9614"/>
                  </a:lnTo>
                  <a:lnTo>
                    <a:pt x="4132" y="10430"/>
                  </a:lnTo>
                  <a:cubicBezTo>
                    <a:pt x="4506" y="11202"/>
                    <a:pt x="5278" y="11651"/>
                    <a:pt x="6081" y="11651"/>
                  </a:cubicBezTo>
                  <a:cubicBezTo>
                    <a:pt x="6398" y="11651"/>
                    <a:pt x="6720" y="11581"/>
                    <a:pt x="7024" y="11433"/>
                  </a:cubicBezTo>
                  <a:cubicBezTo>
                    <a:pt x="8101" y="10912"/>
                    <a:pt x="8549" y="9616"/>
                    <a:pt x="8027" y="8541"/>
                  </a:cubicBezTo>
                  <a:lnTo>
                    <a:pt x="6866" y="6146"/>
                  </a:lnTo>
                  <a:lnTo>
                    <a:pt x="6538" y="5472"/>
                  </a:lnTo>
                  <a:lnTo>
                    <a:pt x="38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2" name="Google Shape;1412;p44"/>
            <p:cNvSpPr/>
            <p:nvPr/>
          </p:nvSpPr>
          <p:spPr>
            <a:xfrm>
              <a:off x="8110525" y="2412525"/>
              <a:ext cx="22725" cy="19925"/>
            </a:xfrm>
            <a:custGeom>
              <a:avLst/>
              <a:gdLst/>
              <a:ahLst/>
              <a:cxnLst/>
              <a:rect l="l" t="t" r="r" b="b"/>
              <a:pathLst>
                <a:path w="909" h="797" extrusionOk="0">
                  <a:moveTo>
                    <a:pt x="453" y="0"/>
                  </a:moveTo>
                  <a:cubicBezTo>
                    <a:pt x="395" y="0"/>
                    <a:pt x="336" y="13"/>
                    <a:pt x="280" y="39"/>
                  </a:cubicBezTo>
                  <a:cubicBezTo>
                    <a:pt x="83" y="137"/>
                    <a:pt x="1" y="374"/>
                    <a:pt x="97" y="572"/>
                  </a:cubicBezTo>
                  <a:cubicBezTo>
                    <a:pt x="165" y="713"/>
                    <a:pt x="307" y="796"/>
                    <a:pt x="455" y="796"/>
                  </a:cubicBezTo>
                  <a:cubicBezTo>
                    <a:pt x="513" y="796"/>
                    <a:pt x="572" y="783"/>
                    <a:pt x="627" y="756"/>
                  </a:cubicBezTo>
                  <a:cubicBezTo>
                    <a:pt x="825" y="660"/>
                    <a:pt x="908" y="421"/>
                    <a:pt x="812" y="224"/>
                  </a:cubicBezTo>
                  <a:cubicBezTo>
                    <a:pt x="743" y="82"/>
                    <a:pt x="601" y="0"/>
                    <a:pt x="4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3" name="Google Shape;1413;p44"/>
            <p:cNvSpPr/>
            <p:nvPr/>
          </p:nvSpPr>
          <p:spPr>
            <a:xfrm>
              <a:off x="8149225" y="2416600"/>
              <a:ext cx="38650" cy="33900"/>
            </a:xfrm>
            <a:custGeom>
              <a:avLst/>
              <a:gdLst/>
              <a:ahLst/>
              <a:cxnLst/>
              <a:rect l="l" t="t" r="r" b="b"/>
              <a:pathLst>
                <a:path w="1546" h="1356" extrusionOk="0">
                  <a:moveTo>
                    <a:pt x="770" y="1"/>
                  </a:moveTo>
                  <a:cubicBezTo>
                    <a:pt x="671" y="1"/>
                    <a:pt x="571" y="22"/>
                    <a:pt x="476" y="68"/>
                  </a:cubicBezTo>
                  <a:cubicBezTo>
                    <a:pt x="139" y="235"/>
                    <a:pt x="0" y="639"/>
                    <a:pt x="163" y="975"/>
                  </a:cubicBezTo>
                  <a:cubicBezTo>
                    <a:pt x="281" y="1215"/>
                    <a:pt x="521" y="1356"/>
                    <a:pt x="772" y="1356"/>
                  </a:cubicBezTo>
                  <a:cubicBezTo>
                    <a:pt x="871" y="1356"/>
                    <a:pt x="971" y="1334"/>
                    <a:pt x="1066" y="1288"/>
                  </a:cubicBezTo>
                  <a:cubicBezTo>
                    <a:pt x="1405" y="1125"/>
                    <a:pt x="1545" y="718"/>
                    <a:pt x="1383" y="384"/>
                  </a:cubicBezTo>
                  <a:lnTo>
                    <a:pt x="1381" y="384"/>
                  </a:lnTo>
                  <a:cubicBezTo>
                    <a:pt x="1264" y="141"/>
                    <a:pt x="1022" y="1"/>
                    <a:pt x="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4" name="Google Shape;1414;p44"/>
            <p:cNvSpPr/>
            <p:nvPr/>
          </p:nvSpPr>
          <p:spPr>
            <a:xfrm>
              <a:off x="8074600" y="2362400"/>
              <a:ext cx="38625" cy="33900"/>
            </a:xfrm>
            <a:custGeom>
              <a:avLst/>
              <a:gdLst/>
              <a:ahLst/>
              <a:cxnLst/>
              <a:rect l="l" t="t" r="r" b="b"/>
              <a:pathLst>
                <a:path w="1545" h="1356" extrusionOk="0">
                  <a:moveTo>
                    <a:pt x="771" y="0"/>
                  </a:moveTo>
                  <a:cubicBezTo>
                    <a:pt x="672" y="0"/>
                    <a:pt x="572" y="22"/>
                    <a:pt x="477" y="68"/>
                  </a:cubicBezTo>
                  <a:cubicBezTo>
                    <a:pt x="139" y="233"/>
                    <a:pt x="0" y="639"/>
                    <a:pt x="163" y="975"/>
                  </a:cubicBezTo>
                  <a:cubicBezTo>
                    <a:pt x="280" y="1215"/>
                    <a:pt x="522" y="1355"/>
                    <a:pt x="773" y="1355"/>
                  </a:cubicBezTo>
                  <a:cubicBezTo>
                    <a:pt x="872" y="1355"/>
                    <a:pt x="972" y="1333"/>
                    <a:pt x="1067" y="1287"/>
                  </a:cubicBezTo>
                  <a:cubicBezTo>
                    <a:pt x="1405" y="1123"/>
                    <a:pt x="1545" y="716"/>
                    <a:pt x="1382" y="383"/>
                  </a:cubicBezTo>
                  <a:cubicBezTo>
                    <a:pt x="1265" y="141"/>
                    <a:pt x="1023" y="0"/>
                    <a:pt x="7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5" name="Google Shape;1415;p44"/>
            <p:cNvSpPr/>
            <p:nvPr/>
          </p:nvSpPr>
          <p:spPr>
            <a:xfrm>
              <a:off x="8144575" y="23603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6" y="0"/>
                  </a:moveTo>
                  <a:cubicBezTo>
                    <a:pt x="406" y="0"/>
                    <a:pt x="345" y="13"/>
                    <a:pt x="288" y="41"/>
                  </a:cubicBezTo>
                  <a:cubicBezTo>
                    <a:pt x="84" y="141"/>
                    <a:pt x="0" y="386"/>
                    <a:pt x="98" y="591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6" y="778"/>
                  </a:cubicBezTo>
                  <a:cubicBezTo>
                    <a:pt x="851" y="681"/>
                    <a:pt x="935" y="435"/>
                    <a:pt x="837" y="232"/>
                  </a:cubicBezTo>
                  <a:cubicBezTo>
                    <a:pt x="766" y="85"/>
                    <a:pt x="619" y="0"/>
                    <a:pt x="4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6" name="Google Shape;1416;p44"/>
            <p:cNvSpPr/>
            <p:nvPr/>
          </p:nvSpPr>
          <p:spPr>
            <a:xfrm>
              <a:off x="8100150" y="2325000"/>
              <a:ext cx="23400" cy="20525"/>
            </a:xfrm>
            <a:custGeom>
              <a:avLst/>
              <a:gdLst/>
              <a:ahLst/>
              <a:cxnLst/>
              <a:rect l="l" t="t" r="r" b="b"/>
              <a:pathLst>
                <a:path w="936" h="821" extrusionOk="0">
                  <a:moveTo>
                    <a:pt x="465" y="0"/>
                  </a:moveTo>
                  <a:cubicBezTo>
                    <a:pt x="405" y="0"/>
                    <a:pt x="344" y="13"/>
                    <a:pt x="287" y="41"/>
                  </a:cubicBezTo>
                  <a:cubicBezTo>
                    <a:pt x="84" y="141"/>
                    <a:pt x="1" y="387"/>
                    <a:pt x="98" y="590"/>
                  </a:cubicBezTo>
                  <a:cubicBezTo>
                    <a:pt x="169" y="735"/>
                    <a:pt x="315" y="820"/>
                    <a:pt x="467" y="820"/>
                  </a:cubicBezTo>
                  <a:cubicBezTo>
                    <a:pt x="527" y="820"/>
                    <a:pt x="588" y="807"/>
                    <a:pt x="645" y="779"/>
                  </a:cubicBezTo>
                  <a:cubicBezTo>
                    <a:pt x="849" y="680"/>
                    <a:pt x="936" y="436"/>
                    <a:pt x="837" y="233"/>
                  </a:cubicBezTo>
                  <a:cubicBezTo>
                    <a:pt x="766" y="86"/>
                    <a:pt x="618" y="0"/>
                    <a:pt x="46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17" name="Google Shape;1417;p44"/>
          <p:cNvGrpSpPr/>
          <p:nvPr/>
        </p:nvGrpSpPr>
        <p:grpSpPr>
          <a:xfrm rot="2298006">
            <a:off x="1168098" y="3971104"/>
            <a:ext cx="768954" cy="1265808"/>
            <a:chOff x="461948" y="3851971"/>
            <a:chExt cx="768930" cy="1265768"/>
          </a:xfrm>
        </p:grpSpPr>
        <p:sp>
          <p:nvSpPr>
            <p:cNvPr id="1418" name="Google Shape;1418;p44"/>
            <p:cNvSpPr/>
            <p:nvPr/>
          </p:nvSpPr>
          <p:spPr>
            <a:xfrm rot="633357">
              <a:off x="565544" y="3893416"/>
              <a:ext cx="561738" cy="1182878"/>
            </a:xfrm>
            <a:custGeom>
              <a:avLst/>
              <a:gdLst/>
              <a:ahLst/>
              <a:cxnLst/>
              <a:rect l="l" t="t" r="r" b="b"/>
              <a:pathLst>
                <a:path w="22469" h="47314" extrusionOk="0">
                  <a:moveTo>
                    <a:pt x="16365" y="3375"/>
                  </a:moveTo>
                  <a:cubicBezTo>
                    <a:pt x="17335" y="3375"/>
                    <a:pt x="18121" y="4161"/>
                    <a:pt x="18121" y="5131"/>
                  </a:cubicBezTo>
                  <a:cubicBezTo>
                    <a:pt x="18121" y="6100"/>
                    <a:pt x="17335" y="6886"/>
                    <a:pt x="16365" y="6886"/>
                  </a:cubicBezTo>
                  <a:cubicBezTo>
                    <a:pt x="15395" y="6886"/>
                    <a:pt x="14609" y="6100"/>
                    <a:pt x="14609" y="5131"/>
                  </a:cubicBezTo>
                  <a:cubicBezTo>
                    <a:pt x="14609" y="4161"/>
                    <a:pt x="15395" y="3375"/>
                    <a:pt x="16365" y="3375"/>
                  </a:cubicBezTo>
                  <a:close/>
                  <a:moveTo>
                    <a:pt x="12789" y="0"/>
                  </a:moveTo>
                  <a:lnTo>
                    <a:pt x="1" y="44534"/>
                  </a:lnTo>
                  <a:lnTo>
                    <a:pt x="9679" y="47313"/>
                  </a:lnTo>
                  <a:lnTo>
                    <a:pt x="22469" y="2780"/>
                  </a:lnTo>
                  <a:lnTo>
                    <a:pt x="1278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9" name="Google Shape;1419;p44"/>
            <p:cNvSpPr/>
            <p:nvPr/>
          </p:nvSpPr>
          <p:spPr>
            <a:xfrm rot="633357">
              <a:off x="502553" y="4901087"/>
              <a:ext cx="134678" cy="50626"/>
            </a:xfrm>
            <a:custGeom>
              <a:avLst/>
              <a:gdLst/>
              <a:ahLst/>
              <a:cxnLst/>
              <a:rect l="l" t="t" r="r" b="b"/>
              <a:pathLst>
                <a:path w="5387" h="2025" extrusionOk="0">
                  <a:moveTo>
                    <a:pt x="151" y="0"/>
                  </a:moveTo>
                  <a:lnTo>
                    <a:pt x="1" y="521"/>
                  </a:lnTo>
                  <a:lnTo>
                    <a:pt x="5238" y="2024"/>
                  </a:lnTo>
                  <a:lnTo>
                    <a:pt x="5387" y="1504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0" name="Google Shape;1420;p44"/>
            <p:cNvSpPr/>
            <p:nvPr/>
          </p:nvSpPr>
          <p:spPr>
            <a:xfrm rot="633357">
              <a:off x="573402" y="3873670"/>
              <a:ext cx="339708" cy="1119152"/>
            </a:xfrm>
            <a:custGeom>
              <a:avLst/>
              <a:gdLst/>
              <a:ahLst/>
              <a:cxnLst/>
              <a:rect l="l" t="t" r="r" b="b"/>
              <a:pathLst>
                <a:path w="13588" h="44765" extrusionOk="0">
                  <a:moveTo>
                    <a:pt x="12790" y="1"/>
                  </a:moveTo>
                  <a:lnTo>
                    <a:pt x="0" y="44535"/>
                  </a:lnTo>
                  <a:lnTo>
                    <a:pt x="799" y="44765"/>
                  </a:lnTo>
                  <a:lnTo>
                    <a:pt x="13588" y="230"/>
                  </a:lnTo>
                  <a:lnTo>
                    <a:pt x="127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1" name="Google Shape;1421;p44"/>
            <p:cNvSpPr/>
            <p:nvPr/>
          </p:nvSpPr>
          <p:spPr>
            <a:xfrm rot="633357">
              <a:off x="524227" y="4838923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8"/>
                  </a:lnTo>
                  <a:lnTo>
                    <a:pt x="3652" y="1007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2" name="Google Shape;1422;p44"/>
            <p:cNvSpPr/>
            <p:nvPr/>
          </p:nvSpPr>
          <p:spPr>
            <a:xfrm rot="633357">
              <a:off x="553369" y="4780671"/>
              <a:ext cx="91302" cy="38176"/>
            </a:xfrm>
            <a:custGeom>
              <a:avLst/>
              <a:gdLst/>
              <a:ahLst/>
              <a:cxnLst/>
              <a:rect l="l" t="t" r="r" b="b"/>
              <a:pathLst>
                <a:path w="3652" h="1527" extrusionOk="0">
                  <a:moveTo>
                    <a:pt x="151" y="0"/>
                  </a:moveTo>
                  <a:lnTo>
                    <a:pt x="1" y="523"/>
                  </a:lnTo>
                  <a:lnTo>
                    <a:pt x="3503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3" name="Google Shape;1423;p44"/>
            <p:cNvSpPr/>
            <p:nvPr/>
          </p:nvSpPr>
          <p:spPr>
            <a:xfrm rot="633357">
              <a:off x="582531" y="4722424"/>
              <a:ext cx="91277" cy="38201"/>
            </a:xfrm>
            <a:custGeom>
              <a:avLst/>
              <a:gdLst/>
              <a:ahLst/>
              <a:cxnLst/>
              <a:rect l="l" t="t" r="r" b="b"/>
              <a:pathLst>
                <a:path w="3651" h="1528" extrusionOk="0">
                  <a:moveTo>
                    <a:pt x="149" y="1"/>
                  </a:moveTo>
                  <a:lnTo>
                    <a:pt x="0" y="522"/>
                  </a:lnTo>
                  <a:lnTo>
                    <a:pt x="3501" y="1528"/>
                  </a:lnTo>
                  <a:lnTo>
                    <a:pt x="3651" y="1007"/>
                  </a:lnTo>
                  <a:lnTo>
                    <a:pt x="1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4" name="Google Shape;1424;p44"/>
            <p:cNvSpPr/>
            <p:nvPr/>
          </p:nvSpPr>
          <p:spPr>
            <a:xfrm rot="633357">
              <a:off x="610138" y="4668043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1" y="0"/>
                  </a:moveTo>
                  <a:lnTo>
                    <a:pt x="1" y="523"/>
                  </a:lnTo>
                  <a:lnTo>
                    <a:pt x="5238" y="2026"/>
                  </a:lnTo>
                  <a:lnTo>
                    <a:pt x="5388" y="1505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5" name="Google Shape;1425;p44"/>
            <p:cNvSpPr/>
            <p:nvPr/>
          </p:nvSpPr>
          <p:spPr>
            <a:xfrm rot="633357">
              <a:off x="640734" y="4605937"/>
              <a:ext cx="91277" cy="38176"/>
            </a:xfrm>
            <a:custGeom>
              <a:avLst/>
              <a:gdLst/>
              <a:ahLst/>
              <a:cxnLst/>
              <a:rect l="l" t="t" r="r" b="b"/>
              <a:pathLst>
                <a:path w="3651" h="1527" extrusionOk="0">
                  <a:moveTo>
                    <a:pt x="150" y="0"/>
                  </a:moveTo>
                  <a:lnTo>
                    <a:pt x="0" y="521"/>
                  </a:lnTo>
                  <a:lnTo>
                    <a:pt x="3501" y="1527"/>
                  </a:lnTo>
                  <a:lnTo>
                    <a:pt x="3651" y="1004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6" name="Google Shape;1426;p44"/>
            <p:cNvSpPr/>
            <p:nvPr/>
          </p:nvSpPr>
          <p:spPr>
            <a:xfrm rot="633357">
              <a:off x="669949" y="4547680"/>
              <a:ext cx="91302" cy="38201"/>
            </a:xfrm>
            <a:custGeom>
              <a:avLst/>
              <a:gdLst/>
              <a:ahLst/>
              <a:cxnLst/>
              <a:rect l="l" t="t" r="r" b="b"/>
              <a:pathLst>
                <a:path w="3652" h="1528" extrusionOk="0">
                  <a:moveTo>
                    <a:pt x="151" y="0"/>
                  </a:moveTo>
                  <a:lnTo>
                    <a:pt x="1" y="521"/>
                  </a:lnTo>
                  <a:lnTo>
                    <a:pt x="3501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7" name="Google Shape;1427;p44"/>
            <p:cNvSpPr/>
            <p:nvPr/>
          </p:nvSpPr>
          <p:spPr>
            <a:xfrm rot="633357">
              <a:off x="699069" y="4489404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1" y="1"/>
                  </a:moveTo>
                  <a:lnTo>
                    <a:pt x="1" y="523"/>
                  </a:lnTo>
                  <a:lnTo>
                    <a:pt x="3503" y="1528"/>
                  </a:lnTo>
                  <a:lnTo>
                    <a:pt x="3653" y="1007"/>
                  </a:lnTo>
                  <a:lnTo>
                    <a:pt x="1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8" name="Google Shape;1428;p44"/>
            <p:cNvSpPr/>
            <p:nvPr/>
          </p:nvSpPr>
          <p:spPr>
            <a:xfrm rot="633357">
              <a:off x="726721" y="4435052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0" y="1"/>
                  </a:moveTo>
                  <a:lnTo>
                    <a:pt x="0" y="522"/>
                  </a:lnTo>
                  <a:lnTo>
                    <a:pt x="5238" y="2026"/>
                  </a:lnTo>
                  <a:lnTo>
                    <a:pt x="5388" y="1504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9" name="Google Shape;1429;p44"/>
            <p:cNvSpPr/>
            <p:nvPr/>
          </p:nvSpPr>
          <p:spPr>
            <a:xfrm rot="633357">
              <a:off x="757614" y="4372953"/>
              <a:ext cx="91302" cy="38251"/>
            </a:xfrm>
            <a:custGeom>
              <a:avLst/>
              <a:gdLst/>
              <a:ahLst/>
              <a:cxnLst/>
              <a:rect l="l" t="t" r="r" b="b"/>
              <a:pathLst>
                <a:path w="3652" h="1530" extrusionOk="0">
                  <a:moveTo>
                    <a:pt x="151" y="1"/>
                  </a:moveTo>
                  <a:lnTo>
                    <a:pt x="1" y="523"/>
                  </a:lnTo>
                  <a:lnTo>
                    <a:pt x="3501" y="1529"/>
                  </a:lnTo>
                  <a:lnTo>
                    <a:pt x="3651" y="1008"/>
                  </a:lnTo>
                  <a:lnTo>
                    <a:pt x="1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0" name="Google Shape;1430;p44"/>
            <p:cNvSpPr/>
            <p:nvPr/>
          </p:nvSpPr>
          <p:spPr>
            <a:xfrm rot="633357">
              <a:off x="786507" y="4314686"/>
              <a:ext cx="91327" cy="38201"/>
            </a:xfrm>
            <a:custGeom>
              <a:avLst/>
              <a:gdLst/>
              <a:ahLst/>
              <a:cxnLst/>
              <a:rect l="l" t="t" r="r" b="b"/>
              <a:pathLst>
                <a:path w="3653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7"/>
                  </a:lnTo>
                  <a:lnTo>
                    <a:pt x="3652" y="1005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1" name="Google Shape;1431;p44"/>
            <p:cNvSpPr/>
            <p:nvPr/>
          </p:nvSpPr>
          <p:spPr>
            <a:xfrm rot="633357">
              <a:off x="815649" y="4256435"/>
              <a:ext cx="91302" cy="38176"/>
            </a:xfrm>
            <a:custGeom>
              <a:avLst/>
              <a:gdLst/>
              <a:ahLst/>
              <a:cxnLst/>
              <a:rect l="l" t="t" r="r" b="b"/>
              <a:pathLst>
                <a:path w="3652" h="1527" extrusionOk="0">
                  <a:moveTo>
                    <a:pt x="151" y="0"/>
                  </a:moveTo>
                  <a:lnTo>
                    <a:pt x="1" y="521"/>
                  </a:lnTo>
                  <a:lnTo>
                    <a:pt x="3501" y="1527"/>
                  </a:lnTo>
                  <a:lnTo>
                    <a:pt x="3651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2" name="Google Shape;1432;p44"/>
            <p:cNvSpPr/>
            <p:nvPr/>
          </p:nvSpPr>
          <p:spPr>
            <a:xfrm rot="633357">
              <a:off x="843062" y="4201990"/>
              <a:ext cx="134703" cy="50651"/>
            </a:xfrm>
            <a:custGeom>
              <a:avLst/>
              <a:gdLst/>
              <a:ahLst/>
              <a:cxnLst/>
              <a:rect l="l" t="t" r="r" b="b"/>
              <a:pathLst>
                <a:path w="5388" h="2026" extrusionOk="0">
                  <a:moveTo>
                    <a:pt x="151" y="0"/>
                  </a:moveTo>
                  <a:lnTo>
                    <a:pt x="1" y="521"/>
                  </a:lnTo>
                  <a:lnTo>
                    <a:pt x="5238" y="2026"/>
                  </a:lnTo>
                  <a:lnTo>
                    <a:pt x="5388" y="1505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3" name="Google Shape;1433;p44"/>
            <p:cNvSpPr/>
            <p:nvPr/>
          </p:nvSpPr>
          <p:spPr>
            <a:xfrm rot="633357">
              <a:off x="873928" y="4139939"/>
              <a:ext cx="91327" cy="38176"/>
            </a:xfrm>
            <a:custGeom>
              <a:avLst/>
              <a:gdLst/>
              <a:ahLst/>
              <a:cxnLst/>
              <a:rect l="l" t="t" r="r" b="b"/>
              <a:pathLst>
                <a:path w="3653" h="1527" extrusionOk="0">
                  <a:moveTo>
                    <a:pt x="151" y="0"/>
                  </a:moveTo>
                  <a:lnTo>
                    <a:pt x="1" y="521"/>
                  </a:lnTo>
                  <a:lnTo>
                    <a:pt x="3503" y="1527"/>
                  </a:lnTo>
                  <a:lnTo>
                    <a:pt x="3653" y="100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4" name="Google Shape;1434;p44"/>
            <p:cNvSpPr/>
            <p:nvPr/>
          </p:nvSpPr>
          <p:spPr>
            <a:xfrm rot="633357">
              <a:off x="903095" y="4081665"/>
              <a:ext cx="91277" cy="38201"/>
            </a:xfrm>
            <a:custGeom>
              <a:avLst/>
              <a:gdLst/>
              <a:ahLst/>
              <a:cxnLst/>
              <a:rect l="l" t="t" r="r" b="b"/>
              <a:pathLst>
                <a:path w="3651" h="1528" extrusionOk="0">
                  <a:moveTo>
                    <a:pt x="150" y="1"/>
                  </a:moveTo>
                  <a:lnTo>
                    <a:pt x="0" y="522"/>
                  </a:lnTo>
                  <a:lnTo>
                    <a:pt x="3502" y="1527"/>
                  </a:lnTo>
                  <a:lnTo>
                    <a:pt x="3651" y="1006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435" name="Google Shape;1435;p44"/>
          <p:cNvSpPr/>
          <p:nvPr/>
        </p:nvSpPr>
        <p:spPr>
          <a:xfrm rot="1546056">
            <a:off x="5355094" y="699556"/>
            <a:ext cx="308473" cy="308473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6" name="Google Shape;1436;p44"/>
          <p:cNvSpPr/>
          <p:nvPr/>
        </p:nvSpPr>
        <p:spPr>
          <a:xfrm rot="-9167203">
            <a:off x="8318320" y="3922452"/>
            <a:ext cx="308329" cy="308329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922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erbs - English Grammar Lesson 2 by Slidesgo">
  <a:themeElements>
    <a:clrScheme name="Simple Light">
      <a:dk1>
        <a:srgbClr val="2E4081"/>
      </a:dk1>
      <a:lt1>
        <a:srgbClr val="FFDFBC"/>
      </a:lt1>
      <a:dk2>
        <a:srgbClr val="3BBB6D"/>
      </a:dk2>
      <a:lt2>
        <a:srgbClr val="F38638"/>
      </a:lt2>
      <a:accent1>
        <a:srgbClr val="FFD341"/>
      </a:accent1>
      <a:accent2>
        <a:srgbClr val="FF6A70"/>
      </a:accent2>
      <a:accent3>
        <a:srgbClr val="B8C6F6"/>
      </a:accent3>
      <a:accent4>
        <a:srgbClr val="EFEFEF"/>
      </a:accent4>
      <a:accent5>
        <a:srgbClr val="FFFFFF"/>
      </a:accent5>
      <a:accent6>
        <a:srgbClr val="D3D3D3"/>
      </a:accent6>
      <a:hlink>
        <a:srgbClr val="2E408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659</Words>
  <Application>Microsoft Office PowerPoint</Application>
  <PresentationFormat>Presentación en pantalla (16:9)</PresentationFormat>
  <Paragraphs>154</Paragraphs>
  <Slides>25</Slides>
  <Notes>25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2" baseType="lpstr">
      <vt:lpstr>Calibri</vt:lpstr>
      <vt:lpstr>Anaheim</vt:lpstr>
      <vt:lpstr>Capriola</vt:lpstr>
      <vt:lpstr>Nunito Medium</vt:lpstr>
      <vt:lpstr>Bebas Neue</vt:lpstr>
      <vt:lpstr>Arial</vt:lpstr>
      <vt:lpstr>Verbs - English Grammar Lesson 2 by Slidesgo</vt:lpstr>
      <vt:lpstr>English 4:  Introductory Lesson </vt:lpstr>
      <vt:lpstr>Table of contents </vt:lpstr>
      <vt:lpstr>Table of contents</vt:lpstr>
      <vt:lpstr>Why are we here?</vt:lpstr>
      <vt:lpstr>The English Program</vt:lpstr>
      <vt:lpstr>The English Program</vt:lpstr>
      <vt:lpstr>Course Guidelines</vt:lpstr>
      <vt:lpstr>Guidelines: General Info.</vt:lpstr>
      <vt:lpstr>CEFR</vt:lpstr>
      <vt:lpstr>Description of learner level by skill</vt:lpstr>
      <vt:lpstr>Rules &amp; Regulations</vt:lpstr>
      <vt:lpstr>5.1 Absence</vt:lpstr>
      <vt:lpstr>5.2 Attendance</vt:lpstr>
      <vt:lpstr>5.3 Late Arrivals (Suggestions)</vt:lpstr>
      <vt:lpstr>5.4 Final Tests  [SUFI: Oral &amp; Written]</vt:lpstr>
      <vt:lpstr>5.5 U-Cursos</vt:lpstr>
      <vt:lpstr>Course Format &amp; Methodology</vt:lpstr>
      <vt:lpstr> 6.1 classes using four skills</vt:lpstr>
      <vt:lpstr> 6.2 Course Format &amp; Methodology</vt:lpstr>
      <vt:lpstr> 6.3 Course Format &amp; Methodology</vt:lpstr>
      <vt:lpstr> 7.1 Evaluation Calendar</vt:lpstr>
      <vt:lpstr> 7.1 Evaluation Calendar</vt:lpstr>
      <vt:lpstr> 7.1 Evaluation Calendar</vt:lpstr>
      <vt:lpstr>Oral Practice</vt:lpstr>
      <vt:lpstr>End of the road!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Lenovo</dc:creator>
  <cp:lastModifiedBy>Camila Victoria Mardones Alarcón</cp:lastModifiedBy>
  <cp:revision>34</cp:revision>
  <dcterms:modified xsi:type="dcterms:W3CDTF">2024-08-15T01:26:33Z</dcterms:modified>
</cp:coreProperties>
</file>