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5119350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f7W6PG8PApBZ3kjLUDDECT0d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326"/>
    <a:srgbClr val="276002"/>
    <a:srgbClr val="4EA910"/>
    <a:srgbClr val="D9D9D9"/>
    <a:srgbClr val="4EA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CA80F1-540F-48D3-9A3E-A553677C6375}">
  <a:tblStyle styleId="{C7CA80F1-540F-48D3-9A3E-A553677C63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916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59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90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4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80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4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0101263" y="2831109"/>
            <a:ext cx="3714750" cy="2431435"/>
            <a:chOff x="10101263" y="2831109"/>
            <a:chExt cx="3714750" cy="2431435"/>
          </a:xfrm>
        </p:grpSpPr>
        <p:sp>
          <p:nvSpPr>
            <p:cNvPr id="5" name="CuadroTexto 4"/>
            <p:cNvSpPr txBox="1"/>
            <p:nvPr/>
          </p:nvSpPr>
          <p:spPr>
            <a:xfrm>
              <a:off x="10101263" y="2831109"/>
              <a:ext cx="371475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06</a:t>
              </a:r>
            </a:p>
            <a:p>
              <a:pPr algn="ctr"/>
              <a:endParaRPr lang="es-CL" sz="3200" b="1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N°06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37120" y="6294119"/>
            <a:ext cx="7456795" cy="2635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2"/>
          <p:cNvSpPr txBox="1">
            <a:spLocks/>
          </p:cNvSpPr>
          <p:nvPr/>
        </p:nvSpPr>
        <p:spPr>
          <a:xfrm>
            <a:off x="669582" y="1479234"/>
            <a:ext cx="6278591" cy="715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Considere el Ejercicio N°01 y el Ejercicio N°5 para realizar la tarea final, donde:</a:t>
            </a:r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 equipo deberá: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Analizar la respuesta arquitectónica de la Propuesta N°1 versus la Propuesta Final a los Principios de Habitabilidad Sostenible.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Comparar ambos casos, estableciendo comentarios y conclusiones.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Completar y entregar el ejercicio </a:t>
            </a:r>
            <a:r>
              <a:rPr lang="es-CL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N° 06</a:t>
            </a:r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Aprendizaje esperado: 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 espera que en este ejercicio los estudiantes comparen los conocimientos previos al curso con los conocimientos post curso.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Por lo tanto, este trabajo apela a la reflexión y toma de conciencia de los estudiantes.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este ejercicio los alumnos aprenderán que los PRINCICPIOS DE HABITABILIDAD SOSTENIBLE son fundamentales para generar espacios arquitectónicos coherentes con la sociedad y medioambiente.</a:t>
            </a:r>
          </a:p>
        </p:txBody>
      </p:sp>
      <p:sp>
        <p:nvSpPr>
          <p:cNvPr id="10" name="Google Shape;89;p2"/>
          <p:cNvSpPr txBox="1">
            <a:spLocks/>
          </p:cNvSpPr>
          <p:nvPr/>
        </p:nvSpPr>
        <p:spPr>
          <a:xfrm>
            <a:off x="7737627" y="6586538"/>
            <a:ext cx="6831813" cy="16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Requerimientos previos</a:t>
            </a:r>
          </a:p>
          <a:p>
            <a:pPr marL="0" indent="0" algn="just">
              <a:buFont typeface="Arial"/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correcta realización del ejercicio es necesario que los alumnos hayan completado todo el curso y desarrollado todos los ejercicios. Además, deben haber participado de las actividades </a:t>
            </a:r>
            <a:r>
              <a:rPr lang="es-CL" sz="1800">
                <a:solidFill>
                  <a:schemeClr val="tx1">
                    <a:lumMod val="50000"/>
                    <a:lumOff val="50000"/>
                  </a:schemeClr>
                </a:solidFill>
              </a:rPr>
              <a:t>realizadas en </a:t>
            </a: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clase.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649989" y="1259330"/>
            <a:ext cx="5473466" cy="3864503"/>
            <a:chOff x="8240863" y="1295290"/>
            <a:chExt cx="5473466" cy="386450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8240863" y="1295290"/>
              <a:ext cx="1949769" cy="138122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8994465" y="1773933"/>
              <a:ext cx="1949769" cy="138122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9483412" y="2267090"/>
              <a:ext cx="1949769" cy="138122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10190632" y="2769395"/>
              <a:ext cx="1949769" cy="138122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10842789" y="3252340"/>
              <a:ext cx="1949769" cy="138122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11764560" y="3778568"/>
              <a:ext cx="1949769" cy="1381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4"/>
          <p:cNvGraphicFramePr/>
          <p:nvPr>
            <p:extLst>
              <p:ext uri="{D42A27DB-BD31-4B8C-83A1-F6EECF244321}">
                <p14:modId xmlns:p14="http://schemas.microsoft.com/office/powerpoint/2010/main" val="1855041981"/>
              </p:ext>
            </p:extLst>
          </p:nvPr>
        </p:nvGraphicFramePr>
        <p:xfrm>
          <a:off x="228600" y="774700"/>
          <a:ext cx="14665317" cy="8612188"/>
        </p:xfrm>
        <a:graphic>
          <a:graphicData uri="http://schemas.openxmlformats.org/drawingml/2006/table">
            <a:tbl>
              <a:tblPr firstRow="1" bandRow="1">
                <a:noFill/>
                <a:tableStyleId>{C7CA80F1-540F-48D3-9A3E-A553677C6375}</a:tableStyleId>
              </a:tblPr>
              <a:tblGrid>
                <a:gridCol w="60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4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311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A910"/>
                        </a:buClr>
                        <a:buSzPts val="2800"/>
                        <a:buFont typeface="Calibri"/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bg1"/>
                          </a:solidFill>
                        </a:rPr>
                        <a:t>Respuesta del recinto a</a:t>
                      </a:r>
                      <a:r>
                        <a:rPr lang="es-CL" sz="2000" u="none" strike="noStrike" cap="none" baseline="0" dirty="0">
                          <a:solidFill>
                            <a:schemeClr val="bg1"/>
                          </a:solidFill>
                        </a:rPr>
                        <a:t> los Principios de Habitabilidad Sostenible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vert="vert270"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Radiación solar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Luminosidad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Ventilación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lt1"/>
                          </a:solidFill>
                        </a:rPr>
                        <a:t>Análisis del Ciclo</a:t>
                      </a:r>
                      <a:r>
                        <a:rPr lang="es-CL" sz="2000" u="none" strike="noStrike" cap="none" baseline="0" dirty="0">
                          <a:solidFill>
                            <a:schemeClr val="lt1"/>
                          </a:solidFill>
                        </a:rPr>
                        <a:t> de Vida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lt1"/>
                          </a:solidFill>
                        </a:rPr>
                        <a:t>Envolvente Térmica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51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A910"/>
                        </a:buClr>
                        <a:buSzPts val="2800"/>
                        <a:buFont typeface="Calibri"/>
                        <a:buNone/>
                      </a:pP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vert="vert270"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4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N°06</a:t>
            </a:r>
          </a:p>
        </p:txBody>
      </p:sp>
      <p:sp>
        <p:nvSpPr>
          <p:cNvPr id="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4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N°06</a:t>
            </a:r>
          </a:p>
        </p:txBody>
      </p:sp>
      <p:sp>
        <p:nvSpPr>
          <p:cNvPr id="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0" name="Google Shape;96;p3"/>
          <p:cNvSpPr/>
          <p:nvPr/>
        </p:nvSpPr>
        <p:spPr>
          <a:xfrm>
            <a:off x="8790480" y="777239"/>
            <a:ext cx="6099142" cy="30232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3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/>
        </p:nvSpPr>
        <p:spPr>
          <a:xfrm>
            <a:off x="9016251" y="1090459"/>
            <a:ext cx="5499850" cy="99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COMPARATIVO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791109" y="6831016"/>
            <a:ext cx="6102809" cy="260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;p2"/>
          <p:cNvSpPr txBox="1">
            <a:spLocks/>
          </p:cNvSpPr>
          <p:nvPr/>
        </p:nvSpPr>
        <p:spPr>
          <a:xfrm>
            <a:off x="9016250" y="6956153"/>
            <a:ext cx="5499850" cy="18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CONCLUSIONES</a:t>
            </a:r>
          </a:p>
          <a:p>
            <a:pPr marL="0" indent="0" algn="just">
              <a:buFont typeface="Arial"/>
              <a:buNone/>
            </a:pPr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786813" y="4008520"/>
            <a:ext cx="6102809" cy="261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89;p2"/>
          <p:cNvSpPr txBox="1">
            <a:spLocks/>
          </p:cNvSpPr>
          <p:nvPr/>
        </p:nvSpPr>
        <p:spPr>
          <a:xfrm>
            <a:off x="9016250" y="4200602"/>
            <a:ext cx="5499850" cy="18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COMENTARIOS</a:t>
            </a:r>
          </a:p>
          <a:p>
            <a:pPr marL="0" indent="0" algn="just">
              <a:buFont typeface="Arial"/>
              <a:buNone/>
            </a:pPr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8601" y="777239"/>
            <a:ext cx="37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PROPUESTA EJERCICIO N°01</a:t>
            </a:r>
          </a:p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3D / Planta / Corte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0033" y="5100751"/>
            <a:ext cx="37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PROPUESTA FINAL</a:t>
            </a:r>
          </a:p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3D / Planta / Corte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0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392</Words>
  <Application>Microsoft Office PowerPoint</Application>
  <PresentationFormat>Custom</PresentationFormat>
  <Paragraphs>68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</dc:title>
  <dc:creator>ericka osses aravena</dc:creator>
  <cp:lastModifiedBy>Barbara Rodriguez</cp:lastModifiedBy>
  <cp:revision>44</cp:revision>
  <dcterms:created xsi:type="dcterms:W3CDTF">2020-02-10T20:38:09Z</dcterms:created>
  <dcterms:modified xsi:type="dcterms:W3CDTF">2022-06-22T01:39:19Z</dcterms:modified>
</cp:coreProperties>
</file>