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3" r:id="rId2"/>
    <p:sldId id="266" r:id="rId3"/>
    <p:sldId id="268" r:id="rId4"/>
  </p:sldIdLst>
  <p:sldSz cx="15119350" cy="10691813"/>
  <p:notesSz cx="6858000" cy="9144000"/>
  <p:defaultTextStyle>
    <a:defPPr>
      <a:defRPr lang="en-US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A2A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502FC-1816-4F64-A012-05001291C06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FC9A-8EFA-42BA-AB27-5A1D29EAFD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89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8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5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0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9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0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4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BE75-A5A1-4553-940E-1CEEAFCC148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" y="2243138"/>
            <a:ext cx="8697187" cy="4879984"/>
          </a:xfrm>
          <a:prstGeom prst="rect">
            <a:avLst/>
          </a:prstGeom>
        </p:spPr>
      </p:pic>
      <p:sp>
        <p:nvSpPr>
          <p:cNvPr id="6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101263" y="2831109"/>
            <a:ext cx="3714750" cy="2923877"/>
            <a:chOff x="10101263" y="2831109"/>
            <a:chExt cx="3714750" cy="2923877"/>
          </a:xfrm>
        </p:grpSpPr>
        <p:sp>
          <p:nvSpPr>
            <p:cNvPr id="9" name="CuadroTexto 8"/>
            <p:cNvSpPr txBox="1"/>
            <p:nvPr/>
          </p:nvSpPr>
          <p:spPr>
            <a:xfrm>
              <a:off x="10101263" y="2831109"/>
              <a:ext cx="371475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400" b="1" dirty="0">
                  <a:solidFill>
                    <a:srgbClr val="2760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EJERCICIO N° </a:t>
              </a:r>
              <a:r>
                <a:rPr lang="es-CL" sz="4400" b="1" dirty="0" smtClean="0">
                  <a:solidFill>
                    <a:srgbClr val="2760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s-CL" sz="4400" b="1" dirty="0">
                <a:solidFill>
                  <a:srgbClr val="2760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CL" sz="3200" b="1" dirty="0">
                <a:solidFill>
                  <a:srgbClr val="4EA9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L" sz="3200" dirty="0" smtClean="0">
                  <a:solidFill>
                    <a:srgbClr val="4EA9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</a:t>
              </a:r>
              <a:r>
                <a:rPr lang="es-CL" sz="3200" dirty="0">
                  <a:solidFill>
                    <a:srgbClr val="4EA9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Ciclo de Vida (ACV)</a:t>
              </a:r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0101263" y="4504373"/>
              <a:ext cx="3714750" cy="0"/>
            </a:xfrm>
            <a:prstGeom prst="line">
              <a:avLst/>
            </a:prstGeom>
            <a:ln w="12700">
              <a:solidFill>
                <a:srgbClr val="4EA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3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grayscl/>
          </a:blip>
          <a:srcRect l="30150" t="18132" r="15152" b="13089"/>
          <a:stretch/>
        </p:blipFill>
        <p:spPr>
          <a:xfrm>
            <a:off x="7880959" y="1130605"/>
            <a:ext cx="7012958" cy="4695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1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N°03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880958" y="6294120"/>
            <a:ext cx="7012959" cy="2834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89;p2"/>
          <p:cNvSpPr txBox="1">
            <a:spLocks/>
          </p:cNvSpPr>
          <p:nvPr/>
        </p:nvSpPr>
        <p:spPr>
          <a:xfrm>
            <a:off x="228600" y="770899"/>
            <a:ext cx="7081629" cy="8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Instrucción</a:t>
            </a:r>
          </a:p>
          <a:p>
            <a:pPr marL="0" indent="0">
              <a:buNone/>
            </a:pP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 equipo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deberá utilizar el Excel Anexado: CALCULADORA DE CARBONO INCORPORADO, para:</a:t>
            </a:r>
            <a:endParaRPr lang="es-CL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Calcular la huella de carbono del material predominante, en este caso hormigón.</a:t>
            </a:r>
          </a:p>
          <a:p>
            <a:pPr marL="800100" lvl="1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Proponer una materialidad, coherente con la zona climática designada (revisar Ejercicio N°1) para calcular la huella de carbono del material.</a:t>
            </a:r>
          </a:p>
          <a:p>
            <a:pPr marL="800100" lvl="1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Finalmente el equipo deberá analizar, comparar y escoger las materialidades, recuerde justificar su respuesta.</a:t>
            </a:r>
            <a:endParaRPr lang="es-CL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s-C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89;p2"/>
          <p:cNvSpPr txBox="1">
            <a:spLocks/>
          </p:cNvSpPr>
          <p:nvPr/>
        </p:nvSpPr>
        <p:spPr>
          <a:xfrm>
            <a:off x="8178935" y="6381525"/>
            <a:ext cx="6390505" cy="2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Requerimientos previos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la correcta realización del ejercicio es necesario que los alumnos estén interiorizado en el contenido “Ventilación Natural” y “Análisis del Ciclo de Vida”.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También es necesario que los estudiantes hayan completado los ejercicios anteriores, debido a que son la base para desarrollar este ejercicio.</a:t>
            </a:r>
          </a:p>
        </p:txBody>
      </p: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33124" y="4212592"/>
            <a:ext cx="6638236" cy="5191317"/>
            <a:chOff x="7883100" y="1100906"/>
            <a:chExt cx="6116412" cy="466585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6445" t="17203" r="46227" b="39632"/>
            <a:stretch/>
          </p:blipFill>
          <p:spPr>
            <a:xfrm>
              <a:off x="7883100" y="1100906"/>
              <a:ext cx="4768225" cy="42365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5845" t="62723" r="57602" b="10641"/>
            <a:stretch/>
          </p:blipFill>
          <p:spPr>
            <a:xfrm>
              <a:off x="11496907" y="3501529"/>
              <a:ext cx="2502605" cy="22652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CuadroTexto 2"/>
          <p:cNvSpPr txBox="1"/>
          <p:nvPr/>
        </p:nvSpPr>
        <p:spPr>
          <a:xfrm rot="20157364">
            <a:off x="1083187" y="5873693"/>
            <a:ext cx="3874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spc="600" dirty="0">
                <a:solidFill>
                  <a:srgbClr val="C00000"/>
                </a:solidFill>
              </a:rPr>
              <a:t>REVISAR</a:t>
            </a:r>
            <a:endParaRPr lang="en-US" sz="6000" b="1" spc="600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639040" y="2275840"/>
            <a:ext cx="193040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332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;p3"/>
          <p:cNvSpPr/>
          <p:nvPr/>
        </p:nvSpPr>
        <p:spPr>
          <a:xfrm>
            <a:off x="11216639" y="777239"/>
            <a:ext cx="3677279" cy="6409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3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7;p3"/>
          <p:cNvSpPr txBox="1"/>
          <p:nvPr/>
        </p:nvSpPr>
        <p:spPr>
          <a:xfrm>
            <a:off x="11486861" y="987656"/>
            <a:ext cx="3174018" cy="143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DE RESULTADOS Y SELECCIÓN DE MATERIALIDAD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 con principales hallazgos y recuerde fundamentar su respuesta.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216640" y="7395218"/>
            <a:ext cx="3677278" cy="2114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89;p2"/>
          <p:cNvSpPr txBox="1">
            <a:spLocks/>
          </p:cNvSpPr>
          <p:nvPr/>
        </p:nvSpPr>
        <p:spPr>
          <a:xfrm>
            <a:off x="11497960" y="7554714"/>
            <a:ext cx="3162919" cy="148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BIBLIOGRAFÍA</a:t>
            </a:r>
          </a:p>
          <a:p>
            <a:pPr marL="0" indent="0" algn="just">
              <a:buFont typeface="Arial"/>
              <a:buNone/>
            </a:pPr>
            <a:r>
              <a:rPr lang="es-C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fuentes bibliográficas con norma APA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N°03 – Parte 2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/>
        </p:nvGraphicFramePr>
        <p:xfrm>
          <a:off x="268941" y="755723"/>
          <a:ext cx="10755000" cy="87432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4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42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Hormigón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Propuesta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7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INFORMACIÓN GRÁFICA PARA CALCULO CARBONO INCORPORADO</a:t>
                      </a:r>
                    </a:p>
                    <a:p>
                      <a:endParaRPr lang="en-US" sz="1600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76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CALCULO</a:t>
                      </a:r>
                      <a:endParaRPr lang="en-US" sz="1400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107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223</Words>
  <Application>Microsoft Office PowerPoint</Application>
  <PresentationFormat>Personalizado</PresentationFormat>
  <Paragraphs>32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</dc:title>
  <dc:creator>ericka osses aravena</dc:creator>
  <cp:lastModifiedBy>Portatil UAD</cp:lastModifiedBy>
  <cp:revision>55</cp:revision>
  <dcterms:created xsi:type="dcterms:W3CDTF">2020-02-10T20:38:09Z</dcterms:created>
  <dcterms:modified xsi:type="dcterms:W3CDTF">2022-05-02T16:02:32Z</dcterms:modified>
</cp:coreProperties>
</file>