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 Mono Medium"/>
      <p:regular r:id="rId13"/>
      <p:bold r:id="rId14"/>
      <p:italic r:id="rId15"/>
      <p:boldItalic r:id="rId16"/>
    </p:embeddedFont>
    <p:embeddedFont>
      <p:font typeface="Roboto Mon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on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MonoMedium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MonoMedium-italic.fntdata"/><Relationship Id="rId14" Type="http://schemas.openxmlformats.org/officeDocument/2006/relationships/font" Target="fonts/RobotoMonoMedium-bold.fntdata"/><Relationship Id="rId17" Type="http://schemas.openxmlformats.org/officeDocument/2006/relationships/font" Target="fonts/RobotoMono-regular.fntdata"/><Relationship Id="rId16" Type="http://schemas.openxmlformats.org/officeDocument/2006/relationships/font" Target="fonts/RobotoMonoMedium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Mono-italic.fntdata"/><Relationship Id="rId6" Type="http://schemas.openxmlformats.org/officeDocument/2006/relationships/slide" Target="slides/slide1.xml"/><Relationship Id="rId18" Type="http://schemas.openxmlformats.org/officeDocument/2006/relationships/font" Target="fonts/RobotoMon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2cb0aaea4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2cb0aaea4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2cb0aaea4a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2cb0aaea4a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2cb0aaea4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2cb0aaea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b0aaea4a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b0aaea4a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2cb0aaea4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2cb0aaea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2cb0aaea4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2cb0aaea4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rive.google.com/drive/folders/1vXE450OjDf2yh2QZFXczNvRCOn1vjhqB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718875" y="1563600"/>
            <a:ext cx="78051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Ejercicios en clase - PROCESOS y PROTOTIPOS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Photoshop - Selección y recorte de objetos, fotomontaje, formatos RRSS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Material de trabajo: </a:t>
            </a:r>
            <a:r>
              <a:rPr b="1" lang="es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https://drive.google.com/drive/folders/1vXE450OjDf2yh2QZFXczNvRCOn1vjhqB?usp=sharing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735975" y="2210100"/>
            <a:ext cx="7770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Ejercicio #01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Selección y recorte: 1)Automático; 2)Por color; 3)Por canal.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/>
        </p:nvSpPr>
        <p:spPr>
          <a:xfrm>
            <a:off x="727400" y="399900"/>
            <a:ext cx="7770900" cy="43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Ejercicio #01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Selección y recorte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 Medium"/>
              <a:buAutoNum type="arabicParenR"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Automático: Nos permite aislar objetos y sujetos en nuestros materiales y composiciones. Nos valdremos de herramientas del panel de herramientas (como selección automática y de objetos), del panel de propiedades (como seleccionar sujeto y quitar fondo) y de las pestañas de edición y de selección.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 Medium"/>
              <a:buAutoNum type="arabicParenR"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Por color: Nos permite seleccionar colores de nuestro material y aislarlos mediante máscaras o recortes. Nos valdremos de las herramientas de la pestaña de selección.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 Medium"/>
              <a:buAutoNum type="arabicParenR"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Por canal: Nos permite determinar el color con mayor contraste tonal para efectuar nuestra selección y poder aislar nuestro objeto o sujeto. Nos valdremos del panel de canales RGB.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735975" y="2210100"/>
            <a:ext cx="7770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Ejercicio #02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Fotomontaje</a:t>
            </a: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: 1)</a:t>
            </a: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Gráficas</a:t>
            </a: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 en superficies; 2)Product Shots y reflejos.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744525" y="1019400"/>
            <a:ext cx="7770900" cy="31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Ejercicio #02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Fotomontaje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 Medium"/>
              <a:buAutoNum type="arabicParenR"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Gráficas en superficies: Aprenderemos a montar gráficas y textos sobre superficies en perspectiva recta y curva. Utilizaremos herramientas del panel de estilos de capa, de la pestaña de edición, modos de fusión.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Mono Medium"/>
              <a:buAutoNum type="arabicParenR"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Product shots y reflejos: Aprenderemos a recortar y montar productos sobre nuestra composición. Nos valdremos de varias herramientas ya revisadas.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/>
        </p:nvSpPr>
        <p:spPr>
          <a:xfrm>
            <a:off x="735975" y="2210100"/>
            <a:ext cx="7770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Ejercicio #03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Formatos RRSS: Prácticas publicitarias digitales y sus formatos.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/>
        </p:nvSpPr>
        <p:spPr>
          <a:xfrm>
            <a:off x="744525" y="1515150"/>
            <a:ext cx="7770900" cy="21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Roboto Mono"/>
                <a:ea typeface="Roboto Mono"/>
                <a:cs typeface="Roboto Mono"/>
                <a:sym typeface="Roboto Mono"/>
              </a:rPr>
              <a:t>Ejercicio #03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Formatos RRSS</a:t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 Medium"/>
              <a:ea typeface="Roboto Mono Medium"/>
              <a:cs typeface="Roboto Mono Medium"/>
              <a:sym typeface="Roboto Mon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Aprenderemos sobre los distintos formatos utilizados en RRSS: </a:t>
            </a: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sus</a:t>
            </a: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 proporciones, márgenes de seguridad, duraciones recomendadas para video, recomendaciones para texto, tipos de formatos pagados para publicidad en META </a:t>
            </a:r>
            <a:r>
              <a:rPr lang="es">
                <a:latin typeface="Roboto Mono Medium"/>
                <a:ea typeface="Roboto Mono Medium"/>
                <a:cs typeface="Roboto Mono Medium"/>
                <a:sym typeface="Roboto Mono Medium"/>
              </a:rPr>
              <a:t>Business.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