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</p:sldIdLst>
  <p:sldSz cy="5143500" cx="9144000"/>
  <p:notesSz cx="6858000" cy="9144000"/>
  <p:embeddedFontLst>
    <p:embeddedFont>
      <p:font typeface="Roboto Mono Medium"/>
      <p:regular r:id="rId13"/>
      <p:bold r:id="rId14"/>
      <p:italic r:id="rId15"/>
      <p:boldItalic r:id="rId16"/>
    </p:embeddedFont>
    <p:embeddedFont>
      <p:font typeface="Roboto Mono"/>
      <p:regular r:id="rId17"/>
      <p:bold r:id="rId18"/>
      <p:italic r:id="rId19"/>
      <p:boldItalic r:id="rId2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RobotoMono-boldItalic.fntdata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font" Target="fonts/RobotoMonoMedium-regular.fntdata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RobotoMonoMedium-italic.fntdata"/><Relationship Id="rId14" Type="http://schemas.openxmlformats.org/officeDocument/2006/relationships/font" Target="fonts/RobotoMonoMedium-bold.fntdata"/><Relationship Id="rId17" Type="http://schemas.openxmlformats.org/officeDocument/2006/relationships/font" Target="fonts/RobotoMono-regular.fntdata"/><Relationship Id="rId16" Type="http://schemas.openxmlformats.org/officeDocument/2006/relationships/font" Target="fonts/RobotoMonoMedium-boldItalic.fntdata"/><Relationship Id="rId5" Type="http://schemas.openxmlformats.org/officeDocument/2006/relationships/notesMaster" Target="notesMasters/notesMaster1.xml"/><Relationship Id="rId19" Type="http://schemas.openxmlformats.org/officeDocument/2006/relationships/font" Target="fonts/RobotoMono-italic.fntdata"/><Relationship Id="rId6" Type="http://schemas.openxmlformats.org/officeDocument/2006/relationships/slide" Target="slides/slide1.xml"/><Relationship Id="rId18" Type="http://schemas.openxmlformats.org/officeDocument/2006/relationships/font" Target="fonts/RobotoMono-bold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22cb0aaea4a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22cb0aaea4a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g22cb0aaea4a_0_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Google Shape;62;g22cb0aaea4a_0_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g22cb0aaea4a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Google Shape;67;g22cb0aaea4a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2cb0aaea4a_0_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2cb0aaea4a_0_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22cb0aaea4a_0_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22cb0aaea4a_0_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22cb0aaea4a_0_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22cb0aaea4a_0_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hyperlink" Target="https://drive.google.com/drive/folders/1vXE450OjDf2yh2QZFXczNvRCOn1vjhqB?usp=sharing" TargetMode="Externa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718875" y="1563600"/>
            <a:ext cx="7805100" cy="201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Ejercicios en clase - PROCESOS y PROTOTIPOS</a:t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latin typeface="Roboto Mono"/>
                <a:ea typeface="Roboto Mono"/>
                <a:cs typeface="Roboto Mono"/>
                <a:sym typeface="Roboto Mono"/>
              </a:rPr>
              <a:t>Photoshop - Selección y recorte de objetos, fotomontaje, formatos RRSS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latin typeface="Roboto Mono"/>
                <a:ea typeface="Roboto Mono"/>
                <a:cs typeface="Roboto Mono"/>
                <a:sym typeface="Roboto Mono"/>
              </a:rPr>
              <a:t>Material de trabajo: </a:t>
            </a:r>
            <a:r>
              <a:rPr b="1" lang="es" u="sng">
                <a:solidFill>
                  <a:schemeClr val="hlink"/>
                </a:solidFill>
                <a:latin typeface="Roboto Mono"/>
                <a:ea typeface="Roboto Mono"/>
                <a:cs typeface="Roboto Mono"/>
                <a:sym typeface="Roboto Mono"/>
                <a:hlinkClick r:id="rId3"/>
              </a:rPr>
              <a:t>https://drive.google.com/drive/folders/1vXE450OjDf2yh2QZFXczNvRCOn1vjhqB?usp=sharing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/>
        </p:nvSpPr>
        <p:spPr>
          <a:xfrm>
            <a:off x="735975" y="2210100"/>
            <a:ext cx="7770900" cy="723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latin typeface="Roboto Mono"/>
                <a:ea typeface="Roboto Mono"/>
                <a:cs typeface="Roboto Mono"/>
                <a:sym typeface="Roboto Mono"/>
              </a:rPr>
              <a:t>Ejercicio #01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Selección y recorte: 1)Automático; 2)Por color; 3)Por canal.</a:t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/>
        </p:nvSpPr>
        <p:spPr>
          <a:xfrm>
            <a:off x="727400" y="399900"/>
            <a:ext cx="7770900" cy="4343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latin typeface="Roboto Mono"/>
                <a:ea typeface="Roboto Mono"/>
                <a:cs typeface="Roboto Mono"/>
                <a:sym typeface="Roboto Mono"/>
              </a:rPr>
              <a:t>Ejercicio #01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Selección y recorte</a:t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-3175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Font typeface="Roboto Mono Medium"/>
              <a:buAutoNum type="arabicParenR"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Automático: Nos permite aislar objetos y sujetos en nuestros materiales y composiciones. Nos valdremos de herramientas del panel de herramientas (como selección automática y de objetos), del panel de propiedades (como seleccionar sujeto y quitar fondo) y de las pestañas de edición y de selección.</a:t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-3175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Font typeface="Roboto Mono Medium"/>
              <a:buAutoNum type="arabicParenR"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Por color: Nos permite seleccionar colores de nuestro material y aislarlos mediante máscaras o recortes. Nos valdremos de las herramientas de la pestaña de selección.</a:t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-3175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Font typeface="Roboto Mono Medium"/>
              <a:buAutoNum type="arabicParenR"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Por canal: Nos permite determinar el color con mayor contraste tonal para efectuar nuestra selección y poder aislar nuestro objeto o sujeto. Nos valdremos del panel de canales RGB.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6"/>
          <p:cNvSpPr txBox="1"/>
          <p:nvPr/>
        </p:nvSpPr>
        <p:spPr>
          <a:xfrm>
            <a:off x="735975" y="2210100"/>
            <a:ext cx="7770900" cy="723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latin typeface="Roboto Mono"/>
                <a:ea typeface="Roboto Mono"/>
                <a:cs typeface="Roboto Mono"/>
                <a:sym typeface="Roboto Mono"/>
              </a:rPr>
              <a:t>Ejercicio #02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Fotomontaje</a:t>
            </a: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: 1)</a:t>
            </a: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Gráficas</a:t>
            </a: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 en superficies; 2)Product Shots y reflejos.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/>
        </p:nvSpPr>
        <p:spPr>
          <a:xfrm>
            <a:off x="744525" y="1019400"/>
            <a:ext cx="7770900" cy="3104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latin typeface="Roboto Mono"/>
                <a:ea typeface="Roboto Mono"/>
                <a:cs typeface="Roboto Mono"/>
                <a:sym typeface="Roboto Mono"/>
              </a:rPr>
              <a:t>Ejercicio #02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Fotomontaje</a:t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-3175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Font typeface="Roboto Mono Medium"/>
              <a:buAutoNum type="arabicParenR"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Gráficas en superficies: Aprenderemos a montar gráficas y textos sobre superficies en perspectiva recta y curva. Utilizaremos herramientas del panel de estilos de capa, de la pestaña de edición, modos de fusión.</a:t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-3175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Font typeface="Roboto Mono Medium"/>
              <a:buAutoNum type="arabicParenR"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Product shots y reflejos: Aprenderemos a recortar y montar productos sobre nuestra composición. Nos valdremos de varias herramientas ya revisadas.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8"/>
          <p:cNvSpPr txBox="1"/>
          <p:nvPr/>
        </p:nvSpPr>
        <p:spPr>
          <a:xfrm>
            <a:off x="735975" y="2210100"/>
            <a:ext cx="7770900" cy="723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latin typeface="Roboto Mono"/>
                <a:ea typeface="Roboto Mono"/>
                <a:cs typeface="Roboto Mono"/>
                <a:sym typeface="Roboto Mono"/>
              </a:rPr>
              <a:t>Ejercicio #03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Formatos RRSS: Prácticas publicitarias digitales y sus formatos.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9"/>
          <p:cNvSpPr txBox="1"/>
          <p:nvPr/>
        </p:nvSpPr>
        <p:spPr>
          <a:xfrm>
            <a:off x="744525" y="1515150"/>
            <a:ext cx="7770900" cy="2113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latin typeface="Roboto Mono"/>
                <a:ea typeface="Roboto Mono"/>
                <a:cs typeface="Roboto Mono"/>
                <a:sym typeface="Roboto Mono"/>
              </a:rPr>
              <a:t>Ejercicio #03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Formatos RRSS</a:t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Roboto Mono Medium"/>
              <a:ea typeface="Roboto Mono Medium"/>
              <a:cs typeface="Roboto Mono Medium"/>
              <a:sym typeface="Roboto Mono Medium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Aprenderemos sobre los distintos formatos utilizados en RRSS: </a:t>
            </a: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sus</a:t>
            </a: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 proporciones, márgenes de seguridad, duraciones recomendadas para video, recomendaciones para texto, tipos de formatos pagados para publicidad en META </a:t>
            </a:r>
            <a:r>
              <a:rPr lang="es">
                <a:latin typeface="Roboto Mono Medium"/>
                <a:ea typeface="Roboto Mono Medium"/>
                <a:cs typeface="Roboto Mono Medium"/>
                <a:sym typeface="Roboto Mono Medium"/>
              </a:rPr>
              <a:t>Business.</a:t>
            </a:r>
            <a:endParaRPr b="1">
              <a:latin typeface="Roboto Mono"/>
              <a:ea typeface="Roboto Mono"/>
              <a:cs typeface="Roboto Mono"/>
              <a:sym typeface="Roboto Mono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