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2" r:id="rId7"/>
    <p:sldId id="265" r:id="rId8"/>
    <p:sldId id="261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CFG HÁNDBOL </a:t>
            </a:r>
            <a:br>
              <a:rPr lang="es-CL" dirty="0" smtClean="0"/>
            </a:br>
            <a:r>
              <a:rPr lang="es-CL" dirty="0" smtClean="0"/>
              <a:t>SEMESTRE PRIMAVERA</a:t>
            </a:r>
            <a:br>
              <a:rPr lang="es-CL" dirty="0" smtClean="0"/>
            </a:br>
            <a:r>
              <a:rPr lang="es-CL" dirty="0" smtClean="0"/>
              <a:t>2022</a:t>
            </a:r>
            <a:r>
              <a:rPr lang="es-CL" smtClean="0"/>
              <a:t/>
            </a:r>
            <a:br>
              <a:rPr lang="es-CL" smtClean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4813663"/>
            <a:ext cx="8689976" cy="1371599"/>
          </a:xfrm>
        </p:spPr>
        <p:txBody>
          <a:bodyPr>
            <a:normAutofit fontScale="92500" lnSpcReduction="10000"/>
          </a:bodyPr>
          <a:lstStyle/>
          <a:p>
            <a:r>
              <a:rPr lang="es-CL" dirty="0" smtClean="0"/>
              <a:t>Profesor Mauricio contreras Vásquez</a:t>
            </a:r>
          </a:p>
          <a:p>
            <a:r>
              <a:rPr lang="es-CL" dirty="0" err="1" smtClean="0"/>
              <a:t>Fau</a:t>
            </a:r>
            <a:endParaRPr lang="es-CL" dirty="0" smtClean="0"/>
          </a:p>
          <a:p>
            <a:r>
              <a:rPr lang="es-CL" dirty="0" smtClean="0"/>
              <a:t>Universidad de chile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97139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Tácticas defensivas cerradas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409" y="2214694"/>
            <a:ext cx="8834511" cy="3454585"/>
          </a:xfrm>
        </p:spPr>
      </p:pic>
    </p:spTree>
    <p:extLst>
      <p:ext uri="{BB962C8B-B14F-4D97-AF65-F5344CB8AC3E}">
        <p14:creationId xmlns:p14="http://schemas.microsoft.com/office/powerpoint/2010/main" val="2721149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En el hándbol, </a:t>
            </a:r>
            <a:r>
              <a:rPr lang="es-CL" dirty="0" err="1" smtClean="0"/>
              <a:t>handball</a:t>
            </a:r>
            <a:r>
              <a:rPr lang="es-CL" dirty="0"/>
              <a:t> </a:t>
            </a:r>
            <a:r>
              <a:rPr lang="es-CL" dirty="0" smtClean="0"/>
              <a:t>o balonmano…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	Al igual que en la vida, no hay secretos, para poder llegar al éxito y así poder lograr los objetivos hay que trabajar duro y nadie nace sabiendo y nadie queda fuera del poder practicar este bello deporte.</a:t>
            </a:r>
          </a:p>
          <a:p>
            <a:pPr marL="0" indent="0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 smtClean="0"/>
              <a:t>Gracias por participar de esta aventura virtual, gracias por su participación.</a:t>
            </a:r>
          </a:p>
          <a:p>
            <a:pPr marL="0" indent="0" algn="ctr">
              <a:buNone/>
            </a:pPr>
            <a:r>
              <a:rPr lang="es-CL" dirty="0" smtClean="0"/>
              <a:t>Les deseo el mayor de los éxitos en sus proyectos. </a:t>
            </a:r>
          </a:p>
          <a:p>
            <a:pPr marL="0" indent="0" algn="ctr">
              <a:buNone/>
            </a:pPr>
            <a:r>
              <a:rPr lang="es-CL" dirty="0" smtClean="0"/>
              <a:t>Saludos.</a:t>
            </a:r>
          </a:p>
        </p:txBody>
      </p:sp>
    </p:spTree>
    <p:extLst>
      <p:ext uri="{BB962C8B-B14F-4D97-AF65-F5344CB8AC3E}">
        <p14:creationId xmlns:p14="http://schemas.microsoft.com/office/powerpoint/2010/main" val="150723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Aspectos BÁSICOS Y GENERALES DEL DEPORTE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CL" dirty="0" smtClean="0"/>
              <a:t>El Hándbol es un deporte colectivo, donde se disputa un balón y tiene como 1er objetivo hacer goles en la portería contraria y como 2do objetivo evitar que el equipo rival haga goles en mi propia portería</a:t>
            </a:r>
            <a:endParaRPr lang="es-CL" dirty="0"/>
          </a:p>
          <a:p>
            <a:r>
              <a:rPr lang="es-CL" dirty="0" smtClean="0"/>
              <a:t>Tiene un reglamento compuesto por </a:t>
            </a:r>
            <a:r>
              <a:rPr lang="es-CL" b="1" dirty="0" smtClean="0"/>
              <a:t>19 reglas</a:t>
            </a:r>
            <a:r>
              <a:rPr lang="es-CL" dirty="0" smtClean="0"/>
              <a:t>, y el único que puesto que tiene una regla específica es el portero/a o arquero/a (regla n°5).</a:t>
            </a:r>
          </a:p>
          <a:p>
            <a:r>
              <a:rPr lang="es-CL" dirty="0" smtClean="0"/>
              <a:t>se juega en una cancha de 40x20 </a:t>
            </a:r>
            <a:r>
              <a:rPr lang="es-CL" dirty="0" err="1" smtClean="0"/>
              <a:t>mts</a:t>
            </a:r>
            <a:r>
              <a:rPr lang="es-CL" dirty="0" smtClean="0"/>
              <a:t>, y lo mas característico de esta cacha son sus 2 áreas, ubicadas a 6 metros de las porterías, y que son espacio exclusivo para el portero que defiende esa portería.</a:t>
            </a:r>
          </a:p>
        </p:txBody>
      </p:sp>
    </p:spTree>
    <p:extLst>
      <p:ext uri="{BB962C8B-B14F-4D97-AF65-F5344CB8AC3E}">
        <p14:creationId xmlns:p14="http://schemas.microsoft.com/office/powerpoint/2010/main" val="208273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La Cancha y sus medidas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594" y="1750423"/>
            <a:ext cx="9836331" cy="4761951"/>
          </a:xfrm>
        </p:spPr>
      </p:pic>
    </p:spTree>
    <p:extLst>
      <p:ext uri="{BB962C8B-B14F-4D97-AF65-F5344CB8AC3E}">
        <p14:creationId xmlns:p14="http://schemas.microsoft.com/office/powerpoint/2010/main" val="938647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</p:spPr>
        <p:txBody>
          <a:bodyPr/>
          <a:lstStyle/>
          <a:p>
            <a:r>
              <a:rPr lang="es-CL" dirty="0" smtClean="0"/>
              <a:t>Reglas básicas que debemos conocer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3774" y="1099995"/>
            <a:ext cx="10363826" cy="5509811"/>
          </a:xfrm>
        </p:spPr>
        <p:txBody>
          <a:bodyPr>
            <a:normAutofit fontScale="85000" lnSpcReduction="10000"/>
          </a:bodyPr>
          <a:lstStyle/>
          <a:p>
            <a:r>
              <a:rPr lang="es-CL" dirty="0" smtClean="0"/>
              <a:t>Se juega con 7 jugadores, de los cuales uno puede o no ser portero y debe identificarse como tal, Si un equipo decide jugar sin portero, es decir, 7 jugadores de campo o cancha, renuncia a la posibilidad de proteger su portería estando un jugador dentro del área.</a:t>
            </a:r>
          </a:p>
          <a:p>
            <a:r>
              <a:rPr lang="es-CL" dirty="0" smtClean="0"/>
              <a:t>Se juegan dos tiempos de 30 min, con cambio de lado y 10 min de descanso (categorías absolutas). En partidos internacionales son 15 min de descanso.</a:t>
            </a:r>
          </a:p>
          <a:p>
            <a:r>
              <a:rPr lang="es-CL" dirty="0" smtClean="0"/>
              <a:t>Se puede dar un máximo de 3 pasos ( se entiende por paso levantar uno o ambos pies y volver a apoyarlos) con el balón en la mano o con el móvil adaptado, luego de esto debo botar el balón, lanzar o pasar este.</a:t>
            </a:r>
          </a:p>
          <a:p>
            <a:r>
              <a:rPr lang="es-CL" dirty="0" smtClean="0"/>
              <a:t>Después de botar el balón, al tomarlo, puedo volver a dar 3 pasos, luego de esto puedo lanzar o pasarlo. (3 pasos + bote + 3 pasos, se conoce como ciclo de </a:t>
            </a:r>
            <a:r>
              <a:rPr lang="es-CL" smtClean="0"/>
              <a:t>pasos completo)</a:t>
            </a:r>
            <a:endParaRPr lang="es-CL" dirty="0" smtClean="0"/>
          </a:p>
          <a:p>
            <a:r>
              <a:rPr lang="es-CL" dirty="0" smtClean="0"/>
              <a:t>Puedo tener el  balón tomado o el móvil adaptado 3 segundos.</a:t>
            </a:r>
          </a:p>
          <a:p>
            <a:r>
              <a:rPr lang="es-CL" dirty="0" smtClean="0"/>
              <a:t>El balón se puede tocar con cualquier parte del cuerpo que este de la rodilla hacia arriba del cuerpo, rodilla inclusive.</a:t>
            </a:r>
          </a:p>
          <a:p>
            <a:r>
              <a:rPr lang="es-CL" dirty="0" smtClean="0"/>
              <a:t>El portero puede atajar o proteger su portería con cualquier parte de su cuerpo.</a:t>
            </a:r>
          </a:p>
          <a:p>
            <a:r>
              <a:rPr lang="es-CL" dirty="0" smtClean="0"/>
              <a:t>Esta prohibido golpear, empujar y agarrar al adversario.</a:t>
            </a:r>
          </a:p>
          <a:p>
            <a:pPr marL="0" indent="0">
              <a:buNone/>
            </a:pPr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4611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596177"/>
          </a:xfrm>
        </p:spPr>
        <p:txBody>
          <a:bodyPr/>
          <a:lstStyle/>
          <a:p>
            <a:r>
              <a:rPr lang="es-CL" dirty="0"/>
              <a:t>Reglas básicas que debemos conocer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914399" y="1165310"/>
            <a:ext cx="10363826" cy="5300804"/>
          </a:xfrm>
        </p:spPr>
        <p:txBody>
          <a:bodyPr>
            <a:normAutofit/>
          </a:bodyPr>
          <a:lstStyle/>
          <a:p>
            <a:r>
              <a:rPr lang="es-CL" dirty="0" smtClean="0"/>
              <a:t>Para ejecutar cualquier lanzamiento, tiro libre, lateral, penal, saque de centro, los rivales deben estar a 3 metros del balón.</a:t>
            </a:r>
          </a:p>
          <a:p>
            <a:r>
              <a:rPr lang="es-CL" dirty="0"/>
              <a:t>El saque de banda se realiza pisando la línea lateral o de banda con un pie, el otro pie puede estar dentro de la cancha, fuera de la cancha, sobre la línea o en el aire.</a:t>
            </a:r>
          </a:p>
          <a:p>
            <a:r>
              <a:rPr lang="es-CL" dirty="0"/>
              <a:t>Los cambios son ilimitados, y se deben realizar por la zona de cambio, el jugador que sale debe salir completamente antes de que ingrese el otro jugador</a:t>
            </a:r>
            <a:r>
              <a:rPr lang="es-CL" dirty="0" smtClean="0"/>
              <a:t>.</a:t>
            </a:r>
          </a:p>
          <a:p>
            <a:r>
              <a:rPr lang="es-CL" dirty="0" smtClean="0"/>
              <a:t>Las faltas se juegan en el lugar donde se cometió la falta, excepto si esta se comete en la línea de 6 metros y la línea de 9 metros, en ese caso se ejecuta en la línea de 9 </a:t>
            </a:r>
            <a:r>
              <a:rPr lang="es-CL" dirty="0" err="1" smtClean="0"/>
              <a:t>mts</a:t>
            </a:r>
            <a:r>
              <a:rPr lang="es-CL" dirty="0" smtClean="0"/>
              <a:t> en el lugar mas cercano posible, así se le permite estar a los rivales a 3 </a:t>
            </a:r>
            <a:r>
              <a:rPr lang="es-CL" dirty="0" err="1" smtClean="0"/>
              <a:t>mts</a:t>
            </a:r>
            <a:r>
              <a:rPr lang="es-CL" dirty="0" smtClean="0"/>
              <a:t> del ejecutante, y no ingresan al área de portería.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74964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Posiciones en ataque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2011679"/>
            <a:ext cx="7019778" cy="4346917"/>
          </a:xfrm>
        </p:spPr>
      </p:pic>
    </p:spTree>
    <p:extLst>
      <p:ext uri="{BB962C8B-B14F-4D97-AF65-F5344CB8AC3E}">
        <p14:creationId xmlns:p14="http://schemas.microsoft.com/office/powerpoint/2010/main" val="100198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Tácticas OFENSIVAS</a:t>
            </a:r>
            <a:endParaRPr lang="es-CL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58" y="2214694"/>
            <a:ext cx="7976381" cy="3468654"/>
          </a:xfrm>
        </p:spPr>
      </p:pic>
      <p:sp>
        <p:nvSpPr>
          <p:cNvPr id="7" name="CuadroTexto 6"/>
          <p:cNvSpPr txBox="1"/>
          <p:nvPr/>
        </p:nvSpPr>
        <p:spPr>
          <a:xfrm>
            <a:off x="9692639" y="1589649"/>
            <a:ext cx="2208629" cy="48013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 smtClean="0"/>
              <a:t>Las tácticas ofensivas son 2</a:t>
            </a:r>
          </a:p>
          <a:p>
            <a:r>
              <a:rPr lang="es-CL" dirty="0" smtClean="0"/>
              <a:t>La 3:3</a:t>
            </a:r>
          </a:p>
          <a:p>
            <a:r>
              <a:rPr lang="es-CL" dirty="0" smtClean="0"/>
              <a:t>3 jugadores en la primera línea</a:t>
            </a:r>
          </a:p>
          <a:p>
            <a:r>
              <a:rPr lang="es-CL" dirty="0" smtClean="0"/>
              <a:t>Central y laterales</a:t>
            </a:r>
          </a:p>
          <a:p>
            <a:r>
              <a:rPr lang="es-CL" dirty="0" smtClean="0"/>
              <a:t>3 jugadores en la segunda línea</a:t>
            </a:r>
          </a:p>
          <a:p>
            <a:r>
              <a:rPr lang="es-CL" dirty="0" smtClean="0"/>
              <a:t>Pivote y extremos</a:t>
            </a:r>
          </a:p>
          <a:p>
            <a:endParaRPr lang="es-CL" dirty="0"/>
          </a:p>
          <a:p>
            <a:r>
              <a:rPr lang="es-CL" dirty="0" smtClean="0"/>
              <a:t>La 2:4</a:t>
            </a:r>
          </a:p>
          <a:p>
            <a:r>
              <a:rPr lang="es-CL" dirty="0" smtClean="0"/>
              <a:t>2 jugadores en la primera línea</a:t>
            </a:r>
          </a:p>
          <a:p>
            <a:r>
              <a:rPr lang="es-CL" dirty="0" smtClean="0"/>
              <a:t>4 jugadores en la segunda línea</a:t>
            </a:r>
          </a:p>
          <a:p>
            <a:r>
              <a:rPr lang="es-CL" dirty="0" smtClean="0"/>
              <a:t>2 extremos y 2 pivotes.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74621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9484" y="0"/>
            <a:ext cx="10364451" cy="1596177"/>
          </a:xfrm>
        </p:spPr>
        <p:txBody>
          <a:bodyPr/>
          <a:lstStyle/>
          <a:p>
            <a:r>
              <a:rPr lang="es-CL" dirty="0" smtClean="0"/>
              <a:t>Posiciones en defensa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936" y="1831309"/>
            <a:ext cx="9087730" cy="4006783"/>
          </a:xfrm>
        </p:spPr>
      </p:pic>
    </p:spTree>
    <p:extLst>
      <p:ext uri="{BB962C8B-B14F-4D97-AF65-F5344CB8AC3E}">
        <p14:creationId xmlns:p14="http://schemas.microsoft.com/office/powerpoint/2010/main" val="12521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149" y="238690"/>
            <a:ext cx="10364451" cy="1596177"/>
          </a:xfrm>
        </p:spPr>
        <p:txBody>
          <a:bodyPr/>
          <a:lstStyle/>
          <a:p>
            <a:r>
              <a:rPr lang="es-CL" dirty="0" smtClean="0"/>
              <a:t>Tácticas defensivas abiertas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833" y="1908970"/>
            <a:ext cx="2610595" cy="233395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769" y="1834867"/>
            <a:ext cx="5630061" cy="261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789515"/>
      </p:ext>
    </p:extLst>
  </p:cSld>
  <p:clrMapOvr>
    <a:masterClrMapping/>
  </p:clrMapOvr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TM04033925[[fn=Gota]]</Template>
  <TotalTime>443</TotalTime>
  <Words>605</Words>
  <Application>Microsoft Office PowerPoint</Application>
  <PresentationFormat>Panorámica</PresentationFormat>
  <Paragraphs>47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Tw Cen MT</vt:lpstr>
      <vt:lpstr>Gota</vt:lpstr>
      <vt:lpstr>CFG HÁNDBOL  SEMESTRE PRIMAVERA 2022 </vt:lpstr>
      <vt:lpstr>Aspectos BÁSICOS Y GENERALES DEL DEPORTE</vt:lpstr>
      <vt:lpstr>La Cancha y sus medidas</vt:lpstr>
      <vt:lpstr>Reglas básicas que debemos conocer</vt:lpstr>
      <vt:lpstr>Reglas básicas que debemos conocer</vt:lpstr>
      <vt:lpstr>Posiciones en ataque</vt:lpstr>
      <vt:lpstr>Tácticas OFENSIVAS</vt:lpstr>
      <vt:lpstr>Posiciones en defensa</vt:lpstr>
      <vt:lpstr>Tácticas defensivas abiertas</vt:lpstr>
      <vt:lpstr>Tácticas defensivas cerradas</vt:lpstr>
      <vt:lpstr>En el hándbol, handball o balonmano…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CFG HÁNDBOL  SEMESTRE OTOÑO 2020 modalidad on line</dc:title>
  <dc:creator>LiceoADH_11</dc:creator>
  <cp:lastModifiedBy>AlumnoLAD@outlook.es</cp:lastModifiedBy>
  <cp:revision>22</cp:revision>
  <dcterms:created xsi:type="dcterms:W3CDTF">2020-07-23T00:39:01Z</dcterms:created>
  <dcterms:modified xsi:type="dcterms:W3CDTF">2022-11-07T21:53:15Z</dcterms:modified>
</cp:coreProperties>
</file>