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0b8225ca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0b8225ca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cb1ccbf049_0_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cb1ccbf049_0_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cb1ccbf049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cb1ccbf049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cb1ccbf049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cb1ccbf049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cb1ccbf049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cb1ccbf049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cb1ccbf049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cb1ccbf049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cb1ccbf049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cb1ccbf049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cb1ccbf049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cb1ccbf049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f23e6309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f23e6309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f0b8225caf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f0b8225caf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f0b8225caf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f0b8225caf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cb1ccbf04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cb1ccbf04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cb1ccbf049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cb1ccbf049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cb1ccbf049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cb1ccbf049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cb1ccbf049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cb1ccbf049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cb1ccbf049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cb1ccbf049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cb1ccbf049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cb1ccbf049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22390" l="6733" r="6724" t="0"/>
          <a:stretch/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>
            <p:ph type="ctrTitle"/>
          </p:nvPr>
        </p:nvSpPr>
        <p:spPr>
          <a:xfrm>
            <a:off x="0" y="1429900"/>
            <a:ext cx="9144000" cy="1805400"/>
          </a:xfrm>
          <a:prstGeom prst="rect">
            <a:avLst/>
          </a:prstGeom>
          <a:solidFill>
            <a:srgbClr val="000000">
              <a:alpha val="61160"/>
            </a:srgbClr>
          </a:solidFill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9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Cátedra: Introducción a la geointeligencia</a:t>
            </a: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295225" y="238375"/>
            <a:ext cx="1294500" cy="908400"/>
            <a:chOff x="90825" y="-1793950"/>
            <a:chExt cx="1294500" cy="908400"/>
          </a:xfrm>
        </p:grpSpPr>
        <p:sp>
          <p:nvSpPr>
            <p:cNvPr id="57" name="Google Shape;57;p13"/>
            <p:cNvSpPr/>
            <p:nvPr/>
          </p:nvSpPr>
          <p:spPr>
            <a:xfrm>
              <a:off x="90825" y="-1793950"/>
              <a:ext cx="1294500" cy="908400"/>
            </a:xfrm>
            <a:prstGeom prst="rect">
              <a:avLst/>
            </a:prstGeom>
            <a:solidFill>
              <a:srgbClr val="FFFFFF">
                <a:alpha val="62949"/>
              </a:srgbClr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49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58" name="Google Shape;58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14613" y="-1685375"/>
              <a:ext cx="1046925" cy="6699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9" name="Google Shape;59;p13"/>
          <p:cNvSpPr txBox="1"/>
          <p:nvPr/>
        </p:nvSpPr>
        <p:spPr>
          <a:xfrm>
            <a:off x="3271950" y="3303450"/>
            <a:ext cx="2212200" cy="754200"/>
          </a:xfrm>
          <a:prstGeom prst="rect">
            <a:avLst/>
          </a:prstGeom>
          <a:solidFill>
            <a:srgbClr val="000000">
              <a:alpha val="49110"/>
            </a:srgbClr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300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Ayudantía 3  </a:t>
            </a: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21</a:t>
            </a: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.09.2021</a:t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195900" y="4415425"/>
            <a:ext cx="8752200" cy="538800"/>
          </a:xfrm>
          <a:prstGeom prst="rect">
            <a:avLst/>
          </a:prstGeom>
          <a:solidFill>
            <a:srgbClr val="000000">
              <a:alpha val="49110"/>
            </a:srgbClr>
          </a:solidFill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b="1" lang="es" sz="159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Profesor: Julio Covarrubia Castro Ayudante:</a:t>
            </a:r>
            <a:r>
              <a:rPr b="1" lang="es" sz="149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s" sz="159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Felipe Covarrubia Castro</a:t>
            </a:r>
            <a:endParaRPr b="1" sz="159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Lenguaje Programacion Python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4" name="Google Shape;134;p22"/>
          <p:cNvSpPr txBox="1"/>
          <p:nvPr/>
        </p:nvSpPr>
        <p:spPr>
          <a:xfrm>
            <a:off x="170675" y="938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</p:txBody>
      </p:sp>
      <p:sp>
        <p:nvSpPr>
          <p:cNvPr id="135" name="Google Shape;135;p22"/>
          <p:cNvSpPr txBox="1"/>
          <p:nvPr/>
        </p:nvSpPr>
        <p:spPr>
          <a:xfrm>
            <a:off x="823450" y="938775"/>
            <a:ext cx="7974000" cy="4105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max min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obtener elemento máximo o mínimo de una lista </a:t>
            </a:r>
            <a:endParaRPr b="1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min(</a:t>
            </a: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[3,5,1,2,6,7]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max(</a:t>
            </a: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[3,5,1,2,6,7]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36" name="Google Shape;136;p22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2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Turtle </a:t>
            </a: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Librería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43" name="Google Shape;143;p23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3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5" name="Google Shape;145;p23"/>
          <p:cNvPicPr preferRelativeResize="0"/>
          <p:nvPr/>
        </p:nvPicPr>
        <p:blipFill rotWithShape="1">
          <a:blip r:embed="rId3">
            <a:alphaModFix/>
          </a:blip>
          <a:srcRect b="3620" l="6912" r="5591" t="7205"/>
          <a:stretch/>
        </p:blipFill>
        <p:spPr>
          <a:xfrm>
            <a:off x="2191013" y="854225"/>
            <a:ext cx="4852825" cy="428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5"/>
              <a:buFont typeface="Arial"/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Turtle Librería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51" name="Google Shape;151;p24"/>
          <p:cNvSpPr txBox="1"/>
          <p:nvPr/>
        </p:nvSpPr>
        <p:spPr>
          <a:xfrm>
            <a:off x="170675" y="938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</p:txBody>
      </p:sp>
      <p:sp>
        <p:nvSpPr>
          <p:cNvPr id="152" name="Google Shape;152;p24"/>
          <p:cNvSpPr txBox="1"/>
          <p:nvPr/>
        </p:nvSpPr>
        <p:spPr>
          <a:xfrm>
            <a:off x="823450" y="938775"/>
            <a:ext cx="7974000" cy="4035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Char char="●"/>
            </a:pP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Creado por Wally Feurzeig y Seymour Papert en 1967</a:t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Char char="●"/>
            </a:pP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En sí, la “Tortuga” es un cursor en un  Plano Cartesiano la cual se le pueden dar órdenes , </a:t>
            </a: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mediante comandos de movimientos</a:t>
            </a: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, que en un orden en específico permite crear todo tipo de figuras simples y complejas.</a:t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Char char="●"/>
            </a:pP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Crearemos nuestro propio “GIS” utilizando algunas de las funciones de turtle</a:t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53" name="Google Shape;153;p24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4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Turtle Librería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0" name="Google Shape;160;p25"/>
          <p:cNvSpPr txBox="1"/>
          <p:nvPr/>
        </p:nvSpPr>
        <p:spPr>
          <a:xfrm>
            <a:off x="170675" y="938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</p:txBody>
      </p:sp>
      <p:sp>
        <p:nvSpPr>
          <p:cNvPr id="161" name="Google Shape;161;p25"/>
          <p:cNvSpPr txBox="1"/>
          <p:nvPr/>
        </p:nvSpPr>
        <p:spPr>
          <a:xfrm>
            <a:off x="823450" y="938775"/>
            <a:ext cx="7974000" cy="5113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Ventana turtle</a:t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from turtle import*                     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Ocupar liberia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setup(ancho, largo, x, y)               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Tamaño ventana </a:t>
            </a: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title(“Titulo Ventana”)                 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T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itu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lo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showturtle()                            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Mostrar tortuga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done()                                  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Finalizar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62" name="Google Shape;162;p25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5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6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Turtle Librería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9" name="Google Shape;169;p26"/>
          <p:cNvSpPr txBox="1"/>
          <p:nvPr/>
        </p:nvSpPr>
        <p:spPr>
          <a:xfrm>
            <a:off x="823450" y="938775"/>
            <a:ext cx="4143000" cy="3663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Comandos de movimientos en turtle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forward(distancia)                     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back(distancia)              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rigth(angle)                 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left(angle)                           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70" name="Google Shape;170;p26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6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6"/>
          <p:cNvSpPr txBox="1"/>
          <p:nvPr/>
        </p:nvSpPr>
        <p:spPr>
          <a:xfrm>
            <a:off x="4966450" y="1501250"/>
            <a:ext cx="4033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u="sng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Mover hacia adelante en el sentido que la tortuga apunta</a:t>
            </a:r>
            <a:endParaRPr b="1" u="sng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3" name="Google Shape;173;p26"/>
          <p:cNvSpPr txBox="1"/>
          <p:nvPr/>
        </p:nvSpPr>
        <p:spPr>
          <a:xfrm>
            <a:off x="4966450" y="2116850"/>
            <a:ext cx="40332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u="sng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Mover hacia atrás en el sentido opuesto a la que apunta la tortuga apunta</a:t>
            </a:r>
            <a:endParaRPr b="1" u="sng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4966450" y="2908500"/>
            <a:ext cx="4033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u="sng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Gira la tortuga hacia la derecha en la magnitud de los ángulos definidos</a:t>
            </a:r>
            <a:endParaRPr b="1" u="sng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5" name="Google Shape;175;p26"/>
          <p:cNvSpPr txBox="1"/>
          <p:nvPr/>
        </p:nvSpPr>
        <p:spPr>
          <a:xfrm>
            <a:off x="4966450" y="3524100"/>
            <a:ext cx="40332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u="sng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Gira la tortuga hacia la izquierda en la magnitud de los ángulos definidos</a:t>
            </a:r>
            <a:endParaRPr b="1" u="sng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Turtle Librería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1" name="Google Shape;181;p27"/>
          <p:cNvSpPr txBox="1"/>
          <p:nvPr/>
        </p:nvSpPr>
        <p:spPr>
          <a:xfrm>
            <a:off x="823450" y="938775"/>
            <a:ext cx="4143000" cy="3663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Comandos de movimientos en turtle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goto(x,y)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up()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down()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dot(size)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82" name="Google Shape;182;p27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7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7"/>
          <p:cNvSpPr txBox="1"/>
          <p:nvPr/>
        </p:nvSpPr>
        <p:spPr>
          <a:xfrm>
            <a:off x="4423025" y="1514475"/>
            <a:ext cx="4033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u="sng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Mover hacia un puntos de coordenadas x e y</a:t>
            </a:r>
            <a:endParaRPr b="1" u="sng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5" name="Google Shape;185;p27"/>
          <p:cNvSpPr txBox="1"/>
          <p:nvPr/>
        </p:nvSpPr>
        <p:spPr>
          <a:xfrm>
            <a:off x="4423025" y="2287475"/>
            <a:ext cx="403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u="sng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Permite moverse sin dibujar </a:t>
            </a:r>
            <a:endParaRPr b="1" u="sng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6" name="Google Shape;186;p27"/>
          <p:cNvSpPr txBox="1"/>
          <p:nvPr/>
        </p:nvSpPr>
        <p:spPr>
          <a:xfrm>
            <a:off x="4423025" y="2845063"/>
            <a:ext cx="403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u="sng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Permite dibujar mientras se mueve</a:t>
            </a:r>
            <a:endParaRPr b="1" u="sng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87" name="Google Shape;187;p27"/>
          <p:cNvSpPr txBox="1"/>
          <p:nvPr/>
        </p:nvSpPr>
        <p:spPr>
          <a:xfrm>
            <a:off x="4423025" y="3402675"/>
            <a:ext cx="38934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u="sng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Dibuja un punto circular con diámetro size(</a:t>
            </a: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&gt;=1 and Colorstring)</a:t>
            </a:r>
            <a:endParaRPr b="1" u="sng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8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Turtle Librería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3" name="Google Shape;193;p28"/>
          <p:cNvSpPr txBox="1"/>
          <p:nvPr/>
        </p:nvSpPr>
        <p:spPr>
          <a:xfrm>
            <a:off x="823450" y="938775"/>
            <a:ext cx="8187000" cy="19101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Escribir en turtle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write(arg, move=False, aling= “left”, font=(“Arial”, 8, “normal”))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94" name="Google Shape;194;p28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8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9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Simple GIS 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1" name="Google Shape;201;p29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9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/>
        </p:nvSpPr>
        <p:spPr>
          <a:xfrm>
            <a:off x="530775" y="379125"/>
            <a:ext cx="8075400" cy="52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2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OBJETIVOS GENERALES</a:t>
            </a:r>
            <a:endParaRPr b="1" sz="2200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91F664"/>
              </a:buClr>
              <a:buSzPts val="1400"/>
              <a:buFont typeface="Courier New"/>
              <a:buChar char="●"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Aprender el lenguaje de programación Básico de Python + Turtle “SimpleGis”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urier New"/>
              <a:buChar char="●"/>
            </a:pPr>
            <a:r>
              <a:rPr b="1" lang="es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Aprender sobre los diferentes tipos de archivos con los que trabajaremos </a:t>
            </a:r>
            <a:endParaRPr b="1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Courier New"/>
              <a:buChar char="●"/>
            </a:pPr>
            <a:r>
              <a:rPr b="1" lang="es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Conocer las Bibliotecas Principales Pandas, Matplotlb, Numpy.</a:t>
            </a:r>
            <a:endParaRPr b="1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Char char="●"/>
            </a:pP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Mediante Jupyter realizar un análisis geoespacial  con datos estructurados y ubicación</a:t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 geométrica con atributos determinados(SHP) .</a:t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457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274320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66" name="Google Shape;66;p14"/>
          <p:cNvSpPr/>
          <p:nvPr/>
        </p:nvSpPr>
        <p:spPr>
          <a:xfrm flipH="1" rot="10800000">
            <a:off x="0" y="584800"/>
            <a:ext cx="2838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4"/>
          <p:cNvSpPr/>
          <p:nvPr/>
        </p:nvSpPr>
        <p:spPr>
          <a:xfrm flipH="1" rot="10800000">
            <a:off x="6305400" y="584800"/>
            <a:ext cx="2838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/>
        </p:nvSpPr>
        <p:spPr>
          <a:xfrm>
            <a:off x="530775" y="379125"/>
            <a:ext cx="8075400" cy="43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2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FUNCIONES</a:t>
            </a:r>
            <a:endParaRPr b="1" sz="2200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Char char="●"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Módulo 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Char char="●"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import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Char char="●"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Valores Booleanos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Char char="●"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assert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ourier New"/>
              <a:buChar char="●"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if elif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list()  append / Variables 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lambda</a:t>
            </a:r>
            <a:endParaRPr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range</a:t>
            </a:r>
            <a:endParaRPr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for in</a:t>
            </a:r>
            <a:endParaRPr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for in range</a:t>
            </a:r>
            <a:endParaRPr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If not</a:t>
            </a:r>
            <a:endParaRPr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max min</a:t>
            </a:r>
            <a:endParaRPr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9900"/>
              </a:buClr>
              <a:buSzPts val="1400"/>
              <a:buFont typeface="Courier New"/>
              <a:buChar char="●"/>
            </a:pPr>
            <a:r>
              <a:rPr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Turtle Librería 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274320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73" name="Google Shape;73;p15"/>
          <p:cNvSpPr/>
          <p:nvPr/>
        </p:nvSpPr>
        <p:spPr>
          <a:xfrm flipH="1" rot="10800000">
            <a:off x="0" y="584800"/>
            <a:ext cx="2838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5"/>
          <p:cNvSpPr/>
          <p:nvPr/>
        </p:nvSpPr>
        <p:spPr>
          <a:xfrm flipH="1" rot="10800000">
            <a:off x="6305400" y="584800"/>
            <a:ext cx="2838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Lenguaje Programacion Python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170675" y="938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823450" y="938775"/>
            <a:ext cx="7974000" cy="4987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Asignar nombre a una </a:t>
            </a:r>
            <a:r>
              <a:rPr b="1" lang="es" sz="16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posición</a:t>
            </a:r>
            <a:r>
              <a:rPr b="1" lang="es" sz="16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 dentro de una lista </a:t>
            </a:r>
            <a:endParaRPr b="1" sz="1600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lista_nombre_edad_fruta= [“JUAN”, 22, “Platano”]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lista_nombre_edad_fruta[0]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NOMBRE= 0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lista_nombre_edad_fruta[NOMBRE]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 sz="16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Agregar un elemento a una lista</a:t>
            </a:r>
            <a:endParaRPr b="1" sz="1600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lista_nombre_edad_comuna=[]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lista_nombre_edad_comuna.append([])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lista_nombre_edad_comuna.append([])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endParaRPr b="1" sz="160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82" name="Google Shape;82;p16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6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Lenguaje Programacion Python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170675" y="938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823450" y="938775"/>
            <a:ext cx="7974000" cy="3540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lambda funciones </a:t>
            </a:r>
            <a:r>
              <a:rPr b="1" lang="es" sz="16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anónimas</a:t>
            </a:r>
            <a:endParaRPr b="1" sz="1600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Expresiones simples y de carácter único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Funciones pequeñas</a:t>
            </a:r>
            <a:endParaRPr b="1"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sintaxis de la función</a:t>
            </a:r>
            <a:endParaRPr b="1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nombre =  lambda argumentos: expresión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a= lambda x: x**2 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b= lambda x,y: x+y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91" name="Google Shape;91;p17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7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Lenguaje Programacion Python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170675" y="938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823450" y="938775"/>
            <a:ext cx="7974000" cy="3637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16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Range </a:t>
            </a:r>
            <a:r>
              <a:rPr b="1" lang="es" sz="1600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funciones </a:t>
            </a:r>
            <a:endParaRPr b="1" sz="1600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Retorna una Lista de python que contiene una sucesión de números enteros.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range(n) 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range(stop):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range(start, stop):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range(start, stop, step):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00" name="Google Shape;100;p18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8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Lenguaje Programacion Python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7" name="Google Shape;107;p19"/>
          <p:cNvSpPr txBox="1"/>
          <p:nvPr/>
        </p:nvSpPr>
        <p:spPr>
          <a:xfrm>
            <a:off x="170675" y="938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</p:txBody>
      </p:sp>
      <p:sp>
        <p:nvSpPr>
          <p:cNvPr id="108" name="Google Shape;108;p19"/>
          <p:cNvSpPr txBox="1"/>
          <p:nvPr/>
        </p:nvSpPr>
        <p:spPr>
          <a:xfrm>
            <a:off x="823450" y="938775"/>
            <a:ext cx="7974000" cy="35463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For in Iterar sobre estructura</a:t>
            </a: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 indexa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Se define un bucle como un bloque de instrucciones que se repiten de acuerdo a ciertas condiciones definidas por una variable(identificador)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for valor in lista: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	#instrucciones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 (valor)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09" name="Google Shape;109;p19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19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Lenguaje Programacion Python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170675" y="938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823450" y="938775"/>
            <a:ext cx="7974000" cy="3517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For in Range Iterar sobre estructura indexa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Si a la variable se la asigna mediante range , el valor de una lista.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for valor in range():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	#instrucciones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 (valor)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18" name="Google Shape;118;p20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0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"/>
          <p:cNvSpPr txBox="1"/>
          <p:nvPr>
            <p:ph type="title"/>
          </p:nvPr>
        </p:nvSpPr>
        <p:spPr>
          <a:xfrm>
            <a:off x="357125" y="360850"/>
            <a:ext cx="8520600" cy="572700"/>
          </a:xfrm>
          <a:prstGeom prst="rect">
            <a:avLst/>
          </a:prstGeom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Lenguaje Programacion Python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5" name="Google Shape;125;p21"/>
          <p:cNvSpPr txBox="1"/>
          <p:nvPr/>
        </p:nvSpPr>
        <p:spPr>
          <a:xfrm>
            <a:off x="170675" y="9387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rgbClr val="595959"/>
              </a:solidFill>
            </a:endParaRPr>
          </a:p>
        </p:txBody>
      </p:sp>
      <p:sp>
        <p:nvSpPr>
          <p:cNvPr id="126" name="Google Shape;126;p21"/>
          <p:cNvSpPr txBox="1"/>
          <p:nvPr/>
        </p:nvSpPr>
        <p:spPr>
          <a:xfrm>
            <a:off x="823450" y="938775"/>
            <a:ext cx="7974000" cy="4536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91F664"/>
                </a:solidFill>
                <a:latin typeface="Courier New"/>
                <a:ea typeface="Courier New"/>
                <a:cs typeface="Courier New"/>
                <a:sym typeface="Courier New"/>
              </a:rPr>
              <a:t>if not</a:t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91F664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Courier New"/>
                <a:ea typeface="Courier New"/>
                <a:cs typeface="Courier New"/>
                <a:sym typeface="Courier New"/>
              </a:rPr>
              <a:t>funciona igual que if al contrario, prueba si la condición es falsa luego ejecuta una serie de instrucciones.</a:t>
            </a:r>
            <a:endParaRPr>
              <a:solidFill>
                <a:schemeClr val="l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f not x&lt;14: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 ("Es mayor")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else: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   print ("Es menor")</a:t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FF99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chemeClr val="dk1"/>
              </a:solidFill>
            </a:endParaRPr>
          </a:p>
        </p:txBody>
      </p:sp>
      <p:sp>
        <p:nvSpPr>
          <p:cNvPr id="127" name="Google Shape;127;p21"/>
          <p:cNvSpPr/>
          <p:nvPr/>
        </p:nvSpPr>
        <p:spPr>
          <a:xfrm flipH="1" rot="10800000">
            <a:off x="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1"/>
          <p:cNvSpPr/>
          <p:nvPr/>
        </p:nvSpPr>
        <p:spPr>
          <a:xfrm flipH="1" rot="10800000">
            <a:off x="7520400" y="584800"/>
            <a:ext cx="1623600" cy="124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