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3" r:id="rId2"/>
    <p:sldId id="266" r:id="rId3"/>
    <p:sldId id="264" r:id="rId4"/>
    <p:sldId id="268" r:id="rId5"/>
  </p:sldIdLst>
  <p:sldSz cx="15119350" cy="10691813"/>
  <p:notesSz cx="6858000" cy="9144000"/>
  <p:defaultTextStyle>
    <a:defPPr>
      <a:defRPr lang="en-US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A2A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2" autoAdjust="0"/>
    <p:restoredTop sz="94660"/>
  </p:normalViewPr>
  <p:slideViewPr>
    <p:cSldViewPr snapToGrid="0">
      <p:cViewPr>
        <p:scale>
          <a:sx n="75" d="100"/>
          <a:sy n="75" d="100"/>
        </p:scale>
        <p:origin x="618" y="-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502FC-1816-4F64-A012-05001291C06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4FC9A-8EFA-42BA-AB27-5A1D29EAF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1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189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0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1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30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4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2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8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5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0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9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0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4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EBE75-A5A1-4553-940E-1CEEAFCC148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2978-F825-40AB-98EC-4E12347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04" y="2243138"/>
            <a:ext cx="8697187" cy="4879984"/>
          </a:xfrm>
          <a:prstGeom prst="rect">
            <a:avLst/>
          </a:prstGeom>
        </p:spPr>
      </p:pic>
      <p:sp>
        <p:nvSpPr>
          <p:cNvPr id="6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0101263" y="2831109"/>
            <a:ext cx="3714750" cy="3416320"/>
            <a:chOff x="10101263" y="2831109"/>
            <a:chExt cx="3714750" cy="3416320"/>
          </a:xfrm>
        </p:grpSpPr>
        <p:sp>
          <p:nvSpPr>
            <p:cNvPr id="9" name="CuadroTexto 8"/>
            <p:cNvSpPr txBox="1"/>
            <p:nvPr/>
          </p:nvSpPr>
          <p:spPr>
            <a:xfrm>
              <a:off x="10101263" y="2831109"/>
              <a:ext cx="371475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4400" b="1" dirty="0">
                  <a:solidFill>
                    <a:srgbClr val="2760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EJERCICIO N° 03</a:t>
              </a:r>
            </a:p>
            <a:p>
              <a:pPr algn="ctr"/>
              <a:endParaRPr lang="es-CL" sz="3200" b="1" dirty="0">
                <a:solidFill>
                  <a:srgbClr val="4EA9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CL" sz="3200" dirty="0">
                  <a:solidFill>
                    <a:srgbClr val="4EA9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Ventilación Natural y Análisis del Ciclo de Vida (ACV)</a:t>
              </a:r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0101263" y="4504373"/>
              <a:ext cx="3714750" cy="0"/>
            </a:xfrm>
            <a:prstGeom prst="line">
              <a:avLst/>
            </a:prstGeom>
            <a:ln w="12700">
              <a:solidFill>
                <a:srgbClr val="4EA8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53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grayscl/>
          </a:blip>
          <a:srcRect l="30150" t="18132" r="15152" b="13089"/>
          <a:stretch/>
        </p:blipFill>
        <p:spPr>
          <a:xfrm>
            <a:off x="7880958" y="1211885"/>
            <a:ext cx="3952980" cy="2796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1" name="Google Shape;91;p2"/>
          <p:cNvSpPr txBox="1"/>
          <p:nvPr/>
        </p:nvSpPr>
        <p:spPr>
          <a:xfrm>
            <a:off x="228601" y="199862"/>
            <a:ext cx="14665316" cy="369332"/>
          </a:xfrm>
          <a:prstGeom prst="rect">
            <a:avLst/>
          </a:prstGeom>
          <a:noFill/>
          <a:ln w="9525" cap="flat" cmpd="sng">
            <a:solidFill>
              <a:srgbClr val="4EA9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 dirty="0">
                <a:solidFill>
                  <a:srgbClr val="4EA910"/>
                </a:solidFill>
                <a:latin typeface="Arial"/>
                <a:ea typeface="Arial"/>
                <a:cs typeface="Arial"/>
                <a:sym typeface="Arial"/>
              </a:rPr>
              <a:t>EJERCICIO N°03</a:t>
            </a:r>
            <a:endParaRPr sz="1800" b="1" i="0" u="none" strike="noStrike" cap="none" dirty="0">
              <a:solidFill>
                <a:srgbClr val="4EA9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880958" y="6294120"/>
            <a:ext cx="7012959" cy="2834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89;p2"/>
          <p:cNvSpPr txBox="1">
            <a:spLocks/>
          </p:cNvSpPr>
          <p:nvPr/>
        </p:nvSpPr>
        <p:spPr>
          <a:xfrm>
            <a:off x="228600" y="770899"/>
            <a:ext cx="7081629" cy="8431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Instrucción</a:t>
            </a:r>
          </a:p>
          <a:p>
            <a:pPr marL="0" indent="0">
              <a:buNone/>
            </a:pP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Este ejercicio consta de dos partes, recuerde trabajar sobre el Ejercicio N°2</a:t>
            </a:r>
          </a:p>
          <a:p>
            <a:pPr marL="0" indent="0">
              <a:buNone/>
            </a:pPr>
            <a:r>
              <a:rPr lang="es-CL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Parte 1,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el equipo deberá:</a:t>
            </a:r>
          </a:p>
          <a:p>
            <a:pPr marL="800100" lvl="1"/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Evaluar la ventilación de la propuesta del Ejercicio N°1 y proponer mejoras. Recuerde que podrá abrir nuevos vanos laterales. Para los equipos que no incorporaron ventilación natural en el ejercicio 1, deben agregarla ahora.</a:t>
            </a:r>
          </a:p>
          <a:p>
            <a:pPr marL="800100" lvl="1"/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En función de la actividad del ejercicio N°1. Defina los </a:t>
            </a:r>
            <a:r>
              <a:rPr lang="es-CL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ach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requeridos y calcule los </a:t>
            </a:r>
            <a:r>
              <a:rPr lang="es-CL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lt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s-CL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seg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/persona. Recuerde que debe cuantificar el numero de personas pueden estar presentes.</a:t>
            </a:r>
          </a:p>
          <a:p>
            <a:pPr marL="0" indent="0">
              <a:buNone/>
            </a:pPr>
            <a:r>
              <a:rPr lang="es-CL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Parte 2,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el equipo deberá utilizar el Excel Anexado: CALCULADORA DE CARBONO INCORPORADO, para:</a:t>
            </a:r>
            <a:endParaRPr lang="es-CL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/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Calcular la huella de carbono del material predominante, en este caso hormigón.</a:t>
            </a:r>
          </a:p>
          <a:p>
            <a:pPr marL="800100" lvl="1"/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Proponer una materialidad, coherente con la zona climática designada (revisar Ejercicio N°1) para calcular la huella de carbono del material.</a:t>
            </a:r>
          </a:p>
          <a:p>
            <a:pPr marL="800100" lvl="1"/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Finalmente el equipo deberá analizar, comparar y escoger las materialidades, recuerde justificar su respuesta.</a:t>
            </a:r>
            <a:endParaRPr lang="es-CL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s-CL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Aprendizaje esperado: </a:t>
            </a:r>
          </a:p>
          <a:p>
            <a:pPr marL="0" indent="0">
              <a:buNone/>
            </a:pP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Se espera que en este ejercicio los estudiantes incorporen la renovación de aire al interior del recinto y calculen la cantidad de gases de efecto invernadero que emiten los materiales de construcción a la atmósfera.</a:t>
            </a:r>
          </a:p>
          <a:p>
            <a:pPr marL="0" indent="0">
              <a:buNone/>
            </a:pP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Acciones que debe ser compatibles con la iluminación natural y radiación solar. Ya que el complemento entre cada una de ellas, optimiza los recursos, reduce el gasto total y aumenta la eficiencia. </a:t>
            </a:r>
          </a:p>
          <a:p>
            <a:pPr marL="0" indent="0">
              <a:buNone/>
            </a:pPr>
            <a:endParaRPr lang="es-CL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Google Shape;89;p2"/>
          <p:cNvSpPr txBox="1">
            <a:spLocks/>
          </p:cNvSpPr>
          <p:nvPr/>
        </p:nvSpPr>
        <p:spPr>
          <a:xfrm>
            <a:off x="8178935" y="6381525"/>
            <a:ext cx="6390505" cy="2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CL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Requerimientos previos</a:t>
            </a:r>
          </a:p>
          <a:p>
            <a:pPr marL="0" indent="0" algn="just">
              <a:buNone/>
            </a:pPr>
            <a:r>
              <a:rPr lang="es-C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la correcta realización del ejercicio es necesario que los alumnos estén interiorizado en el contenido “Ventilación Natural” y “Análisis del Ciclo de Vida”.</a:t>
            </a:r>
          </a:p>
          <a:p>
            <a:pPr marL="0" indent="0" algn="just">
              <a:buNone/>
            </a:pPr>
            <a:r>
              <a:rPr lang="es-C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También es necesario que los estudiantes hayan completado los ejercicios anteriores, debido a que son la base para desarrollar este ejercicio.</a:t>
            </a:r>
          </a:p>
        </p:txBody>
      </p:sp>
      <p:sp>
        <p:nvSpPr>
          <p:cNvPr id="15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0246659" y="2802500"/>
            <a:ext cx="3941112" cy="3006448"/>
            <a:chOff x="7883100" y="1100906"/>
            <a:chExt cx="6116412" cy="466585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6445" t="17203" r="46227" b="39632"/>
            <a:stretch/>
          </p:blipFill>
          <p:spPr>
            <a:xfrm>
              <a:off x="7883100" y="1100906"/>
              <a:ext cx="4768225" cy="42365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5845" t="62723" r="57602" b="10641"/>
            <a:stretch/>
          </p:blipFill>
          <p:spPr>
            <a:xfrm>
              <a:off x="11496907" y="3501529"/>
              <a:ext cx="2502605" cy="22652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CuadroTexto 2"/>
          <p:cNvSpPr txBox="1"/>
          <p:nvPr/>
        </p:nvSpPr>
        <p:spPr>
          <a:xfrm rot="20157364">
            <a:off x="9405363" y="3452004"/>
            <a:ext cx="3874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spc="600" dirty="0">
                <a:solidFill>
                  <a:srgbClr val="C00000"/>
                </a:solidFill>
              </a:rPr>
              <a:t>REVISAR</a:t>
            </a:r>
            <a:endParaRPr lang="en-US" sz="6000" b="1" spc="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2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/>
          <p:cNvCxnSpPr/>
          <p:nvPr/>
        </p:nvCxnSpPr>
        <p:spPr>
          <a:xfrm flipV="1">
            <a:off x="4217297" y="897825"/>
            <a:ext cx="9001" cy="610193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731888" y="714334"/>
            <a:ext cx="3720399" cy="369332"/>
          </a:xfrm>
          <a:prstGeom prst="rect">
            <a:avLst/>
          </a:prstGeom>
          <a:solidFill>
            <a:srgbClr val="4EA910"/>
          </a:solidFill>
          <a:ln w="3175" cmpd="sng">
            <a:solidFill>
              <a:srgbClr val="4EA91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C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DE ANÁLISIS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452288" y="715231"/>
            <a:ext cx="10441629" cy="368435"/>
          </a:xfrm>
          <a:prstGeom prst="rect">
            <a:avLst/>
          </a:prstGeom>
          <a:solidFill>
            <a:srgbClr val="4EA910"/>
          </a:solidFill>
          <a:ln w="3175" cmpd="sng">
            <a:solidFill>
              <a:srgbClr val="4EA91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C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DE VENTILACIÓN NATURAL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724626" y="6813913"/>
            <a:ext cx="14169291" cy="369332"/>
          </a:xfrm>
          <a:prstGeom prst="rect">
            <a:avLst/>
          </a:prstGeom>
          <a:solidFill>
            <a:srgbClr val="4EA910"/>
          </a:solidFill>
          <a:ln w="3175" cmpd="sng">
            <a:solidFill>
              <a:srgbClr val="4EA91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C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CALCULO DE lt/seg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731888" y="1228806"/>
            <a:ext cx="350617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25550">
              <a:defRPr/>
            </a:pPr>
            <a:r>
              <a:rPr lang="es-CL" sz="11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PROPUESTA  EJERCICIO N°1</a:t>
            </a:r>
          </a:p>
          <a:p>
            <a:pPr lvl="0" defTabSz="1425550">
              <a:defRPr/>
            </a:pPr>
            <a:r>
              <a:rPr lang="es-CL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(Insertar fotografías y esquemas)</a:t>
            </a:r>
          </a:p>
          <a:p>
            <a:pPr lvl="0" defTabSz="1425550">
              <a:defRPr/>
            </a:pPr>
            <a:endParaRPr lang="es-US" sz="11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4452287" y="1228806"/>
            <a:ext cx="385921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b="1" dirty="0">
                <a:latin typeface="Arial" pitchFamily="34" charset="0"/>
                <a:cs typeface="Arial" pitchFamily="34" charset="0"/>
              </a:rPr>
              <a:t>DETALLES GRÁFICOS DE LA NUEVA PROPUESTA.</a:t>
            </a:r>
            <a:endParaRPr lang="es-CL" sz="1100" dirty="0">
              <a:latin typeface="Arial" pitchFamily="34" charset="0"/>
              <a:cs typeface="Arial" pitchFamily="34" charset="0"/>
            </a:endParaRPr>
          </a:p>
          <a:p>
            <a:r>
              <a:rPr lang="es-CL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Dibujar croquis o esquemas que detallen gráficamente la propuesta de intervención para optimizar la ventilación natural a partir de los vanos propuestos para iluminación natural. Se puden abrir nuevo vanos. </a:t>
            </a:r>
          </a:p>
          <a:p>
            <a:endParaRPr lang="es-CL" sz="11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L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 deben disbujar en corte, las entradas y salidas de aire. Explicar por qué considera que es la mejor estrategia de ventilación natural posible para el recinto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914449" y="7264814"/>
            <a:ext cx="83456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 la etapa de iluminación natural se debió definir una actividad para el recinto. En función a eso, defina los ach requeridos y calcule los lt/seg/persona. Debe cuantificar el numero de personas pueden estar presentes</a:t>
            </a:r>
            <a:endParaRPr lang="es-CL" sz="11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39445" y="714334"/>
            <a:ext cx="492443" cy="8801185"/>
          </a:xfrm>
          <a:prstGeom prst="rect">
            <a:avLst/>
          </a:prstGeom>
          <a:solidFill>
            <a:srgbClr val="276306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1"/>
                </a:solidFill>
              </a:rPr>
              <a:t>PROPUESTA VENTILACIÓN NATURAL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Google Shape;91;p2"/>
          <p:cNvSpPr txBox="1"/>
          <p:nvPr/>
        </p:nvSpPr>
        <p:spPr>
          <a:xfrm>
            <a:off x="228601" y="199862"/>
            <a:ext cx="14665316" cy="369332"/>
          </a:xfrm>
          <a:prstGeom prst="rect">
            <a:avLst/>
          </a:prstGeom>
          <a:noFill/>
          <a:ln w="9525" cap="flat" cmpd="sng">
            <a:solidFill>
              <a:srgbClr val="4EA9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 dirty="0">
                <a:solidFill>
                  <a:srgbClr val="4EA910"/>
                </a:solidFill>
                <a:latin typeface="Arial"/>
                <a:ea typeface="Arial"/>
                <a:cs typeface="Arial"/>
                <a:sym typeface="Arial"/>
              </a:rPr>
              <a:t>EJERCICIO N°03 – Parte 1</a:t>
            </a:r>
            <a:endParaRPr sz="1800" b="1" i="0" u="none" strike="noStrike" cap="none" dirty="0">
              <a:solidFill>
                <a:srgbClr val="4EA9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9237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6;p3"/>
          <p:cNvSpPr/>
          <p:nvPr/>
        </p:nvSpPr>
        <p:spPr>
          <a:xfrm>
            <a:off x="11216639" y="777239"/>
            <a:ext cx="3677279" cy="64099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3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7;p3"/>
          <p:cNvSpPr txBox="1"/>
          <p:nvPr/>
        </p:nvSpPr>
        <p:spPr>
          <a:xfrm>
            <a:off x="11486861" y="987656"/>
            <a:ext cx="3174018" cy="143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dirty="0">
                <a:solidFill>
                  <a:schemeClr val="l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ANÁLISIS DE RESULTADOS Y SELECCIÓN DE MATERIALIDAD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dirty="0">
                <a:solidFill>
                  <a:schemeClr val="l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Ingresar texto con principales hallazgos y recuerde fundamentar su respuesta.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216640" y="7395218"/>
            <a:ext cx="3677278" cy="2114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89;p2"/>
          <p:cNvSpPr txBox="1">
            <a:spLocks/>
          </p:cNvSpPr>
          <p:nvPr/>
        </p:nvSpPr>
        <p:spPr>
          <a:xfrm>
            <a:off x="11497960" y="7554714"/>
            <a:ext cx="3162919" cy="148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CL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BIBLIOGRAFÍA</a:t>
            </a:r>
          </a:p>
          <a:p>
            <a:pPr marL="0" indent="0" algn="just">
              <a:buFont typeface="Arial"/>
              <a:buNone/>
            </a:pPr>
            <a:r>
              <a:rPr lang="es-C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Ingresar fuentes bibliográficas con norma APA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Google Shape;91;p2"/>
          <p:cNvSpPr txBox="1"/>
          <p:nvPr/>
        </p:nvSpPr>
        <p:spPr>
          <a:xfrm>
            <a:off x="228601" y="199862"/>
            <a:ext cx="14665316" cy="369332"/>
          </a:xfrm>
          <a:prstGeom prst="rect">
            <a:avLst/>
          </a:prstGeom>
          <a:noFill/>
          <a:ln w="9525" cap="flat" cmpd="sng">
            <a:solidFill>
              <a:srgbClr val="4EA9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 dirty="0">
                <a:solidFill>
                  <a:srgbClr val="4EA910"/>
                </a:solidFill>
                <a:latin typeface="Arial"/>
                <a:ea typeface="Arial"/>
                <a:cs typeface="Arial"/>
                <a:sym typeface="Arial"/>
              </a:rPr>
              <a:t>EJERCICIO N°03 – Parte 2</a:t>
            </a:r>
            <a:endParaRPr sz="1800" b="1" i="0" u="none" strike="noStrike" cap="none" dirty="0">
              <a:solidFill>
                <a:srgbClr val="4EA9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/>
        </p:nvGraphicFramePr>
        <p:xfrm>
          <a:off x="268941" y="755723"/>
          <a:ext cx="10755000" cy="874327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24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2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8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42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solidFill>
                            <a:schemeClr val="bg1"/>
                          </a:solidFill>
                        </a:rPr>
                        <a:t>Hormigón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solidFill>
                            <a:schemeClr val="bg1"/>
                          </a:solidFill>
                        </a:rPr>
                        <a:t>Propuesta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7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INFORMACIÓN GRÁFICA PARA CALCULO CARBONO INCORPORADO</a:t>
                      </a:r>
                    </a:p>
                    <a:p>
                      <a:endParaRPr lang="en-US" sz="1600" dirty="0"/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7765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/>
                        <a:t>CALCULO</a:t>
                      </a:r>
                      <a:endParaRPr lang="en-US" sz="1400" dirty="0"/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1073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</TotalTime>
  <Words>582</Words>
  <Application>Microsoft Office PowerPoint</Application>
  <PresentationFormat>Custom</PresentationFormat>
  <Paragraphs>54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instrucciones</dc:title>
  <dc:creator>ericka osses aravena</dc:creator>
  <cp:lastModifiedBy>Barbara Rodriguez</cp:lastModifiedBy>
  <cp:revision>54</cp:revision>
  <dcterms:created xsi:type="dcterms:W3CDTF">2020-02-10T20:38:09Z</dcterms:created>
  <dcterms:modified xsi:type="dcterms:W3CDTF">2020-05-11T18:01:24Z</dcterms:modified>
</cp:coreProperties>
</file>