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6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6" r:id="rId11"/>
    <p:sldId id="265" r:id="rId12"/>
    <p:sldId id="270" r:id="rId13"/>
    <p:sldId id="269" r:id="rId14"/>
    <p:sldId id="268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/>
    <p:restoredTop sz="94705"/>
  </p:normalViewPr>
  <p:slideViewPr>
    <p:cSldViewPr snapToGrid="0" snapToObjects="1" showGuides="1">
      <p:cViewPr varScale="1">
        <p:scale>
          <a:sx n="105" d="100"/>
          <a:sy n="105" d="100"/>
        </p:scale>
        <p:origin x="73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59C96F-207F-6340-8282-51580C2394AF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B8A8B5-F881-8D4E-9651-324AEBB2E2E9}">
      <dgm:prSet phldrT="[Texto]"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Introducción Curso</a:t>
          </a:r>
          <a:endParaRPr lang="es-ES" dirty="0">
            <a:latin typeface="Avenir Next Condensed" panose="020B0506020202020204" pitchFamily="34" charset="0"/>
          </a:endParaRPr>
        </a:p>
      </dgm:t>
    </dgm:pt>
    <dgm:pt modelId="{50D16450-1514-C540-93E3-76AFA8FF61E6}" type="parTrans" cxnId="{E9F8EC34-62AB-7542-8E36-A1BD7D660859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E88164DF-4E58-1747-9707-6554DE611934}" type="sibTrans" cxnId="{E9F8EC34-62AB-7542-8E36-A1BD7D660859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06D583D8-55E7-B44F-A9E0-79C049129484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Concepto Arquitectura Pública</a:t>
          </a:r>
        </a:p>
      </dgm:t>
    </dgm:pt>
    <dgm:pt modelId="{88412B62-31A9-B445-97E5-ACE8D316A74A}" type="parTrans" cxnId="{032093B0-0B27-664F-94BC-2292A3B928CC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08717A55-AD1B-724D-8666-D00E5F6CF532}" type="sibTrans" cxnId="{032093B0-0B27-664F-94BC-2292A3B928CC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A2808056-BE6F-484A-99AB-68145C418F6E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Organismos responsables de la Arquitectura Pública</a:t>
          </a:r>
        </a:p>
      </dgm:t>
    </dgm:pt>
    <dgm:pt modelId="{0BBF970A-BF85-5C41-AC4E-9AAE27A7C2AC}" type="parTrans" cxnId="{2FCA8CFD-8CFE-9D45-8F31-AB83533CB2E0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4DF642C4-8BA3-B04E-BD33-E479FE97FF9B}" type="sibTrans" cxnId="{2FCA8CFD-8CFE-9D45-8F31-AB83533CB2E0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78D0D150-E5C0-3D40-9334-47B6909AFB24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Aportes Arquitectura Pública al Espacio Urbano</a:t>
          </a:r>
        </a:p>
      </dgm:t>
    </dgm:pt>
    <dgm:pt modelId="{5AE12CF9-E964-CA46-B453-40AE42CE7E5C}" type="parTrans" cxnId="{648698BE-8EDB-6243-AF25-72D000BB5B5F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E1937F6F-F9EA-4649-BDAE-46C5A3EB7F39}" type="sibTrans" cxnId="{648698BE-8EDB-6243-AF25-72D000BB5B5F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E9FF216B-C596-F645-B841-7C5A781EC131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¿Arquitectura Pública, Polo de Desarrollo?</a:t>
          </a:r>
        </a:p>
      </dgm:t>
    </dgm:pt>
    <dgm:pt modelId="{77785BEA-E1A0-5F43-ADC6-5DE9DA7D5F4A}" type="parTrans" cxnId="{A261BD60-E4C2-0D4D-9A36-A58C0D4572F2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E1768B29-A3BF-5049-AFF8-DBDE9FBEC871}" type="sibTrans" cxnId="{A261BD60-E4C2-0D4D-9A36-A58C0D4572F2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48A1AC8F-BE9D-4546-A164-6D07C1FFB6A4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Responsabilidad de la Edificación Pública en el desarrollo de la Ciudad</a:t>
          </a:r>
        </a:p>
      </dgm:t>
    </dgm:pt>
    <dgm:pt modelId="{73450DEF-B65A-AD40-B355-EE76F3DCAFCF}" type="parTrans" cxnId="{E0AFA8FE-362E-5F4A-9F05-38BC49D060A5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344BFAE5-71B6-6247-9062-ADFFBAABD003}" type="sibTrans" cxnId="{E0AFA8FE-362E-5F4A-9F05-38BC49D060A5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1D253468-149E-D649-8973-2A9413C5D128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Historia Arquitectura Pública en Chile</a:t>
          </a:r>
        </a:p>
      </dgm:t>
    </dgm:pt>
    <dgm:pt modelId="{AB555436-63E8-0143-9923-C9513BDA8760}" type="parTrans" cxnId="{76A30580-11D0-2F42-83C4-5458A7175532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8D0C8BB6-5397-7544-B80F-18FE05E2ED62}" type="sibTrans" cxnId="{76A30580-11D0-2F42-83C4-5458A7175532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4ECBFA36-3EE0-4F49-BA01-918802EAB3B5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Arquitectura Pública en Latinoamérica</a:t>
          </a:r>
        </a:p>
      </dgm:t>
    </dgm:pt>
    <dgm:pt modelId="{3033AAD7-7E9D-E240-9B8F-880D9FB46FD9}" type="parTrans" cxnId="{76A69D71-AD89-224F-91C3-264897E37464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91578C9C-C830-404E-B522-DF2DC0614576}" type="sibTrans" cxnId="{76A69D71-AD89-224F-91C3-264897E37464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E19B7D8F-5CC3-0C46-83CD-3114E01A9397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Implementación Arquitectura Pública en Chile</a:t>
          </a:r>
        </a:p>
      </dgm:t>
    </dgm:pt>
    <dgm:pt modelId="{4E00F987-DB36-714C-9FFF-8EF63DAF5453}" type="parTrans" cxnId="{4B0FA32C-2244-C345-9152-3B927A71556D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592C39E6-78CC-C643-80D9-73983309A031}" type="sibTrans" cxnId="{4B0FA32C-2244-C345-9152-3B927A71556D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3B80EAB1-75CB-2546-86A2-6CEC8A983A5C}" type="pres">
      <dgm:prSet presAssocID="{CE59C96F-207F-6340-8282-51580C2394AF}" presName="diagram" presStyleCnt="0">
        <dgm:presLayoutVars>
          <dgm:dir/>
          <dgm:resizeHandles val="exact"/>
        </dgm:presLayoutVars>
      </dgm:prSet>
      <dgm:spPr/>
    </dgm:pt>
    <dgm:pt modelId="{8B2B6AC7-4FE4-FD43-AE26-ABB2A200F62C}" type="pres">
      <dgm:prSet presAssocID="{1FB8A8B5-F881-8D4E-9651-324AEBB2E2E9}" presName="node" presStyleLbl="node1" presStyleIdx="0" presStyleCnt="9">
        <dgm:presLayoutVars>
          <dgm:bulletEnabled val="1"/>
        </dgm:presLayoutVars>
      </dgm:prSet>
      <dgm:spPr/>
    </dgm:pt>
    <dgm:pt modelId="{5AF46121-DF9A-404F-AA53-D44ACAF99999}" type="pres">
      <dgm:prSet presAssocID="{E88164DF-4E58-1747-9707-6554DE611934}" presName="sibTrans" presStyleCnt="0"/>
      <dgm:spPr/>
    </dgm:pt>
    <dgm:pt modelId="{A54F31F1-9195-544E-84B8-EE93AA45BA04}" type="pres">
      <dgm:prSet presAssocID="{06D583D8-55E7-B44F-A9E0-79C049129484}" presName="node" presStyleLbl="node1" presStyleIdx="1" presStyleCnt="9">
        <dgm:presLayoutVars>
          <dgm:bulletEnabled val="1"/>
        </dgm:presLayoutVars>
      </dgm:prSet>
      <dgm:spPr/>
    </dgm:pt>
    <dgm:pt modelId="{0613231A-2CE6-4043-9277-79F57BF4919E}" type="pres">
      <dgm:prSet presAssocID="{08717A55-AD1B-724D-8666-D00E5F6CF532}" presName="sibTrans" presStyleCnt="0"/>
      <dgm:spPr/>
    </dgm:pt>
    <dgm:pt modelId="{6518789B-8622-134C-A1C1-0B6223E4CD1B}" type="pres">
      <dgm:prSet presAssocID="{A2808056-BE6F-484A-99AB-68145C418F6E}" presName="node" presStyleLbl="node1" presStyleIdx="2" presStyleCnt="9">
        <dgm:presLayoutVars>
          <dgm:bulletEnabled val="1"/>
        </dgm:presLayoutVars>
      </dgm:prSet>
      <dgm:spPr/>
    </dgm:pt>
    <dgm:pt modelId="{514A35A1-822D-C343-B07D-51AB32DCF8B3}" type="pres">
      <dgm:prSet presAssocID="{4DF642C4-8BA3-B04E-BD33-E479FE97FF9B}" presName="sibTrans" presStyleCnt="0"/>
      <dgm:spPr/>
    </dgm:pt>
    <dgm:pt modelId="{B2EE94FC-1685-754A-8D85-509751BD73BA}" type="pres">
      <dgm:prSet presAssocID="{78D0D150-E5C0-3D40-9334-47B6909AFB24}" presName="node" presStyleLbl="node1" presStyleIdx="3" presStyleCnt="9">
        <dgm:presLayoutVars>
          <dgm:bulletEnabled val="1"/>
        </dgm:presLayoutVars>
      </dgm:prSet>
      <dgm:spPr/>
    </dgm:pt>
    <dgm:pt modelId="{50CF185B-9178-9246-9EDC-0BA706742F7B}" type="pres">
      <dgm:prSet presAssocID="{E1937F6F-F9EA-4649-BDAE-46C5A3EB7F39}" presName="sibTrans" presStyleCnt="0"/>
      <dgm:spPr/>
    </dgm:pt>
    <dgm:pt modelId="{782B0C6D-6BDE-394C-8085-A434DB1BBAB4}" type="pres">
      <dgm:prSet presAssocID="{E9FF216B-C596-F645-B841-7C5A781EC131}" presName="node" presStyleLbl="node1" presStyleIdx="4" presStyleCnt="9">
        <dgm:presLayoutVars>
          <dgm:bulletEnabled val="1"/>
        </dgm:presLayoutVars>
      </dgm:prSet>
      <dgm:spPr/>
    </dgm:pt>
    <dgm:pt modelId="{CB4AD046-3966-2744-859F-FDC24A94AB42}" type="pres">
      <dgm:prSet presAssocID="{E1768B29-A3BF-5049-AFF8-DBDE9FBEC871}" presName="sibTrans" presStyleCnt="0"/>
      <dgm:spPr/>
    </dgm:pt>
    <dgm:pt modelId="{EC09D80A-54C2-0A41-86C0-403E64D264B6}" type="pres">
      <dgm:prSet presAssocID="{48A1AC8F-BE9D-4546-A164-6D07C1FFB6A4}" presName="node" presStyleLbl="node1" presStyleIdx="5" presStyleCnt="9">
        <dgm:presLayoutVars>
          <dgm:bulletEnabled val="1"/>
        </dgm:presLayoutVars>
      </dgm:prSet>
      <dgm:spPr/>
    </dgm:pt>
    <dgm:pt modelId="{7ED5F5C0-4DBB-3D4B-B872-0453EB7FB67E}" type="pres">
      <dgm:prSet presAssocID="{344BFAE5-71B6-6247-9062-ADFFBAABD003}" presName="sibTrans" presStyleCnt="0"/>
      <dgm:spPr/>
    </dgm:pt>
    <dgm:pt modelId="{F8B52758-2DB6-764E-97CD-37B8B6140212}" type="pres">
      <dgm:prSet presAssocID="{1D253468-149E-D649-8973-2A9413C5D128}" presName="node" presStyleLbl="node1" presStyleIdx="6" presStyleCnt="9">
        <dgm:presLayoutVars>
          <dgm:bulletEnabled val="1"/>
        </dgm:presLayoutVars>
      </dgm:prSet>
      <dgm:spPr/>
    </dgm:pt>
    <dgm:pt modelId="{15BBFD1E-9671-D949-89D5-6627D9E6989F}" type="pres">
      <dgm:prSet presAssocID="{8D0C8BB6-5397-7544-B80F-18FE05E2ED62}" presName="sibTrans" presStyleCnt="0"/>
      <dgm:spPr/>
    </dgm:pt>
    <dgm:pt modelId="{C618A292-BF60-A143-97E2-7EF8E9415B65}" type="pres">
      <dgm:prSet presAssocID="{4ECBFA36-3EE0-4F49-BA01-918802EAB3B5}" presName="node" presStyleLbl="node1" presStyleIdx="7" presStyleCnt="9">
        <dgm:presLayoutVars>
          <dgm:bulletEnabled val="1"/>
        </dgm:presLayoutVars>
      </dgm:prSet>
      <dgm:spPr/>
    </dgm:pt>
    <dgm:pt modelId="{741A6DB0-B31F-CC43-BF10-D3B69A83A096}" type="pres">
      <dgm:prSet presAssocID="{91578C9C-C830-404E-B522-DF2DC0614576}" presName="sibTrans" presStyleCnt="0"/>
      <dgm:spPr/>
    </dgm:pt>
    <dgm:pt modelId="{F3343432-99B5-D34E-B2F2-26EB6037251E}" type="pres">
      <dgm:prSet presAssocID="{E19B7D8F-5CC3-0C46-83CD-3114E01A9397}" presName="node" presStyleLbl="node1" presStyleIdx="8" presStyleCnt="9">
        <dgm:presLayoutVars>
          <dgm:bulletEnabled val="1"/>
        </dgm:presLayoutVars>
      </dgm:prSet>
      <dgm:spPr/>
    </dgm:pt>
  </dgm:ptLst>
  <dgm:cxnLst>
    <dgm:cxn modelId="{287A2D11-ADA5-164B-A864-B93D3768835F}" type="presOf" srcId="{E9FF216B-C596-F645-B841-7C5A781EC131}" destId="{782B0C6D-6BDE-394C-8085-A434DB1BBAB4}" srcOrd="0" destOrd="0" presId="urn:microsoft.com/office/officeart/2005/8/layout/default"/>
    <dgm:cxn modelId="{26608D1B-6DC7-A244-AB0F-A967D4A341D3}" type="presOf" srcId="{78D0D150-E5C0-3D40-9334-47B6909AFB24}" destId="{B2EE94FC-1685-754A-8D85-509751BD73BA}" srcOrd="0" destOrd="0" presId="urn:microsoft.com/office/officeart/2005/8/layout/default"/>
    <dgm:cxn modelId="{4DBAE520-1353-E34B-9519-9DD631C1BF2A}" type="presOf" srcId="{48A1AC8F-BE9D-4546-A164-6D07C1FFB6A4}" destId="{EC09D80A-54C2-0A41-86C0-403E64D264B6}" srcOrd="0" destOrd="0" presId="urn:microsoft.com/office/officeart/2005/8/layout/default"/>
    <dgm:cxn modelId="{DBC48E26-69F9-2A4D-AEE2-D0E3C196347C}" type="presOf" srcId="{1FB8A8B5-F881-8D4E-9651-324AEBB2E2E9}" destId="{8B2B6AC7-4FE4-FD43-AE26-ABB2A200F62C}" srcOrd="0" destOrd="0" presId="urn:microsoft.com/office/officeart/2005/8/layout/default"/>
    <dgm:cxn modelId="{86D5C62B-2032-AB4F-A1F6-0EE24D7BBDA2}" type="presOf" srcId="{CE59C96F-207F-6340-8282-51580C2394AF}" destId="{3B80EAB1-75CB-2546-86A2-6CEC8A983A5C}" srcOrd="0" destOrd="0" presId="urn:microsoft.com/office/officeart/2005/8/layout/default"/>
    <dgm:cxn modelId="{4B0FA32C-2244-C345-9152-3B927A71556D}" srcId="{CE59C96F-207F-6340-8282-51580C2394AF}" destId="{E19B7D8F-5CC3-0C46-83CD-3114E01A9397}" srcOrd="8" destOrd="0" parTransId="{4E00F987-DB36-714C-9FFF-8EF63DAF5453}" sibTransId="{592C39E6-78CC-C643-80D9-73983309A031}"/>
    <dgm:cxn modelId="{E9F8EC34-62AB-7542-8E36-A1BD7D660859}" srcId="{CE59C96F-207F-6340-8282-51580C2394AF}" destId="{1FB8A8B5-F881-8D4E-9651-324AEBB2E2E9}" srcOrd="0" destOrd="0" parTransId="{50D16450-1514-C540-93E3-76AFA8FF61E6}" sibTransId="{E88164DF-4E58-1747-9707-6554DE611934}"/>
    <dgm:cxn modelId="{BEDC0F37-1F49-9940-AD71-29000D9E9454}" type="presOf" srcId="{4ECBFA36-3EE0-4F49-BA01-918802EAB3B5}" destId="{C618A292-BF60-A143-97E2-7EF8E9415B65}" srcOrd="0" destOrd="0" presId="urn:microsoft.com/office/officeart/2005/8/layout/default"/>
    <dgm:cxn modelId="{57938C39-0F46-D242-823E-300863EF75D9}" type="presOf" srcId="{E19B7D8F-5CC3-0C46-83CD-3114E01A9397}" destId="{F3343432-99B5-D34E-B2F2-26EB6037251E}" srcOrd="0" destOrd="0" presId="urn:microsoft.com/office/officeart/2005/8/layout/default"/>
    <dgm:cxn modelId="{A261BD60-E4C2-0D4D-9A36-A58C0D4572F2}" srcId="{CE59C96F-207F-6340-8282-51580C2394AF}" destId="{E9FF216B-C596-F645-B841-7C5A781EC131}" srcOrd="4" destOrd="0" parTransId="{77785BEA-E1A0-5F43-ADC6-5DE9DA7D5F4A}" sibTransId="{E1768B29-A3BF-5049-AFF8-DBDE9FBEC871}"/>
    <dgm:cxn modelId="{76A69D71-AD89-224F-91C3-264897E37464}" srcId="{CE59C96F-207F-6340-8282-51580C2394AF}" destId="{4ECBFA36-3EE0-4F49-BA01-918802EAB3B5}" srcOrd="7" destOrd="0" parTransId="{3033AAD7-7E9D-E240-9B8F-880D9FB46FD9}" sibTransId="{91578C9C-C830-404E-B522-DF2DC0614576}"/>
    <dgm:cxn modelId="{76A30580-11D0-2F42-83C4-5458A7175532}" srcId="{CE59C96F-207F-6340-8282-51580C2394AF}" destId="{1D253468-149E-D649-8973-2A9413C5D128}" srcOrd="6" destOrd="0" parTransId="{AB555436-63E8-0143-9923-C9513BDA8760}" sibTransId="{8D0C8BB6-5397-7544-B80F-18FE05E2ED62}"/>
    <dgm:cxn modelId="{8C2E978C-59BF-A840-BA3F-4D0C8FEB40F0}" type="presOf" srcId="{06D583D8-55E7-B44F-A9E0-79C049129484}" destId="{A54F31F1-9195-544E-84B8-EE93AA45BA04}" srcOrd="0" destOrd="0" presId="urn:microsoft.com/office/officeart/2005/8/layout/default"/>
    <dgm:cxn modelId="{032093B0-0B27-664F-94BC-2292A3B928CC}" srcId="{CE59C96F-207F-6340-8282-51580C2394AF}" destId="{06D583D8-55E7-B44F-A9E0-79C049129484}" srcOrd="1" destOrd="0" parTransId="{88412B62-31A9-B445-97E5-ACE8D316A74A}" sibTransId="{08717A55-AD1B-724D-8666-D00E5F6CF532}"/>
    <dgm:cxn modelId="{5ECE52BB-2B8B-464C-8366-3F5C0EB7218B}" type="presOf" srcId="{A2808056-BE6F-484A-99AB-68145C418F6E}" destId="{6518789B-8622-134C-A1C1-0B6223E4CD1B}" srcOrd="0" destOrd="0" presId="urn:microsoft.com/office/officeart/2005/8/layout/default"/>
    <dgm:cxn modelId="{648698BE-8EDB-6243-AF25-72D000BB5B5F}" srcId="{CE59C96F-207F-6340-8282-51580C2394AF}" destId="{78D0D150-E5C0-3D40-9334-47B6909AFB24}" srcOrd="3" destOrd="0" parTransId="{5AE12CF9-E964-CA46-B453-40AE42CE7E5C}" sibTransId="{E1937F6F-F9EA-4649-BDAE-46C5A3EB7F39}"/>
    <dgm:cxn modelId="{2549F6C1-1DBE-524E-8A5A-059D28C8425A}" type="presOf" srcId="{1D253468-149E-D649-8973-2A9413C5D128}" destId="{F8B52758-2DB6-764E-97CD-37B8B6140212}" srcOrd="0" destOrd="0" presId="urn:microsoft.com/office/officeart/2005/8/layout/default"/>
    <dgm:cxn modelId="{2FCA8CFD-8CFE-9D45-8F31-AB83533CB2E0}" srcId="{CE59C96F-207F-6340-8282-51580C2394AF}" destId="{A2808056-BE6F-484A-99AB-68145C418F6E}" srcOrd="2" destOrd="0" parTransId="{0BBF970A-BF85-5C41-AC4E-9AAE27A7C2AC}" sibTransId="{4DF642C4-8BA3-B04E-BD33-E479FE97FF9B}"/>
    <dgm:cxn modelId="{E0AFA8FE-362E-5F4A-9F05-38BC49D060A5}" srcId="{CE59C96F-207F-6340-8282-51580C2394AF}" destId="{48A1AC8F-BE9D-4546-A164-6D07C1FFB6A4}" srcOrd="5" destOrd="0" parTransId="{73450DEF-B65A-AD40-B355-EE76F3DCAFCF}" sibTransId="{344BFAE5-71B6-6247-9062-ADFFBAABD003}"/>
    <dgm:cxn modelId="{72B1A61B-3E5E-ED4D-92AF-BD14AB231FA6}" type="presParOf" srcId="{3B80EAB1-75CB-2546-86A2-6CEC8A983A5C}" destId="{8B2B6AC7-4FE4-FD43-AE26-ABB2A200F62C}" srcOrd="0" destOrd="0" presId="urn:microsoft.com/office/officeart/2005/8/layout/default"/>
    <dgm:cxn modelId="{DC1C188F-6044-C24E-96AF-DE45A0117BD5}" type="presParOf" srcId="{3B80EAB1-75CB-2546-86A2-6CEC8A983A5C}" destId="{5AF46121-DF9A-404F-AA53-D44ACAF99999}" srcOrd="1" destOrd="0" presId="urn:microsoft.com/office/officeart/2005/8/layout/default"/>
    <dgm:cxn modelId="{2F6614C0-04D2-4F40-8ED8-8CAE80D87840}" type="presParOf" srcId="{3B80EAB1-75CB-2546-86A2-6CEC8A983A5C}" destId="{A54F31F1-9195-544E-84B8-EE93AA45BA04}" srcOrd="2" destOrd="0" presId="urn:microsoft.com/office/officeart/2005/8/layout/default"/>
    <dgm:cxn modelId="{20ADE706-EBA9-574E-841A-8634D133400C}" type="presParOf" srcId="{3B80EAB1-75CB-2546-86A2-6CEC8A983A5C}" destId="{0613231A-2CE6-4043-9277-79F57BF4919E}" srcOrd="3" destOrd="0" presId="urn:microsoft.com/office/officeart/2005/8/layout/default"/>
    <dgm:cxn modelId="{A3E59D3C-2D75-734C-8111-9B63082C4E89}" type="presParOf" srcId="{3B80EAB1-75CB-2546-86A2-6CEC8A983A5C}" destId="{6518789B-8622-134C-A1C1-0B6223E4CD1B}" srcOrd="4" destOrd="0" presId="urn:microsoft.com/office/officeart/2005/8/layout/default"/>
    <dgm:cxn modelId="{8110E3CB-710C-944C-822A-51624AF932D0}" type="presParOf" srcId="{3B80EAB1-75CB-2546-86A2-6CEC8A983A5C}" destId="{514A35A1-822D-C343-B07D-51AB32DCF8B3}" srcOrd="5" destOrd="0" presId="urn:microsoft.com/office/officeart/2005/8/layout/default"/>
    <dgm:cxn modelId="{62BBFC0E-5520-D544-A6BB-8244DC095EE6}" type="presParOf" srcId="{3B80EAB1-75CB-2546-86A2-6CEC8A983A5C}" destId="{B2EE94FC-1685-754A-8D85-509751BD73BA}" srcOrd="6" destOrd="0" presId="urn:microsoft.com/office/officeart/2005/8/layout/default"/>
    <dgm:cxn modelId="{3F7A202F-1818-0B45-9C2A-FDB5DF8789FE}" type="presParOf" srcId="{3B80EAB1-75CB-2546-86A2-6CEC8A983A5C}" destId="{50CF185B-9178-9246-9EDC-0BA706742F7B}" srcOrd="7" destOrd="0" presId="urn:microsoft.com/office/officeart/2005/8/layout/default"/>
    <dgm:cxn modelId="{08955753-CA13-3549-890E-D5C01EAD06D9}" type="presParOf" srcId="{3B80EAB1-75CB-2546-86A2-6CEC8A983A5C}" destId="{782B0C6D-6BDE-394C-8085-A434DB1BBAB4}" srcOrd="8" destOrd="0" presId="urn:microsoft.com/office/officeart/2005/8/layout/default"/>
    <dgm:cxn modelId="{965EC6F8-F335-0543-8474-804809E20281}" type="presParOf" srcId="{3B80EAB1-75CB-2546-86A2-6CEC8A983A5C}" destId="{CB4AD046-3966-2744-859F-FDC24A94AB42}" srcOrd="9" destOrd="0" presId="urn:microsoft.com/office/officeart/2005/8/layout/default"/>
    <dgm:cxn modelId="{61216FFF-8A8C-5844-9FA4-BD2856B33D2B}" type="presParOf" srcId="{3B80EAB1-75CB-2546-86A2-6CEC8A983A5C}" destId="{EC09D80A-54C2-0A41-86C0-403E64D264B6}" srcOrd="10" destOrd="0" presId="urn:microsoft.com/office/officeart/2005/8/layout/default"/>
    <dgm:cxn modelId="{2F352734-E8B1-8F45-B1FD-240A122ED9C6}" type="presParOf" srcId="{3B80EAB1-75CB-2546-86A2-6CEC8A983A5C}" destId="{7ED5F5C0-4DBB-3D4B-B872-0453EB7FB67E}" srcOrd="11" destOrd="0" presId="urn:microsoft.com/office/officeart/2005/8/layout/default"/>
    <dgm:cxn modelId="{A003CE4B-14E4-0448-93C1-68DA5172F153}" type="presParOf" srcId="{3B80EAB1-75CB-2546-86A2-6CEC8A983A5C}" destId="{F8B52758-2DB6-764E-97CD-37B8B6140212}" srcOrd="12" destOrd="0" presId="urn:microsoft.com/office/officeart/2005/8/layout/default"/>
    <dgm:cxn modelId="{8EE4EE94-08D4-2047-B236-45AE13966EF6}" type="presParOf" srcId="{3B80EAB1-75CB-2546-86A2-6CEC8A983A5C}" destId="{15BBFD1E-9671-D949-89D5-6627D9E6989F}" srcOrd="13" destOrd="0" presId="urn:microsoft.com/office/officeart/2005/8/layout/default"/>
    <dgm:cxn modelId="{C3462F32-8236-1743-8979-F4C18DF91131}" type="presParOf" srcId="{3B80EAB1-75CB-2546-86A2-6CEC8A983A5C}" destId="{C618A292-BF60-A143-97E2-7EF8E9415B65}" srcOrd="14" destOrd="0" presId="urn:microsoft.com/office/officeart/2005/8/layout/default"/>
    <dgm:cxn modelId="{D10CB2C4-06E2-8A42-B20F-E6521C313F1D}" type="presParOf" srcId="{3B80EAB1-75CB-2546-86A2-6CEC8A983A5C}" destId="{741A6DB0-B31F-CC43-BF10-D3B69A83A096}" srcOrd="15" destOrd="0" presId="urn:microsoft.com/office/officeart/2005/8/layout/default"/>
    <dgm:cxn modelId="{F3A56C5B-A97E-564C-B488-8366F2D0ACDE}" type="presParOf" srcId="{3B80EAB1-75CB-2546-86A2-6CEC8A983A5C}" destId="{F3343432-99B5-D34E-B2F2-26EB6037251E}" srcOrd="16" destOrd="0" presId="urn:microsoft.com/office/officeart/2005/8/layout/default"/>
  </dgm:cxnLst>
  <dgm:bg/>
  <dgm:whole>
    <a:ln>
      <a:solidFill>
        <a:schemeClr val="tx1">
          <a:lumMod val="50000"/>
          <a:lumOff val="5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95F183-25CE-E64B-BF55-8D6BCFF145E5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88DA526-6774-EB48-BEC1-69CDA8A50F96}">
      <dgm:prSet phldrT="[Texto]" custT="1"/>
      <dgm:spPr/>
      <dgm:t>
        <a:bodyPr/>
        <a:lstStyle/>
        <a:p>
          <a:r>
            <a:rPr lang="es-CL" sz="1300" b="0" i="0" u="none" dirty="0">
              <a:latin typeface="Avenir Next Condensed" panose="020B0506020202020204" pitchFamily="34" charset="0"/>
            </a:rPr>
            <a:t>27/09/2018</a:t>
          </a:r>
          <a:endParaRPr lang="es-ES" sz="1300" dirty="0">
            <a:latin typeface="Avenir Next Condensed" panose="020B0506020202020204" pitchFamily="34" charset="0"/>
          </a:endParaRPr>
        </a:p>
      </dgm:t>
    </dgm:pt>
    <dgm:pt modelId="{31B9E41F-6D57-5649-9608-49CCED135A95}" type="parTrans" cxnId="{5D8AC8A7-83B8-7044-9378-3EFC662026E7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C87687C8-0891-784B-BC17-3C233C31760D}" type="sibTrans" cxnId="{5D8AC8A7-83B8-7044-9378-3EFC662026E7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20810531-C79F-374B-BCAF-C04BB58ED96F}">
      <dgm:prSet custT="1"/>
      <dgm:spPr/>
      <dgm:t>
        <a:bodyPr/>
        <a:lstStyle/>
        <a:p>
          <a:r>
            <a:rPr lang="es-CL" sz="1300" b="1" i="0" u="none" dirty="0">
              <a:latin typeface="Avenir Next Condensed" panose="020B0506020202020204" pitchFamily="34" charset="0"/>
            </a:rPr>
            <a:t>CONCEPTO ARQUITECTURA PUBLICA </a:t>
          </a:r>
          <a:endParaRPr lang="es-CL" sz="1300" dirty="0">
            <a:latin typeface="Avenir Next Condensed" panose="020B0506020202020204" pitchFamily="34" charset="0"/>
          </a:endParaRPr>
        </a:p>
      </dgm:t>
    </dgm:pt>
    <dgm:pt modelId="{2088EE2C-C3B0-ED4E-AAED-90DA2161E323}" type="parTrans" cxnId="{FF77BD60-E99E-2346-A56F-70D81A690FA3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27DF64AD-EC1D-444A-AF6A-020E4D4A6B59}" type="sibTrans" cxnId="{FF77BD60-E99E-2346-A56F-70D81A690FA3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FBDA42EF-6545-5F48-8C62-C6D1168776FA}">
      <dgm:prSet custT="1"/>
      <dgm:spPr/>
      <dgm:t>
        <a:bodyPr/>
        <a:lstStyle/>
        <a:p>
          <a:r>
            <a:rPr lang="es-CL" sz="1300" b="1" i="0" u="none" dirty="0">
              <a:latin typeface="Avenir Next Condensed" panose="020B0506020202020204" pitchFamily="34" charset="0"/>
            </a:rPr>
            <a:t>CONCEPTO ARQUITECTURA PUBLICA / ACTIVIDAD PRACTICA</a:t>
          </a:r>
          <a:endParaRPr lang="es-CL" sz="1300" dirty="0">
            <a:latin typeface="Avenir Next Condensed" panose="020B0506020202020204" pitchFamily="34" charset="0"/>
          </a:endParaRPr>
        </a:p>
      </dgm:t>
    </dgm:pt>
    <dgm:pt modelId="{1F47BA90-DBF6-FE41-A522-D19B7EFE48E5}" type="parTrans" cxnId="{85741E1C-140B-7B43-BAD2-52272E6FBF50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94433153-0DF1-2E4F-8F8E-ACCFC327BBCC}" type="sibTrans" cxnId="{85741E1C-140B-7B43-BAD2-52272E6FBF50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AD70BCB6-F075-8F44-915C-5B7599413E85}">
      <dgm:prSet custT="1"/>
      <dgm:spPr/>
      <dgm:t>
        <a:bodyPr/>
        <a:lstStyle/>
        <a:p>
          <a:r>
            <a:rPr lang="es-CL" sz="1300" b="0" i="0" u="none" dirty="0">
              <a:latin typeface="Avenir Next Condensed" panose="020B0506020202020204" pitchFamily="34" charset="0"/>
            </a:rPr>
            <a:t>ORGANISMOS RESPONSALBES DE LA ARQUITECTURA PUBLICA</a:t>
          </a:r>
          <a:endParaRPr lang="es-CL" sz="1300" dirty="0">
            <a:latin typeface="Avenir Next Condensed" panose="020B0506020202020204" pitchFamily="34" charset="0"/>
          </a:endParaRPr>
        </a:p>
      </dgm:t>
    </dgm:pt>
    <dgm:pt modelId="{F4C87B42-4AC7-D54A-B6A5-E92528A7B826}" type="parTrans" cxnId="{ACCE8B90-8CE8-FA43-9F75-34E19B103ED8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E0127DF3-0E66-7D4E-92B0-8A2DEFD84A30}" type="sibTrans" cxnId="{ACCE8B90-8CE8-FA43-9F75-34E19B103ED8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191A143C-F35A-E544-81E5-9F512CCD9736}">
      <dgm:prSet custT="1"/>
      <dgm:spPr/>
      <dgm:t>
        <a:bodyPr/>
        <a:lstStyle/>
        <a:p>
          <a:r>
            <a:rPr lang="es-CL" sz="1300" b="0" i="0" u="none" dirty="0">
              <a:latin typeface="Avenir Next Condensed" panose="020B0506020202020204" pitchFamily="34" charset="0"/>
            </a:rPr>
            <a:t>ORGANISMOS RESPONSALBES DE LA ARQUITECTURA PUBLICA / ACTIVIDAD PRACTICA</a:t>
          </a:r>
          <a:endParaRPr lang="es-CL" sz="1300" dirty="0">
            <a:latin typeface="Avenir Next Condensed" panose="020B0506020202020204" pitchFamily="34" charset="0"/>
          </a:endParaRPr>
        </a:p>
      </dgm:t>
    </dgm:pt>
    <dgm:pt modelId="{31503A8A-A970-F445-AF37-2A537B8B8419}" type="parTrans" cxnId="{F2730F41-56F8-C140-A4E0-852564C2ADE3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473842CE-E153-0B44-82C4-8DDA486D9074}" type="sibTrans" cxnId="{F2730F41-56F8-C140-A4E0-852564C2ADE3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4C84AE18-8BB3-FE45-9D91-0F091FBC646E}">
      <dgm:prSet custT="1"/>
      <dgm:spPr/>
      <dgm:t>
        <a:bodyPr/>
        <a:lstStyle/>
        <a:p>
          <a:r>
            <a:rPr lang="es-CL" sz="1300" b="1" i="0" u="none" dirty="0">
              <a:latin typeface="Avenir Next Condensed" panose="020B0506020202020204" pitchFamily="34" charset="0"/>
            </a:rPr>
            <a:t>APORTES ARQUITECTURA PUBLICA AL ESPACIO URBANO</a:t>
          </a:r>
          <a:endParaRPr lang="es-CL" sz="1300" dirty="0">
            <a:latin typeface="Avenir Next Condensed" panose="020B0506020202020204" pitchFamily="34" charset="0"/>
          </a:endParaRPr>
        </a:p>
      </dgm:t>
    </dgm:pt>
    <dgm:pt modelId="{311F37A4-8BB3-9A4A-A50A-5D1E0AB2D6D3}" type="parTrans" cxnId="{E55A6ADD-C149-774E-A6C8-F4DC502D5336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2368E0D5-9464-4A4F-91F6-2F83120D15E0}" type="sibTrans" cxnId="{E55A6ADD-C149-774E-A6C8-F4DC502D5336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781FA702-F642-3643-9C93-51211AC3D652}">
      <dgm:prSet custT="1"/>
      <dgm:spPr/>
      <dgm:t>
        <a:bodyPr/>
        <a:lstStyle/>
        <a:p>
          <a:r>
            <a:rPr lang="es-CL" sz="1300" b="1" i="0" u="none" dirty="0">
              <a:latin typeface="Avenir Next Condensed" panose="020B0506020202020204" pitchFamily="34" charset="0"/>
            </a:rPr>
            <a:t>APORTES ARQUITECTURA PUBLICA AL ESPACIO URBANO /ACTIVIDAD PRACTICA</a:t>
          </a:r>
          <a:endParaRPr lang="es-CL" sz="1300" dirty="0">
            <a:latin typeface="Avenir Next Condensed" panose="020B0506020202020204" pitchFamily="34" charset="0"/>
          </a:endParaRPr>
        </a:p>
      </dgm:t>
    </dgm:pt>
    <dgm:pt modelId="{25E6A8FE-431F-C643-9DE0-3FFC7B99A934}" type="parTrans" cxnId="{60EEF79D-69AE-4A42-BF9C-9F755BFF3D60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1505C52C-98D0-2544-9109-2392A4CF0615}" type="sibTrans" cxnId="{60EEF79D-69AE-4A42-BF9C-9F755BFF3D60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20BC2695-8728-F64B-AE22-66D7A2D95907}">
      <dgm:prSet custT="1"/>
      <dgm:spPr/>
      <dgm:t>
        <a:bodyPr/>
        <a:lstStyle/>
        <a:p>
          <a:r>
            <a:rPr lang="es-CL" sz="1300" b="1" i="0" u="none" dirty="0">
              <a:latin typeface="Avenir Next Condensed" panose="020B0506020202020204" pitchFamily="34" charset="0"/>
            </a:rPr>
            <a:t>PRUEBA</a:t>
          </a:r>
          <a:endParaRPr lang="es-CL" sz="1300" dirty="0">
            <a:latin typeface="Avenir Next Condensed" panose="020B0506020202020204" pitchFamily="34" charset="0"/>
          </a:endParaRPr>
        </a:p>
      </dgm:t>
    </dgm:pt>
    <dgm:pt modelId="{9CBD3B40-1717-C54A-95F7-096AA47DAFF2}" type="parTrans" cxnId="{618F67FB-048B-7A4A-81A2-F57E5F35DE45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CFA3FCE7-2AB4-954F-A084-AAE905F385E2}" type="sibTrans" cxnId="{618F67FB-048B-7A4A-81A2-F57E5F35DE45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896AA3B1-6D20-3440-BDCA-F46598B7ABD6}">
      <dgm:prSet custT="1"/>
      <dgm:spPr/>
      <dgm:t>
        <a:bodyPr/>
        <a:lstStyle/>
        <a:p>
          <a:r>
            <a:rPr lang="es-CL" sz="1300" b="0" i="0" u="none" dirty="0">
              <a:latin typeface="Avenir Next Condensed" panose="020B0506020202020204" pitchFamily="34" charset="0"/>
            </a:rPr>
            <a:t>ARQUITECTURA PUBLICA POLO DE DESARROLLO</a:t>
          </a:r>
          <a:endParaRPr lang="es-CL" sz="1300" dirty="0">
            <a:latin typeface="Avenir Next Condensed" panose="020B0506020202020204" pitchFamily="34" charset="0"/>
          </a:endParaRPr>
        </a:p>
      </dgm:t>
    </dgm:pt>
    <dgm:pt modelId="{30353E65-1CBB-0344-BCA9-69463C39AE3F}" type="parTrans" cxnId="{C1162301-5088-2E40-92CD-9B86E6276908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018B67E8-86A0-1040-B43B-C5C3A94B182C}" type="sibTrans" cxnId="{C1162301-5088-2E40-92CD-9B86E6276908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49F7A661-761E-6741-BBA1-7100C47A5953}">
      <dgm:prSet phldrT="[Texto]" custT="1"/>
      <dgm:spPr/>
      <dgm:t>
        <a:bodyPr/>
        <a:lstStyle/>
        <a:p>
          <a:r>
            <a:rPr lang="es-ES" sz="1300" dirty="0">
              <a:latin typeface="Avenir Next Condensed" panose="020B0506020202020204" pitchFamily="34" charset="0"/>
            </a:rPr>
            <a:t>INTRODUCCION AL CURSO</a:t>
          </a:r>
        </a:p>
      </dgm:t>
    </dgm:pt>
    <dgm:pt modelId="{1526D8C6-5802-F249-BFBA-B422DB264C2C}" type="parTrans" cxnId="{92DE31BD-D397-684C-9752-C150222A1BE6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DE09B037-1232-9442-9D4F-05D7E65EB952}" type="sibTrans" cxnId="{92DE31BD-D397-684C-9752-C150222A1BE6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AE2A4270-5E1C-1140-BA22-F111F07E146E}">
      <dgm:prSet custT="1"/>
      <dgm:spPr/>
      <dgm:t>
        <a:bodyPr/>
        <a:lstStyle/>
        <a:p>
          <a:r>
            <a:rPr lang="es-CL" sz="1300" dirty="0">
              <a:latin typeface="Avenir Next Condensed" panose="020B0506020202020204" pitchFamily="34" charset="0"/>
            </a:rPr>
            <a:t>04/10/2018</a:t>
          </a:r>
        </a:p>
      </dgm:t>
    </dgm:pt>
    <dgm:pt modelId="{72387FC1-DEDD-A74B-BEFB-601E3CD017F1}" type="parTrans" cxnId="{C04FBA28-95DE-0743-8A8B-85339DC5C935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9C8B1AC1-47FE-674D-8003-39847EA154B7}" type="sibTrans" cxnId="{C04FBA28-95DE-0743-8A8B-85339DC5C935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D8CE9F7A-70E1-064F-861E-D2FE2A2C7CB3}">
      <dgm:prSet custT="1"/>
      <dgm:spPr/>
      <dgm:t>
        <a:bodyPr/>
        <a:lstStyle/>
        <a:p>
          <a:r>
            <a:rPr lang="es-CL" sz="1300" dirty="0">
              <a:latin typeface="Avenir Next Condensed" panose="020B0506020202020204" pitchFamily="34" charset="0"/>
            </a:rPr>
            <a:t>11/10/2018</a:t>
          </a:r>
        </a:p>
      </dgm:t>
    </dgm:pt>
    <dgm:pt modelId="{D1A0E4E4-1525-924E-A1FB-4794984B782D}" type="parTrans" cxnId="{13521FFF-8AFC-A74E-AD19-3DF5822B86B8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78B9C96F-273F-6040-91D8-AA0D6A74DF70}" type="sibTrans" cxnId="{13521FFF-8AFC-A74E-AD19-3DF5822B86B8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5C44BB0A-80CE-DF47-8383-A7FDA4DA7EF7}">
      <dgm:prSet custT="1"/>
      <dgm:spPr/>
      <dgm:t>
        <a:bodyPr/>
        <a:lstStyle/>
        <a:p>
          <a:r>
            <a:rPr lang="es-CL" sz="1300" dirty="0">
              <a:latin typeface="Avenir Next Condensed" panose="020B0506020202020204" pitchFamily="34" charset="0"/>
            </a:rPr>
            <a:t>18/10/2018</a:t>
          </a:r>
        </a:p>
      </dgm:t>
    </dgm:pt>
    <dgm:pt modelId="{11348488-6956-E847-A2D1-432A100B3AE2}" type="parTrans" cxnId="{7DF211D6-F521-2D44-B98F-9699E78A6CE5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506600D8-D0EA-2243-9F21-1DF5B6E34CE0}" type="sibTrans" cxnId="{7DF211D6-F521-2D44-B98F-9699E78A6CE5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6BDFA22E-40C1-5648-861A-2E28D7BD1E3D}">
      <dgm:prSet custT="1"/>
      <dgm:spPr/>
      <dgm:t>
        <a:bodyPr/>
        <a:lstStyle/>
        <a:p>
          <a:r>
            <a:rPr lang="es-CL" sz="1300" dirty="0">
              <a:latin typeface="Avenir Next Condensed" panose="020B0506020202020204" pitchFamily="34" charset="0"/>
            </a:rPr>
            <a:t>25/10/2018</a:t>
          </a:r>
        </a:p>
      </dgm:t>
    </dgm:pt>
    <dgm:pt modelId="{7AEDC29F-56C6-224F-8C9F-7305AC8D5BFA}" type="parTrans" cxnId="{FF1F8F1A-4140-634E-BD78-3EC6EB8D7207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C484E86F-FBD3-E64D-9FE5-3BCF0622649C}" type="sibTrans" cxnId="{FF1F8F1A-4140-634E-BD78-3EC6EB8D7207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3EB4DE48-FB57-6B4C-8157-1699C89E910A}">
      <dgm:prSet custT="1"/>
      <dgm:spPr/>
      <dgm:t>
        <a:bodyPr/>
        <a:lstStyle/>
        <a:p>
          <a:r>
            <a:rPr lang="es-CL" sz="1300" dirty="0">
              <a:latin typeface="Avenir Next Condensed" panose="020B0506020202020204" pitchFamily="34" charset="0"/>
            </a:rPr>
            <a:t>01/11/2018</a:t>
          </a:r>
        </a:p>
      </dgm:t>
    </dgm:pt>
    <dgm:pt modelId="{0214DF44-C8B7-2640-8F47-841F9CF317FC}" type="parTrans" cxnId="{94DB1855-2F78-1744-B69C-ED2AB5E48FEA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E85AA245-699F-2840-977F-FC5737163631}" type="sibTrans" cxnId="{94DB1855-2F78-1744-B69C-ED2AB5E48FEA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4CD5409C-C51B-DE4E-B179-C2C969AF4086}">
      <dgm:prSet custT="1"/>
      <dgm:spPr/>
      <dgm:t>
        <a:bodyPr/>
        <a:lstStyle/>
        <a:p>
          <a:r>
            <a:rPr lang="es-CL" sz="1300" dirty="0">
              <a:latin typeface="Avenir Next Condensed" panose="020B0506020202020204" pitchFamily="34" charset="0"/>
            </a:rPr>
            <a:t>08/11/2018</a:t>
          </a:r>
        </a:p>
      </dgm:t>
    </dgm:pt>
    <dgm:pt modelId="{0D802BFB-1BF1-9148-81F9-D9B8F1EAB384}" type="parTrans" cxnId="{CC6DD32F-A00F-8149-B47D-C144C3212172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9B14462A-F904-7A4C-93C9-4AC6703597F6}" type="sibTrans" cxnId="{CC6DD32F-A00F-8149-B47D-C144C3212172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4313959F-BBC0-194B-92B4-56A9F7BF65E0}">
      <dgm:prSet custT="1"/>
      <dgm:spPr/>
      <dgm:t>
        <a:bodyPr/>
        <a:lstStyle/>
        <a:p>
          <a:r>
            <a:rPr lang="es-CL" sz="1300" dirty="0">
              <a:latin typeface="Avenir Next Condensed" panose="020B0506020202020204" pitchFamily="34" charset="0"/>
            </a:rPr>
            <a:t>15/11/2018</a:t>
          </a:r>
        </a:p>
      </dgm:t>
    </dgm:pt>
    <dgm:pt modelId="{71E85A17-A2F4-334E-89AD-F65805F14C41}" type="parTrans" cxnId="{338ACC4E-DC02-4A48-BA3A-EB8516978647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04D46649-E0E0-BE43-B78C-AABDA767175D}" type="sibTrans" cxnId="{338ACC4E-DC02-4A48-BA3A-EB8516978647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C3F346B2-E361-1140-8525-C613BDF95622}">
      <dgm:prSet custT="1"/>
      <dgm:spPr/>
      <dgm:t>
        <a:bodyPr/>
        <a:lstStyle/>
        <a:p>
          <a:r>
            <a:rPr lang="es-CL" sz="1300" dirty="0">
              <a:latin typeface="Avenir Next Condensed" panose="020B0506020202020204" pitchFamily="34" charset="0"/>
            </a:rPr>
            <a:t>22/11/2018</a:t>
          </a:r>
        </a:p>
      </dgm:t>
    </dgm:pt>
    <dgm:pt modelId="{E4329188-3578-814D-A3CE-F898D323380B}" type="parTrans" cxnId="{4A9DAF62-51DE-0C48-95AD-6BD3715646CF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F3D07F68-3FCF-1940-A85E-B25611976790}" type="sibTrans" cxnId="{4A9DAF62-51DE-0C48-95AD-6BD3715646CF}">
      <dgm:prSet/>
      <dgm:spPr/>
      <dgm:t>
        <a:bodyPr/>
        <a:lstStyle/>
        <a:p>
          <a:endParaRPr lang="es-ES" sz="1300">
            <a:latin typeface="Avenir Next Condensed" panose="020B0506020202020204" pitchFamily="34" charset="0"/>
          </a:endParaRPr>
        </a:p>
      </dgm:t>
    </dgm:pt>
    <dgm:pt modelId="{FD47F06D-782E-804B-8B8D-43BA5C04738C}" type="pres">
      <dgm:prSet presAssocID="{2D95F183-25CE-E64B-BF55-8D6BCFF145E5}" presName="Name0" presStyleCnt="0">
        <dgm:presLayoutVars>
          <dgm:dir/>
          <dgm:animLvl val="lvl"/>
          <dgm:resizeHandles val="exact"/>
        </dgm:presLayoutVars>
      </dgm:prSet>
      <dgm:spPr/>
    </dgm:pt>
    <dgm:pt modelId="{502E25BF-4B9F-CC4C-B937-93489B7A69B8}" type="pres">
      <dgm:prSet presAssocID="{688DA526-6774-EB48-BEC1-69CDA8A50F96}" presName="linNode" presStyleCnt="0"/>
      <dgm:spPr/>
    </dgm:pt>
    <dgm:pt modelId="{5F081370-729C-6143-BD8E-07BB626E187F}" type="pres">
      <dgm:prSet presAssocID="{688DA526-6774-EB48-BEC1-69CDA8A50F96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E89F4D8F-8340-0E47-84B9-F435AB33C19F}" type="pres">
      <dgm:prSet presAssocID="{688DA526-6774-EB48-BEC1-69CDA8A50F96}" presName="descendantText" presStyleLbl="alignAccFollowNode1" presStyleIdx="0" presStyleCnt="9">
        <dgm:presLayoutVars>
          <dgm:bulletEnabled val="1"/>
        </dgm:presLayoutVars>
      </dgm:prSet>
      <dgm:spPr/>
    </dgm:pt>
    <dgm:pt modelId="{D6B22AAC-37F9-3C43-958B-23F5559EC466}" type="pres">
      <dgm:prSet presAssocID="{C87687C8-0891-784B-BC17-3C233C31760D}" presName="sp" presStyleCnt="0"/>
      <dgm:spPr/>
    </dgm:pt>
    <dgm:pt modelId="{5FF82156-2C23-4B40-8636-43C4FFB1ACFA}" type="pres">
      <dgm:prSet presAssocID="{AE2A4270-5E1C-1140-BA22-F111F07E146E}" presName="linNode" presStyleCnt="0"/>
      <dgm:spPr/>
    </dgm:pt>
    <dgm:pt modelId="{3D2422B1-FCB4-FF4F-A080-435A278B2A91}" type="pres">
      <dgm:prSet presAssocID="{AE2A4270-5E1C-1140-BA22-F111F07E146E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0D22423C-270F-F640-BAE5-B7E1B12C6B02}" type="pres">
      <dgm:prSet presAssocID="{AE2A4270-5E1C-1140-BA22-F111F07E146E}" presName="descendantText" presStyleLbl="alignAccFollowNode1" presStyleIdx="1" presStyleCnt="9">
        <dgm:presLayoutVars>
          <dgm:bulletEnabled val="1"/>
        </dgm:presLayoutVars>
      </dgm:prSet>
      <dgm:spPr/>
    </dgm:pt>
    <dgm:pt modelId="{4DE9279B-06EF-9246-AEFC-9D72C42F0832}" type="pres">
      <dgm:prSet presAssocID="{9C8B1AC1-47FE-674D-8003-39847EA154B7}" presName="sp" presStyleCnt="0"/>
      <dgm:spPr/>
    </dgm:pt>
    <dgm:pt modelId="{2AA3C0BA-4AC3-994F-B14D-CD5A9549D8FF}" type="pres">
      <dgm:prSet presAssocID="{D8CE9F7A-70E1-064F-861E-D2FE2A2C7CB3}" presName="linNode" presStyleCnt="0"/>
      <dgm:spPr/>
    </dgm:pt>
    <dgm:pt modelId="{334DA4E7-EED3-A440-BA75-0CA5505E26B7}" type="pres">
      <dgm:prSet presAssocID="{D8CE9F7A-70E1-064F-861E-D2FE2A2C7CB3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9DB08E02-52AA-E541-9E14-418ECBC49F75}" type="pres">
      <dgm:prSet presAssocID="{D8CE9F7A-70E1-064F-861E-D2FE2A2C7CB3}" presName="descendantText" presStyleLbl="alignAccFollowNode1" presStyleIdx="2" presStyleCnt="9">
        <dgm:presLayoutVars>
          <dgm:bulletEnabled val="1"/>
        </dgm:presLayoutVars>
      </dgm:prSet>
      <dgm:spPr/>
    </dgm:pt>
    <dgm:pt modelId="{408FAA20-74A1-BF4D-8AE3-51D2928C5F53}" type="pres">
      <dgm:prSet presAssocID="{78B9C96F-273F-6040-91D8-AA0D6A74DF70}" presName="sp" presStyleCnt="0"/>
      <dgm:spPr/>
    </dgm:pt>
    <dgm:pt modelId="{9509A789-BC4C-F24E-ABB6-20F9A010A510}" type="pres">
      <dgm:prSet presAssocID="{5C44BB0A-80CE-DF47-8383-A7FDA4DA7EF7}" presName="linNode" presStyleCnt="0"/>
      <dgm:spPr/>
    </dgm:pt>
    <dgm:pt modelId="{6115AF71-0B1E-4744-8FFB-0E21A493FC60}" type="pres">
      <dgm:prSet presAssocID="{5C44BB0A-80CE-DF47-8383-A7FDA4DA7EF7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9E704FF9-F28C-3A4C-B69F-64450F6294F9}" type="pres">
      <dgm:prSet presAssocID="{5C44BB0A-80CE-DF47-8383-A7FDA4DA7EF7}" presName="descendantText" presStyleLbl="alignAccFollowNode1" presStyleIdx="3" presStyleCnt="9">
        <dgm:presLayoutVars>
          <dgm:bulletEnabled val="1"/>
        </dgm:presLayoutVars>
      </dgm:prSet>
      <dgm:spPr/>
    </dgm:pt>
    <dgm:pt modelId="{EDF4D5BB-4DF9-1449-A1ED-6AD237119B1B}" type="pres">
      <dgm:prSet presAssocID="{506600D8-D0EA-2243-9F21-1DF5B6E34CE0}" presName="sp" presStyleCnt="0"/>
      <dgm:spPr/>
    </dgm:pt>
    <dgm:pt modelId="{3365FEFB-C1AA-684C-817D-8A386BE9B146}" type="pres">
      <dgm:prSet presAssocID="{6BDFA22E-40C1-5648-861A-2E28D7BD1E3D}" presName="linNode" presStyleCnt="0"/>
      <dgm:spPr/>
    </dgm:pt>
    <dgm:pt modelId="{ED2E7CA4-B29A-A342-AC59-6B21E3FFD2FC}" type="pres">
      <dgm:prSet presAssocID="{6BDFA22E-40C1-5648-861A-2E28D7BD1E3D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DC798CB4-E67F-8549-9AAA-76E424B5D306}" type="pres">
      <dgm:prSet presAssocID="{6BDFA22E-40C1-5648-861A-2E28D7BD1E3D}" presName="descendantText" presStyleLbl="alignAccFollowNode1" presStyleIdx="4" presStyleCnt="9">
        <dgm:presLayoutVars>
          <dgm:bulletEnabled val="1"/>
        </dgm:presLayoutVars>
      </dgm:prSet>
      <dgm:spPr/>
    </dgm:pt>
    <dgm:pt modelId="{6D26D55B-9F94-1643-AE11-1CA227A4D83F}" type="pres">
      <dgm:prSet presAssocID="{C484E86F-FBD3-E64D-9FE5-3BCF0622649C}" presName="sp" presStyleCnt="0"/>
      <dgm:spPr/>
    </dgm:pt>
    <dgm:pt modelId="{ECCC1B90-A497-E74E-B53E-C50F311B88A2}" type="pres">
      <dgm:prSet presAssocID="{3EB4DE48-FB57-6B4C-8157-1699C89E910A}" presName="linNode" presStyleCnt="0"/>
      <dgm:spPr/>
    </dgm:pt>
    <dgm:pt modelId="{6D3B9970-897C-4240-A10C-E682B56F93AE}" type="pres">
      <dgm:prSet presAssocID="{3EB4DE48-FB57-6B4C-8157-1699C89E910A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1052C9D5-5608-5B44-9B7E-603B237554FA}" type="pres">
      <dgm:prSet presAssocID="{3EB4DE48-FB57-6B4C-8157-1699C89E910A}" presName="descendantText" presStyleLbl="alignAccFollowNode1" presStyleIdx="5" presStyleCnt="9">
        <dgm:presLayoutVars>
          <dgm:bulletEnabled val="1"/>
        </dgm:presLayoutVars>
      </dgm:prSet>
      <dgm:spPr/>
    </dgm:pt>
    <dgm:pt modelId="{6439A588-F552-7648-BA4D-6D3635D0319F}" type="pres">
      <dgm:prSet presAssocID="{E85AA245-699F-2840-977F-FC5737163631}" presName="sp" presStyleCnt="0"/>
      <dgm:spPr/>
    </dgm:pt>
    <dgm:pt modelId="{853E0552-21D2-BF44-A3BF-8C7AFC889A98}" type="pres">
      <dgm:prSet presAssocID="{4CD5409C-C51B-DE4E-B179-C2C969AF4086}" presName="linNode" presStyleCnt="0"/>
      <dgm:spPr/>
    </dgm:pt>
    <dgm:pt modelId="{521B8F74-B9F0-DE4F-9068-31996F08F60E}" type="pres">
      <dgm:prSet presAssocID="{4CD5409C-C51B-DE4E-B179-C2C969AF4086}" presName="parentText" presStyleLbl="node1" presStyleIdx="6" presStyleCnt="9">
        <dgm:presLayoutVars>
          <dgm:chMax val="1"/>
          <dgm:bulletEnabled val="1"/>
        </dgm:presLayoutVars>
      </dgm:prSet>
      <dgm:spPr/>
    </dgm:pt>
    <dgm:pt modelId="{E5FAE57B-E20E-5047-B579-8193DD5B243E}" type="pres">
      <dgm:prSet presAssocID="{4CD5409C-C51B-DE4E-B179-C2C969AF4086}" presName="descendantText" presStyleLbl="alignAccFollowNode1" presStyleIdx="6" presStyleCnt="9">
        <dgm:presLayoutVars>
          <dgm:bulletEnabled val="1"/>
        </dgm:presLayoutVars>
      </dgm:prSet>
      <dgm:spPr/>
    </dgm:pt>
    <dgm:pt modelId="{6BA1FFE5-1951-9B4C-85EC-CADB5620B7A1}" type="pres">
      <dgm:prSet presAssocID="{9B14462A-F904-7A4C-93C9-4AC6703597F6}" presName="sp" presStyleCnt="0"/>
      <dgm:spPr/>
    </dgm:pt>
    <dgm:pt modelId="{460D8A02-80FC-8049-93A1-F3182AD98DA1}" type="pres">
      <dgm:prSet presAssocID="{4313959F-BBC0-194B-92B4-56A9F7BF65E0}" presName="linNode" presStyleCnt="0"/>
      <dgm:spPr/>
    </dgm:pt>
    <dgm:pt modelId="{0D00F456-D1B5-0F43-B4F7-E8DB309D4246}" type="pres">
      <dgm:prSet presAssocID="{4313959F-BBC0-194B-92B4-56A9F7BF65E0}" presName="parentText" presStyleLbl="node1" presStyleIdx="7" presStyleCnt="9">
        <dgm:presLayoutVars>
          <dgm:chMax val="1"/>
          <dgm:bulletEnabled val="1"/>
        </dgm:presLayoutVars>
      </dgm:prSet>
      <dgm:spPr/>
    </dgm:pt>
    <dgm:pt modelId="{00110AA2-1A84-BC43-878E-61B9AC76475F}" type="pres">
      <dgm:prSet presAssocID="{4313959F-BBC0-194B-92B4-56A9F7BF65E0}" presName="descendantText" presStyleLbl="alignAccFollowNode1" presStyleIdx="7" presStyleCnt="9">
        <dgm:presLayoutVars>
          <dgm:bulletEnabled val="1"/>
        </dgm:presLayoutVars>
      </dgm:prSet>
      <dgm:spPr/>
    </dgm:pt>
    <dgm:pt modelId="{30B28338-D682-A34B-ADA8-64F7A229F1D6}" type="pres">
      <dgm:prSet presAssocID="{04D46649-E0E0-BE43-B78C-AABDA767175D}" presName="sp" presStyleCnt="0"/>
      <dgm:spPr/>
    </dgm:pt>
    <dgm:pt modelId="{5B1149B6-068D-7346-98E3-3059E999F51B}" type="pres">
      <dgm:prSet presAssocID="{C3F346B2-E361-1140-8525-C613BDF95622}" presName="linNode" presStyleCnt="0"/>
      <dgm:spPr/>
    </dgm:pt>
    <dgm:pt modelId="{64044B59-8091-684E-A952-5386FCEF9D0F}" type="pres">
      <dgm:prSet presAssocID="{C3F346B2-E361-1140-8525-C613BDF95622}" presName="parentText" presStyleLbl="node1" presStyleIdx="8" presStyleCnt="9">
        <dgm:presLayoutVars>
          <dgm:chMax val="1"/>
          <dgm:bulletEnabled val="1"/>
        </dgm:presLayoutVars>
      </dgm:prSet>
      <dgm:spPr/>
    </dgm:pt>
    <dgm:pt modelId="{68DB65E4-8F55-4C49-A961-FE39095AD634}" type="pres">
      <dgm:prSet presAssocID="{C3F346B2-E361-1140-8525-C613BDF95622}" presName="descendantText" presStyleLbl="alignAccFollowNode1" presStyleIdx="8" presStyleCnt="9">
        <dgm:presLayoutVars>
          <dgm:bulletEnabled val="1"/>
        </dgm:presLayoutVars>
      </dgm:prSet>
      <dgm:spPr/>
    </dgm:pt>
  </dgm:ptLst>
  <dgm:cxnLst>
    <dgm:cxn modelId="{C1162301-5088-2E40-92CD-9B86E6276908}" srcId="{C3F346B2-E361-1140-8525-C613BDF95622}" destId="{896AA3B1-6D20-3440-BDCA-F46598B7ABD6}" srcOrd="0" destOrd="0" parTransId="{30353E65-1CBB-0344-BCA9-69463C39AE3F}" sibTransId="{018B67E8-86A0-1040-B43B-C5C3A94B182C}"/>
    <dgm:cxn modelId="{41B10411-4487-9F47-9C43-5EF04E481765}" type="presOf" srcId="{D8CE9F7A-70E1-064F-861E-D2FE2A2C7CB3}" destId="{334DA4E7-EED3-A440-BA75-0CA5505E26B7}" srcOrd="0" destOrd="0" presId="urn:microsoft.com/office/officeart/2005/8/layout/vList5"/>
    <dgm:cxn modelId="{A82ABD17-9BB9-7B40-BD64-CA3B8B5AC814}" type="presOf" srcId="{191A143C-F35A-E544-81E5-9F512CCD9736}" destId="{DC798CB4-E67F-8549-9AAA-76E424B5D306}" srcOrd="0" destOrd="0" presId="urn:microsoft.com/office/officeart/2005/8/layout/vList5"/>
    <dgm:cxn modelId="{FF1F8F1A-4140-634E-BD78-3EC6EB8D7207}" srcId="{2D95F183-25CE-E64B-BF55-8D6BCFF145E5}" destId="{6BDFA22E-40C1-5648-861A-2E28D7BD1E3D}" srcOrd="4" destOrd="0" parTransId="{7AEDC29F-56C6-224F-8C9F-7305AC8D5BFA}" sibTransId="{C484E86F-FBD3-E64D-9FE5-3BCF0622649C}"/>
    <dgm:cxn modelId="{85741E1C-140B-7B43-BAD2-52272E6FBF50}" srcId="{D8CE9F7A-70E1-064F-861E-D2FE2A2C7CB3}" destId="{FBDA42EF-6545-5F48-8C62-C6D1168776FA}" srcOrd="0" destOrd="0" parTransId="{1F47BA90-DBF6-FE41-A522-D19B7EFE48E5}" sibTransId="{94433153-0DF1-2E4F-8F8E-ACCFC327BBCC}"/>
    <dgm:cxn modelId="{C04FBA28-95DE-0743-8A8B-85339DC5C935}" srcId="{2D95F183-25CE-E64B-BF55-8D6BCFF145E5}" destId="{AE2A4270-5E1C-1140-BA22-F111F07E146E}" srcOrd="1" destOrd="0" parTransId="{72387FC1-DEDD-A74B-BEFB-601E3CD017F1}" sibTransId="{9C8B1AC1-47FE-674D-8003-39847EA154B7}"/>
    <dgm:cxn modelId="{BB69582B-3B7F-5347-A267-8E98B544F5EE}" type="presOf" srcId="{5C44BB0A-80CE-DF47-8383-A7FDA4DA7EF7}" destId="{6115AF71-0B1E-4744-8FFB-0E21A493FC60}" srcOrd="0" destOrd="0" presId="urn:microsoft.com/office/officeart/2005/8/layout/vList5"/>
    <dgm:cxn modelId="{CC6DD32F-A00F-8149-B47D-C144C3212172}" srcId="{2D95F183-25CE-E64B-BF55-8D6BCFF145E5}" destId="{4CD5409C-C51B-DE4E-B179-C2C969AF4086}" srcOrd="6" destOrd="0" parTransId="{0D802BFB-1BF1-9148-81F9-D9B8F1EAB384}" sibTransId="{9B14462A-F904-7A4C-93C9-4AC6703597F6}"/>
    <dgm:cxn modelId="{FF77BD60-E99E-2346-A56F-70D81A690FA3}" srcId="{AE2A4270-5E1C-1140-BA22-F111F07E146E}" destId="{20810531-C79F-374B-BCAF-C04BB58ED96F}" srcOrd="0" destOrd="0" parTransId="{2088EE2C-C3B0-ED4E-AAED-90DA2161E323}" sibTransId="{27DF64AD-EC1D-444A-AF6A-020E4D4A6B59}"/>
    <dgm:cxn modelId="{F2730F41-56F8-C140-A4E0-852564C2ADE3}" srcId="{6BDFA22E-40C1-5648-861A-2E28D7BD1E3D}" destId="{191A143C-F35A-E544-81E5-9F512CCD9736}" srcOrd="0" destOrd="0" parTransId="{31503A8A-A970-F445-AF37-2A537B8B8419}" sibTransId="{473842CE-E153-0B44-82C4-8DDA486D9074}"/>
    <dgm:cxn modelId="{4A9DAF62-51DE-0C48-95AD-6BD3715646CF}" srcId="{2D95F183-25CE-E64B-BF55-8D6BCFF145E5}" destId="{C3F346B2-E361-1140-8525-C613BDF95622}" srcOrd="8" destOrd="0" parTransId="{E4329188-3578-814D-A3CE-F898D323380B}" sibTransId="{F3D07F68-3FCF-1940-A85E-B25611976790}"/>
    <dgm:cxn modelId="{4E7FF342-6279-2E4A-AEBF-18CD803156BD}" type="presOf" srcId="{AD70BCB6-F075-8F44-915C-5B7599413E85}" destId="{9E704FF9-F28C-3A4C-B69F-64450F6294F9}" srcOrd="0" destOrd="0" presId="urn:microsoft.com/office/officeart/2005/8/layout/vList5"/>
    <dgm:cxn modelId="{3E904949-20ED-9D46-A21A-256B9E39897F}" type="presOf" srcId="{688DA526-6774-EB48-BEC1-69CDA8A50F96}" destId="{5F081370-729C-6143-BD8E-07BB626E187F}" srcOrd="0" destOrd="0" presId="urn:microsoft.com/office/officeart/2005/8/layout/vList5"/>
    <dgm:cxn modelId="{69A64E49-71C3-464C-B1A5-83E3684734E3}" type="presOf" srcId="{AE2A4270-5E1C-1140-BA22-F111F07E146E}" destId="{3D2422B1-FCB4-FF4F-A080-435A278B2A91}" srcOrd="0" destOrd="0" presId="urn:microsoft.com/office/officeart/2005/8/layout/vList5"/>
    <dgm:cxn modelId="{338ACC4E-DC02-4A48-BA3A-EB8516978647}" srcId="{2D95F183-25CE-E64B-BF55-8D6BCFF145E5}" destId="{4313959F-BBC0-194B-92B4-56A9F7BF65E0}" srcOrd="7" destOrd="0" parTransId="{71E85A17-A2F4-334E-89AD-F65805F14C41}" sibTransId="{04D46649-E0E0-BE43-B78C-AABDA767175D}"/>
    <dgm:cxn modelId="{94DB1855-2F78-1744-B69C-ED2AB5E48FEA}" srcId="{2D95F183-25CE-E64B-BF55-8D6BCFF145E5}" destId="{3EB4DE48-FB57-6B4C-8157-1699C89E910A}" srcOrd="5" destOrd="0" parTransId="{0214DF44-C8B7-2640-8F47-841F9CF317FC}" sibTransId="{E85AA245-699F-2840-977F-FC5737163631}"/>
    <dgm:cxn modelId="{D8A77778-CBE7-7142-BA6A-0079E078135B}" type="presOf" srcId="{4C84AE18-8BB3-FE45-9D91-0F091FBC646E}" destId="{1052C9D5-5608-5B44-9B7E-603B237554FA}" srcOrd="0" destOrd="0" presId="urn:microsoft.com/office/officeart/2005/8/layout/vList5"/>
    <dgm:cxn modelId="{A08BCC78-9B92-3741-A6F3-191A070C52E1}" type="presOf" srcId="{6BDFA22E-40C1-5648-861A-2E28D7BD1E3D}" destId="{ED2E7CA4-B29A-A342-AC59-6B21E3FFD2FC}" srcOrd="0" destOrd="0" presId="urn:microsoft.com/office/officeart/2005/8/layout/vList5"/>
    <dgm:cxn modelId="{152DED7D-34AF-5D4B-88F9-94DAFA7A9CDA}" type="presOf" srcId="{FBDA42EF-6545-5F48-8C62-C6D1168776FA}" destId="{9DB08E02-52AA-E541-9E14-418ECBC49F75}" srcOrd="0" destOrd="0" presId="urn:microsoft.com/office/officeart/2005/8/layout/vList5"/>
    <dgm:cxn modelId="{ACCE8B90-8CE8-FA43-9F75-34E19B103ED8}" srcId="{5C44BB0A-80CE-DF47-8383-A7FDA4DA7EF7}" destId="{AD70BCB6-F075-8F44-915C-5B7599413E85}" srcOrd="0" destOrd="0" parTransId="{F4C87B42-4AC7-D54A-B6A5-E92528A7B826}" sibTransId="{E0127DF3-0E66-7D4E-92B0-8A2DEFD84A30}"/>
    <dgm:cxn modelId="{60EEF79D-69AE-4A42-BF9C-9F755BFF3D60}" srcId="{4CD5409C-C51B-DE4E-B179-C2C969AF4086}" destId="{781FA702-F642-3643-9C93-51211AC3D652}" srcOrd="0" destOrd="0" parTransId="{25E6A8FE-431F-C643-9DE0-3FFC7B99A934}" sibTransId="{1505C52C-98D0-2544-9109-2392A4CF0615}"/>
    <dgm:cxn modelId="{E853209F-EE7A-C842-A16E-D1BC5EF83250}" type="presOf" srcId="{4CD5409C-C51B-DE4E-B179-C2C969AF4086}" destId="{521B8F74-B9F0-DE4F-9068-31996F08F60E}" srcOrd="0" destOrd="0" presId="urn:microsoft.com/office/officeart/2005/8/layout/vList5"/>
    <dgm:cxn modelId="{EAFF59A1-6F10-424B-9DC4-388F17BA5E45}" type="presOf" srcId="{C3F346B2-E361-1140-8525-C613BDF95622}" destId="{64044B59-8091-684E-A952-5386FCEF9D0F}" srcOrd="0" destOrd="0" presId="urn:microsoft.com/office/officeart/2005/8/layout/vList5"/>
    <dgm:cxn modelId="{5D8AC8A7-83B8-7044-9378-3EFC662026E7}" srcId="{2D95F183-25CE-E64B-BF55-8D6BCFF145E5}" destId="{688DA526-6774-EB48-BEC1-69CDA8A50F96}" srcOrd="0" destOrd="0" parTransId="{31B9E41F-6D57-5649-9608-49CCED135A95}" sibTransId="{C87687C8-0891-784B-BC17-3C233C31760D}"/>
    <dgm:cxn modelId="{92DE31BD-D397-684C-9752-C150222A1BE6}" srcId="{688DA526-6774-EB48-BEC1-69CDA8A50F96}" destId="{49F7A661-761E-6741-BBA1-7100C47A5953}" srcOrd="0" destOrd="0" parTransId="{1526D8C6-5802-F249-BFBA-B422DB264C2C}" sibTransId="{DE09B037-1232-9442-9D4F-05D7E65EB952}"/>
    <dgm:cxn modelId="{5FC102CB-FED3-B34B-AA0B-203B25EA94AA}" type="presOf" srcId="{3EB4DE48-FB57-6B4C-8157-1699C89E910A}" destId="{6D3B9970-897C-4240-A10C-E682B56F93AE}" srcOrd="0" destOrd="0" presId="urn:microsoft.com/office/officeart/2005/8/layout/vList5"/>
    <dgm:cxn modelId="{3BB14AD2-2007-514F-ACD7-B2E7580FC094}" type="presOf" srcId="{49F7A661-761E-6741-BBA1-7100C47A5953}" destId="{E89F4D8F-8340-0E47-84B9-F435AB33C19F}" srcOrd="0" destOrd="0" presId="urn:microsoft.com/office/officeart/2005/8/layout/vList5"/>
    <dgm:cxn modelId="{99F7B7D3-9915-2046-8FF9-AED088BE1038}" type="presOf" srcId="{20BC2695-8728-F64B-AE22-66D7A2D95907}" destId="{00110AA2-1A84-BC43-878E-61B9AC76475F}" srcOrd="0" destOrd="0" presId="urn:microsoft.com/office/officeart/2005/8/layout/vList5"/>
    <dgm:cxn modelId="{EDDB56D4-ADA4-9E45-B49E-CAA39F5B8B23}" type="presOf" srcId="{2D95F183-25CE-E64B-BF55-8D6BCFF145E5}" destId="{FD47F06D-782E-804B-8B8D-43BA5C04738C}" srcOrd="0" destOrd="0" presId="urn:microsoft.com/office/officeart/2005/8/layout/vList5"/>
    <dgm:cxn modelId="{84DC12D5-3773-074D-A036-A37F2C9DC491}" type="presOf" srcId="{781FA702-F642-3643-9C93-51211AC3D652}" destId="{E5FAE57B-E20E-5047-B579-8193DD5B243E}" srcOrd="0" destOrd="0" presId="urn:microsoft.com/office/officeart/2005/8/layout/vList5"/>
    <dgm:cxn modelId="{7DF211D6-F521-2D44-B98F-9699E78A6CE5}" srcId="{2D95F183-25CE-E64B-BF55-8D6BCFF145E5}" destId="{5C44BB0A-80CE-DF47-8383-A7FDA4DA7EF7}" srcOrd="3" destOrd="0" parTransId="{11348488-6956-E847-A2D1-432A100B3AE2}" sibTransId="{506600D8-D0EA-2243-9F21-1DF5B6E34CE0}"/>
    <dgm:cxn modelId="{E55A6ADD-C149-774E-A6C8-F4DC502D5336}" srcId="{3EB4DE48-FB57-6B4C-8157-1699C89E910A}" destId="{4C84AE18-8BB3-FE45-9D91-0F091FBC646E}" srcOrd="0" destOrd="0" parTransId="{311F37A4-8BB3-9A4A-A50A-5D1E0AB2D6D3}" sibTransId="{2368E0D5-9464-4A4F-91F6-2F83120D15E0}"/>
    <dgm:cxn modelId="{896DE1DF-AF8D-F840-BED4-8DF4975081BA}" type="presOf" srcId="{896AA3B1-6D20-3440-BDCA-F46598B7ABD6}" destId="{68DB65E4-8F55-4C49-A961-FE39095AD634}" srcOrd="0" destOrd="0" presId="urn:microsoft.com/office/officeart/2005/8/layout/vList5"/>
    <dgm:cxn modelId="{F8476FEC-1B63-544A-BC22-AA0E09F84CE7}" type="presOf" srcId="{4313959F-BBC0-194B-92B4-56A9F7BF65E0}" destId="{0D00F456-D1B5-0F43-B4F7-E8DB309D4246}" srcOrd="0" destOrd="0" presId="urn:microsoft.com/office/officeart/2005/8/layout/vList5"/>
    <dgm:cxn modelId="{7FEAA8F8-CADF-7544-AD8E-0B8A6657781A}" type="presOf" srcId="{20810531-C79F-374B-BCAF-C04BB58ED96F}" destId="{0D22423C-270F-F640-BAE5-B7E1B12C6B02}" srcOrd="0" destOrd="0" presId="urn:microsoft.com/office/officeart/2005/8/layout/vList5"/>
    <dgm:cxn modelId="{618F67FB-048B-7A4A-81A2-F57E5F35DE45}" srcId="{4313959F-BBC0-194B-92B4-56A9F7BF65E0}" destId="{20BC2695-8728-F64B-AE22-66D7A2D95907}" srcOrd="0" destOrd="0" parTransId="{9CBD3B40-1717-C54A-95F7-096AA47DAFF2}" sibTransId="{CFA3FCE7-2AB4-954F-A084-AAE905F385E2}"/>
    <dgm:cxn modelId="{13521FFF-8AFC-A74E-AD19-3DF5822B86B8}" srcId="{2D95F183-25CE-E64B-BF55-8D6BCFF145E5}" destId="{D8CE9F7A-70E1-064F-861E-D2FE2A2C7CB3}" srcOrd="2" destOrd="0" parTransId="{D1A0E4E4-1525-924E-A1FB-4794984B782D}" sibTransId="{78B9C96F-273F-6040-91D8-AA0D6A74DF70}"/>
    <dgm:cxn modelId="{1DED7B19-E780-314E-BBDE-066A6DC95E14}" type="presParOf" srcId="{FD47F06D-782E-804B-8B8D-43BA5C04738C}" destId="{502E25BF-4B9F-CC4C-B937-93489B7A69B8}" srcOrd="0" destOrd="0" presId="urn:microsoft.com/office/officeart/2005/8/layout/vList5"/>
    <dgm:cxn modelId="{C9F5BB80-4629-974D-8B2D-22223E5DA962}" type="presParOf" srcId="{502E25BF-4B9F-CC4C-B937-93489B7A69B8}" destId="{5F081370-729C-6143-BD8E-07BB626E187F}" srcOrd="0" destOrd="0" presId="urn:microsoft.com/office/officeart/2005/8/layout/vList5"/>
    <dgm:cxn modelId="{E78A4D74-DEAD-6C4A-92AD-244A86373A86}" type="presParOf" srcId="{502E25BF-4B9F-CC4C-B937-93489B7A69B8}" destId="{E89F4D8F-8340-0E47-84B9-F435AB33C19F}" srcOrd="1" destOrd="0" presId="urn:microsoft.com/office/officeart/2005/8/layout/vList5"/>
    <dgm:cxn modelId="{F0C3B440-BE10-BA44-BDF7-61D0FD7FD2BF}" type="presParOf" srcId="{FD47F06D-782E-804B-8B8D-43BA5C04738C}" destId="{D6B22AAC-37F9-3C43-958B-23F5559EC466}" srcOrd="1" destOrd="0" presId="urn:microsoft.com/office/officeart/2005/8/layout/vList5"/>
    <dgm:cxn modelId="{58D384EE-19AD-274F-9DC3-14E22A43ECC6}" type="presParOf" srcId="{FD47F06D-782E-804B-8B8D-43BA5C04738C}" destId="{5FF82156-2C23-4B40-8636-43C4FFB1ACFA}" srcOrd="2" destOrd="0" presId="urn:microsoft.com/office/officeart/2005/8/layout/vList5"/>
    <dgm:cxn modelId="{19D0FAFA-0B6F-6845-8670-AD52B2BD3A70}" type="presParOf" srcId="{5FF82156-2C23-4B40-8636-43C4FFB1ACFA}" destId="{3D2422B1-FCB4-FF4F-A080-435A278B2A91}" srcOrd="0" destOrd="0" presId="urn:microsoft.com/office/officeart/2005/8/layout/vList5"/>
    <dgm:cxn modelId="{E8CDF20B-7F2D-404E-94CA-C800C7486B99}" type="presParOf" srcId="{5FF82156-2C23-4B40-8636-43C4FFB1ACFA}" destId="{0D22423C-270F-F640-BAE5-B7E1B12C6B02}" srcOrd="1" destOrd="0" presId="urn:microsoft.com/office/officeart/2005/8/layout/vList5"/>
    <dgm:cxn modelId="{1B8A0460-B352-9C47-A87A-01EBDF6CC9CD}" type="presParOf" srcId="{FD47F06D-782E-804B-8B8D-43BA5C04738C}" destId="{4DE9279B-06EF-9246-AEFC-9D72C42F0832}" srcOrd="3" destOrd="0" presId="urn:microsoft.com/office/officeart/2005/8/layout/vList5"/>
    <dgm:cxn modelId="{C8BF2E8A-D1F6-F44A-8587-B949673A5770}" type="presParOf" srcId="{FD47F06D-782E-804B-8B8D-43BA5C04738C}" destId="{2AA3C0BA-4AC3-994F-B14D-CD5A9549D8FF}" srcOrd="4" destOrd="0" presId="urn:microsoft.com/office/officeart/2005/8/layout/vList5"/>
    <dgm:cxn modelId="{6ED5F3C2-41F4-EC42-97DD-BAA64C30112F}" type="presParOf" srcId="{2AA3C0BA-4AC3-994F-B14D-CD5A9549D8FF}" destId="{334DA4E7-EED3-A440-BA75-0CA5505E26B7}" srcOrd="0" destOrd="0" presId="urn:microsoft.com/office/officeart/2005/8/layout/vList5"/>
    <dgm:cxn modelId="{45FC5CA8-DFE7-4146-97A0-4EBD46B0F45B}" type="presParOf" srcId="{2AA3C0BA-4AC3-994F-B14D-CD5A9549D8FF}" destId="{9DB08E02-52AA-E541-9E14-418ECBC49F75}" srcOrd="1" destOrd="0" presId="urn:microsoft.com/office/officeart/2005/8/layout/vList5"/>
    <dgm:cxn modelId="{7964BE52-24E2-D24C-B5BB-B74572B97B95}" type="presParOf" srcId="{FD47F06D-782E-804B-8B8D-43BA5C04738C}" destId="{408FAA20-74A1-BF4D-8AE3-51D2928C5F53}" srcOrd="5" destOrd="0" presId="urn:microsoft.com/office/officeart/2005/8/layout/vList5"/>
    <dgm:cxn modelId="{6ADE0955-71F9-B343-A738-8FEAA860F06E}" type="presParOf" srcId="{FD47F06D-782E-804B-8B8D-43BA5C04738C}" destId="{9509A789-BC4C-F24E-ABB6-20F9A010A510}" srcOrd="6" destOrd="0" presId="urn:microsoft.com/office/officeart/2005/8/layout/vList5"/>
    <dgm:cxn modelId="{F6725A6F-64A6-C74A-9BC1-688AB751339E}" type="presParOf" srcId="{9509A789-BC4C-F24E-ABB6-20F9A010A510}" destId="{6115AF71-0B1E-4744-8FFB-0E21A493FC60}" srcOrd="0" destOrd="0" presId="urn:microsoft.com/office/officeart/2005/8/layout/vList5"/>
    <dgm:cxn modelId="{C9515F74-E9F8-D74C-9554-F7FEA945498B}" type="presParOf" srcId="{9509A789-BC4C-F24E-ABB6-20F9A010A510}" destId="{9E704FF9-F28C-3A4C-B69F-64450F6294F9}" srcOrd="1" destOrd="0" presId="urn:microsoft.com/office/officeart/2005/8/layout/vList5"/>
    <dgm:cxn modelId="{77BDC7D9-01A8-B04E-A612-12690B93ACAB}" type="presParOf" srcId="{FD47F06D-782E-804B-8B8D-43BA5C04738C}" destId="{EDF4D5BB-4DF9-1449-A1ED-6AD237119B1B}" srcOrd="7" destOrd="0" presId="urn:microsoft.com/office/officeart/2005/8/layout/vList5"/>
    <dgm:cxn modelId="{49DB1EDC-76E3-9A4B-AEA0-69988B5F2FED}" type="presParOf" srcId="{FD47F06D-782E-804B-8B8D-43BA5C04738C}" destId="{3365FEFB-C1AA-684C-817D-8A386BE9B146}" srcOrd="8" destOrd="0" presId="urn:microsoft.com/office/officeart/2005/8/layout/vList5"/>
    <dgm:cxn modelId="{21BAFFD5-6CE3-F34B-9BE4-12559C01CEF7}" type="presParOf" srcId="{3365FEFB-C1AA-684C-817D-8A386BE9B146}" destId="{ED2E7CA4-B29A-A342-AC59-6B21E3FFD2FC}" srcOrd="0" destOrd="0" presId="urn:microsoft.com/office/officeart/2005/8/layout/vList5"/>
    <dgm:cxn modelId="{D0B48EE0-A89B-7F4A-944E-51F4EF96E8B9}" type="presParOf" srcId="{3365FEFB-C1AA-684C-817D-8A386BE9B146}" destId="{DC798CB4-E67F-8549-9AAA-76E424B5D306}" srcOrd="1" destOrd="0" presId="urn:microsoft.com/office/officeart/2005/8/layout/vList5"/>
    <dgm:cxn modelId="{EBDDD7A9-822C-2246-AC82-7A63AA35B2F8}" type="presParOf" srcId="{FD47F06D-782E-804B-8B8D-43BA5C04738C}" destId="{6D26D55B-9F94-1643-AE11-1CA227A4D83F}" srcOrd="9" destOrd="0" presId="urn:microsoft.com/office/officeart/2005/8/layout/vList5"/>
    <dgm:cxn modelId="{DA55D389-1E2E-984A-874B-793D93101F20}" type="presParOf" srcId="{FD47F06D-782E-804B-8B8D-43BA5C04738C}" destId="{ECCC1B90-A497-E74E-B53E-C50F311B88A2}" srcOrd="10" destOrd="0" presId="urn:microsoft.com/office/officeart/2005/8/layout/vList5"/>
    <dgm:cxn modelId="{94687475-839B-EB4B-90CA-24FC48E6C028}" type="presParOf" srcId="{ECCC1B90-A497-E74E-B53E-C50F311B88A2}" destId="{6D3B9970-897C-4240-A10C-E682B56F93AE}" srcOrd="0" destOrd="0" presId="urn:microsoft.com/office/officeart/2005/8/layout/vList5"/>
    <dgm:cxn modelId="{69186840-A353-6240-94D1-93FBA052F2B4}" type="presParOf" srcId="{ECCC1B90-A497-E74E-B53E-C50F311B88A2}" destId="{1052C9D5-5608-5B44-9B7E-603B237554FA}" srcOrd="1" destOrd="0" presId="urn:microsoft.com/office/officeart/2005/8/layout/vList5"/>
    <dgm:cxn modelId="{85C66491-E1DB-E043-A855-BDB5DEB35EC8}" type="presParOf" srcId="{FD47F06D-782E-804B-8B8D-43BA5C04738C}" destId="{6439A588-F552-7648-BA4D-6D3635D0319F}" srcOrd="11" destOrd="0" presId="urn:microsoft.com/office/officeart/2005/8/layout/vList5"/>
    <dgm:cxn modelId="{778563E5-F8F3-B345-A583-4B52C588B45B}" type="presParOf" srcId="{FD47F06D-782E-804B-8B8D-43BA5C04738C}" destId="{853E0552-21D2-BF44-A3BF-8C7AFC889A98}" srcOrd="12" destOrd="0" presId="urn:microsoft.com/office/officeart/2005/8/layout/vList5"/>
    <dgm:cxn modelId="{2F975657-A2CC-1A4A-AF90-55B588C3013A}" type="presParOf" srcId="{853E0552-21D2-BF44-A3BF-8C7AFC889A98}" destId="{521B8F74-B9F0-DE4F-9068-31996F08F60E}" srcOrd="0" destOrd="0" presId="urn:microsoft.com/office/officeart/2005/8/layout/vList5"/>
    <dgm:cxn modelId="{AEB0A516-8D8E-7342-B3A8-530C3136428D}" type="presParOf" srcId="{853E0552-21D2-BF44-A3BF-8C7AFC889A98}" destId="{E5FAE57B-E20E-5047-B579-8193DD5B243E}" srcOrd="1" destOrd="0" presId="urn:microsoft.com/office/officeart/2005/8/layout/vList5"/>
    <dgm:cxn modelId="{96BB9E4F-5258-1646-AAAE-1A3874764F8D}" type="presParOf" srcId="{FD47F06D-782E-804B-8B8D-43BA5C04738C}" destId="{6BA1FFE5-1951-9B4C-85EC-CADB5620B7A1}" srcOrd="13" destOrd="0" presId="urn:microsoft.com/office/officeart/2005/8/layout/vList5"/>
    <dgm:cxn modelId="{4C9B97D2-182C-F542-90AD-E21BE916F753}" type="presParOf" srcId="{FD47F06D-782E-804B-8B8D-43BA5C04738C}" destId="{460D8A02-80FC-8049-93A1-F3182AD98DA1}" srcOrd="14" destOrd="0" presId="urn:microsoft.com/office/officeart/2005/8/layout/vList5"/>
    <dgm:cxn modelId="{7182C508-BFFE-8745-A8F6-B1E04CC35B46}" type="presParOf" srcId="{460D8A02-80FC-8049-93A1-F3182AD98DA1}" destId="{0D00F456-D1B5-0F43-B4F7-E8DB309D4246}" srcOrd="0" destOrd="0" presId="urn:microsoft.com/office/officeart/2005/8/layout/vList5"/>
    <dgm:cxn modelId="{819DD50F-6577-AB44-83DD-C64D89F17869}" type="presParOf" srcId="{460D8A02-80FC-8049-93A1-F3182AD98DA1}" destId="{00110AA2-1A84-BC43-878E-61B9AC76475F}" srcOrd="1" destOrd="0" presId="urn:microsoft.com/office/officeart/2005/8/layout/vList5"/>
    <dgm:cxn modelId="{42BDD043-338A-6444-9D79-F74DD7BFAAEE}" type="presParOf" srcId="{FD47F06D-782E-804B-8B8D-43BA5C04738C}" destId="{30B28338-D682-A34B-ADA8-64F7A229F1D6}" srcOrd="15" destOrd="0" presId="urn:microsoft.com/office/officeart/2005/8/layout/vList5"/>
    <dgm:cxn modelId="{74910CBD-2865-DD41-BB4B-33719DB6D7EC}" type="presParOf" srcId="{FD47F06D-782E-804B-8B8D-43BA5C04738C}" destId="{5B1149B6-068D-7346-98E3-3059E999F51B}" srcOrd="16" destOrd="0" presId="urn:microsoft.com/office/officeart/2005/8/layout/vList5"/>
    <dgm:cxn modelId="{0901F13F-A437-C14E-8823-9555E65EE930}" type="presParOf" srcId="{5B1149B6-068D-7346-98E3-3059E999F51B}" destId="{64044B59-8091-684E-A952-5386FCEF9D0F}" srcOrd="0" destOrd="0" presId="urn:microsoft.com/office/officeart/2005/8/layout/vList5"/>
    <dgm:cxn modelId="{4CBBD931-D322-9B4B-B10A-71594337E70F}" type="presParOf" srcId="{5B1149B6-068D-7346-98E3-3059E999F51B}" destId="{68DB65E4-8F55-4C49-A961-FE39095AD63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95F183-25CE-E64B-BF55-8D6BCFF145E5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88DA526-6774-EB48-BEC1-69CDA8A50F96}">
      <dgm:prSet phldrT="[Texto]"/>
      <dgm:spPr/>
      <dgm:t>
        <a:bodyPr/>
        <a:lstStyle/>
        <a:p>
          <a:r>
            <a:rPr lang="es-CL" b="0" i="0" u="none" dirty="0">
              <a:latin typeface="Avenir Next Condensed" panose="020B0506020202020204" pitchFamily="34" charset="0"/>
            </a:rPr>
            <a:t>29/11/2018</a:t>
          </a:r>
          <a:endParaRPr lang="es-ES" dirty="0">
            <a:latin typeface="Avenir Next Condensed" panose="020B0506020202020204" pitchFamily="34" charset="0"/>
          </a:endParaRPr>
        </a:p>
      </dgm:t>
    </dgm:pt>
    <dgm:pt modelId="{31B9E41F-6D57-5649-9608-49CCED135A95}" type="parTrans" cxnId="{5D8AC8A7-83B8-7044-9378-3EFC662026E7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C87687C8-0891-784B-BC17-3C233C31760D}" type="sibTrans" cxnId="{5D8AC8A7-83B8-7044-9378-3EFC662026E7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20810531-C79F-374B-BCAF-C04BB58ED96F}">
      <dgm:prSet/>
      <dgm:spPr/>
      <dgm:t>
        <a:bodyPr/>
        <a:lstStyle/>
        <a:p>
          <a:r>
            <a:rPr lang="es-CL" b="1" i="0" u="none" dirty="0">
              <a:latin typeface="Avenir Next Condensed" panose="020B0506020202020204" pitchFamily="34" charset="0"/>
            </a:rPr>
            <a:t>RESPONSABILIDAD ARQUITECTURA PUBLICA EN EL DESARROLLO DE LA CIUDAD</a:t>
          </a:r>
          <a:endParaRPr lang="es-CL" dirty="0">
            <a:latin typeface="Avenir Next Condensed" panose="020B0506020202020204" pitchFamily="34" charset="0"/>
          </a:endParaRPr>
        </a:p>
      </dgm:t>
    </dgm:pt>
    <dgm:pt modelId="{2088EE2C-C3B0-ED4E-AAED-90DA2161E323}" type="parTrans" cxnId="{FF77BD60-E99E-2346-A56F-70D81A690FA3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27DF64AD-EC1D-444A-AF6A-020E4D4A6B59}" type="sibTrans" cxnId="{FF77BD60-E99E-2346-A56F-70D81A690FA3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FBDA42EF-6545-5F48-8C62-C6D1168776FA}">
      <dgm:prSet/>
      <dgm:spPr/>
      <dgm:t>
        <a:bodyPr/>
        <a:lstStyle/>
        <a:p>
          <a:r>
            <a:rPr lang="es-CL" b="1" i="0" u="none" dirty="0">
              <a:latin typeface="Avenir Next Condensed" panose="020B0506020202020204" pitchFamily="34" charset="0"/>
            </a:rPr>
            <a:t>RESPONSABILIDAD ARQUITECTURA PUBLICA EN EL DESARROLLO DE LA CIUDAD/ ACTIVIDAD PRACTICA</a:t>
          </a:r>
          <a:endParaRPr lang="es-CL" dirty="0">
            <a:latin typeface="Avenir Next Condensed" panose="020B0506020202020204" pitchFamily="34" charset="0"/>
          </a:endParaRPr>
        </a:p>
      </dgm:t>
    </dgm:pt>
    <dgm:pt modelId="{1F47BA90-DBF6-FE41-A522-D19B7EFE48E5}" type="parTrans" cxnId="{85741E1C-140B-7B43-BAD2-52272E6FBF50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94433153-0DF1-2E4F-8F8E-ACCFC327BBCC}" type="sibTrans" cxnId="{85741E1C-140B-7B43-BAD2-52272E6FBF50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AD70BCB6-F075-8F44-915C-5B7599413E85}">
      <dgm:prSet/>
      <dgm:spPr/>
      <dgm:t>
        <a:bodyPr/>
        <a:lstStyle/>
        <a:p>
          <a:r>
            <a:rPr lang="es-CL" b="0" i="0" u="none" dirty="0">
              <a:latin typeface="Avenir Next Condensed" panose="020B0506020202020204" pitchFamily="34" charset="0"/>
            </a:rPr>
            <a:t>HISTORIA DE LA ARQUITECTURA PUBLICA EN CHILE</a:t>
          </a:r>
          <a:endParaRPr lang="es-CL" dirty="0">
            <a:latin typeface="Avenir Next Condensed" panose="020B0506020202020204" pitchFamily="34" charset="0"/>
          </a:endParaRPr>
        </a:p>
      </dgm:t>
    </dgm:pt>
    <dgm:pt modelId="{F4C87B42-4AC7-D54A-B6A5-E92528A7B826}" type="parTrans" cxnId="{ACCE8B90-8CE8-FA43-9F75-34E19B103ED8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E0127DF3-0E66-7D4E-92B0-8A2DEFD84A30}" type="sibTrans" cxnId="{ACCE8B90-8CE8-FA43-9F75-34E19B103ED8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191A143C-F35A-E544-81E5-9F512CCD9736}">
      <dgm:prSet/>
      <dgm:spPr/>
      <dgm:t>
        <a:bodyPr/>
        <a:lstStyle/>
        <a:p>
          <a:r>
            <a:rPr lang="es-CL" b="0" i="0" u="none" dirty="0">
              <a:latin typeface="Avenir Next Condensed" panose="020B0506020202020204" pitchFamily="34" charset="0"/>
            </a:rPr>
            <a:t>HISTORIA DE LA ARQUITECTURA PUBLICA EN CHILE/ ACTIVIDAD PRACTICA</a:t>
          </a:r>
          <a:endParaRPr lang="es-CL" dirty="0">
            <a:latin typeface="Avenir Next Condensed" panose="020B0506020202020204" pitchFamily="34" charset="0"/>
          </a:endParaRPr>
        </a:p>
      </dgm:t>
    </dgm:pt>
    <dgm:pt modelId="{31503A8A-A970-F445-AF37-2A537B8B8419}" type="parTrans" cxnId="{F2730F41-56F8-C140-A4E0-852564C2ADE3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473842CE-E153-0B44-82C4-8DDA486D9074}" type="sibTrans" cxnId="{F2730F41-56F8-C140-A4E0-852564C2ADE3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4C84AE18-8BB3-FE45-9D91-0F091FBC646E}">
      <dgm:prSet/>
      <dgm:spPr/>
      <dgm:t>
        <a:bodyPr/>
        <a:lstStyle/>
        <a:p>
          <a:r>
            <a:rPr lang="es-CL" b="1" i="0" u="none" dirty="0">
              <a:latin typeface="Avenir Next Condensed" panose="020B0506020202020204" pitchFamily="34" charset="0"/>
            </a:rPr>
            <a:t>ARQUITECTURA PUBLICA EN LATINOAMERICA</a:t>
          </a:r>
          <a:endParaRPr lang="es-CL" dirty="0">
            <a:latin typeface="Avenir Next Condensed" panose="020B0506020202020204" pitchFamily="34" charset="0"/>
          </a:endParaRPr>
        </a:p>
      </dgm:t>
    </dgm:pt>
    <dgm:pt modelId="{311F37A4-8BB3-9A4A-A50A-5D1E0AB2D6D3}" type="parTrans" cxnId="{E55A6ADD-C149-774E-A6C8-F4DC502D5336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2368E0D5-9464-4A4F-91F6-2F83120D15E0}" type="sibTrans" cxnId="{E55A6ADD-C149-774E-A6C8-F4DC502D5336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781FA702-F642-3643-9C93-51211AC3D652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PRUEBA / PRESENTACIÓN TEMA</a:t>
          </a:r>
        </a:p>
      </dgm:t>
    </dgm:pt>
    <dgm:pt modelId="{25E6A8FE-431F-C643-9DE0-3FFC7B99A934}" type="parTrans" cxnId="{60EEF79D-69AE-4A42-BF9C-9F755BFF3D60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1505C52C-98D0-2544-9109-2392A4CF0615}" type="sibTrans" cxnId="{60EEF79D-69AE-4A42-BF9C-9F755BFF3D60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49F7A661-761E-6741-BBA1-7100C47A5953}">
      <dgm:prSet phldrT="[Texto]"/>
      <dgm:spPr/>
      <dgm:t>
        <a:bodyPr/>
        <a:lstStyle/>
        <a:p>
          <a:r>
            <a:rPr lang="es-ES" dirty="0">
              <a:latin typeface="Avenir Next Condensed" panose="020B0506020202020204" pitchFamily="34" charset="0"/>
            </a:rPr>
            <a:t>ARQUITECTURA PUBLICA POLO DE DESARROLLO /ACTIVIDAD PRACTICA</a:t>
          </a:r>
        </a:p>
      </dgm:t>
    </dgm:pt>
    <dgm:pt modelId="{1526D8C6-5802-F249-BFBA-B422DB264C2C}" type="parTrans" cxnId="{92DE31BD-D397-684C-9752-C150222A1BE6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DE09B037-1232-9442-9D4F-05D7E65EB952}" type="sibTrans" cxnId="{92DE31BD-D397-684C-9752-C150222A1BE6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AE2A4270-5E1C-1140-BA22-F111F07E146E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06/12/2018</a:t>
          </a:r>
        </a:p>
      </dgm:t>
    </dgm:pt>
    <dgm:pt modelId="{72387FC1-DEDD-A74B-BEFB-601E3CD017F1}" type="parTrans" cxnId="{C04FBA28-95DE-0743-8A8B-85339DC5C935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9C8B1AC1-47FE-674D-8003-39847EA154B7}" type="sibTrans" cxnId="{C04FBA28-95DE-0743-8A8B-85339DC5C935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D8CE9F7A-70E1-064F-861E-D2FE2A2C7CB3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13/12/2018</a:t>
          </a:r>
        </a:p>
      </dgm:t>
    </dgm:pt>
    <dgm:pt modelId="{D1A0E4E4-1525-924E-A1FB-4794984B782D}" type="parTrans" cxnId="{13521FFF-8AFC-A74E-AD19-3DF5822B86B8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78B9C96F-273F-6040-91D8-AA0D6A74DF70}" type="sibTrans" cxnId="{13521FFF-8AFC-A74E-AD19-3DF5822B86B8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5C44BB0A-80CE-DF47-8383-A7FDA4DA7EF7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20/12/2018</a:t>
          </a:r>
        </a:p>
      </dgm:t>
    </dgm:pt>
    <dgm:pt modelId="{11348488-6956-E847-A2D1-432A100B3AE2}" type="parTrans" cxnId="{7DF211D6-F521-2D44-B98F-9699E78A6CE5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506600D8-D0EA-2243-9F21-1DF5B6E34CE0}" type="sibTrans" cxnId="{7DF211D6-F521-2D44-B98F-9699E78A6CE5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6BDFA22E-40C1-5648-861A-2E28D7BD1E3D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27/12/2018</a:t>
          </a:r>
        </a:p>
      </dgm:t>
    </dgm:pt>
    <dgm:pt modelId="{7AEDC29F-56C6-224F-8C9F-7305AC8D5BFA}" type="parTrans" cxnId="{FF1F8F1A-4140-634E-BD78-3EC6EB8D7207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C484E86F-FBD3-E64D-9FE5-3BCF0622649C}" type="sibTrans" cxnId="{FF1F8F1A-4140-634E-BD78-3EC6EB8D7207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3EB4DE48-FB57-6B4C-8157-1699C89E910A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03/01/2019</a:t>
          </a:r>
        </a:p>
      </dgm:t>
    </dgm:pt>
    <dgm:pt modelId="{0214DF44-C8B7-2640-8F47-841F9CF317FC}" type="parTrans" cxnId="{94DB1855-2F78-1744-B69C-ED2AB5E48FEA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E85AA245-699F-2840-977F-FC5737163631}" type="sibTrans" cxnId="{94DB1855-2F78-1744-B69C-ED2AB5E48FEA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4CD5409C-C51B-DE4E-B179-C2C969AF4086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10/01/2019</a:t>
          </a:r>
        </a:p>
      </dgm:t>
    </dgm:pt>
    <dgm:pt modelId="{0D802BFB-1BF1-9148-81F9-D9B8F1EAB384}" type="parTrans" cxnId="{CC6DD32F-A00F-8149-B47D-C144C3212172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9B14462A-F904-7A4C-93C9-4AC6703597F6}" type="sibTrans" cxnId="{CC6DD32F-A00F-8149-B47D-C144C3212172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4313959F-BBC0-194B-92B4-56A9F7BF65E0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17/01/2019</a:t>
          </a:r>
        </a:p>
      </dgm:t>
    </dgm:pt>
    <dgm:pt modelId="{71E85A17-A2F4-334E-89AD-F65805F14C41}" type="parTrans" cxnId="{338ACC4E-DC02-4A48-BA3A-EB8516978647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04D46649-E0E0-BE43-B78C-AABDA767175D}" type="sibTrans" cxnId="{338ACC4E-DC02-4A48-BA3A-EB8516978647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4D686D56-22A7-CE44-9B59-9E87B82781C3}">
      <dgm:prSet/>
      <dgm:spPr/>
      <dgm:t>
        <a:bodyPr/>
        <a:lstStyle/>
        <a:p>
          <a:r>
            <a:rPr lang="es-CL" dirty="0">
              <a:latin typeface="Avenir Next Condensed" panose="020B0506020202020204" pitchFamily="34" charset="0"/>
            </a:rPr>
            <a:t>IMPLEMENTACION ARQUITECTURA PUBLICA EN CHILE</a:t>
          </a:r>
        </a:p>
      </dgm:t>
    </dgm:pt>
    <dgm:pt modelId="{D8FAEA1D-3249-3A49-8B4D-F06EE16107E1}" type="parTrans" cxnId="{4D23FDC8-DF0D-4244-9ECD-1392C9B658A0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1BC07790-3691-0C44-BEEE-C8D30169637D}" type="sibTrans" cxnId="{4D23FDC8-DF0D-4244-9ECD-1392C9B658A0}">
      <dgm:prSet/>
      <dgm:spPr/>
      <dgm:t>
        <a:bodyPr/>
        <a:lstStyle/>
        <a:p>
          <a:endParaRPr lang="es-ES">
            <a:latin typeface="Avenir Next Condensed" panose="020B0506020202020204" pitchFamily="34" charset="0"/>
          </a:endParaRPr>
        </a:p>
      </dgm:t>
    </dgm:pt>
    <dgm:pt modelId="{FD47F06D-782E-804B-8B8D-43BA5C04738C}" type="pres">
      <dgm:prSet presAssocID="{2D95F183-25CE-E64B-BF55-8D6BCFF145E5}" presName="Name0" presStyleCnt="0">
        <dgm:presLayoutVars>
          <dgm:dir/>
          <dgm:animLvl val="lvl"/>
          <dgm:resizeHandles val="exact"/>
        </dgm:presLayoutVars>
      </dgm:prSet>
      <dgm:spPr/>
    </dgm:pt>
    <dgm:pt modelId="{502E25BF-4B9F-CC4C-B937-93489B7A69B8}" type="pres">
      <dgm:prSet presAssocID="{688DA526-6774-EB48-BEC1-69CDA8A50F96}" presName="linNode" presStyleCnt="0"/>
      <dgm:spPr/>
    </dgm:pt>
    <dgm:pt modelId="{5F081370-729C-6143-BD8E-07BB626E187F}" type="pres">
      <dgm:prSet presAssocID="{688DA526-6774-EB48-BEC1-69CDA8A50F96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E89F4D8F-8340-0E47-84B9-F435AB33C19F}" type="pres">
      <dgm:prSet presAssocID="{688DA526-6774-EB48-BEC1-69CDA8A50F96}" presName="descendantText" presStyleLbl="alignAccFollowNode1" presStyleIdx="0" presStyleCnt="8">
        <dgm:presLayoutVars>
          <dgm:bulletEnabled val="1"/>
        </dgm:presLayoutVars>
      </dgm:prSet>
      <dgm:spPr/>
    </dgm:pt>
    <dgm:pt modelId="{D6B22AAC-37F9-3C43-958B-23F5559EC466}" type="pres">
      <dgm:prSet presAssocID="{C87687C8-0891-784B-BC17-3C233C31760D}" presName="sp" presStyleCnt="0"/>
      <dgm:spPr/>
    </dgm:pt>
    <dgm:pt modelId="{5FF82156-2C23-4B40-8636-43C4FFB1ACFA}" type="pres">
      <dgm:prSet presAssocID="{AE2A4270-5E1C-1140-BA22-F111F07E146E}" presName="linNode" presStyleCnt="0"/>
      <dgm:spPr/>
    </dgm:pt>
    <dgm:pt modelId="{3D2422B1-FCB4-FF4F-A080-435A278B2A91}" type="pres">
      <dgm:prSet presAssocID="{AE2A4270-5E1C-1140-BA22-F111F07E146E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0D22423C-270F-F640-BAE5-B7E1B12C6B02}" type="pres">
      <dgm:prSet presAssocID="{AE2A4270-5E1C-1140-BA22-F111F07E146E}" presName="descendantText" presStyleLbl="alignAccFollowNode1" presStyleIdx="1" presStyleCnt="8">
        <dgm:presLayoutVars>
          <dgm:bulletEnabled val="1"/>
        </dgm:presLayoutVars>
      </dgm:prSet>
      <dgm:spPr/>
    </dgm:pt>
    <dgm:pt modelId="{4DE9279B-06EF-9246-AEFC-9D72C42F0832}" type="pres">
      <dgm:prSet presAssocID="{9C8B1AC1-47FE-674D-8003-39847EA154B7}" presName="sp" presStyleCnt="0"/>
      <dgm:spPr/>
    </dgm:pt>
    <dgm:pt modelId="{2AA3C0BA-4AC3-994F-B14D-CD5A9549D8FF}" type="pres">
      <dgm:prSet presAssocID="{D8CE9F7A-70E1-064F-861E-D2FE2A2C7CB3}" presName="linNode" presStyleCnt="0"/>
      <dgm:spPr/>
    </dgm:pt>
    <dgm:pt modelId="{334DA4E7-EED3-A440-BA75-0CA5505E26B7}" type="pres">
      <dgm:prSet presAssocID="{D8CE9F7A-70E1-064F-861E-D2FE2A2C7CB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9DB08E02-52AA-E541-9E14-418ECBC49F75}" type="pres">
      <dgm:prSet presAssocID="{D8CE9F7A-70E1-064F-861E-D2FE2A2C7CB3}" presName="descendantText" presStyleLbl="alignAccFollowNode1" presStyleIdx="2" presStyleCnt="8">
        <dgm:presLayoutVars>
          <dgm:bulletEnabled val="1"/>
        </dgm:presLayoutVars>
      </dgm:prSet>
      <dgm:spPr/>
    </dgm:pt>
    <dgm:pt modelId="{408FAA20-74A1-BF4D-8AE3-51D2928C5F53}" type="pres">
      <dgm:prSet presAssocID="{78B9C96F-273F-6040-91D8-AA0D6A74DF70}" presName="sp" presStyleCnt="0"/>
      <dgm:spPr/>
    </dgm:pt>
    <dgm:pt modelId="{9509A789-BC4C-F24E-ABB6-20F9A010A510}" type="pres">
      <dgm:prSet presAssocID="{5C44BB0A-80CE-DF47-8383-A7FDA4DA7EF7}" presName="linNode" presStyleCnt="0"/>
      <dgm:spPr/>
    </dgm:pt>
    <dgm:pt modelId="{6115AF71-0B1E-4744-8FFB-0E21A493FC60}" type="pres">
      <dgm:prSet presAssocID="{5C44BB0A-80CE-DF47-8383-A7FDA4DA7EF7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9E704FF9-F28C-3A4C-B69F-64450F6294F9}" type="pres">
      <dgm:prSet presAssocID="{5C44BB0A-80CE-DF47-8383-A7FDA4DA7EF7}" presName="descendantText" presStyleLbl="alignAccFollowNode1" presStyleIdx="3" presStyleCnt="8">
        <dgm:presLayoutVars>
          <dgm:bulletEnabled val="1"/>
        </dgm:presLayoutVars>
      </dgm:prSet>
      <dgm:spPr/>
    </dgm:pt>
    <dgm:pt modelId="{EDF4D5BB-4DF9-1449-A1ED-6AD237119B1B}" type="pres">
      <dgm:prSet presAssocID="{506600D8-D0EA-2243-9F21-1DF5B6E34CE0}" presName="sp" presStyleCnt="0"/>
      <dgm:spPr/>
    </dgm:pt>
    <dgm:pt modelId="{3365FEFB-C1AA-684C-817D-8A386BE9B146}" type="pres">
      <dgm:prSet presAssocID="{6BDFA22E-40C1-5648-861A-2E28D7BD1E3D}" presName="linNode" presStyleCnt="0"/>
      <dgm:spPr/>
    </dgm:pt>
    <dgm:pt modelId="{ED2E7CA4-B29A-A342-AC59-6B21E3FFD2FC}" type="pres">
      <dgm:prSet presAssocID="{6BDFA22E-40C1-5648-861A-2E28D7BD1E3D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DC798CB4-E67F-8549-9AAA-76E424B5D306}" type="pres">
      <dgm:prSet presAssocID="{6BDFA22E-40C1-5648-861A-2E28D7BD1E3D}" presName="descendantText" presStyleLbl="alignAccFollowNode1" presStyleIdx="4" presStyleCnt="8">
        <dgm:presLayoutVars>
          <dgm:bulletEnabled val="1"/>
        </dgm:presLayoutVars>
      </dgm:prSet>
      <dgm:spPr/>
    </dgm:pt>
    <dgm:pt modelId="{6D26D55B-9F94-1643-AE11-1CA227A4D83F}" type="pres">
      <dgm:prSet presAssocID="{C484E86F-FBD3-E64D-9FE5-3BCF0622649C}" presName="sp" presStyleCnt="0"/>
      <dgm:spPr/>
    </dgm:pt>
    <dgm:pt modelId="{ECCC1B90-A497-E74E-B53E-C50F311B88A2}" type="pres">
      <dgm:prSet presAssocID="{3EB4DE48-FB57-6B4C-8157-1699C89E910A}" presName="linNode" presStyleCnt="0"/>
      <dgm:spPr/>
    </dgm:pt>
    <dgm:pt modelId="{6D3B9970-897C-4240-A10C-E682B56F93AE}" type="pres">
      <dgm:prSet presAssocID="{3EB4DE48-FB57-6B4C-8157-1699C89E910A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1052C9D5-5608-5B44-9B7E-603B237554FA}" type="pres">
      <dgm:prSet presAssocID="{3EB4DE48-FB57-6B4C-8157-1699C89E910A}" presName="descendantText" presStyleLbl="alignAccFollowNode1" presStyleIdx="5" presStyleCnt="8">
        <dgm:presLayoutVars>
          <dgm:bulletEnabled val="1"/>
        </dgm:presLayoutVars>
      </dgm:prSet>
      <dgm:spPr/>
    </dgm:pt>
    <dgm:pt modelId="{6439A588-F552-7648-BA4D-6D3635D0319F}" type="pres">
      <dgm:prSet presAssocID="{E85AA245-699F-2840-977F-FC5737163631}" presName="sp" presStyleCnt="0"/>
      <dgm:spPr/>
    </dgm:pt>
    <dgm:pt modelId="{853E0552-21D2-BF44-A3BF-8C7AFC889A98}" type="pres">
      <dgm:prSet presAssocID="{4CD5409C-C51B-DE4E-B179-C2C969AF4086}" presName="linNode" presStyleCnt="0"/>
      <dgm:spPr/>
    </dgm:pt>
    <dgm:pt modelId="{521B8F74-B9F0-DE4F-9068-31996F08F60E}" type="pres">
      <dgm:prSet presAssocID="{4CD5409C-C51B-DE4E-B179-C2C969AF4086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E5FAE57B-E20E-5047-B579-8193DD5B243E}" type="pres">
      <dgm:prSet presAssocID="{4CD5409C-C51B-DE4E-B179-C2C969AF4086}" presName="descendantText" presStyleLbl="alignAccFollowNode1" presStyleIdx="6" presStyleCnt="8">
        <dgm:presLayoutVars>
          <dgm:bulletEnabled val="1"/>
        </dgm:presLayoutVars>
      </dgm:prSet>
      <dgm:spPr/>
    </dgm:pt>
    <dgm:pt modelId="{6BA1FFE5-1951-9B4C-85EC-CADB5620B7A1}" type="pres">
      <dgm:prSet presAssocID="{9B14462A-F904-7A4C-93C9-4AC6703597F6}" presName="sp" presStyleCnt="0"/>
      <dgm:spPr/>
    </dgm:pt>
    <dgm:pt modelId="{460D8A02-80FC-8049-93A1-F3182AD98DA1}" type="pres">
      <dgm:prSet presAssocID="{4313959F-BBC0-194B-92B4-56A9F7BF65E0}" presName="linNode" presStyleCnt="0"/>
      <dgm:spPr/>
    </dgm:pt>
    <dgm:pt modelId="{0D00F456-D1B5-0F43-B4F7-E8DB309D4246}" type="pres">
      <dgm:prSet presAssocID="{4313959F-BBC0-194B-92B4-56A9F7BF65E0}" presName="parentText" presStyleLbl="node1" presStyleIdx="7" presStyleCnt="8">
        <dgm:presLayoutVars>
          <dgm:chMax val="1"/>
          <dgm:bulletEnabled val="1"/>
        </dgm:presLayoutVars>
      </dgm:prSet>
      <dgm:spPr/>
    </dgm:pt>
    <dgm:pt modelId="{3C6CBABD-DCB1-6845-A918-443D8589753F}" type="pres">
      <dgm:prSet presAssocID="{4313959F-BBC0-194B-92B4-56A9F7BF65E0}" presName="descendantText" presStyleLbl="alignAccFollowNode1" presStyleIdx="7" presStyleCnt="8">
        <dgm:presLayoutVars>
          <dgm:bulletEnabled val="1"/>
        </dgm:presLayoutVars>
      </dgm:prSet>
      <dgm:spPr/>
    </dgm:pt>
  </dgm:ptLst>
  <dgm:cxnLst>
    <dgm:cxn modelId="{41B10411-4487-9F47-9C43-5EF04E481765}" type="presOf" srcId="{D8CE9F7A-70E1-064F-861E-D2FE2A2C7CB3}" destId="{334DA4E7-EED3-A440-BA75-0CA5505E26B7}" srcOrd="0" destOrd="0" presId="urn:microsoft.com/office/officeart/2005/8/layout/vList5"/>
    <dgm:cxn modelId="{A82ABD17-9BB9-7B40-BD64-CA3B8B5AC814}" type="presOf" srcId="{191A143C-F35A-E544-81E5-9F512CCD9736}" destId="{DC798CB4-E67F-8549-9AAA-76E424B5D306}" srcOrd="0" destOrd="0" presId="urn:microsoft.com/office/officeart/2005/8/layout/vList5"/>
    <dgm:cxn modelId="{FF1F8F1A-4140-634E-BD78-3EC6EB8D7207}" srcId="{2D95F183-25CE-E64B-BF55-8D6BCFF145E5}" destId="{6BDFA22E-40C1-5648-861A-2E28D7BD1E3D}" srcOrd="4" destOrd="0" parTransId="{7AEDC29F-56C6-224F-8C9F-7305AC8D5BFA}" sibTransId="{C484E86F-FBD3-E64D-9FE5-3BCF0622649C}"/>
    <dgm:cxn modelId="{85741E1C-140B-7B43-BAD2-52272E6FBF50}" srcId="{D8CE9F7A-70E1-064F-861E-D2FE2A2C7CB3}" destId="{FBDA42EF-6545-5F48-8C62-C6D1168776FA}" srcOrd="0" destOrd="0" parTransId="{1F47BA90-DBF6-FE41-A522-D19B7EFE48E5}" sibTransId="{94433153-0DF1-2E4F-8F8E-ACCFC327BBCC}"/>
    <dgm:cxn modelId="{C04FBA28-95DE-0743-8A8B-85339DC5C935}" srcId="{2D95F183-25CE-E64B-BF55-8D6BCFF145E5}" destId="{AE2A4270-5E1C-1140-BA22-F111F07E146E}" srcOrd="1" destOrd="0" parTransId="{72387FC1-DEDD-A74B-BEFB-601E3CD017F1}" sibTransId="{9C8B1AC1-47FE-674D-8003-39847EA154B7}"/>
    <dgm:cxn modelId="{BB69582B-3B7F-5347-A267-8E98B544F5EE}" type="presOf" srcId="{5C44BB0A-80CE-DF47-8383-A7FDA4DA7EF7}" destId="{6115AF71-0B1E-4744-8FFB-0E21A493FC60}" srcOrd="0" destOrd="0" presId="urn:microsoft.com/office/officeart/2005/8/layout/vList5"/>
    <dgm:cxn modelId="{CC6DD32F-A00F-8149-B47D-C144C3212172}" srcId="{2D95F183-25CE-E64B-BF55-8D6BCFF145E5}" destId="{4CD5409C-C51B-DE4E-B179-C2C969AF4086}" srcOrd="6" destOrd="0" parTransId="{0D802BFB-1BF1-9148-81F9-D9B8F1EAB384}" sibTransId="{9B14462A-F904-7A4C-93C9-4AC6703597F6}"/>
    <dgm:cxn modelId="{FF77BD60-E99E-2346-A56F-70D81A690FA3}" srcId="{AE2A4270-5E1C-1140-BA22-F111F07E146E}" destId="{20810531-C79F-374B-BCAF-C04BB58ED96F}" srcOrd="0" destOrd="0" parTransId="{2088EE2C-C3B0-ED4E-AAED-90DA2161E323}" sibTransId="{27DF64AD-EC1D-444A-AF6A-020E4D4A6B59}"/>
    <dgm:cxn modelId="{F2730F41-56F8-C140-A4E0-852564C2ADE3}" srcId="{6BDFA22E-40C1-5648-861A-2E28D7BD1E3D}" destId="{191A143C-F35A-E544-81E5-9F512CCD9736}" srcOrd="0" destOrd="0" parTransId="{31503A8A-A970-F445-AF37-2A537B8B8419}" sibTransId="{473842CE-E153-0B44-82C4-8DDA486D9074}"/>
    <dgm:cxn modelId="{4E7FF342-6279-2E4A-AEBF-18CD803156BD}" type="presOf" srcId="{AD70BCB6-F075-8F44-915C-5B7599413E85}" destId="{9E704FF9-F28C-3A4C-B69F-64450F6294F9}" srcOrd="0" destOrd="0" presId="urn:microsoft.com/office/officeart/2005/8/layout/vList5"/>
    <dgm:cxn modelId="{3E904949-20ED-9D46-A21A-256B9E39897F}" type="presOf" srcId="{688DA526-6774-EB48-BEC1-69CDA8A50F96}" destId="{5F081370-729C-6143-BD8E-07BB626E187F}" srcOrd="0" destOrd="0" presId="urn:microsoft.com/office/officeart/2005/8/layout/vList5"/>
    <dgm:cxn modelId="{69A64E49-71C3-464C-B1A5-83E3684734E3}" type="presOf" srcId="{AE2A4270-5E1C-1140-BA22-F111F07E146E}" destId="{3D2422B1-FCB4-FF4F-A080-435A278B2A91}" srcOrd="0" destOrd="0" presId="urn:microsoft.com/office/officeart/2005/8/layout/vList5"/>
    <dgm:cxn modelId="{338ACC4E-DC02-4A48-BA3A-EB8516978647}" srcId="{2D95F183-25CE-E64B-BF55-8D6BCFF145E5}" destId="{4313959F-BBC0-194B-92B4-56A9F7BF65E0}" srcOrd="7" destOrd="0" parTransId="{71E85A17-A2F4-334E-89AD-F65805F14C41}" sibTransId="{04D46649-E0E0-BE43-B78C-AABDA767175D}"/>
    <dgm:cxn modelId="{94DB1855-2F78-1744-B69C-ED2AB5E48FEA}" srcId="{2D95F183-25CE-E64B-BF55-8D6BCFF145E5}" destId="{3EB4DE48-FB57-6B4C-8157-1699C89E910A}" srcOrd="5" destOrd="0" parTransId="{0214DF44-C8B7-2640-8F47-841F9CF317FC}" sibTransId="{E85AA245-699F-2840-977F-FC5737163631}"/>
    <dgm:cxn modelId="{D8A77778-CBE7-7142-BA6A-0079E078135B}" type="presOf" srcId="{4C84AE18-8BB3-FE45-9D91-0F091FBC646E}" destId="{1052C9D5-5608-5B44-9B7E-603B237554FA}" srcOrd="0" destOrd="0" presId="urn:microsoft.com/office/officeart/2005/8/layout/vList5"/>
    <dgm:cxn modelId="{A08BCC78-9B92-3741-A6F3-191A070C52E1}" type="presOf" srcId="{6BDFA22E-40C1-5648-861A-2E28D7BD1E3D}" destId="{ED2E7CA4-B29A-A342-AC59-6B21E3FFD2FC}" srcOrd="0" destOrd="0" presId="urn:microsoft.com/office/officeart/2005/8/layout/vList5"/>
    <dgm:cxn modelId="{152DED7D-34AF-5D4B-88F9-94DAFA7A9CDA}" type="presOf" srcId="{FBDA42EF-6545-5F48-8C62-C6D1168776FA}" destId="{9DB08E02-52AA-E541-9E14-418ECBC49F75}" srcOrd="0" destOrd="0" presId="urn:microsoft.com/office/officeart/2005/8/layout/vList5"/>
    <dgm:cxn modelId="{ACCE8B90-8CE8-FA43-9F75-34E19B103ED8}" srcId="{5C44BB0A-80CE-DF47-8383-A7FDA4DA7EF7}" destId="{AD70BCB6-F075-8F44-915C-5B7599413E85}" srcOrd="0" destOrd="0" parTransId="{F4C87B42-4AC7-D54A-B6A5-E92528A7B826}" sibTransId="{E0127DF3-0E66-7D4E-92B0-8A2DEFD84A30}"/>
    <dgm:cxn modelId="{60EEF79D-69AE-4A42-BF9C-9F755BFF3D60}" srcId="{4CD5409C-C51B-DE4E-B179-C2C969AF4086}" destId="{781FA702-F642-3643-9C93-51211AC3D652}" srcOrd="0" destOrd="0" parTransId="{25E6A8FE-431F-C643-9DE0-3FFC7B99A934}" sibTransId="{1505C52C-98D0-2544-9109-2392A4CF0615}"/>
    <dgm:cxn modelId="{830E4F9E-79FE-F048-BC34-5FBFC8B3FCB9}" type="presOf" srcId="{4D686D56-22A7-CE44-9B59-9E87B82781C3}" destId="{3C6CBABD-DCB1-6845-A918-443D8589753F}" srcOrd="0" destOrd="0" presId="urn:microsoft.com/office/officeart/2005/8/layout/vList5"/>
    <dgm:cxn modelId="{E853209F-EE7A-C842-A16E-D1BC5EF83250}" type="presOf" srcId="{4CD5409C-C51B-DE4E-B179-C2C969AF4086}" destId="{521B8F74-B9F0-DE4F-9068-31996F08F60E}" srcOrd="0" destOrd="0" presId="urn:microsoft.com/office/officeart/2005/8/layout/vList5"/>
    <dgm:cxn modelId="{5D8AC8A7-83B8-7044-9378-3EFC662026E7}" srcId="{2D95F183-25CE-E64B-BF55-8D6BCFF145E5}" destId="{688DA526-6774-EB48-BEC1-69CDA8A50F96}" srcOrd="0" destOrd="0" parTransId="{31B9E41F-6D57-5649-9608-49CCED135A95}" sibTransId="{C87687C8-0891-784B-BC17-3C233C31760D}"/>
    <dgm:cxn modelId="{92DE31BD-D397-684C-9752-C150222A1BE6}" srcId="{688DA526-6774-EB48-BEC1-69CDA8A50F96}" destId="{49F7A661-761E-6741-BBA1-7100C47A5953}" srcOrd="0" destOrd="0" parTransId="{1526D8C6-5802-F249-BFBA-B422DB264C2C}" sibTransId="{DE09B037-1232-9442-9D4F-05D7E65EB952}"/>
    <dgm:cxn modelId="{4D23FDC8-DF0D-4244-9ECD-1392C9B658A0}" srcId="{4313959F-BBC0-194B-92B4-56A9F7BF65E0}" destId="{4D686D56-22A7-CE44-9B59-9E87B82781C3}" srcOrd="0" destOrd="0" parTransId="{D8FAEA1D-3249-3A49-8B4D-F06EE16107E1}" sibTransId="{1BC07790-3691-0C44-BEEE-C8D30169637D}"/>
    <dgm:cxn modelId="{5FC102CB-FED3-B34B-AA0B-203B25EA94AA}" type="presOf" srcId="{3EB4DE48-FB57-6B4C-8157-1699C89E910A}" destId="{6D3B9970-897C-4240-A10C-E682B56F93AE}" srcOrd="0" destOrd="0" presId="urn:microsoft.com/office/officeart/2005/8/layout/vList5"/>
    <dgm:cxn modelId="{3BB14AD2-2007-514F-ACD7-B2E7580FC094}" type="presOf" srcId="{49F7A661-761E-6741-BBA1-7100C47A5953}" destId="{E89F4D8F-8340-0E47-84B9-F435AB33C19F}" srcOrd="0" destOrd="0" presId="urn:microsoft.com/office/officeart/2005/8/layout/vList5"/>
    <dgm:cxn modelId="{EDDB56D4-ADA4-9E45-B49E-CAA39F5B8B23}" type="presOf" srcId="{2D95F183-25CE-E64B-BF55-8D6BCFF145E5}" destId="{FD47F06D-782E-804B-8B8D-43BA5C04738C}" srcOrd="0" destOrd="0" presId="urn:microsoft.com/office/officeart/2005/8/layout/vList5"/>
    <dgm:cxn modelId="{84DC12D5-3773-074D-A036-A37F2C9DC491}" type="presOf" srcId="{781FA702-F642-3643-9C93-51211AC3D652}" destId="{E5FAE57B-E20E-5047-B579-8193DD5B243E}" srcOrd="0" destOrd="0" presId="urn:microsoft.com/office/officeart/2005/8/layout/vList5"/>
    <dgm:cxn modelId="{7DF211D6-F521-2D44-B98F-9699E78A6CE5}" srcId="{2D95F183-25CE-E64B-BF55-8D6BCFF145E5}" destId="{5C44BB0A-80CE-DF47-8383-A7FDA4DA7EF7}" srcOrd="3" destOrd="0" parTransId="{11348488-6956-E847-A2D1-432A100B3AE2}" sibTransId="{506600D8-D0EA-2243-9F21-1DF5B6E34CE0}"/>
    <dgm:cxn modelId="{E55A6ADD-C149-774E-A6C8-F4DC502D5336}" srcId="{3EB4DE48-FB57-6B4C-8157-1699C89E910A}" destId="{4C84AE18-8BB3-FE45-9D91-0F091FBC646E}" srcOrd="0" destOrd="0" parTransId="{311F37A4-8BB3-9A4A-A50A-5D1E0AB2D6D3}" sibTransId="{2368E0D5-9464-4A4F-91F6-2F83120D15E0}"/>
    <dgm:cxn modelId="{F8476FEC-1B63-544A-BC22-AA0E09F84CE7}" type="presOf" srcId="{4313959F-BBC0-194B-92B4-56A9F7BF65E0}" destId="{0D00F456-D1B5-0F43-B4F7-E8DB309D4246}" srcOrd="0" destOrd="0" presId="urn:microsoft.com/office/officeart/2005/8/layout/vList5"/>
    <dgm:cxn modelId="{7FEAA8F8-CADF-7544-AD8E-0B8A6657781A}" type="presOf" srcId="{20810531-C79F-374B-BCAF-C04BB58ED96F}" destId="{0D22423C-270F-F640-BAE5-B7E1B12C6B02}" srcOrd="0" destOrd="0" presId="urn:microsoft.com/office/officeart/2005/8/layout/vList5"/>
    <dgm:cxn modelId="{13521FFF-8AFC-A74E-AD19-3DF5822B86B8}" srcId="{2D95F183-25CE-E64B-BF55-8D6BCFF145E5}" destId="{D8CE9F7A-70E1-064F-861E-D2FE2A2C7CB3}" srcOrd="2" destOrd="0" parTransId="{D1A0E4E4-1525-924E-A1FB-4794984B782D}" sibTransId="{78B9C96F-273F-6040-91D8-AA0D6A74DF70}"/>
    <dgm:cxn modelId="{1DED7B19-E780-314E-BBDE-066A6DC95E14}" type="presParOf" srcId="{FD47F06D-782E-804B-8B8D-43BA5C04738C}" destId="{502E25BF-4B9F-CC4C-B937-93489B7A69B8}" srcOrd="0" destOrd="0" presId="urn:microsoft.com/office/officeart/2005/8/layout/vList5"/>
    <dgm:cxn modelId="{C9F5BB80-4629-974D-8B2D-22223E5DA962}" type="presParOf" srcId="{502E25BF-4B9F-CC4C-B937-93489B7A69B8}" destId="{5F081370-729C-6143-BD8E-07BB626E187F}" srcOrd="0" destOrd="0" presId="urn:microsoft.com/office/officeart/2005/8/layout/vList5"/>
    <dgm:cxn modelId="{E78A4D74-DEAD-6C4A-92AD-244A86373A86}" type="presParOf" srcId="{502E25BF-4B9F-CC4C-B937-93489B7A69B8}" destId="{E89F4D8F-8340-0E47-84B9-F435AB33C19F}" srcOrd="1" destOrd="0" presId="urn:microsoft.com/office/officeart/2005/8/layout/vList5"/>
    <dgm:cxn modelId="{F0C3B440-BE10-BA44-BDF7-61D0FD7FD2BF}" type="presParOf" srcId="{FD47F06D-782E-804B-8B8D-43BA5C04738C}" destId="{D6B22AAC-37F9-3C43-958B-23F5559EC466}" srcOrd="1" destOrd="0" presId="urn:microsoft.com/office/officeart/2005/8/layout/vList5"/>
    <dgm:cxn modelId="{58D384EE-19AD-274F-9DC3-14E22A43ECC6}" type="presParOf" srcId="{FD47F06D-782E-804B-8B8D-43BA5C04738C}" destId="{5FF82156-2C23-4B40-8636-43C4FFB1ACFA}" srcOrd="2" destOrd="0" presId="urn:microsoft.com/office/officeart/2005/8/layout/vList5"/>
    <dgm:cxn modelId="{19D0FAFA-0B6F-6845-8670-AD52B2BD3A70}" type="presParOf" srcId="{5FF82156-2C23-4B40-8636-43C4FFB1ACFA}" destId="{3D2422B1-FCB4-FF4F-A080-435A278B2A91}" srcOrd="0" destOrd="0" presId="urn:microsoft.com/office/officeart/2005/8/layout/vList5"/>
    <dgm:cxn modelId="{E8CDF20B-7F2D-404E-94CA-C800C7486B99}" type="presParOf" srcId="{5FF82156-2C23-4B40-8636-43C4FFB1ACFA}" destId="{0D22423C-270F-F640-BAE5-B7E1B12C6B02}" srcOrd="1" destOrd="0" presId="urn:microsoft.com/office/officeart/2005/8/layout/vList5"/>
    <dgm:cxn modelId="{1B8A0460-B352-9C47-A87A-01EBDF6CC9CD}" type="presParOf" srcId="{FD47F06D-782E-804B-8B8D-43BA5C04738C}" destId="{4DE9279B-06EF-9246-AEFC-9D72C42F0832}" srcOrd="3" destOrd="0" presId="urn:microsoft.com/office/officeart/2005/8/layout/vList5"/>
    <dgm:cxn modelId="{C8BF2E8A-D1F6-F44A-8587-B949673A5770}" type="presParOf" srcId="{FD47F06D-782E-804B-8B8D-43BA5C04738C}" destId="{2AA3C0BA-4AC3-994F-B14D-CD5A9549D8FF}" srcOrd="4" destOrd="0" presId="urn:microsoft.com/office/officeart/2005/8/layout/vList5"/>
    <dgm:cxn modelId="{6ED5F3C2-41F4-EC42-97DD-BAA64C30112F}" type="presParOf" srcId="{2AA3C0BA-4AC3-994F-B14D-CD5A9549D8FF}" destId="{334DA4E7-EED3-A440-BA75-0CA5505E26B7}" srcOrd="0" destOrd="0" presId="urn:microsoft.com/office/officeart/2005/8/layout/vList5"/>
    <dgm:cxn modelId="{45FC5CA8-DFE7-4146-97A0-4EBD46B0F45B}" type="presParOf" srcId="{2AA3C0BA-4AC3-994F-B14D-CD5A9549D8FF}" destId="{9DB08E02-52AA-E541-9E14-418ECBC49F75}" srcOrd="1" destOrd="0" presId="urn:microsoft.com/office/officeart/2005/8/layout/vList5"/>
    <dgm:cxn modelId="{7964BE52-24E2-D24C-B5BB-B74572B97B95}" type="presParOf" srcId="{FD47F06D-782E-804B-8B8D-43BA5C04738C}" destId="{408FAA20-74A1-BF4D-8AE3-51D2928C5F53}" srcOrd="5" destOrd="0" presId="urn:microsoft.com/office/officeart/2005/8/layout/vList5"/>
    <dgm:cxn modelId="{6ADE0955-71F9-B343-A738-8FEAA860F06E}" type="presParOf" srcId="{FD47F06D-782E-804B-8B8D-43BA5C04738C}" destId="{9509A789-BC4C-F24E-ABB6-20F9A010A510}" srcOrd="6" destOrd="0" presId="urn:microsoft.com/office/officeart/2005/8/layout/vList5"/>
    <dgm:cxn modelId="{F6725A6F-64A6-C74A-9BC1-688AB751339E}" type="presParOf" srcId="{9509A789-BC4C-F24E-ABB6-20F9A010A510}" destId="{6115AF71-0B1E-4744-8FFB-0E21A493FC60}" srcOrd="0" destOrd="0" presId="urn:microsoft.com/office/officeart/2005/8/layout/vList5"/>
    <dgm:cxn modelId="{C9515F74-E9F8-D74C-9554-F7FEA945498B}" type="presParOf" srcId="{9509A789-BC4C-F24E-ABB6-20F9A010A510}" destId="{9E704FF9-F28C-3A4C-B69F-64450F6294F9}" srcOrd="1" destOrd="0" presId="urn:microsoft.com/office/officeart/2005/8/layout/vList5"/>
    <dgm:cxn modelId="{77BDC7D9-01A8-B04E-A612-12690B93ACAB}" type="presParOf" srcId="{FD47F06D-782E-804B-8B8D-43BA5C04738C}" destId="{EDF4D5BB-4DF9-1449-A1ED-6AD237119B1B}" srcOrd="7" destOrd="0" presId="urn:microsoft.com/office/officeart/2005/8/layout/vList5"/>
    <dgm:cxn modelId="{49DB1EDC-76E3-9A4B-AEA0-69988B5F2FED}" type="presParOf" srcId="{FD47F06D-782E-804B-8B8D-43BA5C04738C}" destId="{3365FEFB-C1AA-684C-817D-8A386BE9B146}" srcOrd="8" destOrd="0" presId="urn:microsoft.com/office/officeart/2005/8/layout/vList5"/>
    <dgm:cxn modelId="{21BAFFD5-6CE3-F34B-9BE4-12559C01CEF7}" type="presParOf" srcId="{3365FEFB-C1AA-684C-817D-8A386BE9B146}" destId="{ED2E7CA4-B29A-A342-AC59-6B21E3FFD2FC}" srcOrd="0" destOrd="0" presId="urn:microsoft.com/office/officeart/2005/8/layout/vList5"/>
    <dgm:cxn modelId="{D0B48EE0-A89B-7F4A-944E-51F4EF96E8B9}" type="presParOf" srcId="{3365FEFB-C1AA-684C-817D-8A386BE9B146}" destId="{DC798CB4-E67F-8549-9AAA-76E424B5D306}" srcOrd="1" destOrd="0" presId="urn:microsoft.com/office/officeart/2005/8/layout/vList5"/>
    <dgm:cxn modelId="{EBDDD7A9-822C-2246-AC82-7A63AA35B2F8}" type="presParOf" srcId="{FD47F06D-782E-804B-8B8D-43BA5C04738C}" destId="{6D26D55B-9F94-1643-AE11-1CA227A4D83F}" srcOrd="9" destOrd="0" presId="urn:microsoft.com/office/officeart/2005/8/layout/vList5"/>
    <dgm:cxn modelId="{DA55D389-1E2E-984A-874B-793D93101F20}" type="presParOf" srcId="{FD47F06D-782E-804B-8B8D-43BA5C04738C}" destId="{ECCC1B90-A497-E74E-B53E-C50F311B88A2}" srcOrd="10" destOrd="0" presId="urn:microsoft.com/office/officeart/2005/8/layout/vList5"/>
    <dgm:cxn modelId="{94687475-839B-EB4B-90CA-24FC48E6C028}" type="presParOf" srcId="{ECCC1B90-A497-E74E-B53E-C50F311B88A2}" destId="{6D3B9970-897C-4240-A10C-E682B56F93AE}" srcOrd="0" destOrd="0" presId="urn:microsoft.com/office/officeart/2005/8/layout/vList5"/>
    <dgm:cxn modelId="{69186840-A353-6240-94D1-93FBA052F2B4}" type="presParOf" srcId="{ECCC1B90-A497-E74E-B53E-C50F311B88A2}" destId="{1052C9D5-5608-5B44-9B7E-603B237554FA}" srcOrd="1" destOrd="0" presId="urn:microsoft.com/office/officeart/2005/8/layout/vList5"/>
    <dgm:cxn modelId="{85C66491-E1DB-E043-A855-BDB5DEB35EC8}" type="presParOf" srcId="{FD47F06D-782E-804B-8B8D-43BA5C04738C}" destId="{6439A588-F552-7648-BA4D-6D3635D0319F}" srcOrd="11" destOrd="0" presId="urn:microsoft.com/office/officeart/2005/8/layout/vList5"/>
    <dgm:cxn modelId="{778563E5-F8F3-B345-A583-4B52C588B45B}" type="presParOf" srcId="{FD47F06D-782E-804B-8B8D-43BA5C04738C}" destId="{853E0552-21D2-BF44-A3BF-8C7AFC889A98}" srcOrd="12" destOrd="0" presId="urn:microsoft.com/office/officeart/2005/8/layout/vList5"/>
    <dgm:cxn modelId="{2F975657-A2CC-1A4A-AF90-55B588C3013A}" type="presParOf" srcId="{853E0552-21D2-BF44-A3BF-8C7AFC889A98}" destId="{521B8F74-B9F0-DE4F-9068-31996F08F60E}" srcOrd="0" destOrd="0" presId="urn:microsoft.com/office/officeart/2005/8/layout/vList5"/>
    <dgm:cxn modelId="{AEB0A516-8D8E-7342-B3A8-530C3136428D}" type="presParOf" srcId="{853E0552-21D2-BF44-A3BF-8C7AFC889A98}" destId="{E5FAE57B-E20E-5047-B579-8193DD5B243E}" srcOrd="1" destOrd="0" presId="urn:microsoft.com/office/officeart/2005/8/layout/vList5"/>
    <dgm:cxn modelId="{96BB9E4F-5258-1646-AAAE-1A3874764F8D}" type="presParOf" srcId="{FD47F06D-782E-804B-8B8D-43BA5C04738C}" destId="{6BA1FFE5-1951-9B4C-85EC-CADB5620B7A1}" srcOrd="13" destOrd="0" presId="urn:microsoft.com/office/officeart/2005/8/layout/vList5"/>
    <dgm:cxn modelId="{4C9B97D2-182C-F542-90AD-E21BE916F753}" type="presParOf" srcId="{FD47F06D-782E-804B-8B8D-43BA5C04738C}" destId="{460D8A02-80FC-8049-93A1-F3182AD98DA1}" srcOrd="14" destOrd="0" presId="urn:microsoft.com/office/officeart/2005/8/layout/vList5"/>
    <dgm:cxn modelId="{7182C508-BFFE-8745-A8F6-B1E04CC35B46}" type="presParOf" srcId="{460D8A02-80FC-8049-93A1-F3182AD98DA1}" destId="{0D00F456-D1B5-0F43-B4F7-E8DB309D4246}" srcOrd="0" destOrd="0" presId="urn:microsoft.com/office/officeart/2005/8/layout/vList5"/>
    <dgm:cxn modelId="{FAF1704B-C216-F04E-AEDE-BFC27603104C}" type="presParOf" srcId="{460D8A02-80FC-8049-93A1-F3182AD98DA1}" destId="{3C6CBABD-DCB1-6845-A918-443D8589753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B6AC7-4FE4-FD43-AE26-ABB2A200F62C}">
      <dsp:nvSpPr>
        <dsp:cNvPr id="0" name=""/>
        <dsp:cNvSpPr/>
      </dsp:nvSpPr>
      <dsp:spPr>
        <a:xfrm>
          <a:off x="3282" y="569527"/>
          <a:ext cx="1777372" cy="1066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>
              <a:latin typeface="Avenir Next Condensed" panose="020B0506020202020204" pitchFamily="34" charset="0"/>
            </a:rPr>
            <a:t>Introducción Curso</a:t>
          </a:r>
          <a:endParaRPr lang="es-ES" sz="1500" kern="1200" dirty="0">
            <a:latin typeface="Avenir Next Condensed" panose="020B0506020202020204" pitchFamily="34" charset="0"/>
          </a:endParaRPr>
        </a:p>
      </dsp:txBody>
      <dsp:txXfrm>
        <a:off x="3282" y="569527"/>
        <a:ext cx="1777372" cy="1066423"/>
      </dsp:txXfrm>
    </dsp:sp>
    <dsp:sp modelId="{A54F31F1-9195-544E-84B8-EE93AA45BA04}">
      <dsp:nvSpPr>
        <dsp:cNvPr id="0" name=""/>
        <dsp:cNvSpPr/>
      </dsp:nvSpPr>
      <dsp:spPr>
        <a:xfrm>
          <a:off x="1958392" y="569527"/>
          <a:ext cx="1777372" cy="1066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>
              <a:latin typeface="Avenir Next Condensed" panose="020B0506020202020204" pitchFamily="34" charset="0"/>
            </a:rPr>
            <a:t>Concepto Arquitectura Pública</a:t>
          </a:r>
        </a:p>
      </dsp:txBody>
      <dsp:txXfrm>
        <a:off x="1958392" y="569527"/>
        <a:ext cx="1777372" cy="1066423"/>
      </dsp:txXfrm>
    </dsp:sp>
    <dsp:sp modelId="{6518789B-8622-134C-A1C1-0B6223E4CD1B}">
      <dsp:nvSpPr>
        <dsp:cNvPr id="0" name=""/>
        <dsp:cNvSpPr/>
      </dsp:nvSpPr>
      <dsp:spPr>
        <a:xfrm>
          <a:off x="3913501" y="569527"/>
          <a:ext cx="1777372" cy="1066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>
              <a:latin typeface="Avenir Next Condensed" panose="020B0506020202020204" pitchFamily="34" charset="0"/>
            </a:rPr>
            <a:t>Organismos responsables de la Arquitectura Pública</a:t>
          </a:r>
        </a:p>
      </dsp:txBody>
      <dsp:txXfrm>
        <a:off x="3913501" y="569527"/>
        <a:ext cx="1777372" cy="1066423"/>
      </dsp:txXfrm>
    </dsp:sp>
    <dsp:sp modelId="{B2EE94FC-1685-754A-8D85-509751BD73BA}">
      <dsp:nvSpPr>
        <dsp:cNvPr id="0" name=""/>
        <dsp:cNvSpPr/>
      </dsp:nvSpPr>
      <dsp:spPr>
        <a:xfrm>
          <a:off x="5868610" y="569527"/>
          <a:ext cx="1777372" cy="1066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>
              <a:latin typeface="Avenir Next Condensed" panose="020B0506020202020204" pitchFamily="34" charset="0"/>
            </a:rPr>
            <a:t>Aportes Arquitectura Pública al Espacio Urbano</a:t>
          </a:r>
        </a:p>
      </dsp:txBody>
      <dsp:txXfrm>
        <a:off x="5868610" y="569527"/>
        <a:ext cx="1777372" cy="1066423"/>
      </dsp:txXfrm>
    </dsp:sp>
    <dsp:sp modelId="{782B0C6D-6BDE-394C-8085-A434DB1BBAB4}">
      <dsp:nvSpPr>
        <dsp:cNvPr id="0" name=""/>
        <dsp:cNvSpPr/>
      </dsp:nvSpPr>
      <dsp:spPr>
        <a:xfrm>
          <a:off x="7823720" y="569527"/>
          <a:ext cx="1777372" cy="1066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>
              <a:latin typeface="Avenir Next Condensed" panose="020B0506020202020204" pitchFamily="34" charset="0"/>
            </a:rPr>
            <a:t>¿Arquitectura Pública, Polo de Desarrollo?</a:t>
          </a:r>
        </a:p>
      </dsp:txBody>
      <dsp:txXfrm>
        <a:off x="7823720" y="569527"/>
        <a:ext cx="1777372" cy="1066423"/>
      </dsp:txXfrm>
    </dsp:sp>
    <dsp:sp modelId="{EC09D80A-54C2-0A41-86C0-403E64D264B6}">
      <dsp:nvSpPr>
        <dsp:cNvPr id="0" name=""/>
        <dsp:cNvSpPr/>
      </dsp:nvSpPr>
      <dsp:spPr>
        <a:xfrm>
          <a:off x="980837" y="1813687"/>
          <a:ext cx="1777372" cy="1066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>
              <a:latin typeface="Avenir Next Condensed" panose="020B0506020202020204" pitchFamily="34" charset="0"/>
            </a:rPr>
            <a:t>Responsabilidad de la Edificación Pública en el desarrollo de la Ciudad</a:t>
          </a:r>
        </a:p>
      </dsp:txBody>
      <dsp:txXfrm>
        <a:off x="980837" y="1813687"/>
        <a:ext cx="1777372" cy="1066423"/>
      </dsp:txXfrm>
    </dsp:sp>
    <dsp:sp modelId="{F8B52758-2DB6-764E-97CD-37B8B6140212}">
      <dsp:nvSpPr>
        <dsp:cNvPr id="0" name=""/>
        <dsp:cNvSpPr/>
      </dsp:nvSpPr>
      <dsp:spPr>
        <a:xfrm>
          <a:off x="2935946" y="1813687"/>
          <a:ext cx="1777372" cy="1066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>
              <a:latin typeface="Avenir Next Condensed" panose="020B0506020202020204" pitchFamily="34" charset="0"/>
            </a:rPr>
            <a:t>Historia Arquitectura Pública en Chile</a:t>
          </a:r>
        </a:p>
      </dsp:txBody>
      <dsp:txXfrm>
        <a:off x="2935946" y="1813687"/>
        <a:ext cx="1777372" cy="1066423"/>
      </dsp:txXfrm>
    </dsp:sp>
    <dsp:sp modelId="{C618A292-BF60-A143-97E2-7EF8E9415B65}">
      <dsp:nvSpPr>
        <dsp:cNvPr id="0" name=""/>
        <dsp:cNvSpPr/>
      </dsp:nvSpPr>
      <dsp:spPr>
        <a:xfrm>
          <a:off x="4891056" y="1813687"/>
          <a:ext cx="1777372" cy="1066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>
              <a:latin typeface="Avenir Next Condensed" panose="020B0506020202020204" pitchFamily="34" charset="0"/>
            </a:rPr>
            <a:t>Arquitectura Pública en Latinoamérica</a:t>
          </a:r>
        </a:p>
      </dsp:txBody>
      <dsp:txXfrm>
        <a:off x="4891056" y="1813687"/>
        <a:ext cx="1777372" cy="1066423"/>
      </dsp:txXfrm>
    </dsp:sp>
    <dsp:sp modelId="{F3343432-99B5-D34E-B2F2-26EB6037251E}">
      <dsp:nvSpPr>
        <dsp:cNvPr id="0" name=""/>
        <dsp:cNvSpPr/>
      </dsp:nvSpPr>
      <dsp:spPr>
        <a:xfrm>
          <a:off x="6846165" y="1813687"/>
          <a:ext cx="1777372" cy="1066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>
              <a:latin typeface="Avenir Next Condensed" panose="020B0506020202020204" pitchFamily="34" charset="0"/>
            </a:rPr>
            <a:t>Implementación Arquitectura Pública en Chile</a:t>
          </a:r>
        </a:p>
      </dsp:txBody>
      <dsp:txXfrm>
        <a:off x="6846165" y="1813687"/>
        <a:ext cx="1777372" cy="1066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F4D8F-8340-0E47-84B9-F435AB33C19F}">
      <dsp:nvSpPr>
        <dsp:cNvPr id="0" name=""/>
        <dsp:cNvSpPr/>
      </dsp:nvSpPr>
      <dsp:spPr>
        <a:xfrm rot="5400000">
          <a:off x="6351194" y="-2848075"/>
          <a:ext cx="358064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latin typeface="Avenir Next Condensed" panose="020B0506020202020204" pitchFamily="34" charset="0"/>
            </a:rPr>
            <a:t>INTRODUCCION AL CURSO</a:t>
          </a:r>
        </a:p>
      </dsp:txBody>
      <dsp:txXfrm rot="-5400000">
        <a:off x="3457179" y="63419"/>
        <a:ext cx="6128617" cy="323106"/>
      </dsp:txXfrm>
    </dsp:sp>
    <dsp:sp modelId="{5F081370-729C-6143-BD8E-07BB626E187F}">
      <dsp:nvSpPr>
        <dsp:cNvPr id="0" name=""/>
        <dsp:cNvSpPr/>
      </dsp:nvSpPr>
      <dsp:spPr>
        <a:xfrm>
          <a:off x="0" y="1181"/>
          <a:ext cx="3457179" cy="44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b="0" i="0" u="none" kern="1200" dirty="0">
              <a:latin typeface="Avenir Next Condensed" panose="020B0506020202020204" pitchFamily="34" charset="0"/>
            </a:rPr>
            <a:t>27/09/2018</a:t>
          </a:r>
          <a:endParaRPr lang="es-ES" sz="1300" kern="1200" dirty="0">
            <a:latin typeface="Avenir Next Condensed" panose="020B0506020202020204" pitchFamily="34" charset="0"/>
          </a:endParaRPr>
        </a:p>
      </dsp:txBody>
      <dsp:txXfrm>
        <a:off x="21849" y="23030"/>
        <a:ext cx="3413481" cy="403882"/>
      </dsp:txXfrm>
    </dsp:sp>
    <dsp:sp modelId="{0D22423C-270F-F640-BAE5-B7E1B12C6B02}">
      <dsp:nvSpPr>
        <dsp:cNvPr id="0" name=""/>
        <dsp:cNvSpPr/>
      </dsp:nvSpPr>
      <dsp:spPr>
        <a:xfrm rot="5400000">
          <a:off x="6351194" y="-2378116"/>
          <a:ext cx="358064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1" i="0" u="none" kern="1200" dirty="0">
              <a:latin typeface="Avenir Next Condensed" panose="020B0506020202020204" pitchFamily="34" charset="0"/>
            </a:rPr>
            <a:t>CONCEPTO ARQUITECTURA PUBLICA </a:t>
          </a:r>
          <a:endParaRPr lang="es-CL" sz="1300" kern="1200" dirty="0">
            <a:latin typeface="Avenir Next Condensed" panose="020B0506020202020204" pitchFamily="34" charset="0"/>
          </a:endParaRPr>
        </a:p>
      </dsp:txBody>
      <dsp:txXfrm rot="-5400000">
        <a:off x="3457179" y="533378"/>
        <a:ext cx="6128617" cy="323106"/>
      </dsp:txXfrm>
    </dsp:sp>
    <dsp:sp modelId="{3D2422B1-FCB4-FF4F-A080-435A278B2A91}">
      <dsp:nvSpPr>
        <dsp:cNvPr id="0" name=""/>
        <dsp:cNvSpPr/>
      </dsp:nvSpPr>
      <dsp:spPr>
        <a:xfrm>
          <a:off x="0" y="471141"/>
          <a:ext cx="3457179" cy="44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>
              <a:latin typeface="Avenir Next Condensed" panose="020B0506020202020204" pitchFamily="34" charset="0"/>
            </a:rPr>
            <a:t>04/10/2018</a:t>
          </a:r>
        </a:p>
      </dsp:txBody>
      <dsp:txXfrm>
        <a:off x="21849" y="492990"/>
        <a:ext cx="3413481" cy="403882"/>
      </dsp:txXfrm>
    </dsp:sp>
    <dsp:sp modelId="{9DB08E02-52AA-E541-9E14-418ECBC49F75}">
      <dsp:nvSpPr>
        <dsp:cNvPr id="0" name=""/>
        <dsp:cNvSpPr/>
      </dsp:nvSpPr>
      <dsp:spPr>
        <a:xfrm rot="5400000">
          <a:off x="6351194" y="-1908157"/>
          <a:ext cx="358064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1" i="0" u="none" kern="1200" dirty="0">
              <a:latin typeface="Avenir Next Condensed" panose="020B0506020202020204" pitchFamily="34" charset="0"/>
            </a:rPr>
            <a:t>CONCEPTO ARQUITECTURA PUBLICA / ACTIVIDAD PRACTICA</a:t>
          </a:r>
          <a:endParaRPr lang="es-CL" sz="1300" kern="1200" dirty="0">
            <a:latin typeface="Avenir Next Condensed" panose="020B0506020202020204" pitchFamily="34" charset="0"/>
          </a:endParaRPr>
        </a:p>
      </dsp:txBody>
      <dsp:txXfrm rot="-5400000">
        <a:off x="3457179" y="1003337"/>
        <a:ext cx="6128617" cy="323106"/>
      </dsp:txXfrm>
    </dsp:sp>
    <dsp:sp modelId="{334DA4E7-EED3-A440-BA75-0CA5505E26B7}">
      <dsp:nvSpPr>
        <dsp:cNvPr id="0" name=""/>
        <dsp:cNvSpPr/>
      </dsp:nvSpPr>
      <dsp:spPr>
        <a:xfrm>
          <a:off x="0" y="941100"/>
          <a:ext cx="3457179" cy="44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>
              <a:latin typeface="Avenir Next Condensed" panose="020B0506020202020204" pitchFamily="34" charset="0"/>
            </a:rPr>
            <a:t>11/10/2018</a:t>
          </a:r>
        </a:p>
      </dsp:txBody>
      <dsp:txXfrm>
        <a:off x="21849" y="962949"/>
        <a:ext cx="3413481" cy="403882"/>
      </dsp:txXfrm>
    </dsp:sp>
    <dsp:sp modelId="{9E704FF9-F28C-3A4C-B69F-64450F6294F9}">
      <dsp:nvSpPr>
        <dsp:cNvPr id="0" name=""/>
        <dsp:cNvSpPr/>
      </dsp:nvSpPr>
      <dsp:spPr>
        <a:xfrm rot="5400000">
          <a:off x="6351194" y="-1438198"/>
          <a:ext cx="358064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0" i="0" u="none" kern="1200" dirty="0">
              <a:latin typeface="Avenir Next Condensed" panose="020B0506020202020204" pitchFamily="34" charset="0"/>
            </a:rPr>
            <a:t>ORGANISMOS RESPONSALBES DE LA ARQUITECTURA PUBLICA</a:t>
          </a:r>
          <a:endParaRPr lang="es-CL" sz="1300" kern="1200" dirty="0">
            <a:latin typeface="Avenir Next Condensed" panose="020B0506020202020204" pitchFamily="34" charset="0"/>
          </a:endParaRPr>
        </a:p>
      </dsp:txBody>
      <dsp:txXfrm rot="-5400000">
        <a:off x="3457179" y="1473296"/>
        <a:ext cx="6128617" cy="323106"/>
      </dsp:txXfrm>
    </dsp:sp>
    <dsp:sp modelId="{6115AF71-0B1E-4744-8FFB-0E21A493FC60}">
      <dsp:nvSpPr>
        <dsp:cNvPr id="0" name=""/>
        <dsp:cNvSpPr/>
      </dsp:nvSpPr>
      <dsp:spPr>
        <a:xfrm>
          <a:off x="0" y="1411059"/>
          <a:ext cx="3457179" cy="44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>
              <a:latin typeface="Avenir Next Condensed" panose="020B0506020202020204" pitchFamily="34" charset="0"/>
            </a:rPr>
            <a:t>18/10/2018</a:t>
          </a:r>
        </a:p>
      </dsp:txBody>
      <dsp:txXfrm>
        <a:off x="21849" y="1432908"/>
        <a:ext cx="3413481" cy="403882"/>
      </dsp:txXfrm>
    </dsp:sp>
    <dsp:sp modelId="{DC798CB4-E67F-8549-9AAA-76E424B5D306}">
      <dsp:nvSpPr>
        <dsp:cNvPr id="0" name=""/>
        <dsp:cNvSpPr/>
      </dsp:nvSpPr>
      <dsp:spPr>
        <a:xfrm rot="5400000">
          <a:off x="6351194" y="-968239"/>
          <a:ext cx="358064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0" i="0" u="none" kern="1200" dirty="0">
              <a:latin typeface="Avenir Next Condensed" panose="020B0506020202020204" pitchFamily="34" charset="0"/>
            </a:rPr>
            <a:t>ORGANISMOS RESPONSALBES DE LA ARQUITECTURA PUBLICA / ACTIVIDAD PRACTICA</a:t>
          </a:r>
          <a:endParaRPr lang="es-CL" sz="1300" kern="1200" dirty="0">
            <a:latin typeface="Avenir Next Condensed" panose="020B0506020202020204" pitchFamily="34" charset="0"/>
          </a:endParaRPr>
        </a:p>
      </dsp:txBody>
      <dsp:txXfrm rot="-5400000">
        <a:off x="3457179" y="1943255"/>
        <a:ext cx="6128617" cy="323106"/>
      </dsp:txXfrm>
    </dsp:sp>
    <dsp:sp modelId="{ED2E7CA4-B29A-A342-AC59-6B21E3FFD2FC}">
      <dsp:nvSpPr>
        <dsp:cNvPr id="0" name=""/>
        <dsp:cNvSpPr/>
      </dsp:nvSpPr>
      <dsp:spPr>
        <a:xfrm>
          <a:off x="0" y="1881018"/>
          <a:ext cx="3457179" cy="44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>
              <a:latin typeface="Avenir Next Condensed" panose="020B0506020202020204" pitchFamily="34" charset="0"/>
            </a:rPr>
            <a:t>25/10/2018</a:t>
          </a:r>
        </a:p>
      </dsp:txBody>
      <dsp:txXfrm>
        <a:off x="21849" y="1902867"/>
        <a:ext cx="3413481" cy="403882"/>
      </dsp:txXfrm>
    </dsp:sp>
    <dsp:sp modelId="{1052C9D5-5608-5B44-9B7E-603B237554FA}">
      <dsp:nvSpPr>
        <dsp:cNvPr id="0" name=""/>
        <dsp:cNvSpPr/>
      </dsp:nvSpPr>
      <dsp:spPr>
        <a:xfrm rot="5400000">
          <a:off x="6351194" y="-498279"/>
          <a:ext cx="358064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1" i="0" u="none" kern="1200" dirty="0">
              <a:latin typeface="Avenir Next Condensed" panose="020B0506020202020204" pitchFamily="34" charset="0"/>
            </a:rPr>
            <a:t>APORTES ARQUITECTURA PUBLICA AL ESPACIO URBANO</a:t>
          </a:r>
          <a:endParaRPr lang="es-CL" sz="1300" kern="1200" dirty="0">
            <a:latin typeface="Avenir Next Condensed" panose="020B0506020202020204" pitchFamily="34" charset="0"/>
          </a:endParaRPr>
        </a:p>
      </dsp:txBody>
      <dsp:txXfrm rot="-5400000">
        <a:off x="3457179" y="2413215"/>
        <a:ext cx="6128617" cy="323106"/>
      </dsp:txXfrm>
    </dsp:sp>
    <dsp:sp modelId="{6D3B9970-897C-4240-A10C-E682B56F93AE}">
      <dsp:nvSpPr>
        <dsp:cNvPr id="0" name=""/>
        <dsp:cNvSpPr/>
      </dsp:nvSpPr>
      <dsp:spPr>
        <a:xfrm>
          <a:off x="0" y="2350978"/>
          <a:ext cx="3457179" cy="44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>
              <a:latin typeface="Avenir Next Condensed" panose="020B0506020202020204" pitchFamily="34" charset="0"/>
            </a:rPr>
            <a:t>01/11/2018</a:t>
          </a:r>
        </a:p>
      </dsp:txBody>
      <dsp:txXfrm>
        <a:off x="21849" y="2372827"/>
        <a:ext cx="3413481" cy="403882"/>
      </dsp:txXfrm>
    </dsp:sp>
    <dsp:sp modelId="{E5FAE57B-E20E-5047-B579-8193DD5B243E}">
      <dsp:nvSpPr>
        <dsp:cNvPr id="0" name=""/>
        <dsp:cNvSpPr/>
      </dsp:nvSpPr>
      <dsp:spPr>
        <a:xfrm rot="5400000">
          <a:off x="6351194" y="-28320"/>
          <a:ext cx="358064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1" i="0" u="none" kern="1200" dirty="0">
              <a:latin typeface="Avenir Next Condensed" panose="020B0506020202020204" pitchFamily="34" charset="0"/>
            </a:rPr>
            <a:t>APORTES ARQUITECTURA PUBLICA AL ESPACIO URBANO /ACTIVIDAD PRACTICA</a:t>
          </a:r>
          <a:endParaRPr lang="es-CL" sz="1300" kern="1200" dirty="0">
            <a:latin typeface="Avenir Next Condensed" panose="020B0506020202020204" pitchFamily="34" charset="0"/>
          </a:endParaRPr>
        </a:p>
      </dsp:txBody>
      <dsp:txXfrm rot="-5400000">
        <a:off x="3457179" y="2883174"/>
        <a:ext cx="6128617" cy="323106"/>
      </dsp:txXfrm>
    </dsp:sp>
    <dsp:sp modelId="{521B8F74-B9F0-DE4F-9068-31996F08F60E}">
      <dsp:nvSpPr>
        <dsp:cNvPr id="0" name=""/>
        <dsp:cNvSpPr/>
      </dsp:nvSpPr>
      <dsp:spPr>
        <a:xfrm>
          <a:off x="0" y="2820937"/>
          <a:ext cx="3457179" cy="44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>
              <a:latin typeface="Avenir Next Condensed" panose="020B0506020202020204" pitchFamily="34" charset="0"/>
            </a:rPr>
            <a:t>08/11/2018</a:t>
          </a:r>
        </a:p>
      </dsp:txBody>
      <dsp:txXfrm>
        <a:off x="21849" y="2842786"/>
        <a:ext cx="3413481" cy="403882"/>
      </dsp:txXfrm>
    </dsp:sp>
    <dsp:sp modelId="{00110AA2-1A84-BC43-878E-61B9AC76475F}">
      <dsp:nvSpPr>
        <dsp:cNvPr id="0" name=""/>
        <dsp:cNvSpPr/>
      </dsp:nvSpPr>
      <dsp:spPr>
        <a:xfrm rot="5400000">
          <a:off x="6351194" y="441638"/>
          <a:ext cx="358064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1" i="0" u="none" kern="1200" dirty="0">
              <a:latin typeface="Avenir Next Condensed" panose="020B0506020202020204" pitchFamily="34" charset="0"/>
            </a:rPr>
            <a:t>PRUEBA</a:t>
          </a:r>
          <a:endParaRPr lang="es-CL" sz="1300" kern="1200" dirty="0">
            <a:latin typeface="Avenir Next Condensed" panose="020B0506020202020204" pitchFamily="34" charset="0"/>
          </a:endParaRPr>
        </a:p>
      </dsp:txBody>
      <dsp:txXfrm rot="-5400000">
        <a:off x="3457179" y="3353133"/>
        <a:ext cx="6128617" cy="323106"/>
      </dsp:txXfrm>
    </dsp:sp>
    <dsp:sp modelId="{0D00F456-D1B5-0F43-B4F7-E8DB309D4246}">
      <dsp:nvSpPr>
        <dsp:cNvPr id="0" name=""/>
        <dsp:cNvSpPr/>
      </dsp:nvSpPr>
      <dsp:spPr>
        <a:xfrm>
          <a:off x="0" y="3290896"/>
          <a:ext cx="3457179" cy="44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>
              <a:latin typeface="Avenir Next Condensed" panose="020B0506020202020204" pitchFamily="34" charset="0"/>
            </a:rPr>
            <a:t>15/11/2018</a:t>
          </a:r>
        </a:p>
      </dsp:txBody>
      <dsp:txXfrm>
        <a:off x="21849" y="3312745"/>
        <a:ext cx="3413481" cy="403882"/>
      </dsp:txXfrm>
    </dsp:sp>
    <dsp:sp modelId="{68DB65E4-8F55-4C49-A961-FE39095AD634}">
      <dsp:nvSpPr>
        <dsp:cNvPr id="0" name=""/>
        <dsp:cNvSpPr/>
      </dsp:nvSpPr>
      <dsp:spPr>
        <a:xfrm rot="5400000">
          <a:off x="6351194" y="911597"/>
          <a:ext cx="358064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b="0" i="0" u="none" kern="1200" dirty="0">
              <a:latin typeface="Avenir Next Condensed" panose="020B0506020202020204" pitchFamily="34" charset="0"/>
            </a:rPr>
            <a:t>ARQUITECTURA PUBLICA POLO DE DESARROLLO</a:t>
          </a:r>
          <a:endParaRPr lang="es-CL" sz="1300" kern="1200" dirty="0">
            <a:latin typeface="Avenir Next Condensed" panose="020B0506020202020204" pitchFamily="34" charset="0"/>
          </a:endParaRPr>
        </a:p>
      </dsp:txBody>
      <dsp:txXfrm rot="-5400000">
        <a:off x="3457179" y="3823092"/>
        <a:ext cx="6128617" cy="323106"/>
      </dsp:txXfrm>
    </dsp:sp>
    <dsp:sp modelId="{64044B59-8091-684E-A952-5386FCEF9D0F}">
      <dsp:nvSpPr>
        <dsp:cNvPr id="0" name=""/>
        <dsp:cNvSpPr/>
      </dsp:nvSpPr>
      <dsp:spPr>
        <a:xfrm>
          <a:off x="0" y="3760855"/>
          <a:ext cx="3457179" cy="44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>
              <a:latin typeface="Avenir Next Condensed" panose="020B0506020202020204" pitchFamily="34" charset="0"/>
            </a:rPr>
            <a:t>22/11/2018</a:t>
          </a:r>
        </a:p>
      </dsp:txBody>
      <dsp:txXfrm>
        <a:off x="21849" y="3782704"/>
        <a:ext cx="3413481" cy="4038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F4D8F-8340-0E47-84B9-F435AB33C19F}">
      <dsp:nvSpPr>
        <dsp:cNvPr id="0" name=""/>
        <dsp:cNvSpPr/>
      </dsp:nvSpPr>
      <dsp:spPr>
        <a:xfrm rot="5400000">
          <a:off x="6331239" y="-2824148"/>
          <a:ext cx="397975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Avenir Next Condensed" panose="020B0506020202020204" pitchFamily="34" charset="0"/>
            </a:rPr>
            <a:t>ARQUITECTURA PUBLICA POLO DE DESARROLLO /ACTIVIDAD PRACTICA</a:t>
          </a:r>
        </a:p>
      </dsp:txBody>
      <dsp:txXfrm rot="-5400000">
        <a:off x="3457179" y="69340"/>
        <a:ext cx="6126668" cy="359119"/>
      </dsp:txXfrm>
    </dsp:sp>
    <dsp:sp modelId="{5F081370-729C-6143-BD8E-07BB626E187F}">
      <dsp:nvSpPr>
        <dsp:cNvPr id="0" name=""/>
        <dsp:cNvSpPr/>
      </dsp:nvSpPr>
      <dsp:spPr>
        <a:xfrm>
          <a:off x="0" y="164"/>
          <a:ext cx="3457179" cy="497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b="0" i="0" u="none" kern="1200" dirty="0">
              <a:latin typeface="Avenir Next Condensed" panose="020B0506020202020204" pitchFamily="34" charset="0"/>
            </a:rPr>
            <a:t>29/11/2018</a:t>
          </a:r>
          <a:endParaRPr lang="es-ES" sz="2500" kern="1200" dirty="0">
            <a:latin typeface="Avenir Next Condensed" panose="020B0506020202020204" pitchFamily="34" charset="0"/>
          </a:endParaRPr>
        </a:p>
      </dsp:txBody>
      <dsp:txXfrm>
        <a:off x="24284" y="24448"/>
        <a:ext cx="3408611" cy="448901"/>
      </dsp:txXfrm>
    </dsp:sp>
    <dsp:sp modelId="{0D22423C-270F-F640-BAE5-B7E1B12C6B02}">
      <dsp:nvSpPr>
        <dsp:cNvPr id="0" name=""/>
        <dsp:cNvSpPr/>
      </dsp:nvSpPr>
      <dsp:spPr>
        <a:xfrm rot="5400000">
          <a:off x="6331239" y="-2301805"/>
          <a:ext cx="397975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b="1" i="0" u="none" kern="1200" dirty="0">
              <a:latin typeface="Avenir Next Condensed" panose="020B0506020202020204" pitchFamily="34" charset="0"/>
            </a:rPr>
            <a:t>RESPONSABILIDAD ARQUITECTURA PUBLICA EN EL DESARROLLO DE LA CIUDAD</a:t>
          </a:r>
          <a:endParaRPr lang="es-CL" sz="1100" kern="1200" dirty="0">
            <a:latin typeface="Avenir Next Condensed" panose="020B0506020202020204" pitchFamily="34" charset="0"/>
          </a:endParaRPr>
        </a:p>
      </dsp:txBody>
      <dsp:txXfrm rot="-5400000">
        <a:off x="3457179" y="591683"/>
        <a:ext cx="6126668" cy="359119"/>
      </dsp:txXfrm>
    </dsp:sp>
    <dsp:sp modelId="{3D2422B1-FCB4-FF4F-A080-435A278B2A91}">
      <dsp:nvSpPr>
        <dsp:cNvPr id="0" name=""/>
        <dsp:cNvSpPr/>
      </dsp:nvSpPr>
      <dsp:spPr>
        <a:xfrm>
          <a:off x="0" y="522507"/>
          <a:ext cx="3457179" cy="497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latin typeface="Avenir Next Condensed" panose="020B0506020202020204" pitchFamily="34" charset="0"/>
            </a:rPr>
            <a:t>06/12/2018</a:t>
          </a:r>
        </a:p>
      </dsp:txBody>
      <dsp:txXfrm>
        <a:off x="24284" y="546791"/>
        <a:ext cx="3408611" cy="448901"/>
      </dsp:txXfrm>
    </dsp:sp>
    <dsp:sp modelId="{9DB08E02-52AA-E541-9E14-418ECBC49F75}">
      <dsp:nvSpPr>
        <dsp:cNvPr id="0" name=""/>
        <dsp:cNvSpPr/>
      </dsp:nvSpPr>
      <dsp:spPr>
        <a:xfrm rot="5400000">
          <a:off x="6331239" y="-1779462"/>
          <a:ext cx="397975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b="1" i="0" u="none" kern="1200" dirty="0">
              <a:latin typeface="Avenir Next Condensed" panose="020B0506020202020204" pitchFamily="34" charset="0"/>
            </a:rPr>
            <a:t>RESPONSABILIDAD ARQUITECTURA PUBLICA EN EL DESARROLLO DE LA CIUDAD/ ACTIVIDAD PRACTICA</a:t>
          </a:r>
          <a:endParaRPr lang="es-CL" sz="1100" kern="1200" dirty="0">
            <a:latin typeface="Avenir Next Condensed" panose="020B0506020202020204" pitchFamily="34" charset="0"/>
          </a:endParaRPr>
        </a:p>
      </dsp:txBody>
      <dsp:txXfrm rot="-5400000">
        <a:off x="3457179" y="1114026"/>
        <a:ext cx="6126668" cy="359119"/>
      </dsp:txXfrm>
    </dsp:sp>
    <dsp:sp modelId="{334DA4E7-EED3-A440-BA75-0CA5505E26B7}">
      <dsp:nvSpPr>
        <dsp:cNvPr id="0" name=""/>
        <dsp:cNvSpPr/>
      </dsp:nvSpPr>
      <dsp:spPr>
        <a:xfrm>
          <a:off x="0" y="1044850"/>
          <a:ext cx="3457179" cy="497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latin typeface="Avenir Next Condensed" panose="020B0506020202020204" pitchFamily="34" charset="0"/>
            </a:rPr>
            <a:t>13/12/2018</a:t>
          </a:r>
        </a:p>
      </dsp:txBody>
      <dsp:txXfrm>
        <a:off x="24284" y="1069134"/>
        <a:ext cx="3408611" cy="448901"/>
      </dsp:txXfrm>
    </dsp:sp>
    <dsp:sp modelId="{9E704FF9-F28C-3A4C-B69F-64450F6294F9}">
      <dsp:nvSpPr>
        <dsp:cNvPr id="0" name=""/>
        <dsp:cNvSpPr/>
      </dsp:nvSpPr>
      <dsp:spPr>
        <a:xfrm rot="5400000">
          <a:off x="6331239" y="-1257119"/>
          <a:ext cx="397975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b="0" i="0" u="none" kern="1200" dirty="0">
              <a:latin typeface="Avenir Next Condensed" panose="020B0506020202020204" pitchFamily="34" charset="0"/>
            </a:rPr>
            <a:t>HISTORIA DE LA ARQUITECTURA PUBLICA EN CHILE</a:t>
          </a:r>
          <a:endParaRPr lang="es-CL" sz="1100" kern="1200" dirty="0">
            <a:latin typeface="Avenir Next Condensed" panose="020B0506020202020204" pitchFamily="34" charset="0"/>
          </a:endParaRPr>
        </a:p>
      </dsp:txBody>
      <dsp:txXfrm rot="-5400000">
        <a:off x="3457179" y="1636369"/>
        <a:ext cx="6126668" cy="359119"/>
      </dsp:txXfrm>
    </dsp:sp>
    <dsp:sp modelId="{6115AF71-0B1E-4744-8FFB-0E21A493FC60}">
      <dsp:nvSpPr>
        <dsp:cNvPr id="0" name=""/>
        <dsp:cNvSpPr/>
      </dsp:nvSpPr>
      <dsp:spPr>
        <a:xfrm>
          <a:off x="0" y="1567193"/>
          <a:ext cx="3457179" cy="497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latin typeface="Avenir Next Condensed" panose="020B0506020202020204" pitchFamily="34" charset="0"/>
            </a:rPr>
            <a:t>20/12/2018</a:t>
          </a:r>
        </a:p>
      </dsp:txBody>
      <dsp:txXfrm>
        <a:off x="24284" y="1591477"/>
        <a:ext cx="3408611" cy="448901"/>
      </dsp:txXfrm>
    </dsp:sp>
    <dsp:sp modelId="{DC798CB4-E67F-8549-9AAA-76E424B5D306}">
      <dsp:nvSpPr>
        <dsp:cNvPr id="0" name=""/>
        <dsp:cNvSpPr/>
      </dsp:nvSpPr>
      <dsp:spPr>
        <a:xfrm rot="5400000">
          <a:off x="6331239" y="-734777"/>
          <a:ext cx="397975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b="0" i="0" u="none" kern="1200" dirty="0">
              <a:latin typeface="Avenir Next Condensed" panose="020B0506020202020204" pitchFamily="34" charset="0"/>
            </a:rPr>
            <a:t>HISTORIA DE LA ARQUITECTURA PUBLICA EN CHILE/ ACTIVIDAD PRACTICA</a:t>
          </a:r>
          <a:endParaRPr lang="es-CL" sz="1100" kern="1200" dirty="0">
            <a:latin typeface="Avenir Next Condensed" panose="020B0506020202020204" pitchFamily="34" charset="0"/>
          </a:endParaRPr>
        </a:p>
      </dsp:txBody>
      <dsp:txXfrm rot="-5400000">
        <a:off x="3457179" y="2158711"/>
        <a:ext cx="6126668" cy="359119"/>
      </dsp:txXfrm>
    </dsp:sp>
    <dsp:sp modelId="{ED2E7CA4-B29A-A342-AC59-6B21E3FFD2FC}">
      <dsp:nvSpPr>
        <dsp:cNvPr id="0" name=""/>
        <dsp:cNvSpPr/>
      </dsp:nvSpPr>
      <dsp:spPr>
        <a:xfrm>
          <a:off x="0" y="2089536"/>
          <a:ext cx="3457179" cy="497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latin typeface="Avenir Next Condensed" panose="020B0506020202020204" pitchFamily="34" charset="0"/>
            </a:rPr>
            <a:t>27/12/2018</a:t>
          </a:r>
        </a:p>
      </dsp:txBody>
      <dsp:txXfrm>
        <a:off x="24284" y="2113820"/>
        <a:ext cx="3408611" cy="448901"/>
      </dsp:txXfrm>
    </dsp:sp>
    <dsp:sp modelId="{1052C9D5-5608-5B44-9B7E-603B237554FA}">
      <dsp:nvSpPr>
        <dsp:cNvPr id="0" name=""/>
        <dsp:cNvSpPr/>
      </dsp:nvSpPr>
      <dsp:spPr>
        <a:xfrm rot="5400000">
          <a:off x="6331239" y="-212434"/>
          <a:ext cx="397975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b="1" i="0" u="none" kern="1200" dirty="0">
              <a:latin typeface="Avenir Next Condensed" panose="020B0506020202020204" pitchFamily="34" charset="0"/>
            </a:rPr>
            <a:t>ARQUITECTURA PUBLICA EN LATINOAMERICA</a:t>
          </a:r>
          <a:endParaRPr lang="es-CL" sz="1100" kern="1200" dirty="0">
            <a:latin typeface="Avenir Next Condensed" panose="020B0506020202020204" pitchFamily="34" charset="0"/>
          </a:endParaRPr>
        </a:p>
      </dsp:txBody>
      <dsp:txXfrm rot="-5400000">
        <a:off x="3457179" y="2681054"/>
        <a:ext cx="6126668" cy="359119"/>
      </dsp:txXfrm>
    </dsp:sp>
    <dsp:sp modelId="{6D3B9970-897C-4240-A10C-E682B56F93AE}">
      <dsp:nvSpPr>
        <dsp:cNvPr id="0" name=""/>
        <dsp:cNvSpPr/>
      </dsp:nvSpPr>
      <dsp:spPr>
        <a:xfrm>
          <a:off x="0" y="2611879"/>
          <a:ext cx="3457179" cy="497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latin typeface="Avenir Next Condensed" panose="020B0506020202020204" pitchFamily="34" charset="0"/>
            </a:rPr>
            <a:t>03/01/2019</a:t>
          </a:r>
        </a:p>
      </dsp:txBody>
      <dsp:txXfrm>
        <a:off x="24284" y="2636163"/>
        <a:ext cx="3408611" cy="448901"/>
      </dsp:txXfrm>
    </dsp:sp>
    <dsp:sp modelId="{E5FAE57B-E20E-5047-B579-8193DD5B243E}">
      <dsp:nvSpPr>
        <dsp:cNvPr id="0" name=""/>
        <dsp:cNvSpPr/>
      </dsp:nvSpPr>
      <dsp:spPr>
        <a:xfrm rot="5400000">
          <a:off x="6331239" y="309908"/>
          <a:ext cx="397975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 dirty="0">
              <a:latin typeface="Avenir Next Condensed" panose="020B0506020202020204" pitchFamily="34" charset="0"/>
            </a:rPr>
            <a:t>PRUEBA / PRESENTACIÓN TEMA</a:t>
          </a:r>
        </a:p>
      </dsp:txBody>
      <dsp:txXfrm rot="-5400000">
        <a:off x="3457179" y="3203396"/>
        <a:ext cx="6126668" cy="359119"/>
      </dsp:txXfrm>
    </dsp:sp>
    <dsp:sp modelId="{521B8F74-B9F0-DE4F-9068-31996F08F60E}">
      <dsp:nvSpPr>
        <dsp:cNvPr id="0" name=""/>
        <dsp:cNvSpPr/>
      </dsp:nvSpPr>
      <dsp:spPr>
        <a:xfrm>
          <a:off x="0" y="3134221"/>
          <a:ext cx="3457179" cy="497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latin typeface="Avenir Next Condensed" panose="020B0506020202020204" pitchFamily="34" charset="0"/>
            </a:rPr>
            <a:t>10/01/2019</a:t>
          </a:r>
        </a:p>
      </dsp:txBody>
      <dsp:txXfrm>
        <a:off x="24284" y="3158505"/>
        <a:ext cx="3408611" cy="448901"/>
      </dsp:txXfrm>
    </dsp:sp>
    <dsp:sp modelId="{3C6CBABD-DCB1-6845-A918-443D8589753F}">
      <dsp:nvSpPr>
        <dsp:cNvPr id="0" name=""/>
        <dsp:cNvSpPr/>
      </dsp:nvSpPr>
      <dsp:spPr>
        <a:xfrm rot="5400000">
          <a:off x="6331239" y="832251"/>
          <a:ext cx="397975" cy="6146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 dirty="0">
              <a:latin typeface="Avenir Next Condensed" panose="020B0506020202020204" pitchFamily="34" charset="0"/>
            </a:rPr>
            <a:t>IMPLEMENTACION ARQUITECTURA PUBLICA EN CHILE</a:t>
          </a:r>
        </a:p>
      </dsp:txBody>
      <dsp:txXfrm rot="-5400000">
        <a:off x="3457179" y="3725739"/>
        <a:ext cx="6126668" cy="359119"/>
      </dsp:txXfrm>
    </dsp:sp>
    <dsp:sp modelId="{0D00F456-D1B5-0F43-B4F7-E8DB309D4246}">
      <dsp:nvSpPr>
        <dsp:cNvPr id="0" name=""/>
        <dsp:cNvSpPr/>
      </dsp:nvSpPr>
      <dsp:spPr>
        <a:xfrm>
          <a:off x="0" y="3656564"/>
          <a:ext cx="3457179" cy="497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latin typeface="Avenir Next Condensed" panose="020B0506020202020204" pitchFamily="34" charset="0"/>
            </a:rPr>
            <a:t>17/01/2019</a:t>
          </a:r>
        </a:p>
      </dsp:txBody>
      <dsp:txXfrm>
        <a:off x="24284" y="3680848"/>
        <a:ext cx="3408611" cy="448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D5741-C7F4-8B47-A21E-559F52521914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F07F1-0C62-B445-900C-86B167518AB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227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F07F1-0C62-B445-900C-86B167518AB9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082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D694-836A-9E41-A366-72941E27A915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8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2AD7-D5F9-D640-8A30-A5D0537D2A35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08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FBC6-0F5A-9940-B98F-0FB006AFD676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15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45D5-83D1-5149-8BD8-733A9797A43A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47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8876-43A2-714D-9BCD-977360E83E2C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66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5A4B-C149-2345-AF58-578DB06DA7EF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54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1F86-F206-4D43-9B3F-2B692AC190BF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44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9CE8-8C3D-684A-A48F-D2A1AD622B5D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8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CA28A-EA0A-C243-925F-25A4BD34EA01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417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606FC-1C73-7D4C-89C2-F0A2A54626F2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52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E5DB096-2275-6145-86C9-8CACE5D492B8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88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11219-9441-714E-B4A8-D97E8112D525}" type="datetime1">
              <a:rPr lang="es-CL" smtClean="0"/>
              <a:t>27-09-2018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39F9BB6-C1C8-D348-A5DD-214DE71AF53C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page1image3802656">
            <a:extLst>
              <a:ext uri="{FF2B5EF4-FFF2-40B4-BE49-F238E27FC236}">
                <a16:creationId xmlns:a16="http://schemas.microsoft.com/office/drawing/2014/main" id="{2BDE7F89-DEFD-174C-8BDB-92C19BA58E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43" y="4650170"/>
            <a:ext cx="1137293" cy="8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5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csilvaparedes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cndu.gob.cl/wp-content/uploads/2014/10/L4-Politica-Nacional-Urbana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ataformaarquitectura.cl/cl/871342/69-definiciones-de-arquitectur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p.cl/" TargetMode="External"/><Relationship Id="rId2" Type="http://schemas.openxmlformats.org/officeDocument/2006/relationships/hyperlink" Target="http://www.arquitecturamop.c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nvu.cl/" TargetMode="External"/><Relationship Id="rId5" Type="http://schemas.openxmlformats.org/officeDocument/2006/relationships/hyperlink" Target="http://www.mideso.cl/" TargetMode="External"/><Relationship Id="rId4" Type="http://schemas.openxmlformats.org/officeDocument/2006/relationships/hyperlink" Target="http://www.dipres.c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4261D-A34B-3C4D-88BD-7B1A89325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ARQUITECTURA PÚBLICA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1EBEC7-F3BF-1744-B1C5-A9233365A8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CURSO ELECTIVO</a:t>
            </a:r>
          </a:p>
          <a:p>
            <a:r>
              <a:rPr lang="es-ES_tradnl" dirty="0"/>
              <a:t>PRIMAVERA 2018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9A98D0-ACA9-7C43-AA6C-B4994BE1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1</a:t>
            </a:fld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B2EE88-7950-0E41-A2F5-A00758B400DD}"/>
              </a:ext>
            </a:extLst>
          </p:cNvPr>
          <p:cNvSpPr txBox="1"/>
          <p:nvPr/>
        </p:nvSpPr>
        <p:spPr>
          <a:xfrm>
            <a:off x="1524000" y="55589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PROFESORA: CLAUDIA SILVA PAREDES</a:t>
            </a:r>
          </a:p>
          <a:p>
            <a:r>
              <a:rPr lang="es-ES_tradnl" dirty="0"/>
              <a:t>AYUDANTE: RODRIGO CACERES MOENA</a:t>
            </a:r>
          </a:p>
        </p:txBody>
      </p:sp>
    </p:spTree>
    <p:extLst>
      <p:ext uri="{BB962C8B-B14F-4D97-AF65-F5344CB8AC3E}">
        <p14:creationId xmlns:p14="http://schemas.microsoft.com/office/powerpoint/2010/main" val="147289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B226D-0EC9-3D4F-919A-A7F55E64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_tradnl" dirty="0"/>
              <a:t>ARQUITECTURA RELIGIOSA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E9EAF5B-DA1D-704E-88BF-98A73C0B9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7626" y="1974562"/>
            <a:ext cx="2587228" cy="3449638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5293C7D-E930-CA4A-8DD5-526C4C0A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10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79DD76-2FBE-224B-BAD9-AB8285D69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487" y="1981779"/>
            <a:ext cx="2295577" cy="34496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040C80-0312-E14F-9C4A-549499DF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579" y="1981779"/>
            <a:ext cx="4486472" cy="344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1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0CFBB0-26C9-C34E-8ABC-8617F274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_tradnl" dirty="0"/>
              <a:t>ARQUITECTURA PATRIMONIAL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E412B9C-CD4D-CE44-8C7D-A2712358E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6389" y="2029980"/>
            <a:ext cx="2588465" cy="3449638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E52774-2A27-DB4D-92BC-372A8E72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11</a:t>
            </a:fld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13461E-2BA7-464E-A630-02F766A4D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357" y="2029980"/>
            <a:ext cx="3449638" cy="34496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7C4A389-98E9-0F46-958A-7C2EB0D33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79" y="2029980"/>
            <a:ext cx="2587229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6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8DF20-5370-4AD5-B7B6-0B68D473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complejo fronterizo </a:t>
            </a:r>
            <a:r>
              <a:rPr lang="es-MX" dirty="0" err="1"/>
              <a:t>chungará</a:t>
            </a:r>
            <a:endParaRPr lang="es-MX" dirty="0"/>
          </a:p>
        </p:txBody>
      </p:sp>
      <p:pic>
        <p:nvPicPr>
          <p:cNvPr id="5" name="Construcción complejo fronterizo chungara">
            <a:hlinkClick r:id="" action="ppaction://media"/>
            <a:extLst>
              <a:ext uri="{FF2B5EF4-FFF2-40B4-BE49-F238E27FC236}">
                <a16:creationId xmlns:a16="http://schemas.microsoft.com/office/drawing/2014/main" id="{F8930B16-E429-4599-A288-3698AFBA0C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6113" y="2016125"/>
            <a:ext cx="6132512" cy="3449638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8B825A-D6AC-48FC-B2BC-DE62B6E70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7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398B7-4AA8-DD46-85F9-2CC9B6D28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TRABAJO PRACTICO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A8A33D-DF33-C74D-89B2-A7D475081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REALIZAR UNA REPRESENTACION CON EL MATERIAL ENTREGADO</a:t>
            </a:r>
          </a:p>
          <a:p>
            <a:r>
              <a:rPr lang="es-ES_tradnl" dirty="0"/>
              <a:t>TEMA:</a:t>
            </a:r>
          </a:p>
          <a:p>
            <a:pPr marL="457200" lvl="1" indent="0">
              <a:buNone/>
            </a:pP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PERCEPCIÓN EN EL ESPACIO PUBLICO</a:t>
            </a:r>
          </a:p>
          <a:p>
            <a:r>
              <a:rPr lang="es-ES_tradnl" dirty="0"/>
              <a:t>REGLAS</a:t>
            </a:r>
          </a:p>
          <a:p>
            <a:pPr lvl="1"/>
            <a:r>
              <a:rPr lang="es-ES_tradnl" dirty="0"/>
              <a:t>20’ PARA SU REPRESENTACION</a:t>
            </a:r>
          </a:p>
          <a:p>
            <a:pPr lvl="1"/>
            <a:r>
              <a:rPr lang="es-ES_tradnl" dirty="0"/>
              <a:t>PUEDEN INTERCAMBIAR PIEZAS</a:t>
            </a:r>
          </a:p>
          <a:p>
            <a:pPr lvl="1"/>
            <a:r>
              <a:rPr lang="es-ES_tradnl" dirty="0"/>
              <a:t>PUEDEN UTILIZAR LAPIZ Y PAPEL</a:t>
            </a:r>
          </a:p>
          <a:p>
            <a:r>
              <a:rPr lang="es-ES_tradnl" dirty="0"/>
              <a:t>EXPLICAR MODELO EN 2’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4AAF90-1F07-F943-9302-C85EF386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686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4DBCAB5-B31F-144A-9359-5410D558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GRACIAS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FE8DE6-744E-4D41-85FE-17AA4A028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B01E95-0558-5742-87FA-398BAD983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783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C654F-4E37-F04E-8EB3-F4418C18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4555521" cy="1049235"/>
          </a:xfrm>
        </p:spPr>
        <p:txBody>
          <a:bodyPr/>
          <a:lstStyle/>
          <a:p>
            <a:r>
              <a:rPr lang="es-ES_tradnl" dirty="0"/>
              <a:t>Contactos		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D4BB12-254C-DE4A-A377-745F7DF8F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441221" cy="3450613"/>
          </a:xfrm>
        </p:spPr>
        <p:txBody>
          <a:bodyPr/>
          <a:lstStyle/>
          <a:p>
            <a:r>
              <a:rPr lang="es-ES_tradnl" dirty="0">
                <a:hlinkClick r:id="rId2"/>
              </a:rPr>
              <a:t>csilvaparedes@gmail.com</a:t>
            </a:r>
            <a:endParaRPr lang="es-ES_tradnl" dirty="0"/>
          </a:p>
          <a:p>
            <a:endParaRPr lang="es-ES_tradnl" dirty="0"/>
          </a:p>
          <a:p>
            <a:r>
              <a:rPr lang="es-ES_tradnl" dirty="0"/>
              <a:t>+569 71409051</a:t>
            </a:r>
          </a:p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E28BA4-10E6-C449-9C71-9492AD90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2</a:t>
            </a:fld>
            <a:endParaRPr lang="es-ES_tradnl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7B09726-BAB8-4189-AA82-999834CAF450}"/>
              </a:ext>
            </a:extLst>
          </p:cNvPr>
          <p:cNvSpPr txBox="1">
            <a:spLocks/>
          </p:cNvSpPr>
          <p:nvPr/>
        </p:nvSpPr>
        <p:spPr>
          <a:xfrm>
            <a:off x="6518879" y="2015732"/>
            <a:ext cx="4441221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/>
              <a:t>Expresa necesidad</a:t>
            </a:r>
          </a:p>
          <a:p>
            <a:r>
              <a:rPr lang="es-ES_tradnl" dirty="0"/>
              <a:t>Con moderación</a:t>
            </a:r>
          </a:p>
          <a:p>
            <a:endParaRPr lang="es-ES_tradnl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F50D3F7-1EDA-4653-9E81-27C7A71FB037}"/>
              </a:ext>
            </a:extLst>
          </p:cNvPr>
          <p:cNvSpPr txBox="1">
            <a:spLocks/>
          </p:cNvSpPr>
          <p:nvPr/>
        </p:nvSpPr>
        <p:spPr>
          <a:xfrm>
            <a:off x="4686300" y="798973"/>
            <a:ext cx="636855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dirty="0"/>
              <a:t>				celulares</a:t>
            </a:r>
          </a:p>
        </p:txBody>
      </p:sp>
    </p:spTree>
    <p:extLst>
      <p:ext uri="{BB962C8B-B14F-4D97-AF65-F5344CB8AC3E}">
        <p14:creationId xmlns:p14="http://schemas.microsoft.com/office/powerpoint/2010/main" val="8576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0A742-7DF3-E14B-A2A5-ABD409E51E3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algn="r"/>
            <a:r>
              <a:rPr lang="es-ES_tradnl" dirty="0"/>
              <a:t>TEMARIO CURSO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A386E27-946F-B644-BF98-8E5C3FDCFB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6772943"/>
              </p:ext>
            </p:extLst>
          </p:nvPr>
        </p:nvGraphicFramePr>
        <p:xfrm>
          <a:off x="1450975" y="2016125"/>
          <a:ext cx="9604375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A3AA02-4638-1D4E-A4E4-66E797F8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344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2B6AC7-4FE4-FD43-AE26-ABB2A200F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B2B6AC7-4FE4-FD43-AE26-ABB2A200F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4F31F1-9195-544E-84B8-EE93AA45B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A54F31F1-9195-544E-84B8-EE93AA45BA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18789B-8622-134C-A1C1-0B6223E4CD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6518789B-8622-134C-A1C1-0B6223E4CD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EE94FC-1685-754A-8D85-509751BD7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B2EE94FC-1685-754A-8D85-509751BD73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2B0C6D-6BDE-394C-8085-A434DB1BB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782B0C6D-6BDE-394C-8085-A434DB1BBA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09D80A-54C2-0A41-86C0-403E64D26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EC09D80A-54C2-0A41-86C0-403E64D26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B52758-2DB6-764E-97CD-37B8B61402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F8B52758-2DB6-764E-97CD-37B8B61402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18A292-BF60-A143-97E2-7EF8E9415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C618A292-BF60-A143-97E2-7EF8E9415B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343432-99B5-D34E-B2F2-26EB60372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F3343432-99B5-D34E-B2F2-26EB60372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2B6AC7-4FE4-FD43-AE26-ABB2A200F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4F31F1-9195-544E-84B8-EE93AA45B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18789B-8622-134C-A1C1-0B6223E4CD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EE94FC-1685-754A-8D85-509751BD7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2B0C6D-6BDE-394C-8085-A434DB1BB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09D80A-54C2-0A41-86C0-403E64D26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B52758-2DB6-764E-97CD-37B8B61402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18A292-BF60-A143-97E2-7EF8E9415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343432-99B5-D34E-B2F2-26EB60372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Sub>
          <a:bldDgm bld="one"/>
        </p:bldSub>
      </p:bldGraphic>
      <p:bldGraphic spid="4" grpI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21E5E-CF90-3946-BB64-F919774530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r"/>
            <a:r>
              <a:rPr lang="es-ES_tradnl" dirty="0"/>
              <a:t>TEMAS - ACTIVIDADES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BDB2F3BC-7F65-4345-A49C-902B718666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27405"/>
              </p:ext>
            </p:extLst>
          </p:nvPr>
        </p:nvGraphicFramePr>
        <p:xfrm>
          <a:off x="1451579" y="1967345"/>
          <a:ext cx="9603275" cy="4209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E99D6B-863C-914A-9DE0-5407D9ED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75010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BDB2F3BC-7F65-4345-A49C-902B718666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129082"/>
              </p:ext>
            </p:extLst>
          </p:nvPr>
        </p:nvGraphicFramePr>
        <p:xfrm>
          <a:off x="1451579" y="2022763"/>
          <a:ext cx="9603275" cy="415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E99D6B-863C-914A-9DE0-5407D9ED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5114" y="6356350"/>
            <a:ext cx="2743200" cy="365125"/>
          </a:xfrm>
        </p:spPr>
        <p:txBody>
          <a:bodyPr/>
          <a:lstStyle/>
          <a:p>
            <a:fld id="{239F9BB6-C1C8-D348-A5DD-214DE71AF53C}" type="slidenum">
              <a:rPr lang="es-ES_tradnl" smtClean="0"/>
              <a:t>5</a:t>
            </a:fld>
            <a:endParaRPr lang="es-ES_tradnl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F9A76307-7069-5949-9882-34E7C789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_tradnl" dirty="0"/>
              <a:t>TEMAS ACTIVIDADES</a:t>
            </a:r>
          </a:p>
        </p:txBody>
      </p:sp>
    </p:spTree>
    <p:extLst>
      <p:ext uri="{BB962C8B-B14F-4D97-AF65-F5344CB8AC3E}">
        <p14:creationId xmlns:p14="http://schemas.microsoft.com/office/powerpoint/2010/main" val="253426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52AD1-7C40-1941-9A6C-56B2BECE77E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r"/>
            <a:r>
              <a:rPr lang="es-ES_tradnl" dirty="0"/>
              <a:t>EVALUACIONES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08C19B-B1DB-4E4D-A3B3-119ABD1CB8A9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/>
          <a:p>
            <a:r>
              <a:rPr lang="es-CL" dirty="0"/>
              <a:t>Asistencia a clases, mínimo 75%. (10%). Haremos un ejercicio por clase que tendrá una nota. Estas se promediaran todas y será una nota final. Como no es factible tener un 100% de asistencia, se podrán borrar dos notas de estas.</a:t>
            </a:r>
          </a:p>
          <a:p>
            <a:r>
              <a:rPr lang="es-CL" dirty="0"/>
              <a:t>Participación en casos prácticos en clases. (40%)</a:t>
            </a:r>
          </a:p>
          <a:p>
            <a:r>
              <a:rPr lang="es-CL" dirty="0"/>
              <a:t>Paper, documento investigación. (50%) </a:t>
            </a: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F43A6-09D0-C044-8407-A2E0D073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5091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6AF6A-EE35-CD4B-B397-0B893974639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r"/>
            <a:r>
              <a:rPr lang="es-ES_tradnl" dirty="0"/>
              <a:t>BIBLIOGRAFIA OBLIGATORIA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A05A06-25F1-774E-8F69-DC99DDAE9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s-CL" dirty="0"/>
              <a:t>PIRENNE Henri, (2009): </a:t>
            </a:r>
            <a:r>
              <a:rPr lang="es-CL" b="1" dirty="0"/>
              <a:t>La Democracia Urbana una vieja historia</a:t>
            </a:r>
            <a:r>
              <a:rPr lang="es-CL" dirty="0"/>
              <a:t>, Madrid, Capitan Swing.</a:t>
            </a:r>
          </a:p>
          <a:p>
            <a:endParaRPr lang="es-CL" dirty="0"/>
          </a:p>
          <a:p>
            <a:endParaRPr lang="es-CL" dirty="0"/>
          </a:p>
          <a:p>
            <a:r>
              <a:rPr lang="es-MX" b="1" dirty="0"/>
              <a:t>Política Nacional de Desarrollo Urbano</a:t>
            </a:r>
          </a:p>
          <a:p>
            <a:pPr marL="0" indent="0">
              <a:buNone/>
            </a:pPr>
            <a:r>
              <a:rPr lang="es-MX" b="1" u="sng" dirty="0">
                <a:hlinkClick r:id="rId2"/>
              </a:rPr>
              <a:t>http://cndu.gob.cl/wp-content/uploads/2014/10/L4-Politica-Nacional-Urbana.pdf</a:t>
            </a:r>
            <a:r>
              <a:rPr lang="es-MX" b="1" dirty="0"/>
              <a:t> </a:t>
            </a: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CCDC5F-FA8A-0F44-83B7-EC6E4AA1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645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6AF6A-EE35-CD4B-B397-0B893974639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r"/>
            <a:r>
              <a:rPr lang="es-ES_tradnl" dirty="0"/>
              <a:t>BIBLIOGRAFIA COMPLEMENTARIA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A05A06-25F1-774E-8F69-DC99DDAE9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s-MX" b="1" dirty="0"/>
              <a:t>Definiciones de Arquitectura</a:t>
            </a:r>
            <a:endParaRPr lang="es-CL" dirty="0"/>
          </a:p>
          <a:p>
            <a:r>
              <a:rPr lang="es-MX" b="1" u="sng" dirty="0">
                <a:hlinkClick r:id="rId2"/>
              </a:rPr>
              <a:t>https://www.plataformaarquitectura.cl/cl/871342/69-definiciones-de-arquitectura</a:t>
            </a:r>
            <a:endParaRPr lang="es-MX" b="1" u="sng" dirty="0"/>
          </a:p>
          <a:p>
            <a:pPr marL="0" indent="0">
              <a:buNone/>
            </a:pPr>
            <a:endParaRPr lang="es-CL" dirty="0"/>
          </a:p>
          <a:p>
            <a:r>
              <a:rPr lang="es-MX" dirty="0"/>
              <a:t> WALKER, Enrique, Lo Ordinario. GG</a:t>
            </a:r>
            <a:endParaRPr lang="es-CL" dirty="0"/>
          </a:p>
          <a:p>
            <a:r>
              <a:rPr lang="es-MX" dirty="0"/>
              <a:t>ROGER Richard, (2008).</a:t>
            </a:r>
            <a:r>
              <a:rPr lang="es-CL" dirty="0"/>
              <a:t> Ciudades para un Pequeño Planeta. Madrid. Gustavo Gili. </a:t>
            </a: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CCDC5F-FA8A-0F44-83B7-EC6E4AA1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9703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6AF6A-EE35-CD4B-B397-0B893974639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r"/>
            <a:r>
              <a:rPr lang="es-ES_tradnl" dirty="0"/>
              <a:t>RECURSOS WEB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A05A06-25F1-774E-8F69-DC99DDAE9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s-ES" u="sng" dirty="0">
                <a:hlinkClick r:id="rId2"/>
              </a:rPr>
              <a:t>www.arquitecturamop.cl</a:t>
            </a:r>
            <a:endParaRPr lang="es-CL" dirty="0"/>
          </a:p>
          <a:p>
            <a:pPr>
              <a:lnSpc>
                <a:spcPct val="150000"/>
              </a:lnSpc>
            </a:pPr>
            <a:r>
              <a:rPr lang="es-ES" u="sng" dirty="0">
                <a:hlinkClick r:id="rId3"/>
              </a:rPr>
              <a:t>www.mop.cl</a:t>
            </a:r>
            <a:endParaRPr lang="es-CL" dirty="0"/>
          </a:p>
          <a:p>
            <a:pPr>
              <a:lnSpc>
                <a:spcPct val="150000"/>
              </a:lnSpc>
            </a:pPr>
            <a:r>
              <a:rPr lang="es-ES" u="sng" dirty="0">
                <a:hlinkClick r:id="rId4"/>
              </a:rPr>
              <a:t>www.dipres.cl</a:t>
            </a:r>
            <a:endParaRPr lang="es-CL" dirty="0"/>
          </a:p>
          <a:p>
            <a:pPr>
              <a:lnSpc>
                <a:spcPct val="150000"/>
              </a:lnSpc>
            </a:pPr>
            <a:r>
              <a:rPr lang="es-ES" u="sng" dirty="0">
                <a:hlinkClick r:id="rId5"/>
              </a:rPr>
              <a:t>www.mideso.cl</a:t>
            </a:r>
            <a:endParaRPr lang="es-CL" dirty="0"/>
          </a:p>
          <a:p>
            <a:pPr>
              <a:lnSpc>
                <a:spcPct val="150000"/>
              </a:lnSpc>
            </a:pPr>
            <a:r>
              <a:rPr lang="es-ES" u="sng" dirty="0">
                <a:hlinkClick r:id="rId6"/>
              </a:rPr>
              <a:t>www.minvu.cl</a:t>
            </a:r>
            <a:r>
              <a:rPr lang="es-CL" dirty="0"/>
              <a:t> </a:t>
            </a: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CCDC5F-FA8A-0F44-83B7-EC6E4AA1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9BB6-C1C8-D348-A5DD-214DE71AF53C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8793409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{034FF8A1-DB8B-6641-8753-B39850629809}tf10001119</Template>
  <TotalTime>11544</TotalTime>
  <Words>447</Words>
  <Application>Microsoft Office PowerPoint</Application>
  <PresentationFormat>Panorámica</PresentationFormat>
  <Paragraphs>108</Paragraphs>
  <Slides>14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Avenir Next Condensed</vt:lpstr>
      <vt:lpstr>Calibri</vt:lpstr>
      <vt:lpstr>Gill Sans MT</vt:lpstr>
      <vt:lpstr>Galería</vt:lpstr>
      <vt:lpstr>ARQUITECTURA PÚBLICA</vt:lpstr>
      <vt:lpstr>Contactos   </vt:lpstr>
      <vt:lpstr>TEMARIO CURSO</vt:lpstr>
      <vt:lpstr>TEMAS - ACTIVIDADES</vt:lpstr>
      <vt:lpstr>TEMAS ACTIVIDADES</vt:lpstr>
      <vt:lpstr>EVALUACIONES</vt:lpstr>
      <vt:lpstr>BIBLIOGRAFIA OBLIGATORIA</vt:lpstr>
      <vt:lpstr>BIBLIOGRAFIA COMPLEMENTARIA</vt:lpstr>
      <vt:lpstr>RECURSOS WEB</vt:lpstr>
      <vt:lpstr>ARQUITECTURA RELIGIOSA</vt:lpstr>
      <vt:lpstr>ARQUITECTURA PATRIMONIAL</vt:lpstr>
      <vt:lpstr>complejo fronterizo chungará</vt:lpstr>
      <vt:lpstr>TRABAJO PRACTICO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ARQUITECTURA PÚBLICA</dc:title>
  <dc:creator>Usuario de Microsoft Office</dc:creator>
  <cp:lastModifiedBy>usuario</cp:lastModifiedBy>
  <cp:revision>24</cp:revision>
  <dcterms:created xsi:type="dcterms:W3CDTF">2018-09-15T21:49:20Z</dcterms:created>
  <dcterms:modified xsi:type="dcterms:W3CDTF">2018-09-27T20:49:51Z</dcterms:modified>
</cp:coreProperties>
</file>