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48" r:id="rId1"/>
  </p:sldMasterIdLst>
  <p:notesMasterIdLst>
    <p:notesMasterId r:id="rId27"/>
  </p:notesMasterIdLst>
  <p:sldIdLst>
    <p:sldId id="287" r:id="rId2"/>
    <p:sldId id="256" r:id="rId3"/>
    <p:sldId id="280" r:id="rId4"/>
    <p:sldId id="282" r:id="rId5"/>
    <p:sldId id="286" r:id="rId6"/>
    <p:sldId id="285" r:id="rId7"/>
    <p:sldId id="281" r:id="rId8"/>
    <p:sldId id="290" r:id="rId9"/>
    <p:sldId id="291" r:id="rId10"/>
    <p:sldId id="288" r:id="rId11"/>
    <p:sldId id="283" r:id="rId12"/>
    <p:sldId id="294" r:id="rId13"/>
    <p:sldId id="293" r:id="rId14"/>
    <p:sldId id="295" r:id="rId15"/>
    <p:sldId id="296" r:id="rId16"/>
    <p:sldId id="299" r:id="rId17"/>
    <p:sldId id="298" r:id="rId18"/>
    <p:sldId id="306" r:id="rId19"/>
    <p:sldId id="300" r:id="rId20"/>
    <p:sldId id="303" r:id="rId21"/>
    <p:sldId id="305" r:id="rId22"/>
    <p:sldId id="302" r:id="rId23"/>
    <p:sldId id="307" r:id="rId24"/>
    <p:sldId id="301" r:id="rId25"/>
    <p:sldId id="292" r:id="rId26"/>
  </p:sldIdLst>
  <p:sldSz cx="18002250" cy="14401800"/>
  <p:notesSz cx="6858000" cy="9144000"/>
  <p:defaultTextStyle>
    <a:defPPr>
      <a:defRPr lang="es-CL"/>
    </a:defPPr>
    <a:lvl1pPr marL="0" algn="l" defTabSz="1748790" rtl="0" eaLnBrk="1" latinLnBrk="0" hangingPunct="1">
      <a:defRPr sz="3400" kern="1200">
        <a:solidFill>
          <a:schemeClr val="tx1"/>
        </a:solidFill>
        <a:latin typeface="+mn-lt"/>
        <a:ea typeface="+mn-ea"/>
        <a:cs typeface="+mn-cs"/>
      </a:defRPr>
    </a:lvl1pPr>
    <a:lvl2pPr marL="874395" algn="l" defTabSz="1748790" rtl="0" eaLnBrk="1" latinLnBrk="0" hangingPunct="1">
      <a:defRPr sz="3400" kern="1200">
        <a:solidFill>
          <a:schemeClr val="tx1"/>
        </a:solidFill>
        <a:latin typeface="+mn-lt"/>
        <a:ea typeface="+mn-ea"/>
        <a:cs typeface="+mn-cs"/>
      </a:defRPr>
    </a:lvl2pPr>
    <a:lvl3pPr marL="1748790" algn="l" defTabSz="1748790" rtl="0" eaLnBrk="1" latinLnBrk="0" hangingPunct="1">
      <a:defRPr sz="3400" kern="1200">
        <a:solidFill>
          <a:schemeClr val="tx1"/>
        </a:solidFill>
        <a:latin typeface="+mn-lt"/>
        <a:ea typeface="+mn-ea"/>
        <a:cs typeface="+mn-cs"/>
      </a:defRPr>
    </a:lvl3pPr>
    <a:lvl4pPr marL="2623185" algn="l" defTabSz="1748790" rtl="0" eaLnBrk="1" latinLnBrk="0" hangingPunct="1">
      <a:defRPr sz="3400" kern="1200">
        <a:solidFill>
          <a:schemeClr val="tx1"/>
        </a:solidFill>
        <a:latin typeface="+mn-lt"/>
        <a:ea typeface="+mn-ea"/>
        <a:cs typeface="+mn-cs"/>
      </a:defRPr>
    </a:lvl4pPr>
    <a:lvl5pPr marL="3497580" algn="l" defTabSz="1748790" rtl="0" eaLnBrk="1" latinLnBrk="0" hangingPunct="1">
      <a:defRPr sz="3400" kern="1200">
        <a:solidFill>
          <a:schemeClr val="tx1"/>
        </a:solidFill>
        <a:latin typeface="+mn-lt"/>
        <a:ea typeface="+mn-ea"/>
        <a:cs typeface="+mn-cs"/>
      </a:defRPr>
    </a:lvl5pPr>
    <a:lvl6pPr marL="4371975" algn="l" defTabSz="1748790" rtl="0" eaLnBrk="1" latinLnBrk="0" hangingPunct="1">
      <a:defRPr sz="3400" kern="1200">
        <a:solidFill>
          <a:schemeClr val="tx1"/>
        </a:solidFill>
        <a:latin typeface="+mn-lt"/>
        <a:ea typeface="+mn-ea"/>
        <a:cs typeface="+mn-cs"/>
      </a:defRPr>
    </a:lvl6pPr>
    <a:lvl7pPr marL="5246370" algn="l" defTabSz="1748790" rtl="0" eaLnBrk="1" latinLnBrk="0" hangingPunct="1">
      <a:defRPr sz="3400" kern="1200">
        <a:solidFill>
          <a:schemeClr val="tx1"/>
        </a:solidFill>
        <a:latin typeface="+mn-lt"/>
        <a:ea typeface="+mn-ea"/>
        <a:cs typeface="+mn-cs"/>
      </a:defRPr>
    </a:lvl7pPr>
    <a:lvl8pPr marL="6120765" algn="l" defTabSz="1748790" rtl="0" eaLnBrk="1" latinLnBrk="0" hangingPunct="1">
      <a:defRPr sz="3400" kern="1200">
        <a:solidFill>
          <a:schemeClr val="tx1"/>
        </a:solidFill>
        <a:latin typeface="+mn-lt"/>
        <a:ea typeface="+mn-ea"/>
        <a:cs typeface="+mn-cs"/>
      </a:defRPr>
    </a:lvl8pPr>
    <a:lvl9pPr marL="6995160" algn="l" defTabSz="1748790" rtl="0" eaLnBrk="1" latinLnBrk="0" hangingPunct="1">
      <a:defRPr sz="3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53" autoAdjust="0"/>
    <p:restoredTop sz="94624" autoAdjust="0"/>
  </p:normalViewPr>
  <p:slideViewPr>
    <p:cSldViewPr>
      <p:cViewPr varScale="1">
        <p:scale>
          <a:sx n="33" d="100"/>
          <a:sy n="33" d="100"/>
        </p:scale>
        <p:origin x="-1500" y="-96"/>
      </p:cViewPr>
      <p:guideLst>
        <p:guide orient="horz" pos="4536"/>
        <p:guide pos="5670"/>
      </p:guideLst>
    </p:cSldViewPr>
  </p:slideViewPr>
  <p:outlineViewPr>
    <p:cViewPr>
      <p:scale>
        <a:sx n="33" d="100"/>
        <a:sy n="33" d="100"/>
      </p:scale>
      <p:origin x="42" y="165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CL"/>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5FBED77-4933-4C5F-B6C0-1F3302EA386E}" type="datetimeFigureOut">
              <a:rPr lang="es-CL" smtClean="0"/>
              <a:t>03-04-2015</a:t>
            </a:fld>
            <a:endParaRPr lang="es-CL"/>
          </a:p>
        </p:txBody>
      </p:sp>
      <p:sp>
        <p:nvSpPr>
          <p:cNvPr id="4" name="3 Marcador de imagen de diapositiva"/>
          <p:cNvSpPr>
            <a:spLocks noGrp="1" noRot="1" noChangeAspect="1"/>
          </p:cNvSpPr>
          <p:nvPr>
            <p:ph type="sldImg" idx="2"/>
          </p:nvPr>
        </p:nvSpPr>
        <p:spPr>
          <a:xfrm>
            <a:off x="1285875" y="685800"/>
            <a:ext cx="4286250" cy="3429000"/>
          </a:xfrm>
          <a:prstGeom prst="rect">
            <a:avLst/>
          </a:prstGeom>
          <a:noFill/>
          <a:ln w="12700">
            <a:solidFill>
              <a:prstClr val="black"/>
            </a:solidFill>
          </a:ln>
        </p:spPr>
        <p:txBody>
          <a:bodyPr vert="horz" lIns="91440" tIns="45720" rIns="91440" bIns="45720" rtlCol="0" anchor="ctr"/>
          <a:lstStyle/>
          <a:p>
            <a:endParaRPr lang="es-CL"/>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L"/>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CL"/>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472FA67-33DC-49ED-B9BE-E94AEF357C5D}" type="slidenum">
              <a:rPr lang="es-CL" smtClean="0"/>
              <a:t>‹Nº›</a:t>
            </a:fld>
            <a:endParaRPr lang="es-CL"/>
          </a:p>
        </p:txBody>
      </p:sp>
    </p:spTree>
    <p:extLst>
      <p:ext uri="{BB962C8B-B14F-4D97-AF65-F5344CB8AC3E}">
        <p14:creationId xmlns:p14="http://schemas.microsoft.com/office/powerpoint/2010/main" val="42918802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CL" dirty="0"/>
          </a:p>
        </p:txBody>
      </p:sp>
      <p:sp>
        <p:nvSpPr>
          <p:cNvPr id="4" name="3 Marcador de número de diapositiva"/>
          <p:cNvSpPr>
            <a:spLocks noGrp="1"/>
          </p:cNvSpPr>
          <p:nvPr>
            <p:ph type="sldNum" sz="quarter" idx="10"/>
          </p:nvPr>
        </p:nvSpPr>
        <p:spPr/>
        <p:txBody>
          <a:bodyPr/>
          <a:lstStyle/>
          <a:p>
            <a:fld id="{1472FA67-33DC-49ED-B9BE-E94AEF357C5D}" type="slidenum">
              <a:rPr lang="es-CL" smtClean="0"/>
              <a:t>4</a:t>
            </a:fld>
            <a:endParaRPr lang="es-CL"/>
          </a:p>
        </p:txBody>
      </p:sp>
    </p:spTree>
    <p:extLst>
      <p:ext uri="{BB962C8B-B14F-4D97-AF65-F5344CB8AC3E}">
        <p14:creationId xmlns:p14="http://schemas.microsoft.com/office/powerpoint/2010/main" val="37307933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1350170" y="4473894"/>
            <a:ext cx="15301913" cy="3087053"/>
          </a:xfrm>
        </p:spPr>
        <p:txBody>
          <a:bodyPr/>
          <a:lstStyle/>
          <a:p>
            <a:r>
              <a:rPr lang="es-ES" smtClean="0"/>
              <a:t>Haga clic para modificar el estilo de título del patrón</a:t>
            </a:r>
            <a:endParaRPr lang="es-CL"/>
          </a:p>
        </p:txBody>
      </p:sp>
      <p:sp>
        <p:nvSpPr>
          <p:cNvPr id="3" name="2 Subtítulo"/>
          <p:cNvSpPr>
            <a:spLocks noGrp="1"/>
          </p:cNvSpPr>
          <p:nvPr>
            <p:ph type="subTitle" idx="1"/>
          </p:nvPr>
        </p:nvSpPr>
        <p:spPr>
          <a:xfrm>
            <a:off x="2700339" y="8161020"/>
            <a:ext cx="12601575" cy="3680461"/>
          </a:xfrm>
        </p:spPr>
        <p:txBody>
          <a:bodyPr/>
          <a:lstStyle>
            <a:lvl1pPr marL="0" indent="0" algn="ctr">
              <a:buNone/>
              <a:defRPr>
                <a:solidFill>
                  <a:schemeClr val="tx1">
                    <a:tint val="75000"/>
                  </a:schemeClr>
                </a:solidFill>
              </a:defRPr>
            </a:lvl1pPr>
            <a:lvl2pPr marL="874395" indent="0" algn="ctr">
              <a:buNone/>
              <a:defRPr>
                <a:solidFill>
                  <a:schemeClr val="tx1">
                    <a:tint val="75000"/>
                  </a:schemeClr>
                </a:solidFill>
              </a:defRPr>
            </a:lvl2pPr>
            <a:lvl3pPr marL="1748790" indent="0" algn="ctr">
              <a:buNone/>
              <a:defRPr>
                <a:solidFill>
                  <a:schemeClr val="tx1">
                    <a:tint val="75000"/>
                  </a:schemeClr>
                </a:solidFill>
              </a:defRPr>
            </a:lvl3pPr>
            <a:lvl4pPr marL="2623185" indent="0" algn="ctr">
              <a:buNone/>
              <a:defRPr>
                <a:solidFill>
                  <a:schemeClr val="tx1">
                    <a:tint val="75000"/>
                  </a:schemeClr>
                </a:solidFill>
              </a:defRPr>
            </a:lvl4pPr>
            <a:lvl5pPr marL="3497580" indent="0" algn="ctr">
              <a:buNone/>
              <a:defRPr>
                <a:solidFill>
                  <a:schemeClr val="tx1">
                    <a:tint val="75000"/>
                  </a:schemeClr>
                </a:solidFill>
              </a:defRPr>
            </a:lvl5pPr>
            <a:lvl6pPr marL="4371975" indent="0" algn="ctr">
              <a:buNone/>
              <a:defRPr>
                <a:solidFill>
                  <a:schemeClr val="tx1">
                    <a:tint val="75000"/>
                  </a:schemeClr>
                </a:solidFill>
              </a:defRPr>
            </a:lvl6pPr>
            <a:lvl7pPr marL="5246370" indent="0" algn="ctr">
              <a:buNone/>
              <a:defRPr>
                <a:solidFill>
                  <a:schemeClr val="tx1">
                    <a:tint val="75000"/>
                  </a:schemeClr>
                </a:solidFill>
              </a:defRPr>
            </a:lvl7pPr>
            <a:lvl8pPr marL="6120765" indent="0" algn="ctr">
              <a:buNone/>
              <a:defRPr>
                <a:solidFill>
                  <a:schemeClr val="tx1">
                    <a:tint val="75000"/>
                  </a:schemeClr>
                </a:solidFill>
              </a:defRPr>
            </a:lvl8pPr>
            <a:lvl9pPr marL="6995160" indent="0" algn="ctr">
              <a:buNone/>
              <a:defRPr>
                <a:solidFill>
                  <a:schemeClr val="tx1">
                    <a:tint val="75000"/>
                  </a:schemeClr>
                </a:solidFill>
              </a:defRPr>
            </a:lvl9pPr>
          </a:lstStyle>
          <a:p>
            <a:r>
              <a:rPr lang="es-ES" smtClean="0"/>
              <a:t>Haga clic para modificar el estilo de subtítulo del patrón</a:t>
            </a:r>
            <a:endParaRPr lang="es-CL"/>
          </a:p>
        </p:txBody>
      </p:sp>
      <p:sp>
        <p:nvSpPr>
          <p:cNvPr id="4" name="3 Marcador de fecha"/>
          <p:cNvSpPr>
            <a:spLocks noGrp="1"/>
          </p:cNvSpPr>
          <p:nvPr>
            <p:ph type="dt" sz="half" idx="10"/>
          </p:nvPr>
        </p:nvSpPr>
        <p:spPr/>
        <p:txBody>
          <a:bodyPr/>
          <a:lstStyle/>
          <a:p>
            <a:fld id="{29B73DAC-39D9-4846-B0D2-08E55932DEDC}" type="datetimeFigureOut">
              <a:rPr lang="es-CL" smtClean="0"/>
              <a:pPr/>
              <a:t>03-04-2015</a:t>
            </a:fld>
            <a:endParaRPr lang="es-CL"/>
          </a:p>
        </p:txBody>
      </p:sp>
      <p:sp>
        <p:nvSpPr>
          <p:cNvPr id="5" name="4 Marcador de pie de página"/>
          <p:cNvSpPr>
            <a:spLocks noGrp="1"/>
          </p:cNvSpPr>
          <p:nvPr>
            <p:ph type="ftr" sz="quarter" idx="11"/>
          </p:nvPr>
        </p:nvSpPr>
        <p:spPr/>
        <p:txBody>
          <a:bodyPr/>
          <a:lstStyle/>
          <a:p>
            <a:endParaRPr lang="es-CL"/>
          </a:p>
        </p:txBody>
      </p:sp>
      <p:sp>
        <p:nvSpPr>
          <p:cNvPr id="6" name="5 Marcador de número de diapositiva"/>
          <p:cNvSpPr>
            <a:spLocks noGrp="1"/>
          </p:cNvSpPr>
          <p:nvPr>
            <p:ph type="sldNum" sz="quarter" idx="12"/>
          </p:nvPr>
        </p:nvSpPr>
        <p:spPr/>
        <p:txBody>
          <a:bodyPr/>
          <a:lstStyle/>
          <a:p>
            <a:fld id="{D8F85561-75F2-43CC-B481-01C7D4CD2A2A}" type="slidenum">
              <a:rPr lang="es-CL" smtClean="0"/>
              <a:pPr/>
              <a:t>‹Nº›</a:t>
            </a:fld>
            <a:endParaRPr lang="es-CL"/>
          </a:p>
        </p:txBody>
      </p:sp>
    </p:spTree>
    <p:extLst>
      <p:ext uri="{BB962C8B-B14F-4D97-AF65-F5344CB8AC3E}">
        <p14:creationId xmlns:p14="http://schemas.microsoft.com/office/powerpoint/2010/main" val="24605172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L"/>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L"/>
          </a:p>
        </p:txBody>
      </p:sp>
      <p:sp>
        <p:nvSpPr>
          <p:cNvPr id="4" name="3 Marcador de fecha"/>
          <p:cNvSpPr>
            <a:spLocks noGrp="1"/>
          </p:cNvSpPr>
          <p:nvPr>
            <p:ph type="dt" sz="half" idx="10"/>
          </p:nvPr>
        </p:nvSpPr>
        <p:spPr/>
        <p:txBody>
          <a:bodyPr/>
          <a:lstStyle/>
          <a:p>
            <a:fld id="{29B73DAC-39D9-4846-B0D2-08E55932DEDC}" type="datetimeFigureOut">
              <a:rPr lang="es-CL" smtClean="0"/>
              <a:pPr/>
              <a:t>03-04-2015</a:t>
            </a:fld>
            <a:endParaRPr lang="es-CL"/>
          </a:p>
        </p:txBody>
      </p:sp>
      <p:sp>
        <p:nvSpPr>
          <p:cNvPr id="5" name="4 Marcador de pie de página"/>
          <p:cNvSpPr>
            <a:spLocks noGrp="1"/>
          </p:cNvSpPr>
          <p:nvPr>
            <p:ph type="ftr" sz="quarter" idx="11"/>
          </p:nvPr>
        </p:nvSpPr>
        <p:spPr/>
        <p:txBody>
          <a:bodyPr/>
          <a:lstStyle/>
          <a:p>
            <a:endParaRPr lang="es-CL"/>
          </a:p>
        </p:txBody>
      </p:sp>
      <p:sp>
        <p:nvSpPr>
          <p:cNvPr id="6" name="5 Marcador de número de diapositiva"/>
          <p:cNvSpPr>
            <a:spLocks noGrp="1"/>
          </p:cNvSpPr>
          <p:nvPr>
            <p:ph type="sldNum" sz="quarter" idx="12"/>
          </p:nvPr>
        </p:nvSpPr>
        <p:spPr/>
        <p:txBody>
          <a:bodyPr/>
          <a:lstStyle/>
          <a:p>
            <a:fld id="{D8F85561-75F2-43CC-B481-01C7D4CD2A2A}" type="slidenum">
              <a:rPr lang="es-CL" smtClean="0"/>
              <a:pPr/>
              <a:t>‹Nº›</a:t>
            </a:fld>
            <a:endParaRPr lang="es-CL"/>
          </a:p>
        </p:txBody>
      </p:sp>
    </p:spTree>
    <p:extLst>
      <p:ext uri="{BB962C8B-B14F-4D97-AF65-F5344CB8AC3E}">
        <p14:creationId xmlns:p14="http://schemas.microsoft.com/office/powerpoint/2010/main" val="22026037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13051631" y="576741"/>
            <a:ext cx="4050506" cy="12288202"/>
          </a:xfrm>
        </p:spPr>
        <p:txBody>
          <a:bodyPr vert="eaVert"/>
          <a:lstStyle/>
          <a:p>
            <a:r>
              <a:rPr lang="es-ES" smtClean="0"/>
              <a:t>Haga clic para modificar el estilo de título del patrón</a:t>
            </a:r>
            <a:endParaRPr lang="es-CL"/>
          </a:p>
        </p:txBody>
      </p:sp>
      <p:sp>
        <p:nvSpPr>
          <p:cNvPr id="3" name="2 Marcador de texto vertical"/>
          <p:cNvSpPr>
            <a:spLocks noGrp="1"/>
          </p:cNvSpPr>
          <p:nvPr>
            <p:ph type="body" orient="vert" idx="1"/>
          </p:nvPr>
        </p:nvSpPr>
        <p:spPr>
          <a:xfrm>
            <a:off x="900114" y="576741"/>
            <a:ext cx="11851481" cy="12288202"/>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L"/>
          </a:p>
        </p:txBody>
      </p:sp>
      <p:sp>
        <p:nvSpPr>
          <p:cNvPr id="4" name="3 Marcador de fecha"/>
          <p:cNvSpPr>
            <a:spLocks noGrp="1"/>
          </p:cNvSpPr>
          <p:nvPr>
            <p:ph type="dt" sz="half" idx="10"/>
          </p:nvPr>
        </p:nvSpPr>
        <p:spPr/>
        <p:txBody>
          <a:bodyPr/>
          <a:lstStyle/>
          <a:p>
            <a:fld id="{29B73DAC-39D9-4846-B0D2-08E55932DEDC}" type="datetimeFigureOut">
              <a:rPr lang="es-CL" smtClean="0"/>
              <a:pPr/>
              <a:t>03-04-2015</a:t>
            </a:fld>
            <a:endParaRPr lang="es-CL"/>
          </a:p>
        </p:txBody>
      </p:sp>
      <p:sp>
        <p:nvSpPr>
          <p:cNvPr id="5" name="4 Marcador de pie de página"/>
          <p:cNvSpPr>
            <a:spLocks noGrp="1"/>
          </p:cNvSpPr>
          <p:nvPr>
            <p:ph type="ftr" sz="quarter" idx="11"/>
          </p:nvPr>
        </p:nvSpPr>
        <p:spPr/>
        <p:txBody>
          <a:bodyPr/>
          <a:lstStyle/>
          <a:p>
            <a:endParaRPr lang="es-CL"/>
          </a:p>
        </p:txBody>
      </p:sp>
      <p:sp>
        <p:nvSpPr>
          <p:cNvPr id="6" name="5 Marcador de número de diapositiva"/>
          <p:cNvSpPr>
            <a:spLocks noGrp="1"/>
          </p:cNvSpPr>
          <p:nvPr>
            <p:ph type="sldNum" sz="quarter" idx="12"/>
          </p:nvPr>
        </p:nvSpPr>
        <p:spPr/>
        <p:txBody>
          <a:bodyPr/>
          <a:lstStyle/>
          <a:p>
            <a:fld id="{D8F85561-75F2-43CC-B481-01C7D4CD2A2A}" type="slidenum">
              <a:rPr lang="es-CL" smtClean="0"/>
              <a:pPr/>
              <a:t>‹Nº›</a:t>
            </a:fld>
            <a:endParaRPr lang="es-CL"/>
          </a:p>
        </p:txBody>
      </p:sp>
    </p:spTree>
    <p:extLst>
      <p:ext uri="{BB962C8B-B14F-4D97-AF65-F5344CB8AC3E}">
        <p14:creationId xmlns:p14="http://schemas.microsoft.com/office/powerpoint/2010/main" val="34145438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L"/>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L"/>
          </a:p>
        </p:txBody>
      </p:sp>
      <p:sp>
        <p:nvSpPr>
          <p:cNvPr id="4" name="3 Marcador de fecha"/>
          <p:cNvSpPr>
            <a:spLocks noGrp="1"/>
          </p:cNvSpPr>
          <p:nvPr>
            <p:ph type="dt" sz="half" idx="10"/>
          </p:nvPr>
        </p:nvSpPr>
        <p:spPr/>
        <p:txBody>
          <a:bodyPr/>
          <a:lstStyle/>
          <a:p>
            <a:fld id="{29B73DAC-39D9-4846-B0D2-08E55932DEDC}" type="datetimeFigureOut">
              <a:rPr lang="es-CL" smtClean="0"/>
              <a:pPr/>
              <a:t>03-04-2015</a:t>
            </a:fld>
            <a:endParaRPr lang="es-CL"/>
          </a:p>
        </p:txBody>
      </p:sp>
      <p:sp>
        <p:nvSpPr>
          <p:cNvPr id="5" name="4 Marcador de pie de página"/>
          <p:cNvSpPr>
            <a:spLocks noGrp="1"/>
          </p:cNvSpPr>
          <p:nvPr>
            <p:ph type="ftr" sz="quarter" idx="11"/>
          </p:nvPr>
        </p:nvSpPr>
        <p:spPr/>
        <p:txBody>
          <a:bodyPr/>
          <a:lstStyle/>
          <a:p>
            <a:endParaRPr lang="es-CL"/>
          </a:p>
        </p:txBody>
      </p:sp>
      <p:sp>
        <p:nvSpPr>
          <p:cNvPr id="6" name="5 Marcador de número de diapositiva"/>
          <p:cNvSpPr>
            <a:spLocks noGrp="1"/>
          </p:cNvSpPr>
          <p:nvPr>
            <p:ph type="sldNum" sz="quarter" idx="12"/>
          </p:nvPr>
        </p:nvSpPr>
        <p:spPr/>
        <p:txBody>
          <a:bodyPr/>
          <a:lstStyle/>
          <a:p>
            <a:fld id="{D8F85561-75F2-43CC-B481-01C7D4CD2A2A}" type="slidenum">
              <a:rPr lang="es-CL" smtClean="0"/>
              <a:pPr/>
              <a:t>‹Nº›</a:t>
            </a:fld>
            <a:endParaRPr lang="es-CL"/>
          </a:p>
        </p:txBody>
      </p:sp>
    </p:spTree>
    <p:extLst>
      <p:ext uri="{BB962C8B-B14F-4D97-AF65-F5344CB8AC3E}">
        <p14:creationId xmlns:p14="http://schemas.microsoft.com/office/powerpoint/2010/main" val="27959467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1422054" y="9254492"/>
            <a:ext cx="15301913" cy="2860358"/>
          </a:xfrm>
        </p:spPr>
        <p:txBody>
          <a:bodyPr anchor="t"/>
          <a:lstStyle>
            <a:lvl1pPr algn="l">
              <a:defRPr sz="7700" b="1" cap="all"/>
            </a:lvl1pPr>
          </a:lstStyle>
          <a:p>
            <a:r>
              <a:rPr lang="es-ES" smtClean="0"/>
              <a:t>Haga clic para modificar el estilo de título del patrón</a:t>
            </a:r>
            <a:endParaRPr lang="es-CL"/>
          </a:p>
        </p:txBody>
      </p:sp>
      <p:sp>
        <p:nvSpPr>
          <p:cNvPr id="3" name="2 Marcador de texto"/>
          <p:cNvSpPr>
            <a:spLocks noGrp="1"/>
          </p:cNvSpPr>
          <p:nvPr>
            <p:ph type="body" idx="1"/>
          </p:nvPr>
        </p:nvSpPr>
        <p:spPr>
          <a:xfrm>
            <a:off x="1422054" y="6104098"/>
            <a:ext cx="15301913" cy="3150393"/>
          </a:xfrm>
        </p:spPr>
        <p:txBody>
          <a:bodyPr anchor="b"/>
          <a:lstStyle>
            <a:lvl1pPr marL="0" indent="0">
              <a:buNone/>
              <a:defRPr sz="3800">
                <a:solidFill>
                  <a:schemeClr val="tx1">
                    <a:tint val="75000"/>
                  </a:schemeClr>
                </a:solidFill>
              </a:defRPr>
            </a:lvl1pPr>
            <a:lvl2pPr marL="874395" indent="0">
              <a:buNone/>
              <a:defRPr sz="3400">
                <a:solidFill>
                  <a:schemeClr val="tx1">
                    <a:tint val="75000"/>
                  </a:schemeClr>
                </a:solidFill>
              </a:defRPr>
            </a:lvl2pPr>
            <a:lvl3pPr marL="1748790" indent="0">
              <a:buNone/>
              <a:defRPr sz="3100">
                <a:solidFill>
                  <a:schemeClr val="tx1">
                    <a:tint val="75000"/>
                  </a:schemeClr>
                </a:solidFill>
              </a:defRPr>
            </a:lvl3pPr>
            <a:lvl4pPr marL="2623185" indent="0">
              <a:buNone/>
              <a:defRPr sz="2700">
                <a:solidFill>
                  <a:schemeClr val="tx1">
                    <a:tint val="75000"/>
                  </a:schemeClr>
                </a:solidFill>
              </a:defRPr>
            </a:lvl4pPr>
            <a:lvl5pPr marL="3497580" indent="0">
              <a:buNone/>
              <a:defRPr sz="2700">
                <a:solidFill>
                  <a:schemeClr val="tx1">
                    <a:tint val="75000"/>
                  </a:schemeClr>
                </a:solidFill>
              </a:defRPr>
            </a:lvl5pPr>
            <a:lvl6pPr marL="4371975" indent="0">
              <a:buNone/>
              <a:defRPr sz="2700">
                <a:solidFill>
                  <a:schemeClr val="tx1">
                    <a:tint val="75000"/>
                  </a:schemeClr>
                </a:solidFill>
              </a:defRPr>
            </a:lvl6pPr>
            <a:lvl7pPr marL="5246370" indent="0">
              <a:buNone/>
              <a:defRPr sz="2700">
                <a:solidFill>
                  <a:schemeClr val="tx1">
                    <a:tint val="75000"/>
                  </a:schemeClr>
                </a:solidFill>
              </a:defRPr>
            </a:lvl7pPr>
            <a:lvl8pPr marL="6120765" indent="0">
              <a:buNone/>
              <a:defRPr sz="2700">
                <a:solidFill>
                  <a:schemeClr val="tx1">
                    <a:tint val="75000"/>
                  </a:schemeClr>
                </a:solidFill>
              </a:defRPr>
            </a:lvl8pPr>
            <a:lvl9pPr marL="6995160" indent="0">
              <a:buNone/>
              <a:defRPr sz="27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29B73DAC-39D9-4846-B0D2-08E55932DEDC}" type="datetimeFigureOut">
              <a:rPr lang="es-CL" smtClean="0"/>
              <a:pPr/>
              <a:t>03-04-2015</a:t>
            </a:fld>
            <a:endParaRPr lang="es-CL"/>
          </a:p>
        </p:txBody>
      </p:sp>
      <p:sp>
        <p:nvSpPr>
          <p:cNvPr id="5" name="4 Marcador de pie de página"/>
          <p:cNvSpPr>
            <a:spLocks noGrp="1"/>
          </p:cNvSpPr>
          <p:nvPr>
            <p:ph type="ftr" sz="quarter" idx="11"/>
          </p:nvPr>
        </p:nvSpPr>
        <p:spPr/>
        <p:txBody>
          <a:bodyPr/>
          <a:lstStyle/>
          <a:p>
            <a:endParaRPr lang="es-CL"/>
          </a:p>
        </p:txBody>
      </p:sp>
      <p:sp>
        <p:nvSpPr>
          <p:cNvPr id="6" name="5 Marcador de número de diapositiva"/>
          <p:cNvSpPr>
            <a:spLocks noGrp="1"/>
          </p:cNvSpPr>
          <p:nvPr>
            <p:ph type="sldNum" sz="quarter" idx="12"/>
          </p:nvPr>
        </p:nvSpPr>
        <p:spPr/>
        <p:txBody>
          <a:bodyPr/>
          <a:lstStyle/>
          <a:p>
            <a:fld id="{D8F85561-75F2-43CC-B481-01C7D4CD2A2A}" type="slidenum">
              <a:rPr lang="es-CL" smtClean="0"/>
              <a:pPr/>
              <a:t>‹Nº›</a:t>
            </a:fld>
            <a:endParaRPr lang="es-CL"/>
          </a:p>
        </p:txBody>
      </p:sp>
    </p:spTree>
    <p:extLst>
      <p:ext uri="{BB962C8B-B14F-4D97-AF65-F5344CB8AC3E}">
        <p14:creationId xmlns:p14="http://schemas.microsoft.com/office/powerpoint/2010/main" val="22645895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L"/>
          </a:p>
        </p:txBody>
      </p:sp>
      <p:sp>
        <p:nvSpPr>
          <p:cNvPr id="3" name="2 Marcador de contenido"/>
          <p:cNvSpPr>
            <a:spLocks noGrp="1"/>
          </p:cNvSpPr>
          <p:nvPr>
            <p:ph sz="half" idx="1"/>
          </p:nvPr>
        </p:nvSpPr>
        <p:spPr>
          <a:xfrm>
            <a:off x="900112" y="3360421"/>
            <a:ext cx="7950994" cy="9504522"/>
          </a:xfrm>
        </p:spPr>
        <p:txBody>
          <a:bodyPr/>
          <a:lstStyle>
            <a:lvl1pPr>
              <a:defRPr sz="5400"/>
            </a:lvl1pPr>
            <a:lvl2pPr>
              <a:defRPr sz="4600"/>
            </a:lvl2pPr>
            <a:lvl3pPr>
              <a:defRPr sz="3800"/>
            </a:lvl3pPr>
            <a:lvl4pPr>
              <a:defRPr sz="3400"/>
            </a:lvl4pPr>
            <a:lvl5pPr>
              <a:defRPr sz="3400"/>
            </a:lvl5pPr>
            <a:lvl6pPr>
              <a:defRPr sz="3400"/>
            </a:lvl6pPr>
            <a:lvl7pPr>
              <a:defRPr sz="3400"/>
            </a:lvl7pPr>
            <a:lvl8pPr>
              <a:defRPr sz="3400"/>
            </a:lvl8pPr>
            <a:lvl9pPr>
              <a:defRPr sz="34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L"/>
          </a:p>
        </p:txBody>
      </p:sp>
      <p:sp>
        <p:nvSpPr>
          <p:cNvPr id="4" name="3 Marcador de contenido"/>
          <p:cNvSpPr>
            <a:spLocks noGrp="1"/>
          </p:cNvSpPr>
          <p:nvPr>
            <p:ph sz="half" idx="2"/>
          </p:nvPr>
        </p:nvSpPr>
        <p:spPr>
          <a:xfrm>
            <a:off x="9151144" y="3360421"/>
            <a:ext cx="7950994" cy="9504522"/>
          </a:xfrm>
        </p:spPr>
        <p:txBody>
          <a:bodyPr/>
          <a:lstStyle>
            <a:lvl1pPr>
              <a:defRPr sz="5400"/>
            </a:lvl1pPr>
            <a:lvl2pPr>
              <a:defRPr sz="4600"/>
            </a:lvl2pPr>
            <a:lvl3pPr>
              <a:defRPr sz="3800"/>
            </a:lvl3pPr>
            <a:lvl4pPr>
              <a:defRPr sz="3400"/>
            </a:lvl4pPr>
            <a:lvl5pPr>
              <a:defRPr sz="3400"/>
            </a:lvl5pPr>
            <a:lvl6pPr>
              <a:defRPr sz="3400"/>
            </a:lvl6pPr>
            <a:lvl7pPr>
              <a:defRPr sz="3400"/>
            </a:lvl7pPr>
            <a:lvl8pPr>
              <a:defRPr sz="3400"/>
            </a:lvl8pPr>
            <a:lvl9pPr>
              <a:defRPr sz="34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L"/>
          </a:p>
        </p:txBody>
      </p:sp>
      <p:sp>
        <p:nvSpPr>
          <p:cNvPr id="5" name="4 Marcador de fecha"/>
          <p:cNvSpPr>
            <a:spLocks noGrp="1"/>
          </p:cNvSpPr>
          <p:nvPr>
            <p:ph type="dt" sz="half" idx="10"/>
          </p:nvPr>
        </p:nvSpPr>
        <p:spPr/>
        <p:txBody>
          <a:bodyPr/>
          <a:lstStyle/>
          <a:p>
            <a:fld id="{29B73DAC-39D9-4846-B0D2-08E55932DEDC}" type="datetimeFigureOut">
              <a:rPr lang="es-CL" smtClean="0"/>
              <a:pPr/>
              <a:t>03-04-2015</a:t>
            </a:fld>
            <a:endParaRPr lang="es-CL"/>
          </a:p>
        </p:txBody>
      </p:sp>
      <p:sp>
        <p:nvSpPr>
          <p:cNvPr id="6" name="5 Marcador de pie de página"/>
          <p:cNvSpPr>
            <a:spLocks noGrp="1"/>
          </p:cNvSpPr>
          <p:nvPr>
            <p:ph type="ftr" sz="quarter" idx="11"/>
          </p:nvPr>
        </p:nvSpPr>
        <p:spPr/>
        <p:txBody>
          <a:bodyPr/>
          <a:lstStyle/>
          <a:p>
            <a:endParaRPr lang="es-CL"/>
          </a:p>
        </p:txBody>
      </p:sp>
      <p:sp>
        <p:nvSpPr>
          <p:cNvPr id="7" name="6 Marcador de número de diapositiva"/>
          <p:cNvSpPr>
            <a:spLocks noGrp="1"/>
          </p:cNvSpPr>
          <p:nvPr>
            <p:ph type="sldNum" sz="quarter" idx="12"/>
          </p:nvPr>
        </p:nvSpPr>
        <p:spPr/>
        <p:txBody>
          <a:bodyPr/>
          <a:lstStyle/>
          <a:p>
            <a:fld id="{D8F85561-75F2-43CC-B481-01C7D4CD2A2A}" type="slidenum">
              <a:rPr lang="es-CL" smtClean="0"/>
              <a:pPr/>
              <a:t>‹Nº›</a:t>
            </a:fld>
            <a:endParaRPr lang="es-CL"/>
          </a:p>
        </p:txBody>
      </p:sp>
    </p:spTree>
    <p:extLst>
      <p:ext uri="{BB962C8B-B14F-4D97-AF65-F5344CB8AC3E}">
        <p14:creationId xmlns:p14="http://schemas.microsoft.com/office/powerpoint/2010/main" val="33763207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CL"/>
          </a:p>
        </p:txBody>
      </p:sp>
      <p:sp>
        <p:nvSpPr>
          <p:cNvPr id="3" name="2 Marcador de texto"/>
          <p:cNvSpPr>
            <a:spLocks noGrp="1"/>
          </p:cNvSpPr>
          <p:nvPr>
            <p:ph type="body" idx="1"/>
          </p:nvPr>
        </p:nvSpPr>
        <p:spPr>
          <a:xfrm>
            <a:off x="900113" y="3223738"/>
            <a:ext cx="7954120" cy="1343501"/>
          </a:xfrm>
        </p:spPr>
        <p:txBody>
          <a:bodyPr anchor="b"/>
          <a:lstStyle>
            <a:lvl1pPr marL="0" indent="0">
              <a:buNone/>
              <a:defRPr sz="4600" b="1"/>
            </a:lvl1pPr>
            <a:lvl2pPr marL="874395" indent="0">
              <a:buNone/>
              <a:defRPr sz="3800" b="1"/>
            </a:lvl2pPr>
            <a:lvl3pPr marL="1748790" indent="0">
              <a:buNone/>
              <a:defRPr sz="3400" b="1"/>
            </a:lvl3pPr>
            <a:lvl4pPr marL="2623185" indent="0">
              <a:buNone/>
              <a:defRPr sz="3100" b="1"/>
            </a:lvl4pPr>
            <a:lvl5pPr marL="3497580" indent="0">
              <a:buNone/>
              <a:defRPr sz="3100" b="1"/>
            </a:lvl5pPr>
            <a:lvl6pPr marL="4371975" indent="0">
              <a:buNone/>
              <a:defRPr sz="3100" b="1"/>
            </a:lvl6pPr>
            <a:lvl7pPr marL="5246370" indent="0">
              <a:buNone/>
              <a:defRPr sz="3100" b="1"/>
            </a:lvl7pPr>
            <a:lvl8pPr marL="6120765" indent="0">
              <a:buNone/>
              <a:defRPr sz="3100" b="1"/>
            </a:lvl8pPr>
            <a:lvl9pPr marL="6995160" indent="0">
              <a:buNone/>
              <a:defRPr sz="31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900113" y="4567238"/>
            <a:ext cx="7954120" cy="8297705"/>
          </a:xfrm>
        </p:spPr>
        <p:txBody>
          <a:bodyPr/>
          <a:lstStyle>
            <a:lvl1pPr>
              <a:defRPr sz="4600"/>
            </a:lvl1pPr>
            <a:lvl2pPr>
              <a:defRPr sz="3800"/>
            </a:lvl2pPr>
            <a:lvl3pPr>
              <a:defRPr sz="3400"/>
            </a:lvl3pPr>
            <a:lvl4pPr>
              <a:defRPr sz="3100"/>
            </a:lvl4pPr>
            <a:lvl5pPr>
              <a:defRPr sz="3100"/>
            </a:lvl5pPr>
            <a:lvl6pPr>
              <a:defRPr sz="3100"/>
            </a:lvl6pPr>
            <a:lvl7pPr>
              <a:defRPr sz="3100"/>
            </a:lvl7pPr>
            <a:lvl8pPr>
              <a:defRPr sz="3100"/>
            </a:lvl8pPr>
            <a:lvl9pPr>
              <a:defRPr sz="31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L"/>
          </a:p>
        </p:txBody>
      </p:sp>
      <p:sp>
        <p:nvSpPr>
          <p:cNvPr id="5" name="4 Marcador de texto"/>
          <p:cNvSpPr>
            <a:spLocks noGrp="1"/>
          </p:cNvSpPr>
          <p:nvPr>
            <p:ph type="body" sz="quarter" idx="3"/>
          </p:nvPr>
        </p:nvSpPr>
        <p:spPr>
          <a:xfrm>
            <a:off x="9144895" y="3223738"/>
            <a:ext cx="7957245" cy="1343501"/>
          </a:xfrm>
        </p:spPr>
        <p:txBody>
          <a:bodyPr anchor="b"/>
          <a:lstStyle>
            <a:lvl1pPr marL="0" indent="0">
              <a:buNone/>
              <a:defRPr sz="4600" b="1"/>
            </a:lvl1pPr>
            <a:lvl2pPr marL="874395" indent="0">
              <a:buNone/>
              <a:defRPr sz="3800" b="1"/>
            </a:lvl2pPr>
            <a:lvl3pPr marL="1748790" indent="0">
              <a:buNone/>
              <a:defRPr sz="3400" b="1"/>
            </a:lvl3pPr>
            <a:lvl4pPr marL="2623185" indent="0">
              <a:buNone/>
              <a:defRPr sz="3100" b="1"/>
            </a:lvl4pPr>
            <a:lvl5pPr marL="3497580" indent="0">
              <a:buNone/>
              <a:defRPr sz="3100" b="1"/>
            </a:lvl5pPr>
            <a:lvl6pPr marL="4371975" indent="0">
              <a:buNone/>
              <a:defRPr sz="3100" b="1"/>
            </a:lvl6pPr>
            <a:lvl7pPr marL="5246370" indent="0">
              <a:buNone/>
              <a:defRPr sz="3100" b="1"/>
            </a:lvl7pPr>
            <a:lvl8pPr marL="6120765" indent="0">
              <a:buNone/>
              <a:defRPr sz="3100" b="1"/>
            </a:lvl8pPr>
            <a:lvl9pPr marL="6995160" indent="0">
              <a:buNone/>
              <a:defRPr sz="31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9144895" y="4567238"/>
            <a:ext cx="7957245" cy="8297705"/>
          </a:xfrm>
        </p:spPr>
        <p:txBody>
          <a:bodyPr/>
          <a:lstStyle>
            <a:lvl1pPr>
              <a:defRPr sz="4600"/>
            </a:lvl1pPr>
            <a:lvl2pPr>
              <a:defRPr sz="3800"/>
            </a:lvl2pPr>
            <a:lvl3pPr>
              <a:defRPr sz="3400"/>
            </a:lvl3pPr>
            <a:lvl4pPr>
              <a:defRPr sz="3100"/>
            </a:lvl4pPr>
            <a:lvl5pPr>
              <a:defRPr sz="3100"/>
            </a:lvl5pPr>
            <a:lvl6pPr>
              <a:defRPr sz="3100"/>
            </a:lvl6pPr>
            <a:lvl7pPr>
              <a:defRPr sz="3100"/>
            </a:lvl7pPr>
            <a:lvl8pPr>
              <a:defRPr sz="3100"/>
            </a:lvl8pPr>
            <a:lvl9pPr>
              <a:defRPr sz="31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L"/>
          </a:p>
        </p:txBody>
      </p:sp>
      <p:sp>
        <p:nvSpPr>
          <p:cNvPr id="7" name="6 Marcador de fecha"/>
          <p:cNvSpPr>
            <a:spLocks noGrp="1"/>
          </p:cNvSpPr>
          <p:nvPr>
            <p:ph type="dt" sz="half" idx="10"/>
          </p:nvPr>
        </p:nvSpPr>
        <p:spPr/>
        <p:txBody>
          <a:bodyPr/>
          <a:lstStyle/>
          <a:p>
            <a:fld id="{29B73DAC-39D9-4846-B0D2-08E55932DEDC}" type="datetimeFigureOut">
              <a:rPr lang="es-CL" smtClean="0"/>
              <a:pPr/>
              <a:t>03-04-2015</a:t>
            </a:fld>
            <a:endParaRPr lang="es-CL"/>
          </a:p>
        </p:txBody>
      </p:sp>
      <p:sp>
        <p:nvSpPr>
          <p:cNvPr id="8" name="7 Marcador de pie de página"/>
          <p:cNvSpPr>
            <a:spLocks noGrp="1"/>
          </p:cNvSpPr>
          <p:nvPr>
            <p:ph type="ftr" sz="quarter" idx="11"/>
          </p:nvPr>
        </p:nvSpPr>
        <p:spPr/>
        <p:txBody>
          <a:bodyPr/>
          <a:lstStyle/>
          <a:p>
            <a:endParaRPr lang="es-CL"/>
          </a:p>
        </p:txBody>
      </p:sp>
      <p:sp>
        <p:nvSpPr>
          <p:cNvPr id="9" name="8 Marcador de número de diapositiva"/>
          <p:cNvSpPr>
            <a:spLocks noGrp="1"/>
          </p:cNvSpPr>
          <p:nvPr>
            <p:ph type="sldNum" sz="quarter" idx="12"/>
          </p:nvPr>
        </p:nvSpPr>
        <p:spPr/>
        <p:txBody>
          <a:bodyPr/>
          <a:lstStyle/>
          <a:p>
            <a:fld id="{D8F85561-75F2-43CC-B481-01C7D4CD2A2A}" type="slidenum">
              <a:rPr lang="es-CL" smtClean="0"/>
              <a:pPr/>
              <a:t>‹Nº›</a:t>
            </a:fld>
            <a:endParaRPr lang="es-CL"/>
          </a:p>
        </p:txBody>
      </p:sp>
    </p:spTree>
    <p:extLst>
      <p:ext uri="{BB962C8B-B14F-4D97-AF65-F5344CB8AC3E}">
        <p14:creationId xmlns:p14="http://schemas.microsoft.com/office/powerpoint/2010/main" val="16148302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L"/>
          </a:p>
        </p:txBody>
      </p:sp>
      <p:sp>
        <p:nvSpPr>
          <p:cNvPr id="3" name="2 Marcador de fecha"/>
          <p:cNvSpPr>
            <a:spLocks noGrp="1"/>
          </p:cNvSpPr>
          <p:nvPr>
            <p:ph type="dt" sz="half" idx="10"/>
          </p:nvPr>
        </p:nvSpPr>
        <p:spPr/>
        <p:txBody>
          <a:bodyPr/>
          <a:lstStyle/>
          <a:p>
            <a:fld id="{29B73DAC-39D9-4846-B0D2-08E55932DEDC}" type="datetimeFigureOut">
              <a:rPr lang="es-CL" smtClean="0"/>
              <a:pPr/>
              <a:t>03-04-2015</a:t>
            </a:fld>
            <a:endParaRPr lang="es-CL"/>
          </a:p>
        </p:txBody>
      </p:sp>
      <p:sp>
        <p:nvSpPr>
          <p:cNvPr id="4" name="3 Marcador de pie de página"/>
          <p:cNvSpPr>
            <a:spLocks noGrp="1"/>
          </p:cNvSpPr>
          <p:nvPr>
            <p:ph type="ftr" sz="quarter" idx="11"/>
          </p:nvPr>
        </p:nvSpPr>
        <p:spPr/>
        <p:txBody>
          <a:bodyPr/>
          <a:lstStyle/>
          <a:p>
            <a:endParaRPr lang="es-CL"/>
          </a:p>
        </p:txBody>
      </p:sp>
      <p:sp>
        <p:nvSpPr>
          <p:cNvPr id="5" name="4 Marcador de número de diapositiva"/>
          <p:cNvSpPr>
            <a:spLocks noGrp="1"/>
          </p:cNvSpPr>
          <p:nvPr>
            <p:ph type="sldNum" sz="quarter" idx="12"/>
          </p:nvPr>
        </p:nvSpPr>
        <p:spPr/>
        <p:txBody>
          <a:bodyPr/>
          <a:lstStyle/>
          <a:p>
            <a:fld id="{D8F85561-75F2-43CC-B481-01C7D4CD2A2A}" type="slidenum">
              <a:rPr lang="es-CL" smtClean="0"/>
              <a:pPr/>
              <a:t>‹Nº›</a:t>
            </a:fld>
            <a:endParaRPr lang="es-CL"/>
          </a:p>
        </p:txBody>
      </p:sp>
    </p:spTree>
    <p:extLst>
      <p:ext uri="{BB962C8B-B14F-4D97-AF65-F5344CB8AC3E}">
        <p14:creationId xmlns:p14="http://schemas.microsoft.com/office/powerpoint/2010/main" val="21809372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29B73DAC-39D9-4846-B0D2-08E55932DEDC}" type="datetimeFigureOut">
              <a:rPr lang="es-CL" smtClean="0"/>
              <a:pPr/>
              <a:t>03-04-2015</a:t>
            </a:fld>
            <a:endParaRPr lang="es-CL"/>
          </a:p>
        </p:txBody>
      </p:sp>
      <p:sp>
        <p:nvSpPr>
          <p:cNvPr id="3" name="2 Marcador de pie de página"/>
          <p:cNvSpPr>
            <a:spLocks noGrp="1"/>
          </p:cNvSpPr>
          <p:nvPr>
            <p:ph type="ftr" sz="quarter" idx="11"/>
          </p:nvPr>
        </p:nvSpPr>
        <p:spPr/>
        <p:txBody>
          <a:bodyPr/>
          <a:lstStyle/>
          <a:p>
            <a:endParaRPr lang="es-CL"/>
          </a:p>
        </p:txBody>
      </p:sp>
      <p:sp>
        <p:nvSpPr>
          <p:cNvPr id="4" name="3 Marcador de número de diapositiva"/>
          <p:cNvSpPr>
            <a:spLocks noGrp="1"/>
          </p:cNvSpPr>
          <p:nvPr>
            <p:ph type="sldNum" sz="quarter" idx="12"/>
          </p:nvPr>
        </p:nvSpPr>
        <p:spPr/>
        <p:txBody>
          <a:bodyPr/>
          <a:lstStyle/>
          <a:p>
            <a:fld id="{D8F85561-75F2-43CC-B481-01C7D4CD2A2A}" type="slidenum">
              <a:rPr lang="es-CL" smtClean="0"/>
              <a:pPr/>
              <a:t>‹Nº›</a:t>
            </a:fld>
            <a:endParaRPr lang="es-CL"/>
          </a:p>
        </p:txBody>
      </p:sp>
    </p:spTree>
    <p:extLst>
      <p:ext uri="{BB962C8B-B14F-4D97-AF65-F5344CB8AC3E}">
        <p14:creationId xmlns:p14="http://schemas.microsoft.com/office/powerpoint/2010/main" val="39213889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900114" y="573405"/>
            <a:ext cx="5922616" cy="2440305"/>
          </a:xfrm>
        </p:spPr>
        <p:txBody>
          <a:bodyPr anchor="b"/>
          <a:lstStyle>
            <a:lvl1pPr algn="l">
              <a:defRPr sz="3800" b="1"/>
            </a:lvl1pPr>
          </a:lstStyle>
          <a:p>
            <a:r>
              <a:rPr lang="es-ES" smtClean="0"/>
              <a:t>Haga clic para modificar el estilo de título del patrón</a:t>
            </a:r>
            <a:endParaRPr lang="es-CL"/>
          </a:p>
        </p:txBody>
      </p:sp>
      <p:sp>
        <p:nvSpPr>
          <p:cNvPr id="3" name="2 Marcador de contenido"/>
          <p:cNvSpPr>
            <a:spLocks noGrp="1"/>
          </p:cNvSpPr>
          <p:nvPr>
            <p:ph idx="1"/>
          </p:nvPr>
        </p:nvSpPr>
        <p:spPr>
          <a:xfrm>
            <a:off x="7038380" y="573406"/>
            <a:ext cx="10063758" cy="12291537"/>
          </a:xfrm>
        </p:spPr>
        <p:txBody>
          <a:bodyPr/>
          <a:lstStyle>
            <a:lvl1pPr>
              <a:defRPr sz="6100"/>
            </a:lvl1pPr>
            <a:lvl2pPr>
              <a:defRPr sz="5400"/>
            </a:lvl2pPr>
            <a:lvl3pPr>
              <a:defRPr sz="4600"/>
            </a:lvl3pPr>
            <a:lvl4pPr>
              <a:defRPr sz="3800"/>
            </a:lvl4pPr>
            <a:lvl5pPr>
              <a:defRPr sz="3800"/>
            </a:lvl5pPr>
            <a:lvl6pPr>
              <a:defRPr sz="3800"/>
            </a:lvl6pPr>
            <a:lvl7pPr>
              <a:defRPr sz="3800"/>
            </a:lvl7pPr>
            <a:lvl8pPr>
              <a:defRPr sz="3800"/>
            </a:lvl8pPr>
            <a:lvl9pPr>
              <a:defRPr sz="3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L"/>
          </a:p>
        </p:txBody>
      </p:sp>
      <p:sp>
        <p:nvSpPr>
          <p:cNvPr id="4" name="3 Marcador de texto"/>
          <p:cNvSpPr>
            <a:spLocks noGrp="1"/>
          </p:cNvSpPr>
          <p:nvPr>
            <p:ph type="body" sz="half" idx="2"/>
          </p:nvPr>
        </p:nvSpPr>
        <p:spPr>
          <a:xfrm>
            <a:off x="900114" y="3013711"/>
            <a:ext cx="5922616" cy="9851232"/>
          </a:xfrm>
        </p:spPr>
        <p:txBody>
          <a:bodyPr/>
          <a:lstStyle>
            <a:lvl1pPr marL="0" indent="0">
              <a:buNone/>
              <a:defRPr sz="2700"/>
            </a:lvl1pPr>
            <a:lvl2pPr marL="874395" indent="0">
              <a:buNone/>
              <a:defRPr sz="2300"/>
            </a:lvl2pPr>
            <a:lvl3pPr marL="1748790" indent="0">
              <a:buNone/>
              <a:defRPr sz="1900"/>
            </a:lvl3pPr>
            <a:lvl4pPr marL="2623185" indent="0">
              <a:buNone/>
              <a:defRPr sz="1700"/>
            </a:lvl4pPr>
            <a:lvl5pPr marL="3497580" indent="0">
              <a:buNone/>
              <a:defRPr sz="1700"/>
            </a:lvl5pPr>
            <a:lvl6pPr marL="4371975" indent="0">
              <a:buNone/>
              <a:defRPr sz="1700"/>
            </a:lvl6pPr>
            <a:lvl7pPr marL="5246370" indent="0">
              <a:buNone/>
              <a:defRPr sz="1700"/>
            </a:lvl7pPr>
            <a:lvl8pPr marL="6120765" indent="0">
              <a:buNone/>
              <a:defRPr sz="1700"/>
            </a:lvl8pPr>
            <a:lvl9pPr marL="6995160" indent="0">
              <a:buNone/>
              <a:defRPr sz="17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29B73DAC-39D9-4846-B0D2-08E55932DEDC}" type="datetimeFigureOut">
              <a:rPr lang="es-CL" smtClean="0"/>
              <a:pPr/>
              <a:t>03-04-2015</a:t>
            </a:fld>
            <a:endParaRPr lang="es-CL"/>
          </a:p>
        </p:txBody>
      </p:sp>
      <p:sp>
        <p:nvSpPr>
          <p:cNvPr id="6" name="5 Marcador de pie de página"/>
          <p:cNvSpPr>
            <a:spLocks noGrp="1"/>
          </p:cNvSpPr>
          <p:nvPr>
            <p:ph type="ftr" sz="quarter" idx="11"/>
          </p:nvPr>
        </p:nvSpPr>
        <p:spPr/>
        <p:txBody>
          <a:bodyPr/>
          <a:lstStyle/>
          <a:p>
            <a:endParaRPr lang="es-CL"/>
          </a:p>
        </p:txBody>
      </p:sp>
      <p:sp>
        <p:nvSpPr>
          <p:cNvPr id="7" name="6 Marcador de número de diapositiva"/>
          <p:cNvSpPr>
            <a:spLocks noGrp="1"/>
          </p:cNvSpPr>
          <p:nvPr>
            <p:ph type="sldNum" sz="quarter" idx="12"/>
          </p:nvPr>
        </p:nvSpPr>
        <p:spPr/>
        <p:txBody>
          <a:bodyPr/>
          <a:lstStyle/>
          <a:p>
            <a:fld id="{D8F85561-75F2-43CC-B481-01C7D4CD2A2A}" type="slidenum">
              <a:rPr lang="es-CL" smtClean="0"/>
              <a:pPr/>
              <a:t>‹Nº›</a:t>
            </a:fld>
            <a:endParaRPr lang="es-CL"/>
          </a:p>
        </p:txBody>
      </p:sp>
    </p:spTree>
    <p:extLst>
      <p:ext uri="{BB962C8B-B14F-4D97-AF65-F5344CB8AC3E}">
        <p14:creationId xmlns:p14="http://schemas.microsoft.com/office/powerpoint/2010/main" val="21885457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3528567" y="10081261"/>
            <a:ext cx="10801350" cy="1190150"/>
          </a:xfrm>
        </p:spPr>
        <p:txBody>
          <a:bodyPr anchor="b"/>
          <a:lstStyle>
            <a:lvl1pPr algn="l">
              <a:defRPr sz="3800" b="1"/>
            </a:lvl1pPr>
          </a:lstStyle>
          <a:p>
            <a:r>
              <a:rPr lang="es-ES" smtClean="0"/>
              <a:t>Haga clic para modificar el estilo de título del patrón</a:t>
            </a:r>
            <a:endParaRPr lang="es-CL"/>
          </a:p>
        </p:txBody>
      </p:sp>
      <p:sp>
        <p:nvSpPr>
          <p:cNvPr id="3" name="2 Marcador de posición de imagen"/>
          <p:cNvSpPr>
            <a:spLocks noGrp="1"/>
          </p:cNvSpPr>
          <p:nvPr>
            <p:ph type="pic" idx="1"/>
          </p:nvPr>
        </p:nvSpPr>
        <p:spPr>
          <a:xfrm>
            <a:off x="3528567" y="1286828"/>
            <a:ext cx="10801350" cy="8641080"/>
          </a:xfrm>
        </p:spPr>
        <p:txBody>
          <a:bodyPr/>
          <a:lstStyle>
            <a:lvl1pPr marL="0" indent="0">
              <a:buNone/>
              <a:defRPr sz="6100"/>
            </a:lvl1pPr>
            <a:lvl2pPr marL="874395" indent="0">
              <a:buNone/>
              <a:defRPr sz="5400"/>
            </a:lvl2pPr>
            <a:lvl3pPr marL="1748790" indent="0">
              <a:buNone/>
              <a:defRPr sz="4600"/>
            </a:lvl3pPr>
            <a:lvl4pPr marL="2623185" indent="0">
              <a:buNone/>
              <a:defRPr sz="3800"/>
            </a:lvl4pPr>
            <a:lvl5pPr marL="3497580" indent="0">
              <a:buNone/>
              <a:defRPr sz="3800"/>
            </a:lvl5pPr>
            <a:lvl6pPr marL="4371975" indent="0">
              <a:buNone/>
              <a:defRPr sz="3800"/>
            </a:lvl6pPr>
            <a:lvl7pPr marL="5246370" indent="0">
              <a:buNone/>
              <a:defRPr sz="3800"/>
            </a:lvl7pPr>
            <a:lvl8pPr marL="6120765" indent="0">
              <a:buNone/>
              <a:defRPr sz="3800"/>
            </a:lvl8pPr>
            <a:lvl9pPr marL="6995160" indent="0">
              <a:buNone/>
              <a:defRPr sz="3800"/>
            </a:lvl9pPr>
          </a:lstStyle>
          <a:p>
            <a:endParaRPr lang="es-CL"/>
          </a:p>
        </p:txBody>
      </p:sp>
      <p:sp>
        <p:nvSpPr>
          <p:cNvPr id="4" name="3 Marcador de texto"/>
          <p:cNvSpPr>
            <a:spLocks noGrp="1"/>
          </p:cNvSpPr>
          <p:nvPr>
            <p:ph type="body" sz="half" idx="2"/>
          </p:nvPr>
        </p:nvSpPr>
        <p:spPr>
          <a:xfrm>
            <a:off x="3528567" y="11271410"/>
            <a:ext cx="10801350" cy="1690210"/>
          </a:xfrm>
        </p:spPr>
        <p:txBody>
          <a:bodyPr/>
          <a:lstStyle>
            <a:lvl1pPr marL="0" indent="0">
              <a:buNone/>
              <a:defRPr sz="2700"/>
            </a:lvl1pPr>
            <a:lvl2pPr marL="874395" indent="0">
              <a:buNone/>
              <a:defRPr sz="2300"/>
            </a:lvl2pPr>
            <a:lvl3pPr marL="1748790" indent="0">
              <a:buNone/>
              <a:defRPr sz="1900"/>
            </a:lvl3pPr>
            <a:lvl4pPr marL="2623185" indent="0">
              <a:buNone/>
              <a:defRPr sz="1700"/>
            </a:lvl4pPr>
            <a:lvl5pPr marL="3497580" indent="0">
              <a:buNone/>
              <a:defRPr sz="1700"/>
            </a:lvl5pPr>
            <a:lvl6pPr marL="4371975" indent="0">
              <a:buNone/>
              <a:defRPr sz="1700"/>
            </a:lvl6pPr>
            <a:lvl7pPr marL="5246370" indent="0">
              <a:buNone/>
              <a:defRPr sz="1700"/>
            </a:lvl7pPr>
            <a:lvl8pPr marL="6120765" indent="0">
              <a:buNone/>
              <a:defRPr sz="1700"/>
            </a:lvl8pPr>
            <a:lvl9pPr marL="6995160" indent="0">
              <a:buNone/>
              <a:defRPr sz="17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29B73DAC-39D9-4846-B0D2-08E55932DEDC}" type="datetimeFigureOut">
              <a:rPr lang="es-CL" smtClean="0"/>
              <a:pPr/>
              <a:t>03-04-2015</a:t>
            </a:fld>
            <a:endParaRPr lang="es-CL"/>
          </a:p>
        </p:txBody>
      </p:sp>
      <p:sp>
        <p:nvSpPr>
          <p:cNvPr id="6" name="5 Marcador de pie de página"/>
          <p:cNvSpPr>
            <a:spLocks noGrp="1"/>
          </p:cNvSpPr>
          <p:nvPr>
            <p:ph type="ftr" sz="quarter" idx="11"/>
          </p:nvPr>
        </p:nvSpPr>
        <p:spPr/>
        <p:txBody>
          <a:bodyPr/>
          <a:lstStyle/>
          <a:p>
            <a:endParaRPr lang="es-CL"/>
          </a:p>
        </p:txBody>
      </p:sp>
      <p:sp>
        <p:nvSpPr>
          <p:cNvPr id="7" name="6 Marcador de número de diapositiva"/>
          <p:cNvSpPr>
            <a:spLocks noGrp="1"/>
          </p:cNvSpPr>
          <p:nvPr>
            <p:ph type="sldNum" sz="quarter" idx="12"/>
          </p:nvPr>
        </p:nvSpPr>
        <p:spPr/>
        <p:txBody>
          <a:bodyPr/>
          <a:lstStyle/>
          <a:p>
            <a:fld id="{D8F85561-75F2-43CC-B481-01C7D4CD2A2A}" type="slidenum">
              <a:rPr lang="es-CL" smtClean="0"/>
              <a:pPr/>
              <a:t>‹Nº›</a:t>
            </a:fld>
            <a:endParaRPr lang="es-CL"/>
          </a:p>
        </p:txBody>
      </p:sp>
    </p:spTree>
    <p:extLst>
      <p:ext uri="{BB962C8B-B14F-4D97-AF65-F5344CB8AC3E}">
        <p14:creationId xmlns:p14="http://schemas.microsoft.com/office/powerpoint/2010/main" val="31837490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900114" y="576740"/>
            <a:ext cx="16202025" cy="2400301"/>
          </a:xfrm>
          <a:prstGeom prst="rect">
            <a:avLst/>
          </a:prstGeom>
        </p:spPr>
        <p:txBody>
          <a:bodyPr vert="horz" lIns="174879" tIns="87440" rIns="174879" bIns="87440" rtlCol="0" anchor="ctr">
            <a:normAutofit/>
          </a:bodyPr>
          <a:lstStyle/>
          <a:p>
            <a:r>
              <a:rPr lang="es-ES" smtClean="0"/>
              <a:t>Haga clic para modificar el estilo de título del patrón</a:t>
            </a:r>
            <a:endParaRPr lang="es-CL"/>
          </a:p>
        </p:txBody>
      </p:sp>
      <p:sp>
        <p:nvSpPr>
          <p:cNvPr id="3" name="2 Marcador de texto"/>
          <p:cNvSpPr>
            <a:spLocks noGrp="1"/>
          </p:cNvSpPr>
          <p:nvPr>
            <p:ph type="body" idx="1"/>
          </p:nvPr>
        </p:nvSpPr>
        <p:spPr>
          <a:xfrm>
            <a:off x="900114" y="3360421"/>
            <a:ext cx="16202025" cy="9504522"/>
          </a:xfrm>
          <a:prstGeom prst="rect">
            <a:avLst/>
          </a:prstGeom>
        </p:spPr>
        <p:txBody>
          <a:bodyPr vert="horz" lIns="174879" tIns="87440" rIns="174879" bIns="8744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L"/>
          </a:p>
        </p:txBody>
      </p:sp>
      <p:sp>
        <p:nvSpPr>
          <p:cNvPr id="4" name="3 Marcador de fecha"/>
          <p:cNvSpPr>
            <a:spLocks noGrp="1"/>
          </p:cNvSpPr>
          <p:nvPr>
            <p:ph type="dt" sz="half" idx="2"/>
          </p:nvPr>
        </p:nvSpPr>
        <p:spPr>
          <a:xfrm>
            <a:off x="900114" y="13348337"/>
            <a:ext cx="4200525" cy="766762"/>
          </a:xfrm>
          <a:prstGeom prst="rect">
            <a:avLst/>
          </a:prstGeom>
        </p:spPr>
        <p:txBody>
          <a:bodyPr vert="horz" lIns="174879" tIns="87440" rIns="174879" bIns="87440" rtlCol="0" anchor="ctr"/>
          <a:lstStyle>
            <a:lvl1pPr algn="l">
              <a:defRPr sz="2300">
                <a:solidFill>
                  <a:schemeClr val="tx1">
                    <a:tint val="75000"/>
                  </a:schemeClr>
                </a:solidFill>
              </a:defRPr>
            </a:lvl1pPr>
          </a:lstStyle>
          <a:p>
            <a:fld id="{29B73DAC-39D9-4846-B0D2-08E55932DEDC}" type="datetimeFigureOut">
              <a:rPr lang="es-CL" smtClean="0"/>
              <a:pPr/>
              <a:t>03-04-2015</a:t>
            </a:fld>
            <a:endParaRPr lang="es-CL"/>
          </a:p>
        </p:txBody>
      </p:sp>
      <p:sp>
        <p:nvSpPr>
          <p:cNvPr id="5" name="4 Marcador de pie de página"/>
          <p:cNvSpPr>
            <a:spLocks noGrp="1"/>
          </p:cNvSpPr>
          <p:nvPr>
            <p:ph type="ftr" sz="quarter" idx="3"/>
          </p:nvPr>
        </p:nvSpPr>
        <p:spPr>
          <a:xfrm>
            <a:off x="6150770" y="13348337"/>
            <a:ext cx="5700713" cy="766762"/>
          </a:xfrm>
          <a:prstGeom prst="rect">
            <a:avLst/>
          </a:prstGeom>
        </p:spPr>
        <p:txBody>
          <a:bodyPr vert="horz" lIns="174879" tIns="87440" rIns="174879" bIns="87440" rtlCol="0" anchor="ctr"/>
          <a:lstStyle>
            <a:lvl1pPr algn="ctr">
              <a:defRPr sz="2300">
                <a:solidFill>
                  <a:schemeClr val="tx1">
                    <a:tint val="75000"/>
                  </a:schemeClr>
                </a:solidFill>
              </a:defRPr>
            </a:lvl1pPr>
          </a:lstStyle>
          <a:p>
            <a:endParaRPr lang="es-CL"/>
          </a:p>
        </p:txBody>
      </p:sp>
      <p:sp>
        <p:nvSpPr>
          <p:cNvPr id="6" name="5 Marcador de número de diapositiva"/>
          <p:cNvSpPr>
            <a:spLocks noGrp="1"/>
          </p:cNvSpPr>
          <p:nvPr>
            <p:ph type="sldNum" sz="quarter" idx="4"/>
          </p:nvPr>
        </p:nvSpPr>
        <p:spPr>
          <a:xfrm>
            <a:off x="12901614" y="13348337"/>
            <a:ext cx="4200525" cy="766762"/>
          </a:xfrm>
          <a:prstGeom prst="rect">
            <a:avLst/>
          </a:prstGeom>
        </p:spPr>
        <p:txBody>
          <a:bodyPr vert="horz" lIns="174879" tIns="87440" rIns="174879" bIns="87440" rtlCol="0" anchor="ctr"/>
          <a:lstStyle>
            <a:lvl1pPr algn="r">
              <a:defRPr sz="2300">
                <a:solidFill>
                  <a:schemeClr val="tx1">
                    <a:tint val="75000"/>
                  </a:schemeClr>
                </a:solidFill>
              </a:defRPr>
            </a:lvl1pPr>
          </a:lstStyle>
          <a:p>
            <a:fld id="{D8F85561-75F2-43CC-B481-01C7D4CD2A2A}" type="slidenum">
              <a:rPr lang="es-CL" smtClean="0"/>
              <a:pPr/>
              <a:t>‹Nº›</a:t>
            </a:fld>
            <a:endParaRPr lang="es-CL"/>
          </a:p>
        </p:txBody>
      </p:sp>
    </p:spTree>
    <p:extLst>
      <p:ext uri="{BB962C8B-B14F-4D97-AF65-F5344CB8AC3E}">
        <p14:creationId xmlns:p14="http://schemas.microsoft.com/office/powerpoint/2010/main" val="136748404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1748790" rtl="0" eaLnBrk="1" latinLnBrk="0" hangingPunct="1">
        <a:spcBef>
          <a:spcPct val="0"/>
        </a:spcBef>
        <a:buNone/>
        <a:defRPr sz="8400" kern="1200">
          <a:solidFill>
            <a:schemeClr val="tx1"/>
          </a:solidFill>
          <a:latin typeface="+mj-lt"/>
          <a:ea typeface="+mj-ea"/>
          <a:cs typeface="+mj-cs"/>
        </a:defRPr>
      </a:lvl1pPr>
    </p:titleStyle>
    <p:bodyStyle>
      <a:lvl1pPr marL="655796" indent="-655796" algn="l" defTabSz="1748790" rtl="0" eaLnBrk="1" latinLnBrk="0" hangingPunct="1">
        <a:spcBef>
          <a:spcPct val="20000"/>
        </a:spcBef>
        <a:buFont typeface="Arial" pitchFamily="34" charset="0"/>
        <a:buChar char="•"/>
        <a:defRPr sz="6100" kern="1200">
          <a:solidFill>
            <a:schemeClr val="tx1"/>
          </a:solidFill>
          <a:latin typeface="+mn-lt"/>
          <a:ea typeface="+mn-ea"/>
          <a:cs typeface="+mn-cs"/>
        </a:defRPr>
      </a:lvl1pPr>
      <a:lvl2pPr marL="1420892" indent="-546497" algn="l" defTabSz="1748790" rtl="0" eaLnBrk="1" latinLnBrk="0" hangingPunct="1">
        <a:spcBef>
          <a:spcPct val="20000"/>
        </a:spcBef>
        <a:buFont typeface="Arial" pitchFamily="34" charset="0"/>
        <a:buChar char="–"/>
        <a:defRPr sz="5400" kern="1200">
          <a:solidFill>
            <a:schemeClr val="tx1"/>
          </a:solidFill>
          <a:latin typeface="+mn-lt"/>
          <a:ea typeface="+mn-ea"/>
          <a:cs typeface="+mn-cs"/>
        </a:defRPr>
      </a:lvl2pPr>
      <a:lvl3pPr marL="2185988" indent="-437198" algn="l" defTabSz="1748790" rtl="0" eaLnBrk="1" latinLnBrk="0" hangingPunct="1">
        <a:spcBef>
          <a:spcPct val="20000"/>
        </a:spcBef>
        <a:buFont typeface="Arial" pitchFamily="34" charset="0"/>
        <a:buChar char="•"/>
        <a:defRPr sz="4600" kern="1200">
          <a:solidFill>
            <a:schemeClr val="tx1"/>
          </a:solidFill>
          <a:latin typeface="+mn-lt"/>
          <a:ea typeface="+mn-ea"/>
          <a:cs typeface="+mn-cs"/>
        </a:defRPr>
      </a:lvl3pPr>
      <a:lvl4pPr marL="3060383" indent="-437198" algn="l" defTabSz="1748790" rtl="0" eaLnBrk="1" latinLnBrk="0" hangingPunct="1">
        <a:spcBef>
          <a:spcPct val="20000"/>
        </a:spcBef>
        <a:buFont typeface="Arial" pitchFamily="34" charset="0"/>
        <a:buChar char="–"/>
        <a:defRPr sz="3800" kern="1200">
          <a:solidFill>
            <a:schemeClr val="tx1"/>
          </a:solidFill>
          <a:latin typeface="+mn-lt"/>
          <a:ea typeface="+mn-ea"/>
          <a:cs typeface="+mn-cs"/>
        </a:defRPr>
      </a:lvl4pPr>
      <a:lvl5pPr marL="3934778" indent="-437198" algn="l" defTabSz="1748790" rtl="0" eaLnBrk="1" latinLnBrk="0" hangingPunct="1">
        <a:spcBef>
          <a:spcPct val="20000"/>
        </a:spcBef>
        <a:buFont typeface="Arial" pitchFamily="34" charset="0"/>
        <a:buChar char="»"/>
        <a:defRPr sz="3800" kern="1200">
          <a:solidFill>
            <a:schemeClr val="tx1"/>
          </a:solidFill>
          <a:latin typeface="+mn-lt"/>
          <a:ea typeface="+mn-ea"/>
          <a:cs typeface="+mn-cs"/>
        </a:defRPr>
      </a:lvl5pPr>
      <a:lvl6pPr marL="4809173" indent="-437198" algn="l" defTabSz="1748790" rtl="0" eaLnBrk="1" latinLnBrk="0" hangingPunct="1">
        <a:spcBef>
          <a:spcPct val="20000"/>
        </a:spcBef>
        <a:buFont typeface="Arial" pitchFamily="34" charset="0"/>
        <a:buChar char="•"/>
        <a:defRPr sz="3800" kern="1200">
          <a:solidFill>
            <a:schemeClr val="tx1"/>
          </a:solidFill>
          <a:latin typeface="+mn-lt"/>
          <a:ea typeface="+mn-ea"/>
          <a:cs typeface="+mn-cs"/>
        </a:defRPr>
      </a:lvl6pPr>
      <a:lvl7pPr marL="5683568" indent="-437198" algn="l" defTabSz="1748790" rtl="0" eaLnBrk="1" latinLnBrk="0" hangingPunct="1">
        <a:spcBef>
          <a:spcPct val="20000"/>
        </a:spcBef>
        <a:buFont typeface="Arial" pitchFamily="34" charset="0"/>
        <a:buChar char="•"/>
        <a:defRPr sz="3800" kern="1200">
          <a:solidFill>
            <a:schemeClr val="tx1"/>
          </a:solidFill>
          <a:latin typeface="+mn-lt"/>
          <a:ea typeface="+mn-ea"/>
          <a:cs typeface="+mn-cs"/>
        </a:defRPr>
      </a:lvl7pPr>
      <a:lvl8pPr marL="6557963" indent="-437198" algn="l" defTabSz="1748790" rtl="0" eaLnBrk="1" latinLnBrk="0" hangingPunct="1">
        <a:spcBef>
          <a:spcPct val="20000"/>
        </a:spcBef>
        <a:buFont typeface="Arial" pitchFamily="34" charset="0"/>
        <a:buChar char="•"/>
        <a:defRPr sz="3800" kern="1200">
          <a:solidFill>
            <a:schemeClr val="tx1"/>
          </a:solidFill>
          <a:latin typeface="+mn-lt"/>
          <a:ea typeface="+mn-ea"/>
          <a:cs typeface="+mn-cs"/>
        </a:defRPr>
      </a:lvl8pPr>
      <a:lvl9pPr marL="7432358" indent="-437198" algn="l" defTabSz="1748790" rtl="0" eaLnBrk="1" latinLnBrk="0" hangingPunct="1">
        <a:spcBef>
          <a:spcPct val="20000"/>
        </a:spcBef>
        <a:buFont typeface="Arial" pitchFamily="34" charset="0"/>
        <a:buChar char="•"/>
        <a:defRPr sz="3800" kern="1200">
          <a:solidFill>
            <a:schemeClr val="tx1"/>
          </a:solidFill>
          <a:latin typeface="+mn-lt"/>
          <a:ea typeface="+mn-ea"/>
          <a:cs typeface="+mn-cs"/>
        </a:defRPr>
      </a:lvl9pPr>
    </p:bodyStyle>
    <p:otherStyle>
      <a:defPPr>
        <a:defRPr lang="es-CL"/>
      </a:defPPr>
      <a:lvl1pPr marL="0" algn="l" defTabSz="1748790" rtl="0" eaLnBrk="1" latinLnBrk="0" hangingPunct="1">
        <a:defRPr sz="3400" kern="1200">
          <a:solidFill>
            <a:schemeClr val="tx1"/>
          </a:solidFill>
          <a:latin typeface="+mn-lt"/>
          <a:ea typeface="+mn-ea"/>
          <a:cs typeface="+mn-cs"/>
        </a:defRPr>
      </a:lvl1pPr>
      <a:lvl2pPr marL="874395" algn="l" defTabSz="1748790" rtl="0" eaLnBrk="1" latinLnBrk="0" hangingPunct="1">
        <a:defRPr sz="3400" kern="1200">
          <a:solidFill>
            <a:schemeClr val="tx1"/>
          </a:solidFill>
          <a:latin typeface="+mn-lt"/>
          <a:ea typeface="+mn-ea"/>
          <a:cs typeface="+mn-cs"/>
        </a:defRPr>
      </a:lvl2pPr>
      <a:lvl3pPr marL="1748790" algn="l" defTabSz="1748790" rtl="0" eaLnBrk="1" latinLnBrk="0" hangingPunct="1">
        <a:defRPr sz="3400" kern="1200">
          <a:solidFill>
            <a:schemeClr val="tx1"/>
          </a:solidFill>
          <a:latin typeface="+mn-lt"/>
          <a:ea typeface="+mn-ea"/>
          <a:cs typeface="+mn-cs"/>
        </a:defRPr>
      </a:lvl3pPr>
      <a:lvl4pPr marL="2623185" algn="l" defTabSz="1748790" rtl="0" eaLnBrk="1" latinLnBrk="0" hangingPunct="1">
        <a:defRPr sz="3400" kern="1200">
          <a:solidFill>
            <a:schemeClr val="tx1"/>
          </a:solidFill>
          <a:latin typeface="+mn-lt"/>
          <a:ea typeface="+mn-ea"/>
          <a:cs typeface="+mn-cs"/>
        </a:defRPr>
      </a:lvl4pPr>
      <a:lvl5pPr marL="3497580" algn="l" defTabSz="1748790" rtl="0" eaLnBrk="1" latinLnBrk="0" hangingPunct="1">
        <a:defRPr sz="3400" kern="1200">
          <a:solidFill>
            <a:schemeClr val="tx1"/>
          </a:solidFill>
          <a:latin typeface="+mn-lt"/>
          <a:ea typeface="+mn-ea"/>
          <a:cs typeface="+mn-cs"/>
        </a:defRPr>
      </a:lvl5pPr>
      <a:lvl6pPr marL="4371975" algn="l" defTabSz="1748790" rtl="0" eaLnBrk="1" latinLnBrk="0" hangingPunct="1">
        <a:defRPr sz="3400" kern="1200">
          <a:solidFill>
            <a:schemeClr val="tx1"/>
          </a:solidFill>
          <a:latin typeface="+mn-lt"/>
          <a:ea typeface="+mn-ea"/>
          <a:cs typeface="+mn-cs"/>
        </a:defRPr>
      </a:lvl6pPr>
      <a:lvl7pPr marL="5246370" algn="l" defTabSz="1748790" rtl="0" eaLnBrk="1" latinLnBrk="0" hangingPunct="1">
        <a:defRPr sz="3400" kern="1200">
          <a:solidFill>
            <a:schemeClr val="tx1"/>
          </a:solidFill>
          <a:latin typeface="+mn-lt"/>
          <a:ea typeface="+mn-ea"/>
          <a:cs typeface="+mn-cs"/>
        </a:defRPr>
      </a:lvl7pPr>
      <a:lvl8pPr marL="6120765" algn="l" defTabSz="1748790" rtl="0" eaLnBrk="1" latinLnBrk="0" hangingPunct="1">
        <a:defRPr sz="3400" kern="1200">
          <a:solidFill>
            <a:schemeClr val="tx1"/>
          </a:solidFill>
          <a:latin typeface="+mn-lt"/>
          <a:ea typeface="+mn-ea"/>
          <a:cs typeface="+mn-cs"/>
        </a:defRPr>
      </a:lvl8pPr>
      <a:lvl9pPr marL="6995160" algn="l" defTabSz="1748790" rtl="0" eaLnBrk="1" latinLnBrk="0" hangingPunct="1">
        <a:defRPr sz="3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Título"/>
          <p:cNvSpPr>
            <a:spLocks noGrp="1"/>
          </p:cNvSpPr>
          <p:nvPr>
            <p:ph type="title"/>
          </p:nvPr>
        </p:nvSpPr>
        <p:spPr>
          <a:xfrm>
            <a:off x="720205" y="5544716"/>
            <a:ext cx="16202025" cy="2400301"/>
          </a:xfrm>
        </p:spPr>
        <p:txBody>
          <a:bodyPr>
            <a:normAutofit/>
          </a:bodyPr>
          <a:lstStyle/>
          <a:p>
            <a:pPr algn="r"/>
            <a:r>
              <a:rPr lang="es-MX" sz="3200" dirty="0" smtClean="0"/>
              <a:t>INVESTIGACIÓN EN TORNO AL EJE HUERFANOS</a:t>
            </a:r>
            <a:r>
              <a:rPr lang="es-MX" sz="2800" dirty="0" smtClean="0"/>
              <a:t>: </a:t>
            </a:r>
            <a:br>
              <a:rPr lang="es-MX" sz="2800" dirty="0" smtClean="0"/>
            </a:br>
            <a:r>
              <a:rPr lang="es-MX" sz="2800" dirty="0" smtClean="0"/>
              <a:t>DESDE EL CENTRO FUNDACIONAL PREHISPÁNICO AL PRIMER BARRIO REPUBLICANO</a:t>
            </a:r>
            <a:r>
              <a:rPr lang="es-MX" sz="3200" dirty="0" smtClean="0"/>
              <a:t>.</a:t>
            </a:r>
            <a:endParaRPr lang="es-MX" sz="32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Título"/>
          <p:cNvSpPr>
            <a:spLocks noGrp="1"/>
          </p:cNvSpPr>
          <p:nvPr>
            <p:ph type="title"/>
          </p:nvPr>
        </p:nvSpPr>
        <p:spPr>
          <a:xfrm>
            <a:off x="936229" y="864196"/>
            <a:ext cx="16202025" cy="2400301"/>
          </a:xfrm>
        </p:spPr>
        <p:txBody>
          <a:bodyPr>
            <a:normAutofit/>
          </a:bodyPr>
          <a:lstStyle/>
          <a:p>
            <a:pPr algn="r"/>
            <a:r>
              <a:rPr lang="es-MX" sz="3200" dirty="0" smtClean="0"/>
              <a:t>Crecimiento del centro histórico hacia el Poniente</a:t>
            </a:r>
            <a:br>
              <a:rPr lang="es-MX" sz="3200" dirty="0" smtClean="0"/>
            </a:br>
            <a:r>
              <a:rPr lang="es-MX" sz="3200" dirty="0" smtClean="0"/>
              <a:t>Barrio  Brasil</a:t>
            </a:r>
            <a:endParaRPr lang="es-MX" sz="3200" dirty="0"/>
          </a:p>
        </p:txBody>
      </p:sp>
      <p:sp>
        <p:nvSpPr>
          <p:cNvPr id="30722" name="Rectangle 2"/>
          <p:cNvSpPr>
            <a:spLocks noChangeArrowheads="1"/>
          </p:cNvSpPr>
          <p:nvPr/>
        </p:nvSpPr>
        <p:spPr bwMode="auto">
          <a:xfrm>
            <a:off x="1656309" y="4561234"/>
            <a:ext cx="15841760" cy="784830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MX" sz="2800" b="0" i="0" u="none" strike="noStrike" cap="none" normalizeH="0" baseline="0" dirty="0" smtClean="0">
                <a:ln>
                  <a:noFill/>
                </a:ln>
                <a:solidFill>
                  <a:srgbClr val="444444"/>
                </a:solidFill>
                <a:effectLst/>
                <a:latin typeface="+mj-lt"/>
                <a:ea typeface="Times New Roman" pitchFamily="18" charset="0"/>
                <a:cs typeface="Arial" pitchFamily="34" charset="0"/>
              </a:rPr>
              <a:t>El Barrio Brasil, cuyo centro es la plaza ubicada entre las actuales calles Compañía,  Huérfanos, Maturana y la Av. Brasil, es una tardía extensión de primer barrio, el Yungay, en lo que fueran las antiguas chacras de García Cáceres y por siglos el límite poniente de la ciudad, que excede los límites de la ciudad colonial producto del loteo de la antigua propiedad rural que a mediados del siglo XIX ya pertenecía a la familia Portales. El contexto de esta ampliación de los límites de la ciudad es la creación del campo de experimentación agrícola conocido hasta hoy como Quinta Normal, el creciente aumento de la población urbana, la emigración de las élites de provincias a la capital, la presencia cada vez más notoria de los inmigrantes extranjeros, a lo que hay que sumar los planes de reforma y transformación tan en boga a finales del siglo XIX, y la decisión municipal de conectar las calles de esta urbanización con las calles del centro histórico, el establecimiento y ampliación del suministro de agua potable, la construcción de nuevas escuelas y el saneamiento de los barrios pobres.</a:t>
            </a:r>
            <a:endParaRPr kumimoji="0" lang="es-MX" sz="2800" b="0" i="0" u="none" strike="noStrike" cap="none" normalizeH="0" baseline="0" dirty="0" smtClean="0">
              <a:ln>
                <a:noFill/>
              </a:ln>
              <a:solidFill>
                <a:schemeClr val="tx1"/>
              </a:solidFill>
              <a:effectLst/>
              <a:latin typeface="+mj-lt"/>
              <a:ea typeface="Times New Roman" pitchFamily="18"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s-MX" sz="2800" b="0" i="0" u="none" strike="noStrike" cap="none" normalizeH="0" baseline="0" dirty="0" smtClean="0">
                <a:ln>
                  <a:noFill/>
                </a:ln>
                <a:solidFill>
                  <a:srgbClr val="444444"/>
                </a:solidFill>
                <a:effectLst/>
                <a:latin typeface="+mj-lt"/>
                <a:ea typeface="Times New Roman" pitchFamily="18" charset="0"/>
                <a:cs typeface="Arial" pitchFamily="34" charset="0"/>
              </a:rPr>
              <a:t>Las primeras calles que se conectan directamente con el centro son Catedral, Huérfanos y Compañía, en el sentido oriente poniente. La plaza y la avenida que le dan nombre al barrio surgen a principios del siglo XX luego de que canaliza y entuba el viejo “Cequión Grande” o Canal de Negrete, límite físico y resumidero de las acequias que cruzaban el Santiago colonial, regaba el sector sur poniente de la ciudad. Esta acción y el aumento de la conectividad del Barrio Yungay con la sección central de la ciudad, la apertura de la avenida Brasil y el equipamiento urbano incitan a sectores acomodados a desplazarse hacia el suroriente del sector poniente, hacia la Avenida Brasil, Cienfuegos, Almirante Barroso, Moneda, Agustinas y Huérfanos.</a:t>
            </a:r>
            <a:endParaRPr kumimoji="0" lang="es-MX" sz="2800" b="0" i="0" u="none" strike="noStrike" cap="none" normalizeH="0" baseline="0" dirty="0" smtClean="0">
              <a:ln>
                <a:noFill/>
              </a:ln>
              <a:solidFill>
                <a:schemeClr val="tx1"/>
              </a:solidFill>
              <a:effectLst/>
              <a:latin typeface="+mj-lt"/>
              <a:cs typeface="Arial" pitchFamily="34"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4 Marcador de contenido" descr="analisis-plaza-yungay-2-1024.jpg"/>
          <p:cNvPicPr>
            <a:picLocks noGrp="1" noChangeAspect="1"/>
          </p:cNvPicPr>
          <p:nvPr>
            <p:ph sz="half" idx="4294967295"/>
          </p:nvPr>
        </p:nvPicPr>
        <p:blipFill>
          <a:blip r:embed="rId2" cstate="print"/>
          <a:stretch>
            <a:fillRect/>
          </a:stretch>
        </p:blipFill>
        <p:spPr>
          <a:xfrm>
            <a:off x="0" y="431800"/>
            <a:ext cx="8929688" cy="6697663"/>
          </a:xfrm>
        </p:spPr>
      </p:pic>
      <p:pic>
        <p:nvPicPr>
          <p:cNvPr id="6" name="5 Marcador de contenido" descr="analisis-plaza-yungay-3-1024.jpg"/>
          <p:cNvPicPr>
            <a:picLocks noGrp="1" noChangeAspect="1"/>
          </p:cNvPicPr>
          <p:nvPr>
            <p:ph sz="half" idx="4294967295"/>
          </p:nvPr>
        </p:nvPicPr>
        <p:blipFill>
          <a:blip r:embed="rId3" cstate="print"/>
          <a:stretch>
            <a:fillRect/>
          </a:stretch>
        </p:blipFill>
        <p:spPr>
          <a:xfrm>
            <a:off x="0" y="7345363"/>
            <a:ext cx="8856663" cy="6642100"/>
          </a:xfrm>
        </p:spPr>
      </p:pic>
      <p:sp>
        <p:nvSpPr>
          <p:cNvPr id="6145" name="Rectangle 1"/>
          <p:cNvSpPr>
            <a:spLocks noChangeArrowheads="1"/>
          </p:cNvSpPr>
          <p:nvPr/>
        </p:nvSpPr>
        <p:spPr bwMode="auto">
          <a:xfrm>
            <a:off x="9793213" y="1224817"/>
            <a:ext cx="7344816" cy="1157239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3200" b="0" i="0" u="none" strike="noStrike" cap="none" normalizeH="0" baseline="0" dirty="0" smtClean="0">
                <a:ln>
                  <a:noFill/>
                </a:ln>
                <a:effectLst/>
                <a:latin typeface="+mj-lt"/>
                <a:ea typeface="Calibri" pitchFamily="34" charset="0"/>
                <a:cs typeface="Times New Roman" pitchFamily="18" charset="0"/>
              </a:rPr>
              <a:t>Barrio Brasil</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s-MX" sz="2800" b="0" i="0" u="none" strike="noStrike" cap="none" normalizeH="0" baseline="0" dirty="0" smtClean="0">
              <a:ln>
                <a:noFill/>
              </a:ln>
              <a:effectLst/>
              <a:latin typeface="+mj-lt"/>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s-MX" sz="2800" b="0" i="0" u="none" strike="noStrike" cap="none" normalizeH="0" baseline="0" dirty="0" smtClean="0">
                <a:ln>
                  <a:noFill/>
                </a:ln>
                <a:effectLst/>
                <a:latin typeface="+mj-lt"/>
                <a:ea typeface="Calibri" pitchFamily="34" charset="0"/>
                <a:cs typeface="Times New Roman" pitchFamily="18" charset="0"/>
              </a:rPr>
              <a:t>la venta y urbanización de la chacra de doña Mercedes portales da origen hacia 1873 a la formación del barrio Brasil. este loteo se consolida con el plan de canalización de vicuña Mackenna, que incluye, entre una de sus acciones, la canalización del estero de negrete que pasa para conformar la Avenida Brasil con su plaza. </a:t>
            </a:r>
            <a:endParaRPr kumimoji="0" lang="es-MX" sz="2800" b="0" i="0" u="none" strike="noStrike" cap="none" normalizeH="0" baseline="0" dirty="0" smtClean="0">
              <a:ln>
                <a:noFill/>
              </a:ln>
              <a:effectLst/>
              <a:latin typeface="+mj-lt"/>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lang="es-MX" sz="2800" dirty="0">
                <a:latin typeface="+mj-lt"/>
                <a:ea typeface="Calibri" pitchFamily="34" charset="0"/>
                <a:cs typeface="Times New Roman" pitchFamily="18" charset="0"/>
              </a:rPr>
              <a:t>E</a:t>
            </a:r>
            <a:r>
              <a:rPr kumimoji="0" lang="es-MX" sz="2800" b="0" i="0" u="none" strike="noStrike" cap="none" normalizeH="0" baseline="0" dirty="0" smtClean="0">
                <a:ln>
                  <a:noFill/>
                </a:ln>
                <a:effectLst/>
                <a:latin typeface="+mj-lt"/>
                <a:ea typeface="Calibri" pitchFamily="34" charset="0"/>
                <a:cs typeface="Times New Roman" pitchFamily="18" charset="0"/>
              </a:rPr>
              <a:t>ste </a:t>
            </a:r>
            <a:r>
              <a:rPr kumimoji="0" lang="es-MX" sz="2800" b="0" i="0" u="none" strike="noStrike" cap="none" normalizeH="0" baseline="0" dirty="0" smtClean="0">
                <a:ln>
                  <a:noFill/>
                </a:ln>
                <a:effectLst/>
                <a:latin typeface="+mj-lt"/>
                <a:ea typeface="Calibri" pitchFamily="34" charset="0"/>
                <a:cs typeface="Times New Roman" pitchFamily="18" charset="0"/>
              </a:rPr>
              <a:t>nuevo sector habitacional se pobló con habitantes de diferentes estratos sociales. Por una parte, un estrato alto, especialmente en el barrio Brasil conformado por mineros enriquecidos e intelectuales como </a:t>
            </a:r>
            <a:r>
              <a:rPr lang="es-MX" sz="2800" dirty="0" err="1" smtClean="0">
                <a:latin typeface="+mj-lt"/>
                <a:ea typeface="Calibri" pitchFamily="34" charset="0"/>
                <a:cs typeface="Times New Roman" pitchFamily="18" charset="0"/>
              </a:rPr>
              <a:t>D</a:t>
            </a:r>
            <a:r>
              <a:rPr kumimoji="0" lang="es-MX" sz="2800" b="0" i="0" u="none" strike="noStrike" cap="none" normalizeH="0" baseline="0" dirty="0" err="1" smtClean="0">
                <a:ln>
                  <a:noFill/>
                </a:ln>
                <a:effectLst/>
                <a:latin typeface="+mj-lt"/>
                <a:ea typeface="Calibri" pitchFamily="34" charset="0"/>
                <a:cs typeface="Times New Roman" pitchFamily="18" charset="0"/>
              </a:rPr>
              <a:t>omeyko</a:t>
            </a:r>
            <a:r>
              <a:rPr kumimoji="0" lang="es-MX" sz="2800" b="0" i="0" u="none" strike="noStrike" cap="none" normalizeH="0" baseline="0" dirty="0" smtClean="0">
                <a:ln>
                  <a:noFill/>
                </a:ln>
                <a:effectLst/>
                <a:latin typeface="+mj-lt"/>
                <a:ea typeface="Calibri" pitchFamily="34" charset="0"/>
                <a:cs typeface="Times New Roman" pitchFamily="18" charset="0"/>
              </a:rPr>
              <a:t>, Gay, Eusebio Lillo y sectores bajos hacia barrio </a:t>
            </a:r>
            <a:r>
              <a:rPr lang="es-MX" sz="2800" dirty="0" smtClean="0">
                <a:latin typeface="+mj-lt"/>
                <a:ea typeface="Calibri" pitchFamily="34" charset="0"/>
                <a:cs typeface="Times New Roman" pitchFamily="18" charset="0"/>
              </a:rPr>
              <a:t>Y</a:t>
            </a:r>
            <a:r>
              <a:rPr kumimoji="0" lang="es-MX" sz="2800" b="0" i="0" u="none" strike="noStrike" cap="none" normalizeH="0" baseline="0" dirty="0" smtClean="0">
                <a:ln>
                  <a:noFill/>
                </a:ln>
                <a:effectLst/>
                <a:latin typeface="+mj-lt"/>
                <a:ea typeface="Calibri" pitchFamily="34" charset="0"/>
                <a:cs typeface="Times New Roman" pitchFamily="18" charset="0"/>
              </a:rPr>
              <a:t>ungay. </a:t>
            </a:r>
            <a:endParaRPr kumimoji="0" lang="es-MX" sz="2800" b="0" i="0" u="none" strike="noStrike" cap="none" normalizeH="0" baseline="0" dirty="0" smtClean="0">
              <a:ln>
                <a:noFill/>
              </a:ln>
              <a:effectLst/>
              <a:latin typeface="+mj-lt"/>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s-MX" sz="2800" b="0" i="0" u="none" strike="noStrike" cap="none" normalizeH="0" baseline="0" dirty="0" smtClean="0">
                <a:ln>
                  <a:noFill/>
                </a:ln>
                <a:effectLst/>
                <a:latin typeface="+mj-lt"/>
                <a:ea typeface="Calibri" pitchFamily="34" charset="0"/>
                <a:cs typeface="Times New Roman" pitchFamily="18" charset="0"/>
              </a:rPr>
              <a:t>hacia mediados del siglo XX, la nueva área urbanizada presenta un aumento sostenido de población que provoca hacinamiento y colapso de la estructura urbana. Además la implementación de la ruta 5 generó una barrera en el tejido urbano y la pérdida de unidad con el área fundacional. Este aumento sostenido de la población junto a la falta de inversión generó un deterioro sostenido del área y de los inmuebles. El deterioro se agravó con el terremoto de 1985.</a:t>
            </a:r>
            <a:endParaRPr kumimoji="0" lang="es-MX" sz="2800" b="0" i="0" u="none" strike="noStrike" cap="none" normalizeH="0" baseline="0" dirty="0" smtClean="0">
              <a:ln>
                <a:noFill/>
              </a:ln>
              <a:effectLst/>
              <a:latin typeface="+mj-lt"/>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endParaRPr kumimoji="0" lang="es-MX"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Daniela\Desktop\Sergito\FAU 2\7mo Semestre\Taller Gunter\Análisis\Ent.2\MAP-1856-DEJ-MCH-00.jpg"/>
          <p:cNvPicPr>
            <a:picLocks noChangeAspect="1" noChangeArrowheads="1"/>
          </p:cNvPicPr>
          <p:nvPr/>
        </p:nvPicPr>
        <p:blipFill>
          <a:blip r:embed="rId2" cstate="screen">
            <a:extLst>
              <a:ext uri="{BEBA8EAE-BF5A-486C-A8C5-ECC9F3942E4B}">
                <a14:imgProps xmlns:a14="http://schemas.microsoft.com/office/drawing/2010/main">
                  <a14:imgLayer r:embed="rId3">
                    <a14:imgEffect>
                      <a14:brightnessContrast bright="14000" contrast="30000"/>
                    </a14:imgEffect>
                  </a14:imgLayer>
                </a14:imgProps>
              </a:ext>
              <a:ext uri="{28A0092B-C50C-407E-A947-70E740481C1C}">
                <a14:useLocalDpi xmlns:a14="http://schemas.microsoft.com/office/drawing/2010/main"/>
              </a:ext>
            </a:extLst>
          </a:blip>
          <a:srcRect/>
          <a:stretch>
            <a:fillRect/>
          </a:stretch>
        </p:blipFill>
        <p:spPr bwMode="auto">
          <a:xfrm>
            <a:off x="1368277" y="576164"/>
            <a:ext cx="14860056" cy="12601400"/>
          </a:xfrm>
          <a:prstGeom prst="rect">
            <a:avLst/>
          </a:prstGeom>
          <a:noFill/>
          <a:extLst>
            <a:ext uri="{909E8E84-426E-40DD-AFC4-6F175D3DCCD1}">
              <a14:hiddenFill xmlns:a14="http://schemas.microsoft.com/office/drawing/2010/main">
                <a:solidFill>
                  <a:srgbClr val="FFFFFF"/>
                </a:solidFill>
              </a14:hiddenFill>
            </a:ext>
          </a:extLst>
        </p:spPr>
      </p:pic>
      <p:sp>
        <p:nvSpPr>
          <p:cNvPr id="3" name="2 Título"/>
          <p:cNvSpPr txBox="1">
            <a:spLocks/>
          </p:cNvSpPr>
          <p:nvPr/>
        </p:nvSpPr>
        <p:spPr>
          <a:xfrm>
            <a:off x="864220" y="12727728"/>
            <a:ext cx="16706081" cy="2088332"/>
          </a:xfrm>
          <a:prstGeom prst="rect">
            <a:avLst/>
          </a:prstGeom>
        </p:spPr>
        <p:txBody>
          <a:bodyPr vert="horz" lIns="174879" tIns="87440" rIns="174879" bIns="87440" rtlCol="0" anchor="ctr">
            <a:normAutofit/>
          </a:bodyPr>
          <a:lstStyle>
            <a:lvl1pPr algn="ctr" defTabSz="1748790" rtl="0" eaLnBrk="1" latinLnBrk="0" hangingPunct="1">
              <a:spcBef>
                <a:spcPct val="0"/>
              </a:spcBef>
              <a:buNone/>
              <a:defRPr sz="8400" kern="1200">
                <a:solidFill>
                  <a:schemeClr val="tx1"/>
                </a:solidFill>
                <a:latin typeface="+mj-lt"/>
                <a:ea typeface="+mj-ea"/>
                <a:cs typeface="+mj-cs"/>
              </a:defRPr>
            </a:lvl1pPr>
          </a:lstStyle>
          <a:p>
            <a:pPr algn="l"/>
            <a:r>
              <a:rPr lang="es-MX" sz="2400" dirty="0" smtClean="0"/>
              <a:t>Plano de Santiago en 1856. Autor: Don Pedro </a:t>
            </a:r>
            <a:r>
              <a:rPr lang="es-MX" sz="2400" dirty="0" err="1" smtClean="0"/>
              <a:t>Dejean</a:t>
            </a:r>
            <a:r>
              <a:rPr lang="es-MX" sz="2400" dirty="0" smtClean="0"/>
              <a:t>, Arquitecto. Colección Biblioteca Nacional de Chile</a:t>
            </a:r>
            <a:r>
              <a:rPr lang="es-MX" sz="2400" dirty="0"/>
              <a:t>. </a:t>
            </a:r>
            <a:r>
              <a:rPr lang="es-MX" sz="2400" dirty="0" smtClean="0"/>
              <a:t>MAP-1856-DEJ-MCH-00. Se aprecia expansión sur y poniente (barrio Yungay) antes que el barrio Brasil que eran chacras agrícolas. </a:t>
            </a:r>
            <a:endParaRPr lang="es-MX" sz="2400" dirty="0"/>
          </a:p>
        </p:txBody>
      </p:sp>
    </p:spTree>
    <p:extLst>
      <p:ext uri="{BB962C8B-B14F-4D97-AF65-F5344CB8AC3E}">
        <p14:creationId xmlns:p14="http://schemas.microsoft.com/office/powerpoint/2010/main" val="207694693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5 Marcador de contenido" descr="MAP-19nn-NEU-MCH-00.jpg"/>
          <p:cNvPicPr>
            <a:picLocks noGrp="1" noChangeAspect="1"/>
          </p:cNvPicPr>
          <p:nvPr>
            <p:ph sz="half" idx="4294967295"/>
          </p:nvPr>
        </p:nvPicPr>
        <p:blipFill>
          <a:blip r:embed="rId2" cstate="screen">
            <a:extLst>
              <a:ext uri="{28A0092B-C50C-407E-A947-70E740481C1C}">
                <a14:useLocalDpi xmlns:a14="http://schemas.microsoft.com/office/drawing/2010/main"/>
              </a:ext>
            </a:extLst>
          </a:blip>
          <a:stretch>
            <a:fillRect/>
          </a:stretch>
        </p:blipFill>
        <p:spPr>
          <a:xfrm>
            <a:off x="432062" y="1548222"/>
            <a:ext cx="8568952" cy="10482696"/>
          </a:xfrm>
        </p:spPr>
      </p:pic>
      <p:sp>
        <p:nvSpPr>
          <p:cNvPr id="4" name="2 Título"/>
          <p:cNvSpPr txBox="1">
            <a:spLocks/>
          </p:cNvSpPr>
          <p:nvPr/>
        </p:nvSpPr>
        <p:spPr>
          <a:xfrm>
            <a:off x="864220" y="12313468"/>
            <a:ext cx="16706081" cy="2088332"/>
          </a:xfrm>
          <a:prstGeom prst="rect">
            <a:avLst/>
          </a:prstGeom>
        </p:spPr>
        <p:txBody>
          <a:bodyPr vert="horz" lIns="174879" tIns="87440" rIns="174879" bIns="87440" rtlCol="0" anchor="ctr">
            <a:normAutofit/>
          </a:bodyPr>
          <a:lstStyle>
            <a:lvl1pPr algn="ctr" defTabSz="1748790" rtl="0" eaLnBrk="1" latinLnBrk="0" hangingPunct="1">
              <a:spcBef>
                <a:spcPct val="0"/>
              </a:spcBef>
              <a:buNone/>
              <a:defRPr sz="8400" kern="1200">
                <a:solidFill>
                  <a:schemeClr val="tx1"/>
                </a:solidFill>
                <a:latin typeface="+mj-lt"/>
                <a:ea typeface="+mj-ea"/>
                <a:cs typeface="+mj-cs"/>
              </a:defRPr>
            </a:lvl1pPr>
          </a:lstStyle>
          <a:p>
            <a:pPr algn="l"/>
            <a:r>
              <a:rPr lang="es-MX" sz="2400" dirty="0" smtClean="0"/>
              <a:t>Izquierda Plano de Distribución de Agua Potable 1904. Autor: Ing. Jorge </a:t>
            </a:r>
            <a:r>
              <a:rPr lang="es-MX" sz="2400" dirty="0" err="1" smtClean="0"/>
              <a:t>Neut</a:t>
            </a:r>
            <a:r>
              <a:rPr lang="es-MX" sz="2400" dirty="0" smtClean="0"/>
              <a:t>. Colección Biblioteca Nacional de Chile</a:t>
            </a:r>
            <a:r>
              <a:rPr lang="es-MX" sz="2400" dirty="0"/>
              <a:t>. </a:t>
            </a:r>
            <a:r>
              <a:rPr lang="es-MX" sz="2400" dirty="0" smtClean="0"/>
              <a:t>MAP-19nn-NEU-MCH-00.Derecha Plano de Canalizaciones de Alcantarillado 1906. </a:t>
            </a:r>
            <a:endParaRPr lang="es-MX" sz="2400" dirty="0"/>
          </a:p>
        </p:txBody>
      </p:sp>
      <p:pic>
        <p:nvPicPr>
          <p:cNvPr id="2050" name="Picture 2" descr="C:\Users\Daniela\Desktop\Sergito\FAU 2\7mo Semestre\Taller Gunter\Análisis\Ent.2\MAP-1906-sin-BNA-01.jp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9433173" y="1598537"/>
            <a:ext cx="7143750" cy="110029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Daniela\Desktop\Sergito\FAU 2\7mo Semestre\Taller Gunter\Análisis\Ent.2\presentacion-prms-abril-2008-4-728.jpg"/>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648197" y="1152228"/>
            <a:ext cx="16777864" cy="11747518"/>
          </a:xfrm>
          <a:prstGeom prst="rect">
            <a:avLst/>
          </a:prstGeom>
          <a:noFill/>
          <a:extLst>
            <a:ext uri="{909E8E84-426E-40DD-AFC4-6F175D3DCCD1}">
              <a14:hiddenFill xmlns:a14="http://schemas.microsoft.com/office/drawing/2010/main">
                <a:solidFill>
                  <a:srgbClr val="FFFFFF"/>
                </a:solidFill>
              </a14:hiddenFill>
            </a:ext>
          </a:extLst>
        </p:spPr>
      </p:pic>
      <p:sp>
        <p:nvSpPr>
          <p:cNvPr id="3" name="2 Título"/>
          <p:cNvSpPr txBox="1">
            <a:spLocks/>
          </p:cNvSpPr>
          <p:nvPr/>
        </p:nvSpPr>
        <p:spPr>
          <a:xfrm>
            <a:off x="864220" y="12313468"/>
            <a:ext cx="16706081" cy="2088332"/>
          </a:xfrm>
          <a:prstGeom prst="rect">
            <a:avLst/>
          </a:prstGeom>
        </p:spPr>
        <p:txBody>
          <a:bodyPr vert="horz" lIns="174879" tIns="87440" rIns="174879" bIns="87440" rtlCol="0" anchor="ctr">
            <a:normAutofit/>
          </a:bodyPr>
          <a:lstStyle>
            <a:lvl1pPr algn="ctr" defTabSz="1748790" rtl="0" eaLnBrk="1" latinLnBrk="0" hangingPunct="1">
              <a:spcBef>
                <a:spcPct val="0"/>
              </a:spcBef>
              <a:buNone/>
              <a:defRPr sz="8400" kern="1200">
                <a:solidFill>
                  <a:schemeClr val="tx1"/>
                </a:solidFill>
                <a:latin typeface="+mj-lt"/>
                <a:ea typeface="+mj-ea"/>
                <a:cs typeface="+mj-cs"/>
              </a:defRPr>
            </a:lvl1pPr>
          </a:lstStyle>
          <a:p>
            <a:pPr algn="l"/>
            <a:r>
              <a:rPr lang="es-MX" sz="2400" dirty="0" smtClean="0"/>
              <a:t>Planos de progresión de l crecimiento urbano de Santiago y las propuestas de expansión urbana de los planos reguladores. </a:t>
            </a:r>
            <a:endParaRPr lang="es-MX" sz="2400" dirty="0"/>
          </a:p>
        </p:txBody>
      </p:sp>
    </p:spTree>
    <p:extLst>
      <p:ext uri="{BB962C8B-B14F-4D97-AF65-F5344CB8AC3E}">
        <p14:creationId xmlns:p14="http://schemas.microsoft.com/office/powerpoint/2010/main" val="116304479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Daniela\Desktop\Sergito\FAU 2\7mo Semestre\Taller Gunter\Análisis\Ent.2\presentacion-prms-abril-2008-15-1024.jpg"/>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397843" y="1152228"/>
            <a:ext cx="17288173" cy="11213952"/>
          </a:xfrm>
          <a:prstGeom prst="rect">
            <a:avLst/>
          </a:prstGeom>
          <a:noFill/>
          <a:extLst>
            <a:ext uri="{909E8E84-426E-40DD-AFC4-6F175D3DCCD1}">
              <a14:hiddenFill xmlns:a14="http://schemas.microsoft.com/office/drawing/2010/main">
                <a:solidFill>
                  <a:srgbClr val="FFFFFF"/>
                </a:solidFill>
              </a14:hiddenFill>
            </a:ext>
          </a:extLst>
        </p:spPr>
      </p:pic>
      <p:sp>
        <p:nvSpPr>
          <p:cNvPr id="3" name="2 Título"/>
          <p:cNvSpPr txBox="1">
            <a:spLocks/>
          </p:cNvSpPr>
          <p:nvPr/>
        </p:nvSpPr>
        <p:spPr>
          <a:xfrm>
            <a:off x="864220" y="12313468"/>
            <a:ext cx="16706081" cy="2088332"/>
          </a:xfrm>
          <a:prstGeom prst="rect">
            <a:avLst/>
          </a:prstGeom>
        </p:spPr>
        <p:txBody>
          <a:bodyPr vert="horz" lIns="174879" tIns="87440" rIns="174879" bIns="87440" rtlCol="0" anchor="ctr">
            <a:normAutofit/>
          </a:bodyPr>
          <a:lstStyle>
            <a:lvl1pPr algn="ctr" defTabSz="1748790" rtl="0" eaLnBrk="1" latinLnBrk="0" hangingPunct="1">
              <a:spcBef>
                <a:spcPct val="0"/>
              </a:spcBef>
              <a:buNone/>
              <a:defRPr sz="8400" kern="1200">
                <a:solidFill>
                  <a:schemeClr val="tx1"/>
                </a:solidFill>
                <a:latin typeface="+mj-lt"/>
                <a:ea typeface="+mj-ea"/>
                <a:cs typeface="+mj-cs"/>
              </a:defRPr>
            </a:lvl1pPr>
          </a:lstStyle>
          <a:p>
            <a:pPr algn="l"/>
            <a:r>
              <a:rPr lang="es-MX" sz="2400" dirty="0" smtClean="0"/>
              <a:t>Propuesta del límite urbano del PRMS 100 y la expansión real de la ciudad de Santiago. </a:t>
            </a:r>
            <a:endParaRPr lang="es-MX" sz="2400" dirty="0"/>
          </a:p>
        </p:txBody>
      </p:sp>
    </p:spTree>
    <p:extLst>
      <p:ext uri="{BB962C8B-B14F-4D97-AF65-F5344CB8AC3E}">
        <p14:creationId xmlns:p14="http://schemas.microsoft.com/office/powerpoint/2010/main" val="91935644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628650" y="1440260"/>
            <a:ext cx="16077331" cy="11418490"/>
          </a:xfrm>
          <a:prstGeom prst="rect">
            <a:avLst/>
          </a:prstGeom>
          <a:noFill/>
          <a:ln w="9525">
            <a:noFill/>
            <a:miter lim="800000"/>
            <a:headEnd/>
            <a:tailEnd/>
          </a:ln>
          <a:effectLst/>
        </p:spPr>
        <p:txBody>
          <a:bodyPr vert="horz" wrap="square" lIns="91440" tIns="45720" rIns="91440" bIns="45720" numCol="2" spcCol="720000"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MX" sz="3200" b="0" i="0" u="none" strike="noStrike" cap="none" normalizeH="0" baseline="0" dirty="0" smtClean="0">
                <a:ln>
                  <a:noFill/>
                </a:ln>
                <a:effectLst/>
                <a:latin typeface="+mj-lt"/>
                <a:ea typeface="Calibri" pitchFamily="34" charset="0"/>
                <a:cs typeface="Times New Roman" pitchFamily="18" charset="0"/>
              </a:rPr>
              <a:t>Calle Huérfanos</a:t>
            </a:r>
            <a:endParaRPr kumimoji="0" lang="es-MX" sz="3200" b="0" i="0" u="none" strike="noStrike" cap="none" normalizeH="0" baseline="0" dirty="0" smtClean="0">
              <a:ln>
                <a:noFill/>
              </a:ln>
              <a:effectLst/>
              <a:latin typeface="+mj-lt"/>
              <a:ea typeface="Calibri" pitchFamily="34" charset="0"/>
              <a:cs typeface="Times New Roman" pitchFamily="18" charset="0"/>
            </a:endParaRPr>
          </a:p>
          <a:p>
            <a:pPr marL="0" marR="0" lvl="0" indent="0" algn="just" defTabSz="914400" rtl="0" eaLnBrk="1" fontAlgn="base" latinLnBrk="0" hangingPunct="1">
              <a:lnSpc>
                <a:spcPct val="100000"/>
              </a:lnSpc>
              <a:spcBef>
                <a:spcPct val="0"/>
              </a:spcBef>
              <a:spcAft>
                <a:spcPct val="0"/>
              </a:spcAft>
              <a:buClrTx/>
              <a:buSzTx/>
              <a:buFontTx/>
              <a:buNone/>
              <a:tabLst/>
            </a:pPr>
            <a:endParaRPr kumimoji="0" lang="es-MX" sz="2800" b="0" i="0" u="none" strike="noStrike" cap="none" normalizeH="0" baseline="0" dirty="0" smtClean="0">
              <a:ln>
                <a:noFill/>
              </a:ln>
              <a:effectLst/>
              <a:latin typeface="+mj-lt"/>
              <a:cs typeface="Arial" pitchFamily="34" charset="0"/>
            </a:endParaRPr>
          </a:p>
          <a:p>
            <a:pPr algn="just"/>
            <a:r>
              <a:rPr lang="es-CL" sz="2800" dirty="0"/>
              <a:t>Antigua Calle Juan de la Peña y Gaspar de la Barrera</a:t>
            </a:r>
          </a:p>
          <a:p>
            <a:pPr algn="just"/>
            <a:r>
              <a:rPr lang="es-CL" sz="2800" dirty="0"/>
              <a:t>Esta calle era conocida con el nombre de quienes la habitaban, Juan de la Peña y Gaspar de la Barrera. En 1743 pasó a llamarse “Calle de la Moneda Real”, cuando un empresario de la época instaló allí una fábrica para acuñar monedas. Durante 22 años, la fábrica funcionó con éxito hasta que la Corona recuperó la acuñación. Dos cuadras hacia el sur fue construido el Palacio La Moneda que se quedó con las máquinas y el nombre de la calle.</a:t>
            </a:r>
          </a:p>
          <a:p>
            <a:pPr algn="just"/>
            <a:r>
              <a:rPr lang="es-CL" sz="2800" dirty="0"/>
              <a:t>Juan Nicolás de Aguirre, hombre de gran fortuna y dueño de la manzana que comprendía las actuales calles Huérfanos, Agustinas, San Martín y Manuel Rodríguez, conmovido por el abandono de muchos recién nacidos, mandó a construir un caserío de ladrillo donde recibía a los niños y a las madres en 1758. Con el tiempo, la institución se hizo popular y al terminar el siglo se hablaba de la “Calle de los Huérfanos”.</a:t>
            </a:r>
          </a:p>
          <a:p>
            <a:pPr algn="just"/>
            <a:r>
              <a:rPr lang="es-CL" sz="2800" dirty="0"/>
              <a:t>Hacia 1872 la calle adquiere un giro financiero, con la aparición de bancos y sociedades anónimas.</a:t>
            </a:r>
          </a:p>
          <a:p>
            <a:pPr algn="just"/>
            <a:r>
              <a:rPr lang="es-CL" sz="2800" dirty="0"/>
              <a:t>Se recuerda en esta calle la tienda de moda femenina </a:t>
            </a:r>
            <a:endParaRPr lang="es-CL" sz="2800" dirty="0" smtClean="0"/>
          </a:p>
          <a:p>
            <a:pPr algn="just"/>
            <a:endParaRPr lang="es-CL" sz="2800" dirty="0"/>
          </a:p>
          <a:p>
            <a:pPr algn="just"/>
            <a:endParaRPr lang="es-CL" sz="2800" dirty="0" smtClean="0"/>
          </a:p>
          <a:p>
            <a:pPr algn="just"/>
            <a:endParaRPr lang="es-CL" sz="2800" dirty="0" smtClean="0"/>
          </a:p>
          <a:p>
            <a:pPr algn="just"/>
            <a:r>
              <a:rPr lang="es-CL" sz="2800" dirty="0" smtClean="0"/>
              <a:t>fundada </a:t>
            </a:r>
            <a:r>
              <a:rPr lang="es-CL" sz="2800" dirty="0"/>
              <a:t>por madame </a:t>
            </a:r>
            <a:r>
              <a:rPr lang="es-CL" sz="2800" dirty="0" err="1"/>
              <a:t>Chessé</a:t>
            </a:r>
            <a:r>
              <a:rPr lang="es-CL" sz="2800" dirty="0"/>
              <a:t> y </a:t>
            </a:r>
            <a:r>
              <a:rPr lang="es-CL" sz="2800" dirty="0" err="1"/>
              <a:t>monsieur</a:t>
            </a:r>
            <a:r>
              <a:rPr lang="es-CL" sz="2800" dirty="0"/>
              <a:t> </a:t>
            </a:r>
            <a:r>
              <a:rPr lang="es-CL" sz="2800" dirty="0" err="1"/>
              <a:t>Pra</a:t>
            </a:r>
            <a:r>
              <a:rPr lang="es-CL" sz="2800" dirty="0"/>
              <a:t>: la Casa Para. También a comienzos de siglo estuvieron el anticuario </a:t>
            </a:r>
            <a:r>
              <a:rPr lang="es-CL" sz="2800" dirty="0" err="1"/>
              <a:t>Echart</a:t>
            </a:r>
            <a:r>
              <a:rPr lang="es-CL" sz="2800" dirty="0"/>
              <a:t>; el bar </a:t>
            </a:r>
            <a:r>
              <a:rPr lang="es-CL" sz="2800" dirty="0" err="1"/>
              <a:t>Roxi</a:t>
            </a:r>
            <a:r>
              <a:rPr lang="es-CL" sz="2800" dirty="0"/>
              <a:t>, entre Ahumada y Bandera, famoso por los whisky sour con limones de pica; el palacio Pereira; y en la esquina de Manuel Rodríguez la mansión de los Lyon Cousiño, identificada en aquel entonces por las matinées infantiles.</a:t>
            </a:r>
          </a:p>
          <a:p>
            <a:pPr algn="just"/>
            <a:r>
              <a:rPr lang="es-CL" sz="2800" dirty="0"/>
              <a:t>En las primeras décadas del siglo XX se hicieron famosos los centros de espectáculos, como el Teatro La Comedia, en la esquina de </a:t>
            </a:r>
            <a:r>
              <a:rPr lang="es-CL" sz="2800" dirty="0" err="1"/>
              <a:t>Morandé</a:t>
            </a:r>
            <a:r>
              <a:rPr lang="es-CL" sz="2800" dirty="0"/>
              <a:t>, y la </a:t>
            </a:r>
            <a:r>
              <a:rPr lang="es-CL" sz="2800" dirty="0" err="1"/>
              <a:t>boite</a:t>
            </a:r>
            <a:r>
              <a:rPr lang="es-CL" sz="2800" dirty="0"/>
              <a:t> Casanova, entre San Antonio y Estado, la que después fue transformada en Cine Opera.</a:t>
            </a:r>
          </a:p>
          <a:p>
            <a:pPr algn="just"/>
            <a:r>
              <a:rPr lang="es-CL" sz="2800" dirty="0"/>
              <a:t>La calle fue convertida en paseo peatonal hacia fines de la década de 1970 y remodelada en 1999.</a:t>
            </a:r>
          </a:p>
        </p:txBody>
      </p:sp>
    </p:spTree>
    <p:extLst>
      <p:ext uri="{BB962C8B-B14F-4D97-AF65-F5344CB8AC3E}">
        <p14:creationId xmlns:p14="http://schemas.microsoft.com/office/powerpoint/2010/main" val="21537416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Maria Ignacia\Downloads\11079007_10203191594424556_901408309_o.jpg"/>
          <p:cNvPicPr>
            <a:picLocks noChangeAspect="1" noChangeArrowheads="1"/>
          </p:cNvPicPr>
          <p:nvPr/>
        </p:nvPicPr>
        <p:blipFill>
          <a:blip r:embed="rId2" cstate="print"/>
          <a:srcRect/>
          <a:stretch>
            <a:fillRect/>
          </a:stretch>
        </p:blipFill>
        <p:spPr bwMode="auto">
          <a:xfrm>
            <a:off x="1872333" y="1296244"/>
            <a:ext cx="14660027" cy="12169352"/>
          </a:xfrm>
          <a:prstGeom prst="rect">
            <a:avLst/>
          </a:prstGeom>
          <a:noFill/>
        </p:spPr>
      </p:pic>
    </p:spTree>
    <p:extLst>
      <p:ext uri="{BB962C8B-B14F-4D97-AF65-F5344CB8AC3E}">
        <p14:creationId xmlns:p14="http://schemas.microsoft.com/office/powerpoint/2010/main" val="386389560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504181" y="648172"/>
            <a:ext cx="17085531" cy="116652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2 Título"/>
          <p:cNvSpPr txBox="1">
            <a:spLocks/>
          </p:cNvSpPr>
          <p:nvPr/>
        </p:nvSpPr>
        <p:spPr>
          <a:xfrm>
            <a:off x="864221" y="13033548"/>
            <a:ext cx="16335992" cy="720080"/>
          </a:xfrm>
          <a:prstGeom prst="rect">
            <a:avLst/>
          </a:prstGeom>
        </p:spPr>
        <p:txBody>
          <a:bodyPr vert="horz" lIns="174879" tIns="87440" rIns="174879" bIns="87440" rtlCol="0" anchor="ctr">
            <a:normAutofit/>
          </a:bodyPr>
          <a:lstStyle>
            <a:defPPr>
              <a:defRPr lang="es-CL"/>
            </a:defPPr>
            <a:lvl1pPr algn="ctr">
              <a:spcBef>
                <a:spcPct val="0"/>
              </a:spcBef>
              <a:buNone/>
              <a:defRPr sz="2400">
                <a:latin typeface="+mj-lt"/>
                <a:ea typeface="+mj-ea"/>
                <a:cs typeface="+mj-cs"/>
              </a:defRPr>
            </a:lvl1pPr>
          </a:lstStyle>
          <a:p>
            <a:r>
              <a:rPr lang="es-CL" dirty="0"/>
              <a:t>Calles Huérfanos </a:t>
            </a:r>
            <a:r>
              <a:rPr lang="es-CL" dirty="0" smtClean="0"/>
              <a:t>hacia el cerro Santa Lucía, 1864.</a:t>
            </a:r>
            <a:endParaRPr lang="es-MX" dirty="0"/>
          </a:p>
        </p:txBody>
      </p:sp>
    </p:spTree>
    <p:extLst>
      <p:ext uri="{BB962C8B-B14F-4D97-AF65-F5344CB8AC3E}">
        <p14:creationId xmlns:p14="http://schemas.microsoft.com/office/powerpoint/2010/main" val="196662126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http://upload.wikimedia.org/wikipedia/commons/9/9a/Calles_Hu%C3%A9rfanos_con_Estado_-_Santiago_de_Chile.jpe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864219" y="828725"/>
            <a:ext cx="16335993" cy="11593288"/>
          </a:xfrm>
          <a:prstGeom prst="rect">
            <a:avLst/>
          </a:prstGeom>
          <a:noFill/>
          <a:extLst>
            <a:ext uri="{909E8E84-426E-40DD-AFC4-6F175D3DCCD1}">
              <a14:hiddenFill xmlns:a14="http://schemas.microsoft.com/office/drawing/2010/main">
                <a:solidFill>
                  <a:srgbClr val="FFFFFF"/>
                </a:solidFill>
              </a14:hiddenFill>
            </a:ext>
          </a:extLst>
        </p:spPr>
      </p:pic>
      <p:sp>
        <p:nvSpPr>
          <p:cNvPr id="3" name="2 Título"/>
          <p:cNvSpPr txBox="1">
            <a:spLocks/>
          </p:cNvSpPr>
          <p:nvPr/>
        </p:nvSpPr>
        <p:spPr>
          <a:xfrm>
            <a:off x="864221" y="13033548"/>
            <a:ext cx="16335992" cy="720080"/>
          </a:xfrm>
          <a:prstGeom prst="rect">
            <a:avLst/>
          </a:prstGeom>
        </p:spPr>
        <p:txBody>
          <a:bodyPr vert="horz" lIns="174879" tIns="87440" rIns="174879" bIns="87440" rtlCol="0" anchor="ctr">
            <a:normAutofit/>
          </a:bodyPr>
          <a:lstStyle>
            <a:defPPr>
              <a:defRPr lang="es-CL"/>
            </a:defPPr>
            <a:lvl1pPr algn="ctr">
              <a:spcBef>
                <a:spcPct val="0"/>
              </a:spcBef>
              <a:buNone/>
              <a:defRPr sz="2400">
                <a:latin typeface="+mj-lt"/>
                <a:ea typeface="+mj-ea"/>
                <a:cs typeface="+mj-cs"/>
              </a:defRPr>
            </a:lvl1pPr>
          </a:lstStyle>
          <a:p>
            <a:r>
              <a:rPr lang="es-CL" dirty="0"/>
              <a:t>Calles Huérfanos con Estado a inicios del siglo XX- Santiago de Chile</a:t>
            </a:r>
            <a:endParaRPr lang="es-MX" dirty="0"/>
          </a:p>
        </p:txBody>
      </p:sp>
    </p:spTree>
    <p:extLst>
      <p:ext uri="{BB962C8B-B14F-4D97-AF65-F5344CB8AC3E}">
        <p14:creationId xmlns:p14="http://schemas.microsoft.com/office/powerpoint/2010/main" val="19296506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Daniela\Desktop\Sergito\FAU 2\7mo Semestre\Taller Gunter\Análisis\Ent.2\MAP-1900-sin-BNA-02.jp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212943" y="1368252"/>
            <a:ext cx="9436254" cy="10130965"/>
          </a:xfrm>
          <a:prstGeom prst="rect">
            <a:avLst/>
          </a:prstGeom>
          <a:noFill/>
          <a:extLst>
            <a:ext uri="{909E8E84-426E-40DD-AFC4-6F175D3DCCD1}">
              <a14:hiddenFill xmlns:a14="http://schemas.microsoft.com/office/drawing/2010/main">
                <a:solidFill>
                  <a:srgbClr val="FFFFFF"/>
                </a:solidFill>
              </a14:hiddenFill>
            </a:ext>
          </a:extLst>
        </p:spPr>
      </p:pic>
      <p:sp>
        <p:nvSpPr>
          <p:cNvPr id="3" name="2 Título"/>
          <p:cNvSpPr>
            <a:spLocks noGrp="1"/>
          </p:cNvSpPr>
          <p:nvPr>
            <p:ph type="title" idx="4294967295"/>
          </p:nvPr>
        </p:nvSpPr>
        <p:spPr>
          <a:xfrm>
            <a:off x="1800225" y="12001500"/>
            <a:ext cx="16202025" cy="2400300"/>
          </a:xfrm>
        </p:spPr>
        <p:txBody>
          <a:bodyPr>
            <a:normAutofit/>
          </a:bodyPr>
          <a:lstStyle/>
          <a:p>
            <a:r>
              <a:rPr lang="es-MX" sz="2400" dirty="0" smtClean="0"/>
              <a:t> Plano de Santiago en 1552, según croquis de Tomás Thayer Ojeda. Autor: desconocido. 1900. Colección Biblioteca Nacional de Chile. MAP-1900-SIN-BNA-02. Se aprecia que al igual que muchas plazas incaicas, aún en esa fecha la Plaza Mayor de Santiago estaba abierta en su costado sur</a:t>
            </a:r>
            <a:endParaRPr lang="es-MX" sz="2400" dirty="0"/>
          </a:p>
        </p:txBody>
      </p:sp>
      <p:sp>
        <p:nvSpPr>
          <p:cNvPr id="5" name="4 Marcador de contenido"/>
          <p:cNvSpPr>
            <a:spLocks noGrp="1"/>
          </p:cNvSpPr>
          <p:nvPr>
            <p:ph sz="half" idx="4294967295"/>
          </p:nvPr>
        </p:nvSpPr>
        <p:spPr>
          <a:xfrm>
            <a:off x="9721205" y="1296988"/>
            <a:ext cx="7950200" cy="10728325"/>
          </a:xfrm>
          <a:noFill/>
          <a:ln>
            <a:solidFill>
              <a:schemeClr val="bg1"/>
            </a:solidFill>
          </a:ln>
        </p:spPr>
        <p:txBody>
          <a:bodyPr>
            <a:normAutofit fontScale="85000" lnSpcReduction="20000"/>
          </a:bodyPr>
          <a:lstStyle/>
          <a:p>
            <a:pPr algn="just"/>
            <a:r>
              <a:rPr lang="es-MX" sz="3300" dirty="0" smtClean="0">
                <a:latin typeface="+mj-lt"/>
              </a:rPr>
              <a:t>Para el arqueólogo </a:t>
            </a:r>
            <a:r>
              <a:rPr lang="es-MX" sz="3300" b="1" dirty="0" smtClean="0">
                <a:latin typeface="+mj-lt"/>
              </a:rPr>
              <a:t>Rubén </a:t>
            </a:r>
            <a:r>
              <a:rPr lang="es-MX" sz="3300" b="1" dirty="0" err="1" smtClean="0">
                <a:latin typeface="+mj-lt"/>
              </a:rPr>
              <a:t>Stehberg</a:t>
            </a:r>
            <a:r>
              <a:rPr lang="es-MX" sz="3300" b="1" dirty="0" smtClean="0">
                <a:latin typeface="+mj-lt"/>
              </a:rPr>
              <a:t> </a:t>
            </a:r>
            <a:r>
              <a:rPr lang="es-MX" sz="3300" dirty="0" smtClean="0">
                <a:latin typeface="+mj-lt"/>
              </a:rPr>
              <a:t>y el historiador </a:t>
            </a:r>
            <a:r>
              <a:rPr lang="es-MX" sz="3300" b="1" dirty="0" smtClean="0">
                <a:latin typeface="+mj-lt"/>
              </a:rPr>
              <a:t>Gonzalo Sotomayor </a:t>
            </a:r>
            <a:r>
              <a:rPr lang="es-MX" sz="3300" dirty="0" smtClean="0">
                <a:latin typeface="+mj-lt"/>
              </a:rPr>
              <a:t>, ambos chilenos, han roto los esquemas de la historia oficial al demostrar que la ciudad de Santiago de Chile fue fundada sobre una urbe inca que no solo incluyó tambos, caminos, talleres y canales de manufactura incaica, sino que el trazo de la urbe estuvo inspirada en la sagrada ciudad del Cusco. </a:t>
            </a:r>
            <a:r>
              <a:rPr lang="es-MX" sz="3300" b="1" dirty="0" smtClean="0">
                <a:latin typeface="+mj-lt"/>
              </a:rPr>
              <a:t> </a:t>
            </a:r>
            <a:r>
              <a:rPr lang="es-MX" sz="3300" dirty="0" smtClean="0">
                <a:latin typeface="+mj-lt"/>
              </a:rPr>
              <a:t>"Hubo una gran transformación cultural con la llegada de los inca al valle del Mapocho . Los habitantes empezaron a adorar al sol y la luna, a vestirse con ropas de algodón, a enterrarse en sus chacras (antes lo hacían en cementerios de túmulos) y, adoptaron casi completamente la cerámica y la decoración diaguita-incaica que llegó a esta zona con la expansión del Tahuantinsuyo</a:t>
            </a:r>
            <a:r>
              <a:rPr lang="es-MX" sz="3300" b="1" dirty="0" smtClean="0">
                <a:latin typeface="+mj-lt"/>
              </a:rPr>
              <a:t> </a:t>
            </a:r>
          </a:p>
          <a:p>
            <a:pPr algn="just"/>
            <a:r>
              <a:rPr lang="es-MX" sz="3300" b="1" dirty="0" smtClean="0">
                <a:latin typeface="+mj-lt"/>
              </a:rPr>
              <a:t>“</a:t>
            </a:r>
            <a:r>
              <a:rPr lang="es-MX" sz="3300" dirty="0" smtClean="0">
                <a:latin typeface="+mj-lt"/>
              </a:rPr>
              <a:t>La información histórica, arqueológica y geográfica disponible coincide en señalar que entre el cerro </a:t>
            </a:r>
            <a:r>
              <a:rPr lang="es-MX" sz="3300" dirty="0" err="1" smtClean="0">
                <a:latin typeface="+mj-lt"/>
              </a:rPr>
              <a:t>Huelén</a:t>
            </a:r>
            <a:r>
              <a:rPr lang="es-MX" sz="3300" dirty="0" smtClean="0">
                <a:latin typeface="+mj-lt"/>
              </a:rPr>
              <a:t> (hoy Santa Lucía en el Centro de Santiago) ,por el oriente, los dos cauces del río Mapocho por el norte y sur, respectivamente, y en algún punto intermedio entre las actuales calles Bandera y Brasil por el poniente, se emplazó un importante centro urbano </a:t>
            </a:r>
            <a:r>
              <a:rPr lang="es-MX" sz="3300" dirty="0" err="1" smtClean="0">
                <a:latin typeface="+mj-lt"/>
              </a:rPr>
              <a:t>Tahuantinsuyu</a:t>
            </a:r>
            <a:r>
              <a:rPr lang="es-MX" sz="3300" b="1" dirty="0" smtClean="0">
                <a:latin typeface="+mj-lt"/>
              </a:rPr>
              <a:t> </a:t>
            </a:r>
            <a:r>
              <a:rPr lang="es-MX" sz="3300" dirty="0" smtClean="0">
                <a:latin typeface="+mj-lt"/>
              </a:rPr>
              <a:t>”, señalan </a:t>
            </a:r>
            <a:r>
              <a:rPr lang="es-MX" sz="3300" dirty="0" err="1" smtClean="0">
                <a:latin typeface="+mj-lt"/>
              </a:rPr>
              <a:t>Stehberg</a:t>
            </a:r>
            <a:r>
              <a:rPr lang="es-MX" sz="3300" dirty="0" smtClean="0">
                <a:latin typeface="+mj-lt"/>
              </a:rPr>
              <a:t> y Sotomayor. </a:t>
            </a:r>
            <a:r>
              <a:rPr lang="es-MX" sz="3000" dirty="0" smtClean="0"/>
              <a:t/>
            </a:r>
            <a:br>
              <a:rPr lang="es-MX" sz="3000" dirty="0" smtClean="0"/>
            </a:br>
            <a:r>
              <a:rPr lang="es-MX" sz="3000" b="1" dirty="0" smtClean="0">
                <a:solidFill>
                  <a:schemeClr val="bg1"/>
                </a:solidFill>
              </a:rPr>
              <a:t>", afirma el destacado arqueólogo </a:t>
            </a:r>
            <a:r>
              <a:rPr lang="es-MX" sz="2400" b="1" dirty="0" smtClean="0">
                <a:solidFill>
                  <a:schemeClr val="bg1"/>
                </a:solidFill>
              </a:rPr>
              <a:t>chileno. </a:t>
            </a:r>
          </a:p>
        </p:txBody>
      </p:sp>
    </p:spTree>
    <p:extLst>
      <p:ext uri="{BB962C8B-B14F-4D97-AF65-F5344CB8AC3E}">
        <p14:creationId xmlns:p14="http://schemas.microsoft.com/office/powerpoint/2010/main" val="295755192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2" name="Picture 4" descr="http://www.memoriachilena.cl/archivos2/thumb750/MC0050168.jp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70433" y="576164"/>
            <a:ext cx="17276404" cy="11909201"/>
          </a:xfrm>
          <a:prstGeom prst="rect">
            <a:avLst/>
          </a:prstGeom>
          <a:noFill/>
          <a:extLst>
            <a:ext uri="{909E8E84-426E-40DD-AFC4-6F175D3DCCD1}">
              <a14:hiddenFill xmlns:a14="http://schemas.microsoft.com/office/drawing/2010/main">
                <a:solidFill>
                  <a:srgbClr val="FFFFFF"/>
                </a:solidFill>
              </a14:hiddenFill>
            </a:ext>
          </a:extLst>
        </p:spPr>
      </p:pic>
      <p:sp>
        <p:nvSpPr>
          <p:cNvPr id="4" name="2 Título"/>
          <p:cNvSpPr txBox="1">
            <a:spLocks/>
          </p:cNvSpPr>
          <p:nvPr/>
        </p:nvSpPr>
        <p:spPr>
          <a:xfrm>
            <a:off x="864221" y="13033548"/>
            <a:ext cx="16335992" cy="720080"/>
          </a:xfrm>
          <a:prstGeom prst="rect">
            <a:avLst/>
          </a:prstGeom>
        </p:spPr>
        <p:txBody>
          <a:bodyPr vert="horz" lIns="174879" tIns="87440" rIns="174879" bIns="87440" rtlCol="0" anchor="ctr">
            <a:normAutofit/>
          </a:bodyPr>
          <a:lstStyle>
            <a:defPPr>
              <a:defRPr lang="es-CL"/>
            </a:defPPr>
            <a:lvl1pPr algn="ctr">
              <a:spcBef>
                <a:spcPct val="0"/>
              </a:spcBef>
              <a:buNone/>
              <a:defRPr sz="2400">
                <a:latin typeface="+mj-lt"/>
                <a:ea typeface="+mj-ea"/>
                <a:cs typeface="+mj-cs"/>
              </a:defRPr>
            </a:lvl1pPr>
          </a:lstStyle>
          <a:p>
            <a:r>
              <a:rPr lang="es-CL" dirty="0"/>
              <a:t>Calles Huérfanos </a:t>
            </a:r>
            <a:r>
              <a:rPr lang="es-CL" dirty="0" smtClean="0"/>
              <a:t>1915- </a:t>
            </a:r>
            <a:r>
              <a:rPr lang="es-CL" dirty="0"/>
              <a:t>Santiago de Chile</a:t>
            </a:r>
            <a:endParaRPr lang="es-MX" dirty="0"/>
          </a:p>
        </p:txBody>
      </p:sp>
    </p:spTree>
    <p:extLst>
      <p:ext uri="{BB962C8B-B14F-4D97-AF65-F5344CB8AC3E}">
        <p14:creationId xmlns:p14="http://schemas.microsoft.com/office/powerpoint/2010/main" val="406241303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https://c1.staticflickr.com/9/8050/8425034421_3179bd727b_h.jp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3004542" y="384070"/>
            <a:ext cx="11134253" cy="13225542"/>
          </a:xfrm>
          <a:prstGeom prst="rect">
            <a:avLst/>
          </a:prstGeom>
          <a:noFill/>
          <a:extLst>
            <a:ext uri="{909E8E84-426E-40DD-AFC4-6F175D3DCCD1}">
              <a14:hiddenFill xmlns:a14="http://schemas.microsoft.com/office/drawing/2010/main">
                <a:solidFill>
                  <a:srgbClr val="FFFFFF"/>
                </a:solidFill>
              </a14:hiddenFill>
            </a:ext>
          </a:extLst>
        </p:spPr>
      </p:pic>
      <p:sp>
        <p:nvSpPr>
          <p:cNvPr id="3" name="2 Título"/>
          <p:cNvSpPr txBox="1">
            <a:spLocks/>
          </p:cNvSpPr>
          <p:nvPr/>
        </p:nvSpPr>
        <p:spPr>
          <a:xfrm>
            <a:off x="864221" y="13547723"/>
            <a:ext cx="16335992" cy="720080"/>
          </a:xfrm>
          <a:prstGeom prst="rect">
            <a:avLst/>
          </a:prstGeom>
        </p:spPr>
        <p:txBody>
          <a:bodyPr vert="horz" lIns="174879" tIns="87440" rIns="174879" bIns="87440" rtlCol="0" anchor="ctr">
            <a:normAutofit/>
          </a:bodyPr>
          <a:lstStyle>
            <a:defPPr>
              <a:defRPr lang="es-CL"/>
            </a:defPPr>
            <a:lvl1pPr algn="ctr">
              <a:spcBef>
                <a:spcPct val="0"/>
              </a:spcBef>
              <a:buNone/>
              <a:defRPr sz="2400">
                <a:latin typeface="+mj-lt"/>
                <a:ea typeface="+mj-ea"/>
                <a:cs typeface="+mj-cs"/>
              </a:defRPr>
            </a:lvl1pPr>
          </a:lstStyle>
          <a:p>
            <a:r>
              <a:rPr lang="es-CL" dirty="0"/>
              <a:t>Panorámica nocturna de calle Huérfanos de Santiago, 1941</a:t>
            </a:r>
            <a:endParaRPr lang="es-MX" dirty="0"/>
          </a:p>
        </p:txBody>
      </p:sp>
    </p:spTree>
    <p:extLst>
      <p:ext uri="{BB962C8B-B14F-4D97-AF65-F5344CB8AC3E}">
        <p14:creationId xmlns:p14="http://schemas.microsoft.com/office/powerpoint/2010/main" val="399158186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4248598" y="432147"/>
            <a:ext cx="9372308" cy="131774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2 Título"/>
          <p:cNvSpPr txBox="1">
            <a:spLocks/>
          </p:cNvSpPr>
          <p:nvPr/>
        </p:nvSpPr>
        <p:spPr>
          <a:xfrm>
            <a:off x="864221" y="13547723"/>
            <a:ext cx="16335992" cy="720080"/>
          </a:xfrm>
          <a:prstGeom prst="rect">
            <a:avLst/>
          </a:prstGeom>
        </p:spPr>
        <p:txBody>
          <a:bodyPr vert="horz" lIns="174879" tIns="87440" rIns="174879" bIns="87440" rtlCol="0" anchor="ctr">
            <a:normAutofit/>
          </a:bodyPr>
          <a:lstStyle>
            <a:defPPr>
              <a:defRPr lang="es-CL"/>
            </a:defPPr>
            <a:lvl1pPr algn="ctr">
              <a:spcBef>
                <a:spcPct val="0"/>
              </a:spcBef>
              <a:buNone/>
              <a:defRPr sz="2400">
                <a:latin typeface="+mj-lt"/>
                <a:ea typeface="+mj-ea"/>
                <a:cs typeface="+mj-cs"/>
              </a:defRPr>
            </a:lvl1pPr>
          </a:lstStyle>
          <a:p>
            <a:r>
              <a:rPr lang="es-CL" dirty="0"/>
              <a:t>Panorámica nocturna de calle Huérfanos de Santiago, 1941</a:t>
            </a:r>
            <a:endParaRPr lang="es-MX" dirty="0"/>
          </a:p>
        </p:txBody>
      </p:sp>
    </p:spTree>
    <p:extLst>
      <p:ext uri="{BB962C8B-B14F-4D97-AF65-F5344CB8AC3E}">
        <p14:creationId xmlns:p14="http://schemas.microsoft.com/office/powerpoint/2010/main" val="281020758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4" name="Picture 4" descr="https://c1.staticflickr.com/3/2777/4080646309_4779c83f7a.jp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2664421" y="432148"/>
            <a:ext cx="12889432" cy="12923992"/>
          </a:xfrm>
          <a:prstGeom prst="rect">
            <a:avLst/>
          </a:prstGeom>
          <a:noFill/>
          <a:extLst>
            <a:ext uri="{909E8E84-426E-40DD-AFC4-6F175D3DCCD1}">
              <a14:hiddenFill xmlns:a14="http://schemas.microsoft.com/office/drawing/2010/main">
                <a:solidFill>
                  <a:srgbClr val="FFFFFF"/>
                </a:solidFill>
              </a14:hiddenFill>
            </a:ext>
          </a:extLst>
        </p:spPr>
      </p:pic>
      <p:sp>
        <p:nvSpPr>
          <p:cNvPr id="4" name="2 Título"/>
          <p:cNvSpPr txBox="1">
            <a:spLocks/>
          </p:cNvSpPr>
          <p:nvPr/>
        </p:nvSpPr>
        <p:spPr>
          <a:xfrm>
            <a:off x="864221" y="13547723"/>
            <a:ext cx="16335992" cy="720080"/>
          </a:xfrm>
          <a:prstGeom prst="rect">
            <a:avLst/>
          </a:prstGeom>
        </p:spPr>
        <p:txBody>
          <a:bodyPr vert="horz" lIns="174879" tIns="87440" rIns="174879" bIns="87440" rtlCol="0" anchor="ctr">
            <a:normAutofit/>
          </a:bodyPr>
          <a:lstStyle>
            <a:defPPr>
              <a:defRPr lang="es-CL"/>
            </a:defPPr>
            <a:lvl1pPr algn="ctr">
              <a:spcBef>
                <a:spcPct val="0"/>
              </a:spcBef>
              <a:buNone/>
              <a:defRPr sz="2400">
                <a:latin typeface="+mj-lt"/>
                <a:ea typeface="+mj-ea"/>
                <a:cs typeface="+mj-cs"/>
              </a:defRPr>
            </a:lvl1pPr>
          </a:lstStyle>
          <a:p>
            <a:r>
              <a:rPr lang="es-CL" dirty="0" smtClean="0"/>
              <a:t>Calle Huérfanos esquina </a:t>
            </a:r>
            <a:r>
              <a:rPr lang="es-CL" dirty="0" err="1" smtClean="0"/>
              <a:t>Maciver</a:t>
            </a:r>
            <a:r>
              <a:rPr lang="es-CL" dirty="0" smtClean="0"/>
              <a:t>, Santiago de Chile , 1957</a:t>
            </a:r>
            <a:endParaRPr lang="es-MX" dirty="0"/>
          </a:p>
        </p:txBody>
      </p:sp>
    </p:spTree>
    <p:extLst>
      <p:ext uri="{BB962C8B-B14F-4D97-AF65-F5344CB8AC3E}">
        <p14:creationId xmlns:p14="http://schemas.microsoft.com/office/powerpoint/2010/main" val="203703291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http://4.bp.blogspot.com/_645Hs4qQdDM/TBA0s2jq0bI/AAAAAAAARMw/umUQKylBpU4/s1600/BIMBAMBUM.jp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2160365" y="288132"/>
            <a:ext cx="12606876" cy="12745416"/>
          </a:xfrm>
          <a:prstGeom prst="rect">
            <a:avLst/>
          </a:prstGeom>
          <a:noFill/>
          <a:extLst>
            <a:ext uri="{909E8E84-426E-40DD-AFC4-6F175D3DCCD1}">
              <a14:hiddenFill xmlns:a14="http://schemas.microsoft.com/office/drawing/2010/main">
                <a:solidFill>
                  <a:srgbClr val="FFFFFF"/>
                </a:solidFill>
              </a14:hiddenFill>
            </a:ext>
          </a:extLst>
        </p:spPr>
      </p:pic>
      <p:sp>
        <p:nvSpPr>
          <p:cNvPr id="3" name="2 Título"/>
          <p:cNvSpPr txBox="1">
            <a:spLocks/>
          </p:cNvSpPr>
          <p:nvPr/>
        </p:nvSpPr>
        <p:spPr>
          <a:xfrm>
            <a:off x="864221" y="13547723"/>
            <a:ext cx="16335992" cy="720080"/>
          </a:xfrm>
          <a:prstGeom prst="rect">
            <a:avLst/>
          </a:prstGeom>
        </p:spPr>
        <p:txBody>
          <a:bodyPr vert="horz" lIns="174879" tIns="87440" rIns="174879" bIns="87440" rtlCol="0" anchor="ctr">
            <a:normAutofit/>
          </a:bodyPr>
          <a:lstStyle>
            <a:defPPr>
              <a:defRPr lang="es-CL"/>
            </a:defPPr>
            <a:lvl1pPr algn="ctr">
              <a:spcBef>
                <a:spcPct val="0"/>
              </a:spcBef>
              <a:buNone/>
              <a:defRPr sz="2400">
                <a:latin typeface="+mj-lt"/>
                <a:ea typeface="+mj-ea"/>
                <a:cs typeface="+mj-cs"/>
              </a:defRPr>
            </a:lvl1pPr>
          </a:lstStyle>
          <a:p>
            <a:r>
              <a:rPr lang="es-CL" dirty="0" smtClean="0"/>
              <a:t>Calle Huérfanos, Santiago de Chile , 1969</a:t>
            </a:r>
            <a:endParaRPr lang="es-MX" dirty="0"/>
          </a:p>
        </p:txBody>
      </p:sp>
    </p:spTree>
    <p:extLst>
      <p:ext uri="{BB962C8B-B14F-4D97-AF65-F5344CB8AC3E}">
        <p14:creationId xmlns:p14="http://schemas.microsoft.com/office/powerpoint/2010/main" val="170518811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8 Marcador de contenido" descr="ubicacion de la ilegitimidad.jpg"/>
          <p:cNvPicPr>
            <a:picLocks noGrp="1" noChangeAspect="1"/>
          </p:cNvPicPr>
          <p:nvPr>
            <p:ph sz="half" idx="4294967295"/>
          </p:nvPr>
        </p:nvPicPr>
        <p:blipFill>
          <a:blip r:embed="rId2" cstate="screen">
            <a:extLst>
              <a:ext uri="{28A0092B-C50C-407E-A947-70E740481C1C}">
                <a14:useLocalDpi xmlns:a14="http://schemas.microsoft.com/office/drawing/2010/main"/>
              </a:ext>
            </a:extLst>
          </a:blip>
          <a:stretch>
            <a:fillRect/>
          </a:stretch>
        </p:blipFill>
        <p:spPr>
          <a:xfrm>
            <a:off x="1512293" y="720725"/>
            <a:ext cx="14974887" cy="13681075"/>
          </a:xfr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Daniela\Desktop\Sergito\FAU 2\7mo Semestre\Taller Gunter\Análisis\Ent.2\MAP-1781-MAR-CHC-00.jpg"/>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rot="5400000">
            <a:off x="-1063897" y="3152354"/>
            <a:ext cx="11345193" cy="8497069"/>
          </a:xfrm>
          <a:prstGeom prst="rect">
            <a:avLst/>
          </a:prstGeom>
          <a:noFill/>
          <a:extLst>
            <a:ext uri="{909E8E84-426E-40DD-AFC4-6F175D3DCCD1}">
              <a14:hiddenFill xmlns:a14="http://schemas.microsoft.com/office/drawing/2010/main">
                <a:solidFill>
                  <a:srgbClr val="FFFFFF"/>
                </a:solidFill>
              </a14:hiddenFill>
            </a:ext>
          </a:extLst>
        </p:spPr>
      </p:pic>
      <p:sp>
        <p:nvSpPr>
          <p:cNvPr id="6" name="5 Rectángulo"/>
          <p:cNvSpPr/>
          <p:nvPr/>
        </p:nvSpPr>
        <p:spPr>
          <a:xfrm>
            <a:off x="9217149" y="1798043"/>
            <a:ext cx="7200800" cy="5693866"/>
          </a:xfrm>
          <a:prstGeom prst="rect">
            <a:avLst/>
          </a:prstGeom>
        </p:spPr>
        <p:txBody>
          <a:bodyPr wrap="square">
            <a:spAutoFit/>
          </a:bodyPr>
          <a:lstStyle/>
          <a:p>
            <a:pPr algn="just"/>
            <a:r>
              <a:rPr lang="es-MX" sz="2800" dirty="0" smtClean="0"/>
              <a:t>“Plano del curso y dirección que tienen las acequias de las Haciendas de la Dehesa, y Apoquindo, hasta trascender las tierras de la primera, levantado por orden del Superior Tribunal de la Real Audiencia”, el año 1791. El plano fue desglosado del volumen N°1695, fs. 281, de la Real Audiencia y actualmente se encuentra en la Mapoteca del Archivo Nacional (Chile). Muestra las bocatomas de la Boca de La Dehesa y la dirección de cuatro canales, el año 1781, siendo los de más abajo las acequias de Apoquindo y Peñalolén, ambas de origen prehispánico.</a:t>
            </a:r>
            <a:endParaRPr lang="es-MX" sz="2800"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contenido"/>
          <p:cNvSpPr>
            <a:spLocks noGrp="1"/>
          </p:cNvSpPr>
          <p:nvPr>
            <p:ph sz="half" idx="4294967295"/>
          </p:nvPr>
        </p:nvSpPr>
        <p:spPr>
          <a:xfrm>
            <a:off x="9937229" y="1584276"/>
            <a:ext cx="7446144" cy="9504362"/>
          </a:xfrm>
        </p:spPr>
        <p:txBody>
          <a:bodyPr>
            <a:normAutofit/>
          </a:bodyPr>
          <a:lstStyle/>
          <a:p>
            <a:pPr algn="just"/>
            <a:r>
              <a:rPr lang="es-MX" sz="2800" dirty="0" smtClean="0">
                <a:latin typeface="+mj-lt"/>
              </a:rPr>
              <a:t>Plano de la Chimba. Valle del Mapocho. Realizado por Francisco Luis Besa y entregado al tribunal de la Real Audiencia el 26 de Agosto de 1641. Corresponde al plano más antiguo conocido del camino del Inca el cual está representado por una línea que atraviesa verticalmente el centro del plano. En su parte superior dice “y camino de chille”, mientras que la parte inferior termina en el “Río de Santiago”. Al otro lado del río, se indican mediante rectángulos los solares de la ciudad donde la documentación señala que el camino pasaba junto a “los paredones </a:t>
            </a:r>
            <a:r>
              <a:rPr lang="es-MX" sz="2800" dirty="0" err="1" smtClean="0">
                <a:latin typeface="+mj-lt"/>
              </a:rPr>
              <a:t>biexos</a:t>
            </a:r>
            <a:r>
              <a:rPr lang="es-MX" sz="2800" dirty="0" smtClean="0">
                <a:latin typeface="+mj-lt"/>
              </a:rPr>
              <a:t> de la casa del inca”</a:t>
            </a:r>
            <a:endParaRPr lang="es-MX" sz="2800" dirty="0">
              <a:latin typeface="+mj-lt"/>
            </a:endParaRPr>
          </a:p>
        </p:txBody>
      </p:sp>
      <p:pic>
        <p:nvPicPr>
          <p:cNvPr id="1026" name="Picture 2" descr="C:\Users\Maria Ignacia\Downloads\11088145_10203191486781865_1823029338_o.jpg"/>
          <p:cNvPicPr>
            <a:picLocks noGrp="1" noChangeAspect="1" noChangeArrowheads="1"/>
          </p:cNvPicPr>
          <p:nvPr>
            <p:ph sz="half" idx="4294967295"/>
          </p:nvPr>
        </p:nvPicPr>
        <p:blipFill>
          <a:blip r:embed="rId3" cstate="print"/>
          <a:srcRect/>
          <a:stretch>
            <a:fillRect/>
          </a:stretch>
        </p:blipFill>
        <p:spPr bwMode="auto">
          <a:xfrm>
            <a:off x="576189" y="1224236"/>
            <a:ext cx="9242839" cy="11664602"/>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Título"/>
          <p:cNvSpPr>
            <a:spLocks noGrp="1"/>
          </p:cNvSpPr>
          <p:nvPr>
            <p:ph type="title"/>
          </p:nvPr>
        </p:nvSpPr>
        <p:spPr>
          <a:xfrm>
            <a:off x="1152253" y="5472708"/>
            <a:ext cx="16202025" cy="2400301"/>
          </a:xfrm>
        </p:spPr>
        <p:txBody>
          <a:bodyPr>
            <a:normAutofit/>
          </a:bodyPr>
          <a:lstStyle/>
          <a:p>
            <a:pPr algn="r"/>
            <a:r>
              <a:rPr lang="es-MX" sz="3200" dirty="0" smtClean="0"/>
              <a:t>URBANIZACIÓN COLONIAL DEL TRIÁNGULO FUNDACIONAL</a:t>
            </a:r>
            <a:endParaRPr lang="es-MX" sz="32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contenido"/>
          <p:cNvSpPr>
            <a:spLocks noGrp="1"/>
          </p:cNvSpPr>
          <p:nvPr>
            <p:ph sz="half" idx="4294967295"/>
          </p:nvPr>
        </p:nvSpPr>
        <p:spPr>
          <a:xfrm>
            <a:off x="10153253" y="1368252"/>
            <a:ext cx="7344816" cy="10585176"/>
          </a:xfrm>
        </p:spPr>
        <p:txBody>
          <a:bodyPr>
            <a:normAutofit/>
          </a:bodyPr>
          <a:lstStyle/>
          <a:p>
            <a:pPr algn="just">
              <a:buNone/>
            </a:pPr>
            <a:r>
              <a:rPr lang="es-MX" sz="2800" dirty="0" smtClean="0"/>
              <a:t> </a:t>
            </a:r>
          </a:p>
          <a:p>
            <a:pPr algn="just"/>
            <a:r>
              <a:rPr lang="es-MX" sz="2800" dirty="0" smtClean="0"/>
              <a:t>El modelo urbanizador implantado en la fundación de la mayoría de las ciudades hispanoamericanas obedeció a un trazado reticular conformado por manzanas y calles ordenadas en base a una geometría regular. Una vez fundada la ciudad de Santiago en 1541, la Corona cedió a la Iglesia los dos solares del costado poniente de la Plaza Mayor, con el fin de erigir allí el templo mayor y una casa para el párroco, mientras los dos solares restantes fueron cedidos a particulares (fig. 1)</a:t>
            </a:r>
          </a:p>
          <a:p>
            <a:pPr algn="just"/>
            <a:endParaRPr lang="es-MX" dirty="0"/>
          </a:p>
        </p:txBody>
      </p:sp>
      <p:pic>
        <p:nvPicPr>
          <p:cNvPr id="8" name="Picture 2" descr="C:\Users\Daniela\Desktop\Sergito\FAU 2\7mo Semestre\Taller Gunter\Análisis\Ent.2\MAP-1900-sin-BNA-02.jpg"/>
          <p:cNvPicPr>
            <a:picLocks noGrp="1" noChangeAspect="1" noChangeArrowheads="1"/>
          </p:cNvPicPr>
          <p:nvPr>
            <p:ph sz="half" idx="4294967295"/>
          </p:nvPr>
        </p:nvPicPr>
        <p:blipFill>
          <a:blip r:embed="rId2" cstate="screen">
            <a:extLst>
              <a:ext uri="{28A0092B-C50C-407E-A947-70E740481C1C}">
                <a14:useLocalDpi xmlns:a14="http://schemas.microsoft.com/office/drawing/2010/main"/>
              </a:ext>
            </a:extLst>
          </a:blip>
          <a:srcRect/>
          <a:stretch>
            <a:fillRect/>
          </a:stretch>
        </p:blipFill>
        <p:spPr bwMode="auto">
          <a:xfrm>
            <a:off x="648197" y="1800300"/>
            <a:ext cx="9359119" cy="1004498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2 Imagen" descr="MapaSantiagoColonial.jpg"/>
          <p:cNvPicPr>
            <a:picLocks noChangeAspect="1"/>
          </p:cNvPicPr>
          <p:nvPr/>
        </p:nvPicPr>
        <p:blipFill>
          <a:blip r:embed="rId2" cstate="print"/>
          <a:stretch>
            <a:fillRect/>
          </a:stretch>
        </p:blipFill>
        <p:spPr>
          <a:xfrm>
            <a:off x="504181" y="2543273"/>
            <a:ext cx="9217149" cy="6817867"/>
          </a:xfrm>
          <a:prstGeom prst="rect">
            <a:avLst/>
          </a:prstGeom>
        </p:spPr>
      </p:pic>
      <p:sp>
        <p:nvSpPr>
          <p:cNvPr id="7169" name="Rectangle 1"/>
          <p:cNvSpPr>
            <a:spLocks noChangeArrowheads="1"/>
          </p:cNvSpPr>
          <p:nvPr/>
        </p:nvSpPr>
        <p:spPr bwMode="auto">
          <a:xfrm>
            <a:off x="10225261" y="2304356"/>
            <a:ext cx="6624736" cy="61247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MX" sz="2800" b="0" i="0" u="none" strike="noStrike" cap="none" normalizeH="0" baseline="0" dirty="0" smtClean="0">
                <a:ln>
                  <a:noFill/>
                </a:ln>
                <a:solidFill>
                  <a:srgbClr val="000000"/>
                </a:solidFill>
                <a:effectLst/>
                <a:latin typeface="Calibri" pitchFamily="34" charset="0"/>
                <a:ea typeface="Calibri" pitchFamily="34" charset="0"/>
                <a:cs typeface="Times New Roman" pitchFamily="18" charset="0"/>
              </a:rPr>
              <a:t>Más allá de las condiciones propias de la manzana, los procesos de transformación y modernización de Santiago a partir de las últimas décadas del siglo XIX afectaron y permearon no solo su configuración morfológica, sino que desembocaron de manera radical en la expresión de una manzana consolidada formalmente, pero también saturada en su densificación y en su dimensión espacial. Este fenómeno de expansión se manifestó también a través de la hegemonía que alcanzó la Iglesia como propietaria de gran parte de los solares y edificios de la manzana.</a:t>
            </a:r>
            <a:endParaRPr kumimoji="0" lang="es-MX" sz="2800" b="0" i="0" u="none" strike="noStrike" cap="none" normalizeH="0" baseline="0" dirty="0" smtClean="0">
              <a:ln>
                <a:noFill/>
              </a:ln>
              <a:solidFill>
                <a:schemeClr val="tx1"/>
              </a:solidFill>
              <a:effectLst/>
              <a:latin typeface="Arial" pitchFamily="34" charset="0"/>
              <a:cs typeface="Arial" pitchFamily="34" charset="0"/>
            </a:endParaRPr>
          </a:p>
        </p:txBody>
      </p:sp>
      <p:sp>
        <p:nvSpPr>
          <p:cNvPr id="7170" name="Rectangle 2"/>
          <p:cNvSpPr>
            <a:spLocks noChangeArrowheads="1"/>
          </p:cNvSpPr>
          <p:nvPr/>
        </p:nvSpPr>
        <p:spPr bwMode="auto">
          <a:xfrm rot="10800000" flipV="1">
            <a:off x="10225261" y="8713068"/>
            <a:ext cx="6696744" cy="224676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MX" sz="2800" b="0" i="0" u="none" strike="noStrike" cap="none" normalizeH="0" baseline="0" dirty="0" smtClean="0">
                <a:ln>
                  <a:noFill/>
                </a:ln>
                <a:effectLst/>
                <a:latin typeface="Calibri" pitchFamily="34" charset="0"/>
                <a:ea typeface="Calibri" pitchFamily="34" charset="0"/>
                <a:cs typeface="Times New Roman" pitchFamily="18" charset="0"/>
              </a:rPr>
              <a:t>iglesia administra terrenos fundacionales, Santiago asciende  en nivel de poder dentro de la iglesia y al mismo tiempo se consolida como gran impulsor del nuevo gobierno. </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s-MX" sz="2800" b="0" i="0" u="none" strike="noStrike" cap="none" normalizeH="0" baseline="0" dirty="0" smtClean="0">
              <a:ln>
                <a:noFill/>
              </a:ln>
              <a:effectLst/>
              <a:latin typeface="Arial" pitchFamily="34" charset="0"/>
              <a:cs typeface="Arial" pitchFamily="34" charset="0"/>
            </a:endParaRPr>
          </a:p>
        </p:txBody>
      </p:sp>
      <p:sp>
        <p:nvSpPr>
          <p:cNvPr id="10" name="9 Marcador de contenido"/>
          <p:cNvSpPr>
            <a:spLocks noGrp="1"/>
          </p:cNvSpPr>
          <p:nvPr>
            <p:ph sz="half" idx="1"/>
          </p:nvPr>
        </p:nvSpPr>
        <p:spPr>
          <a:xfrm>
            <a:off x="0" y="9649539"/>
            <a:ext cx="7950994" cy="9504522"/>
          </a:xfrm>
        </p:spPr>
        <p:txBody>
          <a:bodyPr/>
          <a:lstStyle/>
          <a:p>
            <a:pPr>
              <a:buNone/>
            </a:pPr>
            <a:r>
              <a:rPr lang="es-MX" sz="2400" dirty="0" smtClean="0"/>
              <a:t>          Croquis de la ciudad de Santiago a fines del siglo XVI, donde aparece en la esquina superior izquierda y junto al río Mapocho los Paredones o Tambillos del Inca. Extraído de Thayer (1905</a:t>
            </a:r>
          </a:p>
          <a:p>
            <a:pPr>
              <a:buNone/>
            </a:pPr>
            <a:endParaRPr lang="es-MX"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1"/>
          <p:cNvSpPr>
            <a:spLocks noChangeArrowheads="1"/>
          </p:cNvSpPr>
          <p:nvPr/>
        </p:nvSpPr>
        <p:spPr bwMode="auto">
          <a:xfrm>
            <a:off x="1080245" y="648172"/>
            <a:ext cx="15697744" cy="569386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MX" sz="2800" b="0" i="0" u="none" strike="noStrike" cap="none" normalizeH="0" baseline="0" dirty="0" smtClean="0">
                <a:ln>
                  <a:noFill/>
                </a:ln>
                <a:solidFill>
                  <a:srgbClr val="000000"/>
                </a:solidFill>
                <a:effectLst/>
                <a:latin typeface="Calibri" pitchFamily="34" charset="0"/>
                <a:ea typeface="Calibri" pitchFamily="34" charset="0"/>
                <a:cs typeface="Times New Roman" pitchFamily="18" charset="0"/>
              </a:rPr>
              <a:t> </a:t>
            </a:r>
            <a:r>
              <a:rPr kumimoji="0" lang="es-MX" sz="2800" b="0" i="0" u="none" strike="noStrike" cap="none" normalizeH="0" baseline="0" dirty="0" smtClean="0">
                <a:ln>
                  <a:noFill/>
                </a:ln>
                <a:solidFill>
                  <a:srgbClr val="000000"/>
                </a:solidFill>
                <a:effectLst/>
                <a:latin typeface="+mj-lt"/>
                <a:ea typeface="Calibri" pitchFamily="34" charset="0"/>
                <a:cs typeface="Times New Roman" pitchFamily="18" charset="0"/>
              </a:rPr>
              <a:t>La población de la ciudad había aumentado de 70 mil a más de 333 mil habitantes entre 1840 y </a:t>
            </a:r>
            <a:r>
              <a:rPr kumimoji="0" lang="es-MX" sz="2800" b="0" i="0" u="none" strike="noStrike" cap="none" normalizeH="0" baseline="0" dirty="0" smtClean="0">
                <a:ln>
                  <a:noFill/>
                </a:ln>
                <a:solidFill>
                  <a:srgbClr val="000000"/>
                </a:solidFill>
                <a:effectLst/>
                <a:latin typeface="+mj-lt"/>
                <a:ea typeface="Calibri" pitchFamily="34" charset="0"/>
                <a:cs typeface="Times New Roman" pitchFamily="18" charset="0"/>
              </a:rPr>
              <a:t>1910. </a:t>
            </a:r>
            <a:r>
              <a:rPr kumimoji="0" lang="es-MX" sz="2800" b="0" i="0" u="none" strike="noStrike" cap="none" normalizeH="0" baseline="0" dirty="0" smtClean="0">
                <a:ln>
                  <a:noFill/>
                </a:ln>
                <a:solidFill>
                  <a:srgbClr val="000000"/>
                </a:solidFill>
                <a:effectLst/>
                <a:latin typeface="+mj-lt"/>
                <a:ea typeface="Calibri" pitchFamily="34" charset="0"/>
                <a:cs typeface="Times New Roman" pitchFamily="18" charset="0"/>
              </a:rPr>
              <a:t>Además del aumento de fieles en la ciudad, el incremento de la población hizo a la diócesis de Santiago adquirir mayor relevancia. Esto fue determinante para que en 1843, durante el gobierno del arzobispo Manuel Vicuña (1840-1843), el papa Gregorio XVI emitiera la orden de elevarla a arquidiócesis. De este modo, el Obispado de Santiago pasaba a rango de Arzobispado y la Iglesia Catedral al grado de Metropolitana.</a:t>
            </a:r>
          </a:p>
          <a:p>
            <a:pPr lvl="0" algn="just" defTabSz="914400" fontAlgn="base">
              <a:spcBef>
                <a:spcPct val="0"/>
              </a:spcBef>
              <a:spcAft>
                <a:spcPct val="0"/>
              </a:spcAft>
            </a:pPr>
            <a:r>
              <a:rPr lang="es-MX" sz="2800" dirty="0" smtClean="0">
                <a:latin typeface="+mj-lt"/>
              </a:rPr>
              <a:t>La manzana de la Catedral no estuvo ajena a la modernización que experimentaba la ciudad por esos años. El nuevo sistema de alcantarillado -construido en Santiago a partir de 1903- significaba poner fin al antiguo sistema de acequias que recorría los interiores de las manzanas y a la relevancia urbana que las caracterizaba al definir en ciertos casos los límites prediales</a:t>
            </a:r>
          </a:p>
          <a:p>
            <a:pPr lvl="0" algn="just" defTabSz="914400" fontAlgn="base">
              <a:spcBef>
                <a:spcPct val="0"/>
              </a:spcBef>
              <a:spcAft>
                <a:spcPct val="0"/>
              </a:spcAft>
            </a:pPr>
            <a:r>
              <a:rPr kumimoji="0" lang="es-MX" sz="2800" b="0" i="0" u="none" strike="noStrike" cap="none" normalizeH="0" baseline="0" dirty="0" smtClean="0">
                <a:ln>
                  <a:noFill/>
                </a:ln>
                <a:solidFill>
                  <a:schemeClr val="tx1"/>
                </a:solidFill>
                <a:effectLst/>
                <a:latin typeface="+mj-lt"/>
                <a:cs typeface="Arial" pitchFamily="34" charset="0"/>
              </a:rPr>
              <a:t>Al ser la iglesia propietaria de casi la totalidad</a:t>
            </a:r>
            <a:r>
              <a:rPr kumimoji="0" lang="es-MX" sz="2800" b="0" i="0" u="none" strike="noStrike" cap="none" normalizeH="0" dirty="0" smtClean="0">
                <a:ln>
                  <a:noFill/>
                </a:ln>
                <a:solidFill>
                  <a:schemeClr val="tx1"/>
                </a:solidFill>
                <a:effectLst/>
                <a:latin typeface="+mj-lt"/>
                <a:cs typeface="Arial" pitchFamily="34" charset="0"/>
              </a:rPr>
              <a:t> de los terrenos colindantes a la plaza mayor,  consolidando una hegemonía en los arriendos del sector enfocados al comercio, los ejes paralelos, como la calle Huérfanos, comienza a consolidarse como un eje residencial. </a:t>
            </a:r>
            <a:endParaRPr kumimoji="0" lang="es-MX" sz="2800" b="0" i="0" u="none" strike="noStrike" cap="none" normalizeH="0" baseline="0" dirty="0" smtClean="0">
              <a:ln>
                <a:noFill/>
              </a:ln>
              <a:solidFill>
                <a:schemeClr val="tx1"/>
              </a:solidFill>
              <a:effectLst/>
              <a:latin typeface="+mj-lt"/>
              <a:cs typeface="Arial" pitchFamily="34" charset="0"/>
            </a:endParaRPr>
          </a:p>
        </p:txBody>
      </p:sp>
      <p:pic>
        <p:nvPicPr>
          <p:cNvPr id="6" name="5 Imagen" descr="plano 1716.jp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217384" y="6561688"/>
            <a:ext cx="10752293" cy="7047924"/>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1 Imagen" descr="plano 1770.jp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864196"/>
            <a:ext cx="8584012" cy="12241360"/>
          </a:xfrm>
          <a:prstGeom prst="rect">
            <a:avLst/>
          </a:prstGeom>
        </p:spPr>
      </p:pic>
      <p:pic>
        <p:nvPicPr>
          <p:cNvPr id="3" name="2 Imagen" descr="plano 1824.jp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122265" y="864196"/>
            <a:ext cx="8879985" cy="12385376"/>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495</TotalTime>
  <Words>1390</Words>
  <Application>Microsoft Office PowerPoint</Application>
  <PresentationFormat>Personalizado</PresentationFormat>
  <Paragraphs>48</Paragraphs>
  <Slides>25</Slides>
  <Notes>1</Notes>
  <HiddenSlides>0</HiddenSlides>
  <MMClips>0</MMClips>
  <ScaleCrop>false</ScaleCrop>
  <HeadingPairs>
    <vt:vector size="4" baseType="variant">
      <vt:variant>
        <vt:lpstr>Tema</vt:lpstr>
      </vt:variant>
      <vt:variant>
        <vt:i4>1</vt:i4>
      </vt:variant>
      <vt:variant>
        <vt:lpstr>Títulos de diapositiva</vt:lpstr>
      </vt:variant>
      <vt:variant>
        <vt:i4>25</vt:i4>
      </vt:variant>
    </vt:vector>
  </HeadingPairs>
  <TitlesOfParts>
    <vt:vector size="26" baseType="lpstr">
      <vt:lpstr>Tema de Office</vt:lpstr>
      <vt:lpstr>INVESTIGACIÓN EN TORNO AL EJE HUERFANOS:  DESDE EL CENTRO FUNDACIONAL PREHISPÁNICO AL PRIMER BARRIO REPUBLICANO.</vt:lpstr>
      <vt:lpstr> Plano de Santiago en 1552, según croquis de Tomás Thayer Ojeda. Autor: desconocido. 1900. Colección Biblioteca Nacional de Chile. MAP-1900-SIN-BNA-02. Se aprecia que al igual que muchas plazas incaicas, aún en esa fecha la Plaza Mayor de Santiago estaba abierta en su costado sur</vt:lpstr>
      <vt:lpstr>Presentación de PowerPoint</vt:lpstr>
      <vt:lpstr>Presentación de PowerPoint</vt:lpstr>
      <vt:lpstr>URBANIZACIÓN COLONIAL DEL TRIÁNGULO FUNDACIONAL</vt:lpstr>
      <vt:lpstr>Presentación de PowerPoint</vt:lpstr>
      <vt:lpstr>Presentación de PowerPoint</vt:lpstr>
      <vt:lpstr>Presentación de PowerPoint</vt:lpstr>
      <vt:lpstr>Presentación de PowerPoint</vt:lpstr>
      <vt:lpstr>Crecimiento del centro histórico hacia el Poniente Barrio  Brasil</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Daniela</dc:creator>
  <cp:lastModifiedBy>Daniela</cp:lastModifiedBy>
  <cp:revision>45</cp:revision>
  <dcterms:created xsi:type="dcterms:W3CDTF">2015-03-23T02:28:15Z</dcterms:created>
  <dcterms:modified xsi:type="dcterms:W3CDTF">2015-04-03T18:37:11Z</dcterms:modified>
</cp:coreProperties>
</file>