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gif" ContentType="video/unknown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</p:sldIdLst>
  <p:sldSz cx="13004800" cy="9753600"/>
  <p:notesSz cx="6858000" cy="9144000"/>
  <p:defaultTextStyle>
    <a:lvl1pPr algn="ctr" defTabSz="584200">
      <a:defRPr sz="4000">
        <a:solidFill>
          <a:srgbClr val="FFFFFF"/>
        </a:solidFill>
        <a:latin typeface="+mn-lt"/>
        <a:ea typeface="+mn-ea"/>
        <a:cs typeface="+mn-cs"/>
        <a:sym typeface="Avenir Light"/>
      </a:defRPr>
    </a:lvl1pPr>
    <a:lvl2pPr indent="228600" algn="ctr" defTabSz="584200">
      <a:defRPr sz="4000">
        <a:solidFill>
          <a:srgbClr val="FFFFFF"/>
        </a:solidFill>
        <a:latin typeface="+mn-lt"/>
        <a:ea typeface="+mn-ea"/>
        <a:cs typeface="+mn-cs"/>
        <a:sym typeface="Avenir Light"/>
      </a:defRPr>
    </a:lvl2pPr>
    <a:lvl3pPr indent="457200" algn="ctr" defTabSz="584200">
      <a:defRPr sz="4000">
        <a:solidFill>
          <a:srgbClr val="FFFFFF"/>
        </a:solidFill>
        <a:latin typeface="+mn-lt"/>
        <a:ea typeface="+mn-ea"/>
        <a:cs typeface="+mn-cs"/>
        <a:sym typeface="Avenir Light"/>
      </a:defRPr>
    </a:lvl3pPr>
    <a:lvl4pPr indent="685800" algn="ctr" defTabSz="584200">
      <a:defRPr sz="4000">
        <a:solidFill>
          <a:srgbClr val="FFFFFF"/>
        </a:solidFill>
        <a:latin typeface="+mn-lt"/>
        <a:ea typeface="+mn-ea"/>
        <a:cs typeface="+mn-cs"/>
        <a:sym typeface="Avenir Light"/>
      </a:defRPr>
    </a:lvl4pPr>
    <a:lvl5pPr indent="914400" algn="ctr" defTabSz="584200">
      <a:defRPr sz="4000">
        <a:solidFill>
          <a:srgbClr val="FFFFFF"/>
        </a:solidFill>
        <a:latin typeface="+mn-lt"/>
        <a:ea typeface="+mn-ea"/>
        <a:cs typeface="+mn-cs"/>
        <a:sym typeface="Avenir Light"/>
      </a:defRPr>
    </a:lvl5pPr>
    <a:lvl6pPr indent="1143000" algn="ctr" defTabSz="584200">
      <a:defRPr sz="4000">
        <a:solidFill>
          <a:srgbClr val="FFFFFF"/>
        </a:solidFill>
        <a:latin typeface="+mn-lt"/>
        <a:ea typeface="+mn-ea"/>
        <a:cs typeface="+mn-cs"/>
        <a:sym typeface="Avenir Light"/>
      </a:defRPr>
    </a:lvl6pPr>
    <a:lvl7pPr indent="1371600" algn="ctr" defTabSz="584200">
      <a:defRPr sz="4000">
        <a:solidFill>
          <a:srgbClr val="FFFFFF"/>
        </a:solidFill>
        <a:latin typeface="+mn-lt"/>
        <a:ea typeface="+mn-ea"/>
        <a:cs typeface="+mn-cs"/>
        <a:sym typeface="Avenir Light"/>
      </a:defRPr>
    </a:lvl7pPr>
    <a:lvl8pPr indent="1600200" algn="ctr" defTabSz="584200">
      <a:defRPr sz="4000">
        <a:solidFill>
          <a:srgbClr val="FFFFFF"/>
        </a:solidFill>
        <a:latin typeface="+mn-lt"/>
        <a:ea typeface="+mn-ea"/>
        <a:cs typeface="+mn-cs"/>
        <a:sym typeface="Avenir Light"/>
      </a:defRPr>
    </a:lvl8pPr>
    <a:lvl9pPr indent="1828800" algn="ctr" defTabSz="584200">
      <a:defRPr sz="4000">
        <a:solidFill>
          <a:srgbClr val="FFFFFF"/>
        </a:solidFill>
        <a:latin typeface="+mn-lt"/>
        <a:ea typeface="+mn-ea"/>
        <a:cs typeface="+mn-cs"/>
        <a:sym typeface="Avenir Light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1E4E5C"/>
              </a:solidFill>
              <a:prstDash val="solid"/>
              <a:miter lim="400000"/>
            </a:ln>
          </a:left>
          <a:right>
            <a:ln w="12700" cap="flat">
              <a:solidFill>
                <a:srgbClr val="1E4E5C"/>
              </a:solidFill>
              <a:prstDash val="solid"/>
              <a:miter lim="400000"/>
            </a:ln>
          </a:right>
          <a:top>
            <a:ln w="12700" cap="flat">
              <a:solidFill>
                <a:srgbClr val="1E4E5C"/>
              </a:solidFill>
              <a:prstDash val="solid"/>
              <a:miter lim="400000"/>
            </a:ln>
          </a:top>
          <a:bottom>
            <a:ln w="12700" cap="flat">
              <a:solidFill>
                <a:srgbClr val="1E4E5C"/>
              </a:solidFill>
              <a:prstDash val="solid"/>
              <a:miter lim="400000"/>
            </a:ln>
          </a:bottom>
          <a:insideH>
            <a:ln w="12700" cap="flat">
              <a:solidFill>
                <a:srgbClr val="1E4E5C"/>
              </a:solidFill>
              <a:prstDash val="solid"/>
              <a:miter lim="400000"/>
            </a:ln>
          </a:insideH>
          <a:insideV>
            <a:ln w="12700" cap="flat">
              <a:solidFill>
                <a:srgbClr val="1E4E5C"/>
              </a:solidFill>
              <a:prstDash val="solid"/>
              <a:miter lim="400000"/>
            </a:ln>
          </a:insideV>
        </a:tcBdr>
        <a:fill>
          <a:solidFill>
            <a:srgbClr val="375A7D"/>
          </a:solidFill>
        </a:fill>
      </a:tcStyle>
    </a:wholeTbl>
    <a:band2H>
      <a:tcTxStyle/>
      <a:tcStyle>
        <a:tcBdr/>
        <a:fill>
          <a:solidFill>
            <a:srgbClr val="3B7499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1E4E5C"/>
              </a:solidFill>
              <a:prstDash val="solid"/>
              <a:miter lim="400000"/>
            </a:ln>
          </a:left>
          <a:right>
            <a:ln w="12700" cap="flat">
              <a:solidFill>
                <a:srgbClr val="53D5FD"/>
              </a:solidFill>
              <a:prstDash val="solid"/>
              <a:miter lim="400000"/>
            </a:ln>
          </a:right>
          <a:top>
            <a:ln w="12700" cap="flat">
              <a:solidFill>
                <a:srgbClr val="1E4E5C"/>
              </a:solidFill>
              <a:prstDash val="solid"/>
              <a:miter lim="400000"/>
            </a:ln>
          </a:top>
          <a:bottom>
            <a:ln w="12700" cap="flat">
              <a:solidFill>
                <a:srgbClr val="1E4E5C"/>
              </a:solidFill>
              <a:prstDash val="solid"/>
              <a:miter lim="400000"/>
            </a:ln>
          </a:bottom>
          <a:insideH>
            <a:ln w="12700" cap="flat">
              <a:solidFill>
                <a:srgbClr val="1E4E5C"/>
              </a:solidFill>
              <a:prstDash val="solid"/>
              <a:miter lim="400000"/>
            </a:ln>
          </a:insideH>
          <a:insideV>
            <a:ln w="12700" cap="flat">
              <a:solidFill>
                <a:srgbClr val="1E4E5C"/>
              </a:solidFill>
              <a:prstDash val="solid"/>
              <a:miter lim="400000"/>
            </a:ln>
          </a:insideV>
        </a:tcBdr>
        <a:fill>
          <a:solidFill>
            <a:srgbClr val="1E3C6E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1E4E5C"/>
              </a:solidFill>
              <a:prstDash val="solid"/>
              <a:miter lim="400000"/>
            </a:ln>
          </a:left>
          <a:right>
            <a:ln w="12700" cap="flat">
              <a:solidFill>
                <a:srgbClr val="1E4E5C"/>
              </a:solidFill>
              <a:prstDash val="solid"/>
              <a:miter lim="400000"/>
            </a:ln>
          </a:right>
          <a:top>
            <a:ln w="12700" cap="flat">
              <a:solidFill>
                <a:srgbClr val="53D5FD"/>
              </a:solidFill>
              <a:prstDash val="solid"/>
              <a:miter lim="400000"/>
            </a:ln>
          </a:top>
          <a:bottom>
            <a:ln w="12700" cap="flat">
              <a:solidFill>
                <a:srgbClr val="1E4E5C"/>
              </a:solidFill>
              <a:prstDash val="solid"/>
              <a:miter lim="400000"/>
            </a:ln>
          </a:bottom>
          <a:insideH>
            <a:ln w="12700" cap="flat">
              <a:solidFill>
                <a:srgbClr val="1E4E5C"/>
              </a:solidFill>
              <a:prstDash val="solid"/>
              <a:miter lim="400000"/>
            </a:ln>
          </a:insideH>
          <a:insideV>
            <a:ln w="12700" cap="flat">
              <a:solidFill>
                <a:srgbClr val="1E4E5C"/>
              </a:solidFill>
              <a:prstDash val="solid"/>
              <a:miter lim="400000"/>
            </a:ln>
          </a:insideV>
        </a:tcBdr>
        <a:fill>
          <a:solidFill>
            <a:srgbClr val="1E3C6E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1E4E5C"/>
              </a:solidFill>
              <a:prstDash val="solid"/>
              <a:miter lim="400000"/>
            </a:ln>
          </a:left>
          <a:right>
            <a:ln w="12700" cap="flat">
              <a:solidFill>
                <a:srgbClr val="1E4E5C"/>
              </a:solidFill>
              <a:prstDash val="solid"/>
              <a:miter lim="400000"/>
            </a:ln>
          </a:right>
          <a:top>
            <a:ln w="12700" cap="flat">
              <a:solidFill>
                <a:srgbClr val="1E4E5C"/>
              </a:solidFill>
              <a:prstDash val="solid"/>
              <a:miter lim="400000"/>
            </a:ln>
          </a:top>
          <a:bottom>
            <a:ln w="12700" cap="flat">
              <a:solidFill>
                <a:srgbClr val="53D5FD"/>
              </a:solidFill>
              <a:prstDash val="solid"/>
              <a:miter lim="400000"/>
            </a:ln>
          </a:bottom>
          <a:insideH>
            <a:ln w="12700" cap="flat">
              <a:solidFill>
                <a:srgbClr val="1E4E5C"/>
              </a:solidFill>
              <a:prstDash val="solid"/>
              <a:miter lim="400000"/>
            </a:ln>
          </a:insideH>
          <a:insideV>
            <a:ln w="12700" cap="flat">
              <a:solidFill>
                <a:srgbClr val="1E4E5C"/>
              </a:solidFill>
              <a:prstDash val="solid"/>
              <a:miter lim="400000"/>
            </a:ln>
          </a:insideV>
        </a:tcBdr>
        <a:fill>
          <a:solidFill>
            <a:srgbClr val="1E3C6E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Avenir Medium"/>
          <a:ea typeface="Avenir Medium"/>
          <a:cs typeface="Avenir Medium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381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</a:tcStyle>
    </a:wholeTbl>
    <a:band2H>
      <a:tcTxStyle/>
      <a:tcStyle>
        <a:tcBdr/>
        <a:fill>
          <a:solidFill>
            <a:srgbClr val="0A0A0A">
              <a:alpha val="92000"/>
            </a:srgbClr>
          </a:solidFill>
        </a:fill>
      </a:tcStyle>
    </a:band2H>
    <a:firstCol>
      <a:tcTxStyle b="off" i="off">
        <a:font>
          <a:latin typeface="Avenir Medium"/>
          <a:ea typeface="Avenir Medium"/>
          <a:cs typeface="Avenir Medium"/>
        </a:font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635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381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</a:tcStyle>
    </a:firstCol>
    <a:lastRow>
      <a:tcTxStyle b="off" i="off">
        <a:font>
          <a:latin typeface="Avenir Medium"/>
          <a:ea typeface="Avenir Medium"/>
          <a:cs typeface="Avenir Medium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635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</a:tcStyle>
    </a:lastRow>
    <a:firstRow>
      <a:tcTxStyle b="off" i="off">
        <a:font>
          <a:latin typeface="Avenir Medium"/>
          <a:ea typeface="Avenir Medium"/>
          <a:cs typeface="Avenir Medium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635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1E4E5C"/>
              </a:solidFill>
              <a:prstDash val="solid"/>
              <a:miter lim="400000"/>
            </a:ln>
          </a:left>
          <a:right>
            <a:ln w="12700" cap="flat">
              <a:solidFill>
                <a:srgbClr val="1E4E5C"/>
              </a:solidFill>
              <a:prstDash val="solid"/>
              <a:miter lim="400000"/>
            </a:ln>
          </a:right>
          <a:top>
            <a:ln w="12700" cap="flat">
              <a:solidFill>
                <a:srgbClr val="1E4E5C"/>
              </a:solidFill>
              <a:prstDash val="solid"/>
              <a:miter lim="400000"/>
            </a:ln>
          </a:top>
          <a:bottom>
            <a:ln w="12700" cap="flat">
              <a:solidFill>
                <a:srgbClr val="1E4E5C"/>
              </a:solidFill>
              <a:prstDash val="solid"/>
              <a:miter lim="400000"/>
            </a:ln>
          </a:bottom>
          <a:insideH>
            <a:ln w="12700" cap="flat">
              <a:solidFill>
                <a:srgbClr val="1E4E5C"/>
              </a:solidFill>
              <a:prstDash val="solid"/>
              <a:miter lim="400000"/>
            </a:ln>
          </a:insideH>
          <a:insideV>
            <a:ln w="12700" cap="flat">
              <a:solidFill>
                <a:srgbClr val="1E4E5C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00EDFF">
              <a:alpha val="24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1E4E5C"/>
              </a:solidFill>
              <a:prstDash val="solid"/>
              <a:miter lim="400000"/>
            </a:ln>
          </a:insideV>
        </a:tcBdr>
        <a:fill>
          <a:solidFill>
            <a:srgbClr val="32829A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919C">
                  <a:alpha val="79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919C">
                  <a:alpha val="79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1E4E5C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rnd">
              <a:solidFill>
                <a:srgbClr val="4F4F4F"/>
              </a:solidFill>
              <a:custDash>
                <a:ds d="100000" sp="200000"/>
              </a:custDash>
              <a:miter lim="400000"/>
            </a:ln>
          </a:top>
          <a:bottom>
            <a:ln w="25400" cap="rnd">
              <a:solidFill>
                <a:srgbClr val="4F4F4F"/>
              </a:solidFill>
              <a:custDash>
                <a:ds d="100000" sp="200000"/>
              </a:custDash>
              <a:miter lim="400000"/>
            </a:ln>
          </a:bottom>
          <a:insideH>
            <a:ln w="25400" cap="rnd">
              <a:solidFill>
                <a:srgbClr val="4F4F4F"/>
              </a:solidFill>
              <a:custDash>
                <a:ds d="1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6D6D6D">
              <a:alpha val="2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08080">
              <a:alpha val="32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41B00">
              <a:alpha val="80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D2600">
              <a:alpha val="80000"/>
            </a:srgbClr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4F4F4F"/>
              </a:solidFill>
              <a:prstDash val="solid"/>
              <a:miter lim="400000"/>
            </a:ln>
          </a:top>
          <a:bottom>
            <a:ln w="12700" cap="flat">
              <a:solidFill>
                <a:srgbClr val="4F4F4F"/>
              </a:solidFill>
              <a:prstDash val="solid"/>
              <a:miter lim="400000"/>
            </a:ln>
          </a:bottom>
          <a:insideH>
            <a:ln w="12700" cap="flat">
              <a:solidFill>
                <a:srgbClr val="4F4F4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B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4F4F4F"/>
              </a:solidFill>
              <a:prstDash val="solid"/>
              <a:miter lim="400000"/>
            </a:ln>
          </a:top>
          <a:bottom>
            <a:ln w="12700" cap="flat">
              <a:solidFill>
                <a:srgbClr val="4F4F4F"/>
              </a:solidFill>
              <a:prstDash val="solid"/>
              <a:miter lim="400000"/>
            </a:ln>
          </a:bottom>
          <a:insideH>
            <a:ln w="12700" cap="flat">
              <a:solidFill>
                <a:srgbClr val="4F4F4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1F2428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797979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797979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797979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B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797979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797979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797979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797979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55D7FF"/>
        </a:fontRef>
        <a:srgbClr val="55D7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797979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61" d="100"/>
          <a:sy n="61" d="100"/>
        </p:scale>
        <p:origin x="-1584" y="-88"/>
      </p:cViewPr>
      <p:guideLst>
        <p:guide orient="horz" pos="3072"/>
        <p:guide pos="409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80" Type="http://schemas.openxmlformats.org/officeDocument/2006/relationships/tableStyles" Target="tableStyles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notesMaster" Target="notesMasters/notesMaster1.xml"/><Relationship Id="rId76" Type="http://schemas.openxmlformats.org/officeDocument/2006/relationships/printerSettings" Target="printerSettings/printerSettings1.bin"/><Relationship Id="rId77" Type="http://schemas.openxmlformats.org/officeDocument/2006/relationships/presProps" Target="presProps.xml"/><Relationship Id="rId78" Type="http://schemas.openxmlformats.org/officeDocument/2006/relationships/viewProps" Target="viewProps.xml"/><Relationship Id="rId79" Type="http://schemas.openxmlformats.org/officeDocument/2006/relationships/theme" Target="theme/theme1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34" name="Shape 34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3633828783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1pPr>
    <a:lvl2pPr indent="2286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2pPr>
    <a:lvl3pPr indent="4572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3pPr>
    <a:lvl4pPr indent="6858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4pPr>
    <a:lvl5pPr indent="9144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5pPr>
    <a:lvl6pPr indent="11430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6pPr>
    <a:lvl7pPr indent="13716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7pPr>
    <a:lvl8pPr indent="16002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8pPr>
    <a:lvl9pPr indent="18288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>
            <a:spLocks noGrp="1"/>
          </p:cNvSpPr>
          <p:nvPr>
            <p:ph type="title"/>
          </p:nvPr>
        </p:nvSpPr>
        <p:spPr>
          <a:xfrm>
            <a:off x="660400" y="4292600"/>
            <a:ext cx="11684000" cy="2222500"/>
          </a:xfrm>
          <a:prstGeom prst="rect">
            <a:avLst/>
          </a:prstGeom>
        </p:spPr>
        <p:txBody>
          <a:bodyPr/>
          <a:lstStyle>
            <a:lvl1pPr>
              <a:defRPr sz="6200" spc="992"/>
            </a:lvl1pPr>
          </a:lstStyle>
          <a:p>
            <a:pPr lvl="0">
              <a:defRPr sz="1800" cap="none" spc="0">
                <a:solidFill>
                  <a:srgbClr val="000000"/>
                </a:solidFill>
              </a:defRPr>
            </a:pPr>
            <a:r>
              <a:rPr sz="6200" cap="all" spc="992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6" name="Shape 6"/>
          <p:cNvSpPr>
            <a:spLocks noGrp="1"/>
          </p:cNvSpPr>
          <p:nvPr>
            <p:ph type="body" idx="1"/>
          </p:nvPr>
        </p:nvSpPr>
        <p:spPr>
          <a:xfrm>
            <a:off x="660400" y="3416300"/>
            <a:ext cx="11684000" cy="889000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0"/>
              </a:spcBef>
              <a:buClrTx/>
              <a:buSzTx/>
              <a:buNone/>
              <a:defRPr sz="2400" cap="all" spc="384">
                <a:solidFill>
                  <a:srgbClr val="55D7FF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  <a:lvl2pPr marL="0" indent="228600">
              <a:spcBef>
                <a:spcPts val="0"/>
              </a:spcBef>
              <a:buClrTx/>
              <a:buSzTx/>
              <a:buNone/>
              <a:defRPr sz="2400" cap="all" spc="384">
                <a:solidFill>
                  <a:srgbClr val="55D7FF"/>
                </a:solidFill>
                <a:latin typeface="Avenir Book"/>
                <a:ea typeface="Avenir Book"/>
                <a:cs typeface="Avenir Book"/>
                <a:sym typeface="Avenir Book"/>
              </a:defRPr>
            </a:lvl2pPr>
            <a:lvl3pPr marL="0" indent="457200">
              <a:spcBef>
                <a:spcPts val="0"/>
              </a:spcBef>
              <a:buClrTx/>
              <a:buSzTx/>
              <a:buNone/>
              <a:defRPr sz="2400" cap="all" spc="384">
                <a:solidFill>
                  <a:srgbClr val="55D7FF"/>
                </a:solidFill>
                <a:latin typeface="Avenir Book"/>
                <a:ea typeface="Avenir Book"/>
                <a:cs typeface="Avenir Book"/>
                <a:sym typeface="Avenir Book"/>
              </a:defRPr>
            </a:lvl3pPr>
            <a:lvl4pPr marL="0" indent="685800">
              <a:spcBef>
                <a:spcPts val="0"/>
              </a:spcBef>
              <a:buClrTx/>
              <a:buSzTx/>
              <a:buNone/>
              <a:defRPr sz="2400" cap="all" spc="384">
                <a:solidFill>
                  <a:srgbClr val="55D7FF"/>
                </a:solidFill>
                <a:latin typeface="Avenir Book"/>
                <a:ea typeface="Avenir Book"/>
                <a:cs typeface="Avenir Book"/>
                <a:sym typeface="Avenir Book"/>
              </a:defRPr>
            </a:lvl4pPr>
            <a:lvl5pPr marL="0" indent="914400">
              <a:spcBef>
                <a:spcPts val="0"/>
              </a:spcBef>
              <a:buClrTx/>
              <a:buSzTx/>
              <a:buNone/>
              <a:defRPr sz="2400" cap="all" spc="384">
                <a:solidFill>
                  <a:srgbClr val="55D7FF"/>
                </a:solidFill>
                <a:latin typeface="Avenir Book"/>
                <a:ea typeface="Avenir Book"/>
                <a:cs typeface="Avenir Book"/>
                <a:sym typeface="Avenir Book"/>
              </a:defRPr>
            </a:lvl5pPr>
          </a:lstStyle>
          <a:p>
            <a:pPr lvl="0">
              <a:defRPr sz="1800" cap="none" spc="0">
                <a:solidFill>
                  <a:srgbClr val="000000"/>
                </a:solidFill>
              </a:defRPr>
            </a:pPr>
            <a:r>
              <a:rPr sz="2400" cap="all" spc="384">
                <a:solidFill>
                  <a:srgbClr val="55D7FF"/>
                </a:solidFill>
              </a:rPr>
              <a:t>Body Level One</a:t>
            </a:r>
          </a:p>
          <a:p>
            <a:pPr lvl="1">
              <a:defRPr sz="1800" cap="none" spc="0">
                <a:solidFill>
                  <a:srgbClr val="000000"/>
                </a:solidFill>
              </a:defRPr>
            </a:pPr>
            <a:r>
              <a:rPr sz="2400" cap="all" spc="384">
                <a:solidFill>
                  <a:srgbClr val="55D7FF"/>
                </a:solidFill>
              </a:rPr>
              <a:t>Body Level Two</a:t>
            </a:r>
          </a:p>
          <a:p>
            <a:pPr lvl="2">
              <a:defRPr sz="1800" cap="none" spc="0">
                <a:solidFill>
                  <a:srgbClr val="000000"/>
                </a:solidFill>
              </a:defRPr>
            </a:pPr>
            <a:r>
              <a:rPr sz="2400" cap="all" spc="384">
                <a:solidFill>
                  <a:srgbClr val="55D7FF"/>
                </a:solidFill>
              </a:rPr>
              <a:t>Body Level Three</a:t>
            </a:r>
          </a:p>
          <a:p>
            <a:pPr lvl="3">
              <a:defRPr sz="1800" cap="none" spc="0">
                <a:solidFill>
                  <a:srgbClr val="000000"/>
                </a:solidFill>
              </a:defRPr>
            </a:pPr>
            <a:r>
              <a:rPr sz="2400" cap="all" spc="384">
                <a:solidFill>
                  <a:srgbClr val="55D7FF"/>
                </a:solidFill>
              </a:rPr>
              <a:t>Body Level Four</a:t>
            </a:r>
          </a:p>
          <a:p>
            <a:pPr lvl="4">
              <a:defRPr sz="1800" cap="none" spc="0">
                <a:solidFill>
                  <a:srgbClr val="000000"/>
                </a:solidFill>
              </a:defRPr>
            </a:pPr>
            <a:r>
              <a:rPr sz="2400" cap="all" spc="384">
                <a:solidFill>
                  <a:srgbClr val="55D7FF"/>
                </a:solidFill>
              </a:rPr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>
            <a:spLocks noGrp="1"/>
          </p:cNvSpPr>
          <p:nvPr>
            <p:ph type="title"/>
          </p:nvPr>
        </p:nvSpPr>
        <p:spPr>
          <a:xfrm>
            <a:off x="660400" y="1003300"/>
            <a:ext cx="11684000" cy="1460500"/>
          </a:xfrm>
          <a:prstGeom prst="rect">
            <a:avLst/>
          </a:prstGeom>
        </p:spPr>
        <p:txBody>
          <a:bodyPr/>
          <a:lstStyle>
            <a:lvl1pPr>
              <a:defRPr sz="6200" spc="992"/>
            </a:lvl1pPr>
          </a:lstStyle>
          <a:p>
            <a:pPr lvl="0">
              <a:defRPr sz="1800" cap="none" spc="0">
                <a:solidFill>
                  <a:srgbClr val="000000"/>
                </a:solidFill>
              </a:defRPr>
            </a:pPr>
            <a:r>
              <a:rPr sz="6200" cap="all" spc="992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9" name="Shape 9"/>
          <p:cNvSpPr>
            <a:spLocks noGrp="1"/>
          </p:cNvSpPr>
          <p:nvPr>
            <p:ph type="body" idx="1"/>
          </p:nvPr>
        </p:nvSpPr>
        <p:spPr>
          <a:xfrm>
            <a:off x="660400" y="508000"/>
            <a:ext cx="11684000" cy="508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None/>
              <a:defRPr sz="2400" cap="all" spc="384">
                <a:latin typeface="Avenir Book"/>
                <a:ea typeface="Avenir Book"/>
                <a:cs typeface="Avenir Book"/>
                <a:sym typeface="Avenir Book"/>
              </a:defRPr>
            </a:lvl1pPr>
            <a:lvl2pPr marL="0" indent="228600">
              <a:spcBef>
                <a:spcPts val="0"/>
              </a:spcBef>
              <a:buClrTx/>
              <a:buSzTx/>
              <a:buNone/>
              <a:defRPr sz="2400" cap="all" spc="384">
                <a:latin typeface="Avenir Book"/>
                <a:ea typeface="Avenir Book"/>
                <a:cs typeface="Avenir Book"/>
                <a:sym typeface="Avenir Book"/>
              </a:defRPr>
            </a:lvl2pPr>
            <a:lvl3pPr marL="0" indent="457200">
              <a:spcBef>
                <a:spcPts val="0"/>
              </a:spcBef>
              <a:buClrTx/>
              <a:buSzTx/>
              <a:buNone/>
              <a:defRPr sz="2400" cap="all" spc="384">
                <a:latin typeface="Avenir Book"/>
                <a:ea typeface="Avenir Book"/>
                <a:cs typeface="Avenir Book"/>
                <a:sym typeface="Avenir Book"/>
              </a:defRPr>
            </a:lvl3pPr>
            <a:lvl4pPr marL="0" indent="685800">
              <a:spcBef>
                <a:spcPts val="0"/>
              </a:spcBef>
              <a:buClrTx/>
              <a:buSzTx/>
              <a:buNone/>
              <a:defRPr sz="2400" cap="all" spc="384">
                <a:latin typeface="Avenir Book"/>
                <a:ea typeface="Avenir Book"/>
                <a:cs typeface="Avenir Book"/>
                <a:sym typeface="Avenir Book"/>
              </a:defRPr>
            </a:lvl4pPr>
            <a:lvl5pPr marL="0" indent="914400">
              <a:spcBef>
                <a:spcPts val="0"/>
              </a:spcBef>
              <a:buClrTx/>
              <a:buSzTx/>
              <a:buNone/>
              <a:defRPr sz="2400" cap="all" spc="384">
                <a:latin typeface="Avenir Book"/>
                <a:ea typeface="Avenir Book"/>
                <a:cs typeface="Avenir Book"/>
                <a:sym typeface="Avenir Book"/>
              </a:defRPr>
            </a:lvl5pPr>
          </a:lstStyle>
          <a:p>
            <a:pPr lvl="0">
              <a:defRPr sz="1800" cap="none" spc="0">
                <a:solidFill>
                  <a:srgbClr val="000000"/>
                </a:solidFill>
              </a:defRPr>
            </a:pPr>
            <a:r>
              <a:rPr sz="2400" cap="all" spc="384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 cap="none" spc="0">
                <a:solidFill>
                  <a:srgbClr val="000000"/>
                </a:solidFill>
              </a:defRPr>
            </a:pPr>
            <a:r>
              <a:rPr sz="2400" cap="all" spc="384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 cap="none" spc="0">
                <a:solidFill>
                  <a:srgbClr val="000000"/>
                </a:solidFill>
              </a:defRPr>
            </a:pPr>
            <a:r>
              <a:rPr sz="2400" cap="all" spc="384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 cap="none" spc="0">
                <a:solidFill>
                  <a:srgbClr val="000000"/>
                </a:solidFill>
              </a:defRPr>
            </a:pPr>
            <a:r>
              <a:rPr sz="2400" cap="all" spc="384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 cap="none" spc="0">
                <a:solidFill>
                  <a:srgbClr val="000000"/>
                </a:solidFill>
              </a:defRPr>
            </a:pPr>
            <a:r>
              <a:rPr sz="2400" cap="all" spc="384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660400" y="1003300"/>
            <a:ext cx="11684000" cy="1460500"/>
          </a:xfrm>
          <a:prstGeom prst="rect">
            <a:avLst/>
          </a:prstGeom>
        </p:spPr>
        <p:txBody>
          <a:bodyPr/>
          <a:lstStyle>
            <a:lvl1pPr>
              <a:defRPr sz="6200" spc="992"/>
            </a:lvl1pPr>
          </a:lstStyle>
          <a:p>
            <a:pPr lvl="0">
              <a:defRPr sz="1800" cap="none" spc="0">
                <a:solidFill>
                  <a:srgbClr val="000000"/>
                </a:solidFill>
              </a:defRPr>
            </a:pPr>
            <a:r>
              <a:rPr sz="6200" cap="all" spc="992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idx="1"/>
          </p:nvPr>
        </p:nvSpPr>
        <p:spPr>
          <a:xfrm>
            <a:off x="660400" y="508000"/>
            <a:ext cx="11684000" cy="508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None/>
              <a:defRPr sz="2400" cap="all" spc="384">
                <a:latin typeface="Avenir Book"/>
                <a:ea typeface="Avenir Book"/>
                <a:cs typeface="Avenir Book"/>
                <a:sym typeface="Avenir Book"/>
              </a:defRPr>
            </a:lvl1pPr>
            <a:lvl2pPr marL="0" indent="228600">
              <a:spcBef>
                <a:spcPts val="0"/>
              </a:spcBef>
              <a:buClrTx/>
              <a:buSzTx/>
              <a:buNone/>
              <a:defRPr sz="2400" cap="all" spc="384">
                <a:latin typeface="Avenir Book"/>
                <a:ea typeface="Avenir Book"/>
                <a:cs typeface="Avenir Book"/>
                <a:sym typeface="Avenir Book"/>
              </a:defRPr>
            </a:lvl2pPr>
            <a:lvl3pPr marL="0" indent="457200">
              <a:spcBef>
                <a:spcPts val="0"/>
              </a:spcBef>
              <a:buClrTx/>
              <a:buSzTx/>
              <a:buNone/>
              <a:defRPr sz="2400" cap="all" spc="384">
                <a:latin typeface="Avenir Book"/>
                <a:ea typeface="Avenir Book"/>
                <a:cs typeface="Avenir Book"/>
                <a:sym typeface="Avenir Book"/>
              </a:defRPr>
            </a:lvl3pPr>
            <a:lvl4pPr marL="0" indent="685800">
              <a:spcBef>
                <a:spcPts val="0"/>
              </a:spcBef>
              <a:buClrTx/>
              <a:buSzTx/>
              <a:buNone/>
              <a:defRPr sz="2400" cap="all" spc="384">
                <a:latin typeface="Avenir Book"/>
                <a:ea typeface="Avenir Book"/>
                <a:cs typeface="Avenir Book"/>
                <a:sym typeface="Avenir Book"/>
              </a:defRPr>
            </a:lvl4pPr>
            <a:lvl5pPr marL="0" indent="914400">
              <a:spcBef>
                <a:spcPts val="0"/>
              </a:spcBef>
              <a:buClrTx/>
              <a:buSzTx/>
              <a:buNone/>
              <a:defRPr sz="2400" cap="all" spc="384">
                <a:latin typeface="Avenir Book"/>
                <a:ea typeface="Avenir Book"/>
                <a:cs typeface="Avenir Book"/>
                <a:sym typeface="Avenir Book"/>
              </a:defRPr>
            </a:lvl5pPr>
          </a:lstStyle>
          <a:p>
            <a:pPr lvl="0">
              <a:defRPr sz="1800" cap="none" spc="0">
                <a:solidFill>
                  <a:srgbClr val="000000"/>
                </a:solidFill>
              </a:defRPr>
            </a:pPr>
            <a:r>
              <a:rPr sz="2400" cap="all" spc="384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 cap="none" spc="0">
                <a:solidFill>
                  <a:srgbClr val="000000"/>
                </a:solidFill>
              </a:defRPr>
            </a:pPr>
            <a:r>
              <a:rPr sz="2400" cap="all" spc="384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 cap="none" spc="0">
                <a:solidFill>
                  <a:srgbClr val="000000"/>
                </a:solidFill>
              </a:defRPr>
            </a:pPr>
            <a:r>
              <a:rPr sz="2400" cap="all" spc="384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 cap="none" spc="0">
                <a:solidFill>
                  <a:srgbClr val="000000"/>
                </a:solidFill>
              </a:defRPr>
            </a:pPr>
            <a:r>
              <a:rPr sz="2400" cap="all" spc="384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 cap="none" spc="0">
                <a:solidFill>
                  <a:srgbClr val="000000"/>
                </a:solidFill>
              </a:defRPr>
            </a:pPr>
            <a:r>
              <a:rPr sz="2400" cap="all" spc="384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>
            <a:spLocks noGrp="1"/>
          </p:cNvSpPr>
          <p:nvPr>
            <p:ph type="title"/>
          </p:nvPr>
        </p:nvSpPr>
        <p:spPr>
          <a:xfrm>
            <a:off x="660400" y="3759200"/>
            <a:ext cx="11684000" cy="2222500"/>
          </a:xfrm>
          <a:prstGeom prst="rect">
            <a:avLst/>
          </a:prstGeom>
        </p:spPr>
        <p:txBody>
          <a:bodyPr anchor="ctr"/>
          <a:lstStyle>
            <a:lvl1pPr>
              <a:defRPr sz="6200" spc="992"/>
            </a:lvl1pPr>
          </a:lstStyle>
          <a:p>
            <a:pPr lvl="0">
              <a:defRPr sz="1800" cap="none" spc="0">
                <a:solidFill>
                  <a:srgbClr val="000000"/>
                </a:solidFill>
              </a:defRPr>
            </a:pPr>
            <a:r>
              <a:rPr sz="6200" cap="all" spc="992">
                <a:solidFill>
                  <a:srgbClr val="FFFFFF"/>
                </a:solidFill>
              </a:rPr>
              <a:t>Title Text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>
            <a:spLocks noGrp="1"/>
          </p:cNvSpPr>
          <p:nvPr>
            <p:ph type="title"/>
          </p:nvPr>
        </p:nvSpPr>
        <p:spPr>
          <a:xfrm>
            <a:off x="546100" y="4305300"/>
            <a:ext cx="5410200" cy="2984500"/>
          </a:xfrm>
          <a:prstGeom prst="rect">
            <a:avLst/>
          </a:prstGeom>
        </p:spPr>
        <p:txBody>
          <a:bodyPr/>
          <a:lstStyle/>
          <a:p>
            <a:pPr lvl="0">
              <a:defRPr sz="1800" cap="none" spc="0">
                <a:solidFill>
                  <a:srgbClr val="000000"/>
                </a:solidFill>
              </a:defRPr>
            </a:pPr>
            <a:r>
              <a:rPr sz="4500" cap="all" spc="72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17" name="Shape 17"/>
          <p:cNvSpPr>
            <a:spLocks noGrp="1"/>
          </p:cNvSpPr>
          <p:nvPr>
            <p:ph type="body" idx="1"/>
          </p:nvPr>
        </p:nvSpPr>
        <p:spPr>
          <a:xfrm>
            <a:off x="546100" y="3429000"/>
            <a:ext cx="5410200" cy="889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None/>
              <a:defRPr sz="2400" cap="all" spc="384">
                <a:solidFill>
                  <a:srgbClr val="55D7FF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  <a:lvl2pPr marL="0" indent="228600">
              <a:spcBef>
                <a:spcPts val="0"/>
              </a:spcBef>
              <a:buClrTx/>
              <a:buSzTx/>
              <a:buNone/>
              <a:defRPr sz="2400" cap="all" spc="384">
                <a:solidFill>
                  <a:srgbClr val="55D7FF"/>
                </a:solidFill>
                <a:latin typeface="Avenir Book"/>
                <a:ea typeface="Avenir Book"/>
                <a:cs typeface="Avenir Book"/>
                <a:sym typeface="Avenir Book"/>
              </a:defRPr>
            </a:lvl2pPr>
            <a:lvl3pPr marL="0" indent="457200">
              <a:spcBef>
                <a:spcPts val="0"/>
              </a:spcBef>
              <a:buClrTx/>
              <a:buSzTx/>
              <a:buNone/>
              <a:defRPr sz="2400" cap="all" spc="384">
                <a:solidFill>
                  <a:srgbClr val="55D7FF"/>
                </a:solidFill>
                <a:latin typeface="Avenir Book"/>
                <a:ea typeface="Avenir Book"/>
                <a:cs typeface="Avenir Book"/>
                <a:sym typeface="Avenir Book"/>
              </a:defRPr>
            </a:lvl3pPr>
            <a:lvl4pPr marL="0" indent="685800">
              <a:spcBef>
                <a:spcPts val="0"/>
              </a:spcBef>
              <a:buClrTx/>
              <a:buSzTx/>
              <a:buNone/>
              <a:defRPr sz="2400" cap="all" spc="384">
                <a:solidFill>
                  <a:srgbClr val="55D7FF"/>
                </a:solidFill>
                <a:latin typeface="Avenir Book"/>
                <a:ea typeface="Avenir Book"/>
                <a:cs typeface="Avenir Book"/>
                <a:sym typeface="Avenir Book"/>
              </a:defRPr>
            </a:lvl4pPr>
            <a:lvl5pPr marL="0" indent="914400">
              <a:spcBef>
                <a:spcPts val="0"/>
              </a:spcBef>
              <a:buClrTx/>
              <a:buSzTx/>
              <a:buNone/>
              <a:defRPr sz="2400" cap="all" spc="384">
                <a:solidFill>
                  <a:srgbClr val="55D7FF"/>
                </a:solidFill>
                <a:latin typeface="Avenir Book"/>
                <a:ea typeface="Avenir Book"/>
                <a:cs typeface="Avenir Book"/>
                <a:sym typeface="Avenir Book"/>
              </a:defRPr>
            </a:lvl5pPr>
          </a:lstStyle>
          <a:p>
            <a:pPr lvl="0">
              <a:defRPr sz="1800" cap="none" spc="0">
                <a:solidFill>
                  <a:srgbClr val="000000"/>
                </a:solidFill>
              </a:defRPr>
            </a:pPr>
            <a:r>
              <a:rPr sz="2400" cap="all" spc="384">
                <a:solidFill>
                  <a:srgbClr val="55D7FF"/>
                </a:solidFill>
              </a:rPr>
              <a:t>Body Level One</a:t>
            </a:r>
          </a:p>
          <a:p>
            <a:pPr lvl="1">
              <a:defRPr sz="1800" cap="none" spc="0">
                <a:solidFill>
                  <a:srgbClr val="000000"/>
                </a:solidFill>
              </a:defRPr>
            </a:pPr>
            <a:r>
              <a:rPr sz="2400" cap="all" spc="384">
                <a:solidFill>
                  <a:srgbClr val="55D7FF"/>
                </a:solidFill>
              </a:rPr>
              <a:t>Body Level Two</a:t>
            </a:r>
          </a:p>
          <a:p>
            <a:pPr lvl="2">
              <a:defRPr sz="1800" cap="none" spc="0">
                <a:solidFill>
                  <a:srgbClr val="000000"/>
                </a:solidFill>
              </a:defRPr>
            </a:pPr>
            <a:r>
              <a:rPr sz="2400" cap="all" spc="384">
                <a:solidFill>
                  <a:srgbClr val="55D7FF"/>
                </a:solidFill>
              </a:rPr>
              <a:t>Body Level Three</a:t>
            </a:r>
          </a:p>
          <a:p>
            <a:pPr lvl="3">
              <a:defRPr sz="1800" cap="none" spc="0">
                <a:solidFill>
                  <a:srgbClr val="000000"/>
                </a:solidFill>
              </a:defRPr>
            </a:pPr>
            <a:r>
              <a:rPr sz="2400" cap="all" spc="384">
                <a:solidFill>
                  <a:srgbClr val="55D7FF"/>
                </a:solidFill>
              </a:rPr>
              <a:t>Body Level Four</a:t>
            </a:r>
          </a:p>
          <a:p>
            <a:pPr lvl="4">
              <a:defRPr sz="1800" cap="none" spc="0">
                <a:solidFill>
                  <a:srgbClr val="000000"/>
                </a:solidFill>
              </a:defRPr>
            </a:pPr>
            <a:r>
              <a:rPr sz="2400" cap="all" spc="384">
                <a:solidFill>
                  <a:srgbClr val="55D7FF"/>
                </a:solidFill>
              </a:rPr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cap="none" spc="0">
                <a:solidFill>
                  <a:srgbClr val="000000"/>
                </a:solidFill>
              </a:defRPr>
            </a:pPr>
            <a:r>
              <a:rPr sz="4500" cap="all" spc="720">
                <a:solidFill>
                  <a:srgbClr val="FFFFFF"/>
                </a:solidFill>
              </a:rPr>
              <a:t>Title Text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cap="none" spc="0">
                <a:solidFill>
                  <a:srgbClr val="000000"/>
                </a:solidFill>
              </a:defRPr>
            </a:pPr>
            <a:r>
              <a:rPr sz="4500" cap="all" spc="72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>
            <a:spLocks noGrp="1"/>
          </p:cNvSpPr>
          <p:nvPr>
            <p:ph type="title"/>
          </p:nvPr>
        </p:nvSpPr>
        <p:spPr>
          <a:xfrm>
            <a:off x="660400" y="609600"/>
            <a:ext cx="5080000" cy="1854200"/>
          </a:xfrm>
          <a:prstGeom prst="rect">
            <a:avLst/>
          </a:prstGeom>
        </p:spPr>
        <p:txBody>
          <a:bodyPr/>
          <a:lstStyle/>
          <a:p>
            <a:pPr lvl="0">
              <a:defRPr sz="1800" cap="none" spc="0">
                <a:solidFill>
                  <a:srgbClr val="000000"/>
                </a:solidFill>
              </a:defRPr>
            </a:pPr>
            <a:r>
              <a:rPr sz="4500" cap="all" spc="72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25" name="Shape 25"/>
          <p:cNvSpPr>
            <a:spLocks noGrp="1"/>
          </p:cNvSpPr>
          <p:nvPr>
            <p:ph type="body" idx="1"/>
          </p:nvPr>
        </p:nvSpPr>
        <p:spPr>
          <a:xfrm>
            <a:off x="660400" y="2819400"/>
            <a:ext cx="5080000" cy="6057900"/>
          </a:xfrm>
          <a:prstGeom prst="rect">
            <a:avLst/>
          </a:prstGeom>
        </p:spPr>
        <p:txBody>
          <a:bodyPr/>
          <a:lstStyle>
            <a:lvl1pPr marL="393700" indent="-393700">
              <a:spcBef>
                <a:spcPts val="3200"/>
              </a:spcBef>
              <a:defRPr sz="3000"/>
            </a:lvl1pPr>
            <a:lvl2pPr marL="787400" indent="-393700">
              <a:spcBef>
                <a:spcPts val="3200"/>
              </a:spcBef>
              <a:defRPr sz="3000"/>
            </a:lvl2pPr>
            <a:lvl3pPr marL="1181100" indent="-393700">
              <a:spcBef>
                <a:spcPts val="3200"/>
              </a:spcBef>
              <a:defRPr sz="3000"/>
            </a:lvl3pPr>
            <a:lvl4pPr marL="1574800" indent="-393700">
              <a:spcBef>
                <a:spcPts val="3200"/>
              </a:spcBef>
              <a:defRPr sz="3000"/>
            </a:lvl4pPr>
            <a:lvl5pPr marL="1968500" indent="-393700">
              <a:spcBef>
                <a:spcPts val="3200"/>
              </a:spcBef>
              <a:defRPr sz="30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>
            <a:spLocks noGrp="1"/>
          </p:cNvSpPr>
          <p:nvPr>
            <p:ph type="body" idx="1"/>
          </p:nvPr>
        </p:nvSpPr>
        <p:spPr>
          <a:xfrm>
            <a:off x="660400" y="1511300"/>
            <a:ext cx="11684000" cy="67183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660400" y="609600"/>
            <a:ext cx="11684000" cy="1422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 lvl="0">
              <a:defRPr sz="1800" cap="none" spc="0">
                <a:solidFill>
                  <a:srgbClr val="000000"/>
                </a:solidFill>
              </a:defRPr>
            </a:pPr>
            <a:r>
              <a:rPr sz="4500" cap="all" spc="72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660400" y="2019300"/>
            <a:ext cx="11684000" cy="6718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ransition xmlns:p14="http://schemas.microsoft.com/office/powerpoint/2010/main" spd="med"/>
  <p:txStyles>
    <p:titleStyle>
      <a:lvl1pPr defTabSz="584200">
        <a:defRPr sz="4500" cap="all" spc="720">
          <a:solidFill>
            <a:srgbClr val="FFFFFF"/>
          </a:solidFill>
          <a:latin typeface="+mn-lt"/>
          <a:ea typeface="+mn-ea"/>
          <a:cs typeface="+mn-cs"/>
          <a:sym typeface="Avenir Light"/>
        </a:defRPr>
      </a:lvl1pPr>
      <a:lvl2pPr indent="228600" defTabSz="584200">
        <a:defRPr sz="4500" cap="all" spc="720">
          <a:solidFill>
            <a:srgbClr val="FFFFFF"/>
          </a:solidFill>
          <a:latin typeface="+mn-lt"/>
          <a:ea typeface="+mn-ea"/>
          <a:cs typeface="+mn-cs"/>
          <a:sym typeface="Avenir Light"/>
        </a:defRPr>
      </a:lvl2pPr>
      <a:lvl3pPr indent="457200" defTabSz="584200">
        <a:defRPr sz="4500" cap="all" spc="720">
          <a:solidFill>
            <a:srgbClr val="FFFFFF"/>
          </a:solidFill>
          <a:latin typeface="+mn-lt"/>
          <a:ea typeface="+mn-ea"/>
          <a:cs typeface="+mn-cs"/>
          <a:sym typeface="Avenir Light"/>
        </a:defRPr>
      </a:lvl3pPr>
      <a:lvl4pPr indent="685800" defTabSz="584200">
        <a:defRPr sz="4500" cap="all" spc="720">
          <a:solidFill>
            <a:srgbClr val="FFFFFF"/>
          </a:solidFill>
          <a:latin typeface="+mn-lt"/>
          <a:ea typeface="+mn-ea"/>
          <a:cs typeface="+mn-cs"/>
          <a:sym typeface="Avenir Light"/>
        </a:defRPr>
      </a:lvl4pPr>
      <a:lvl5pPr indent="914400" defTabSz="584200">
        <a:defRPr sz="4500" cap="all" spc="720">
          <a:solidFill>
            <a:srgbClr val="FFFFFF"/>
          </a:solidFill>
          <a:latin typeface="+mn-lt"/>
          <a:ea typeface="+mn-ea"/>
          <a:cs typeface="+mn-cs"/>
          <a:sym typeface="Avenir Light"/>
        </a:defRPr>
      </a:lvl5pPr>
      <a:lvl6pPr indent="1143000" defTabSz="584200">
        <a:defRPr sz="4500" cap="all" spc="720">
          <a:solidFill>
            <a:srgbClr val="FFFFFF"/>
          </a:solidFill>
          <a:latin typeface="+mn-lt"/>
          <a:ea typeface="+mn-ea"/>
          <a:cs typeface="+mn-cs"/>
          <a:sym typeface="Avenir Light"/>
        </a:defRPr>
      </a:lvl6pPr>
      <a:lvl7pPr indent="1371600" defTabSz="584200">
        <a:defRPr sz="4500" cap="all" spc="720">
          <a:solidFill>
            <a:srgbClr val="FFFFFF"/>
          </a:solidFill>
          <a:latin typeface="+mn-lt"/>
          <a:ea typeface="+mn-ea"/>
          <a:cs typeface="+mn-cs"/>
          <a:sym typeface="Avenir Light"/>
        </a:defRPr>
      </a:lvl7pPr>
      <a:lvl8pPr indent="1600200" defTabSz="584200">
        <a:defRPr sz="4500" cap="all" spc="720">
          <a:solidFill>
            <a:srgbClr val="FFFFFF"/>
          </a:solidFill>
          <a:latin typeface="+mn-lt"/>
          <a:ea typeface="+mn-ea"/>
          <a:cs typeface="+mn-cs"/>
          <a:sym typeface="Avenir Light"/>
        </a:defRPr>
      </a:lvl8pPr>
      <a:lvl9pPr indent="1828800" defTabSz="584200">
        <a:defRPr sz="4500" cap="all" spc="720">
          <a:solidFill>
            <a:srgbClr val="FFFFFF"/>
          </a:solidFill>
          <a:latin typeface="+mn-lt"/>
          <a:ea typeface="+mn-ea"/>
          <a:cs typeface="+mn-cs"/>
          <a:sym typeface="Avenir Light"/>
        </a:defRPr>
      </a:lvl9pPr>
    </p:titleStyle>
    <p:bodyStyle>
      <a:lvl1pPr marL="469900" indent="-469900" defTabSz="584200">
        <a:spcBef>
          <a:spcPts val="4200"/>
        </a:spcBef>
        <a:buClr>
          <a:srgbClr val="646464"/>
        </a:buClr>
        <a:buSzPct val="90000"/>
        <a:buChar char="•"/>
        <a:defRPr sz="3600">
          <a:solidFill>
            <a:srgbClr val="FFFFFF"/>
          </a:solidFill>
          <a:latin typeface="+mn-lt"/>
          <a:ea typeface="+mn-ea"/>
          <a:cs typeface="+mn-cs"/>
          <a:sym typeface="Avenir Light"/>
        </a:defRPr>
      </a:lvl1pPr>
      <a:lvl2pPr marL="939800" indent="-469900" defTabSz="584200">
        <a:spcBef>
          <a:spcPts val="4200"/>
        </a:spcBef>
        <a:buClr>
          <a:srgbClr val="646464"/>
        </a:buClr>
        <a:buSzPct val="90000"/>
        <a:buChar char="•"/>
        <a:defRPr sz="3600">
          <a:solidFill>
            <a:srgbClr val="FFFFFF"/>
          </a:solidFill>
          <a:latin typeface="+mn-lt"/>
          <a:ea typeface="+mn-ea"/>
          <a:cs typeface="+mn-cs"/>
          <a:sym typeface="Avenir Light"/>
        </a:defRPr>
      </a:lvl2pPr>
      <a:lvl3pPr marL="1409700" indent="-469900" defTabSz="584200">
        <a:spcBef>
          <a:spcPts val="4200"/>
        </a:spcBef>
        <a:buClr>
          <a:srgbClr val="646464"/>
        </a:buClr>
        <a:buSzPct val="90000"/>
        <a:buChar char="•"/>
        <a:defRPr sz="3600">
          <a:solidFill>
            <a:srgbClr val="FFFFFF"/>
          </a:solidFill>
          <a:latin typeface="+mn-lt"/>
          <a:ea typeface="+mn-ea"/>
          <a:cs typeface="+mn-cs"/>
          <a:sym typeface="Avenir Light"/>
        </a:defRPr>
      </a:lvl3pPr>
      <a:lvl4pPr marL="1879600" indent="-469900" defTabSz="584200">
        <a:spcBef>
          <a:spcPts val="4200"/>
        </a:spcBef>
        <a:buClr>
          <a:srgbClr val="646464"/>
        </a:buClr>
        <a:buSzPct val="90000"/>
        <a:buChar char="•"/>
        <a:defRPr sz="3600">
          <a:solidFill>
            <a:srgbClr val="FFFFFF"/>
          </a:solidFill>
          <a:latin typeface="+mn-lt"/>
          <a:ea typeface="+mn-ea"/>
          <a:cs typeface="+mn-cs"/>
          <a:sym typeface="Avenir Light"/>
        </a:defRPr>
      </a:lvl4pPr>
      <a:lvl5pPr marL="2349500" indent="-469900" defTabSz="584200">
        <a:spcBef>
          <a:spcPts val="4200"/>
        </a:spcBef>
        <a:buClr>
          <a:srgbClr val="646464"/>
        </a:buClr>
        <a:buSzPct val="90000"/>
        <a:buChar char="•"/>
        <a:defRPr sz="3600">
          <a:solidFill>
            <a:srgbClr val="FFFFFF"/>
          </a:solidFill>
          <a:latin typeface="+mn-lt"/>
          <a:ea typeface="+mn-ea"/>
          <a:cs typeface="+mn-cs"/>
          <a:sym typeface="Avenir Light"/>
        </a:defRPr>
      </a:lvl5pPr>
      <a:lvl6pPr marL="2819400" indent="-469900" defTabSz="584200">
        <a:spcBef>
          <a:spcPts val="4200"/>
        </a:spcBef>
        <a:buClr>
          <a:srgbClr val="646464"/>
        </a:buClr>
        <a:buSzPct val="90000"/>
        <a:buChar char="•"/>
        <a:defRPr sz="3600">
          <a:solidFill>
            <a:srgbClr val="FFFFFF"/>
          </a:solidFill>
          <a:latin typeface="+mn-lt"/>
          <a:ea typeface="+mn-ea"/>
          <a:cs typeface="+mn-cs"/>
          <a:sym typeface="Avenir Light"/>
        </a:defRPr>
      </a:lvl6pPr>
      <a:lvl7pPr marL="3289300" indent="-469900" defTabSz="584200">
        <a:spcBef>
          <a:spcPts val="4200"/>
        </a:spcBef>
        <a:buClr>
          <a:srgbClr val="646464"/>
        </a:buClr>
        <a:buSzPct val="90000"/>
        <a:buChar char="•"/>
        <a:defRPr sz="3600">
          <a:solidFill>
            <a:srgbClr val="FFFFFF"/>
          </a:solidFill>
          <a:latin typeface="+mn-lt"/>
          <a:ea typeface="+mn-ea"/>
          <a:cs typeface="+mn-cs"/>
          <a:sym typeface="Avenir Light"/>
        </a:defRPr>
      </a:lvl7pPr>
      <a:lvl8pPr marL="3759200" indent="-469900" defTabSz="584200">
        <a:spcBef>
          <a:spcPts val="4200"/>
        </a:spcBef>
        <a:buClr>
          <a:srgbClr val="646464"/>
        </a:buClr>
        <a:buSzPct val="90000"/>
        <a:buChar char="•"/>
        <a:defRPr sz="3600">
          <a:solidFill>
            <a:srgbClr val="FFFFFF"/>
          </a:solidFill>
          <a:latin typeface="+mn-lt"/>
          <a:ea typeface="+mn-ea"/>
          <a:cs typeface="+mn-cs"/>
          <a:sym typeface="Avenir Light"/>
        </a:defRPr>
      </a:lvl8pPr>
      <a:lvl9pPr marL="4229100" indent="-469900" defTabSz="584200">
        <a:spcBef>
          <a:spcPts val="4200"/>
        </a:spcBef>
        <a:buClr>
          <a:srgbClr val="646464"/>
        </a:buClr>
        <a:buSzPct val="90000"/>
        <a:buChar char="•"/>
        <a:defRPr sz="3600">
          <a:solidFill>
            <a:srgbClr val="FFFFFF"/>
          </a:solidFill>
          <a:latin typeface="+mn-lt"/>
          <a:ea typeface="+mn-ea"/>
          <a:cs typeface="+mn-cs"/>
          <a:sym typeface="Avenir Light"/>
        </a:defRPr>
      </a:lvl9pPr>
    </p:bodyStyle>
    <p:otherStyle>
      <a:lvl1pPr algn="ctr" defTabSz="584200">
        <a:defRPr>
          <a:solidFill>
            <a:schemeClr val="tx1"/>
          </a:solidFill>
          <a:latin typeface="+mn-lt"/>
          <a:ea typeface="+mn-ea"/>
          <a:cs typeface="+mn-cs"/>
          <a:sym typeface="Avenir Light"/>
        </a:defRPr>
      </a:lvl1pPr>
      <a:lvl2pPr indent="228600" algn="ctr" defTabSz="584200">
        <a:defRPr>
          <a:solidFill>
            <a:schemeClr val="tx1"/>
          </a:solidFill>
          <a:latin typeface="+mn-lt"/>
          <a:ea typeface="+mn-ea"/>
          <a:cs typeface="+mn-cs"/>
          <a:sym typeface="Avenir Light"/>
        </a:defRPr>
      </a:lvl2pPr>
      <a:lvl3pPr indent="457200" algn="ctr" defTabSz="584200">
        <a:defRPr>
          <a:solidFill>
            <a:schemeClr val="tx1"/>
          </a:solidFill>
          <a:latin typeface="+mn-lt"/>
          <a:ea typeface="+mn-ea"/>
          <a:cs typeface="+mn-cs"/>
          <a:sym typeface="Avenir Light"/>
        </a:defRPr>
      </a:lvl3pPr>
      <a:lvl4pPr indent="685800" algn="ctr" defTabSz="584200">
        <a:defRPr>
          <a:solidFill>
            <a:schemeClr val="tx1"/>
          </a:solidFill>
          <a:latin typeface="+mn-lt"/>
          <a:ea typeface="+mn-ea"/>
          <a:cs typeface="+mn-cs"/>
          <a:sym typeface="Avenir Light"/>
        </a:defRPr>
      </a:lvl4pPr>
      <a:lvl5pPr indent="914400" algn="ctr" defTabSz="584200">
        <a:defRPr>
          <a:solidFill>
            <a:schemeClr val="tx1"/>
          </a:solidFill>
          <a:latin typeface="+mn-lt"/>
          <a:ea typeface="+mn-ea"/>
          <a:cs typeface="+mn-cs"/>
          <a:sym typeface="Avenir Light"/>
        </a:defRPr>
      </a:lvl5pPr>
      <a:lvl6pPr indent="1143000" algn="ctr" defTabSz="584200">
        <a:defRPr>
          <a:solidFill>
            <a:schemeClr val="tx1"/>
          </a:solidFill>
          <a:latin typeface="+mn-lt"/>
          <a:ea typeface="+mn-ea"/>
          <a:cs typeface="+mn-cs"/>
          <a:sym typeface="Avenir Light"/>
        </a:defRPr>
      </a:lvl6pPr>
      <a:lvl7pPr indent="1371600" algn="ctr" defTabSz="584200">
        <a:defRPr>
          <a:solidFill>
            <a:schemeClr val="tx1"/>
          </a:solidFill>
          <a:latin typeface="+mn-lt"/>
          <a:ea typeface="+mn-ea"/>
          <a:cs typeface="+mn-cs"/>
          <a:sym typeface="Avenir Light"/>
        </a:defRPr>
      </a:lvl7pPr>
      <a:lvl8pPr indent="1600200" algn="ctr" defTabSz="584200">
        <a:defRPr>
          <a:solidFill>
            <a:schemeClr val="tx1"/>
          </a:solidFill>
          <a:latin typeface="+mn-lt"/>
          <a:ea typeface="+mn-ea"/>
          <a:cs typeface="+mn-cs"/>
          <a:sym typeface="Avenir Light"/>
        </a:defRPr>
      </a:lvl8pPr>
      <a:lvl9pPr indent="1828800" algn="ctr" defTabSz="584200">
        <a:defRPr>
          <a:solidFill>
            <a:schemeClr val="tx1"/>
          </a:solidFill>
          <a:latin typeface="+mn-lt"/>
          <a:ea typeface="+mn-ea"/>
          <a:cs typeface="+mn-cs"/>
          <a:sym typeface="Avenir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2.gif"/><Relationship Id="rId4" Type="http://schemas.openxmlformats.org/officeDocument/2006/relationships/video" Target="../media/media2.gif"/><Relationship Id="rId5" Type="http://schemas.microsoft.com/office/2007/relationships/media" Target="../media/media3.gif"/><Relationship Id="rId6" Type="http://schemas.openxmlformats.org/officeDocument/2006/relationships/video" Target="../media/media3.gif"/><Relationship Id="rId7" Type="http://schemas.openxmlformats.org/officeDocument/2006/relationships/slideLayout" Target="../slideLayouts/slideLayout1.xml"/><Relationship Id="rId8" Type="http://schemas.openxmlformats.org/officeDocument/2006/relationships/image" Target="../media/image1.png"/><Relationship Id="rId9" Type="http://schemas.openxmlformats.org/officeDocument/2006/relationships/image" Target="../media/image2.png"/><Relationship Id="rId10" Type="http://schemas.openxmlformats.org/officeDocument/2006/relationships/image" Target="../media/image3.png"/><Relationship Id="rId1" Type="http://schemas.microsoft.com/office/2007/relationships/media" Target="../media/media1.gif"/><Relationship Id="rId2" Type="http://schemas.openxmlformats.org/officeDocument/2006/relationships/video" Target="../media/media1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4.png"/><Relationship Id="rId1" Type="http://schemas.microsoft.com/office/2007/relationships/media" Target="../media/media4.gif"/><Relationship Id="rId2" Type="http://schemas.openxmlformats.org/officeDocument/2006/relationships/video" Target="../media/media4.gi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Relationship Id="rId3" Type="http://schemas.openxmlformats.org/officeDocument/2006/relationships/hyperlink" Target="http://dx.doi.org/10.1098/rsif.2013.0236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.xml"/><Relationship Id="rId12" Type="http://schemas.openxmlformats.org/officeDocument/2006/relationships/image" Target="../media/image16.png"/><Relationship Id="rId13" Type="http://schemas.openxmlformats.org/officeDocument/2006/relationships/image" Target="../media/image17.png"/><Relationship Id="rId14" Type="http://schemas.openxmlformats.org/officeDocument/2006/relationships/image" Target="../media/image18.png"/><Relationship Id="rId15" Type="http://schemas.openxmlformats.org/officeDocument/2006/relationships/image" Target="../media/image19.png"/><Relationship Id="rId16" Type="http://schemas.openxmlformats.org/officeDocument/2006/relationships/image" Target="../media/image20.png"/><Relationship Id="rId1" Type="http://schemas.microsoft.com/office/2007/relationships/media" Target="../media/media5.gif"/><Relationship Id="rId2" Type="http://schemas.openxmlformats.org/officeDocument/2006/relationships/video" Target="../media/media5.gif"/><Relationship Id="rId3" Type="http://schemas.microsoft.com/office/2007/relationships/media" Target="../media/media6.gif"/><Relationship Id="rId4" Type="http://schemas.openxmlformats.org/officeDocument/2006/relationships/video" Target="../media/media6.gif"/><Relationship Id="rId5" Type="http://schemas.microsoft.com/office/2007/relationships/media" Target="../media/media7.gif"/><Relationship Id="rId6" Type="http://schemas.openxmlformats.org/officeDocument/2006/relationships/video" Target="../media/media7.gif"/><Relationship Id="rId7" Type="http://schemas.microsoft.com/office/2007/relationships/media" Target="../media/media8.gif"/><Relationship Id="rId8" Type="http://schemas.openxmlformats.org/officeDocument/2006/relationships/video" Target="../media/media8.gif"/><Relationship Id="rId9" Type="http://schemas.microsoft.com/office/2007/relationships/media" Target="../media/media9.gif"/><Relationship Id="rId10" Type="http://schemas.openxmlformats.org/officeDocument/2006/relationships/video" Target="../media/media9.gif"/></Relationships>
</file>

<file path=ppt/slides/_rels/slide25.xml.rels><?xml version="1.0" encoding="UTF-8" standalone="yes"?>
<Relationships xmlns="http://schemas.openxmlformats.org/package/2006/relationships"><Relationship Id="rId9" Type="http://schemas.microsoft.com/office/2007/relationships/media" Target="../media/media6.gif"/><Relationship Id="rId20" Type="http://schemas.openxmlformats.org/officeDocument/2006/relationships/image" Target="../media/image20.png"/><Relationship Id="rId21" Type="http://schemas.openxmlformats.org/officeDocument/2006/relationships/image" Target="../media/image17.png"/><Relationship Id="rId10" Type="http://schemas.openxmlformats.org/officeDocument/2006/relationships/video" Target="../media/media6.gif"/><Relationship Id="rId11" Type="http://schemas.openxmlformats.org/officeDocument/2006/relationships/slideLayout" Target="../slideLayouts/slideLayout1.xml"/><Relationship Id="rId12" Type="http://schemas.openxmlformats.org/officeDocument/2006/relationships/image" Target="../media/image21.jpeg"/><Relationship Id="rId13" Type="http://schemas.openxmlformats.org/officeDocument/2006/relationships/image" Target="../media/image22.jpeg"/><Relationship Id="rId14" Type="http://schemas.openxmlformats.org/officeDocument/2006/relationships/image" Target="../media/image23.jpeg"/><Relationship Id="rId15" Type="http://schemas.openxmlformats.org/officeDocument/2006/relationships/image" Target="../media/image24.jpeg"/><Relationship Id="rId16" Type="http://schemas.openxmlformats.org/officeDocument/2006/relationships/image" Target="../media/image25.jpeg"/><Relationship Id="rId17" Type="http://schemas.openxmlformats.org/officeDocument/2006/relationships/image" Target="../media/image16.png"/><Relationship Id="rId18" Type="http://schemas.openxmlformats.org/officeDocument/2006/relationships/image" Target="../media/image18.png"/><Relationship Id="rId19" Type="http://schemas.openxmlformats.org/officeDocument/2006/relationships/image" Target="../media/image19.png"/><Relationship Id="rId1" Type="http://schemas.microsoft.com/office/2007/relationships/media" Target="../media/media5.gif"/><Relationship Id="rId2" Type="http://schemas.openxmlformats.org/officeDocument/2006/relationships/video" Target="../media/media5.gif"/><Relationship Id="rId3" Type="http://schemas.microsoft.com/office/2007/relationships/media" Target="../media/media7.gif"/><Relationship Id="rId4" Type="http://schemas.openxmlformats.org/officeDocument/2006/relationships/video" Target="../media/media7.gif"/><Relationship Id="rId5" Type="http://schemas.microsoft.com/office/2007/relationships/media" Target="../media/media8.gif"/><Relationship Id="rId6" Type="http://schemas.openxmlformats.org/officeDocument/2006/relationships/video" Target="../media/media8.gif"/><Relationship Id="rId7" Type="http://schemas.microsoft.com/office/2007/relationships/media" Target="../media/media9.gif"/><Relationship Id="rId8" Type="http://schemas.openxmlformats.org/officeDocument/2006/relationships/video" Target="../media/media9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4" Type="http://schemas.openxmlformats.org/officeDocument/2006/relationships/image" Target="../media/image23.jpeg"/><Relationship Id="rId5" Type="http://schemas.openxmlformats.org/officeDocument/2006/relationships/image" Target="../media/image24.jpeg"/><Relationship Id="rId6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4" Type="http://schemas.openxmlformats.org/officeDocument/2006/relationships/image" Target="../media/image23.jpeg"/><Relationship Id="rId5" Type="http://schemas.openxmlformats.org/officeDocument/2006/relationships/image" Target="../media/image24.jpeg"/><Relationship Id="rId6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9.png"/><Relationship Id="rId12" Type="http://schemas.openxmlformats.org/officeDocument/2006/relationships/image" Target="../media/image27.png"/><Relationship Id="rId13" Type="http://schemas.openxmlformats.org/officeDocument/2006/relationships/image" Target="../media/image20.png"/><Relationship Id="rId1" Type="http://schemas.microsoft.com/office/2007/relationships/media" Target="../media/media10.gif"/><Relationship Id="rId2" Type="http://schemas.openxmlformats.org/officeDocument/2006/relationships/video" Target="../media/media10.gif"/><Relationship Id="rId3" Type="http://schemas.microsoft.com/office/2007/relationships/media" Target="../media/media8.gif"/><Relationship Id="rId4" Type="http://schemas.openxmlformats.org/officeDocument/2006/relationships/video" Target="../media/media8.gif"/><Relationship Id="rId5" Type="http://schemas.microsoft.com/office/2007/relationships/media" Target="../media/media11.gif"/><Relationship Id="rId6" Type="http://schemas.openxmlformats.org/officeDocument/2006/relationships/video" Target="../media/media11.gif"/><Relationship Id="rId7" Type="http://schemas.microsoft.com/office/2007/relationships/media" Target="../media/media9.gif"/><Relationship Id="rId8" Type="http://schemas.openxmlformats.org/officeDocument/2006/relationships/video" Target="../media/media9.gif"/><Relationship Id="rId9" Type="http://schemas.openxmlformats.org/officeDocument/2006/relationships/slideLayout" Target="../slideLayouts/slideLayout1.xml"/><Relationship Id="rId10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28.png"/><Relationship Id="rId5" Type="http://schemas.openxmlformats.org/officeDocument/2006/relationships/image" Target="../media/image24.jpeg"/><Relationship Id="rId6" Type="http://schemas.openxmlformats.org/officeDocument/2006/relationships/image" Target="../media/image29.png"/><Relationship Id="rId7" Type="http://schemas.openxmlformats.org/officeDocument/2006/relationships/image" Target="../media/image25.jpeg"/><Relationship Id="rId1" Type="http://schemas.microsoft.com/office/2007/relationships/media" Target="../media/media12.gif"/><Relationship Id="rId2" Type="http://schemas.openxmlformats.org/officeDocument/2006/relationships/video" Target="../media/media12.gi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9.png"/><Relationship Id="rId12" Type="http://schemas.openxmlformats.org/officeDocument/2006/relationships/image" Target="../media/image27.png"/><Relationship Id="rId13" Type="http://schemas.openxmlformats.org/officeDocument/2006/relationships/image" Target="../media/image20.png"/><Relationship Id="rId1" Type="http://schemas.microsoft.com/office/2007/relationships/media" Target="../media/media10.gif"/><Relationship Id="rId2" Type="http://schemas.openxmlformats.org/officeDocument/2006/relationships/video" Target="../media/media10.gif"/><Relationship Id="rId3" Type="http://schemas.microsoft.com/office/2007/relationships/media" Target="../media/media8.gif"/><Relationship Id="rId4" Type="http://schemas.openxmlformats.org/officeDocument/2006/relationships/video" Target="../media/media8.gif"/><Relationship Id="rId5" Type="http://schemas.microsoft.com/office/2007/relationships/media" Target="../media/media11.gif"/><Relationship Id="rId6" Type="http://schemas.openxmlformats.org/officeDocument/2006/relationships/video" Target="../media/media11.gif"/><Relationship Id="rId7" Type="http://schemas.microsoft.com/office/2007/relationships/media" Target="../media/media9.gif"/><Relationship Id="rId8" Type="http://schemas.openxmlformats.org/officeDocument/2006/relationships/video" Target="../media/media9.gif"/><Relationship Id="rId9" Type="http://schemas.openxmlformats.org/officeDocument/2006/relationships/slideLayout" Target="../slideLayouts/slideLayout1.xml"/><Relationship Id="rId10" Type="http://schemas.openxmlformats.org/officeDocument/2006/relationships/image" Target="../media/image26.png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media" Target="../media/media11.gif"/><Relationship Id="rId4" Type="http://schemas.openxmlformats.org/officeDocument/2006/relationships/video" Target="../media/media11.gif"/><Relationship Id="rId5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7" Type="http://schemas.openxmlformats.org/officeDocument/2006/relationships/image" Target="../media/image27.png"/><Relationship Id="rId1" Type="http://schemas.microsoft.com/office/2007/relationships/media" Target="../media/media8.gif"/><Relationship Id="rId2" Type="http://schemas.openxmlformats.org/officeDocument/2006/relationships/video" Target="../media/media8.gi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0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1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2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3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34.png"/><Relationship Id="rId1" Type="http://schemas.microsoft.com/office/2007/relationships/media" Target="../media/media13.gif"/><Relationship Id="rId2" Type="http://schemas.openxmlformats.org/officeDocument/2006/relationships/video" Target="../media/media13.gif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5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6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4" Type="http://schemas.openxmlformats.org/officeDocument/2006/relationships/image" Target="../media/image38.jpeg"/><Relationship Id="rId5" Type="http://schemas.openxmlformats.org/officeDocument/2006/relationships/image" Target="../media/image39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://arstechnica.com/gadgets/2013/04/from-touch-displays-to-the-surface-a-brief-history-of-touchscreen-technology/" TargetMode="External"/><Relationship Id="rId4" Type="http://schemas.openxmlformats.org/officeDocument/2006/relationships/image" Target="../media/image41.jpeg"/><Relationship Id="rId5" Type="http://schemas.openxmlformats.org/officeDocument/2006/relationships/image" Target="../media/image42.jpeg"/><Relationship Id="rId6" Type="http://schemas.openxmlformats.org/officeDocument/2006/relationships/image" Target="../media/image35.jpeg"/><Relationship Id="rId7" Type="http://schemas.openxmlformats.org/officeDocument/2006/relationships/image" Target="../media/image43.png"/><Relationship Id="rId8" Type="http://schemas.openxmlformats.org/officeDocument/2006/relationships/image" Target="../media/image44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0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5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46.png"/><Relationship Id="rId1" Type="http://schemas.microsoft.com/office/2007/relationships/media" Target="../media/media14.gif"/><Relationship Id="rId2" Type="http://schemas.openxmlformats.org/officeDocument/2006/relationships/video" Target="../media/media14.gif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7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8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9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50.png"/><Relationship Id="rId1" Type="http://schemas.microsoft.com/office/2007/relationships/media" Target="../media/media15.gif"/><Relationship Id="rId2" Type="http://schemas.openxmlformats.org/officeDocument/2006/relationships/video" Target="../media/media15.gi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51.png"/><Relationship Id="rId1" Type="http://schemas.microsoft.com/office/2007/relationships/media" Target="../media/media16.gif"/><Relationship Id="rId2" Type="http://schemas.openxmlformats.org/officeDocument/2006/relationships/video" Target="../media/media16.gi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2.jpeg"/><Relationship Id="rId3" Type="http://schemas.openxmlformats.org/officeDocument/2006/relationships/image" Target="../media/image53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54.png"/><Relationship Id="rId1" Type="http://schemas.microsoft.com/office/2007/relationships/media" Target="../media/media17.gif"/><Relationship Id="rId2" Type="http://schemas.openxmlformats.org/officeDocument/2006/relationships/video" Target="../media/media17.gif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5.jpeg"/><Relationship Id="rId3" Type="http://schemas.openxmlformats.org/officeDocument/2006/relationships/hyperlink" Target="http://jianggonglue.com/magic-tree/:" TargetMode="Externa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6.jpe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7.jpeg"/></Relationships>
</file>

<file path=ppt/slides/_rels/slide65.xml.rels><?xml version="1.0" encoding="UTF-8" standalone="yes"?>
<Relationships xmlns="http://schemas.openxmlformats.org/package/2006/relationships"><Relationship Id="rId3" Type="http://schemas.microsoft.com/office/2007/relationships/media" Target="../media/media19.gif"/><Relationship Id="rId4" Type="http://schemas.openxmlformats.org/officeDocument/2006/relationships/video" Target="../media/media19.gif"/><Relationship Id="rId5" Type="http://schemas.microsoft.com/office/2007/relationships/media" Target="../media/media20.gif"/><Relationship Id="rId6" Type="http://schemas.openxmlformats.org/officeDocument/2006/relationships/video" Target="../media/media20.gif"/><Relationship Id="rId7" Type="http://schemas.openxmlformats.org/officeDocument/2006/relationships/slideLayout" Target="../slideLayouts/slideLayout1.xml"/><Relationship Id="rId8" Type="http://schemas.openxmlformats.org/officeDocument/2006/relationships/image" Target="../media/image58.png"/><Relationship Id="rId9" Type="http://schemas.openxmlformats.org/officeDocument/2006/relationships/image" Target="../media/image59.png"/><Relationship Id="rId10" Type="http://schemas.openxmlformats.org/officeDocument/2006/relationships/image" Target="../media/image60.png"/><Relationship Id="rId1" Type="http://schemas.microsoft.com/office/2007/relationships/media" Target="../media/media18.gif"/><Relationship Id="rId2" Type="http://schemas.openxmlformats.org/officeDocument/2006/relationships/video" Target="../media/media18.gif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61.png"/><Relationship Id="rId1" Type="http://schemas.microsoft.com/office/2007/relationships/media" Target="../media/media21.gif"/><Relationship Id="rId2" Type="http://schemas.openxmlformats.org/officeDocument/2006/relationships/video" Target="../media/media21.gif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62.png"/><Relationship Id="rId1" Type="http://schemas.microsoft.com/office/2007/relationships/media" Target="../media/media22.gif"/><Relationship Id="rId2" Type="http://schemas.openxmlformats.org/officeDocument/2006/relationships/video" Target="../media/media22.gif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5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9" Type="http://schemas.openxmlformats.org/officeDocument/2006/relationships/hyperlink" Target="http://iopscience.iop.org/0964-1726/21/8/085009/article" TargetMode="External"/><Relationship Id="rId20" Type="http://schemas.openxmlformats.org/officeDocument/2006/relationships/hyperlink" Target="http://www.ncbi.nlm.nih.gov/pmc/articles/PMC1568925/pdf/zpq12787.pdf" TargetMode="External"/><Relationship Id="rId21" Type="http://schemas.openxmlformats.org/officeDocument/2006/relationships/hyperlink" Target="http://www.ants-cachoeira.de/index.html" TargetMode="External"/><Relationship Id="rId22" Type="http://schemas.openxmlformats.org/officeDocument/2006/relationships/hyperlink" Target="http://www.antweb.org/" TargetMode="External"/><Relationship Id="rId23" Type="http://schemas.openxmlformats.org/officeDocument/2006/relationships/hyperlink" Target="http://antbase.org/" TargetMode="External"/><Relationship Id="rId24" Type="http://schemas.openxmlformats.org/officeDocument/2006/relationships/hyperlink" Target="http://nwg.glia.mdc-berlin.de/de/picturedb/index.php?searchType=ID&amp;ID=aeae13a4b4a0f26c46865ae91502cd03" TargetMode="External"/><Relationship Id="rId25" Type="http://schemas.openxmlformats.org/officeDocument/2006/relationships/hyperlink" Target="http://upload.wikimedia.org/wikipedia/commons/thumb/8/8d/Scheme_ant_worker_anatomy-en.svg/1155px-Scheme_ant_worker_anatomy-en.svg.png" TargetMode="External"/><Relationship Id="rId10" Type="http://schemas.openxmlformats.org/officeDocument/2006/relationships/hyperlink" Target="http://www.nhc.ed.ac.uk/index.php?page=493.169.179" TargetMode="External"/><Relationship Id="rId11" Type="http://schemas.openxmlformats.org/officeDocument/2006/relationships/hyperlink" Target="http://www.eplantscience.com/index/general_zoology/form_and_function03.php" TargetMode="External"/><Relationship Id="rId12" Type="http://schemas.openxmlformats.org/officeDocument/2006/relationships/hyperlink" Target="http://onlinelibrary.wiley.com/doi/10.1002/jez.1714/abstract" TargetMode="External"/><Relationship Id="rId13" Type="http://schemas.openxmlformats.org/officeDocument/2006/relationships/hyperlink" Target="http://royalsocietypublishing.org/content/10/84/20130236.jnl_roysco_tab_data" TargetMode="External"/><Relationship Id="rId14" Type="http://schemas.openxmlformats.org/officeDocument/2006/relationships/hyperlink" Target="https://www.youtube.com/watch?v=0hMGbHcvHIo" TargetMode="External"/><Relationship Id="rId15" Type="http://schemas.openxmlformats.org/officeDocument/2006/relationships/hyperlink" Target="https://www.youtube.com/watch?v=_ZLqTnZRtXE" TargetMode="External"/><Relationship Id="rId16" Type="http://schemas.openxmlformats.org/officeDocument/2006/relationships/hyperlink" Target="https://www.youtube.com/watch?v=EK65_PpEVzA" TargetMode="External"/><Relationship Id="rId17" Type="http://schemas.openxmlformats.org/officeDocument/2006/relationships/hyperlink" Target="http://www.discovery.com/tv-shows/dual-survival/videos/behind-the-scenes-ant-stitches-aftermath.htm" TargetMode="External"/><Relationship Id="rId18" Type="http://schemas.openxmlformats.org/officeDocument/2006/relationships/hyperlink" Target="http://tolweb.org/treehouses/?treehouse_id=2482" TargetMode="External"/><Relationship Id="rId19" Type="http://schemas.openxmlformats.org/officeDocument/2006/relationships/hyperlink" Target="http://jeb.biologists.org/content/199/9/2021.full.pdf" TargetMode="External"/><Relationship Id="rId1" Type="http://schemas.openxmlformats.org/officeDocument/2006/relationships/slideLayout" Target="../slideLayouts/slideLayout1.xml"/><Relationship Id="rId2" Type="http://schemas.openxmlformats.org/officeDocument/2006/relationships/hyperlink" Target="http://prezi.com/1yi96a4mmpof/mantis-shrimp/" TargetMode="External"/><Relationship Id="rId3" Type="http://schemas.openxmlformats.org/officeDocument/2006/relationships/hyperlink" Target="http://syntheticdaisies.blogspot.com/2012/01/evolution-and-neuromechanics-of-very.html" TargetMode="External"/><Relationship Id="rId4" Type="http://schemas.openxmlformats.org/officeDocument/2006/relationships/hyperlink" Target="http://www.nature.com/nature/journal/v428/n6985/full/428819a.html" TargetMode="External"/><Relationship Id="rId5" Type="http://schemas.openxmlformats.org/officeDocument/2006/relationships/hyperlink" Target="http://phys.org/news/2010-11-snaps-isolate-substance-venus-flytraps.html" TargetMode="External"/><Relationship Id="rId6" Type="http://schemas.openxmlformats.org/officeDocument/2006/relationships/hyperlink" Target="http://link.springer.com/article/10.1007/BF00395768" TargetMode="External"/><Relationship Id="rId7" Type="http://schemas.openxmlformats.org/officeDocument/2006/relationships/hyperlink" Target="http://phys.org/news2841.html" TargetMode="External"/><Relationship Id="rId8" Type="http://schemas.openxmlformats.org/officeDocument/2006/relationships/hyperlink" Target="http://phys.org/news/2013-06-death-carnivorous-prey.html%23nRlv" TargetMode="Externa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hyperlink" Target="http://iopscience.iop.org/1748-3190" TargetMode="External"/><Relationship Id="rId4" Type="http://schemas.openxmlformats.org/officeDocument/2006/relationships/hyperlink" Target="http://www.eplantscience.com/index.php" TargetMode="External"/><Relationship Id="rId5" Type="http://schemas.openxmlformats.org/officeDocument/2006/relationships/hyperlink" Target="http://rehabilitacionymedicinafisica.wordpress.com/2009/06/26/historia-y-futuro-de-la-rehabilitacion-el-oplomoclion-zander-pilates-y-los-exoesqueletos-robot/" TargetMode="External"/><Relationship Id="rId6" Type="http://schemas.openxmlformats.org/officeDocument/2006/relationships/hyperlink" Target="http://www.carnivorousplants.org/" TargetMode="External"/><Relationship Id="rId7" Type="http://schemas.openxmlformats.org/officeDocument/2006/relationships/hyperlink" Target="http://arstechnica.com/gadgets/2013/04/from-touch-displays-to-the-surface-a-brief-history-of-touchscreen-technology/" TargetMode="External"/><Relationship Id="rId1" Type="http://schemas.openxmlformats.org/officeDocument/2006/relationships/slideLayout" Target="../slideLayouts/slideLayout1.xml"/><Relationship Id="rId2" Type="http://schemas.openxmlformats.org/officeDocument/2006/relationships/hyperlink" Target="http://www.asknature.org/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660400" y="7223493"/>
            <a:ext cx="11684000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>
            <a:lvl1pPr defTabSz="566674">
              <a:defRPr sz="2328" cap="all" spc="372">
                <a:solidFill>
                  <a:srgbClr val="55D7FF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 lvl="0">
              <a:defRPr sz="1800" cap="none" spc="0">
                <a:solidFill>
                  <a:srgbClr val="000000"/>
                </a:solidFill>
              </a:defRPr>
            </a:pPr>
            <a:r>
              <a:rPr sz="2328" cap="all" spc="372">
                <a:solidFill>
                  <a:srgbClr val="55D7FF"/>
                </a:solidFill>
              </a:rPr>
              <a:t>26 AGOSTO 2014</a:t>
            </a:r>
          </a:p>
        </p:txBody>
      </p:sp>
      <p:sp>
        <p:nvSpPr>
          <p:cNvPr id="37" name="Shape 37"/>
          <p:cNvSpPr/>
          <p:nvPr/>
        </p:nvSpPr>
        <p:spPr>
          <a:xfrm>
            <a:off x="860094" y="2022106"/>
            <a:ext cx="11284612" cy="51836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 lvl="0" defTabSz="473201">
              <a:defRPr sz="1800">
                <a:solidFill>
                  <a:srgbClr val="000000"/>
                </a:solidFill>
              </a:defRPr>
            </a:pPr>
            <a:r>
              <a:rPr sz="8100" cap="all" spc="1296">
                <a:solidFill>
                  <a:srgbClr val="FDA600"/>
                </a:solidFill>
              </a:rPr>
              <a:t>1·ws·</a:t>
            </a:r>
          </a:p>
          <a:p>
            <a:pPr lvl="0" defTabSz="473201">
              <a:defRPr sz="1800">
                <a:solidFill>
                  <a:srgbClr val="000000"/>
                </a:solidFill>
              </a:defRPr>
            </a:pPr>
            <a:r>
              <a:rPr sz="8100" cap="all" spc="1296">
                <a:solidFill>
                  <a:srgbClr val="FDA600"/>
                </a:solidFill>
              </a:rPr>
              <a:t>biomimética</a:t>
            </a:r>
          </a:p>
          <a:p>
            <a:pPr lvl="0" defTabSz="473201">
              <a:defRPr sz="1800">
                <a:solidFill>
                  <a:srgbClr val="000000"/>
                </a:solidFill>
              </a:defRPr>
            </a:pPr>
            <a:r>
              <a:rPr sz="8100" b="1" cap="all" spc="1296">
                <a:solidFill>
                  <a:srgbClr val="FDA600"/>
                </a:solidFill>
              </a:rPr>
              <a:t>DIs∫ing</a:t>
            </a:r>
          </a:p>
          <a:p>
            <a:pPr lvl="0" defTabSz="473201">
              <a:defRPr sz="1800">
                <a:solidFill>
                  <a:srgbClr val="000000"/>
                </a:solidFill>
              </a:defRPr>
            </a:pPr>
            <a:r>
              <a:rPr sz="4860" cap="all" spc="777">
                <a:solidFill>
                  <a:srgbClr val="FDA600"/>
                </a:solidFill>
              </a:rPr>
              <a:t>uchile</a:t>
            </a:r>
          </a:p>
        </p:txBody>
      </p:sp>
      <p:sp>
        <p:nvSpPr>
          <p:cNvPr id="38" name="Shape 38"/>
          <p:cNvSpPr/>
          <p:nvPr/>
        </p:nvSpPr>
        <p:spPr>
          <a:xfrm>
            <a:off x="660400" y="8933760"/>
            <a:ext cx="11684000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>
            <a:lvl1pPr defTabSz="566674">
              <a:defRPr sz="2328" cap="all" spc="372">
                <a:solidFill>
                  <a:srgbClr val="FDA600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 lvl="0">
              <a:defRPr sz="1800" cap="none" spc="0">
                <a:solidFill>
                  <a:srgbClr val="000000"/>
                </a:solidFill>
              </a:defRPr>
            </a:pPr>
            <a:r>
              <a:rPr sz="2328" cap="all" spc="372">
                <a:solidFill>
                  <a:srgbClr val="FDA600"/>
                </a:solidFill>
              </a:rPr>
              <a:t>camilo anabalón · mónica zamora · fernando torres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/>
          <p:nvPr/>
        </p:nvSpPr>
        <p:spPr>
          <a:xfrm>
            <a:off x="660400" y="1003300"/>
            <a:ext cx="11684000" cy="9886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 algn="l" defTabSz="484886">
              <a:defRPr sz="5146" b="1" cap="all" spc="823">
                <a:solidFill>
                  <a:srgbClr val="FDA600"/>
                </a:solidFill>
              </a:defRPr>
            </a:lvl1pPr>
          </a:lstStyle>
          <a:p>
            <a:pPr lvl="0">
              <a:defRPr sz="1800" b="0" cap="none" spc="0">
                <a:solidFill>
                  <a:srgbClr val="000000"/>
                </a:solidFill>
              </a:defRPr>
            </a:pPr>
            <a:r>
              <a:rPr sz="5146" b="1" cap="all" spc="823">
                <a:solidFill>
                  <a:srgbClr val="FDA600"/>
                </a:solidFill>
              </a:rPr>
              <a:t>Necesidad:</a:t>
            </a:r>
          </a:p>
        </p:txBody>
      </p:sp>
      <p:sp>
        <p:nvSpPr>
          <p:cNvPr id="85" name="Shape 85"/>
          <p:cNvSpPr/>
          <p:nvPr/>
        </p:nvSpPr>
        <p:spPr>
          <a:xfrm>
            <a:off x="660400" y="4274740"/>
            <a:ext cx="11836004" cy="40674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 algn="l" defTabSz="519937">
              <a:defRPr sz="5518" b="1" cap="all" spc="882">
                <a:solidFill>
                  <a:srgbClr val="000000"/>
                </a:solidFill>
              </a:defRPr>
            </a:lvl1pPr>
          </a:lstStyle>
          <a:p>
            <a:pPr lvl="0">
              <a:defRPr sz="1800" b="0" cap="none" spc="0"/>
            </a:pPr>
            <a:r>
              <a:rPr sz="5518" b="1" cap="all" spc="882"/>
              <a:t>GENERAR UN MECANISMO QUE PERMITA REMAR MÁS EFICIENTEMENTE basado en músculos</a:t>
            </a:r>
          </a:p>
        </p:txBody>
      </p:sp>
      <p:sp>
        <p:nvSpPr>
          <p:cNvPr id="86" name="Shape 86"/>
          <p:cNvSpPr/>
          <p:nvPr/>
        </p:nvSpPr>
        <p:spPr>
          <a:xfrm>
            <a:off x="660400" y="508000"/>
            <a:ext cx="3678113" cy="508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>
            <a:lvl1pPr algn="l" defTabSz="566674">
              <a:defRPr sz="2328" cap="all" spc="372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 lvl="0">
              <a:defRPr sz="1800" cap="none" spc="0"/>
            </a:pPr>
            <a:r>
              <a:rPr sz="2328" cap="all" spc="372"/>
              <a:t>metodología: </a:t>
            </a:r>
          </a:p>
        </p:txBody>
      </p:sp>
      <p:sp>
        <p:nvSpPr>
          <p:cNvPr id="87" name="Shape 87"/>
          <p:cNvSpPr/>
          <p:nvPr/>
        </p:nvSpPr>
        <p:spPr>
          <a:xfrm flipV="1">
            <a:off x="-413147" y="3084751"/>
            <a:ext cx="13831094" cy="1"/>
          </a:xfrm>
          <a:prstGeom prst="line">
            <a:avLst/>
          </a:prstGeom>
          <a:ln w="12700">
            <a:solidFill>
              <a:srgbClr val="F1B441"/>
            </a:solidFill>
            <a:miter lim="400000"/>
          </a:ln>
        </p:spPr>
        <p:txBody>
          <a:bodyPr lIns="50800" tIns="50800" rIns="50800" bIns="50800" anchor="ctr"/>
          <a:lstStyle/>
          <a:p>
            <a:pPr lvl="0">
              <a:defRPr sz="2400" cap="all" spc="384">
                <a:solidFill>
                  <a:srgbClr val="55D7FF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endParaRPr/>
          </a:p>
        </p:txBody>
      </p:sp>
      <p:sp>
        <p:nvSpPr>
          <p:cNvPr id="88" name="Shape 88"/>
          <p:cNvSpPr/>
          <p:nvPr/>
        </p:nvSpPr>
        <p:spPr>
          <a:xfrm>
            <a:off x="11006101" y="109724"/>
            <a:ext cx="1913864" cy="9459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 lvl="0" defTabSz="262889">
              <a:defRPr sz="1800">
                <a:solidFill>
                  <a:srgbClr val="000000"/>
                </a:solidFill>
              </a:defRPr>
            </a:pPr>
            <a:r>
              <a:rPr sz="2790" b="1" cap="all" spc="446">
                <a:solidFill>
                  <a:srgbClr val="55D7FF"/>
                </a:solidFill>
              </a:rPr>
              <a:t>DIs∫ing</a:t>
            </a:r>
          </a:p>
          <a:p>
            <a:pPr lvl="0" defTabSz="262889">
              <a:defRPr sz="1800">
                <a:solidFill>
                  <a:srgbClr val="000000"/>
                </a:solidFill>
              </a:defRPr>
            </a:pPr>
            <a:r>
              <a:rPr cap="all" spc="288">
                <a:solidFill>
                  <a:srgbClr val="55D7FF"/>
                </a:solidFill>
              </a:rPr>
              <a:t>uchile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/>
          <p:nvPr/>
        </p:nvSpPr>
        <p:spPr>
          <a:xfrm>
            <a:off x="-413147" y="3084751"/>
            <a:ext cx="6067565" cy="1"/>
          </a:xfrm>
          <a:prstGeom prst="line">
            <a:avLst/>
          </a:prstGeom>
          <a:ln w="12700">
            <a:solidFill>
              <a:srgbClr val="F1B441"/>
            </a:solidFill>
            <a:miter lim="400000"/>
          </a:ln>
        </p:spPr>
        <p:txBody>
          <a:bodyPr lIns="50800" tIns="50800" rIns="50800" bIns="50800" anchor="ctr"/>
          <a:lstStyle/>
          <a:p>
            <a:pPr lvl="0">
              <a:defRPr sz="2400" cap="all" spc="384">
                <a:solidFill>
                  <a:srgbClr val="55D7FF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endParaRPr/>
          </a:p>
        </p:txBody>
      </p:sp>
      <p:sp>
        <p:nvSpPr>
          <p:cNvPr id="91" name="Shape 91"/>
          <p:cNvSpPr/>
          <p:nvPr/>
        </p:nvSpPr>
        <p:spPr>
          <a:xfrm>
            <a:off x="647700" y="957350"/>
            <a:ext cx="5101125" cy="21766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 algn="l" defTabSz="274574">
              <a:defRPr sz="3759" b="1" cap="all" spc="601">
                <a:solidFill>
                  <a:srgbClr val="FDA600"/>
                </a:solidFill>
              </a:defRPr>
            </a:lvl1pPr>
          </a:lstStyle>
          <a:p>
            <a:pPr lvl="0">
              <a:defRPr sz="1800" b="0" cap="none" spc="0">
                <a:solidFill>
                  <a:srgbClr val="000000"/>
                </a:solidFill>
              </a:defRPr>
            </a:pPr>
            <a:r>
              <a:rPr sz="3759" b="1" cap="all" spc="601">
                <a:solidFill>
                  <a:srgbClr val="FDA600"/>
                </a:solidFill>
              </a:rPr>
              <a:t>recopilación de soluciones análogas</a:t>
            </a:r>
          </a:p>
        </p:txBody>
      </p:sp>
      <p:sp>
        <p:nvSpPr>
          <p:cNvPr id="92" name="Shape 92"/>
          <p:cNvSpPr/>
          <p:nvPr/>
        </p:nvSpPr>
        <p:spPr>
          <a:xfrm flipV="1">
            <a:off x="-413147" y="6092997"/>
            <a:ext cx="13831094" cy="1"/>
          </a:xfrm>
          <a:prstGeom prst="line">
            <a:avLst/>
          </a:prstGeom>
          <a:ln w="12700">
            <a:solidFill>
              <a:srgbClr val="F1B441"/>
            </a:solidFill>
            <a:miter lim="400000"/>
          </a:ln>
        </p:spPr>
        <p:txBody>
          <a:bodyPr lIns="50800" tIns="50800" rIns="50800" bIns="50800" anchor="ctr"/>
          <a:lstStyle/>
          <a:p>
            <a:pPr lvl="0">
              <a:defRPr sz="2400" cap="all" spc="384">
                <a:solidFill>
                  <a:srgbClr val="55D7FF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endParaRPr/>
          </a:p>
        </p:txBody>
      </p:sp>
      <p:sp>
        <p:nvSpPr>
          <p:cNvPr id="93" name="Shape 93"/>
          <p:cNvSpPr/>
          <p:nvPr/>
        </p:nvSpPr>
        <p:spPr>
          <a:xfrm flipV="1">
            <a:off x="-413147" y="6480490"/>
            <a:ext cx="13831094" cy="1"/>
          </a:xfrm>
          <a:prstGeom prst="line">
            <a:avLst/>
          </a:prstGeom>
          <a:ln w="12700">
            <a:solidFill>
              <a:srgbClr val="F1B441"/>
            </a:solidFill>
            <a:miter lim="400000"/>
          </a:ln>
        </p:spPr>
        <p:txBody>
          <a:bodyPr lIns="50800" tIns="50800" rIns="50800" bIns="50800" anchor="ctr"/>
          <a:lstStyle/>
          <a:p>
            <a:pPr lvl="0">
              <a:defRPr sz="2400" cap="all" spc="384">
                <a:solidFill>
                  <a:srgbClr val="55D7FF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endParaRPr/>
          </a:p>
        </p:txBody>
      </p:sp>
      <p:sp>
        <p:nvSpPr>
          <p:cNvPr id="94" name="Shape 94"/>
          <p:cNvSpPr/>
          <p:nvPr/>
        </p:nvSpPr>
        <p:spPr>
          <a:xfrm flipV="1">
            <a:off x="-176081" y="9731690"/>
            <a:ext cx="13831095" cy="1"/>
          </a:xfrm>
          <a:prstGeom prst="line">
            <a:avLst/>
          </a:prstGeom>
          <a:ln w="12700">
            <a:solidFill>
              <a:srgbClr val="F1B441"/>
            </a:solidFill>
            <a:miter lim="400000"/>
          </a:ln>
        </p:spPr>
        <p:txBody>
          <a:bodyPr lIns="50800" tIns="50800" rIns="50800" bIns="50800" anchor="ctr"/>
          <a:lstStyle/>
          <a:p>
            <a:pPr lvl="0">
              <a:defRPr sz="2400" cap="all" spc="384">
                <a:solidFill>
                  <a:srgbClr val="55D7FF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endParaRPr/>
          </a:p>
        </p:txBody>
      </p:sp>
      <p:sp>
        <p:nvSpPr>
          <p:cNvPr id="95" name="Shape 95"/>
          <p:cNvSpPr/>
          <p:nvPr/>
        </p:nvSpPr>
        <p:spPr>
          <a:xfrm flipV="1">
            <a:off x="7034741" y="6479518"/>
            <a:ext cx="1" cy="3329029"/>
          </a:xfrm>
          <a:prstGeom prst="line">
            <a:avLst/>
          </a:prstGeom>
          <a:ln w="12700">
            <a:solidFill>
              <a:srgbClr val="F1B441"/>
            </a:solidFill>
            <a:miter lim="400000"/>
          </a:ln>
        </p:spPr>
        <p:txBody>
          <a:bodyPr lIns="50800" tIns="50800" rIns="50800" bIns="50800" anchor="ctr"/>
          <a:lstStyle/>
          <a:p>
            <a:pPr lvl="0">
              <a:defRPr sz="2400" cap="all" spc="384">
                <a:solidFill>
                  <a:srgbClr val="55D7FF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endParaRPr/>
          </a:p>
        </p:txBody>
      </p:sp>
      <p:pic>
        <p:nvPicPr>
          <p:cNvPr id="96" name="tigre.gif"/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/>
          </a:blip>
          <a:stretch>
            <a:fillRect/>
          </a:stretch>
        </p:blipFill>
        <p:spPr>
          <a:xfrm>
            <a:off x="6410648" y="1021918"/>
            <a:ext cx="6598449" cy="5058811"/>
          </a:xfrm>
          <a:prstGeom prst="rect">
            <a:avLst/>
          </a:prstGeom>
        </p:spPr>
      </p:pic>
      <p:pic>
        <p:nvPicPr>
          <p:cNvPr id="97" name="turtle.gif"/>
          <p:cNvPicPr/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>
            <a:extLst/>
          </a:blip>
          <a:stretch>
            <a:fillRect/>
          </a:stretch>
        </p:blipFill>
        <p:spPr>
          <a:xfrm>
            <a:off x="5707683" y="6086647"/>
            <a:ext cx="7294868" cy="3800934"/>
          </a:xfrm>
          <a:prstGeom prst="rect">
            <a:avLst/>
          </a:prstGeom>
        </p:spPr>
      </p:pic>
      <p:pic>
        <p:nvPicPr>
          <p:cNvPr id="98" name="elephant.gif"/>
          <p:cNvPicPr/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>
            <a:extLst/>
          </a:blip>
          <a:stretch>
            <a:fillRect/>
          </a:stretch>
        </p:blipFill>
        <p:spPr>
          <a:xfrm>
            <a:off x="6813" y="6086647"/>
            <a:ext cx="6408299" cy="3740354"/>
          </a:xfrm>
          <a:prstGeom prst="rect">
            <a:avLst/>
          </a:prstGeom>
        </p:spPr>
      </p:pic>
      <p:sp>
        <p:nvSpPr>
          <p:cNvPr id="99" name="Shape 99"/>
          <p:cNvSpPr/>
          <p:nvPr/>
        </p:nvSpPr>
        <p:spPr>
          <a:xfrm>
            <a:off x="660400" y="508000"/>
            <a:ext cx="3678113" cy="508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>
            <a:lvl1pPr algn="l" defTabSz="566674">
              <a:defRPr sz="2328" cap="all" spc="372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 lvl="0">
              <a:defRPr sz="1800" cap="none" spc="0"/>
            </a:pPr>
            <a:r>
              <a:rPr sz="2328" cap="all" spc="372"/>
              <a:t>metodología: </a:t>
            </a:r>
          </a:p>
        </p:txBody>
      </p:sp>
      <p:sp>
        <p:nvSpPr>
          <p:cNvPr id="100" name="Shape 100"/>
          <p:cNvSpPr/>
          <p:nvPr/>
        </p:nvSpPr>
        <p:spPr>
          <a:xfrm>
            <a:off x="11006101" y="109724"/>
            <a:ext cx="1913864" cy="9459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 lvl="0" defTabSz="262889">
              <a:defRPr sz="1800">
                <a:solidFill>
                  <a:srgbClr val="000000"/>
                </a:solidFill>
              </a:defRPr>
            </a:pPr>
            <a:r>
              <a:rPr sz="2790" b="1" cap="all" spc="446">
                <a:solidFill>
                  <a:srgbClr val="55D7FF"/>
                </a:solidFill>
              </a:rPr>
              <a:t>DIs∫ing</a:t>
            </a:r>
          </a:p>
          <a:p>
            <a:pPr lvl="0" defTabSz="262889">
              <a:defRPr sz="1800">
                <a:solidFill>
                  <a:srgbClr val="000000"/>
                </a:solidFill>
              </a:defRPr>
            </a:pPr>
            <a:r>
              <a:rPr cap="all" spc="288">
                <a:solidFill>
                  <a:srgbClr val="55D7FF"/>
                </a:solidFill>
              </a:rPr>
              <a:t>uchile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0" fill="hold"/>
                                        <p:tgtEl>
                                          <p:spTgt spid="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0" fill="hold"/>
                                        <p:tgtEl>
                                          <p:spTgt spid="9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40" fill="hold"/>
                                        <p:tgtEl>
                                          <p:spTgt spid="9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98"/>
                </p:tgtEl>
              </p:cMediaNode>
            </p:video>
            <p:video>
              <p:cMediaNode vol="100000">
                <p:cTn id="14" fill="remove" display="0">
                  <p:stCondLst>
                    <p:cond delay="indefinite"/>
                  </p:stCondLst>
                </p:cTn>
                <p:tgtEl>
                  <p:spTgt spid="97"/>
                </p:tgtEl>
              </p:cMediaNode>
            </p:video>
            <p:video>
              <p:cMediaNode vol="10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96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9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/>
          <p:nvPr/>
        </p:nvSpPr>
        <p:spPr>
          <a:xfrm>
            <a:off x="-10650" y="3086827"/>
            <a:ext cx="13026100" cy="6703539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lvl="0">
              <a:defRPr sz="2400" cap="all" spc="384">
                <a:latin typeface="Avenir Medium"/>
                <a:ea typeface="Avenir Medium"/>
                <a:cs typeface="Avenir Medium"/>
                <a:sym typeface="Avenir Medium"/>
              </a:defRPr>
            </a:pPr>
            <a:endParaRPr/>
          </a:p>
        </p:txBody>
      </p:sp>
      <p:pic>
        <p:nvPicPr>
          <p:cNvPr id="103" name="frog.gif"/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451449" y="3092954"/>
            <a:ext cx="12087482" cy="6691285"/>
          </a:xfrm>
          <a:prstGeom prst="rect">
            <a:avLst/>
          </a:prstGeom>
        </p:spPr>
      </p:pic>
      <p:sp>
        <p:nvSpPr>
          <p:cNvPr id="104" name="Shape 104"/>
          <p:cNvSpPr/>
          <p:nvPr/>
        </p:nvSpPr>
        <p:spPr>
          <a:xfrm>
            <a:off x="660400" y="508000"/>
            <a:ext cx="3678113" cy="508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>
            <a:lvl1pPr algn="l" defTabSz="566674">
              <a:defRPr sz="2328" cap="all" spc="372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 lvl="0">
              <a:defRPr sz="1800" cap="none" spc="0"/>
            </a:pPr>
            <a:r>
              <a:rPr sz="2328" cap="all" spc="372"/>
              <a:t>metodología: </a:t>
            </a:r>
          </a:p>
        </p:txBody>
      </p:sp>
      <p:sp>
        <p:nvSpPr>
          <p:cNvPr id="105" name="Shape 105"/>
          <p:cNvSpPr/>
          <p:nvPr/>
        </p:nvSpPr>
        <p:spPr>
          <a:xfrm flipV="1">
            <a:off x="-413147" y="3084751"/>
            <a:ext cx="13831094" cy="1"/>
          </a:xfrm>
          <a:prstGeom prst="line">
            <a:avLst/>
          </a:prstGeom>
          <a:ln w="12700">
            <a:solidFill>
              <a:srgbClr val="F1B441"/>
            </a:solidFill>
            <a:miter lim="400000"/>
          </a:ln>
        </p:spPr>
        <p:txBody>
          <a:bodyPr lIns="50800" tIns="50800" rIns="50800" bIns="50800" anchor="ctr"/>
          <a:lstStyle/>
          <a:p>
            <a:pPr lvl="0">
              <a:defRPr sz="2400" cap="all" spc="384">
                <a:solidFill>
                  <a:srgbClr val="55D7FF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endParaRPr/>
          </a:p>
        </p:txBody>
      </p:sp>
      <p:sp>
        <p:nvSpPr>
          <p:cNvPr id="106" name="Shape 106"/>
          <p:cNvSpPr/>
          <p:nvPr/>
        </p:nvSpPr>
        <p:spPr>
          <a:xfrm>
            <a:off x="647700" y="944650"/>
            <a:ext cx="5101125" cy="21766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 algn="l" defTabSz="274574">
              <a:defRPr sz="3759" b="1" cap="all" spc="601">
                <a:solidFill>
                  <a:srgbClr val="FDA600"/>
                </a:solidFill>
              </a:defRPr>
            </a:lvl1pPr>
          </a:lstStyle>
          <a:p>
            <a:pPr lvl="0">
              <a:defRPr sz="1800" b="0" cap="none" spc="0">
                <a:solidFill>
                  <a:srgbClr val="000000"/>
                </a:solidFill>
              </a:defRPr>
            </a:pPr>
            <a:r>
              <a:rPr sz="3759" b="1" cap="all" spc="601">
                <a:solidFill>
                  <a:srgbClr val="FDA600"/>
                </a:solidFill>
              </a:rPr>
              <a:t>recopilación de soluciones análogas</a:t>
            </a:r>
          </a:p>
        </p:txBody>
      </p:sp>
      <p:sp>
        <p:nvSpPr>
          <p:cNvPr id="107" name="Shape 107"/>
          <p:cNvSpPr/>
          <p:nvPr/>
        </p:nvSpPr>
        <p:spPr>
          <a:xfrm>
            <a:off x="11006101" y="109724"/>
            <a:ext cx="1913864" cy="9459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 lvl="0" defTabSz="262889">
              <a:defRPr sz="1800">
                <a:solidFill>
                  <a:srgbClr val="000000"/>
                </a:solidFill>
              </a:defRPr>
            </a:pPr>
            <a:r>
              <a:rPr sz="2790" b="1" cap="all" spc="446">
                <a:solidFill>
                  <a:srgbClr val="55D7FF"/>
                </a:solidFill>
              </a:rPr>
              <a:t>DIs∫ing</a:t>
            </a:r>
          </a:p>
          <a:p>
            <a:pPr lvl="0" defTabSz="262889">
              <a:defRPr sz="1800">
                <a:solidFill>
                  <a:srgbClr val="000000"/>
                </a:solidFill>
              </a:defRPr>
            </a:pPr>
            <a:r>
              <a:rPr cap="all" spc="288">
                <a:solidFill>
                  <a:srgbClr val="55D7FF"/>
                </a:solidFill>
              </a:rPr>
              <a:t>uchile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0" fill="hold"/>
                                        <p:tgtEl>
                                          <p:spTgt spid="10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03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/>
          <p:nvPr/>
        </p:nvSpPr>
        <p:spPr>
          <a:xfrm flipV="1">
            <a:off x="-413147" y="3084751"/>
            <a:ext cx="13831094" cy="1"/>
          </a:xfrm>
          <a:prstGeom prst="line">
            <a:avLst/>
          </a:prstGeom>
          <a:ln w="12700">
            <a:solidFill>
              <a:srgbClr val="F1B441"/>
            </a:solidFill>
            <a:miter lim="400000"/>
          </a:ln>
        </p:spPr>
        <p:txBody>
          <a:bodyPr lIns="50800" tIns="50800" rIns="50800" bIns="50800" anchor="ctr"/>
          <a:lstStyle/>
          <a:p>
            <a:pPr lvl="0">
              <a:defRPr sz="2400" cap="all" spc="384">
                <a:solidFill>
                  <a:srgbClr val="55D7FF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endParaRPr/>
          </a:p>
        </p:txBody>
      </p:sp>
      <p:sp>
        <p:nvSpPr>
          <p:cNvPr id="110" name="Shape 110"/>
          <p:cNvSpPr/>
          <p:nvPr/>
        </p:nvSpPr>
        <p:spPr>
          <a:xfrm>
            <a:off x="660400" y="1240366"/>
            <a:ext cx="12748683" cy="6520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 algn="l" defTabSz="233679">
              <a:defRPr sz="3200" b="1" cap="all" spc="512">
                <a:solidFill>
                  <a:srgbClr val="FDA600"/>
                </a:solidFill>
              </a:defRPr>
            </a:lvl1pPr>
          </a:lstStyle>
          <a:p>
            <a:pPr lvl="0">
              <a:defRPr sz="1800" b="0" cap="none" spc="0">
                <a:solidFill>
                  <a:srgbClr val="000000"/>
                </a:solidFill>
              </a:defRPr>
            </a:pPr>
            <a:r>
              <a:rPr sz="3200" b="1" cap="all" spc="512">
                <a:solidFill>
                  <a:srgbClr val="FDA600"/>
                </a:solidFill>
              </a:rPr>
              <a:t>Descripción del sistema estudiado</a:t>
            </a:r>
          </a:p>
        </p:txBody>
      </p:sp>
      <p:sp>
        <p:nvSpPr>
          <p:cNvPr id="111" name="Shape 111"/>
          <p:cNvSpPr/>
          <p:nvPr/>
        </p:nvSpPr>
        <p:spPr>
          <a:xfrm>
            <a:off x="648361" y="1813053"/>
            <a:ext cx="12309212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 algn="l" defTabSz="233679">
              <a:defRPr sz="2480" b="1" cap="all" spc="396">
                <a:solidFill>
                  <a:srgbClr val="000000"/>
                </a:solidFill>
              </a:defRPr>
            </a:lvl1pPr>
          </a:lstStyle>
          <a:p>
            <a:pPr lvl="0">
              <a:defRPr sz="1800" b="0" cap="none" spc="0"/>
            </a:pPr>
            <a:r>
              <a:rPr sz="2480" b="1" cap="all" spc="396"/>
              <a:t>componentes </a:t>
            </a:r>
          </a:p>
        </p:txBody>
      </p:sp>
      <p:pic>
        <p:nvPicPr>
          <p:cNvPr id="112" name="pasted-image.png"/>
          <p:cNvPicPr/>
          <p:nvPr/>
        </p:nvPicPr>
        <p:blipFill>
          <a:blip r:embed="rId2">
            <a:extLst/>
          </a:blip>
          <a:srcRect t="2638"/>
          <a:stretch>
            <a:fillRect/>
          </a:stretch>
        </p:blipFill>
        <p:spPr>
          <a:xfrm>
            <a:off x="946150" y="3461940"/>
            <a:ext cx="11112500" cy="5588927"/>
          </a:xfrm>
          <a:prstGeom prst="rect">
            <a:avLst/>
          </a:prstGeom>
          <a:ln w="12700">
            <a:miter lim="400000"/>
          </a:ln>
        </p:spPr>
      </p:pic>
      <p:sp>
        <p:nvSpPr>
          <p:cNvPr id="113" name="Shape 113"/>
          <p:cNvSpPr/>
          <p:nvPr/>
        </p:nvSpPr>
        <p:spPr>
          <a:xfrm>
            <a:off x="660400" y="508000"/>
            <a:ext cx="3678113" cy="508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>
            <a:lvl1pPr algn="l" defTabSz="566674">
              <a:defRPr sz="2328" cap="all" spc="372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 lvl="0">
              <a:defRPr sz="1800" cap="none" spc="0"/>
            </a:pPr>
            <a:r>
              <a:rPr sz="2328" cap="all" spc="372"/>
              <a:t>metodología: </a:t>
            </a:r>
          </a:p>
        </p:txBody>
      </p:sp>
      <p:sp>
        <p:nvSpPr>
          <p:cNvPr id="114" name="Shape 114"/>
          <p:cNvSpPr/>
          <p:nvPr/>
        </p:nvSpPr>
        <p:spPr>
          <a:xfrm>
            <a:off x="11006101" y="109724"/>
            <a:ext cx="1913864" cy="9459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 lvl="0" defTabSz="262889">
              <a:defRPr sz="1800">
                <a:solidFill>
                  <a:srgbClr val="000000"/>
                </a:solidFill>
              </a:defRPr>
            </a:pPr>
            <a:r>
              <a:rPr sz="2790" b="1" cap="all" spc="446">
                <a:solidFill>
                  <a:srgbClr val="55D7FF"/>
                </a:solidFill>
              </a:rPr>
              <a:t>DIs∫ing</a:t>
            </a:r>
          </a:p>
          <a:p>
            <a:pPr lvl="0" defTabSz="262889">
              <a:defRPr sz="1800">
                <a:solidFill>
                  <a:srgbClr val="000000"/>
                </a:solidFill>
              </a:defRPr>
            </a:pPr>
            <a:r>
              <a:rPr cap="all" spc="288">
                <a:solidFill>
                  <a:srgbClr val="55D7FF"/>
                </a:solidFill>
              </a:rPr>
              <a:t>uchile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/>
        </p:nvSpPr>
        <p:spPr>
          <a:xfrm flipV="1">
            <a:off x="-413147" y="3084751"/>
            <a:ext cx="13831094" cy="1"/>
          </a:xfrm>
          <a:prstGeom prst="line">
            <a:avLst/>
          </a:prstGeom>
          <a:ln w="12700">
            <a:solidFill>
              <a:srgbClr val="F1B441"/>
            </a:solidFill>
            <a:miter lim="400000"/>
          </a:ln>
        </p:spPr>
        <p:txBody>
          <a:bodyPr lIns="50800" tIns="50800" rIns="50800" bIns="50800" anchor="ctr"/>
          <a:lstStyle/>
          <a:p>
            <a:pPr lvl="0">
              <a:defRPr sz="2400" cap="all" spc="384">
                <a:solidFill>
                  <a:srgbClr val="55D7FF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endParaRPr/>
          </a:p>
        </p:txBody>
      </p:sp>
      <p:pic>
        <p:nvPicPr>
          <p:cNvPr id="117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89250" y="3118106"/>
            <a:ext cx="7226300" cy="6197601"/>
          </a:xfrm>
          <a:prstGeom prst="rect">
            <a:avLst/>
          </a:prstGeom>
          <a:ln w="12700">
            <a:miter lim="400000"/>
          </a:ln>
        </p:spPr>
      </p:pic>
      <p:sp>
        <p:nvSpPr>
          <p:cNvPr id="118" name="Shape 118"/>
          <p:cNvSpPr/>
          <p:nvPr/>
        </p:nvSpPr>
        <p:spPr>
          <a:xfrm>
            <a:off x="660400" y="1240366"/>
            <a:ext cx="12748683" cy="6520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 algn="l" defTabSz="233679">
              <a:defRPr sz="3200" b="1" cap="all" spc="512">
                <a:solidFill>
                  <a:srgbClr val="FDA600"/>
                </a:solidFill>
              </a:defRPr>
            </a:lvl1pPr>
          </a:lstStyle>
          <a:p>
            <a:pPr lvl="0">
              <a:defRPr sz="1800" b="0" cap="none" spc="0">
                <a:solidFill>
                  <a:srgbClr val="000000"/>
                </a:solidFill>
              </a:defRPr>
            </a:pPr>
            <a:r>
              <a:rPr sz="3200" b="1" cap="all" spc="512">
                <a:solidFill>
                  <a:srgbClr val="FDA600"/>
                </a:solidFill>
              </a:rPr>
              <a:t>Descripción del sistema estudiado</a:t>
            </a:r>
          </a:p>
        </p:txBody>
      </p:sp>
      <p:sp>
        <p:nvSpPr>
          <p:cNvPr id="119" name="Shape 119"/>
          <p:cNvSpPr/>
          <p:nvPr/>
        </p:nvSpPr>
        <p:spPr>
          <a:xfrm>
            <a:off x="648361" y="1813053"/>
            <a:ext cx="12309212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 algn="l" defTabSz="233679">
              <a:defRPr sz="2480" b="1" cap="all" spc="396">
                <a:solidFill>
                  <a:srgbClr val="000000"/>
                </a:solidFill>
              </a:defRPr>
            </a:lvl1pPr>
          </a:lstStyle>
          <a:p>
            <a:pPr lvl="0">
              <a:defRPr sz="1800" b="0" cap="none" spc="0"/>
            </a:pPr>
            <a:r>
              <a:rPr sz="2480" b="1" cap="all" spc="396"/>
              <a:t>relaciones </a:t>
            </a:r>
          </a:p>
        </p:txBody>
      </p:sp>
      <p:sp>
        <p:nvSpPr>
          <p:cNvPr id="120" name="Shape 120"/>
          <p:cNvSpPr/>
          <p:nvPr/>
        </p:nvSpPr>
        <p:spPr>
          <a:xfrm>
            <a:off x="660400" y="508000"/>
            <a:ext cx="3678113" cy="508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>
            <a:lvl1pPr algn="l" defTabSz="566674">
              <a:defRPr sz="2328" cap="all" spc="372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 lvl="0">
              <a:defRPr sz="1800" cap="none" spc="0"/>
            </a:pPr>
            <a:r>
              <a:rPr sz="2328" cap="all" spc="372"/>
              <a:t>metodología: </a:t>
            </a:r>
          </a:p>
        </p:txBody>
      </p:sp>
      <p:sp>
        <p:nvSpPr>
          <p:cNvPr id="121" name="Shape 121"/>
          <p:cNvSpPr/>
          <p:nvPr/>
        </p:nvSpPr>
        <p:spPr>
          <a:xfrm>
            <a:off x="11006101" y="109724"/>
            <a:ext cx="1913864" cy="9459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 lvl="0" defTabSz="262889">
              <a:defRPr sz="1800">
                <a:solidFill>
                  <a:srgbClr val="000000"/>
                </a:solidFill>
              </a:defRPr>
            </a:pPr>
            <a:r>
              <a:rPr sz="2790" b="1" cap="all" spc="446">
                <a:solidFill>
                  <a:srgbClr val="55D7FF"/>
                </a:solidFill>
              </a:rPr>
              <a:t>DIs∫ing</a:t>
            </a:r>
          </a:p>
          <a:p>
            <a:pPr lvl="0" defTabSz="262889">
              <a:defRPr sz="1800">
                <a:solidFill>
                  <a:srgbClr val="000000"/>
                </a:solidFill>
              </a:defRPr>
            </a:pPr>
            <a:r>
              <a:rPr cap="all" spc="288">
                <a:solidFill>
                  <a:srgbClr val="55D7FF"/>
                </a:solidFill>
              </a:rPr>
              <a:t>uchile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/>
          <p:nvPr/>
        </p:nvSpPr>
        <p:spPr>
          <a:xfrm flipV="1">
            <a:off x="-413147" y="3084751"/>
            <a:ext cx="13831094" cy="1"/>
          </a:xfrm>
          <a:prstGeom prst="line">
            <a:avLst/>
          </a:prstGeom>
          <a:ln w="12700">
            <a:solidFill>
              <a:srgbClr val="F1B441"/>
            </a:solidFill>
            <a:miter lim="400000"/>
          </a:ln>
        </p:spPr>
        <p:txBody>
          <a:bodyPr lIns="50800" tIns="50800" rIns="50800" bIns="50800" anchor="ctr"/>
          <a:lstStyle/>
          <a:p>
            <a:pPr lvl="0">
              <a:defRPr sz="2400" cap="all" spc="384">
                <a:solidFill>
                  <a:srgbClr val="55D7FF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endParaRPr/>
          </a:p>
        </p:txBody>
      </p:sp>
      <p:pic>
        <p:nvPicPr>
          <p:cNvPr id="124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25500" y="4125383"/>
            <a:ext cx="11353800" cy="4381501"/>
          </a:xfrm>
          <a:prstGeom prst="rect">
            <a:avLst/>
          </a:prstGeom>
          <a:ln w="12700">
            <a:miter lim="400000"/>
          </a:ln>
        </p:spPr>
      </p:pic>
      <p:sp>
        <p:nvSpPr>
          <p:cNvPr id="125" name="Shape 125"/>
          <p:cNvSpPr/>
          <p:nvPr/>
        </p:nvSpPr>
        <p:spPr>
          <a:xfrm>
            <a:off x="660400" y="1240366"/>
            <a:ext cx="12748683" cy="6520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 algn="l" defTabSz="233679">
              <a:defRPr sz="3200" b="1" cap="all" spc="512">
                <a:solidFill>
                  <a:srgbClr val="FDA600"/>
                </a:solidFill>
              </a:defRPr>
            </a:lvl1pPr>
          </a:lstStyle>
          <a:p>
            <a:pPr lvl="0">
              <a:defRPr sz="1800" b="0" cap="none" spc="0">
                <a:solidFill>
                  <a:srgbClr val="000000"/>
                </a:solidFill>
              </a:defRPr>
            </a:pPr>
            <a:r>
              <a:rPr sz="3200" b="1" cap="all" spc="512">
                <a:solidFill>
                  <a:srgbClr val="FDA600"/>
                </a:solidFill>
              </a:rPr>
              <a:t>Descripción del sistema estudiado</a:t>
            </a:r>
          </a:p>
        </p:txBody>
      </p:sp>
      <p:sp>
        <p:nvSpPr>
          <p:cNvPr id="126" name="Shape 126"/>
          <p:cNvSpPr/>
          <p:nvPr/>
        </p:nvSpPr>
        <p:spPr>
          <a:xfrm>
            <a:off x="648361" y="1813053"/>
            <a:ext cx="12309212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 algn="l" defTabSz="233679">
              <a:defRPr sz="2480" b="1" cap="all" spc="396">
                <a:solidFill>
                  <a:srgbClr val="000000"/>
                </a:solidFill>
              </a:defRPr>
            </a:lvl1pPr>
          </a:lstStyle>
          <a:p>
            <a:pPr lvl="0">
              <a:defRPr sz="1800" b="0" cap="none" spc="0"/>
            </a:pPr>
            <a:r>
              <a:rPr sz="2480" b="1" cap="all" spc="396"/>
              <a:t>relaciones </a:t>
            </a:r>
          </a:p>
        </p:txBody>
      </p:sp>
      <p:sp>
        <p:nvSpPr>
          <p:cNvPr id="127" name="Shape 127"/>
          <p:cNvSpPr/>
          <p:nvPr/>
        </p:nvSpPr>
        <p:spPr>
          <a:xfrm>
            <a:off x="660400" y="508000"/>
            <a:ext cx="3678113" cy="508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>
            <a:lvl1pPr algn="l" defTabSz="566674">
              <a:defRPr sz="2328" cap="all" spc="372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 lvl="0">
              <a:defRPr sz="1800" cap="none" spc="0"/>
            </a:pPr>
            <a:r>
              <a:rPr sz="2328" cap="all" spc="372"/>
              <a:t>metodología: </a:t>
            </a:r>
          </a:p>
        </p:txBody>
      </p:sp>
      <p:sp>
        <p:nvSpPr>
          <p:cNvPr id="128" name="Shape 128"/>
          <p:cNvSpPr/>
          <p:nvPr/>
        </p:nvSpPr>
        <p:spPr>
          <a:xfrm>
            <a:off x="11006101" y="109724"/>
            <a:ext cx="1913864" cy="9459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 lvl="0" defTabSz="262889">
              <a:defRPr sz="1800">
                <a:solidFill>
                  <a:srgbClr val="000000"/>
                </a:solidFill>
              </a:defRPr>
            </a:pPr>
            <a:r>
              <a:rPr sz="2790" b="1" cap="all" spc="446">
                <a:solidFill>
                  <a:srgbClr val="55D7FF"/>
                </a:solidFill>
              </a:rPr>
              <a:t>DIs∫ing</a:t>
            </a:r>
          </a:p>
          <a:p>
            <a:pPr lvl="0" defTabSz="262889">
              <a:defRPr sz="1800">
                <a:solidFill>
                  <a:srgbClr val="000000"/>
                </a:solidFill>
              </a:defRPr>
            </a:pPr>
            <a:r>
              <a:rPr cap="all" spc="288">
                <a:solidFill>
                  <a:srgbClr val="55D7FF"/>
                </a:solidFill>
              </a:rPr>
              <a:t>uchile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/>
          <p:nvPr/>
        </p:nvSpPr>
        <p:spPr>
          <a:xfrm flipV="1">
            <a:off x="-413147" y="3084751"/>
            <a:ext cx="13831094" cy="1"/>
          </a:xfrm>
          <a:prstGeom prst="line">
            <a:avLst/>
          </a:prstGeom>
          <a:ln w="12700">
            <a:solidFill>
              <a:srgbClr val="F1B441"/>
            </a:solidFill>
            <a:miter lim="400000"/>
          </a:ln>
        </p:spPr>
        <p:txBody>
          <a:bodyPr lIns="50800" tIns="50800" rIns="50800" bIns="50800" anchor="ctr"/>
          <a:lstStyle/>
          <a:p>
            <a:pPr lvl="0">
              <a:defRPr sz="2400" cap="all" spc="384">
                <a:solidFill>
                  <a:srgbClr val="55D7FF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endParaRPr/>
          </a:p>
        </p:txBody>
      </p:sp>
      <p:sp>
        <p:nvSpPr>
          <p:cNvPr id="131" name="Shape 131"/>
          <p:cNvSpPr/>
          <p:nvPr/>
        </p:nvSpPr>
        <p:spPr>
          <a:xfrm>
            <a:off x="660400" y="1240366"/>
            <a:ext cx="12748683" cy="6520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 algn="l" defTabSz="233679">
              <a:defRPr sz="3200" b="1" cap="all" spc="512">
                <a:solidFill>
                  <a:srgbClr val="FDA600"/>
                </a:solidFill>
              </a:defRPr>
            </a:lvl1pPr>
          </a:lstStyle>
          <a:p>
            <a:pPr lvl="0">
              <a:defRPr sz="1800" b="0" cap="none" spc="0">
                <a:solidFill>
                  <a:srgbClr val="000000"/>
                </a:solidFill>
              </a:defRPr>
            </a:pPr>
            <a:r>
              <a:rPr sz="3200" b="1" cap="all" spc="512">
                <a:solidFill>
                  <a:srgbClr val="FDA600"/>
                </a:solidFill>
              </a:rPr>
              <a:t>Descripción del sistema estudiado</a:t>
            </a:r>
          </a:p>
        </p:txBody>
      </p:sp>
      <p:sp>
        <p:nvSpPr>
          <p:cNvPr id="132" name="Shape 132"/>
          <p:cNvSpPr/>
          <p:nvPr/>
        </p:nvSpPr>
        <p:spPr>
          <a:xfrm>
            <a:off x="648361" y="1813053"/>
            <a:ext cx="12309212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 algn="l" defTabSz="233679">
              <a:defRPr sz="2480" b="1" cap="all" spc="396">
                <a:solidFill>
                  <a:srgbClr val="000000"/>
                </a:solidFill>
              </a:defRPr>
            </a:lvl1pPr>
          </a:lstStyle>
          <a:p>
            <a:pPr lvl="0">
              <a:defRPr sz="1800" b="0" cap="none" spc="0"/>
            </a:pPr>
            <a:r>
              <a:rPr sz="2480" b="1" cap="all" spc="396"/>
              <a:t>parámetros </a:t>
            </a:r>
          </a:p>
        </p:txBody>
      </p:sp>
      <p:pic>
        <p:nvPicPr>
          <p:cNvPr id="133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4150" y="3117850"/>
            <a:ext cx="12636500" cy="3517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4" name="pasted-imag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87350" y="7020396"/>
            <a:ext cx="3444583" cy="2451688"/>
          </a:xfrm>
          <a:prstGeom prst="rect">
            <a:avLst/>
          </a:prstGeom>
          <a:ln w="12700">
            <a:miter lim="400000"/>
          </a:ln>
        </p:spPr>
      </p:pic>
      <p:pic>
        <p:nvPicPr>
          <p:cNvPr id="135" name="pasted-image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247091" y="6853777"/>
            <a:ext cx="2557703" cy="2784926"/>
          </a:xfrm>
          <a:prstGeom prst="rect">
            <a:avLst/>
          </a:prstGeom>
          <a:ln w="12700">
            <a:miter lim="400000"/>
          </a:ln>
        </p:spPr>
      </p:pic>
      <p:pic>
        <p:nvPicPr>
          <p:cNvPr id="136" name="pasted-image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219952" y="6835089"/>
            <a:ext cx="2278561" cy="270261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7" name="pasted-image.png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9643533" y="7512694"/>
            <a:ext cx="3043423" cy="1885307"/>
          </a:xfrm>
          <a:prstGeom prst="rect">
            <a:avLst/>
          </a:prstGeom>
          <a:ln w="12700">
            <a:miter lim="400000"/>
          </a:ln>
        </p:spPr>
      </p:pic>
      <p:sp>
        <p:nvSpPr>
          <p:cNvPr id="138" name="Shape 138"/>
          <p:cNvSpPr/>
          <p:nvPr/>
        </p:nvSpPr>
        <p:spPr>
          <a:xfrm>
            <a:off x="660400" y="508000"/>
            <a:ext cx="3678113" cy="508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>
            <a:lvl1pPr algn="l" defTabSz="566674">
              <a:defRPr sz="2328" cap="all" spc="372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 lvl="0">
              <a:defRPr sz="1800" cap="none" spc="0"/>
            </a:pPr>
            <a:r>
              <a:rPr sz="2328" cap="all" spc="372"/>
              <a:t>metodología: </a:t>
            </a:r>
          </a:p>
        </p:txBody>
      </p:sp>
      <p:sp>
        <p:nvSpPr>
          <p:cNvPr id="139" name="Shape 139"/>
          <p:cNvSpPr/>
          <p:nvPr/>
        </p:nvSpPr>
        <p:spPr>
          <a:xfrm>
            <a:off x="11006101" y="109724"/>
            <a:ext cx="1913864" cy="9459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 lvl="0" defTabSz="262889">
              <a:defRPr sz="1800">
                <a:solidFill>
                  <a:srgbClr val="000000"/>
                </a:solidFill>
              </a:defRPr>
            </a:pPr>
            <a:r>
              <a:rPr sz="2790" b="1" cap="all" spc="446">
                <a:solidFill>
                  <a:srgbClr val="55D7FF"/>
                </a:solidFill>
              </a:rPr>
              <a:t>DIs∫ing</a:t>
            </a:r>
          </a:p>
          <a:p>
            <a:pPr lvl="0" defTabSz="262889">
              <a:defRPr sz="1800">
                <a:solidFill>
                  <a:srgbClr val="000000"/>
                </a:solidFill>
              </a:defRPr>
            </a:pPr>
            <a:r>
              <a:rPr cap="all" spc="288">
                <a:solidFill>
                  <a:srgbClr val="55D7FF"/>
                </a:solidFill>
              </a:rPr>
              <a:t>uchile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/>
          <p:nvPr/>
        </p:nvSpPr>
        <p:spPr>
          <a:xfrm flipV="1">
            <a:off x="-413147" y="3084751"/>
            <a:ext cx="13831094" cy="1"/>
          </a:xfrm>
          <a:prstGeom prst="line">
            <a:avLst/>
          </a:prstGeom>
          <a:ln w="12700">
            <a:solidFill>
              <a:srgbClr val="F1B441"/>
            </a:solidFill>
            <a:miter lim="400000"/>
          </a:ln>
        </p:spPr>
        <p:txBody>
          <a:bodyPr lIns="50800" tIns="50800" rIns="50800" bIns="50800" anchor="ctr"/>
          <a:lstStyle/>
          <a:p>
            <a:pPr lvl="0">
              <a:defRPr sz="2400" cap="all" spc="384">
                <a:solidFill>
                  <a:srgbClr val="55D7FF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endParaRPr/>
          </a:p>
        </p:txBody>
      </p:sp>
      <p:pic>
        <p:nvPicPr>
          <p:cNvPr id="142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03237" y="3271396"/>
            <a:ext cx="11598326" cy="6123341"/>
          </a:xfrm>
          <a:prstGeom prst="rect">
            <a:avLst/>
          </a:prstGeom>
          <a:ln w="12700">
            <a:miter lim="400000"/>
          </a:ln>
        </p:spPr>
      </p:pic>
      <p:sp>
        <p:nvSpPr>
          <p:cNvPr id="143" name="Shape 143"/>
          <p:cNvSpPr/>
          <p:nvPr/>
        </p:nvSpPr>
        <p:spPr>
          <a:xfrm>
            <a:off x="660400" y="1240366"/>
            <a:ext cx="12748683" cy="6520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 algn="l" defTabSz="233679">
              <a:defRPr sz="3200" b="1" cap="all" spc="512">
                <a:solidFill>
                  <a:srgbClr val="FDA600"/>
                </a:solidFill>
              </a:defRPr>
            </a:lvl1pPr>
          </a:lstStyle>
          <a:p>
            <a:pPr lvl="0">
              <a:defRPr sz="1800" b="0" cap="none" spc="0">
                <a:solidFill>
                  <a:srgbClr val="000000"/>
                </a:solidFill>
              </a:defRPr>
            </a:pPr>
            <a:r>
              <a:rPr sz="3200" b="1" cap="all" spc="512">
                <a:solidFill>
                  <a:srgbClr val="FDA600"/>
                </a:solidFill>
              </a:rPr>
              <a:t>Descripción del sistema estudiado</a:t>
            </a:r>
          </a:p>
        </p:txBody>
      </p:sp>
      <p:sp>
        <p:nvSpPr>
          <p:cNvPr id="144" name="Shape 144"/>
          <p:cNvSpPr/>
          <p:nvPr/>
        </p:nvSpPr>
        <p:spPr>
          <a:xfrm>
            <a:off x="648361" y="1813053"/>
            <a:ext cx="12309212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 algn="l" defTabSz="233679">
              <a:defRPr sz="2480" b="1" cap="all" spc="396">
                <a:solidFill>
                  <a:srgbClr val="000000"/>
                </a:solidFill>
              </a:defRPr>
            </a:lvl1pPr>
          </a:lstStyle>
          <a:p>
            <a:pPr lvl="0">
              <a:defRPr sz="1800" b="0" cap="none" spc="0"/>
            </a:pPr>
            <a:r>
              <a:rPr sz="2480" b="1" cap="all" spc="396"/>
              <a:t>construcción del modelo biomimético (réplica)</a:t>
            </a:r>
          </a:p>
        </p:txBody>
      </p:sp>
      <p:sp>
        <p:nvSpPr>
          <p:cNvPr id="145" name="Shape 145"/>
          <p:cNvSpPr/>
          <p:nvPr/>
        </p:nvSpPr>
        <p:spPr>
          <a:xfrm>
            <a:off x="1375203" y="9015907"/>
            <a:ext cx="11319077" cy="6520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/>
          <a:p>
            <a:pPr lvl="0" algn="r" defTabSz="457200">
              <a:defRPr sz="1800">
                <a:solidFill>
                  <a:srgbClr val="000000"/>
                </a:solidFill>
              </a:defRPr>
            </a:pPr>
            <a:r>
              <a:rPr sz="1000">
                <a:solidFill>
                  <a:srgbClr val="2F2A2B"/>
                </a:solidFill>
                <a:latin typeface="Helvetica"/>
                <a:ea typeface="Helvetica"/>
                <a:cs typeface="Helvetica"/>
                <a:sym typeface="Helvetica"/>
              </a:rPr>
              <a:t>Richards CT, Clemente CJ.</a:t>
            </a:r>
          </a:p>
          <a:p>
            <a:pPr lvl="0" algn="r" defTabSz="457200">
              <a:defRPr sz="1800">
                <a:solidFill>
                  <a:srgbClr val="000000"/>
                </a:solidFill>
              </a:defRPr>
            </a:pPr>
            <a:r>
              <a:rPr sz="1000">
                <a:solidFill>
                  <a:srgbClr val="2F2A2B"/>
                </a:solidFill>
                <a:latin typeface="Helvetica"/>
                <a:ea typeface="Helvetica"/>
                <a:cs typeface="Helvetica"/>
                <a:sym typeface="Helvetica"/>
              </a:rPr>
              <a:t>2013 Built for rowing: frog muscle is tuned to limb morphology to power swimming. J R Soc Interface 10: 20130236.</a:t>
            </a:r>
          </a:p>
          <a:p>
            <a:pPr lvl="0" algn="r" defTabSz="457200">
              <a:defRPr sz="1800">
                <a:solidFill>
                  <a:srgbClr val="000000"/>
                </a:solidFill>
              </a:defRPr>
            </a:pPr>
            <a:r>
              <a:rPr sz="1000" u="sng">
                <a:solidFill>
                  <a:srgbClr val="2F2A2B"/>
                </a:solidFill>
                <a:latin typeface="Helvetica"/>
                <a:ea typeface="Helvetica"/>
                <a:cs typeface="Helvetica"/>
                <a:sym typeface="Helvetica"/>
                <a:hlinkClick r:id="rId3"/>
              </a:rPr>
              <a:t>http://dx.doi.org/10.1098/rsif.2013.0236</a:t>
            </a:r>
          </a:p>
        </p:txBody>
      </p:sp>
      <p:sp>
        <p:nvSpPr>
          <p:cNvPr id="146" name="Shape 146"/>
          <p:cNvSpPr/>
          <p:nvPr/>
        </p:nvSpPr>
        <p:spPr>
          <a:xfrm>
            <a:off x="660400" y="508000"/>
            <a:ext cx="3678113" cy="508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>
            <a:lvl1pPr algn="l" defTabSz="566674">
              <a:defRPr sz="2328" cap="all" spc="372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 lvl="0">
              <a:defRPr sz="1800" cap="none" spc="0"/>
            </a:pPr>
            <a:r>
              <a:rPr sz="2328" cap="all" spc="372"/>
              <a:t>metodología: </a:t>
            </a:r>
          </a:p>
        </p:txBody>
      </p:sp>
      <p:sp>
        <p:nvSpPr>
          <p:cNvPr id="147" name="Shape 147"/>
          <p:cNvSpPr/>
          <p:nvPr/>
        </p:nvSpPr>
        <p:spPr>
          <a:xfrm>
            <a:off x="11006101" y="109724"/>
            <a:ext cx="1913864" cy="9459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 lvl="0" defTabSz="262889">
              <a:defRPr sz="1800">
                <a:solidFill>
                  <a:srgbClr val="000000"/>
                </a:solidFill>
              </a:defRPr>
            </a:pPr>
            <a:r>
              <a:rPr sz="2790" b="1" cap="all" spc="446">
                <a:solidFill>
                  <a:srgbClr val="55D7FF"/>
                </a:solidFill>
              </a:rPr>
              <a:t>DIs∫ing</a:t>
            </a:r>
          </a:p>
          <a:p>
            <a:pPr lvl="0" defTabSz="262889">
              <a:defRPr sz="1800">
                <a:solidFill>
                  <a:srgbClr val="000000"/>
                </a:solidFill>
              </a:defRPr>
            </a:pPr>
            <a:r>
              <a:rPr cap="all" spc="288">
                <a:solidFill>
                  <a:srgbClr val="55D7FF"/>
                </a:solidFill>
              </a:rPr>
              <a:t>uchile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/>
          <p:nvPr/>
        </p:nvSpPr>
        <p:spPr>
          <a:xfrm>
            <a:off x="660400" y="1003300"/>
            <a:ext cx="11684000" cy="21682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 lvl="0" algn="l" defTabSz="554990">
              <a:defRPr sz="1800">
                <a:solidFill>
                  <a:srgbClr val="000000"/>
                </a:solidFill>
              </a:defRPr>
            </a:pPr>
            <a:r>
              <a:rPr sz="5890" cap="all" spc="942">
                <a:solidFill>
                  <a:srgbClr val="FDA600"/>
                </a:solidFill>
              </a:rPr>
              <a:t>desafío</a:t>
            </a:r>
            <a:r>
              <a:rPr sz="5890" b="1" cap="all" spc="942">
                <a:solidFill>
                  <a:srgbClr val="FDA600"/>
                </a:solidFill>
              </a:rPr>
              <a:t>conjunto</a:t>
            </a:r>
            <a:r>
              <a:rPr sz="5890" cap="all" spc="942">
                <a:solidFill>
                  <a:srgbClr val="FDA600"/>
                </a:solidFill>
              </a:rPr>
              <a:t> </a:t>
            </a:r>
          </a:p>
        </p:txBody>
      </p:sp>
      <p:sp>
        <p:nvSpPr>
          <p:cNvPr id="150" name="Shape 150"/>
          <p:cNvSpPr/>
          <p:nvPr/>
        </p:nvSpPr>
        <p:spPr>
          <a:xfrm>
            <a:off x="660400" y="508000"/>
            <a:ext cx="3678113" cy="508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>
            <a:lvl1pPr algn="l" defTabSz="566674">
              <a:defRPr sz="2328" cap="all" spc="372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 lvl="0">
              <a:defRPr sz="1800" cap="none" spc="0"/>
            </a:pPr>
            <a:r>
              <a:rPr sz="2328" cap="all" spc="372"/>
              <a:t>biomimética: </a:t>
            </a:r>
          </a:p>
        </p:txBody>
      </p:sp>
      <p:sp>
        <p:nvSpPr>
          <p:cNvPr id="151" name="Shape 151"/>
          <p:cNvSpPr/>
          <p:nvPr/>
        </p:nvSpPr>
        <p:spPr>
          <a:xfrm flipV="1">
            <a:off x="-413147" y="3084751"/>
            <a:ext cx="13831094" cy="1"/>
          </a:xfrm>
          <a:prstGeom prst="line">
            <a:avLst/>
          </a:prstGeom>
          <a:ln w="12700">
            <a:solidFill>
              <a:srgbClr val="F1B441"/>
            </a:solidFill>
            <a:miter lim="400000"/>
          </a:ln>
        </p:spPr>
        <p:txBody>
          <a:bodyPr lIns="50800" tIns="50800" rIns="50800" bIns="50800" anchor="ctr"/>
          <a:lstStyle/>
          <a:p>
            <a:pPr lvl="0">
              <a:defRPr sz="2400" cap="all" spc="384">
                <a:solidFill>
                  <a:srgbClr val="55D7FF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endParaRPr/>
          </a:p>
        </p:txBody>
      </p:sp>
      <p:grpSp>
        <p:nvGrpSpPr>
          <p:cNvPr id="154" name="Group 154"/>
          <p:cNvGrpSpPr/>
          <p:nvPr/>
        </p:nvGrpSpPr>
        <p:grpSpPr>
          <a:xfrm>
            <a:off x="491066" y="3119966"/>
            <a:ext cx="12022667" cy="6006067"/>
            <a:chOff x="0" y="0"/>
            <a:chExt cx="12022666" cy="6006065"/>
          </a:xfrm>
        </p:grpSpPr>
        <p:sp>
          <p:nvSpPr>
            <p:cNvPr id="152" name="Shape 152"/>
            <p:cNvSpPr/>
            <p:nvPr/>
          </p:nvSpPr>
          <p:spPr>
            <a:xfrm>
              <a:off x="93331" y="2403438"/>
              <a:ext cx="11836004" cy="36026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rmAutofit/>
            </a:bodyPr>
            <a:lstStyle/>
            <a:p>
              <a:pPr lvl="0" algn="l" defTabSz="260604">
                <a:lnSpc>
                  <a:spcPts val="6000"/>
                </a:lnSpc>
                <a:defRPr sz="1800">
                  <a:solidFill>
                    <a:srgbClr val="000000"/>
                  </a:solidFill>
                </a:defRPr>
              </a:pPr>
              <a:r>
                <a:rPr sz="3989">
                  <a:solidFill>
                    <a:srgbClr val="252525"/>
                  </a:solidFill>
                  <a:latin typeface="Avenir Book"/>
                  <a:ea typeface="Avenir Book"/>
                  <a:cs typeface="Avenir Book"/>
                  <a:sym typeface="Avenir Book"/>
                </a:rPr>
                <a:t>Apoyo u otro dispositivo externo (aparato) aplicado al cuerpo para modificar los aspectos funcionales o estructurales del sistema neuromusculoesquelético</a:t>
              </a:r>
              <a:endParaRPr sz="3989">
                <a:latin typeface="Avenir Book"/>
                <a:ea typeface="Avenir Book"/>
                <a:cs typeface="Avenir Book"/>
                <a:sym typeface="Avenir Book"/>
              </a:endParaRPr>
            </a:p>
            <a:p>
              <a:pPr lvl="0" algn="l" defTabSz="260604">
                <a:lnSpc>
                  <a:spcPts val="5300"/>
                </a:lnSpc>
                <a:defRPr sz="1800">
                  <a:solidFill>
                    <a:srgbClr val="000000"/>
                  </a:solidFill>
                </a:defRPr>
              </a:pPr>
              <a:endParaRPr sz="3420">
                <a:latin typeface="Avenir Book"/>
                <a:ea typeface="Avenir Book"/>
                <a:cs typeface="Avenir Book"/>
                <a:sym typeface="Avenir Book"/>
              </a:endParaRPr>
            </a:p>
            <a:p>
              <a:pPr lvl="0" algn="l" defTabSz="260604">
                <a:lnSpc>
                  <a:spcPts val="3900"/>
                </a:lnSpc>
                <a:defRPr sz="1800">
                  <a:solidFill>
                    <a:srgbClr val="000000"/>
                  </a:solidFill>
                </a:defRPr>
              </a:pPr>
              <a:r>
                <a:rPr sz="2280">
                  <a:solidFill>
                    <a:srgbClr val="252525"/>
                  </a:solidFill>
                  <a:latin typeface="Avenir Book"/>
                  <a:ea typeface="Avenir Book"/>
                  <a:cs typeface="Avenir Book"/>
                  <a:sym typeface="Avenir Book"/>
                </a:rPr>
                <a:t>(La palabra órtesis deriva del griego </a:t>
              </a:r>
              <a:r>
                <a:rPr sz="2280" i="1">
                  <a:solidFill>
                    <a:srgbClr val="252525"/>
                  </a:solidFill>
                  <a:latin typeface="Avenir Book"/>
                  <a:ea typeface="Avenir Book"/>
                  <a:cs typeface="Avenir Book"/>
                  <a:sym typeface="Avenir Book"/>
                </a:rPr>
                <a:t>ortho</a:t>
              </a:r>
              <a:r>
                <a:rPr sz="2280">
                  <a:solidFill>
                    <a:srgbClr val="252525"/>
                  </a:solidFill>
                  <a:latin typeface="Avenir Book"/>
                  <a:ea typeface="Avenir Book"/>
                  <a:cs typeface="Avenir Book"/>
                  <a:sym typeface="Avenir Book"/>
                </a:rPr>
                <a:t> (ορθως), que significa recto o enderezar.)   </a:t>
              </a:r>
              <a:endParaRPr sz="684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" name="Shape 153"/>
            <p:cNvSpPr/>
            <p:nvPr/>
          </p:nvSpPr>
          <p:spPr>
            <a:xfrm>
              <a:off x="0" y="0"/>
              <a:ext cx="12022667" cy="285197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rmAutofit/>
            </a:bodyPr>
            <a:lstStyle>
              <a:lvl1pPr algn="l" defTabSz="274574">
                <a:defRPr sz="14100" cap="all" spc="2256">
                  <a:solidFill>
                    <a:srgbClr val="000000"/>
                  </a:solidFill>
                  <a:latin typeface="Avenir Black"/>
                  <a:ea typeface="Avenir Black"/>
                  <a:cs typeface="Avenir Black"/>
                  <a:sym typeface="Avenir Black"/>
                </a:defRPr>
              </a:lvl1pPr>
            </a:lstStyle>
            <a:p>
              <a:pPr lvl="0">
                <a:defRPr sz="1800" cap="none" spc="0"/>
              </a:pPr>
              <a:r>
                <a:rPr sz="14100" cap="all" spc="2256"/>
                <a:t>“órtesis”</a:t>
              </a:r>
            </a:p>
          </p:txBody>
        </p:sp>
      </p:grpSp>
      <p:sp>
        <p:nvSpPr>
          <p:cNvPr id="155" name="Shape 155"/>
          <p:cNvSpPr/>
          <p:nvPr/>
        </p:nvSpPr>
        <p:spPr>
          <a:xfrm>
            <a:off x="11006101" y="109724"/>
            <a:ext cx="1913864" cy="9459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 lvl="0" defTabSz="262889">
              <a:defRPr sz="1800">
                <a:solidFill>
                  <a:srgbClr val="000000"/>
                </a:solidFill>
              </a:defRPr>
            </a:pPr>
            <a:r>
              <a:rPr sz="2790" b="1" cap="all" spc="446">
                <a:solidFill>
                  <a:srgbClr val="55D7FF"/>
                </a:solidFill>
              </a:rPr>
              <a:t>DIs∫ing</a:t>
            </a:r>
          </a:p>
          <a:p>
            <a:pPr lvl="0" defTabSz="262889">
              <a:defRPr sz="1800">
                <a:solidFill>
                  <a:srgbClr val="000000"/>
                </a:solidFill>
              </a:defRPr>
            </a:pPr>
            <a:r>
              <a:rPr cap="all" spc="288">
                <a:solidFill>
                  <a:srgbClr val="55D7FF"/>
                </a:solidFill>
              </a:rPr>
              <a:t>uchile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4" grpId="1" animBg="1" advAuto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/>
          <p:nvPr/>
        </p:nvSpPr>
        <p:spPr>
          <a:xfrm>
            <a:off x="660400" y="508000"/>
            <a:ext cx="3846778" cy="508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>
            <a:lvl1pPr algn="l" defTabSz="566674">
              <a:defRPr sz="2328" cap="all" spc="372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 lvl="0">
              <a:defRPr sz="1800" cap="none" spc="0"/>
            </a:pPr>
            <a:r>
              <a:rPr sz="2328" cap="all" spc="372"/>
              <a:t>biomimética: </a:t>
            </a:r>
          </a:p>
        </p:txBody>
      </p:sp>
      <p:sp>
        <p:nvSpPr>
          <p:cNvPr id="158" name="Shape 158"/>
          <p:cNvSpPr/>
          <p:nvPr/>
        </p:nvSpPr>
        <p:spPr>
          <a:xfrm>
            <a:off x="660400" y="3336130"/>
            <a:ext cx="12223023" cy="6108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lnSpcReduction="10000"/>
          </a:bodyPr>
          <a:lstStyle/>
          <a:p>
            <a:pPr lvl="0" algn="l" defTabSz="411479">
              <a:defRPr sz="1800">
                <a:solidFill>
                  <a:srgbClr val="000000"/>
                </a:solidFill>
              </a:defRPr>
            </a:pPr>
            <a:r>
              <a:rPr sz="2700" b="1">
                <a:solidFill>
                  <a:srgbClr val="FDA600"/>
                </a:solidFill>
                <a:latin typeface="Arial"/>
                <a:ea typeface="Arial"/>
                <a:cs typeface="Arial"/>
                <a:sym typeface="Arial"/>
              </a:rPr>
              <a:t>INVESTIGACIÓN PRIMARIA</a:t>
            </a:r>
            <a:endParaRPr sz="2700">
              <a:solidFill>
                <a:srgbClr val="FDA600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 algn="l" defTabSz="411479">
              <a:defRPr sz="1800">
                <a:solidFill>
                  <a:srgbClr val="000000"/>
                </a:solidFill>
              </a:defRPr>
            </a:pPr>
            <a:r>
              <a:rPr sz="2700">
                <a:solidFill>
                  <a:srgbClr val="919191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r>
              <a:rPr sz="2700" b="1">
                <a:solidFill>
                  <a:srgbClr val="55D7FF"/>
                </a:solidFill>
                <a:latin typeface="Arial"/>
                <a:ea typeface="Arial"/>
                <a:cs typeface="Arial"/>
                <a:sym typeface="Arial"/>
              </a:rPr>
              <a:t>Plantear</a:t>
            </a:r>
            <a:r>
              <a:rPr sz="2700">
                <a:latin typeface="Arial"/>
                <a:ea typeface="Arial"/>
                <a:cs typeface="Arial"/>
                <a:sym typeface="Arial"/>
              </a:rPr>
              <a:t> problema</a:t>
            </a:r>
            <a:endParaRPr sz="2700">
              <a:solidFill>
                <a:srgbClr val="919191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 algn="l" defTabSz="411479">
              <a:defRPr sz="1800">
                <a:solidFill>
                  <a:srgbClr val="000000"/>
                </a:solidFill>
              </a:defRPr>
            </a:pPr>
            <a:r>
              <a:rPr sz="2700">
                <a:latin typeface="Arial"/>
                <a:ea typeface="Arial"/>
                <a:cs typeface="Arial"/>
                <a:sym typeface="Arial"/>
              </a:rPr>
              <a:t>	</a:t>
            </a:r>
            <a:r>
              <a:rPr sz="2700" b="1">
                <a:solidFill>
                  <a:srgbClr val="55D7FF"/>
                </a:solidFill>
                <a:latin typeface="Arial"/>
                <a:ea typeface="Arial"/>
                <a:cs typeface="Arial"/>
                <a:sym typeface="Arial"/>
              </a:rPr>
              <a:t>Recopilar</a:t>
            </a:r>
            <a:r>
              <a:rPr sz="2700">
                <a:latin typeface="Arial"/>
                <a:ea typeface="Arial"/>
                <a:cs typeface="Arial"/>
                <a:sym typeface="Arial"/>
              </a:rPr>
              <a:t> soluciones de la naturaleza a problemas análogos</a:t>
            </a:r>
          </a:p>
          <a:p>
            <a:pPr lvl="0" algn="l" defTabSz="411479">
              <a:defRPr sz="1800">
                <a:solidFill>
                  <a:srgbClr val="000000"/>
                </a:solidFill>
              </a:defRPr>
            </a:pPr>
            <a:r>
              <a:rPr sz="2700">
                <a:latin typeface="Arial"/>
                <a:ea typeface="Arial"/>
                <a:cs typeface="Arial"/>
                <a:sym typeface="Arial"/>
              </a:rPr>
              <a:t>	</a:t>
            </a:r>
            <a:r>
              <a:rPr sz="2700" b="1">
                <a:solidFill>
                  <a:srgbClr val="55D7FF"/>
                </a:solidFill>
                <a:latin typeface="Arial"/>
                <a:ea typeface="Arial"/>
                <a:cs typeface="Arial"/>
                <a:sym typeface="Arial"/>
              </a:rPr>
              <a:t>Generar</a:t>
            </a:r>
            <a:r>
              <a:rPr sz="2700">
                <a:latin typeface="Arial"/>
                <a:ea typeface="Arial"/>
                <a:cs typeface="Arial"/>
                <a:sym typeface="Arial"/>
              </a:rPr>
              <a:t> un catálogo de soluciones</a:t>
            </a:r>
          </a:p>
          <a:p>
            <a:pPr lvl="0" algn="l" defTabSz="411479">
              <a:defRPr sz="1800">
                <a:solidFill>
                  <a:srgbClr val="000000"/>
                </a:solidFill>
              </a:defRPr>
            </a:pPr>
            <a:r>
              <a:rPr sz="2700">
                <a:latin typeface="Arial"/>
                <a:ea typeface="Arial"/>
                <a:cs typeface="Arial"/>
                <a:sym typeface="Arial"/>
              </a:rPr>
              <a:t>	</a:t>
            </a:r>
            <a:r>
              <a:rPr sz="2700" b="1">
                <a:solidFill>
                  <a:srgbClr val="55D7FF"/>
                </a:solidFill>
                <a:latin typeface="Arial"/>
                <a:ea typeface="Arial"/>
                <a:cs typeface="Arial"/>
                <a:sym typeface="Arial"/>
              </a:rPr>
              <a:t>Establecer</a:t>
            </a:r>
            <a:r>
              <a:rPr sz="2700" b="1">
                <a:latin typeface="Arial"/>
                <a:ea typeface="Arial"/>
                <a:cs typeface="Arial"/>
                <a:sym typeface="Arial"/>
              </a:rPr>
              <a:t> </a:t>
            </a:r>
            <a:r>
              <a:rPr sz="2700">
                <a:latin typeface="Arial"/>
                <a:ea typeface="Arial"/>
                <a:cs typeface="Arial"/>
                <a:sym typeface="Arial"/>
              </a:rPr>
              <a:t>solución mas viable</a:t>
            </a:r>
          </a:p>
          <a:p>
            <a:pPr lvl="0" algn="l" defTabSz="411479">
              <a:defRPr sz="1800">
                <a:solidFill>
                  <a:srgbClr val="000000"/>
                </a:solidFill>
              </a:defRPr>
            </a:pPr>
            <a:endParaRPr sz="2700">
              <a:solidFill>
                <a:srgbClr val="919191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 algn="l" defTabSz="411479">
              <a:defRPr sz="1800">
                <a:solidFill>
                  <a:srgbClr val="000000"/>
                </a:solidFill>
              </a:defRPr>
            </a:pPr>
            <a:r>
              <a:rPr sz="2700" b="1">
                <a:solidFill>
                  <a:srgbClr val="919191"/>
                </a:solidFill>
                <a:latin typeface="Arial"/>
                <a:ea typeface="Arial"/>
                <a:cs typeface="Arial"/>
                <a:sym typeface="Arial"/>
              </a:rPr>
              <a:t>INVESTIGACIÓN SECUNDARIA</a:t>
            </a:r>
            <a:endParaRPr sz="2700">
              <a:solidFill>
                <a:srgbClr val="919191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 algn="l" defTabSz="411479">
              <a:defRPr sz="1800">
                <a:solidFill>
                  <a:srgbClr val="000000"/>
                </a:solidFill>
              </a:defRPr>
            </a:pPr>
            <a:r>
              <a:rPr sz="2700">
                <a:solidFill>
                  <a:srgbClr val="919191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r>
              <a:rPr sz="2700" b="1">
                <a:solidFill>
                  <a:srgbClr val="919191"/>
                </a:solidFill>
                <a:latin typeface="Arial"/>
                <a:ea typeface="Arial"/>
                <a:cs typeface="Arial"/>
                <a:sym typeface="Arial"/>
              </a:rPr>
              <a:t>Describir</a:t>
            </a:r>
            <a:r>
              <a:rPr sz="2700">
                <a:solidFill>
                  <a:srgbClr val="919191"/>
                </a:solidFill>
                <a:latin typeface="Arial"/>
                <a:ea typeface="Arial"/>
                <a:cs typeface="Arial"/>
                <a:sym typeface="Arial"/>
              </a:rPr>
              <a:t> el sistema estudiado, sus componentes y su funcionamiento 			</a:t>
            </a:r>
            <a:r>
              <a:rPr sz="2700" b="1">
                <a:solidFill>
                  <a:srgbClr val="919191"/>
                </a:solidFill>
                <a:latin typeface="Arial"/>
                <a:ea typeface="Arial"/>
                <a:cs typeface="Arial"/>
                <a:sym typeface="Arial"/>
              </a:rPr>
              <a:t>Identificar</a:t>
            </a:r>
            <a:r>
              <a:rPr sz="2700">
                <a:solidFill>
                  <a:srgbClr val="919191"/>
                </a:solidFill>
                <a:latin typeface="Arial"/>
                <a:ea typeface="Arial"/>
                <a:cs typeface="Arial"/>
                <a:sym typeface="Arial"/>
              </a:rPr>
              <a:t> su principio y sus parámetros </a:t>
            </a:r>
          </a:p>
          <a:p>
            <a:pPr lvl="0" algn="l" defTabSz="411479">
              <a:defRPr sz="1800">
                <a:solidFill>
                  <a:srgbClr val="000000"/>
                </a:solidFill>
              </a:defRPr>
            </a:pPr>
            <a:r>
              <a:rPr sz="2700">
                <a:solidFill>
                  <a:srgbClr val="919191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r>
              <a:rPr sz="2700" b="1">
                <a:solidFill>
                  <a:srgbClr val="919191"/>
                </a:solidFill>
                <a:latin typeface="Arial"/>
                <a:ea typeface="Arial"/>
                <a:cs typeface="Arial"/>
                <a:sym typeface="Arial"/>
              </a:rPr>
              <a:t>Construir</a:t>
            </a:r>
            <a:r>
              <a:rPr sz="2700">
                <a:solidFill>
                  <a:srgbClr val="919191"/>
                </a:solidFill>
                <a:latin typeface="Arial"/>
                <a:ea typeface="Arial"/>
                <a:cs typeface="Arial"/>
                <a:sym typeface="Arial"/>
              </a:rPr>
              <a:t> modelo Biomimético (Réplica del sistema natural) </a:t>
            </a:r>
          </a:p>
          <a:p>
            <a:pPr lvl="0" algn="l" defTabSz="411479">
              <a:defRPr sz="1800">
                <a:solidFill>
                  <a:srgbClr val="000000"/>
                </a:solidFill>
              </a:defRPr>
            </a:pPr>
            <a:endParaRPr sz="2700">
              <a:latin typeface="Arial"/>
              <a:ea typeface="Arial"/>
              <a:cs typeface="Arial"/>
              <a:sym typeface="Arial"/>
            </a:endParaRPr>
          </a:p>
          <a:p>
            <a:pPr lvl="0" algn="l" defTabSz="411479">
              <a:defRPr sz="1800">
                <a:solidFill>
                  <a:srgbClr val="000000"/>
                </a:solidFill>
              </a:defRPr>
            </a:pPr>
            <a:r>
              <a:rPr sz="2700" b="1">
                <a:solidFill>
                  <a:srgbClr val="919191"/>
                </a:solidFill>
                <a:latin typeface="Arial"/>
                <a:ea typeface="Arial"/>
                <a:cs typeface="Arial"/>
                <a:sym typeface="Arial"/>
              </a:rPr>
              <a:t>DESARROLLO DE PRODUCTO</a:t>
            </a:r>
            <a:endParaRPr sz="2700">
              <a:solidFill>
                <a:srgbClr val="919191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 algn="l" defTabSz="411479">
              <a:defRPr sz="1800">
                <a:solidFill>
                  <a:srgbClr val="000000"/>
                </a:solidFill>
              </a:defRPr>
            </a:pPr>
            <a:r>
              <a:rPr sz="2700">
                <a:solidFill>
                  <a:srgbClr val="919191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r>
              <a:rPr sz="2700" b="1">
                <a:solidFill>
                  <a:srgbClr val="919191"/>
                </a:solidFill>
                <a:latin typeface="Arial"/>
                <a:ea typeface="Arial"/>
                <a:cs typeface="Arial"/>
                <a:sym typeface="Arial"/>
              </a:rPr>
              <a:t>Desarrollar</a:t>
            </a:r>
            <a:r>
              <a:rPr sz="2700">
                <a:solidFill>
                  <a:srgbClr val="919191"/>
                </a:solidFill>
                <a:latin typeface="Arial"/>
                <a:ea typeface="Arial"/>
                <a:cs typeface="Arial"/>
                <a:sym typeface="Arial"/>
              </a:rPr>
              <a:t> de prueba de concepto de solución Biomimética </a:t>
            </a:r>
          </a:p>
          <a:p>
            <a:pPr lvl="0" algn="l" defTabSz="411479">
              <a:defRPr sz="1800">
                <a:solidFill>
                  <a:srgbClr val="000000"/>
                </a:solidFill>
              </a:defRPr>
            </a:pPr>
            <a:r>
              <a:rPr sz="2700">
                <a:solidFill>
                  <a:srgbClr val="919191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r>
              <a:rPr sz="2700" b="1">
                <a:solidFill>
                  <a:srgbClr val="919191"/>
                </a:solidFill>
                <a:latin typeface="Arial"/>
                <a:ea typeface="Arial"/>
                <a:cs typeface="Arial"/>
                <a:sym typeface="Arial"/>
              </a:rPr>
              <a:t>Iterar</a:t>
            </a:r>
            <a:r>
              <a:rPr sz="2700">
                <a:solidFill>
                  <a:srgbClr val="919191"/>
                </a:solidFill>
                <a:latin typeface="Arial"/>
                <a:ea typeface="Arial"/>
                <a:cs typeface="Arial"/>
                <a:sym typeface="Arial"/>
              </a:rPr>
              <a:t> solución Biomimética</a:t>
            </a:r>
          </a:p>
          <a:p>
            <a:pPr lvl="0" algn="l" defTabSz="411479">
              <a:defRPr sz="1800">
                <a:solidFill>
                  <a:srgbClr val="000000"/>
                </a:solidFill>
              </a:defRPr>
            </a:pPr>
            <a:r>
              <a:rPr sz="2700">
                <a:solidFill>
                  <a:srgbClr val="919191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r>
              <a:rPr sz="2700" b="1">
                <a:solidFill>
                  <a:srgbClr val="919191"/>
                </a:solidFill>
                <a:latin typeface="Arial"/>
                <a:ea typeface="Arial"/>
                <a:cs typeface="Arial"/>
                <a:sym typeface="Arial"/>
              </a:rPr>
              <a:t>Integrar</a:t>
            </a:r>
            <a:r>
              <a:rPr sz="2700">
                <a:solidFill>
                  <a:srgbClr val="919191"/>
                </a:solidFill>
                <a:latin typeface="Arial"/>
                <a:ea typeface="Arial"/>
                <a:cs typeface="Arial"/>
                <a:sym typeface="Arial"/>
              </a:rPr>
              <a:t> criterios de desarrollo de producto</a:t>
            </a:r>
          </a:p>
        </p:txBody>
      </p:sp>
      <p:sp>
        <p:nvSpPr>
          <p:cNvPr id="159" name="Shape 159"/>
          <p:cNvSpPr/>
          <p:nvPr/>
        </p:nvSpPr>
        <p:spPr>
          <a:xfrm flipV="1">
            <a:off x="-413147" y="3084751"/>
            <a:ext cx="13831094" cy="1"/>
          </a:xfrm>
          <a:prstGeom prst="line">
            <a:avLst/>
          </a:prstGeom>
          <a:ln w="12700">
            <a:solidFill>
              <a:srgbClr val="F1B441"/>
            </a:solidFill>
            <a:miter lim="400000"/>
          </a:ln>
        </p:spPr>
        <p:txBody>
          <a:bodyPr lIns="50800" tIns="50800" rIns="50800" bIns="50800" anchor="ctr"/>
          <a:lstStyle/>
          <a:p>
            <a:pPr lvl="0">
              <a:defRPr sz="2400" cap="all" spc="384">
                <a:solidFill>
                  <a:srgbClr val="55D7FF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endParaRPr/>
          </a:p>
        </p:txBody>
      </p:sp>
      <p:sp>
        <p:nvSpPr>
          <p:cNvPr id="160" name="Shape 160"/>
          <p:cNvSpPr/>
          <p:nvPr/>
        </p:nvSpPr>
        <p:spPr>
          <a:xfrm>
            <a:off x="660400" y="1164166"/>
            <a:ext cx="11684000" cy="9459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 algn="l" defTabSz="350520">
              <a:defRPr sz="4800" b="1" cap="all" spc="768">
                <a:solidFill>
                  <a:srgbClr val="FDA600"/>
                </a:solidFill>
              </a:defRPr>
            </a:lvl1pPr>
          </a:lstStyle>
          <a:p>
            <a:pPr lvl="0">
              <a:defRPr sz="1800" b="0" cap="none" spc="0">
                <a:solidFill>
                  <a:srgbClr val="000000"/>
                </a:solidFill>
              </a:defRPr>
            </a:pPr>
            <a:r>
              <a:rPr sz="4800" b="1" cap="all" spc="768">
                <a:solidFill>
                  <a:srgbClr val="FDA600"/>
                </a:solidFill>
              </a:rPr>
              <a:t>METODOLOGÍA</a:t>
            </a:r>
          </a:p>
        </p:txBody>
      </p:sp>
      <p:sp>
        <p:nvSpPr>
          <p:cNvPr id="161" name="Shape 161"/>
          <p:cNvSpPr/>
          <p:nvPr/>
        </p:nvSpPr>
        <p:spPr>
          <a:xfrm>
            <a:off x="11006101" y="109724"/>
            <a:ext cx="1913864" cy="9459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 lvl="0" defTabSz="262889">
              <a:defRPr sz="1800">
                <a:solidFill>
                  <a:srgbClr val="000000"/>
                </a:solidFill>
              </a:defRPr>
            </a:pPr>
            <a:r>
              <a:rPr sz="2790" b="1" cap="all" spc="446">
                <a:solidFill>
                  <a:srgbClr val="55D7FF"/>
                </a:solidFill>
              </a:rPr>
              <a:t>DIs∫ing</a:t>
            </a:r>
          </a:p>
          <a:p>
            <a:pPr lvl="0" defTabSz="262889">
              <a:defRPr sz="1800">
                <a:solidFill>
                  <a:srgbClr val="000000"/>
                </a:solidFill>
              </a:defRPr>
            </a:pPr>
            <a:r>
              <a:rPr cap="all" spc="288">
                <a:solidFill>
                  <a:srgbClr val="55D7FF"/>
                </a:solidFill>
              </a:rPr>
              <a:t>uchile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/>
          <p:nvPr/>
        </p:nvSpPr>
        <p:spPr>
          <a:xfrm>
            <a:off x="660400" y="1020233"/>
            <a:ext cx="11684000" cy="23147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6200" cap="all" spc="992">
                <a:solidFill>
                  <a:srgbClr val="FDA600"/>
                </a:solidFill>
              </a:rPr>
              <a:t>primer·WS·integrado</a:t>
            </a:r>
            <a:endParaRPr sz="6200" b="1" cap="all" spc="992">
              <a:solidFill>
                <a:srgbClr val="FDA600"/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6200" b="1" cap="all" spc="992">
                <a:solidFill>
                  <a:srgbClr val="FDA600"/>
                </a:solidFill>
              </a:rPr>
              <a:t>DIseño &amp; ingeniería</a:t>
            </a:r>
          </a:p>
        </p:txBody>
      </p:sp>
      <p:sp>
        <p:nvSpPr>
          <p:cNvPr id="41" name="Shape 41"/>
          <p:cNvSpPr/>
          <p:nvPr/>
        </p:nvSpPr>
        <p:spPr>
          <a:xfrm>
            <a:off x="660400" y="5251812"/>
            <a:ext cx="11684000" cy="36496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6200" cap="all" spc="992"/>
              <a:t>Ing.mecánica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6200" cap="all" spc="992"/>
              <a:t>Fablab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6200" cap="all" spc="992"/>
              <a:t>Diseño</a:t>
            </a:r>
          </a:p>
        </p:txBody>
      </p:sp>
      <p:sp>
        <p:nvSpPr>
          <p:cNvPr id="42" name="Shape 42"/>
          <p:cNvSpPr/>
          <p:nvPr/>
        </p:nvSpPr>
        <p:spPr>
          <a:xfrm flipV="1">
            <a:off x="-413147" y="3084751"/>
            <a:ext cx="13831094" cy="1"/>
          </a:xfrm>
          <a:prstGeom prst="line">
            <a:avLst/>
          </a:prstGeom>
          <a:ln w="12700">
            <a:solidFill>
              <a:srgbClr val="F1B441"/>
            </a:solidFill>
            <a:miter lim="400000"/>
          </a:ln>
        </p:spPr>
        <p:txBody>
          <a:bodyPr lIns="50800" tIns="50800" rIns="50800" bIns="50800" anchor="ctr"/>
          <a:lstStyle/>
          <a:p>
            <a:pPr lvl="0">
              <a:defRPr sz="2400" cap="all" spc="384">
                <a:solidFill>
                  <a:srgbClr val="55D7FF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endParaRPr/>
          </a:p>
        </p:txBody>
      </p:sp>
      <p:sp>
        <p:nvSpPr>
          <p:cNvPr id="43" name="Shape 43"/>
          <p:cNvSpPr/>
          <p:nvPr/>
        </p:nvSpPr>
        <p:spPr>
          <a:xfrm>
            <a:off x="660400" y="9043789"/>
            <a:ext cx="11684000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>
            <a:lvl1pPr defTabSz="566674">
              <a:defRPr sz="2328" cap="all" spc="372">
                <a:solidFill>
                  <a:srgbClr val="4F4F4F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 lvl="0">
              <a:defRPr sz="1800" cap="none" spc="0">
                <a:solidFill>
                  <a:srgbClr val="000000"/>
                </a:solidFill>
              </a:defRPr>
            </a:pPr>
            <a:r>
              <a:rPr sz="2328" cap="all" spc="372">
                <a:solidFill>
                  <a:srgbClr val="4F4F4F"/>
                </a:solidFill>
              </a:rPr>
              <a:t>escuela de diseño · u.chile · 26 AGOSTO 2014</a:t>
            </a:r>
          </a:p>
        </p:txBody>
      </p:sp>
      <p:sp>
        <p:nvSpPr>
          <p:cNvPr id="44" name="Shape 44"/>
          <p:cNvSpPr/>
          <p:nvPr/>
        </p:nvSpPr>
        <p:spPr>
          <a:xfrm>
            <a:off x="2872647" y="3765187"/>
            <a:ext cx="7259506" cy="19457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>
              <a:defRPr sz="8000" b="1" cap="all" spc="1279">
                <a:solidFill>
                  <a:srgbClr val="55D7FF"/>
                </a:solidFill>
              </a:defRPr>
            </a:lvl1pPr>
          </a:lstStyle>
          <a:p>
            <a:pPr lvl="0">
              <a:defRPr sz="1800" b="0" cap="none" spc="0">
                <a:solidFill>
                  <a:srgbClr val="000000"/>
                </a:solidFill>
              </a:defRPr>
            </a:pPr>
            <a:r>
              <a:rPr sz="8000" b="1" cap="all" spc="1279">
                <a:solidFill>
                  <a:srgbClr val="55D7FF"/>
                </a:solidFill>
              </a:rPr>
              <a:t>DIs∫ing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5727000209_1622eabb87_z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59" y="-4035"/>
            <a:ext cx="13758165" cy="10318623"/>
          </a:xfrm>
          <a:prstGeom prst="rect">
            <a:avLst/>
          </a:prstGeom>
          <a:ln w="12700">
            <a:miter lim="400000"/>
          </a:ln>
        </p:spPr>
      </p:pic>
      <p:sp>
        <p:nvSpPr>
          <p:cNvPr id="164" name="Shape 164"/>
          <p:cNvSpPr/>
          <p:nvPr/>
        </p:nvSpPr>
        <p:spPr>
          <a:xfrm>
            <a:off x="660400" y="1003300"/>
            <a:ext cx="11684000" cy="9886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 algn="l" defTabSz="484886">
              <a:defRPr sz="5146" b="1" cap="all" spc="823">
                <a:solidFill>
                  <a:srgbClr val="FDA600"/>
                </a:solidFill>
                <a:effectLst>
                  <a:outerShdw blurRad="147574" dir="18900000" rotWithShape="0">
                    <a:srgbClr val="000000"/>
                  </a:outerShdw>
                </a:effectLst>
              </a:defRPr>
            </a:lvl1pPr>
          </a:lstStyle>
          <a:p>
            <a:pPr lvl="0">
              <a:defRPr sz="1800" b="0" cap="none" spc="0">
                <a:solidFill>
                  <a:srgbClr val="000000"/>
                </a:solidFill>
                <a:effectLst/>
              </a:defRPr>
            </a:pPr>
            <a:r>
              <a:rPr sz="5146" b="1" cap="all" spc="823">
                <a:solidFill>
                  <a:srgbClr val="FDA600"/>
                </a:solidFill>
                <a:effectLst>
                  <a:outerShdw blurRad="147574" dir="18900000" rotWithShape="0">
                    <a:srgbClr val="000000"/>
                  </a:outerShdw>
                </a:effectLst>
              </a:rPr>
              <a:t>Problema</a:t>
            </a:r>
          </a:p>
        </p:txBody>
      </p:sp>
      <p:sp>
        <p:nvSpPr>
          <p:cNvPr id="165" name="Shape 165"/>
          <p:cNvSpPr/>
          <p:nvPr/>
        </p:nvSpPr>
        <p:spPr>
          <a:xfrm>
            <a:off x="660400" y="508000"/>
            <a:ext cx="3678113" cy="508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>
            <a:lvl1pPr algn="l" defTabSz="566674">
              <a:defRPr sz="2328" cap="all" spc="372"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 lvl="0">
              <a:defRPr sz="1800" cap="none" spc="0">
                <a:solidFill>
                  <a:srgbClr val="000000"/>
                </a:solidFill>
              </a:defRPr>
            </a:pPr>
            <a:r>
              <a:rPr sz="2328" cap="all" spc="372">
                <a:solidFill>
                  <a:srgbClr val="FFFFFF"/>
                </a:solidFill>
              </a:rPr>
              <a:t>biomimética: </a:t>
            </a:r>
          </a:p>
        </p:txBody>
      </p:sp>
      <p:sp>
        <p:nvSpPr>
          <p:cNvPr id="166" name="Shape 166"/>
          <p:cNvSpPr/>
          <p:nvPr/>
        </p:nvSpPr>
        <p:spPr>
          <a:xfrm flipV="1">
            <a:off x="-413147" y="3084751"/>
            <a:ext cx="13831094" cy="1"/>
          </a:xfrm>
          <a:prstGeom prst="line">
            <a:avLst/>
          </a:prstGeom>
          <a:ln w="12700">
            <a:solidFill>
              <a:srgbClr val="F1B441"/>
            </a:solidFill>
            <a:miter lim="400000"/>
          </a:ln>
        </p:spPr>
        <p:txBody>
          <a:bodyPr lIns="50800" tIns="50800" rIns="50800" bIns="50800" anchor="ctr"/>
          <a:lstStyle/>
          <a:p>
            <a:pPr lvl="0">
              <a:defRPr sz="2400" cap="all" spc="384">
                <a:solidFill>
                  <a:srgbClr val="55D7FF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endParaRPr/>
          </a:p>
        </p:txBody>
      </p:sp>
      <p:sp>
        <p:nvSpPr>
          <p:cNvPr id="167" name="Shape 167"/>
          <p:cNvSpPr/>
          <p:nvPr/>
        </p:nvSpPr>
        <p:spPr>
          <a:xfrm>
            <a:off x="11006101" y="109724"/>
            <a:ext cx="1913864" cy="9459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 lvl="0" defTabSz="262889">
              <a:defRPr sz="1800">
                <a:solidFill>
                  <a:srgbClr val="000000"/>
                </a:solidFill>
              </a:defRPr>
            </a:pPr>
            <a:r>
              <a:rPr sz="2790" b="1" cap="all" spc="446">
                <a:solidFill>
                  <a:srgbClr val="55D7FF"/>
                </a:solidFill>
              </a:rPr>
              <a:t>DIs∫ing</a:t>
            </a:r>
          </a:p>
          <a:p>
            <a:pPr lvl="0" defTabSz="262889">
              <a:defRPr sz="1800">
                <a:solidFill>
                  <a:srgbClr val="000000"/>
                </a:solidFill>
              </a:defRPr>
            </a:pPr>
            <a:r>
              <a:rPr cap="all" spc="288">
                <a:solidFill>
                  <a:srgbClr val="55D7FF"/>
                </a:solidFill>
              </a:rPr>
              <a:t>uchile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/>
          <p:nvPr/>
        </p:nvSpPr>
        <p:spPr>
          <a:xfrm>
            <a:off x="660400" y="1003300"/>
            <a:ext cx="11684000" cy="9886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 algn="l" defTabSz="484886">
              <a:defRPr sz="5146" b="1" cap="all" spc="823">
                <a:solidFill>
                  <a:srgbClr val="FDA600"/>
                </a:solidFill>
              </a:defRPr>
            </a:lvl1pPr>
          </a:lstStyle>
          <a:p>
            <a:pPr lvl="0">
              <a:defRPr sz="1800" b="0" cap="none" spc="0">
                <a:solidFill>
                  <a:srgbClr val="000000"/>
                </a:solidFill>
              </a:defRPr>
            </a:pPr>
            <a:r>
              <a:rPr sz="5146" b="1" cap="all" spc="823">
                <a:solidFill>
                  <a:srgbClr val="FDA600"/>
                </a:solidFill>
              </a:rPr>
              <a:t>Necesidad:</a:t>
            </a:r>
          </a:p>
        </p:txBody>
      </p:sp>
      <p:sp>
        <p:nvSpPr>
          <p:cNvPr id="170" name="Shape 170"/>
          <p:cNvSpPr/>
          <p:nvPr/>
        </p:nvSpPr>
        <p:spPr>
          <a:xfrm>
            <a:off x="584398" y="5506471"/>
            <a:ext cx="11836004" cy="36026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 lvl="0" algn="l" defTabSz="473201">
              <a:defRPr sz="1800">
                <a:solidFill>
                  <a:srgbClr val="000000"/>
                </a:solidFill>
              </a:defRPr>
            </a:pPr>
            <a:r>
              <a:rPr sz="5022" cap="all" spc="803"/>
              <a:t>órtesis para </a:t>
            </a:r>
            <a:r>
              <a:rPr sz="5022" b="1" cap="all" spc="803"/>
              <a:t>inmovilización</a:t>
            </a:r>
            <a:r>
              <a:rPr sz="5022" cap="all" spc="803"/>
              <a:t> </a:t>
            </a:r>
            <a:r>
              <a:rPr sz="5022" b="1" cap="all" spc="803"/>
              <a:t>rápida</a:t>
            </a:r>
            <a:r>
              <a:rPr sz="5022" cap="all" spc="803"/>
              <a:t> y </a:t>
            </a:r>
            <a:r>
              <a:rPr sz="5022" b="1" cap="all" spc="803"/>
              <a:t>segura</a:t>
            </a:r>
            <a:r>
              <a:rPr sz="5022" cap="all" spc="803"/>
              <a:t> de articulaciones </a:t>
            </a:r>
          </a:p>
          <a:p>
            <a:pPr lvl="0" algn="l" defTabSz="473201">
              <a:defRPr sz="1800">
                <a:solidFill>
                  <a:srgbClr val="000000"/>
                </a:solidFill>
              </a:defRPr>
            </a:pPr>
            <a:r>
              <a:rPr sz="5022" cap="all" spc="803"/>
              <a:t>en casos de emergencia. </a:t>
            </a:r>
          </a:p>
        </p:txBody>
      </p:sp>
      <p:sp>
        <p:nvSpPr>
          <p:cNvPr id="171" name="Shape 171"/>
          <p:cNvSpPr/>
          <p:nvPr/>
        </p:nvSpPr>
        <p:spPr>
          <a:xfrm>
            <a:off x="702931" y="2208873"/>
            <a:ext cx="11836004" cy="13935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 lvl="0" algn="l" defTabSz="443991">
              <a:defRPr sz="1800">
                <a:solidFill>
                  <a:srgbClr val="000000"/>
                </a:solidFill>
              </a:defRPr>
            </a:pPr>
            <a:r>
              <a:rPr sz="4712" b="1" cap="all" spc="753"/>
              <a:t>órtesis</a:t>
            </a:r>
            <a:r>
              <a:rPr sz="4712" cap="all" spc="753"/>
              <a:t> de respuesta rápida</a:t>
            </a:r>
          </a:p>
        </p:txBody>
      </p:sp>
      <p:sp>
        <p:nvSpPr>
          <p:cNvPr id="172" name="Shape 172"/>
          <p:cNvSpPr/>
          <p:nvPr/>
        </p:nvSpPr>
        <p:spPr>
          <a:xfrm flipV="1">
            <a:off x="-413147" y="3084751"/>
            <a:ext cx="13831094" cy="1"/>
          </a:xfrm>
          <a:prstGeom prst="line">
            <a:avLst/>
          </a:prstGeom>
          <a:ln w="12700">
            <a:solidFill>
              <a:srgbClr val="F1B441"/>
            </a:solidFill>
            <a:miter lim="400000"/>
          </a:ln>
        </p:spPr>
        <p:txBody>
          <a:bodyPr lIns="50800" tIns="50800" rIns="50800" bIns="50800" anchor="ctr"/>
          <a:lstStyle/>
          <a:p>
            <a:pPr lvl="0">
              <a:defRPr sz="2400" cap="all" spc="384">
                <a:solidFill>
                  <a:srgbClr val="55D7FF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endParaRPr/>
          </a:p>
        </p:txBody>
      </p:sp>
      <p:sp>
        <p:nvSpPr>
          <p:cNvPr id="173" name="Shape 173"/>
          <p:cNvSpPr/>
          <p:nvPr/>
        </p:nvSpPr>
        <p:spPr>
          <a:xfrm>
            <a:off x="660400" y="508000"/>
            <a:ext cx="3678113" cy="508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>
            <a:lvl1pPr algn="l" defTabSz="566674">
              <a:defRPr sz="2328" cap="all" spc="372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 lvl="0">
              <a:defRPr sz="1800" cap="none" spc="0"/>
            </a:pPr>
            <a:r>
              <a:rPr sz="2328" cap="all" spc="372"/>
              <a:t>biomimética: </a:t>
            </a:r>
          </a:p>
        </p:txBody>
      </p:sp>
      <p:sp>
        <p:nvSpPr>
          <p:cNvPr id="174" name="Shape 174"/>
          <p:cNvSpPr/>
          <p:nvPr/>
        </p:nvSpPr>
        <p:spPr>
          <a:xfrm>
            <a:off x="11006101" y="109724"/>
            <a:ext cx="1913864" cy="9459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 lvl="0" defTabSz="262889">
              <a:defRPr sz="1800">
                <a:solidFill>
                  <a:srgbClr val="000000"/>
                </a:solidFill>
              </a:defRPr>
            </a:pPr>
            <a:r>
              <a:rPr sz="2790" b="1" cap="all" spc="446">
                <a:solidFill>
                  <a:srgbClr val="55D7FF"/>
                </a:solidFill>
              </a:rPr>
              <a:t>DIs∫ing</a:t>
            </a:r>
          </a:p>
          <a:p>
            <a:pPr lvl="0" defTabSz="262889">
              <a:defRPr sz="1800">
                <a:solidFill>
                  <a:srgbClr val="000000"/>
                </a:solidFill>
              </a:defRPr>
            </a:pPr>
            <a:r>
              <a:rPr cap="all" spc="288">
                <a:solidFill>
                  <a:srgbClr val="55D7FF"/>
                </a:solidFill>
              </a:rPr>
              <a:t>uchile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hape 176"/>
          <p:cNvSpPr/>
          <p:nvPr/>
        </p:nvSpPr>
        <p:spPr>
          <a:xfrm>
            <a:off x="660400" y="1003300"/>
            <a:ext cx="11684000" cy="9886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 algn="l" defTabSz="484886">
              <a:defRPr sz="5146" b="1" cap="all" spc="823">
                <a:solidFill>
                  <a:srgbClr val="FDA600"/>
                </a:solidFill>
              </a:defRPr>
            </a:lvl1pPr>
          </a:lstStyle>
          <a:p>
            <a:pPr lvl="0">
              <a:defRPr sz="1800" b="0" cap="none" spc="0">
                <a:solidFill>
                  <a:srgbClr val="000000"/>
                </a:solidFill>
              </a:defRPr>
            </a:pPr>
            <a:r>
              <a:rPr sz="5146" b="1" cap="all" spc="823">
                <a:solidFill>
                  <a:srgbClr val="FDA600"/>
                </a:solidFill>
              </a:rPr>
              <a:t>Necesidad:</a:t>
            </a:r>
          </a:p>
        </p:txBody>
      </p:sp>
      <p:sp>
        <p:nvSpPr>
          <p:cNvPr id="177" name="Shape 177"/>
          <p:cNvSpPr/>
          <p:nvPr/>
        </p:nvSpPr>
        <p:spPr>
          <a:xfrm>
            <a:off x="711200" y="2113410"/>
            <a:ext cx="11684000" cy="9886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 algn="l" defTabSz="257047">
              <a:defRPr sz="2728" b="1" cap="all" spc="436">
                <a:solidFill>
                  <a:srgbClr val="000000"/>
                </a:solidFill>
              </a:defRPr>
            </a:lvl1pPr>
          </a:lstStyle>
          <a:p>
            <a:pPr lvl="0">
              <a:defRPr sz="1800" b="0" cap="none" spc="0"/>
            </a:pPr>
            <a:r>
              <a:rPr sz="2728" b="1" cap="all" spc="436"/>
              <a:t>mecanismo autobloqueante de cierre rápido</a:t>
            </a:r>
          </a:p>
        </p:txBody>
      </p:sp>
      <p:pic>
        <p:nvPicPr>
          <p:cNvPr id="178" name="productimage-picture-kuunarliigeseortoos-am-kg-ar-1-r-reh4mat-1935_jpg_640x480_q85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28955" y="3080436"/>
            <a:ext cx="10010638" cy="6673760"/>
          </a:xfrm>
          <a:prstGeom prst="rect">
            <a:avLst/>
          </a:prstGeom>
          <a:ln w="12700">
            <a:miter lim="400000"/>
          </a:ln>
        </p:spPr>
      </p:pic>
      <p:sp>
        <p:nvSpPr>
          <p:cNvPr id="179" name="Shape 179"/>
          <p:cNvSpPr/>
          <p:nvPr/>
        </p:nvSpPr>
        <p:spPr>
          <a:xfrm>
            <a:off x="5502462" y="-785773"/>
            <a:ext cx="6348313" cy="13982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800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0" dirty="0">
                <a:solidFill>
                  <a:srgbClr val="FFFFFF"/>
                </a:solidFill>
              </a:rPr>
              <a:t>X</a:t>
            </a:r>
          </a:p>
        </p:txBody>
      </p:sp>
      <p:sp>
        <p:nvSpPr>
          <p:cNvPr id="180" name="Shape 180"/>
          <p:cNvSpPr/>
          <p:nvPr/>
        </p:nvSpPr>
        <p:spPr>
          <a:xfrm flipV="1">
            <a:off x="-413147" y="3084751"/>
            <a:ext cx="13831094" cy="1"/>
          </a:xfrm>
          <a:prstGeom prst="line">
            <a:avLst/>
          </a:prstGeom>
          <a:ln w="12700">
            <a:solidFill>
              <a:srgbClr val="F1B441"/>
            </a:solidFill>
            <a:miter lim="400000"/>
          </a:ln>
        </p:spPr>
        <p:txBody>
          <a:bodyPr lIns="50800" tIns="50800" rIns="50800" bIns="50800" anchor="ctr"/>
          <a:lstStyle/>
          <a:p>
            <a:pPr lvl="0">
              <a:defRPr sz="2400" cap="all" spc="384">
                <a:solidFill>
                  <a:srgbClr val="55D7FF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endParaRPr/>
          </a:p>
        </p:txBody>
      </p:sp>
      <p:sp>
        <p:nvSpPr>
          <p:cNvPr id="181" name="Shape 181"/>
          <p:cNvSpPr/>
          <p:nvPr/>
        </p:nvSpPr>
        <p:spPr>
          <a:xfrm>
            <a:off x="660400" y="508000"/>
            <a:ext cx="3678113" cy="508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>
            <a:lvl1pPr algn="l" defTabSz="566674">
              <a:defRPr sz="2328" cap="all" spc="372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 lvl="0">
              <a:defRPr sz="1800" cap="none" spc="0"/>
            </a:pPr>
            <a:r>
              <a:rPr sz="2328" cap="all" spc="372"/>
              <a:t>biomimética: </a:t>
            </a:r>
          </a:p>
        </p:txBody>
      </p:sp>
      <p:sp>
        <p:nvSpPr>
          <p:cNvPr id="182" name="Shape 182"/>
          <p:cNvSpPr/>
          <p:nvPr/>
        </p:nvSpPr>
        <p:spPr>
          <a:xfrm>
            <a:off x="11006101" y="109724"/>
            <a:ext cx="1913864" cy="9459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 lvl="0" defTabSz="262889">
              <a:defRPr sz="1800">
                <a:solidFill>
                  <a:srgbClr val="000000"/>
                </a:solidFill>
              </a:defRPr>
            </a:pPr>
            <a:r>
              <a:rPr sz="2790" b="1" cap="all" spc="446">
                <a:solidFill>
                  <a:srgbClr val="55D7FF"/>
                </a:solidFill>
              </a:rPr>
              <a:t>DIs∫ing</a:t>
            </a:r>
          </a:p>
          <a:p>
            <a:pPr lvl="0" defTabSz="262889">
              <a:defRPr sz="1800">
                <a:solidFill>
                  <a:srgbClr val="000000"/>
                </a:solidFill>
              </a:defRPr>
            </a:pPr>
            <a:r>
              <a:rPr cap="all" spc="288">
                <a:solidFill>
                  <a:srgbClr val="55D7FF"/>
                </a:solidFill>
              </a:rPr>
              <a:t>uchile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Shape 184"/>
          <p:cNvSpPr/>
          <p:nvPr/>
        </p:nvSpPr>
        <p:spPr>
          <a:xfrm>
            <a:off x="660400" y="440048"/>
            <a:ext cx="4131734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>
            <a:lvl1pPr algn="l" defTabSz="566674">
              <a:defRPr sz="2328" cap="all" spc="372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 lvl="0">
              <a:defRPr sz="1800" cap="none" spc="0"/>
            </a:pPr>
            <a:r>
              <a:rPr sz="2328" cap="all" spc="372"/>
              <a:t>biomimética: </a:t>
            </a:r>
          </a:p>
        </p:txBody>
      </p:sp>
      <p:sp>
        <p:nvSpPr>
          <p:cNvPr id="185" name="Shape 185"/>
          <p:cNvSpPr/>
          <p:nvPr/>
        </p:nvSpPr>
        <p:spPr>
          <a:xfrm>
            <a:off x="660400" y="3336130"/>
            <a:ext cx="12223023" cy="6108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lnSpcReduction="10000"/>
          </a:bodyPr>
          <a:lstStyle/>
          <a:p>
            <a:pPr lvl="0" algn="l" defTabSz="411479">
              <a:defRPr sz="1800">
                <a:solidFill>
                  <a:srgbClr val="000000"/>
                </a:solidFill>
              </a:defRPr>
            </a:pPr>
            <a:r>
              <a:rPr sz="2700" b="1">
                <a:solidFill>
                  <a:srgbClr val="919191"/>
                </a:solidFill>
                <a:latin typeface="Arial"/>
                <a:ea typeface="Arial"/>
                <a:cs typeface="Arial"/>
                <a:sym typeface="Arial"/>
              </a:rPr>
              <a:t>INVESTIGACIÓN PRIMARIA</a:t>
            </a:r>
            <a:endParaRPr sz="2700">
              <a:solidFill>
                <a:srgbClr val="919191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 algn="l" defTabSz="411479">
              <a:defRPr sz="1800">
                <a:solidFill>
                  <a:srgbClr val="000000"/>
                </a:solidFill>
              </a:defRPr>
            </a:pPr>
            <a:r>
              <a:rPr sz="2700">
                <a:solidFill>
                  <a:srgbClr val="919191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r>
              <a:rPr sz="2700" b="1">
                <a:solidFill>
                  <a:srgbClr val="919191"/>
                </a:solidFill>
                <a:latin typeface="Arial"/>
                <a:ea typeface="Arial"/>
                <a:cs typeface="Arial"/>
                <a:sym typeface="Arial"/>
              </a:rPr>
              <a:t>Plantear</a:t>
            </a:r>
            <a:r>
              <a:rPr sz="2700">
                <a:solidFill>
                  <a:srgbClr val="919191"/>
                </a:solidFill>
                <a:latin typeface="Arial"/>
                <a:ea typeface="Arial"/>
                <a:cs typeface="Arial"/>
                <a:sym typeface="Arial"/>
              </a:rPr>
              <a:t> problema</a:t>
            </a:r>
          </a:p>
          <a:p>
            <a:pPr lvl="0" algn="l" defTabSz="411479">
              <a:defRPr sz="1800">
                <a:solidFill>
                  <a:srgbClr val="000000"/>
                </a:solidFill>
              </a:defRPr>
            </a:pPr>
            <a:r>
              <a:rPr sz="2700">
                <a:latin typeface="Arial"/>
                <a:ea typeface="Arial"/>
                <a:cs typeface="Arial"/>
                <a:sym typeface="Arial"/>
              </a:rPr>
              <a:t>	</a:t>
            </a:r>
            <a:r>
              <a:rPr sz="2700" b="1">
                <a:solidFill>
                  <a:srgbClr val="FDA600"/>
                </a:solidFill>
                <a:latin typeface="Arial"/>
                <a:ea typeface="Arial"/>
                <a:cs typeface="Arial"/>
                <a:sym typeface="Arial"/>
              </a:rPr>
              <a:t>Recopilar</a:t>
            </a:r>
            <a:r>
              <a:rPr sz="2700">
                <a:latin typeface="Arial"/>
                <a:ea typeface="Arial"/>
                <a:cs typeface="Arial"/>
                <a:sym typeface="Arial"/>
              </a:rPr>
              <a:t> soluciones de la naturaleza a problemas análogos</a:t>
            </a:r>
          </a:p>
          <a:p>
            <a:pPr lvl="0" algn="l" defTabSz="411479">
              <a:defRPr sz="1800">
                <a:solidFill>
                  <a:srgbClr val="000000"/>
                </a:solidFill>
              </a:defRPr>
            </a:pPr>
            <a:r>
              <a:rPr sz="2700">
                <a:latin typeface="Arial"/>
                <a:ea typeface="Arial"/>
                <a:cs typeface="Arial"/>
                <a:sym typeface="Arial"/>
              </a:rPr>
              <a:t>	</a:t>
            </a:r>
            <a:r>
              <a:rPr sz="2700" b="1">
                <a:solidFill>
                  <a:srgbClr val="FDA600"/>
                </a:solidFill>
                <a:latin typeface="Arial"/>
                <a:ea typeface="Arial"/>
                <a:cs typeface="Arial"/>
                <a:sym typeface="Arial"/>
              </a:rPr>
              <a:t>Generar</a:t>
            </a:r>
            <a:r>
              <a:rPr sz="2700">
                <a:latin typeface="Arial"/>
                <a:ea typeface="Arial"/>
                <a:cs typeface="Arial"/>
                <a:sym typeface="Arial"/>
              </a:rPr>
              <a:t> un catálogo de soluciones</a:t>
            </a:r>
          </a:p>
          <a:p>
            <a:pPr lvl="0" algn="l" defTabSz="411479">
              <a:defRPr sz="1800">
                <a:solidFill>
                  <a:srgbClr val="000000"/>
                </a:solidFill>
              </a:defRPr>
            </a:pPr>
            <a:r>
              <a:rPr sz="2700">
                <a:latin typeface="Arial"/>
                <a:ea typeface="Arial"/>
                <a:cs typeface="Arial"/>
                <a:sym typeface="Arial"/>
              </a:rPr>
              <a:t>	</a:t>
            </a:r>
            <a:r>
              <a:rPr sz="2700" b="1">
                <a:solidFill>
                  <a:srgbClr val="55D7FF"/>
                </a:solidFill>
                <a:latin typeface="Arial"/>
                <a:ea typeface="Arial"/>
                <a:cs typeface="Arial"/>
                <a:sym typeface="Arial"/>
              </a:rPr>
              <a:t>Establecer</a:t>
            </a:r>
            <a:r>
              <a:rPr sz="2700" b="1">
                <a:latin typeface="Arial"/>
                <a:ea typeface="Arial"/>
                <a:cs typeface="Arial"/>
                <a:sym typeface="Arial"/>
              </a:rPr>
              <a:t> </a:t>
            </a:r>
            <a:r>
              <a:rPr sz="2700">
                <a:latin typeface="Arial"/>
                <a:ea typeface="Arial"/>
                <a:cs typeface="Arial"/>
                <a:sym typeface="Arial"/>
              </a:rPr>
              <a:t>solución mas viable</a:t>
            </a:r>
          </a:p>
          <a:p>
            <a:pPr lvl="0" algn="l" defTabSz="411479">
              <a:defRPr sz="1800">
                <a:solidFill>
                  <a:srgbClr val="000000"/>
                </a:solidFill>
              </a:defRPr>
            </a:pPr>
            <a:endParaRPr sz="2700">
              <a:solidFill>
                <a:srgbClr val="919191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 algn="l" defTabSz="411479">
              <a:defRPr sz="1800">
                <a:solidFill>
                  <a:srgbClr val="000000"/>
                </a:solidFill>
              </a:defRPr>
            </a:pPr>
            <a:r>
              <a:rPr sz="2700" b="1">
                <a:solidFill>
                  <a:srgbClr val="919191"/>
                </a:solidFill>
                <a:latin typeface="Arial"/>
                <a:ea typeface="Arial"/>
                <a:cs typeface="Arial"/>
                <a:sym typeface="Arial"/>
              </a:rPr>
              <a:t>INVESTIGACIÓN SECUNDARIA</a:t>
            </a:r>
            <a:endParaRPr sz="2700">
              <a:solidFill>
                <a:srgbClr val="919191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 algn="l" defTabSz="411479">
              <a:defRPr sz="1800">
                <a:solidFill>
                  <a:srgbClr val="000000"/>
                </a:solidFill>
              </a:defRPr>
            </a:pPr>
            <a:r>
              <a:rPr sz="2700">
                <a:solidFill>
                  <a:srgbClr val="919191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r>
              <a:rPr sz="2700" b="1">
                <a:solidFill>
                  <a:srgbClr val="919191"/>
                </a:solidFill>
                <a:latin typeface="Arial"/>
                <a:ea typeface="Arial"/>
                <a:cs typeface="Arial"/>
                <a:sym typeface="Arial"/>
              </a:rPr>
              <a:t>Describir</a:t>
            </a:r>
            <a:r>
              <a:rPr sz="2700">
                <a:solidFill>
                  <a:srgbClr val="919191"/>
                </a:solidFill>
                <a:latin typeface="Arial"/>
                <a:ea typeface="Arial"/>
                <a:cs typeface="Arial"/>
                <a:sym typeface="Arial"/>
              </a:rPr>
              <a:t> el sistema estudiado, sus componentes y su funcionamiento 			</a:t>
            </a:r>
            <a:r>
              <a:rPr sz="2700" b="1">
                <a:solidFill>
                  <a:srgbClr val="919191"/>
                </a:solidFill>
                <a:latin typeface="Arial"/>
                <a:ea typeface="Arial"/>
                <a:cs typeface="Arial"/>
                <a:sym typeface="Arial"/>
              </a:rPr>
              <a:t>Identificar</a:t>
            </a:r>
            <a:r>
              <a:rPr sz="2700">
                <a:solidFill>
                  <a:srgbClr val="919191"/>
                </a:solidFill>
                <a:latin typeface="Arial"/>
                <a:ea typeface="Arial"/>
                <a:cs typeface="Arial"/>
                <a:sym typeface="Arial"/>
              </a:rPr>
              <a:t> su principio y sus parámetros </a:t>
            </a:r>
          </a:p>
          <a:p>
            <a:pPr lvl="0" algn="l" defTabSz="411479">
              <a:defRPr sz="1800">
                <a:solidFill>
                  <a:srgbClr val="000000"/>
                </a:solidFill>
              </a:defRPr>
            </a:pPr>
            <a:r>
              <a:rPr sz="2700">
                <a:solidFill>
                  <a:srgbClr val="919191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r>
              <a:rPr sz="2700" b="1">
                <a:solidFill>
                  <a:srgbClr val="919191"/>
                </a:solidFill>
                <a:latin typeface="Arial"/>
                <a:ea typeface="Arial"/>
                <a:cs typeface="Arial"/>
                <a:sym typeface="Arial"/>
              </a:rPr>
              <a:t>Construir</a:t>
            </a:r>
            <a:r>
              <a:rPr sz="2700">
                <a:solidFill>
                  <a:srgbClr val="919191"/>
                </a:solidFill>
                <a:latin typeface="Arial"/>
                <a:ea typeface="Arial"/>
                <a:cs typeface="Arial"/>
                <a:sym typeface="Arial"/>
              </a:rPr>
              <a:t> modelo Biomimético (Réplica del sistema natural) </a:t>
            </a:r>
          </a:p>
          <a:p>
            <a:pPr lvl="0" algn="l" defTabSz="411479">
              <a:defRPr sz="1800">
                <a:solidFill>
                  <a:srgbClr val="000000"/>
                </a:solidFill>
              </a:defRPr>
            </a:pPr>
            <a:endParaRPr sz="2700">
              <a:latin typeface="Arial"/>
              <a:ea typeface="Arial"/>
              <a:cs typeface="Arial"/>
              <a:sym typeface="Arial"/>
            </a:endParaRPr>
          </a:p>
          <a:p>
            <a:pPr lvl="0" algn="l" defTabSz="411479">
              <a:defRPr sz="1800">
                <a:solidFill>
                  <a:srgbClr val="000000"/>
                </a:solidFill>
              </a:defRPr>
            </a:pPr>
            <a:r>
              <a:rPr sz="2700" b="1">
                <a:solidFill>
                  <a:srgbClr val="919191"/>
                </a:solidFill>
                <a:latin typeface="Arial"/>
                <a:ea typeface="Arial"/>
                <a:cs typeface="Arial"/>
                <a:sym typeface="Arial"/>
              </a:rPr>
              <a:t>DESARROLLO DE PRODUCTO</a:t>
            </a:r>
            <a:endParaRPr sz="2700">
              <a:solidFill>
                <a:srgbClr val="919191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 algn="l" defTabSz="411479">
              <a:defRPr sz="1800">
                <a:solidFill>
                  <a:srgbClr val="000000"/>
                </a:solidFill>
              </a:defRPr>
            </a:pPr>
            <a:r>
              <a:rPr sz="2700">
                <a:solidFill>
                  <a:srgbClr val="919191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r>
              <a:rPr sz="2700" b="1">
                <a:solidFill>
                  <a:srgbClr val="919191"/>
                </a:solidFill>
                <a:latin typeface="Arial"/>
                <a:ea typeface="Arial"/>
                <a:cs typeface="Arial"/>
                <a:sym typeface="Arial"/>
              </a:rPr>
              <a:t>Desarrollar</a:t>
            </a:r>
            <a:r>
              <a:rPr sz="2700">
                <a:solidFill>
                  <a:srgbClr val="919191"/>
                </a:solidFill>
                <a:latin typeface="Arial"/>
                <a:ea typeface="Arial"/>
                <a:cs typeface="Arial"/>
                <a:sym typeface="Arial"/>
              </a:rPr>
              <a:t> de prueba de concepto de solución Biomimética </a:t>
            </a:r>
          </a:p>
          <a:p>
            <a:pPr lvl="0" algn="l" defTabSz="411479">
              <a:defRPr sz="1800">
                <a:solidFill>
                  <a:srgbClr val="000000"/>
                </a:solidFill>
              </a:defRPr>
            </a:pPr>
            <a:r>
              <a:rPr sz="2700">
                <a:solidFill>
                  <a:srgbClr val="919191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r>
              <a:rPr sz="2700" b="1">
                <a:solidFill>
                  <a:srgbClr val="919191"/>
                </a:solidFill>
                <a:latin typeface="Arial"/>
                <a:ea typeface="Arial"/>
                <a:cs typeface="Arial"/>
                <a:sym typeface="Arial"/>
              </a:rPr>
              <a:t>Iterar</a:t>
            </a:r>
            <a:r>
              <a:rPr sz="2700">
                <a:solidFill>
                  <a:srgbClr val="919191"/>
                </a:solidFill>
                <a:latin typeface="Arial"/>
                <a:ea typeface="Arial"/>
                <a:cs typeface="Arial"/>
                <a:sym typeface="Arial"/>
              </a:rPr>
              <a:t> solución Biomimética</a:t>
            </a:r>
          </a:p>
          <a:p>
            <a:pPr lvl="0" algn="l" defTabSz="411479">
              <a:defRPr sz="1800">
                <a:solidFill>
                  <a:srgbClr val="000000"/>
                </a:solidFill>
              </a:defRPr>
            </a:pPr>
            <a:r>
              <a:rPr sz="2700">
                <a:solidFill>
                  <a:srgbClr val="919191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r>
              <a:rPr sz="2700" b="1">
                <a:solidFill>
                  <a:srgbClr val="919191"/>
                </a:solidFill>
                <a:latin typeface="Arial"/>
                <a:ea typeface="Arial"/>
                <a:cs typeface="Arial"/>
                <a:sym typeface="Arial"/>
              </a:rPr>
              <a:t>Integrar</a:t>
            </a:r>
            <a:r>
              <a:rPr sz="2700">
                <a:solidFill>
                  <a:srgbClr val="919191"/>
                </a:solidFill>
                <a:latin typeface="Arial"/>
                <a:ea typeface="Arial"/>
                <a:cs typeface="Arial"/>
                <a:sym typeface="Arial"/>
              </a:rPr>
              <a:t> criterios de desarrollo de producto</a:t>
            </a:r>
          </a:p>
        </p:txBody>
      </p:sp>
      <p:sp>
        <p:nvSpPr>
          <p:cNvPr id="186" name="Shape 186"/>
          <p:cNvSpPr/>
          <p:nvPr/>
        </p:nvSpPr>
        <p:spPr>
          <a:xfrm flipV="1">
            <a:off x="-413147" y="3084751"/>
            <a:ext cx="13831094" cy="1"/>
          </a:xfrm>
          <a:prstGeom prst="line">
            <a:avLst/>
          </a:prstGeom>
          <a:ln w="12700">
            <a:solidFill>
              <a:srgbClr val="F1B441"/>
            </a:solidFill>
            <a:miter lim="400000"/>
          </a:ln>
        </p:spPr>
        <p:txBody>
          <a:bodyPr lIns="50800" tIns="50800" rIns="50800" bIns="50800" anchor="ctr"/>
          <a:lstStyle/>
          <a:p>
            <a:pPr lvl="0">
              <a:defRPr sz="2400" cap="all" spc="384">
                <a:solidFill>
                  <a:srgbClr val="55D7FF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endParaRPr/>
          </a:p>
        </p:txBody>
      </p:sp>
      <p:sp>
        <p:nvSpPr>
          <p:cNvPr id="187" name="Shape 187"/>
          <p:cNvSpPr/>
          <p:nvPr/>
        </p:nvSpPr>
        <p:spPr>
          <a:xfrm>
            <a:off x="660400" y="1164166"/>
            <a:ext cx="11684000" cy="9459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 algn="l" defTabSz="350520">
              <a:defRPr sz="4800" b="1" cap="all" spc="768">
                <a:solidFill>
                  <a:srgbClr val="FDA600"/>
                </a:solidFill>
              </a:defRPr>
            </a:lvl1pPr>
          </a:lstStyle>
          <a:p>
            <a:pPr lvl="0">
              <a:defRPr sz="1800" b="0" cap="none" spc="0">
                <a:solidFill>
                  <a:srgbClr val="000000"/>
                </a:solidFill>
              </a:defRPr>
            </a:pPr>
            <a:r>
              <a:rPr sz="4800" b="1" cap="all" spc="768">
                <a:solidFill>
                  <a:srgbClr val="FDA600"/>
                </a:solidFill>
              </a:rPr>
              <a:t>METODOLOGÍA</a:t>
            </a:r>
          </a:p>
        </p:txBody>
      </p:sp>
      <p:sp>
        <p:nvSpPr>
          <p:cNvPr id="188" name="Shape 188"/>
          <p:cNvSpPr/>
          <p:nvPr/>
        </p:nvSpPr>
        <p:spPr>
          <a:xfrm>
            <a:off x="11006101" y="109724"/>
            <a:ext cx="1913864" cy="9459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 lvl="0" defTabSz="262889">
              <a:defRPr sz="1800">
                <a:solidFill>
                  <a:srgbClr val="000000"/>
                </a:solidFill>
              </a:defRPr>
            </a:pPr>
            <a:r>
              <a:rPr sz="2790" b="1" cap="all" spc="446">
                <a:solidFill>
                  <a:srgbClr val="55D7FF"/>
                </a:solidFill>
              </a:rPr>
              <a:t>DIs∫ing</a:t>
            </a:r>
          </a:p>
          <a:p>
            <a:pPr lvl="0" defTabSz="262889">
              <a:defRPr sz="1800">
                <a:solidFill>
                  <a:srgbClr val="000000"/>
                </a:solidFill>
              </a:defRPr>
            </a:pPr>
            <a:r>
              <a:rPr cap="all" spc="288">
                <a:solidFill>
                  <a:srgbClr val="55D7FF"/>
                </a:solidFill>
              </a:rPr>
              <a:t>uchile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/>
          <p:nvPr/>
        </p:nvSpPr>
        <p:spPr>
          <a:xfrm>
            <a:off x="660400" y="1240366"/>
            <a:ext cx="12748683" cy="6520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 algn="l" defTabSz="233679">
              <a:defRPr sz="3200" b="1" cap="all" spc="512">
                <a:solidFill>
                  <a:srgbClr val="FDA600"/>
                </a:solidFill>
              </a:defRPr>
            </a:lvl1pPr>
          </a:lstStyle>
          <a:p>
            <a:pPr lvl="0">
              <a:defRPr sz="1800" b="0" cap="none" spc="0">
                <a:solidFill>
                  <a:srgbClr val="000000"/>
                </a:solidFill>
              </a:defRPr>
            </a:pPr>
            <a:r>
              <a:rPr sz="3200" b="1" cap="all" spc="512">
                <a:solidFill>
                  <a:srgbClr val="FDA600"/>
                </a:solidFill>
              </a:rPr>
              <a:t>recopilación de soluciones análogas</a:t>
            </a:r>
          </a:p>
        </p:txBody>
      </p:sp>
      <p:sp>
        <p:nvSpPr>
          <p:cNvPr id="191" name="Shape 191"/>
          <p:cNvSpPr/>
          <p:nvPr/>
        </p:nvSpPr>
        <p:spPr>
          <a:xfrm>
            <a:off x="4377928" y="4613407"/>
            <a:ext cx="4248944" cy="18485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 algn="l" defTabSz="251206">
              <a:defRPr sz="2666" b="1" cap="all" spc="426">
                <a:solidFill>
                  <a:srgbClr val="000000"/>
                </a:solidFill>
              </a:defRPr>
            </a:lvl1pPr>
          </a:lstStyle>
          <a:p>
            <a:pPr lvl="0">
              <a:defRPr sz="1800" b="0" cap="none" spc="0"/>
            </a:pPr>
            <a:r>
              <a:rPr sz="2666" b="1" cap="all" spc="426"/>
              <a:t>mecanismo autobloqueante de cierre rápido</a:t>
            </a:r>
          </a:p>
        </p:txBody>
      </p:sp>
      <p:pic>
        <p:nvPicPr>
          <p:cNvPr id="192" name="owl.gif"/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>
            <a:extLst/>
          </a:blip>
          <a:stretch>
            <a:fillRect/>
          </a:stretch>
        </p:blipFill>
        <p:spPr>
          <a:xfrm>
            <a:off x="3583096" y="3090274"/>
            <a:ext cx="5289177" cy="2997201"/>
          </a:xfrm>
          <a:prstGeom prst="rect">
            <a:avLst/>
          </a:prstGeom>
        </p:spPr>
      </p:pic>
      <p:pic>
        <p:nvPicPr>
          <p:cNvPr id="193" name="pitbull.gif"/>
          <p:cNvPicPr/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>
            <a:extLst/>
          </a:blip>
          <a:stretch>
            <a:fillRect/>
          </a:stretch>
        </p:blipFill>
        <p:spPr>
          <a:xfrm>
            <a:off x="23349" y="6474140"/>
            <a:ext cx="7075816" cy="3339785"/>
          </a:xfrm>
          <a:prstGeom prst="rect">
            <a:avLst/>
          </a:prstGeom>
        </p:spPr>
      </p:pic>
      <p:pic>
        <p:nvPicPr>
          <p:cNvPr id="194" name="venusfrog.gif"/>
          <p:cNvPicPr/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>
            <a:extLst/>
          </a:blip>
          <a:stretch>
            <a:fillRect/>
          </a:stretch>
        </p:blipFill>
        <p:spPr>
          <a:xfrm>
            <a:off x="-47478" y="3102389"/>
            <a:ext cx="3630574" cy="2957254"/>
          </a:xfrm>
          <a:prstGeom prst="rect">
            <a:avLst/>
          </a:prstGeom>
        </p:spPr>
      </p:pic>
      <p:pic>
        <p:nvPicPr>
          <p:cNvPr id="195" name="ant.gif"/>
          <p:cNvPicPr/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>
            <a:extLst/>
          </a:blip>
          <a:stretch>
            <a:fillRect/>
          </a:stretch>
        </p:blipFill>
        <p:spPr>
          <a:xfrm>
            <a:off x="7025883" y="6474140"/>
            <a:ext cx="5972832" cy="3428405"/>
          </a:xfrm>
          <a:prstGeom prst="rect">
            <a:avLst/>
          </a:prstGeom>
        </p:spPr>
      </p:pic>
      <p:sp>
        <p:nvSpPr>
          <p:cNvPr id="196" name="Shape 196"/>
          <p:cNvSpPr/>
          <p:nvPr/>
        </p:nvSpPr>
        <p:spPr>
          <a:xfrm flipV="1">
            <a:off x="-413147" y="3084751"/>
            <a:ext cx="13831094" cy="1"/>
          </a:xfrm>
          <a:prstGeom prst="line">
            <a:avLst/>
          </a:prstGeom>
          <a:ln w="12700">
            <a:solidFill>
              <a:srgbClr val="F1B441"/>
            </a:solidFill>
            <a:miter lim="400000"/>
          </a:ln>
        </p:spPr>
        <p:txBody>
          <a:bodyPr lIns="50800" tIns="50800" rIns="50800" bIns="50800" anchor="ctr"/>
          <a:lstStyle/>
          <a:p>
            <a:pPr lvl="0">
              <a:defRPr sz="2400" cap="all" spc="384">
                <a:solidFill>
                  <a:srgbClr val="55D7FF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endParaRPr/>
          </a:p>
        </p:txBody>
      </p:sp>
      <p:sp>
        <p:nvSpPr>
          <p:cNvPr id="197" name="Shape 197"/>
          <p:cNvSpPr/>
          <p:nvPr/>
        </p:nvSpPr>
        <p:spPr>
          <a:xfrm flipV="1">
            <a:off x="-413147" y="6092997"/>
            <a:ext cx="13831094" cy="1"/>
          </a:xfrm>
          <a:prstGeom prst="line">
            <a:avLst/>
          </a:prstGeom>
          <a:ln w="12700">
            <a:solidFill>
              <a:srgbClr val="F1B441"/>
            </a:solidFill>
            <a:miter lim="400000"/>
          </a:ln>
        </p:spPr>
        <p:txBody>
          <a:bodyPr lIns="50800" tIns="50800" rIns="50800" bIns="50800" anchor="ctr"/>
          <a:lstStyle/>
          <a:p>
            <a:pPr lvl="0">
              <a:defRPr sz="2400" cap="all" spc="384">
                <a:solidFill>
                  <a:srgbClr val="55D7FF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endParaRPr/>
          </a:p>
        </p:txBody>
      </p:sp>
      <p:sp>
        <p:nvSpPr>
          <p:cNvPr id="198" name="Shape 198"/>
          <p:cNvSpPr/>
          <p:nvPr/>
        </p:nvSpPr>
        <p:spPr>
          <a:xfrm flipV="1">
            <a:off x="-413147" y="6480490"/>
            <a:ext cx="13831094" cy="1"/>
          </a:xfrm>
          <a:prstGeom prst="line">
            <a:avLst/>
          </a:prstGeom>
          <a:ln w="12700">
            <a:solidFill>
              <a:srgbClr val="F1B441"/>
            </a:solidFill>
            <a:miter lim="400000"/>
          </a:ln>
        </p:spPr>
        <p:txBody>
          <a:bodyPr lIns="50800" tIns="50800" rIns="50800" bIns="50800" anchor="ctr"/>
          <a:lstStyle/>
          <a:p>
            <a:pPr lvl="0">
              <a:defRPr sz="2400" cap="all" spc="384">
                <a:solidFill>
                  <a:srgbClr val="55D7FF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endParaRPr/>
          </a:p>
        </p:txBody>
      </p:sp>
      <p:sp>
        <p:nvSpPr>
          <p:cNvPr id="199" name="Shape 199"/>
          <p:cNvSpPr/>
          <p:nvPr/>
        </p:nvSpPr>
        <p:spPr>
          <a:xfrm flipV="1">
            <a:off x="-176081" y="9731690"/>
            <a:ext cx="13831095" cy="1"/>
          </a:xfrm>
          <a:prstGeom prst="line">
            <a:avLst/>
          </a:prstGeom>
          <a:ln w="12700">
            <a:solidFill>
              <a:srgbClr val="F1B441"/>
            </a:solidFill>
            <a:miter lim="400000"/>
          </a:ln>
        </p:spPr>
        <p:txBody>
          <a:bodyPr lIns="50800" tIns="50800" rIns="50800" bIns="50800" anchor="ctr"/>
          <a:lstStyle/>
          <a:p>
            <a:pPr lvl="0">
              <a:defRPr sz="2400" cap="all" spc="384">
                <a:solidFill>
                  <a:srgbClr val="55D7FF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endParaRPr/>
          </a:p>
        </p:txBody>
      </p:sp>
      <p:sp>
        <p:nvSpPr>
          <p:cNvPr id="200" name="Shape 200"/>
          <p:cNvSpPr/>
          <p:nvPr/>
        </p:nvSpPr>
        <p:spPr>
          <a:xfrm flipV="1">
            <a:off x="7034741" y="6479518"/>
            <a:ext cx="1" cy="3329029"/>
          </a:xfrm>
          <a:prstGeom prst="line">
            <a:avLst/>
          </a:prstGeom>
          <a:ln w="12700">
            <a:solidFill>
              <a:srgbClr val="F1B441"/>
            </a:solidFill>
            <a:miter lim="400000"/>
          </a:ln>
        </p:spPr>
        <p:txBody>
          <a:bodyPr lIns="50800" tIns="50800" rIns="50800" bIns="50800" anchor="ctr"/>
          <a:lstStyle/>
          <a:p>
            <a:pPr lvl="0">
              <a:defRPr sz="2400" cap="all" spc="384">
                <a:solidFill>
                  <a:srgbClr val="55D7FF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endParaRPr/>
          </a:p>
        </p:txBody>
      </p:sp>
      <p:sp>
        <p:nvSpPr>
          <p:cNvPr id="201" name="Shape 201"/>
          <p:cNvSpPr/>
          <p:nvPr/>
        </p:nvSpPr>
        <p:spPr>
          <a:xfrm flipV="1">
            <a:off x="3602897" y="3118106"/>
            <a:ext cx="1" cy="2941537"/>
          </a:xfrm>
          <a:prstGeom prst="line">
            <a:avLst/>
          </a:prstGeom>
          <a:ln w="12700">
            <a:solidFill>
              <a:srgbClr val="F1B441"/>
            </a:solidFill>
            <a:miter lim="400000"/>
          </a:ln>
        </p:spPr>
        <p:txBody>
          <a:bodyPr lIns="50800" tIns="50800" rIns="50800" bIns="50800" anchor="ctr"/>
          <a:lstStyle/>
          <a:p>
            <a:pPr lvl="0">
              <a:defRPr sz="2400" cap="all" spc="384">
                <a:solidFill>
                  <a:srgbClr val="55D7FF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endParaRPr/>
          </a:p>
        </p:txBody>
      </p:sp>
      <p:sp>
        <p:nvSpPr>
          <p:cNvPr id="202" name="Shape 202"/>
          <p:cNvSpPr/>
          <p:nvPr/>
        </p:nvSpPr>
        <p:spPr>
          <a:xfrm flipV="1">
            <a:off x="8302590" y="3118106"/>
            <a:ext cx="1" cy="2941537"/>
          </a:xfrm>
          <a:prstGeom prst="line">
            <a:avLst/>
          </a:prstGeom>
          <a:ln w="12700">
            <a:solidFill>
              <a:srgbClr val="F1B441"/>
            </a:solidFill>
            <a:miter lim="400000"/>
          </a:ln>
        </p:spPr>
        <p:txBody>
          <a:bodyPr lIns="50800" tIns="50800" rIns="50800" bIns="50800" anchor="ctr"/>
          <a:lstStyle/>
          <a:p>
            <a:pPr lvl="0">
              <a:defRPr sz="2400" cap="all" spc="384">
                <a:solidFill>
                  <a:srgbClr val="55D7FF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endParaRPr/>
          </a:p>
        </p:txBody>
      </p:sp>
      <p:sp>
        <p:nvSpPr>
          <p:cNvPr id="203" name="Shape 203"/>
          <p:cNvSpPr/>
          <p:nvPr/>
        </p:nvSpPr>
        <p:spPr>
          <a:xfrm>
            <a:off x="648361" y="1813053"/>
            <a:ext cx="12309212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 algn="l" defTabSz="233679">
              <a:defRPr sz="2480" b="1" cap="all" spc="396">
                <a:solidFill>
                  <a:srgbClr val="000000"/>
                </a:solidFill>
              </a:defRPr>
            </a:lvl1pPr>
          </a:lstStyle>
          <a:p>
            <a:pPr lvl="0">
              <a:defRPr sz="1800" b="0" cap="none" spc="0"/>
            </a:pPr>
            <a:r>
              <a:rPr sz="2480" b="1" cap="all" spc="396"/>
              <a:t>mecanismo autobloqueante de cierre rápido</a:t>
            </a:r>
          </a:p>
        </p:txBody>
      </p:sp>
      <p:sp>
        <p:nvSpPr>
          <p:cNvPr id="204" name="Shape 204"/>
          <p:cNvSpPr/>
          <p:nvPr/>
        </p:nvSpPr>
        <p:spPr>
          <a:xfrm>
            <a:off x="660400" y="508000"/>
            <a:ext cx="3678113" cy="508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>
            <a:lvl1pPr algn="l" defTabSz="566674">
              <a:defRPr sz="2328" cap="all" spc="372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 lvl="0">
              <a:defRPr sz="1800" cap="none" spc="0"/>
            </a:pPr>
            <a:r>
              <a:rPr sz="2328" cap="all" spc="372"/>
              <a:t>biomimética: </a:t>
            </a:r>
          </a:p>
        </p:txBody>
      </p:sp>
      <p:sp>
        <p:nvSpPr>
          <p:cNvPr id="205" name="Shape 205"/>
          <p:cNvSpPr/>
          <p:nvPr/>
        </p:nvSpPr>
        <p:spPr>
          <a:xfrm>
            <a:off x="11006101" y="109724"/>
            <a:ext cx="1913864" cy="9459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 lvl="0" defTabSz="262889">
              <a:defRPr sz="1800">
                <a:solidFill>
                  <a:srgbClr val="000000"/>
                </a:solidFill>
              </a:defRPr>
            </a:pPr>
            <a:r>
              <a:rPr sz="2790" b="1" cap="all" spc="446">
                <a:solidFill>
                  <a:srgbClr val="55D7FF"/>
                </a:solidFill>
              </a:rPr>
              <a:t>DIs∫ing</a:t>
            </a:r>
          </a:p>
          <a:p>
            <a:pPr lvl="0" defTabSz="262889">
              <a:defRPr sz="1800">
                <a:solidFill>
                  <a:srgbClr val="000000"/>
                </a:solidFill>
              </a:defRPr>
            </a:pPr>
            <a:r>
              <a:rPr cap="all" spc="288">
                <a:solidFill>
                  <a:srgbClr val="55D7FF"/>
                </a:solidFill>
              </a:rPr>
              <a:t>uchile</a:t>
            </a:r>
          </a:p>
        </p:txBody>
      </p:sp>
      <p:pic>
        <p:nvPicPr>
          <p:cNvPr id="206" name="mantis d.gif"/>
          <p:cNvPicPr/>
          <p:nvPr>
            <a:vide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6">
            <a:extLst/>
          </a:blip>
          <a:stretch>
            <a:fillRect/>
          </a:stretch>
        </p:blipFill>
        <p:spPr>
          <a:xfrm>
            <a:off x="8312017" y="3087842"/>
            <a:ext cx="4697105" cy="2997201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0" fill="hold"/>
                                        <p:tgtEl>
                                          <p:spTgt spid="19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0" fill="hold"/>
                                        <p:tgtEl>
                                          <p:spTgt spid="1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0" fill="hold"/>
                                        <p:tgtEl>
                                          <p:spTgt spid="1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0" fill="hold"/>
                                        <p:tgtEl>
                                          <p:spTgt spid="19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0" fill="hold"/>
                                        <p:tgtEl>
                                          <p:spTgt spid="20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9" repeatCount="indefinite" fill="hold" display="0">
                  <p:stCondLst>
                    <p:cond delay="indefinite"/>
                  </p:stCondLst>
                </p:cTn>
                <p:tgtEl>
                  <p:spTgt spid="192"/>
                </p:tgtEl>
              </p:cMediaNode>
            </p:video>
            <p:video>
              <p:cMediaNode vol="100000">
                <p:cTn id="20" repeatCount="indefinite" fill="hold" display="0">
                  <p:stCondLst>
                    <p:cond delay="indefinite"/>
                  </p:stCondLst>
                </p:cTn>
                <p:tgtEl>
                  <p:spTgt spid="195"/>
                </p:tgtEl>
              </p:cMediaNode>
            </p:video>
            <p:video>
              <p:cMediaNode vol="100000">
                <p:cTn id="21" repeatCount="indefinite" fill="hold" display="0">
                  <p:stCondLst>
                    <p:cond delay="indefinite"/>
                  </p:stCondLst>
                </p:cTn>
                <p:tgtEl>
                  <p:spTgt spid="206"/>
                </p:tgtEl>
              </p:cMediaNode>
            </p:video>
            <p:video>
              <p:cMediaNode vol="100000">
                <p:cTn id="22" repeatCount="indefinite" fill="hold" display="0">
                  <p:stCondLst>
                    <p:cond delay="indefinite"/>
                  </p:stCondLst>
                </p:cTn>
                <p:tgtEl>
                  <p:spTgt spid="194"/>
                </p:tgtEl>
              </p:cMediaNode>
            </p:video>
            <p:video>
              <p:cMediaNode vol="100000">
                <p:cTn id="23" repeatCount="indefinite" fill="hold" display="0">
                  <p:stCondLst>
                    <p:cond delay="indefinite"/>
                  </p:stCondLst>
                </p:cTn>
                <p:tgtEl>
                  <p:spTgt spid="193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dog skull.jpg"/>
          <p:cNvPicPr/>
          <p:nvPr/>
        </p:nvPicPr>
        <p:blipFill>
          <a:blip r:embed="rId12">
            <a:extLst/>
          </a:blip>
          <a:srcRect t="5483" b="14260"/>
          <a:stretch>
            <a:fillRect/>
          </a:stretch>
        </p:blipFill>
        <p:spPr>
          <a:xfrm>
            <a:off x="727207" y="6491763"/>
            <a:ext cx="5212369" cy="3231548"/>
          </a:xfrm>
          <a:prstGeom prst="rect">
            <a:avLst/>
          </a:prstGeom>
          <a:ln w="12700">
            <a:miter lim="400000"/>
          </a:ln>
        </p:spPr>
      </p:pic>
      <p:pic>
        <p:nvPicPr>
          <p:cNvPr id="209" name="bird_legmuscleperching01.jpg"/>
          <p:cNvPicPr/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4155839" y="3093913"/>
            <a:ext cx="3432492" cy="298176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0" name="400px-OdontomachusHeadWheeler.jpg"/>
          <p:cNvPicPr/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7429896" y="6497813"/>
            <a:ext cx="4650321" cy="3115715"/>
          </a:xfrm>
          <a:prstGeom prst="rect">
            <a:avLst/>
          </a:prstGeom>
          <a:ln w="12700">
            <a:miter lim="400000"/>
          </a:ln>
        </p:spPr>
      </p:pic>
      <p:pic>
        <p:nvPicPr>
          <p:cNvPr id="211" name="venus mecha sms417386f1_online.jpg"/>
          <p:cNvPicPr/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274793" y="3465488"/>
            <a:ext cx="3279397" cy="2526653"/>
          </a:xfrm>
          <a:prstGeom prst="rect">
            <a:avLst/>
          </a:prstGeom>
          <a:ln w="12700">
            <a:miter lim="400000"/>
          </a:ln>
        </p:spPr>
      </p:pic>
      <p:pic>
        <p:nvPicPr>
          <p:cNvPr id="212" name="shrimp 428819a-f1.2.jpg"/>
          <p:cNvPicPr/>
          <p:nvPr/>
        </p:nvPicPr>
        <p:blipFill>
          <a:blip r:embed="rId16">
            <a:extLst/>
          </a:blip>
          <a:srcRect/>
          <a:stretch>
            <a:fillRect/>
          </a:stretch>
        </p:blipFill>
        <p:spPr>
          <a:xfrm>
            <a:off x="8899745" y="3067633"/>
            <a:ext cx="3486453" cy="3026241"/>
          </a:xfrm>
          <a:prstGeom prst="rect">
            <a:avLst/>
          </a:prstGeom>
          <a:ln w="12700">
            <a:miter lim="400000"/>
          </a:ln>
        </p:spPr>
      </p:pic>
      <p:sp>
        <p:nvSpPr>
          <p:cNvPr id="213" name="Shape 213"/>
          <p:cNvSpPr/>
          <p:nvPr/>
        </p:nvSpPr>
        <p:spPr>
          <a:xfrm flipV="1">
            <a:off x="-413147" y="6092997"/>
            <a:ext cx="13831094" cy="1"/>
          </a:xfrm>
          <a:prstGeom prst="line">
            <a:avLst/>
          </a:prstGeom>
          <a:ln w="12700">
            <a:solidFill>
              <a:srgbClr val="F1B441"/>
            </a:solidFill>
            <a:miter lim="400000"/>
          </a:ln>
        </p:spPr>
        <p:txBody>
          <a:bodyPr lIns="50800" tIns="50800" rIns="50800" bIns="50800" anchor="ctr"/>
          <a:lstStyle/>
          <a:p>
            <a:pPr lvl="0">
              <a:defRPr sz="2400" cap="all" spc="384">
                <a:solidFill>
                  <a:srgbClr val="55D7FF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endParaRPr/>
          </a:p>
        </p:txBody>
      </p:sp>
      <p:sp>
        <p:nvSpPr>
          <p:cNvPr id="214" name="Shape 214"/>
          <p:cNvSpPr/>
          <p:nvPr/>
        </p:nvSpPr>
        <p:spPr>
          <a:xfrm flipV="1">
            <a:off x="-413147" y="6480490"/>
            <a:ext cx="13831094" cy="1"/>
          </a:xfrm>
          <a:prstGeom prst="line">
            <a:avLst/>
          </a:prstGeom>
          <a:ln w="12700">
            <a:solidFill>
              <a:srgbClr val="F1B441"/>
            </a:solidFill>
            <a:miter lim="400000"/>
          </a:ln>
        </p:spPr>
        <p:txBody>
          <a:bodyPr lIns="50800" tIns="50800" rIns="50800" bIns="50800" anchor="ctr"/>
          <a:lstStyle/>
          <a:p>
            <a:pPr lvl="0">
              <a:defRPr sz="2400" cap="all" spc="384">
                <a:solidFill>
                  <a:srgbClr val="55D7FF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endParaRPr/>
          </a:p>
        </p:txBody>
      </p:sp>
      <p:sp>
        <p:nvSpPr>
          <p:cNvPr id="215" name="Shape 215"/>
          <p:cNvSpPr/>
          <p:nvPr/>
        </p:nvSpPr>
        <p:spPr>
          <a:xfrm flipV="1">
            <a:off x="-176081" y="9731690"/>
            <a:ext cx="13831095" cy="1"/>
          </a:xfrm>
          <a:prstGeom prst="line">
            <a:avLst/>
          </a:prstGeom>
          <a:ln w="12700">
            <a:solidFill>
              <a:srgbClr val="F1B441"/>
            </a:solidFill>
            <a:miter lim="400000"/>
          </a:ln>
        </p:spPr>
        <p:txBody>
          <a:bodyPr lIns="50800" tIns="50800" rIns="50800" bIns="50800" anchor="ctr"/>
          <a:lstStyle/>
          <a:p>
            <a:pPr lvl="0">
              <a:defRPr sz="2400" cap="all" spc="384">
                <a:solidFill>
                  <a:srgbClr val="55D7FF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endParaRPr/>
          </a:p>
        </p:txBody>
      </p:sp>
      <p:sp>
        <p:nvSpPr>
          <p:cNvPr id="216" name="Shape 216"/>
          <p:cNvSpPr/>
          <p:nvPr/>
        </p:nvSpPr>
        <p:spPr>
          <a:xfrm flipV="1">
            <a:off x="7034741" y="6479518"/>
            <a:ext cx="1" cy="3329029"/>
          </a:xfrm>
          <a:prstGeom prst="line">
            <a:avLst/>
          </a:prstGeom>
          <a:ln w="12700">
            <a:solidFill>
              <a:srgbClr val="F1B441"/>
            </a:solidFill>
            <a:miter lim="400000"/>
          </a:ln>
        </p:spPr>
        <p:txBody>
          <a:bodyPr lIns="50800" tIns="50800" rIns="50800" bIns="50800" anchor="ctr"/>
          <a:lstStyle/>
          <a:p>
            <a:pPr lvl="0">
              <a:defRPr sz="2400" cap="all" spc="384">
                <a:solidFill>
                  <a:srgbClr val="55D7FF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endParaRPr/>
          </a:p>
        </p:txBody>
      </p:sp>
      <p:sp>
        <p:nvSpPr>
          <p:cNvPr id="217" name="Shape 217"/>
          <p:cNvSpPr/>
          <p:nvPr/>
        </p:nvSpPr>
        <p:spPr>
          <a:xfrm flipV="1">
            <a:off x="3561257" y="3118106"/>
            <a:ext cx="1" cy="2941537"/>
          </a:xfrm>
          <a:prstGeom prst="line">
            <a:avLst/>
          </a:prstGeom>
          <a:ln w="12700">
            <a:solidFill>
              <a:srgbClr val="F1B441"/>
            </a:solidFill>
            <a:miter lim="400000"/>
          </a:ln>
        </p:spPr>
        <p:txBody>
          <a:bodyPr lIns="50800" tIns="50800" rIns="50800" bIns="50800" anchor="ctr"/>
          <a:lstStyle/>
          <a:p>
            <a:pPr lvl="0">
              <a:defRPr sz="2400" cap="all" spc="384">
                <a:solidFill>
                  <a:srgbClr val="55D7FF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endParaRPr/>
          </a:p>
        </p:txBody>
      </p:sp>
      <p:sp>
        <p:nvSpPr>
          <p:cNvPr id="218" name="Shape 218"/>
          <p:cNvSpPr/>
          <p:nvPr/>
        </p:nvSpPr>
        <p:spPr>
          <a:xfrm>
            <a:off x="648361" y="1813053"/>
            <a:ext cx="12309212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 algn="l" defTabSz="233679">
              <a:defRPr sz="2480" b="1" cap="all" spc="396">
                <a:solidFill>
                  <a:srgbClr val="000000"/>
                </a:solidFill>
              </a:defRPr>
            </a:lvl1pPr>
          </a:lstStyle>
          <a:p>
            <a:pPr lvl="0">
              <a:defRPr sz="1800" b="0" cap="none" spc="0"/>
            </a:pPr>
            <a:r>
              <a:rPr sz="2480" b="1" cap="all" spc="396"/>
              <a:t>mecanismo autobloqueante de cierre rápido</a:t>
            </a:r>
          </a:p>
        </p:txBody>
      </p:sp>
      <p:pic>
        <p:nvPicPr>
          <p:cNvPr id="219" name="owl.gif"/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>
            <a:extLst/>
          </a:blip>
          <a:stretch>
            <a:fillRect/>
          </a:stretch>
        </p:blipFill>
        <p:spPr>
          <a:xfrm>
            <a:off x="3582471" y="3092706"/>
            <a:ext cx="5289177" cy="2997201"/>
          </a:xfrm>
          <a:prstGeom prst="rect">
            <a:avLst/>
          </a:prstGeom>
        </p:spPr>
      </p:pic>
      <p:pic>
        <p:nvPicPr>
          <p:cNvPr id="220" name="venusfrog.gif"/>
          <p:cNvPicPr/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>
            <a:extLst/>
          </a:blip>
          <a:stretch>
            <a:fillRect/>
          </a:stretch>
        </p:blipFill>
        <p:spPr>
          <a:xfrm>
            <a:off x="-47478" y="3102389"/>
            <a:ext cx="3601668" cy="2957254"/>
          </a:xfrm>
          <a:prstGeom prst="rect">
            <a:avLst/>
          </a:prstGeom>
        </p:spPr>
      </p:pic>
      <p:pic>
        <p:nvPicPr>
          <p:cNvPr id="221" name="ant.gif"/>
          <p:cNvPicPr/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>
            <a:extLst/>
          </a:blip>
          <a:stretch>
            <a:fillRect/>
          </a:stretch>
        </p:blipFill>
        <p:spPr>
          <a:xfrm>
            <a:off x="7025883" y="6474140"/>
            <a:ext cx="5972832" cy="3428405"/>
          </a:xfrm>
          <a:prstGeom prst="rect">
            <a:avLst/>
          </a:prstGeom>
        </p:spPr>
      </p:pic>
      <p:sp>
        <p:nvSpPr>
          <p:cNvPr id="222" name="Shape 222"/>
          <p:cNvSpPr/>
          <p:nvPr/>
        </p:nvSpPr>
        <p:spPr>
          <a:xfrm>
            <a:off x="660400" y="1240366"/>
            <a:ext cx="12748683" cy="6520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 algn="l" defTabSz="233679">
              <a:defRPr sz="3200" b="1" cap="all" spc="512">
                <a:solidFill>
                  <a:srgbClr val="FDA600"/>
                </a:solidFill>
              </a:defRPr>
            </a:lvl1pPr>
          </a:lstStyle>
          <a:p>
            <a:pPr lvl="0">
              <a:defRPr sz="1800" b="0" cap="none" spc="0">
                <a:solidFill>
                  <a:srgbClr val="000000"/>
                </a:solidFill>
              </a:defRPr>
            </a:pPr>
            <a:r>
              <a:rPr sz="3200" b="1" cap="all" spc="512">
                <a:solidFill>
                  <a:srgbClr val="FDA600"/>
                </a:solidFill>
              </a:rPr>
              <a:t>generación de catálogo</a:t>
            </a:r>
          </a:p>
        </p:txBody>
      </p:sp>
      <p:sp>
        <p:nvSpPr>
          <p:cNvPr id="223" name="Shape 223"/>
          <p:cNvSpPr/>
          <p:nvPr/>
        </p:nvSpPr>
        <p:spPr>
          <a:xfrm>
            <a:off x="660400" y="508000"/>
            <a:ext cx="3678113" cy="508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>
            <a:lvl1pPr algn="l" defTabSz="566674">
              <a:defRPr sz="2328" cap="all" spc="372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 lvl="0">
              <a:defRPr sz="1800" cap="none" spc="0"/>
            </a:pPr>
            <a:r>
              <a:rPr sz="2328" cap="all" spc="372"/>
              <a:t>biomimética: </a:t>
            </a:r>
          </a:p>
        </p:txBody>
      </p:sp>
      <p:sp>
        <p:nvSpPr>
          <p:cNvPr id="224" name="Shape 224"/>
          <p:cNvSpPr/>
          <p:nvPr/>
        </p:nvSpPr>
        <p:spPr>
          <a:xfrm>
            <a:off x="11006101" y="109724"/>
            <a:ext cx="1913864" cy="9459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 lvl="0" defTabSz="262889">
              <a:defRPr sz="1800">
                <a:solidFill>
                  <a:srgbClr val="000000"/>
                </a:solidFill>
              </a:defRPr>
            </a:pPr>
            <a:r>
              <a:rPr sz="2790" b="1" cap="all" spc="446">
                <a:solidFill>
                  <a:srgbClr val="55D7FF"/>
                </a:solidFill>
              </a:rPr>
              <a:t>DIs∫ing</a:t>
            </a:r>
          </a:p>
          <a:p>
            <a:pPr lvl="0" defTabSz="262889">
              <a:defRPr sz="1800">
                <a:solidFill>
                  <a:srgbClr val="000000"/>
                </a:solidFill>
              </a:defRPr>
            </a:pPr>
            <a:r>
              <a:rPr cap="all" spc="288">
                <a:solidFill>
                  <a:srgbClr val="55D7FF"/>
                </a:solidFill>
              </a:rPr>
              <a:t>uchile</a:t>
            </a:r>
          </a:p>
        </p:txBody>
      </p:sp>
      <p:pic>
        <p:nvPicPr>
          <p:cNvPr id="225" name="mantis d.gif"/>
          <p:cNvPicPr/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0">
            <a:extLst/>
          </a:blip>
          <a:stretch>
            <a:fillRect/>
          </a:stretch>
        </p:blipFill>
        <p:spPr>
          <a:xfrm>
            <a:off x="8312017" y="3100542"/>
            <a:ext cx="4697105" cy="2997201"/>
          </a:xfrm>
          <a:prstGeom prst="rect">
            <a:avLst/>
          </a:prstGeom>
        </p:spPr>
      </p:pic>
      <p:pic>
        <p:nvPicPr>
          <p:cNvPr id="226" name="pitbull.gif"/>
          <p:cNvPicPr/>
          <p:nvPr>
            <a:vide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1">
            <a:extLst/>
          </a:blip>
          <a:stretch>
            <a:fillRect/>
          </a:stretch>
        </p:blipFill>
        <p:spPr>
          <a:xfrm>
            <a:off x="23349" y="6474140"/>
            <a:ext cx="7075816" cy="3339785"/>
          </a:xfrm>
          <a:prstGeom prst="rect">
            <a:avLst/>
          </a:prstGeom>
        </p:spPr>
      </p:pic>
      <p:sp>
        <p:nvSpPr>
          <p:cNvPr id="227" name="Shape 227"/>
          <p:cNvSpPr/>
          <p:nvPr/>
        </p:nvSpPr>
        <p:spPr>
          <a:xfrm flipV="1">
            <a:off x="8302590" y="3118106"/>
            <a:ext cx="1" cy="2941537"/>
          </a:xfrm>
          <a:prstGeom prst="line">
            <a:avLst/>
          </a:prstGeom>
          <a:ln w="12700">
            <a:solidFill>
              <a:srgbClr val="F1B441"/>
            </a:solidFill>
            <a:miter lim="400000"/>
          </a:ln>
        </p:spPr>
        <p:txBody>
          <a:bodyPr lIns="50800" tIns="50800" rIns="50800" bIns="50800" anchor="ctr"/>
          <a:lstStyle/>
          <a:p>
            <a:pPr lvl="0">
              <a:defRPr sz="2400" cap="all" spc="384">
                <a:solidFill>
                  <a:srgbClr val="55D7FF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endParaRPr/>
          </a:p>
        </p:txBody>
      </p:sp>
      <p:sp>
        <p:nvSpPr>
          <p:cNvPr id="228" name="Shape 228"/>
          <p:cNvSpPr/>
          <p:nvPr/>
        </p:nvSpPr>
        <p:spPr>
          <a:xfrm flipV="1">
            <a:off x="-413147" y="3084751"/>
            <a:ext cx="13831094" cy="1"/>
          </a:xfrm>
          <a:prstGeom prst="line">
            <a:avLst/>
          </a:prstGeom>
          <a:ln w="12700">
            <a:solidFill>
              <a:srgbClr val="F1B441"/>
            </a:solidFill>
            <a:miter lim="400000"/>
          </a:ln>
        </p:spPr>
        <p:txBody>
          <a:bodyPr lIns="50800" tIns="50800" rIns="50800" bIns="50800" anchor="ctr"/>
          <a:lstStyle/>
          <a:p>
            <a:pPr lvl="0">
              <a:defRPr sz="2400" cap="all" spc="384">
                <a:solidFill>
                  <a:srgbClr val="55D7FF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endParaRPr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39" fill="hold"/>
                                        <p:tgtEl>
                                          <p:spTgt spid="2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839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00" fill="hold"/>
                                        <p:tgtEl>
                                          <p:spTgt spid="2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239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840" fill="hold"/>
                                        <p:tgtEl>
                                          <p:spTgt spid="2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079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6599" fill="hold"/>
                                        <p:tgtEl>
                                          <p:spTgt spid="2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8678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99" fill="hold"/>
                                        <p:tgtEl>
                                          <p:spTgt spid="2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2" dur="1000" fill="hold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7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7" dur="1000" fill="hold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8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2" dur="1000" fill="hold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9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7" dur="1000" fill="hold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1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2" dur="1000" fill="hold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44" repeatCount="indefinite" fill="hold" display="0">
                  <p:stCondLst>
                    <p:cond delay="indefinite"/>
                  </p:stCondLst>
                </p:cTn>
                <p:tgtEl>
                  <p:spTgt spid="221"/>
                </p:tgtEl>
              </p:cMediaNode>
            </p:video>
            <p:video>
              <p:cMediaNode vol="100000">
                <p:cTn id="45" repeatCount="indefinite" fill="hold" display="0">
                  <p:stCondLst>
                    <p:cond delay="indefinite"/>
                  </p:stCondLst>
                </p:cTn>
                <p:tgtEl>
                  <p:spTgt spid="226"/>
                </p:tgtEl>
              </p:cMediaNode>
            </p:video>
            <p:video>
              <p:cMediaNode vol="100000">
                <p:cTn id="46" repeatCount="indefinite" fill="hold" display="0">
                  <p:stCondLst>
                    <p:cond delay="indefinite"/>
                  </p:stCondLst>
                </p:cTn>
                <p:tgtEl>
                  <p:spTgt spid="219"/>
                </p:tgtEl>
              </p:cMediaNode>
            </p:video>
            <p:video>
              <p:cMediaNode vol="100000">
                <p:cTn id="47" repeatCount="indefinite" fill="hold" display="0">
                  <p:stCondLst>
                    <p:cond delay="indefinite"/>
                  </p:stCondLst>
                </p:cTn>
                <p:tgtEl>
                  <p:spTgt spid="220"/>
                </p:tgtEl>
              </p:cMediaNode>
            </p:video>
            <p:video>
              <p:cMediaNode vol="100000">
                <p:cTn id="48" repeatCount="indefinite" fill="hold" display="0">
                  <p:stCondLst>
                    <p:cond delay="indefinite"/>
                  </p:stCondLst>
                </p:cTn>
                <p:tgtEl>
                  <p:spTgt spid="225"/>
                </p:tgtEl>
              </p:cMediaNode>
            </p:video>
          </p:childTnLst>
        </p:cTn>
      </p:par>
    </p:tnLst>
    <p:bldLst>
      <p:bldP spid="219" grpId="7" animBg="1" advAuto="0"/>
      <p:bldP spid="220" grpId="6" animBg="1" advAuto="0"/>
      <p:bldP spid="221" grpId="10" animBg="1" advAuto="0"/>
      <p:bldP spid="225" grpId="8" animBg="1" advAuto="0"/>
      <p:bldP spid="226" grpId="9" animBg="1" advAuto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dog skull.jpg"/>
          <p:cNvPicPr/>
          <p:nvPr/>
        </p:nvPicPr>
        <p:blipFill>
          <a:blip r:embed="rId2">
            <a:extLst/>
          </a:blip>
          <a:srcRect t="5483" b="14260"/>
          <a:stretch>
            <a:fillRect/>
          </a:stretch>
        </p:blipFill>
        <p:spPr>
          <a:xfrm>
            <a:off x="727207" y="6491763"/>
            <a:ext cx="5212369" cy="3231548"/>
          </a:xfrm>
          <a:prstGeom prst="rect">
            <a:avLst/>
          </a:prstGeom>
          <a:ln w="12700">
            <a:miter lim="400000"/>
          </a:ln>
        </p:spPr>
      </p:pic>
      <p:pic>
        <p:nvPicPr>
          <p:cNvPr id="231" name="bird_legmuscleperching01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155839" y="3093913"/>
            <a:ext cx="3432492" cy="2981761"/>
          </a:xfrm>
          <a:prstGeom prst="rect">
            <a:avLst/>
          </a:prstGeom>
          <a:ln w="12700">
            <a:miter lim="400000"/>
          </a:ln>
        </p:spPr>
      </p:pic>
      <p:pic>
        <p:nvPicPr>
          <p:cNvPr id="232" name="400px-OdontomachusHeadWheeler.jp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429896" y="6497813"/>
            <a:ext cx="4650321" cy="3115715"/>
          </a:xfrm>
          <a:prstGeom prst="rect">
            <a:avLst/>
          </a:prstGeom>
          <a:ln w="12700">
            <a:miter lim="400000"/>
          </a:ln>
        </p:spPr>
      </p:pic>
      <p:pic>
        <p:nvPicPr>
          <p:cNvPr id="233" name="venus mecha sms417386f1_online.jp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74793" y="3465488"/>
            <a:ext cx="3279397" cy="2526653"/>
          </a:xfrm>
          <a:prstGeom prst="rect">
            <a:avLst/>
          </a:prstGeom>
          <a:ln w="12700">
            <a:miter lim="400000"/>
          </a:ln>
        </p:spPr>
      </p:pic>
      <p:pic>
        <p:nvPicPr>
          <p:cNvPr id="234" name="shrimp 428819a-f1.2.jpg"/>
          <p:cNvPicPr/>
          <p:nvPr/>
        </p:nvPicPr>
        <p:blipFill>
          <a:blip r:embed="rId6">
            <a:extLst/>
          </a:blip>
          <a:srcRect/>
          <a:stretch>
            <a:fillRect/>
          </a:stretch>
        </p:blipFill>
        <p:spPr>
          <a:xfrm>
            <a:off x="8899745" y="3067633"/>
            <a:ext cx="3486453" cy="3026241"/>
          </a:xfrm>
          <a:prstGeom prst="rect">
            <a:avLst/>
          </a:prstGeom>
          <a:ln w="12700">
            <a:miter lim="400000"/>
          </a:ln>
        </p:spPr>
      </p:pic>
      <p:sp>
        <p:nvSpPr>
          <p:cNvPr id="235" name="Shape 235"/>
          <p:cNvSpPr/>
          <p:nvPr/>
        </p:nvSpPr>
        <p:spPr>
          <a:xfrm flipV="1">
            <a:off x="-413147" y="3084751"/>
            <a:ext cx="13831094" cy="1"/>
          </a:xfrm>
          <a:prstGeom prst="line">
            <a:avLst/>
          </a:prstGeom>
          <a:ln w="12700">
            <a:solidFill>
              <a:srgbClr val="F1B441"/>
            </a:solidFill>
            <a:miter lim="400000"/>
          </a:ln>
        </p:spPr>
        <p:txBody>
          <a:bodyPr lIns="50800" tIns="50800" rIns="50800" bIns="50800" anchor="ctr"/>
          <a:lstStyle/>
          <a:p>
            <a:pPr lvl="0">
              <a:defRPr sz="2400" cap="all" spc="384">
                <a:solidFill>
                  <a:srgbClr val="55D7FF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endParaRPr/>
          </a:p>
        </p:txBody>
      </p:sp>
      <p:sp>
        <p:nvSpPr>
          <p:cNvPr id="236" name="Shape 236"/>
          <p:cNvSpPr/>
          <p:nvPr/>
        </p:nvSpPr>
        <p:spPr>
          <a:xfrm flipV="1">
            <a:off x="-413147" y="6092997"/>
            <a:ext cx="13831094" cy="1"/>
          </a:xfrm>
          <a:prstGeom prst="line">
            <a:avLst/>
          </a:prstGeom>
          <a:ln w="12700">
            <a:solidFill>
              <a:srgbClr val="F1B441"/>
            </a:solidFill>
            <a:miter lim="400000"/>
          </a:ln>
        </p:spPr>
        <p:txBody>
          <a:bodyPr lIns="50800" tIns="50800" rIns="50800" bIns="50800" anchor="ctr"/>
          <a:lstStyle/>
          <a:p>
            <a:pPr lvl="0">
              <a:defRPr sz="2400" cap="all" spc="384">
                <a:solidFill>
                  <a:srgbClr val="55D7FF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endParaRPr/>
          </a:p>
        </p:txBody>
      </p:sp>
      <p:sp>
        <p:nvSpPr>
          <p:cNvPr id="237" name="Shape 237"/>
          <p:cNvSpPr/>
          <p:nvPr/>
        </p:nvSpPr>
        <p:spPr>
          <a:xfrm flipV="1">
            <a:off x="-413147" y="6480490"/>
            <a:ext cx="13831094" cy="1"/>
          </a:xfrm>
          <a:prstGeom prst="line">
            <a:avLst/>
          </a:prstGeom>
          <a:ln w="12700">
            <a:solidFill>
              <a:srgbClr val="F1B441"/>
            </a:solidFill>
            <a:miter lim="400000"/>
          </a:ln>
        </p:spPr>
        <p:txBody>
          <a:bodyPr lIns="50800" tIns="50800" rIns="50800" bIns="50800" anchor="ctr"/>
          <a:lstStyle/>
          <a:p>
            <a:pPr lvl="0">
              <a:defRPr sz="2400" cap="all" spc="384">
                <a:solidFill>
                  <a:srgbClr val="55D7FF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endParaRPr/>
          </a:p>
        </p:txBody>
      </p:sp>
      <p:sp>
        <p:nvSpPr>
          <p:cNvPr id="238" name="Shape 238"/>
          <p:cNvSpPr/>
          <p:nvPr/>
        </p:nvSpPr>
        <p:spPr>
          <a:xfrm flipV="1">
            <a:off x="-176081" y="9731690"/>
            <a:ext cx="13831095" cy="1"/>
          </a:xfrm>
          <a:prstGeom prst="line">
            <a:avLst/>
          </a:prstGeom>
          <a:ln w="12700">
            <a:solidFill>
              <a:srgbClr val="F1B441"/>
            </a:solidFill>
            <a:miter lim="400000"/>
          </a:ln>
        </p:spPr>
        <p:txBody>
          <a:bodyPr lIns="50800" tIns="50800" rIns="50800" bIns="50800" anchor="ctr"/>
          <a:lstStyle/>
          <a:p>
            <a:pPr lvl="0">
              <a:defRPr sz="2400" cap="all" spc="384">
                <a:solidFill>
                  <a:srgbClr val="55D7FF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endParaRPr/>
          </a:p>
        </p:txBody>
      </p:sp>
      <p:sp>
        <p:nvSpPr>
          <p:cNvPr id="239" name="Shape 239"/>
          <p:cNvSpPr/>
          <p:nvPr/>
        </p:nvSpPr>
        <p:spPr>
          <a:xfrm flipV="1">
            <a:off x="7034741" y="6479518"/>
            <a:ext cx="1" cy="3329029"/>
          </a:xfrm>
          <a:prstGeom prst="line">
            <a:avLst/>
          </a:prstGeom>
          <a:ln w="12700">
            <a:solidFill>
              <a:srgbClr val="F1B441"/>
            </a:solidFill>
            <a:miter lim="400000"/>
          </a:ln>
        </p:spPr>
        <p:txBody>
          <a:bodyPr lIns="50800" tIns="50800" rIns="50800" bIns="50800" anchor="ctr"/>
          <a:lstStyle/>
          <a:p>
            <a:pPr lvl="0">
              <a:defRPr sz="2400" cap="all" spc="384">
                <a:solidFill>
                  <a:srgbClr val="55D7FF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endParaRPr/>
          </a:p>
        </p:txBody>
      </p:sp>
      <p:sp>
        <p:nvSpPr>
          <p:cNvPr id="240" name="Shape 240"/>
          <p:cNvSpPr/>
          <p:nvPr/>
        </p:nvSpPr>
        <p:spPr>
          <a:xfrm flipV="1">
            <a:off x="3561257" y="3118106"/>
            <a:ext cx="1" cy="2941537"/>
          </a:xfrm>
          <a:prstGeom prst="line">
            <a:avLst/>
          </a:prstGeom>
          <a:ln w="12700">
            <a:solidFill>
              <a:srgbClr val="F1B441"/>
            </a:solidFill>
            <a:miter lim="400000"/>
          </a:ln>
        </p:spPr>
        <p:txBody>
          <a:bodyPr lIns="50800" tIns="50800" rIns="50800" bIns="50800" anchor="ctr"/>
          <a:lstStyle/>
          <a:p>
            <a:pPr lvl="0">
              <a:defRPr sz="2400" cap="all" spc="384">
                <a:solidFill>
                  <a:srgbClr val="55D7FF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endParaRPr/>
          </a:p>
        </p:txBody>
      </p:sp>
      <p:sp>
        <p:nvSpPr>
          <p:cNvPr id="241" name="Shape 241"/>
          <p:cNvSpPr/>
          <p:nvPr/>
        </p:nvSpPr>
        <p:spPr>
          <a:xfrm>
            <a:off x="660400" y="1240366"/>
            <a:ext cx="12748683" cy="6520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 algn="l" defTabSz="233679">
              <a:defRPr sz="3200" b="1" cap="all" spc="512">
                <a:solidFill>
                  <a:srgbClr val="FDA600"/>
                </a:solidFill>
              </a:defRPr>
            </a:lvl1pPr>
          </a:lstStyle>
          <a:p>
            <a:pPr lvl="0">
              <a:defRPr sz="1800" b="0" cap="none" spc="0">
                <a:solidFill>
                  <a:srgbClr val="000000"/>
                </a:solidFill>
              </a:defRPr>
            </a:pPr>
            <a:r>
              <a:rPr sz="3200" b="1" cap="all" spc="512">
                <a:solidFill>
                  <a:srgbClr val="FDA600"/>
                </a:solidFill>
              </a:rPr>
              <a:t>generación de catálogo</a:t>
            </a:r>
          </a:p>
        </p:txBody>
      </p:sp>
      <p:sp>
        <p:nvSpPr>
          <p:cNvPr id="242" name="Shape 242"/>
          <p:cNvSpPr/>
          <p:nvPr/>
        </p:nvSpPr>
        <p:spPr>
          <a:xfrm>
            <a:off x="648361" y="1813053"/>
            <a:ext cx="12309212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 algn="l" defTabSz="233679">
              <a:defRPr sz="2480" b="1" cap="all" spc="396">
                <a:solidFill>
                  <a:srgbClr val="000000"/>
                </a:solidFill>
              </a:defRPr>
            </a:lvl1pPr>
          </a:lstStyle>
          <a:p>
            <a:pPr lvl="0">
              <a:defRPr sz="1800" b="0" cap="none" spc="0"/>
            </a:pPr>
            <a:r>
              <a:rPr sz="2480" b="1" cap="all" spc="396"/>
              <a:t>mecanismo autobloqueante de cierre rápido</a:t>
            </a:r>
          </a:p>
        </p:txBody>
      </p:sp>
      <p:sp>
        <p:nvSpPr>
          <p:cNvPr id="243" name="Shape 243"/>
          <p:cNvSpPr/>
          <p:nvPr/>
        </p:nvSpPr>
        <p:spPr>
          <a:xfrm>
            <a:off x="660400" y="508000"/>
            <a:ext cx="3678113" cy="508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>
            <a:lvl1pPr algn="l" defTabSz="566674">
              <a:defRPr sz="2328" cap="all" spc="372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 lvl="0">
              <a:defRPr sz="1800" cap="none" spc="0"/>
            </a:pPr>
            <a:r>
              <a:rPr sz="2328" cap="all" spc="372"/>
              <a:t>biomimética: </a:t>
            </a:r>
          </a:p>
        </p:txBody>
      </p:sp>
      <p:sp>
        <p:nvSpPr>
          <p:cNvPr id="244" name="Shape 244"/>
          <p:cNvSpPr/>
          <p:nvPr/>
        </p:nvSpPr>
        <p:spPr>
          <a:xfrm>
            <a:off x="11006101" y="109724"/>
            <a:ext cx="1913864" cy="9459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 lvl="0" defTabSz="262889">
              <a:defRPr sz="1800">
                <a:solidFill>
                  <a:srgbClr val="000000"/>
                </a:solidFill>
              </a:defRPr>
            </a:pPr>
            <a:r>
              <a:rPr sz="2790" b="1" cap="all" spc="446">
                <a:solidFill>
                  <a:srgbClr val="55D7FF"/>
                </a:solidFill>
              </a:rPr>
              <a:t>DIs∫ing</a:t>
            </a:r>
          </a:p>
          <a:p>
            <a:pPr lvl="0" defTabSz="262889">
              <a:defRPr sz="1800">
                <a:solidFill>
                  <a:srgbClr val="000000"/>
                </a:solidFill>
              </a:defRPr>
            </a:pPr>
            <a:r>
              <a:rPr cap="all" spc="288">
                <a:solidFill>
                  <a:srgbClr val="55D7FF"/>
                </a:solidFill>
              </a:rPr>
              <a:t>uchile</a:t>
            </a:r>
          </a:p>
        </p:txBody>
      </p:sp>
      <p:sp>
        <p:nvSpPr>
          <p:cNvPr id="245" name="Shape 245"/>
          <p:cNvSpPr/>
          <p:nvPr/>
        </p:nvSpPr>
        <p:spPr>
          <a:xfrm flipV="1">
            <a:off x="8302590" y="3118106"/>
            <a:ext cx="1" cy="2941537"/>
          </a:xfrm>
          <a:prstGeom prst="line">
            <a:avLst/>
          </a:prstGeom>
          <a:ln w="12700">
            <a:solidFill>
              <a:srgbClr val="F1B441"/>
            </a:solidFill>
            <a:miter lim="400000"/>
          </a:ln>
        </p:spPr>
        <p:txBody>
          <a:bodyPr lIns="50800" tIns="50800" rIns="50800" bIns="50800" anchor="ctr"/>
          <a:lstStyle/>
          <a:p>
            <a:pPr lvl="0">
              <a:defRPr sz="2400" cap="all" spc="384">
                <a:solidFill>
                  <a:srgbClr val="55D7FF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endParaRPr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Shape 247"/>
          <p:cNvSpPr/>
          <p:nvPr/>
        </p:nvSpPr>
        <p:spPr>
          <a:xfrm flipV="1">
            <a:off x="-413147" y="6480490"/>
            <a:ext cx="13831094" cy="1"/>
          </a:xfrm>
          <a:prstGeom prst="line">
            <a:avLst/>
          </a:prstGeom>
          <a:ln w="12700">
            <a:solidFill>
              <a:srgbClr val="F1B441"/>
            </a:solidFill>
            <a:miter lim="400000"/>
          </a:ln>
        </p:spPr>
        <p:txBody>
          <a:bodyPr lIns="50800" tIns="50800" rIns="50800" bIns="50800" anchor="ctr"/>
          <a:lstStyle/>
          <a:p>
            <a:pPr lvl="0">
              <a:defRPr sz="2400" cap="all" spc="384">
                <a:solidFill>
                  <a:srgbClr val="55D7FF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endParaRPr/>
          </a:p>
        </p:txBody>
      </p:sp>
      <p:sp>
        <p:nvSpPr>
          <p:cNvPr id="248" name="Shape 248"/>
          <p:cNvSpPr/>
          <p:nvPr/>
        </p:nvSpPr>
        <p:spPr>
          <a:xfrm flipV="1">
            <a:off x="-176081" y="9731690"/>
            <a:ext cx="13831095" cy="1"/>
          </a:xfrm>
          <a:prstGeom prst="line">
            <a:avLst/>
          </a:prstGeom>
          <a:ln w="12700">
            <a:solidFill>
              <a:srgbClr val="F1B441"/>
            </a:solidFill>
            <a:miter lim="400000"/>
          </a:ln>
        </p:spPr>
        <p:txBody>
          <a:bodyPr lIns="50800" tIns="50800" rIns="50800" bIns="50800" anchor="ctr"/>
          <a:lstStyle/>
          <a:p>
            <a:pPr lvl="0">
              <a:defRPr sz="2400" cap="all" spc="384">
                <a:solidFill>
                  <a:srgbClr val="55D7FF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endParaRPr/>
          </a:p>
        </p:txBody>
      </p:sp>
      <p:sp>
        <p:nvSpPr>
          <p:cNvPr id="249" name="Shape 249"/>
          <p:cNvSpPr/>
          <p:nvPr/>
        </p:nvSpPr>
        <p:spPr>
          <a:xfrm flipV="1">
            <a:off x="7034741" y="6479518"/>
            <a:ext cx="1" cy="3329029"/>
          </a:xfrm>
          <a:prstGeom prst="line">
            <a:avLst/>
          </a:prstGeom>
          <a:ln w="12700">
            <a:solidFill>
              <a:srgbClr val="F1B441"/>
            </a:solidFill>
            <a:miter lim="400000"/>
          </a:ln>
        </p:spPr>
        <p:txBody>
          <a:bodyPr lIns="50800" tIns="50800" rIns="50800" bIns="50800" anchor="ctr"/>
          <a:lstStyle/>
          <a:p>
            <a:pPr lvl="0">
              <a:defRPr sz="2400" cap="all" spc="384">
                <a:solidFill>
                  <a:srgbClr val="55D7FF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endParaRPr/>
          </a:p>
        </p:txBody>
      </p:sp>
      <p:sp>
        <p:nvSpPr>
          <p:cNvPr id="250" name="Shape 250"/>
          <p:cNvSpPr/>
          <p:nvPr/>
        </p:nvSpPr>
        <p:spPr>
          <a:xfrm flipV="1">
            <a:off x="3561257" y="3118106"/>
            <a:ext cx="1" cy="2941537"/>
          </a:xfrm>
          <a:prstGeom prst="line">
            <a:avLst/>
          </a:prstGeom>
          <a:ln w="12700">
            <a:solidFill>
              <a:srgbClr val="F1B441"/>
            </a:solidFill>
            <a:miter lim="400000"/>
          </a:ln>
        </p:spPr>
        <p:txBody>
          <a:bodyPr lIns="50800" tIns="50800" rIns="50800" bIns="50800" anchor="ctr"/>
          <a:lstStyle/>
          <a:p>
            <a:pPr lvl="0">
              <a:defRPr sz="2400" cap="all" spc="384">
                <a:solidFill>
                  <a:srgbClr val="55D7FF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endParaRPr/>
          </a:p>
        </p:txBody>
      </p:sp>
      <p:sp>
        <p:nvSpPr>
          <p:cNvPr id="251" name="Shape 251"/>
          <p:cNvSpPr/>
          <p:nvPr/>
        </p:nvSpPr>
        <p:spPr>
          <a:xfrm flipV="1">
            <a:off x="7845390" y="3118106"/>
            <a:ext cx="1" cy="2941537"/>
          </a:xfrm>
          <a:prstGeom prst="line">
            <a:avLst/>
          </a:prstGeom>
          <a:ln w="12700">
            <a:solidFill>
              <a:srgbClr val="F1B441"/>
            </a:solidFill>
            <a:miter lim="400000"/>
          </a:ln>
        </p:spPr>
        <p:txBody>
          <a:bodyPr lIns="50800" tIns="50800" rIns="50800" bIns="50800" anchor="ctr"/>
          <a:lstStyle/>
          <a:p>
            <a:pPr lvl="0">
              <a:defRPr sz="2400" cap="all" spc="384">
                <a:solidFill>
                  <a:srgbClr val="55D7FF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endParaRPr/>
          </a:p>
        </p:txBody>
      </p:sp>
      <p:sp>
        <p:nvSpPr>
          <p:cNvPr id="252" name="Shape 252"/>
          <p:cNvSpPr/>
          <p:nvPr/>
        </p:nvSpPr>
        <p:spPr>
          <a:xfrm>
            <a:off x="260244" y="3396740"/>
            <a:ext cx="3247761" cy="27215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 defTabSz="233679">
              <a:defRPr sz="2280" cap="all" spc="364">
                <a:solidFill>
                  <a:srgbClr val="000000"/>
                </a:solidFill>
              </a:defRPr>
            </a:lvl1pPr>
          </a:lstStyle>
          <a:p>
            <a:pPr lvl="0">
              <a:defRPr sz="1800" cap="none" spc="0"/>
            </a:pPr>
            <a:r>
              <a:rPr sz="2280" cap="all" spc="364" dirty="0"/>
              <a:t>Alteración geométrica por Cambio de turgencia celular por deshidratación</a:t>
            </a:r>
          </a:p>
        </p:txBody>
      </p:sp>
      <p:sp>
        <p:nvSpPr>
          <p:cNvPr id="253" name="Shape 253"/>
          <p:cNvSpPr/>
          <p:nvPr/>
        </p:nvSpPr>
        <p:spPr>
          <a:xfrm>
            <a:off x="4153742" y="3591849"/>
            <a:ext cx="3247761" cy="19940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 defTabSz="280415">
              <a:defRPr sz="2735" cap="all" spc="437">
                <a:solidFill>
                  <a:srgbClr val="000000"/>
                </a:solidFill>
              </a:defRPr>
            </a:lvl1pPr>
          </a:lstStyle>
          <a:p>
            <a:pPr lvl="0">
              <a:defRPr sz="1800" cap="none" spc="0"/>
            </a:pPr>
            <a:r>
              <a:rPr sz="2735" cap="all" spc="437"/>
              <a:t>AGARRE POR Mecanismo de tendón de bloqueo</a:t>
            </a:r>
          </a:p>
        </p:txBody>
      </p:sp>
      <p:sp>
        <p:nvSpPr>
          <p:cNvPr id="254" name="Shape 254"/>
          <p:cNvSpPr/>
          <p:nvPr/>
        </p:nvSpPr>
        <p:spPr>
          <a:xfrm>
            <a:off x="8870368" y="3203415"/>
            <a:ext cx="3247762" cy="28959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 defTabSz="245363">
              <a:defRPr sz="2393" cap="all" spc="383">
                <a:solidFill>
                  <a:srgbClr val="000000"/>
                </a:solidFill>
              </a:defRPr>
            </a:lvl1pPr>
          </a:lstStyle>
          <a:p>
            <a:pPr lvl="0">
              <a:defRPr sz="1800" cap="none" spc="0"/>
            </a:pPr>
            <a:r>
              <a:rPr sz="2393" cap="all" spc="383" dirty="0"/>
              <a:t>ACUMULACIÓN Y LIBERACIÓN DE ENERGÍA POR Mecanismo de RESORTE Y PESTILLO</a:t>
            </a:r>
          </a:p>
        </p:txBody>
      </p:sp>
      <p:sp>
        <p:nvSpPr>
          <p:cNvPr id="255" name="Shape 255"/>
          <p:cNvSpPr/>
          <p:nvPr/>
        </p:nvSpPr>
        <p:spPr>
          <a:xfrm>
            <a:off x="1278762" y="7109065"/>
            <a:ext cx="4552290" cy="19940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 defTabSz="280415">
              <a:defRPr sz="2735" cap="all" spc="437">
                <a:solidFill>
                  <a:srgbClr val="000000"/>
                </a:solidFill>
              </a:defRPr>
            </a:lvl1pPr>
          </a:lstStyle>
          <a:p>
            <a:pPr lvl="0">
              <a:defRPr sz="1800" cap="none" spc="0"/>
            </a:pPr>
            <a:r>
              <a:rPr sz="2735" cap="all" spc="437"/>
              <a:t>Bloqueo de articulación por compresión muscular</a:t>
            </a:r>
          </a:p>
        </p:txBody>
      </p:sp>
      <p:sp>
        <p:nvSpPr>
          <p:cNvPr id="256" name="Shape 256"/>
          <p:cNvSpPr/>
          <p:nvPr/>
        </p:nvSpPr>
        <p:spPr>
          <a:xfrm>
            <a:off x="7571576" y="6953261"/>
            <a:ext cx="4552289" cy="23815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 defTabSz="268731">
              <a:defRPr sz="2622" cap="all" spc="419">
                <a:solidFill>
                  <a:srgbClr val="000000"/>
                </a:solidFill>
              </a:defRPr>
            </a:lvl1pPr>
          </a:lstStyle>
          <a:p>
            <a:pPr lvl="0">
              <a:defRPr sz="1800" cap="none" spc="0"/>
            </a:pPr>
            <a:r>
              <a:rPr sz="2622" cap="all" spc="419"/>
              <a:t>cierre veloz por mecanismo combinado de catapulta, pestillo y gatillo</a:t>
            </a:r>
          </a:p>
        </p:txBody>
      </p:sp>
      <p:sp>
        <p:nvSpPr>
          <p:cNvPr id="257" name="Shape 257"/>
          <p:cNvSpPr/>
          <p:nvPr/>
        </p:nvSpPr>
        <p:spPr>
          <a:xfrm>
            <a:off x="648361" y="1813053"/>
            <a:ext cx="12309212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 algn="l" defTabSz="233679">
              <a:defRPr sz="2480" b="1" cap="all" spc="396">
                <a:solidFill>
                  <a:srgbClr val="000000"/>
                </a:solidFill>
              </a:defRPr>
            </a:lvl1pPr>
          </a:lstStyle>
          <a:p>
            <a:pPr lvl="0">
              <a:defRPr sz="1800" b="0" cap="none" spc="0"/>
            </a:pPr>
            <a:r>
              <a:rPr sz="2480" b="1" cap="all" spc="396"/>
              <a:t>mecanismo autobloqueante de cierre rápido</a:t>
            </a:r>
          </a:p>
        </p:txBody>
      </p:sp>
      <p:pic>
        <p:nvPicPr>
          <p:cNvPr id="258" name="dog skull.jpg"/>
          <p:cNvPicPr/>
          <p:nvPr/>
        </p:nvPicPr>
        <p:blipFill>
          <a:blip r:embed="rId2">
            <a:extLst/>
          </a:blip>
          <a:srcRect t="5483" b="14260"/>
          <a:stretch>
            <a:fillRect/>
          </a:stretch>
        </p:blipFill>
        <p:spPr>
          <a:xfrm>
            <a:off x="727207" y="6491763"/>
            <a:ext cx="5212369" cy="3231548"/>
          </a:xfrm>
          <a:prstGeom prst="rect">
            <a:avLst/>
          </a:prstGeom>
          <a:ln w="12700">
            <a:miter lim="400000"/>
          </a:ln>
        </p:spPr>
      </p:pic>
      <p:pic>
        <p:nvPicPr>
          <p:cNvPr id="259" name="bird_legmuscleperching01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155839" y="3093913"/>
            <a:ext cx="3432492" cy="2981761"/>
          </a:xfrm>
          <a:prstGeom prst="rect">
            <a:avLst/>
          </a:prstGeom>
          <a:ln w="12700">
            <a:miter lim="400000"/>
          </a:ln>
        </p:spPr>
      </p:pic>
      <p:pic>
        <p:nvPicPr>
          <p:cNvPr id="260" name="400px-OdontomachusHeadWheeler.jp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429896" y="6497813"/>
            <a:ext cx="4650321" cy="3115715"/>
          </a:xfrm>
          <a:prstGeom prst="rect">
            <a:avLst/>
          </a:prstGeom>
          <a:ln w="12700">
            <a:miter lim="400000"/>
          </a:ln>
        </p:spPr>
      </p:pic>
      <p:pic>
        <p:nvPicPr>
          <p:cNvPr id="261" name="venus mecha sms417386f1_online.jp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74793" y="3465488"/>
            <a:ext cx="3279397" cy="2526653"/>
          </a:xfrm>
          <a:prstGeom prst="rect">
            <a:avLst/>
          </a:prstGeom>
          <a:ln w="12700">
            <a:miter lim="400000"/>
          </a:ln>
        </p:spPr>
      </p:pic>
      <p:pic>
        <p:nvPicPr>
          <p:cNvPr id="262" name="shrimp 428819a-f1.2.jpg"/>
          <p:cNvPicPr/>
          <p:nvPr/>
        </p:nvPicPr>
        <p:blipFill>
          <a:blip r:embed="rId6">
            <a:extLst/>
          </a:blip>
          <a:srcRect/>
          <a:stretch>
            <a:fillRect/>
          </a:stretch>
        </p:blipFill>
        <p:spPr>
          <a:xfrm>
            <a:off x="8899745" y="3067633"/>
            <a:ext cx="3486453" cy="3026241"/>
          </a:xfrm>
          <a:prstGeom prst="rect">
            <a:avLst/>
          </a:prstGeom>
          <a:ln w="12700">
            <a:miter lim="400000"/>
          </a:ln>
        </p:spPr>
      </p:pic>
      <p:sp>
        <p:nvSpPr>
          <p:cNvPr id="263" name="Shape 263"/>
          <p:cNvSpPr/>
          <p:nvPr/>
        </p:nvSpPr>
        <p:spPr>
          <a:xfrm>
            <a:off x="660400" y="1240366"/>
            <a:ext cx="12748683" cy="6520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 algn="l" defTabSz="233679">
              <a:defRPr sz="3200" b="1" cap="all" spc="512">
                <a:solidFill>
                  <a:srgbClr val="FDA600"/>
                </a:solidFill>
              </a:defRPr>
            </a:lvl1pPr>
          </a:lstStyle>
          <a:p>
            <a:pPr lvl="0">
              <a:defRPr sz="1800" b="0" cap="none" spc="0">
                <a:solidFill>
                  <a:srgbClr val="000000"/>
                </a:solidFill>
              </a:defRPr>
            </a:pPr>
            <a:r>
              <a:rPr sz="3200" b="1" cap="all" spc="512">
                <a:solidFill>
                  <a:srgbClr val="FDA600"/>
                </a:solidFill>
              </a:rPr>
              <a:t>generación de catálogo de soluciones</a:t>
            </a:r>
          </a:p>
        </p:txBody>
      </p:sp>
      <p:sp>
        <p:nvSpPr>
          <p:cNvPr id="264" name="Shape 264"/>
          <p:cNvSpPr/>
          <p:nvPr/>
        </p:nvSpPr>
        <p:spPr>
          <a:xfrm flipV="1">
            <a:off x="-413147" y="3084751"/>
            <a:ext cx="13831094" cy="1"/>
          </a:xfrm>
          <a:prstGeom prst="line">
            <a:avLst/>
          </a:prstGeom>
          <a:ln w="12700">
            <a:solidFill>
              <a:srgbClr val="F1B441"/>
            </a:solidFill>
            <a:miter lim="400000"/>
          </a:ln>
        </p:spPr>
        <p:txBody>
          <a:bodyPr lIns="50800" tIns="50800" rIns="50800" bIns="50800" anchor="ctr"/>
          <a:lstStyle/>
          <a:p>
            <a:pPr lvl="0">
              <a:defRPr sz="2400" cap="all" spc="384">
                <a:solidFill>
                  <a:srgbClr val="55D7FF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endParaRPr/>
          </a:p>
        </p:txBody>
      </p:sp>
      <p:sp>
        <p:nvSpPr>
          <p:cNvPr id="265" name="Shape 265"/>
          <p:cNvSpPr/>
          <p:nvPr/>
        </p:nvSpPr>
        <p:spPr>
          <a:xfrm flipV="1">
            <a:off x="-413147" y="6092997"/>
            <a:ext cx="13831094" cy="1"/>
          </a:xfrm>
          <a:prstGeom prst="line">
            <a:avLst/>
          </a:prstGeom>
          <a:ln w="12700">
            <a:solidFill>
              <a:srgbClr val="F1B441"/>
            </a:solidFill>
            <a:miter lim="400000"/>
          </a:ln>
        </p:spPr>
        <p:txBody>
          <a:bodyPr lIns="50800" tIns="50800" rIns="50800" bIns="50800" anchor="ctr"/>
          <a:lstStyle/>
          <a:p>
            <a:pPr lvl="0">
              <a:defRPr sz="2400" cap="all" spc="384">
                <a:solidFill>
                  <a:srgbClr val="55D7FF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endParaRPr/>
          </a:p>
        </p:txBody>
      </p:sp>
      <p:sp>
        <p:nvSpPr>
          <p:cNvPr id="266" name="Shape 266"/>
          <p:cNvSpPr/>
          <p:nvPr/>
        </p:nvSpPr>
        <p:spPr>
          <a:xfrm>
            <a:off x="660400" y="508000"/>
            <a:ext cx="3678113" cy="508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>
            <a:lvl1pPr algn="l" defTabSz="566674">
              <a:defRPr sz="2328" cap="all" spc="372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 lvl="0">
              <a:defRPr sz="1800" cap="none" spc="0"/>
            </a:pPr>
            <a:r>
              <a:rPr sz="2328" cap="all" spc="372"/>
              <a:t>biomimética: </a:t>
            </a:r>
          </a:p>
        </p:txBody>
      </p:sp>
      <p:sp>
        <p:nvSpPr>
          <p:cNvPr id="267" name="Shape 267"/>
          <p:cNvSpPr/>
          <p:nvPr/>
        </p:nvSpPr>
        <p:spPr>
          <a:xfrm>
            <a:off x="11006101" y="109724"/>
            <a:ext cx="1913864" cy="9459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 lvl="0" defTabSz="262889">
              <a:defRPr sz="1800">
                <a:solidFill>
                  <a:srgbClr val="000000"/>
                </a:solidFill>
              </a:defRPr>
            </a:pPr>
            <a:r>
              <a:rPr sz="2790" b="1" cap="all" spc="446">
                <a:solidFill>
                  <a:srgbClr val="55D7FF"/>
                </a:solidFill>
              </a:rPr>
              <a:t>DIs∫ing</a:t>
            </a:r>
          </a:p>
          <a:p>
            <a:pPr lvl="0" defTabSz="262889">
              <a:defRPr sz="1800">
                <a:solidFill>
                  <a:srgbClr val="000000"/>
                </a:solidFill>
              </a:defRPr>
            </a:pPr>
            <a:r>
              <a:rPr cap="all" spc="288">
                <a:solidFill>
                  <a:srgbClr val="55D7FF"/>
                </a:solidFill>
              </a:rPr>
              <a:t>uchile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" dur="1000" fill="hold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" dur="1000" fill="hold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6" dur="1000" fill="hold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1" dur="1000" fill="hold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6" dur="1000" fill="hold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8" grpId="4" animBg="1" advAuto="0"/>
      <p:bldP spid="259" grpId="2" animBg="1" advAuto="0"/>
      <p:bldP spid="260" grpId="5" animBg="1" advAuto="0"/>
      <p:bldP spid="261" grpId="1" animBg="1" advAuto="0"/>
      <p:bldP spid="262" grpId="3" animBg="1" advAuto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Shape 269"/>
          <p:cNvSpPr/>
          <p:nvPr/>
        </p:nvSpPr>
        <p:spPr>
          <a:xfrm>
            <a:off x="660400" y="508000"/>
            <a:ext cx="5281878" cy="508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>
            <a:lvl1pPr algn="l" defTabSz="566674">
              <a:defRPr sz="2328" cap="all" spc="372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 lvl="0">
              <a:defRPr sz="1800" cap="none" spc="0"/>
            </a:pPr>
            <a:r>
              <a:rPr sz="2328" cap="all" spc="372"/>
              <a:t>biomimética: </a:t>
            </a:r>
          </a:p>
        </p:txBody>
      </p:sp>
      <p:sp>
        <p:nvSpPr>
          <p:cNvPr id="270" name="Shape 270"/>
          <p:cNvSpPr/>
          <p:nvPr/>
        </p:nvSpPr>
        <p:spPr>
          <a:xfrm>
            <a:off x="660400" y="3336130"/>
            <a:ext cx="12223023" cy="6108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lnSpcReduction="10000"/>
          </a:bodyPr>
          <a:lstStyle/>
          <a:p>
            <a:pPr lvl="0" algn="l" defTabSz="411479">
              <a:defRPr sz="1800">
                <a:solidFill>
                  <a:srgbClr val="000000"/>
                </a:solidFill>
              </a:defRPr>
            </a:pPr>
            <a:r>
              <a:rPr sz="2700" b="1">
                <a:solidFill>
                  <a:srgbClr val="919191"/>
                </a:solidFill>
                <a:latin typeface="Arial"/>
                <a:ea typeface="Arial"/>
                <a:cs typeface="Arial"/>
                <a:sym typeface="Arial"/>
              </a:rPr>
              <a:t>INVESTIGACIÓN PRIMARIA</a:t>
            </a:r>
            <a:endParaRPr sz="2700">
              <a:solidFill>
                <a:srgbClr val="919191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 algn="l" defTabSz="411479">
              <a:defRPr sz="1800">
                <a:solidFill>
                  <a:srgbClr val="000000"/>
                </a:solidFill>
              </a:defRPr>
            </a:pPr>
            <a:r>
              <a:rPr sz="2700">
                <a:solidFill>
                  <a:srgbClr val="919191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r>
              <a:rPr sz="2700" b="1">
                <a:solidFill>
                  <a:srgbClr val="919191"/>
                </a:solidFill>
                <a:latin typeface="Arial"/>
                <a:ea typeface="Arial"/>
                <a:cs typeface="Arial"/>
                <a:sym typeface="Arial"/>
              </a:rPr>
              <a:t>Plantear</a:t>
            </a:r>
            <a:r>
              <a:rPr sz="2700">
                <a:solidFill>
                  <a:srgbClr val="919191"/>
                </a:solidFill>
                <a:latin typeface="Arial"/>
                <a:ea typeface="Arial"/>
                <a:cs typeface="Arial"/>
                <a:sym typeface="Arial"/>
              </a:rPr>
              <a:t> problema</a:t>
            </a:r>
          </a:p>
          <a:p>
            <a:pPr lvl="0" algn="l" defTabSz="411479">
              <a:defRPr sz="1800">
                <a:solidFill>
                  <a:srgbClr val="000000"/>
                </a:solidFill>
              </a:defRPr>
            </a:pPr>
            <a:r>
              <a:rPr sz="2700">
                <a:solidFill>
                  <a:srgbClr val="919191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r>
              <a:rPr sz="2700" b="1">
                <a:solidFill>
                  <a:srgbClr val="919191"/>
                </a:solidFill>
                <a:latin typeface="Arial"/>
                <a:ea typeface="Arial"/>
                <a:cs typeface="Arial"/>
                <a:sym typeface="Arial"/>
              </a:rPr>
              <a:t>Recopilar</a:t>
            </a:r>
            <a:r>
              <a:rPr sz="2700">
                <a:solidFill>
                  <a:srgbClr val="919191"/>
                </a:solidFill>
                <a:latin typeface="Arial"/>
                <a:ea typeface="Arial"/>
                <a:cs typeface="Arial"/>
                <a:sym typeface="Arial"/>
              </a:rPr>
              <a:t> soluciones de la naturaleza a problemas análogos</a:t>
            </a:r>
          </a:p>
          <a:p>
            <a:pPr lvl="0" algn="l" defTabSz="411479">
              <a:defRPr sz="1800">
                <a:solidFill>
                  <a:srgbClr val="000000"/>
                </a:solidFill>
              </a:defRPr>
            </a:pPr>
            <a:r>
              <a:rPr sz="2700">
                <a:solidFill>
                  <a:srgbClr val="919191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r>
              <a:rPr sz="2700" b="1">
                <a:solidFill>
                  <a:srgbClr val="919191"/>
                </a:solidFill>
                <a:latin typeface="Arial"/>
                <a:ea typeface="Arial"/>
                <a:cs typeface="Arial"/>
                <a:sym typeface="Arial"/>
              </a:rPr>
              <a:t>Generar</a:t>
            </a:r>
            <a:r>
              <a:rPr sz="2700">
                <a:solidFill>
                  <a:srgbClr val="919191"/>
                </a:solidFill>
                <a:latin typeface="Arial"/>
                <a:ea typeface="Arial"/>
                <a:cs typeface="Arial"/>
                <a:sym typeface="Arial"/>
              </a:rPr>
              <a:t> un catálogo de soluciones</a:t>
            </a:r>
          </a:p>
          <a:p>
            <a:pPr lvl="0" algn="l" defTabSz="411479">
              <a:defRPr sz="1800">
                <a:solidFill>
                  <a:srgbClr val="000000"/>
                </a:solidFill>
              </a:defRPr>
            </a:pPr>
            <a:r>
              <a:rPr sz="2700">
                <a:latin typeface="Arial"/>
                <a:ea typeface="Arial"/>
                <a:cs typeface="Arial"/>
                <a:sym typeface="Arial"/>
              </a:rPr>
              <a:t>	</a:t>
            </a:r>
            <a:r>
              <a:rPr sz="2700" b="1">
                <a:solidFill>
                  <a:srgbClr val="55D7FF"/>
                </a:solidFill>
                <a:latin typeface="Arial"/>
                <a:ea typeface="Arial"/>
                <a:cs typeface="Arial"/>
                <a:sym typeface="Arial"/>
              </a:rPr>
              <a:t>Establecer</a:t>
            </a:r>
            <a:r>
              <a:rPr sz="2700" b="1">
                <a:latin typeface="Arial"/>
                <a:ea typeface="Arial"/>
                <a:cs typeface="Arial"/>
                <a:sym typeface="Arial"/>
              </a:rPr>
              <a:t> </a:t>
            </a:r>
            <a:r>
              <a:rPr sz="2700">
                <a:latin typeface="Arial"/>
                <a:ea typeface="Arial"/>
                <a:cs typeface="Arial"/>
                <a:sym typeface="Arial"/>
              </a:rPr>
              <a:t>solución mas viable</a:t>
            </a:r>
          </a:p>
          <a:p>
            <a:pPr lvl="0" algn="l" defTabSz="411479">
              <a:defRPr sz="1800">
                <a:solidFill>
                  <a:srgbClr val="000000"/>
                </a:solidFill>
              </a:defRPr>
            </a:pPr>
            <a:endParaRPr sz="2700">
              <a:solidFill>
                <a:srgbClr val="919191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 algn="l" defTabSz="411479">
              <a:defRPr sz="1800">
                <a:solidFill>
                  <a:srgbClr val="000000"/>
                </a:solidFill>
              </a:defRPr>
            </a:pPr>
            <a:r>
              <a:rPr sz="2700" b="1">
                <a:solidFill>
                  <a:srgbClr val="FDA600"/>
                </a:solidFill>
                <a:latin typeface="Arial"/>
                <a:ea typeface="Arial"/>
                <a:cs typeface="Arial"/>
                <a:sym typeface="Arial"/>
              </a:rPr>
              <a:t>INVESTIGACIÓN SECUNDARIA</a:t>
            </a:r>
            <a:endParaRPr sz="2700">
              <a:solidFill>
                <a:srgbClr val="FDA600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 algn="l" defTabSz="411479">
              <a:defRPr sz="1800">
                <a:solidFill>
                  <a:srgbClr val="000000"/>
                </a:solidFill>
              </a:defRPr>
            </a:pPr>
            <a:r>
              <a:rPr sz="2700">
                <a:latin typeface="Arial"/>
                <a:ea typeface="Arial"/>
                <a:cs typeface="Arial"/>
                <a:sym typeface="Arial"/>
              </a:rPr>
              <a:t>	</a:t>
            </a:r>
            <a:r>
              <a:rPr sz="2700" b="1">
                <a:solidFill>
                  <a:srgbClr val="55D7FF"/>
                </a:solidFill>
                <a:latin typeface="Arial"/>
                <a:ea typeface="Arial"/>
                <a:cs typeface="Arial"/>
                <a:sym typeface="Arial"/>
              </a:rPr>
              <a:t>Describir</a:t>
            </a:r>
            <a:r>
              <a:rPr sz="2700">
                <a:latin typeface="Arial"/>
                <a:ea typeface="Arial"/>
                <a:cs typeface="Arial"/>
                <a:sym typeface="Arial"/>
              </a:rPr>
              <a:t> el sistema estudiado, sus componentes y su funcionamiento 			</a:t>
            </a:r>
            <a:r>
              <a:rPr sz="2700" b="1">
                <a:solidFill>
                  <a:srgbClr val="55D7FF"/>
                </a:solidFill>
                <a:latin typeface="Arial"/>
                <a:ea typeface="Arial"/>
                <a:cs typeface="Arial"/>
                <a:sym typeface="Arial"/>
              </a:rPr>
              <a:t>Identificar</a:t>
            </a:r>
            <a:r>
              <a:rPr sz="2700">
                <a:latin typeface="Arial"/>
                <a:ea typeface="Arial"/>
                <a:cs typeface="Arial"/>
                <a:sym typeface="Arial"/>
              </a:rPr>
              <a:t> su principio y sus parámetros </a:t>
            </a:r>
          </a:p>
          <a:p>
            <a:pPr lvl="0" algn="l" defTabSz="411479">
              <a:defRPr sz="1800">
                <a:solidFill>
                  <a:srgbClr val="000000"/>
                </a:solidFill>
              </a:defRPr>
            </a:pPr>
            <a:r>
              <a:rPr sz="2700">
                <a:latin typeface="Arial"/>
                <a:ea typeface="Arial"/>
                <a:cs typeface="Arial"/>
                <a:sym typeface="Arial"/>
              </a:rPr>
              <a:t>	</a:t>
            </a:r>
            <a:r>
              <a:rPr sz="2700" b="1">
                <a:solidFill>
                  <a:srgbClr val="55D7FF"/>
                </a:solidFill>
                <a:latin typeface="Arial"/>
                <a:ea typeface="Arial"/>
                <a:cs typeface="Arial"/>
                <a:sym typeface="Arial"/>
              </a:rPr>
              <a:t>Construir</a:t>
            </a:r>
            <a:r>
              <a:rPr sz="2700">
                <a:latin typeface="Arial"/>
                <a:ea typeface="Arial"/>
                <a:cs typeface="Arial"/>
                <a:sym typeface="Arial"/>
              </a:rPr>
              <a:t> modelo Biomimético (Réplica del sistema natural) </a:t>
            </a:r>
          </a:p>
          <a:p>
            <a:pPr lvl="0" algn="l" defTabSz="411479">
              <a:defRPr sz="1800">
                <a:solidFill>
                  <a:srgbClr val="000000"/>
                </a:solidFill>
              </a:defRPr>
            </a:pPr>
            <a:endParaRPr sz="2700">
              <a:latin typeface="Arial"/>
              <a:ea typeface="Arial"/>
              <a:cs typeface="Arial"/>
              <a:sym typeface="Arial"/>
            </a:endParaRPr>
          </a:p>
          <a:p>
            <a:pPr lvl="0" algn="l" defTabSz="411479">
              <a:defRPr sz="1800">
                <a:solidFill>
                  <a:srgbClr val="000000"/>
                </a:solidFill>
              </a:defRPr>
            </a:pPr>
            <a:r>
              <a:rPr sz="2700" b="1">
                <a:solidFill>
                  <a:srgbClr val="919191"/>
                </a:solidFill>
                <a:latin typeface="Arial"/>
                <a:ea typeface="Arial"/>
                <a:cs typeface="Arial"/>
                <a:sym typeface="Arial"/>
              </a:rPr>
              <a:t>DESARROLLO DE PRODUCTO</a:t>
            </a:r>
            <a:endParaRPr sz="2700">
              <a:solidFill>
                <a:srgbClr val="919191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 algn="l" defTabSz="411479">
              <a:defRPr sz="1800">
                <a:solidFill>
                  <a:srgbClr val="000000"/>
                </a:solidFill>
              </a:defRPr>
            </a:pPr>
            <a:r>
              <a:rPr sz="2700">
                <a:solidFill>
                  <a:srgbClr val="919191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r>
              <a:rPr sz="2700" b="1">
                <a:solidFill>
                  <a:srgbClr val="919191"/>
                </a:solidFill>
                <a:latin typeface="Arial"/>
                <a:ea typeface="Arial"/>
                <a:cs typeface="Arial"/>
                <a:sym typeface="Arial"/>
              </a:rPr>
              <a:t>Desarrollar</a:t>
            </a:r>
            <a:r>
              <a:rPr sz="2700">
                <a:solidFill>
                  <a:srgbClr val="919191"/>
                </a:solidFill>
                <a:latin typeface="Arial"/>
                <a:ea typeface="Arial"/>
                <a:cs typeface="Arial"/>
                <a:sym typeface="Arial"/>
              </a:rPr>
              <a:t> de prueba de concepto de solución Biomimética </a:t>
            </a:r>
          </a:p>
          <a:p>
            <a:pPr lvl="0" algn="l" defTabSz="411479">
              <a:defRPr sz="1800">
                <a:solidFill>
                  <a:srgbClr val="000000"/>
                </a:solidFill>
              </a:defRPr>
            </a:pPr>
            <a:r>
              <a:rPr sz="2700">
                <a:solidFill>
                  <a:srgbClr val="919191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r>
              <a:rPr sz="2700" b="1">
                <a:solidFill>
                  <a:srgbClr val="919191"/>
                </a:solidFill>
                <a:latin typeface="Arial"/>
                <a:ea typeface="Arial"/>
                <a:cs typeface="Arial"/>
                <a:sym typeface="Arial"/>
              </a:rPr>
              <a:t>Iterar</a:t>
            </a:r>
            <a:r>
              <a:rPr sz="2700">
                <a:solidFill>
                  <a:srgbClr val="919191"/>
                </a:solidFill>
                <a:latin typeface="Arial"/>
                <a:ea typeface="Arial"/>
                <a:cs typeface="Arial"/>
                <a:sym typeface="Arial"/>
              </a:rPr>
              <a:t> solución Biomimética</a:t>
            </a:r>
          </a:p>
          <a:p>
            <a:pPr lvl="0" algn="l" defTabSz="411479">
              <a:defRPr sz="1800">
                <a:solidFill>
                  <a:srgbClr val="000000"/>
                </a:solidFill>
              </a:defRPr>
            </a:pPr>
            <a:r>
              <a:rPr sz="2700">
                <a:solidFill>
                  <a:srgbClr val="919191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r>
              <a:rPr sz="2700" b="1">
                <a:solidFill>
                  <a:srgbClr val="919191"/>
                </a:solidFill>
                <a:latin typeface="Arial"/>
                <a:ea typeface="Arial"/>
                <a:cs typeface="Arial"/>
                <a:sym typeface="Arial"/>
              </a:rPr>
              <a:t>Integrar</a:t>
            </a:r>
            <a:r>
              <a:rPr sz="2700">
                <a:solidFill>
                  <a:srgbClr val="919191"/>
                </a:solidFill>
                <a:latin typeface="Arial"/>
                <a:ea typeface="Arial"/>
                <a:cs typeface="Arial"/>
                <a:sym typeface="Arial"/>
              </a:rPr>
              <a:t> criterios de desarrollo de producto</a:t>
            </a:r>
          </a:p>
        </p:txBody>
      </p:sp>
      <p:sp>
        <p:nvSpPr>
          <p:cNvPr id="271" name="Shape 271"/>
          <p:cNvSpPr/>
          <p:nvPr/>
        </p:nvSpPr>
        <p:spPr>
          <a:xfrm flipV="1">
            <a:off x="-413147" y="3084751"/>
            <a:ext cx="13831094" cy="1"/>
          </a:xfrm>
          <a:prstGeom prst="line">
            <a:avLst/>
          </a:prstGeom>
          <a:ln w="12700">
            <a:solidFill>
              <a:srgbClr val="F1B441"/>
            </a:solidFill>
            <a:miter lim="400000"/>
          </a:ln>
        </p:spPr>
        <p:txBody>
          <a:bodyPr lIns="50800" tIns="50800" rIns="50800" bIns="50800" anchor="ctr"/>
          <a:lstStyle/>
          <a:p>
            <a:pPr lvl="0">
              <a:defRPr sz="2400" cap="all" spc="384">
                <a:solidFill>
                  <a:srgbClr val="55D7FF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endParaRPr/>
          </a:p>
        </p:txBody>
      </p:sp>
      <p:sp>
        <p:nvSpPr>
          <p:cNvPr id="272" name="Shape 272"/>
          <p:cNvSpPr/>
          <p:nvPr/>
        </p:nvSpPr>
        <p:spPr>
          <a:xfrm>
            <a:off x="660400" y="1164166"/>
            <a:ext cx="11684000" cy="9459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 algn="l" defTabSz="350520">
              <a:defRPr sz="4800" b="1" cap="all" spc="768">
                <a:solidFill>
                  <a:srgbClr val="FDA600"/>
                </a:solidFill>
              </a:defRPr>
            </a:lvl1pPr>
          </a:lstStyle>
          <a:p>
            <a:pPr lvl="0">
              <a:defRPr sz="1800" b="0" cap="none" spc="0">
                <a:solidFill>
                  <a:srgbClr val="000000"/>
                </a:solidFill>
              </a:defRPr>
            </a:pPr>
            <a:r>
              <a:rPr sz="4800" b="1" cap="all" spc="768">
                <a:solidFill>
                  <a:srgbClr val="FDA600"/>
                </a:solidFill>
              </a:rPr>
              <a:t>METODOLOGÍA</a:t>
            </a:r>
          </a:p>
        </p:txBody>
      </p:sp>
      <p:sp>
        <p:nvSpPr>
          <p:cNvPr id="273" name="Shape 273"/>
          <p:cNvSpPr/>
          <p:nvPr/>
        </p:nvSpPr>
        <p:spPr>
          <a:xfrm>
            <a:off x="11006101" y="109724"/>
            <a:ext cx="1913864" cy="9459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 lvl="0" defTabSz="262889">
              <a:defRPr sz="1800">
                <a:solidFill>
                  <a:srgbClr val="000000"/>
                </a:solidFill>
              </a:defRPr>
            </a:pPr>
            <a:r>
              <a:rPr sz="2790" b="1" cap="all" spc="446">
                <a:solidFill>
                  <a:srgbClr val="55D7FF"/>
                </a:solidFill>
              </a:rPr>
              <a:t>DIs∫ing</a:t>
            </a:r>
          </a:p>
          <a:p>
            <a:pPr lvl="0" defTabSz="262889">
              <a:defRPr sz="1800">
                <a:solidFill>
                  <a:srgbClr val="000000"/>
                </a:solidFill>
              </a:defRPr>
            </a:pPr>
            <a:r>
              <a:rPr cap="all" spc="288">
                <a:solidFill>
                  <a:srgbClr val="55D7FF"/>
                </a:solidFill>
              </a:rPr>
              <a:t>uchile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/>
          <p:nvPr/>
        </p:nvSpPr>
        <p:spPr>
          <a:xfrm>
            <a:off x="660400" y="1240366"/>
            <a:ext cx="11684000" cy="9459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 algn="l" defTabSz="274574">
              <a:defRPr sz="3759" b="1" cap="all" spc="601">
                <a:solidFill>
                  <a:srgbClr val="FDA600"/>
                </a:solidFill>
              </a:defRPr>
            </a:lvl1pPr>
          </a:lstStyle>
          <a:p>
            <a:pPr lvl="0">
              <a:defRPr sz="1800" b="0" cap="none" spc="0">
                <a:solidFill>
                  <a:srgbClr val="000000"/>
                </a:solidFill>
              </a:defRPr>
            </a:pPr>
            <a:r>
              <a:rPr sz="3759" b="1" cap="all" spc="601">
                <a:solidFill>
                  <a:srgbClr val="FDA600"/>
                </a:solidFill>
              </a:rPr>
              <a:t>ESTABLECER solución más viable…</a:t>
            </a:r>
          </a:p>
        </p:txBody>
      </p:sp>
      <p:pic>
        <p:nvPicPr>
          <p:cNvPr id="276" name="owlfoot2.gif"/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extLst/>
          </a:blip>
          <a:stretch>
            <a:fillRect/>
          </a:stretch>
        </p:blipFill>
        <p:spPr>
          <a:xfrm>
            <a:off x="7193045" y="2240071"/>
            <a:ext cx="4806840" cy="4058233"/>
          </a:xfrm>
          <a:prstGeom prst="rect">
            <a:avLst/>
          </a:prstGeom>
        </p:spPr>
      </p:pic>
      <p:pic>
        <p:nvPicPr>
          <p:cNvPr id="277" name="ant.gif"/>
          <p:cNvPicPr/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>
            <a:extLst/>
          </a:blip>
          <a:stretch>
            <a:fillRect/>
          </a:stretch>
        </p:blipFill>
        <p:spPr>
          <a:xfrm>
            <a:off x="-44252" y="2238428"/>
            <a:ext cx="7075816" cy="4061519"/>
          </a:xfrm>
          <a:prstGeom prst="rect">
            <a:avLst/>
          </a:prstGeom>
        </p:spPr>
      </p:pic>
      <p:pic>
        <p:nvPicPr>
          <p:cNvPr id="278" name="venussmoke.gif"/>
          <p:cNvPicPr/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>
            <a:extLst/>
          </a:blip>
          <a:stretch>
            <a:fillRect/>
          </a:stretch>
        </p:blipFill>
        <p:spPr>
          <a:xfrm>
            <a:off x="7199286" y="6469349"/>
            <a:ext cx="5812909" cy="3277835"/>
          </a:xfrm>
          <a:prstGeom prst="rect">
            <a:avLst/>
          </a:prstGeom>
        </p:spPr>
      </p:pic>
      <p:sp>
        <p:nvSpPr>
          <p:cNvPr id="279" name="Shape 279"/>
          <p:cNvSpPr/>
          <p:nvPr/>
        </p:nvSpPr>
        <p:spPr>
          <a:xfrm>
            <a:off x="660400" y="508000"/>
            <a:ext cx="3678113" cy="508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>
            <a:lvl1pPr algn="l" defTabSz="566674">
              <a:defRPr sz="2328" cap="all" spc="372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 lvl="0">
              <a:defRPr sz="1800" cap="none" spc="0"/>
            </a:pPr>
            <a:r>
              <a:rPr sz="2328" cap="all" spc="372"/>
              <a:t>biomimética: </a:t>
            </a:r>
          </a:p>
        </p:txBody>
      </p:sp>
      <p:sp>
        <p:nvSpPr>
          <p:cNvPr id="280" name="Shape 280"/>
          <p:cNvSpPr/>
          <p:nvPr/>
        </p:nvSpPr>
        <p:spPr>
          <a:xfrm>
            <a:off x="11006101" y="109724"/>
            <a:ext cx="1913864" cy="9459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 lvl="0" defTabSz="262889">
              <a:defRPr sz="1800">
                <a:solidFill>
                  <a:srgbClr val="000000"/>
                </a:solidFill>
              </a:defRPr>
            </a:pPr>
            <a:r>
              <a:rPr sz="2790" b="1" cap="all" spc="446">
                <a:solidFill>
                  <a:srgbClr val="55D7FF"/>
                </a:solidFill>
              </a:rPr>
              <a:t>DIs∫ing</a:t>
            </a:r>
          </a:p>
          <a:p>
            <a:pPr lvl="0" defTabSz="262889">
              <a:defRPr sz="1800">
                <a:solidFill>
                  <a:srgbClr val="000000"/>
                </a:solidFill>
              </a:defRPr>
            </a:pPr>
            <a:r>
              <a:rPr cap="all" spc="288">
                <a:solidFill>
                  <a:srgbClr val="55D7FF"/>
                </a:solidFill>
              </a:rPr>
              <a:t>uchile</a:t>
            </a:r>
          </a:p>
        </p:txBody>
      </p:sp>
      <p:pic>
        <p:nvPicPr>
          <p:cNvPr id="281" name="mantis d.gif"/>
          <p:cNvPicPr/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>
            <a:extLst/>
          </a:blip>
          <a:stretch>
            <a:fillRect/>
          </a:stretch>
        </p:blipFill>
        <p:spPr>
          <a:xfrm>
            <a:off x="1695317" y="6469966"/>
            <a:ext cx="5334001" cy="3403601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0" fill="hold"/>
                                        <p:tgtEl>
                                          <p:spTgt spid="2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0" fill="hold"/>
                                        <p:tgtEl>
                                          <p:spTgt spid="2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0" fill="hold"/>
                                        <p:tgtEl>
                                          <p:spTgt spid="27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0" fill="hold"/>
                                        <p:tgtEl>
                                          <p:spTgt spid="2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277"/>
                </p:tgtEl>
              </p:cMediaNode>
            </p:video>
            <p:video>
              <p:cMediaNode vol="100000">
                <p:cTn id="17" repeatCount="indefinite" fill="hold" display="0">
                  <p:stCondLst>
                    <p:cond delay="indefinite"/>
                  </p:stCondLst>
                </p:cTn>
                <p:tgtEl>
                  <p:spTgt spid="278"/>
                </p:tgtEl>
              </p:cMediaNode>
            </p:video>
            <p:video>
              <p:cMediaNode vol="100000">
                <p:cTn id="18" repeatCount="indefinite" fill="hold" display="0">
                  <p:stCondLst>
                    <p:cond delay="indefinite"/>
                  </p:stCondLst>
                </p:cTn>
                <p:tgtEl>
                  <p:spTgt spid="281"/>
                </p:tgtEl>
              </p:cMediaNode>
            </p:video>
            <p:video>
              <p:cMediaNode vol="100000">
                <p:cTn id="19" repeatCount="indefinite" fill="hold" display="0">
                  <p:stCondLst>
                    <p:cond delay="indefinite"/>
                  </p:stCondLst>
                </p:cTn>
                <p:tgtEl>
                  <p:spTgt spid="276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/>
          <p:nvPr/>
        </p:nvSpPr>
        <p:spPr>
          <a:xfrm>
            <a:off x="660400" y="4274740"/>
            <a:ext cx="11684000" cy="40674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 lvl="0" algn="l" defTabSz="408940">
              <a:defRPr sz="1800">
                <a:solidFill>
                  <a:srgbClr val="000000"/>
                </a:solidFill>
              </a:defRPr>
            </a:pPr>
            <a:r>
              <a:rPr sz="4340" cap="all" spc="694"/>
              <a:t>Profesores</a:t>
            </a:r>
          </a:p>
          <a:p>
            <a:pPr lvl="0" algn="l" defTabSz="408940">
              <a:defRPr sz="1800">
                <a:solidFill>
                  <a:srgbClr val="000000"/>
                </a:solidFill>
              </a:defRPr>
            </a:pPr>
            <a:r>
              <a:rPr sz="4340" cap="all" spc="694"/>
              <a:t>Ing.mecánica</a:t>
            </a:r>
            <a:r>
              <a:rPr sz="4340" b="1" cap="all" spc="694"/>
              <a:t>mónica zamora</a:t>
            </a:r>
            <a:endParaRPr sz="4340" cap="all" spc="694"/>
          </a:p>
          <a:p>
            <a:pPr lvl="0" algn="l" defTabSz="408940">
              <a:defRPr sz="1800">
                <a:solidFill>
                  <a:srgbClr val="000000"/>
                </a:solidFill>
              </a:defRPr>
            </a:pPr>
            <a:r>
              <a:rPr sz="4340" cap="all" spc="694"/>
              <a:t>Fablab</a:t>
            </a:r>
            <a:r>
              <a:rPr sz="4340" b="1" cap="all" spc="694"/>
              <a:t>fernando torres</a:t>
            </a:r>
            <a:endParaRPr sz="4340" cap="all" spc="694"/>
          </a:p>
          <a:p>
            <a:pPr lvl="0" algn="l" defTabSz="408940">
              <a:defRPr sz="1800">
                <a:solidFill>
                  <a:srgbClr val="000000"/>
                </a:solidFill>
              </a:defRPr>
            </a:pPr>
            <a:r>
              <a:rPr sz="4340" cap="all" spc="694"/>
              <a:t>Biomimética</a:t>
            </a:r>
            <a:r>
              <a:rPr sz="4340" b="1" cap="all" spc="694"/>
              <a:t>camilo anabalón</a:t>
            </a:r>
          </a:p>
          <a:p>
            <a:pPr lvl="0" algn="l" defTabSz="408940">
              <a:defRPr sz="1800">
                <a:solidFill>
                  <a:srgbClr val="000000"/>
                </a:solidFill>
              </a:defRPr>
            </a:pPr>
            <a:r>
              <a:rPr sz="4340" cap="all" spc="694"/>
              <a:t>Biomimética</a:t>
            </a:r>
            <a:r>
              <a:rPr sz="4340" b="1" cap="all" spc="694"/>
              <a:t>Nicolás lorca </a:t>
            </a:r>
            <a:r>
              <a:rPr sz="4340" cap="all" spc="694"/>
              <a:t>(a)</a:t>
            </a:r>
          </a:p>
        </p:txBody>
      </p:sp>
      <p:sp>
        <p:nvSpPr>
          <p:cNvPr id="47" name="Shape 47"/>
          <p:cNvSpPr/>
          <p:nvPr/>
        </p:nvSpPr>
        <p:spPr>
          <a:xfrm>
            <a:off x="660400" y="1087966"/>
            <a:ext cx="12109318" cy="23147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 lvl="0" algn="l" defTabSz="397256">
              <a:defRPr sz="1800">
                <a:solidFill>
                  <a:srgbClr val="000000"/>
                </a:solidFill>
              </a:defRPr>
            </a:pPr>
            <a:r>
              <a:rPr sz="4216" cap="all" spc="674">
                <a:solidFill>
                  <a:srgbClr val="FDA600"/>
                </a:solidFill>
              </a:rPr>
              <a:t>1·WS·</a:t>
            </a:r>
            <a:r>
              <a:rPr sz="4216" b="1" cap="all" spc="674">
                <a:solidFill>
                  <a:srgbClr val="FDA600"/>
                </a:solidFill>
              </a:rPr>
              <a:t>integrado de biomimética</a:t>
            </a:r>
          </a:p>
          <a:p>
            <a:pPr lvl="0" algn="l" defTabSz="397256">
              <a:defRPr sz="1800">
                <a:solidFill>
                  <a:srgbClr val="000000"/>
                </a:solidFill>
              </a:defRPr>
            </a:pPr>
            <a:r>
              <a:rPr sz="4216" b="1" cap="all" spc="674">
                <a:solidFill>
                  <a:srgbClr val="FDA600"/>
                </a:solidFill>
              </a:rPr>
              <a:t>DIseño &amp; ingeniería</a:t>
            </a:r>
          </a:p>
        </p:txBody>
      </p:sp>
      <p:sp>
        <p:nvSpPr>
          <p:cNvPr id="48" name="Shape 48"/>
          <p:cNvSpPr/>
          <p:nvPr/>
        </p:nvSpPr>
        <p:spPr>
          <a:xfrm flipV="1">
            <a:off x="-413147" y="3084751"/>
            <a:ext cx="13831094" cy="1"/>
          </a:xfrm>
          <a:prstGeom prst="line">
            <a:avLst/>
          </a:prstGeom>
          <a:ln w="12700">
            <a:solidFill>
              <a:srgbClr val="F1B441"/>
            </a:solidFill>
            <a:miter lim="400000"/>
          </a:ln>
        </p:spPr>
        <p:txBody>
          <a:bodyPr lIns="50800" tIns="50800" rIns="50800" bIns="50800" anchor="ctr"/>
          <a:lstStyle/>
          <a:p>
            <a:pPr lvl="0">
              <a:defRPr sz="2400" cap="all" spc="384">
                <a:solidFill>
                  <a:srgbClr val="55D7FF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endParaRPr/>
          </a:p>
        </p:txBody>
      </p:sp>
      <p:sp>
        <p:nvSpPr>
          <p:cNvPr id="49" name="Shape 49"/>
          <p:cNvSpPr/>
          <p:nvPr/>
        </p:nvSpPr>
        <p:spPr>
          <a:xfrm>
            <a:off x="11006101" y="109724"/>
            <a:ext cx="1913864" cy="9459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 lvl="0" defTabSz="262889">
              <a:defRPr sz="1800">
                <a:solidFill>
                  <a:srgbClr val="000000"/>
                </a:solidFill>
              </a:defRPr>
            </a:pPr>
            <a:r>
              <a:rPr sz="2790" b="1" cap="all" spc="446">
                <a:solidFill>
                  <a:srgbClr val="55D7FF"/>
                </a:solidFill>
              </a:rPr>
              <a:t>DIs∫ing</a:t>
            </a:r>
          </a:p>
          <a:p>
            <a:pPr lvl="0" defTabSz="262889">
              <a:defRPr sz="1800">
                <a:solidFill>
                  <a:srgbClr val="000000"/>
                </a:solidFill>
              </a:defRPr>
            </a:pPr>
            <a:r>
              <a:rPr cap="all" spc="288">
                <a:solidFill>
                  <a:srgbClr val="55D7FF"/>
                </a:solidFill>
              </a:rPr>
              <a:t>uchile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Shape 283"/>
          <p:cNvSpPr/>
          <p:nvPr/>
        </p:nvSpPr>
        <p:spPr>
          <a:xfrm>
            <a:off x="660400" y="1240366"/>
            <a:ext cx="11684000" cy="9459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 algn="l" defTabSz="274574">
              <a:defRPr sz="3759" b="1" cap="all" spc="601">
                <a:solidFill>
                  <a:srgbClr val="FDA600"/>
                </a:solidFill>
              </a:defRPr>
            </a:lvl1pPr>
          </a:lstStyle>
          <a:p>
            <a:pPr lvl="0">
              <a:defRPr sz="1800" b="0" cap="none" spc="0">
                <a:solidFill>
                  <a:srgbClr val="000000"/>
                </a:solidFill>
              </a:defRPr>
            </a:pPr>
            <a:r>
              <a:rPr sz="3759" b="1" cap="all" spc="601">
                <a:solidFill>
                  <a:srgbClr val="FDA600"/>
                </a:solidFill>
              </a:rPr>
              <a:t>ESTABLECER solución más viable…</a:t>
            </a:r>
          </a:p>
        </p:txBody>
      </p:sp>
      <p:sp>
        <p:nvSpPr>
          <p:cNvPr id="284" name="Shape 284"/>
          <p:cNvSpPr/>
          <p:nvPr/>
        </p:nvSpPr>
        <p:spPr>
          <a:xfrm>
            <a:off x="660400" y="508000"/>
            <a:ext cx="3678113" cy="508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>
            <a:lvl1pPr algn="l" defTabSz="566674">
              <a:defRPr sz="2328" cap="all" spc="372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 lvl="0">
              <a:defRPr sz="1800" cap="none" spc="0"/>
            </a:pPr>
            <a:r>
              <a:rPr sz="2328" cap="all" spc="372"/>
              <a:t>biomimética: </a:t>
            </a:r>
          </a:p>
        </p:txBody>
      </p:sp>
      <p:sp>
        <p:nvSpPr>
          <p:cNvPr id="285" name="Shape 285"/>
          <p:cNvSpPr/>
          <p:nvPr/>
        </p:nvSpPr>
        <p:spPr>
          <a:xfrm>
            <a:off x="11006101" y="109724"/>
            <a:ext cx="1913864" cy="9459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 lvl="0" defTabSz="262889">
              <a:defRPr sz="1800">
                <a:solidFill>
                  <a:srgbClr val="000000"/>
                </a:solidFill>
              </a:defRPr>
            </a:pPr>
            <a:r>
              <a:rPr sz="2790" b="1" cap="all" spc="446">
                <a:solidFill>
                  <a:srgbClr val="55D7FF"/>
                </a:solidFill>
              </a:rPr>
              <a:t>DIs∫ing</a:t>
            </a:r>
          </a:p>
          <a:p>
            <a:pPr lvl="0" defTabSz="262889">
              <a:defRPr sz="1800">
                <a:solidFill>
                  <a:srgbClr val="000000"/>
                </a:solidFill>
              </a:defRPr>
            </a:pPr>
            <a:r>
              <a:rPr cap="all" spc="288">
                <a:solidFill>
                  <a:srgbClr val="55D7FF"/>
                </a:solidFill>
              </a:rPr>
              <a:t>uchile</a:t>
            </a:r>
          </a:p>
        </p:txBody>
      </p:sp>
      <p:pic>
        <p:nvPicPr>
          <p:cNvPr id="286" name="bird lockingmechanism.gif"/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6738205" y="3077515"/>
            <a:ext cx="6745672" cy="2988852"/>
          </a:xfrm>
          <a:prstGeom prst="rect">
            <a:avLst/>
          </a:prstGeom>
        </p:spPr>
      </p:pic>
      <p:pic>
        <p:nvPicPr>
          <p:cNvPr id="287" name="venus mecha sms417386f1_online.jp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204760" y="6466327"/>
            <a:ext cx="4262217" cy="3283879"/>
          </a:xfrm>
          <a:prstGeom prst="rect">
            <a:avLst/>
          </a:prstGeom>
          <a:ln w="12700">
            <a:miter lim="400000"/>
          </a:ln>
        </p:spPr>
      </p:pic>
      <p:pic>
        <p:nvPicPr>
          <p:cNvPr id="288" name="pasted-image.png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 rot="5400000">
            <a:off x="712239" y="2347381"/>
            <a:ext cx="2988853" cy="4449120"/>
          </a:xfrm>
          <a:prstGeom prst="rect">
            <a:avLst/>
          </a:prstGeom>
          <a:ln w="12700">
            <a:miter lim="400000"/>
          </a:ln>
        </p:spPr>
      </p:pic>
      <p:sp>
        <p:nvSpPr>
          <p:cNvPr id="289" name="Shape 289"/>
          <p:cNvSpPr/>
          <p:nvPr/>
        </p:nvSpPr>
        <p:spPr>
          <a:xfrm flipV="1">
            <a:off x="-413147" y="6480490"/>
            <a:ext cx="13831094" cy="1"/>
          </a:xfrm>
          <a:prstGeom prst="line">
            <a:avLst/>
          </a:prstGeom>
          <a:ln w="12700">
            <a:solidFill>
              <a:srgbClr val="F1B441"/>
            </a:solidFill>
            <a:miter lim="400000"/>
          </a:ln>
        </p:spPr>
        <p:txBody>
          <a:bodyPr lIns="50800" tIns="50800" rIns="50800" bIns="50800" anchor="ctr"/>
          <a:lstStyle/>
          <a:p>
            <a:pPr lvl="0">
              <a:defRPr sz="2400" cap="all" spc="384">
                <a:solidFill>
                  <a:srgbClr val="55D7FF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endParaRPr/>
          </a:p>
        </p:txBody>
      </p:sp>
      <p:sp>
        <p:nvSpPr>
          <p:cNvPr id="290" name="Shape 290"/>
          <p:cNvSpPr/>
          <p:nvPr/>
        </p:nvSpPr>
        <p:spPr>
          <a:xfrm flipV="1">
            <a:off x="-176081" y="9731690"/>
            <a:ext cx="13831095" cy="1"/>
          </a:xfrm>
          <a:prstGeom prst="line">
            <a:avLst/>
          </a:prstGeom>
          <a:ln w="12700">
            <a:solidFill>
              <a:srgbClr val="F1B441"/>
            </a:solidFill>
            <a:miter lim="400000"/>
          </a:ln>
        </p:spPr>
        <p:txBody>
          <a:bodyPr lIns="50800" tIns="50800" rIns="50800" bIns="50800" anchor="ctr"/>
          <a:lstStyle/>
          <a:p>
            <a:pPr lvl="0">
              <a:defRPr sz="2400" cap="all" spc="384">
                <a:solidFill>
                  <a:srgbClr val="55D7FF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endParaRPr/>
          </a:p>
        </p:txBody>
      </p:sp>
      <p:sp>
        <p:nvSpPr>
          <p:cNvPr id="291" name="Shape 291"/>
          <p:cNvSpPr/>
          <p:nvPr/>
        </p:nvSpPr>
        <p:spPr>
          <a:xfrm flipV="1">
            <a:off x="-413147" y="3084751"/>
            <a:ext cx="13831094" cy="1"/>
          </a:xfrm>
          <a:prstGeom prst="line">
            <a:avLst/>
          </a:prstGeom>
          <a:ln w="12700">
            <a:solidFill>
              <a:srgbClr val="F1B441"/>
            </a:solidFill>
            <a:miter lim="400000"/>
          </a:ln>
        </p:spPr>
        <p:txBody>
          <a:bodyPr lIns="50800" tIns="50800" rIns="50800" bIns="50800" anchor="ctr"/>
          <a:lstStyle/>
          <a:p>
            <a:pPr lvl="0">
              <a:defRPr sz="2400" cap="all" spc="384">
                <a:solidFill>
                  <a:srgbClr val="55D7FF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endParaRPr/>
          </a:p>
        </p:txBody>
      </p:sp>
      <p:sp>
        <p:nvSpPr>
          <p:cNvPr id="292" name="Shape 292"/>
          <p:cNvSpPr/>
          <p:nvPr/>
        </p:nvSpPr>
        <p:spPr>
          <a:xfrm flipV="1">
            <a:off x="-413147" y="6092997"/>
            <a:ext cx="13831094" cy="1"/>
          </a:xfrm>
          <a:prstGeom prst="line">
            <a:avLst/>
          </a:prstGeom>
          <a:ln w="12700">
            <a:solidFill>
              <a:srgbClr val="F1B441"/>
            </a:solidFill>
            <a:miter lim="400000"/>
          </a:ln>
        </p:spPr>
        <p:txBody>
          <a:bodyPr lIns="50800" tIns="50800" rIns="50800" bIns="50800" anchor="ctr"/>
          <a:lstStyle/>
          <a:p>
            <a:pPr lvl="0">
              <a:defRPr sz="2400" cap="all" spc="384">
                <a:solidFill>
                  <a:srgbClr val="55D7FF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endParaRPr/>
          </a:p>
        </p:txBody>
      </p:sp>
      <p:pic>
        <p:nvPicPr>
          <p:cNvPr id="293" name="shrimp 428819a-f1.2.jpg"/>
          <p:cNvPicPr/>
          <p:nvPr/>
        </p:nvPicPr>
        <p:blipFill>
          <a:blip r:embed="rId7">
            <a:extLst/>
          </a:blip>
          <a:srcRect l="23185" t="48693"/>
          <a:stretch>
            <a:fillRect/>
          </a:stretch>
        </p:blipFill>
        <p:spPr>
          <a:xfrm>
            <a:off x="-68619" y="6489167"/>
            <a:ext cx="5577790" cy="3233795"/>
          </a:xfrm>
          <a:prstGeom prst="rect">
            <a:avLst/>
          </a:prstGeom>
          <a:ln w="12700">
            <a:miter lim="400000"/>
          </a:ln>
        </p:spPr>
      </p:pic>
      <p:sp>
        <p:nvSpPr>
          <p:cNvPr id="294" name="Shape 294"/>
          <p:cNvSpPr/>
          <p:nvPr/>
        </p:nvSpPr>
        <p:spPr>
          <a:xfrm flipV="1">
            <a:off x="6739466" y="3101173"/>
            <a:ext cx="1" cy="2941536"/>
          </a:xfrm>
          <a:prstGeom prst="line">
            <a:avLst/>
          </a:prstGeom>
          <a:ln w="12700">
            <a:solidFill>
              <a:srgbClr val="F1B441"/>
            </a:solidFill>
            <a:miter lim="400000"/>
          </a:ln>
        </p:spPr>
        <p:txBody>
          <a:bodyPr lIns="50800" tIns="50800" rIns="50800" bIns="50800" anchor="ctr"/>
          <a:lstStyle/>
          <a:p>
            <a:pPr lvl="0">
              <a:defRPr sz="2400" cap="all" spc="384">
                <a:solidFill>
                  <a:srgbClr val="55D7FF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endParaRPr/>
          </a:p>
        </p:txBody>
      </p:sp>
      <p:sp>
        <p:nvSpPr>
          <p:cNvPr id="295" name="Shape 295"/>
          <p:cNvSpPr/>
          <p:nvPr/>
        </p:nvSpPr>
        <p:spPr>
          <a:xfrm flipV="1">
            <a:off x="4424874" y="3101173"/>
            <a:ext cx="1" cy="2941536"/>
          </a:xfrm>
          <a:prstGeom prst="line">
            <a:avLst/>
          </a:prstGeom>
          <a:ln w="12700">
            <a:solidFill>
              <a:srgbClr val="F1B441"/>
            </a:solidFill>
            <a:miter lim="400000"/>
          </a:ln>
        </p:spPr>
        <p:txBody>
          <a:bodyPr lIns="50800" tIns="50800" rIns="50800" bIns="50800" anchor="ctr"/>
          <a:lstStyle/>
          <a:p>
            <a:pPr lvl="0">
              <a:defRPr sz="2400" cap="all" spc="384">
                <a:solidFill>
                  <a:srgbClr val="55D7FF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endParaRPr/>
          </a:p>
        </p:txBody>
      </p:sp>
      <p:sp>
        <p:nvSpPr>
          <p:cNvPr id="296" name="Shape 296"/>
          <p:cNvSpPr/>
          <p:nvPr/>
        </p:nvSpPr>
        <p:spPr>
          <a:xfrm flipV="1">
            <a:off x="5501028" y="6568171"/>
            <a:ext cx="1" cy="3233738"/>
          </a:xfrm>
          <a:prstGeom prst="line">
            <a:avLst/>
          </a:prstGeom>
          <a:ln w="12700">
            <a:solidFill>
              <a:srgbClr val="F1B441"/>
            </a:solidFill>
            <a:miter lim="400000"/>
          </a:ln>
        </p:spPr>
        <p:txBody>
          <a:bodyPr lIns="50800" tIns="50800" rIns="50800" bIns="50800" anchor="ctr"/>
          <a:lstStyle/>
          <a:p>
            <a:pPr lvl="0">
              <a:defRPr sz="2400" cap="all" spc="384">
                <a:solidFill>
                  <a:srgbClr val="55D7FF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endParaRPr/>
          </a:p>
        </p:txBody>
      </p:sp>
      <p:sp>
        <p:nvSpPr>
          <p:cNvPr id="297" name="Shape 297"/>
          <p:cNvSpPr/>
          <p:nvPr/>
        </p:nvSpPr>
        <p:spPr>
          <a:xfrm flipV="1">
            <a:off x="7211109" y="6568171"/>
            <a:ext cx="1" cy="3233738"/>
          </a:xfrm>
          <a:prstGeom prst="line">
            <a:avLst/>
          </a:prstGeom>
          <a:ln w="12700">
            <a:solidFill>
              <a:srgbClr val="F1B441"/>
            </a:solidFill>
            <a:miter lim="400000"/>
          </a:ln>
        </p:spPr>
        <p:txBody>
          <a:bodyPr lIns="50800" tIns="50800" rIns="50800" bIns="50800" anchor="ctr"/>
          <a:lstStyle/>
          <a:p>
            <a:pPr lvl="0">
              <a:defRPr sz="2400" cap="all" spc="384">
                <a:solidFill>
                  <a:srgbClr val="55D7FF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endParaRPr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0" fill="hold"/>
                                        <p:tgtEl>
                                          <p:spTgt spid="2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86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Shape 299"/>
          <p:cNvSpPr/>
          <p:nvPr/>
        </p:nvSpPr>
        <p:spPr>
          <a:xfrm>
            <a:off x="660400" y="1164166"/>
            <a:ext cx="11684000" cy="9459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 algn="l" defTabSz="350520">
              <a:defRPr sz="4800" b="1" cap="all" spc="768">
                <a:solidFill>
                  <a:srgbClr val="55D7FF"/>
                </a:solidFill>
              </a:defRPr>
            </a:lvl1pPr>
          </a:lstStyle>
          <a:p>
            <a:pPr lvl="0">
              <a:defRPr sz="1800" b="0" cap="none" spc="0">
                <a:solidFill>
                  <a:srgbClr val="000000"/>
                </a:solidFill>
              </a:defRPr>
            </a:pPr>
            <a:r>
              <a:rPr sz="4800" b="1" cap="all" spc="768">
                <a:solidFill>
                  <a:srgbClr val="55D7FF"/>
                </a:solidFill>
              </a:rPr>
              <a:t>actividad 1</a:t>
            </a:r>
          </a:p>
        </p:txBody>
      </p:sp>
      <p:sp>
        <p:nvSpPr>
          <p:cNvPr id="300" name="Shape 300"/>
          <p:cNvSpPr/>
          <p:nvPr/>
        </p:nvSpPr>
        <p:spPr>
          <a:xfrm>
            <a:off x="648361" y="5153503"/>
            <a:ext cx="12309211" cy="28223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 lvl="0" algn="l" defTabSz="368045">
              <a:defRPr sz="1800">
                <a:solidFill>
                  <a:srgbClr val="000000"/>
                </a:solidFill>
              </a:defRPr>
            </a:pPr>
            <a:r>
              <a:rPr sz="3906" cap="all" spc="624"/>
              <a:t>inmovilización de articulaciones</a:t>
            </a:r>
          </a:p>
          <a:p>
            <a:pPr lvl="0" algn="l" defTabSz="368045">
              <a:defRPr sz="1800">
                <a:solidFill>
                  <a:srgbClr val="000000"/>
                </a:solidFill>
              </a:defRPr>
            </a:pPr>
            <a:r>
              <a:rPr sz="3906" cap="all" spc="624"/>
              <a:t>rápida</a:t>
            </a:r>
          </a:p>
          <a:p>
            <a:pPr lvl="0" algn="l" defTabSz="368045">
              <a:defRPr sz="1800">
                <a:solidFill>
                  <a:srgbClr val="000000"/>
                </a:solidFill>
              </a:defRPr>
            </a:pPr>
            <a:r>
              <a:rPr sz="3906" cap="all" spc="624"/>
              <a:t>segura </a:t>
            </a:r>
          </a:p>
          <a:p>
            <a:pPr lvl="0" algn="l" defTabSz="368045">
              <a:defRPr sz="1800">
                <a:solidFill>
                  <a:srgbClr val="000000"/>
                </a:solidFill>
              </a:defRPr>
            </a:pPr>
            <a:r>
              <a:rPr sz="3906" cap="all" spc="624"/>
              <a:t>para casos de emergencia</a:t>
            </a:r>
          </a:p>
        </p:txBody>
      </p:sp>
      <p:sp>
        <p:nvSpPr>
          <p:cNvPr id="301" name="Shape 301"/>
          <p:cNvSpPr/>
          <p:nvPr/>
        </p:nvSpPr>
        <p:spPr>
          <a:xfrm>
            <a:off x="758758" y="8043261"/>
            <a:ext cx="11487283" cy="7766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 algn="r" defTabSz="368045">
              <a:defRPr sz="3906" b="1" cap="all" spc="624">
                <a:solidFill>
                  <a:srgbClr val="000000"/>
                </a:solidFill>
              </a:defRPr>
            </a:lvl1pPr>
          </a:lstStyle>
          <a:p>
            <a:pPr lvl="0">
              <a:defRPr sz="1800" b="0" cap="none" spc="0"/>
            </a:pPr>
            <a:r>
              <a:rPr sz="3906" b="1" cap="all" spc="624"/>
              <a:t>…para ser impresa en FDM</a:t>
            </a:r>
          </a:p>
        </p:txBody>
      </p:sp>
      <p:sp>
        <p:nvSpPr>
          <p:cNvPr id="302" name="Shape 302"/>
          <p:cNvSpPr/>
          <p:nvPr/>
        </p:nvSpPr>
        <p:spPr>
          <a:xfrm flipV="1">
            <a:off x="-413147" y="3084751"/>
            <a:ext cx="13831094" cy="1"/>
          </a:xfrm>
          <a:prstGeom prst="line">
            <a:avLst/>
          </a:prstGeom>
          <a:ln w="12700">
            <a:solidFill>
              <a:srgbClr val="F1B441"/>
            </a:solidFill>
            <a:miter lim="400000"/>
          </a:ln>
        </p:spPr>
        <p:txBody>
          <a:bodyPr lIns="50800" tIns="50800" rIns="50800" bIns="50800" anchor="ctr"/>
          <a:lstStyle/>
          <a:p>
            <a:pPr lvl="0">
              <a:defRPr sz="2400" cap="all" spc="384">
                <a:solidFill>
                  <a:srgbClr val="55D7FF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endParaRPr/>
          </a:p>
        </p:txBody>
      </p:sp>
      <p:sp>
        <p:nvSpPr>
          <p:cNvPr id="303" name="Shape 303"/>
          <p:cNvSpPr/>
          <p:nvPr/>
        </p:nvSpPr>
        <p:spPr>
          <a:xfrm>
            <a:off x="660400" y="3581959"/>
            <a:ext cx="11684000" cy="9459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 algn="l" defTabSz="286258">
              <a:defRPr sz="3920" b="1" cap="all" spc="627">
                <a:solidFill>
                  <a:srgbClr val="FDA600"/>
                </a:solidFill>
              </a:defRPr>
            </a:lvl1pPr>
          </a:lstStyle>
          <a:p>
            <a:pPr lvl="0">
              <a:defRPr sz="1800" b="0" cap="none" spc="0">
                <a:solidFill>
                  <a:srgbClr val="000000"/>
                </a:solidFill>
              </a:defRPr>
            </a:pPr>
            <a:r>
              <a:rPr sz="3920" b="1" cap="all" spc="627">
                <a:solidFill>
                  <a:srgbClr val="FDA600"/>
                </a:solidFill>
              </a:rPr>
              <a:t>ESTABLECER solución más viable</a:t>
            </a:r>
          </a:p>
        </p:txBody>
      </p:sp>
      <p:sp>
        <p:nvSpPr>
          <p:cNvPr id="304" name="Shape 304"/>
          <p:cNvSpPr/>
          <p:nvPr/>
        </p:nvSpPr>
        <p:spPr>
          <a:xfrm>
            <a:off x="648361" y="4154645"/>
            <a:ext cx="12309212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 algn="l" defTabSz="233679">
              <a:defRPr sz="2480" b="1" cap="all" spc="396">
                <a:solidFill>
                  <a:srgbClr val="000000"/>
                </a:solidFill>
              </a:defRPr>
            </a:lvl1pPr>
          </a:lstStyle>
          <a:p>
            <a:pPr lvl="0">
              <a:defRPr sz="1800" b="0" cap="none" spc="0"/>
            </a:pPr>
            <a:r>
              <a:rPr sz="2480" b="1" cap="all" spc="396"/>
              <a:t>en base a los criterios del problema</a:t>
            </a:r>
          </a:p>
        </p:txBody>
      </p:sp>
      <p:sp>
        <p:nvSpPr>
          <p:cNvPr id="305" name="Shape 305"/>
          <p:cNvSpPr/>
          <p:nvPr/>
        </p:nvSpPr>
        <p:spPr>
          <a:xfrm>
            <a:off x="648361" y="1813053"/>
            <a:ext cx="12309212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 algn="l" defTabSz="233679">
              <a:defRPr sz="2480" b="1" cap="all" spc="396">
                <a:solidFill>
                  <a:srgbClr val="000000"/>
                </a:solidFill>
              </a:defRPr>
            </a:lvl1pPr>
          </a:lstStyle>
          <a:p>
            <a:pPr lvl="0">
              <a:defRPr sz="1800" b="0" cap="none" spc="0"/>
            </a:pPr>
            <a:r>
              <a:rPr sz="2480" b="1" cap="all" spc="396"/>
              <a:t>10 minutos </a:t>
            </a:r>
          </a:p>
        </p:txBody>
      </p:sp>
      <p:sp>
        <p:nvSpPr>
          <p:cNvPr id="306" name="Shape 306"/>
          <p:cNvSpPr/>
          <p:nvPr/>
        </p:nvSpPr>
        <p:spPr>
          <a:xfrm>
            <a:off x="660400" y="508000"/>
            <a:ext cx="3678113" cy="508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>
            <a:lvl1pPr algn="l" defTabSz="566674">
              <a:defRPr sz="2328" cap="all" spc="372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 lvl="0">
              <a:defRPr sz="1800" cap="none" spc="0"/>
            </a:pPr>
            <a:r>
              <a:rPr sz="2328" cap="all" spc="372"/>
              <a:t>biomimética: </a:t>
            </a:r>
          </a:p>
        </p:txBody>
      </p:sp>
      <p:sp>
        <p:nvSpPr>
          <p:cNvPr id="307" name="Shape 307"/>
          <p:cNvSpPr/>
          <p:nvPr/>
        </p:nvSpPr>
        <p:spPr>
          <a:xfrm>
            <a:off x="11006101" y="109724"/>
            <a:ext cx="1913864" cy="9459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 lvl="0" defTabSz="262889">
              <a:defRPr sz="1800">
                <a:solidFill>
                  <a:srgbClr val="000000"/>
                </a:solidFill>
              </a:defRPr>
            </a:pPr>
            <a:r>
              <a:rPr sz="2790" b="1" cap="all" spc="446">
                <a:solidFill>
                  <a:srgbClr val="55D7FF"/>
                </a:solidFill>
              </a:rPr>
              <a:t>DIs∫ing</a:t>
            </a:r>
          </a:p>
          <a:p>
            <a:pPr lvl="0" defTabSz="262889">
              <a:defRPr sz="1800">
                <a:solidFill>
                  <a:srgbClr val="000000"/>
                </a:solidFill>
              </a:defRPr>
            </a:pPr>
            <a:r>
              <a:rPr cap="all" spc="288">
                <a:solidFill>
                  <a:srgbClr val="55D7FF"/>
                </a:solidFill>
              </a:rPr>
              <a:t>uchile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1" grpId="1" animBg="1" advAuto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Shape 309"/>
          <p:cNvSpPr/>
          <p:nvPr/>
        </p:nvSpPr>
        <p:spPr>
          <a:xfrm>
            <a:off x="660400" y="1240366"/>
            <a:ext cx="11684000" cy="9459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 algn="l" defTabSz="286258">
              <a:defRPr sz="3920" b="1" cap="all" spc="627">
                <a:solidFill>
                  <a:srgbClr val="FDA600"/>
                </a:solidFill>
              </a:defRPr>
            </a:lvl1pPr>
          </a:lstStyle>
          <a:p>
            <a:pPr lvl="0">
              <a:defRPr sz="1800" b="0" cap="none" spc="0">
                <a:solidFill>
                  <a:srgbClr val="000000"/>
                </a:solidFill>
              </a:defRPr>
            </a:pPr>
            <a:r>
              <a:rPr sz="3920" b="1" cap="all" spc="627">
                <a:solidFill>
                  <a:srgbClr val="FDA600"/>
                </a:solidFill>
              </a:rPr>
              <a:t>ESTABLECER solución más viable</a:t>
            </a:r>
          </a:p>
        </p:txBody>
      </p:sp>
      <p:pic>
        <p:nvPicPr>
          <p:cNvPr id="310" name="owlfoot2.gif"/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extLst/>
          </a:blip>
          <a:stretch>
            <a:fillRect/>
          </a:stretch>
        </p:blipFill>
        <p:spPr>
          <a:xfrm>
            <a:off x="7905392" y="3105406"/>
            <a:ext cx="4248663" cy="3586986"/>
          </a:xfrm>
          <a:prstGeom prst="rect">
            <a:avLst/>
          </a:prstGeom>
        </p:spPr>
      </p:pic>
      <p:pic>
        <p:nvPicPr>
          <p:cNvPr id="311" name="ant.gif"/>
          <p:cNvPicPr/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>
            <a:extLst/>
          </a:blip>
          <a:stretch>
            <a:fillRect/>
          </a:stretch>
        </p:blipFill>
        <p:spPr>
          <a:xfrm>
            <a:off x="-45251" y="3105406"/>
            <a:ext cx="6254163" cy="3589889"/>
          </a:xfrm>
          <a:prstGeom prst="rect">
            <a:avLst/>
          </a:prstGeom>
        </p:spPr>
      </p:pic>
      <p:pic>
        <p:nvPicPr>
          <p:cNvPr id="312" name="venussmoke.gif"/>
          <p:cNvPicPr/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>
            <a:extLst/>
          </a:blip>
          <a:stretch>
            <a:fillRect/>
          </a:stretch>
        </p:blipFill>
        <p:spPr>
          <a:xfrm>
            <a:off x="7898090" y="6889339"/>
            <a:ext cx="5137906" cy="2897208"/>
          </a:xfrm>
          <a:prstGeom prst="rect">
            <a:avLst/>
          </a:prstGeom>
        </p:spPr>
      </p:pic>
      <p:sp>
        <p:nvSpPr>
          <p:cNvPr id="313" name="Shape 313"/>
          <p:cNvSpPr/>
          <p:nvPr/>
        </p:nvSpPr>
        <p:spPr>
          <a:xfrm>
            <a:off x="648361" y="1813053"/>
            <a:ext cx="12309212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 algn="l" defTabSz="233679">
              <a:defRPr sz="2480" b="1" cap="all" spc="396">
                <a:solidFill>
                  <a:srgbClr val="000000"/>
                </a:solidFill>
              </a:defRPr>
            </a:lvl1pPr>
          </a:lstStyle>
          <a:p>
            <a:pPr lvl="0">
              <a:defRPr sz="1800" b="0" cap="none" spc="0"/>
            </a:pPr>
            <a:r>
              <a:rPr sz="2480" b="1" cap="all" spc="396"/>
              <a:t>en base a los criterios del problema</a:t>
            </a:r>
          </a:p>
        </p:txBody>
      </p:sp>
      <p:sp>
        <p:nvSpPr>
          <p:cNvPr id="314" name="Shape 314"/>
          <p:cNvSpPr/>
          <p:nvPr/>
        </p:nvSpPr>
        <p:spPr>
          <a:xfrm flipV="1">
            <a:off x="-413147" y="3084751"/>
            <a:ext cx="13831094" cy="1"/>
          </a:xfrm>
          <a:prstGeom prst="line">
            <a:avLst/>
          </a:prstGeom>
          <a:ln w="12700">
            <a:solidFill>
              <a:srgbClr val="F1B441"/>
            </a:solidFill>
            <a:miter lim="400000"/>
          </a:ln>
        </p:spPr>
        <p:txBody>
          <a:bodyPr lIns="50800" tIns="50800" rIns="50800" bIns="50800" anchor="ctr"/>
          <a:lstStyle/>
          <a:p>
            <a:pPr lvl="0">
              <a:defRPr sz="2400" cap="all" spc="384">
                <a:solidFill>
                  <a:srgbClr val="55D7FF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endParaRPr/>
          </a:p>
        </p:txBody>
      </p:sp>
      <p:sp>
        <p:nvSpPr>
          <p:cNvPr id="315" name="Shape 315"/>
          <p:cNvSpPr/>
          <p:nvPr/>
        </p:nvSpPr>
        <p:spPr>
          <a:xfrm>
            <a:off x="660400" y="508000"/>
            <a:ext cx="3678113" cy="508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>
            <a:lvl1pPr algn="l" defTabSz="566674">
              <a:defRPr sz="2328" cap="all" spc="372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 lvl="0">
              <a:defRPr sz="1800" cap="none" spc="0"/>
            </a:pPr>
            <a:r>
              <a:rPr sz="2328" cap="all" spc="372"/>
              <a:t>biomimética: </a:t>
            </a:r>
          </a:p>
        </p:txBody>
      </p:sp>
      <p:sp>
        <p:nvSpPr>
          <p:cNvPr id="316" name="Shape 316"/>
          <p:cNvSpPr/>
          <p:nvPr/>
        </p:nvSpPr>
        <p:spPr>
          <a:xfrm>
            <a:off x="11006101" y="109724"/>
            <a:ext cx="1913864" cy="9459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 lvl="0" defTabSz="262889">
              <a:defRPr sz="1800">
                <a:solidFill>
                  <a:srgbClr val="000000"/>
                </a:solidFill>
              </a:defRPr>
            </a:pPr>
            <a:r>
              <a:rPr sz="2790" b="1" cap="all" spc="446">
                <a:solidFill>
                  <a:srgbClr val="55D7FF"/>
                </a:solidFill>
              </a:rPr>
              <a:t>DIs∫ing</a:t>
            </a:r>
          </a:p>
          <a:p>
            <a:pPr lvl="0" defTabSz="262889">
              <a:defRPr sz="1800">
                <a:solidFill>
                  <a:srgbClr val="000000"/>
                </a:solidFill>
              </a:defRPr>
            </a:pPr>
            <a:r>
              <a:rPr cap="all" spc="288">
                <a:solidFill>
                  <a:srgbClr val="55D7FF"/>
                </a:solidFill>
              </a:rPr>
              <a:t>uchile</a:t>
            </a:r>
          </a:p>
        </p:txBody>
      </p:sp>
      <p:pic>
        <p:nvPicPr>
          <p:cNvPr id="317" name="mantis d.gif"/>
          <p:cNvPicPr/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>
            <a:extLst/>
          </a:blip>
          <a:stretch>
            <a:fillRect/>
          </a:stretch>
        </p:blipFill>
        <p:spPr>
          <a:xfrm>
            <a:off x="899451" y="6901766"/>
            <a:ext cx="5334001" cy="3403601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0" fill="hold"/>
                                        <p:tgtEl>
                                          <p:spTgt spid="3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0" fill="hold"/>
                                        <p:tgtEl>
                                          <p:spTgt spid="3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0" fill="hold"/>
                                        <p:tgtEl>
                                          <p:spTgt spid="3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0" fill="hold"/>
                                        <p:tgtEl>
                                          <p:spTgt spid="3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311"/>
                </p:tgtEl>
              </p:cMediaNode>
            </p:video>
            <p:video>
              <p:cMediaNode vol="100000">
                <p:cTn id="17" repeatCount="indefinite" fill="hold" display="0">
                  <p:stCondLst>
                    <p:cond delay="indefinite"/>
                  </p:stCondLst>
                </p:cTn>
                <p:tgtEl>
                  <p:spTgt spid="312"/>
                </p:tgtEl>
              </p:cMediaNode>
            </p:video>
            <p:video>
              <p:cMediaNode vol="100000">
                <p:cTn id="18" repeatCount="indefinite" fill="hold" display="0">
                  <p:stCondLst>
                    <p:cond delay="indefinite"/>
                  </p:stCondLst>
                </p:cTn>
                <p:tgtEl>
                  <p:spTgt spid="317"/>
                </p:tgtEl>
              </p:cMediaNode>
            </p:video>
            <p:video>
              <p:cMediaNode vol="100000">
                <p:cTn id="19" repeatCount="indefinite" fill="hold" display="0">
                  <p:stCondLst>
                    <p:cond delay="indefinite"/>
                  </p:stCondLst>
                </p:cTn>
                <p:tgtEl>
                  <p:spTgt spid="310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Shape 319"/>
          <p:cNvSpPr/>
          <p:nvPr/>
        </p:nvSpPr>
        <p:spPr>
          <a:xfrm>
            <a:off x="660400" y="1240366"/>
            <a:ext cx="11684000" cy="9459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 algn="l" defTabSz="286258">
              <a:defRPr sz="3920" b="1" cap="all" spc="627">
                <a:solidFill>
                  <a:srgbClr val="FDA600"/>
                </a:solidFill>
              </a:defRPr>
            </a:lvl1pPr>
          </a:lstStyle>
          <a:p>
            <a:pPr lvl="0">
              <a:defRPr sz="1800" b="0" cap="none" spc="0">
                <a:solidFill>
                  <a:srgbClr val="000000"/>
                </a:solidFill>
              </a:defRPr>
            </a:pPr>
            <a:r>
              <a:rPr sz="3920" b="1" cap="all" spc="627">
                <a:solidFill>
                  <a:srgbClr val="FDA600"/>
                </a:solidFill>
              </a:rPr>
              <a:t>ESTABLECER solución más viable</a:t>
            </a:r>
          </a:p>
        </p:txBody>
      </p:sp>
      <p:pic>
        <p:nvPicPr>
          <p:cNvPr id="320" name="ant.gif"/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/>
          </a:blip>
          <a:stretch>
            <a:fillRect/>
          </a:stretch>
        </p:blipFill>
        <p:spPr>
          <a:xfrm>
            <a:off x="-45251" y="3105406"/>
            <a:ext cx="6254163" cy="3589889"/>
          </a:xfrm>
          <a:prstGeom prst="rect">
            <a:avLst/>
          </a:prstGeom>
        </p:spPr>
      </p:pic>
      <p:pic>
        <p:nvPicPr>
          <p:cNvPr id="321" name="venussmoke.gif"/>
          <p:cNvPicPr/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>
            <a:extLst/>
          </a:blip>
          <a:stretch>
            <a:fillRect/>
          </a:stretch>
        </p:blipFill>
        <p:spPr>
          <a:xfrm>
            <a:off x="6640506" y="3078401"/>
            <a:ext cx="6378557" cy="3596798"/>
          </a:xfrm>
          <a:prstGeom prst="rect">
            <a:avLst/>
          </a:prstGeom>
        </p:spPr>
      </p:pic>
      <p:sp>
        <p:nvSpPr>
          <p:cNvPr id="322" name="Shape 322"/>
          <p:cNvSpPr/>
          <p:nvPr/>
        </p:nvSpPr>
        <p:spPr>
          <a:xfrm>
            <a:off x="648361" y="1813053"/>
            <a:ext cx="12309212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 algn="l" defTabSz="233679">
              <a:defRPr sz="2480" b="1" cap="all" spc="396">
                <a:solidFill>
                  <a:srgbClr val="000000"/>
                </a:solidFill>
              </a:defRPr>
            </a:lvl1pPr>
          </a:lstStyle>
          <a:p>
            <a:pPr lvl="0">
              <a:defRPr sz="1800" b="0" cap="none" spc="0"/>
            </a:pPr>
            <a:r>
              <a:rPr sz="2480" b="1" cap="all" spc="396"/>
              <a:t>en base a los criterios del problema</a:t>
            </a:r>
          </a:p>
        </p:txBody>
      </p:sp>
      <p:sp>
        <p:nvSpPr>
          <p:cNvPr id="323" name="Shape 323"/>
          <p:cNvSpPr/>
          <p:nvPr/>
        </p:nvSpPr>
        <p:spPr>
          <a:xfrm flipV="1">
            <a:off x="-413147" y="3084751"/>
            <a:ext cx="13831094" cy="1"/>
          </a:xfrm>
          <a:prstGeom prst="line">
            <a:avLst/>
          </a:prstGeom>
          <a:ln w="12700">
            <a:solidFill>
              <a:srgbClr val="F1B441"/>
            </a:solidFill>
            <a:miter lim="400000"/>
          </a:ln>
        </p:spPr>
        <p:txBody>
          <a:bodyPr lIns="50800" tIns="50800" rIns="50800" bIns="50800" anchor="ctr"/>
          <a:lstStyle/>
          <a:p>
            <a:pPr lvl="0">
              <a:defRPr sz="2400" cap="all" spc="384">
                <a:solidFill>
                  <a:srgbClr val="55D7FF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endParaRPr/>
          </a:p>
        </p:txBody>
      </p:sp>
      <p:sp>
        <p:nvSpPr>
          <p:cNvPr id="324" name="Shape 324"/>
          <p:cNvSpPr/>
          <p:nvPr/>
        </p:nvSpPr>
        <p:spPr>
          <a:xfrm>
            <a:off x="660400" y="508000"/>
            <a:ext cx="3678113" cy="508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>
            <a:lvl1pPr algn="l" defTabSz="566674">
              <a:defRPr sz="2328" cap="all" spc="372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 lvl="0">
              <a:defRPr sz="1800" cap="none" spc="0"/>
            </a:pPr>
            <a:r>
              <a:rPr sz="2328" cap="all" spc="372"/>
              <a:t>biomimética: </a:t>
            </a:r>
          </a:p>
        </p:txBody>
      </p:sp>
      <p:sp>
        <p:nvSpPr>
          <p:cNvPr id="325" name="Shape 325"/>
          <p:cNvSpPr/>
          <p:nvPr/>
        </p:nvSpPr>
        <p:spPr>
          <a:xfrm>
            <a:off x="11006101" y="109724"/>
            <a:ext cx="1913864" cy="9459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 lvl="0" defTabSz="262889">
              <a:defRPr sz="1800">
                <a:solidFill>
                  <a:srgbClr val="000000"/>
                </a:solidFill>
              </a:defRPr>
            </a:pPr>
            <a:r>
              <a:rPr sz="2790" b="1" cap="all" spc="446">
                <a:solidFill>
                  <a:srgbClr val="55D7FF"/>
                </a:solidFill>
              </a:rPr>
              <a:t>DIs∫ing</a:t>
            </a:r>
          </a:p>
          <a:p>
            <a:pPr lvl="0" defTabSz="262889">
              <a:defRPr sz="1800">
                <a:solidFill>
                  <a:srgbClr val="000000"/>
                </a:solidFill>
              </a:defRPr>
            </a:pPr>
            <a:r>
              <a:rPr cap="all" spc="288">
                <a:solidFill>
                  <a:srgbClr val="55D7FF"/>
                </a:solidFill>
              </a:rPr>
              <a:t>uchile</a:t>
            </a:r>
          </a:p>
        </p:txBody>
      </p:sp>
      <p:sp>
        <p:nvSpPr>
          <p:cNvPr id="326" name="Shape 326"/>
          <p:cNvSpPr/>
          <p:nvPr/>
        </p:nvSpPr>
        <p:spPr>
          <a:xfrm>
            <a:off x="529828" y="6863770"/>
            <a:ext cx="3167393" cy="6541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 algn="l" defTabSz="457200">
              <a:defRPr sz="3000" b="1">
                <a:solidFill>
                  <a:srgbClr val="55D7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3000" b="1">
                <a:solidFill>
                  <a:srgbClr val="55D7FF"/>
                </a:solidFill>
              </a:rPr>
              <a:t>Brazo Izquierdo</a:t>
            </a:r>
          </a:p>
        </p:txBody>
      </p:sp>
      <p:sp>
        <p:nvSpPr>
          <p:cNvPr id="327" name="Shape 327"/>
          <p:cNvSpPr/>
          <p:nvPr/>
        </p:nvSpPr>
        <p:spPr>
          <a:xfrm>
            <a:off x="9318228" y="6863770"/>
            <a:ext cx="3167393" cy="6541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 algn="r" defTabSz="457200">
              <a:defRPr sz="3000" b="1">
                <a:solidFill>
                  <a:srgbClr val="55D7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3000" b="1">
                <a:solidFill>
                  <a:srgbClr val="55D7FF"/>
                </a:solidFill>
              </a:rPr>
              <a:t>Brazo Derecho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0" fill="hold"/>
                                        <p:tgtEl>
                                          <p:spTgt spid="3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0" fill="hold"/>
                                        <p:tgtEl>
                                          <p:spTgt spid="3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321"/>
                </p:tgtEl>
              </p:cMediaNode>
            </p:video>
            <p:video>
              <p:cMediaNode vol="100000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320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9" name="frog pattent 2.png"/>
          <p:cNvPicPr/>
          <p:nvPr/>
        </p:nvPicPr>
        <p:blipFill>
          <a:blip r:embed="rId2">
            <a:extLst/>
          </a:blip>
          <a:srcRect l="12621" t="66810" r="42704" b="7964"/>
          <a:stretch>
            <a:fillRect/>
          </a:stretch>
        </p:blipFill>
        <p:spPr>
          <a:xfrm rot="16200000">
            <a:off x="9271995" y="6015032"/>
            <a:ext cx="3593205" cy="2980365"/>
          </a:xfrm>
          <a:prstGeom prst="rect">
            <a:avLst/>
          </a:prstGeom>
          <a:ln w="12700">
            <a:miter lim="400000"/>
          </a:ln>
        </p:spPr>
      </p:pic>
      <p:pic>
        <p:nvPicPr>
          <p:cNvPr id="330" name="frog pattent 2.png"/>
          <p:cNvPicPr/>
          <p:nvPr/>
        </p:nvPicPr>
        <p:blipFill>
          <a:blip r:embed="rId2">
            <a:extLst/>
          </a:blip>
          <a:srcRect t="15363" r="52403" b="32682"/>
          <a:stretch>
            <a:fillRect/>
          </a:stretch>
        </p:blipFill>
        <p:spPr>
          <a:xfrm rot="16200000">
            <a:off x="1166650" y="5350168"/>
            <a:ext cx="3828286" cy="6138497"/>
          </a:xfrm>
          <a:prstGeom prst="rect">
            <a:avLst/>
          </a:prstGeom>
          <a:ln w="12700">
            <a:miter lim="400000"/>
          </a:ln>
        </p:spPr>
      </p:pic>
      <p:sp>
        <p:nvSpPr>
          <p:cNvPr id="331" name="Shape 331"/>
          <p:cNvSpPr/>
          <p:nvPr/>
        </p:nvSpPr>
        <p:spPr>
          <a:xfrm>
            <a:off x="660400" y="1164166"/>
            <a:ext cx="11684000" cy="9459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 algn="l" defTabSz="350520">
              <a:defRPr sz="4800" b="1" cap="all" spc="768">
                <a:solidFill>
                  <a:srgbClr val="55D7FF"/>
                </a:solidFill>
              </a:defRPr>
            </a:lvl1pPr>
          </a:lstStyle>
          <a:p>
            <a:pPr lvl="0">
              <a:defRPr sz="1800" b="0" cap="none" spc="0">
                <a:solidFill>
                  <a:srgbClr val="000000"/>
                </a:solidFill>
              </a:defRPr>
            </a:pPr>
            <a:r>
              <a:rPr sz="4800" b="1" cap="all" spc="768">
                <a:solidFill>
                  <a:srgbClr val="55D7FF"/>
                </a:solidFill>
              </a:rPr>
              <a:t>actividad 2</a:t>
            </a:r>
          </a:p>
        </p:txBody>
      </p:sp>
      <p:sp>
        <p:nvSpPr>
          <p:cNvPr id="332" name="Shape 332"/>
          <p:cNvSpPr/>
          <p:nvPr/>
        </p:nvSpPr>
        <p:spPr>
          <a:xfrm flipV="1">
            <a:off x="-413147" y="3084751"/>
            <a:ext cx="13831094" cy="1"/>
          </a:xfrm>
          <a:prstGeom prst="line">
            <a:avLst/>
          </a:prstGeom>
          <a:ln w="12700">
            <a:solidFill>
              <a:srgbClr val="F1B441"/>
            </a:solidFill>
            <a:miter lim="400000"/>
          </a:ln>
        </p:spPr>
        <p:txBody>
          <a:bodyPr lIns="50800" tIns="50800" rIns="50800" bIns="50800" anchor="ctr"/>
          <a:lstStyle/>
          <a:p>
            <a:pPr lvl="0">
              <a:defRPr sz="2400" cap="all" spc="384">
                <a:solidFill>
                  <a:srgbClr val="55D7FF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endParaRPr/>
          </a:p>
        </p:txBody>
      </p:sp>
      <p:sp>
        <p:nvSpPr>
          <p:cNvPr id="333" name="Shape 333"/>
          <p:cNvSpPr/>
          <p:nvPr/>
        </p:nvSpPr>
        <p:spPr>
          <a:xfrm>
            <a:off x="660400" y="3581959"/>
            <a:ext cx="11684000" cy="9459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 algn="l" defTabSz="350520">
              <a:defRPr sz="4800" b="1" cap="all" spc="768">
                <a:solidFill>
                  <a:srgbClr val="FDA600"/>
                </a:solidFill>
              </a:defRPr>
            </a:lvl1pPr>
          </a:lstStyle>
          <a:p>
            <a:pPr lvl="0">
              <a:defRPr sz="1800" b="0" cap="none" spc="0">
                <a:solidFill>
                  <a:srgbClr val="000000"/>
                </a:solidFill>
              </a:defRPr>
            </a:pPr>
            <a:r>
              <a:rPr sz="4800" b="1" cap="all" spc="768">
                <a:solidFill>
                  <a:srgbClr val="FDA600"/>
                </a:solidFill>
              </a:rPr>
              <a:t>Investigación secundaria</a:t>
            </a:r>
          </a:p>
        </p:txBody>
      </p:sp>
      <p:sp>
        <p:nvSpPr>
          <p:cNvPr id="334" name="Shape 334"/>
          <p:cNvSpPr/>
          <p:nvPr/>
        </p:nvSpPr>
        <p:spPr>
          <a:xfrm>
            <a:off x="648361" y="1813053"/>
            <a:ext cx="12309212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 algn="l" defTabSz="233679">
              <a:defRPr sz="2480" b="1" cap="all" spc="396">
                <a:solidFill>
                  <a:srgbClr val="000000"/>
                </a:solidFill>
              </a:defRPr>
            </a:lvl1pPr>
          </a:lstStyle>
          <a:p>
            <a:pPr lvl="0">
              <a:defRPr sz="1800" b="0" cap="none" spc="0"/>
            </a:pPr>
            <a:r>
              <a:rPr sz="2480" b="1" cap="all" spc="396"/>
              <a:t>40 minutos </a:t>
            </a:r>
          </a:p>
        </p:txBody>
      </p:sp>
      <p:sp>
        <p:nvSpPr>
          <p:cNvPr id="335" name="Shape 335"/>
          <p:cNvSpPr/>
          <p:nvPr/>
        </p:nvSpPr>
        <p:spPr>
          <a:xfrm>
            <a:off x="660400" y="508000"/>
            <a:ext cx="3678113" cy="508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>
            <a:lvl1pPr algn="l" defTabSz="566674">
              <a:defRPr sz="2328" cap="all" spc="372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 lvl="0">
              <a:defRPr sz="1800" cap="none" spc="0"/>
            </a:pPr>
            <a:r>
              <a:rPr sz="2328" cap="all" spc="372"/>
              <a:t>biomimética: </a:t>
            </a:r>
          </a:p>
        </p:txBody>
      </p:sp>
      <p:sp>
        <p:nvSpPr>
          <p:cNvPr id="336" name="Shape 336"/>
          <p:cNvSpPr/>
          <p:nvPr/>
        </p:nvSpPr>
        <p:spPr>
          <a:xfrm>
            <a:off x="648361" y="5272036"/>
            <a:ext cx="12309211" cy="1179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sz="3000" b="1">
                <a:solidFill>
                  <a:srgbClr val="55D7FF"/>
                </a:solidFill>
                <a:latin typeface="Arial"/>
                <a:ea typeface="Arial"/>
                <a:cs typeface="Arial"/>
                <a:sym typeface="Arial"/>
              </a:rPr>
              <a:t>Describir</a:t>
            </a:r>
            <a:r>
              <a:rPr sz="3000">
                <a:latin typeface="Arial"/>
                <a:ea typeface="Arial"/>
                <a:cs typeface="Arial"/>
                <a:sym typeface="Arial"/>
              </a:rPr>
              <a:t> el sistema estudiado, sus componentes y su funcionamiento </a:t>
            </a:r>
            <a:r>
              <a:rPr sz="3000" b="1">
                <a:solidFill>
                  <a:srgbClr val="55D7FF"/>
                </a:solidFill>
                <a:latin typeface="Arial"/>
                <a:ea typeface="Arial"/>
                <a:cs typeface="Arial"/>
                <a:sym typeface="Arial"/>
              </a:rPr>
              <a:t>Identificar</a:t>
            </a:r>
            <a:r>
              <a:rPr sz="3000">
                <a:latin typeface="Arial"/>
                <a:ea typeface="Arial"/>
                <a:cs typeface="Arial"/>
                <a:sym typeface="Arial"/>
              </a:rPr>
              <a:t> su principio y sus parámetros </a:t>
            </a:r>
          </a:p>
        </p:txBody>
      </p:sp>
      <p:sp>
        <p:nvSpPr>
          <p:cNvPr id="337" name="Shape 337"/>
          <p:cNvSpPr/>
          <p:nvPr/>
        </p:nvSpPr>
        <p:spPr>
          <a:xfrm>
            <a:off x="11006101" y="109724"/>
            <a:ext cx="1913864" cy="9459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 lvl="0" defTabSz="262889">
              <a:defRPr sz="1800">
                <a:solidFill>
                  <a:srgbClr val="000000"/>
                </a:solidFill>
              </a:defRPr>
            </a:pPr>
            <a:r>
              <a:rPr sz="2790" b="1" cap="all" spc="446">
                <a:solidFill>
                  <a:srgbClr val="55D7FF"/>
                </a:solidFill>
              </a:rPr>
              <a:t>DIs∫ing</a:t>
            </a:r>
          </a:p>
          <a:p>
            <a:pPr lvl="0" defTabSz="262889">
              <a:defRPr sz="1800">
                <a:solidFill>
                  <a:srgbClr val="000000"/>
                </a:solidFill>
              </a:defRPr>
            </a:pPr>
            <a:r>
              <a:rPr cap="all" spc="288">
                <a:solidFill>
                  <a:srgbClr val="55D7FF"/>
                </a:solidFill>
              </a:rPr>
              <a:t>uchile</a:t>
            </a:r>
          </a:p>
        </p:txBody>
      </p:sp>
      <p:pic>
        <p:nvPicPr>
          <p:cNvPr id="338" name="frog pattent 2.png"/>
          <p:cNvPicPr/>
          <p:nvPr/>
        </p:nvPicPr>
        <p:blipFill>
          <a:blip r:embed="rId2">
            <a:extLst/>
          </a:blip>
          <a:srcRect l="46737" t="21256" r="10499" b="38247"/>
          <a:stretch>
            <a:fillRect/>
          </a:stretch>
        </p:blipFill>
        <p:spPr>
          <a:xfrm rot="16200000">
            <a:off x="6012266" y="5615450"/>
            <a:ext cx="2957418" cy="411409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Shape 340"/>
          <p:cNvSpPr/>
          <p:nvPr/>
        </p:nvSpPr>
        <p:spPr>
          <a:xfrm flipV="1">
            <a:off x="-413147" y="3084751"/>
            <a:ext cx="13831094" cy="1"/>
          </a:xfrm>
          <a:prstGeom prst="line">
            <a:avLst/>
          </a:prstGeom>
          <a:ln w="12700">
            <a:solidFill>
              <a:srgbClr val="F1B441"/>
            </a:solidFill>
            <a:miter lim="400000"/>
          </a:ln>
        </p:spPr>
        <p:txBody>
          <a:bodyPr lIns="50800" tIns="50800" rIns="50800" bIns="50800" anchor="ctr"/>
          <a:lstStyle/>
          <a:p>
            <a:pPr lvl="0">
              <a:defRPr sz="2400" cap="all" spc="384">
                <a:solidFill>
                  <a:srgbClr val="55D7FF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endParaRPr/>
          </a:p>
        </p:txBody>
      </p:sp>
      <p:sp>
        <p:nvSpPr>
          <p:cNvPr id="341" name="Shape 341"/>
          <p:cNvSpPr/>
          <p:nvPr/>
        </p:nvSpPr>
        <p:spPr>
          <a:xfrm>
            <a:off x="109140" y="3581959"/>
            <a:ext cx="5186827" cy="5484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 lvl="0">
              <a:lnSpc>
                <a:spcPct val="200000"/>
              </a:lnSpc>
              <a:defRPr sz="1800">
                <a:solidFill>
                  <a:srgbClr val="000000"/>
                </a:solidFill>
              </a:defRPr>
            </a:pPr>
            <a:r>
              <a:rPr sz="4000" b="1" cap="all" spc="639">
                <a:solidFill>
                  <a:srgbClr val="55D7FF"/>
                </a:solidFill>
              </a:rPr>
              <a:t>animal</a:t>
            </a:r>
          </a:p>
          <a:p>
            <a:pPr lvl="0">
              <a:lnSpc>
                <a:spcPct val="200000"/>
              </a:lnSpc>
              <a:defRPr sz="1800">
                <a:solidFill>
                  <a:srgbClr val="000000"/>
                </a:solidFill>
              </a:defRPr>
            </a:pPr>
            <a:r>
              <a:rPr sz="4000" b="1" cap="all" spc="639">
                <a:solidFill>
                  <a:srgbClr val="55D7FF"/>
                </a:solidFill>
              </a:rPr>
              <a:t>mecanismos</a:t>
            </a:r>
          </a:p>
          <a:p>
            <a:pPr lvl="0">
              <a:lnSpc>
                <a:spcPct val="200000"/>
              </a:lnSpc>
              <a:defRPr sz="1800">
                <a:solidFill>
                  <a:srgbClr val="000000"/>
                </a:solidFill>
              </a:defRPr>
            </a:pPr>
            <a:r>
              <a:rPr sz="4000" b="1" cap="all" spc="639">
                <a:solidFill>
                  <a:srgbClr val="55D7FF"/>
                </a:solidFill>
              </a:rPr>
              <a:t>componentes</a:t>
            </a:r>
          </a:p>
          <a:p>
            <a:pPr lvl="0">
              <a:lnSpc>
                <a:spcPct val="200000"/>
              </a:lnSpc>
              <a:defRPr sz="1800">
                <a:solidFill>
                  <a:srgbClr val="000000"/>
                </a:solidFill>
              </a:defRPr>
            </a:pPr>
            <a:r>
              <a:rPr sz="4000" b="1" cap="all" spc="639">
                <a:solidFill>
                  <a:srgbClr val="55D7FF"/>
                </a:solidFill>
              </a:rPr>
              <a:t>relaciones</a:t>
            </a:r>
          </a:p>
        </p:txBody>
      </p:sp>
      <p:sp>
        <p:nvSpPr>
          <p:cNvPr id="342" name="Shape 342"/>
          <p:cNvSpPr/>
          <p:nvPr/>
        </p:nvSpPr>
        <p:spPr>
          <a:xfrm>
            <a:off x="11006101" y="109724"/>
            <a:ext cx="1913864" cy="9459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 lvl="0" defTabSz="262889">
              <a:defRPr sz="1800">
                <a:solidFill>
                  <a:srgbClr val="000000"/>
                </a:solidFill>
              </a:defRPr>
            </a:pPr>
            <a:r>
              <a:rPr sz="2790" b="1" cap="all" spc="446">
                <a:solidFill>
                  <a:srgbClr val="55D7FF"/>
                </a:solidFill>
              </a:rPr>
              <a:t>DIs∫ing</a:t>
            </a:r>
          </a:p>
          <a:p>
            <a:pPr lvl="0" defTabSz="262889">
              <a:defRPr sz="1800">
                <a:solidFill>
                  <a:srgbClr val="000000"/>
                </a:solidFill>
              </a:defRPr>
            </a:pPr>
            <a:r>
              <a:rPr cap="all" spc="288">
                <a:solidFill>
                  <a:srgbClr val="55D7FF"/>
                </a:solidFill>
              </a:rPr>
              <a:t>uchile</a:t>
            </a:r>
          </a:p>
        </p:txBody>
      </p:sp>
      <p:sp>
        <p:nvSpPr>
          <p:cNvPr id="343" name="Shape 343"/>
          <p:cNvSpPr/>
          <p:nvPr/>
        </p:nvSpPr>
        <p:spPr>
          <a:xfrm>
            <a:off x="7102898" y="3581959"/>
            <a:ext cx="5598584" cy="5484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 lvl="0">
              <a:lnSpc>
                <a:spcPct val="200000"/>
              </a:lnSpc>
              <a:defRPr sz="1800">
                <a:solidFill>
                  <a:srgbClr val="000000"/>
                </a:solidFill>
              </a:defRPr>
            </a:pPr>
            <a:r>
              <a:rPr sz="4000" b="1" cap="all" spc="639">
                <a:solidFill>
                  <a:srgbClr val="FDA600"/>
                </a:solidFill>
              </a:rPr>
              <a:t>solución</a:t>
            </a:r>
          </a:p>
          <a:p>
            <a:pPr lvl="0">
              <a:lnSpc>
                <a:spcPct val="200000"/>
              </a:lnSpc>
              <a:defRPr sz="1800">
                <a:solidFill>
                  <a:srgbClr val="000000"/>
                </a:solidFill>
              </a:defRPr>
            </a:pPr>
            <a:r>
              <a:rPr sz="4000" b="1" cap="all" spc="639">
                <a:solidFill>
                  <a:srgbClr val="FDA600"/>
                </a:solidFill>
              </a:rPr>
              <a:t>principio</a:t>
            </a:r>
          </a:p>
          <a:p>
            <a:pPr lvl="0">
              <a:lnSpc>
                <a:spcPct val="200000"/>
              </a:lnSpc>
              <a:defRPr sz="1800">
                <a:solidFill>
                  <a:srgbClr val="000000"/>
                </a:solidFill>
              </a:defRPr>
            </a:pPr>
            <a:r>
              <a:rPr sz="4000" b="1" cap="all" spc="639">
                <a:solidFill>
                  <a:srgbClr val="FDA600"/>
                </a:solidFill>
              </a:rPr>
              <a:t>lista de partes</a:t>
            </a:r>
          </a:p>
          <a:p>
            <a:pPr lvl="0">
              <a:lnSpc>
                <a:spcPct val="200000"/>
              </a:lnSpc>
              <a:defRPr sz="1800">
                <a:solidFill>
                  <a:srgbClr val="000000"/>
                </a:solidFill>
              </a:defRPr>
            </a:pPr>
            <a:r>
              <a:rPr sz="4000" b="1" cap="all" spc="639">
                <a:solidFill>
                  <a:srgbClr val="FDA600"/>
                </a:solidFill>
              </a:rPr>
              <a:t>parámetros</a:t>
            </a:r>
          </a:p>
        </p:txBody>
      </p:sp>
      <p:sp>
        <p:nvSpPr>
          <p:cNvPr id="344" name="Shape 344"/>
          <p:cNvSpPr/>
          <p:nvPr/>
        </p:nvSpPr>
        <p:spPr>
          <a:xfrm flipV="1">
            <a:off x="5392386" y="4014905"/>
            <a:ext cx="1614093" cy="1"/>
          </a:xfrm>
          <a:prstGeom prst="line">
            <a:avLst/>
          </a:prstGeom>
          <a:ln w="38100">
            <a:solidFill/>
            <a:miter lim="400000"/>
            <a:headEnd type="triangle"/>
            <a:tailEnd type="triangle"/>
          </a:ln>
        </p:spPr>
        <p:txBody>
          <a:bodyPr lIns="0" tIns="0" rIns="0" bIns="0" anchor="ctr"/>
          <a:lstStyle/>
          <a:p>
            <a:pPr lvl="0">
              <a:defRPr sz="2400" cap="all" spc="384">
                <a:solidFill>
                  <a:srgbClr val="55D7FF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endParaRPr/>
          </a:p>
        </p:txBody>
      </p:sp>
      <p:sp>
        <p:nvSpPr>
          <p:cNvPr id="345" name="Shape 345"/>
          <p:cNvSpPr/>
          <p:nvPr/>
        </p:nvSpPr>
        <p:spPr>
          <a:xfrm flipV="1">
            <a:off x="5392386" y="5410199"/>
            <a:ext cx="1614093" cy="1"/>
          </a:xfrm>
          <a:prstGeom prst="line">
            <a:avLst/>
          </a:prstGeom>
          <a:ln w="38100">
            <a:solidFill/>
            <a:miter lim="400000"/>
            <a:headEnd type="triangle"/>
            <a:tailEnd type="triangle"/>
          </a:ln>
        </p:spPr>
        <p:txBody>
          <a:bodyPr lIns="0" tIns="0" rIns="0" bIns="0" anchor="ctr"/>
          <a:lstStyle/>
          <a:p>
            <a:pPr lvl="0">
              <a:defRPr sz="2400" cap="all" spc="384">
                <a:solidFill>
                  <a:srgbClr val="55D7FF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endParaRPr/>
          </a:p>
        </p:txBody>
      </p:sp>
      <p:sp>
        <p:nvSpPr>
          <p:cNvPr id="346" name="Shape 346"/>
          <p:cNvSpPr/>
          <p:nvPr/>
        </p:nvSpPr>
        <p:spPr>
          <a:xfrm>
            <a:off x="5392386" y="6805493"/>
            <a:ext cx="1614093" cy="1"/>
          </a:xfrm>
          <a:prstGeom prst="line">
            <a:avLst/>
          </a:prstGeom>
          <a:ln w="38100">
            <a:solidFill/>
            <a:miter lim="400000"/>
            <a:headEnd type="triangle"/>
            <a:tailEnd type="triangle"/>
          </a:ln>
        </p:spPr>
        <p:txBody>
          <a:bodyPr lIns="0" tIns="0" rIns="0" bIns="0" anchor="ctr"/>
          <a:lstStyle/>
          <a:p>
            <a:pPr lvl="0">
              <a:defRPr sz="2400" cap="all" spc="384">
                <a:solidFill>
                  <a:srgbClr val="55D7FF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endParaRPr/>
          </a:p>
        </p:txBody>
      </p:sp>
      <p:sp>
        <p:nvSpPr>
          <p:cNvPr id="347" name="Shape 347"/>
          <p:cNvSpPr/>
          <p:nvPr/>
        </p:nvSpPr>
        <p:spPr>
          <a:xfrm>
            <a:off x="5392386" y="8200788"/>
            <a:ext cx="1614093" cy="1"/>
          </a:xfrm>
          <a:prstGeom prst="line">
            <a:avLst/>
          </a:prstGeom>
          <a:ln w="38100">
            <a:solidFill/>
            <a:miter lim="400000"/>
            <a:headEnd type="triangle"/>
            <a:tailEnd type="triangle"/>
          </a:ln>
        </p:spPr>
        <p:txBody>
          <a:bodyPr lIns="0" tIns="0" rIns="0" bIns="0" anchor="ctr"/>
          <a:lstStyle/>
          <a:p>
            <a:pPr lvl="0">
              <a:defRPr sz="2400" cap="all" spc="384">
                <a:solidFill>
                  <a:srgbClr val="55D7FF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endParaRPr/>
          </a:p>
        </p:txBody>
      </p:sp>
      <p:sp>
        <p:nvSpPr>
          <p:cNvPr id="348" name="Shape 348"/>
          <p:cNvSpPr/>
          <p:nvPr/>
        </p:nvSpPr>
        <p:spPr>
          <a:xfrm flipV="1">
            <a:off x="2702553" y="4312714"/>
            <a:ext cx="1" cy="3634190"/>
          </a:xfrm>
          <a:prstGeom prst="line">
            <a:avLst/>
          </a:prstGeom>
          <a:ln w="292100">
            <a:solidFill>
              <a:srgbClr val="FDA600">
                <a:alpha val="30463"/>
              </a:srgbClr>
            </a:solidFill>
            <a:miter lim="400000"/>
            <a:headEnd type="triangle"/>
          </a:ln>
        </p:spPr>
        <p:txBody>
          <a:bodyPr lIns="0" tIns="0" rIns="0" bIns="0" anchor="ctr"/>
          <a:lstStyle/>
          <a:p>
            <a:pPr lvl="0">
              <a:defRPr sz="2400" cap="all" spc="384">
                <a:solidFill>
                  <a:srgbClr val="55D7FF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endParaRPr/>
          </a:p>
        </p:txBody>
      </p:sp>
      <p:sp>
        <p:nvSpPr>
          <p:cNvPr id="349" name="Shape 349"/>
          <p:cNvSpPr/>
          <p:nvPr/>
        </p:nvSpPr>
        <p:spPr>
          <a:xfrm flipV="1">
            <a:off x="9902190" y="4312714"/>
            <a:ext cx="1" cy="3634190"/>
          </a:xfrm>
          <a:prstGeom prst="line">
            <a:avLst/>
          </a:prstGeom>
          <a:ln w="292100">
            <a:solidFill>
              <a:srgbClr val="55D7FF">
                <a:alpha val="30463"/>
              </a:srgbClr>
            </a:solidFill>
            <a:miter lim="400000"/>
            <a:headEnd type="triangle"/>
          </a:ln>
        </p:spPr>
        <p:txBody>
          <a:bodyPr lIns="0" tIns="0" rIns="0" bIns="0" anchor="ctr"/>
          <a:lstStyle/>
          <a:p>
            <a:pPr lvl="0">
              <a:defRPr sz="2400" cap="all" spc="384">
                <a:solidFill>
                  <a:srgbClr val="55D7FF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endParaRPr/>
          </a:p>
        </p:txBody>
      </p:sp>
      <p:sp>
        <p:nvSpPr>
          <p:cNvPr id="350" name="Shape 350"/>
          <p:cNvSpPr/>
          <p:nvPr/>
        </p:nvSpPr>
        <p:spPr>
          <a:xfrm>
            <a:off x="660400" y="1164166"/>
            <a:ext cx="11684000" cy="9459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 algn="l" defTabSz="350520">
              <a:defRPr sz="4800" b="1" cap="all" spc="768">
                <a:solidFill>
                  <a:srgbClr val="55D7FF"/>
                </a:solidFill>
              </a:defRPr>
            </a:lvl1pPr>
          </a:lstStyle>
          <a:p>
            <a:pPr lvl="0">
              <a:defRPr sz="1800" b="0" cap="none" spc="0">
                <a:solidFill>
                  <a:srgbClr val="000000"/>
                </a:solidFill>
              </a:defRPr>
            </a:pPr>
            <a:r>
              <a:rPr sz="4800" b="1" cap="all" spc="768">
                <a:solidFill>
                  <a:srgbClr val="55D7FF"/>
                </a:solidFill>
              </a:rPr>
              <a:t>actividad 2</a:t>
            </a:r>
          </a:p>
        </p:txBody>
      </p:sp>
      <p:sp>
        <p:nvSpPr>
          <p:cNvPr id="351" name="Shape 351"/>
          <p:cNvSpPr/>
          <p:nvPr/>
        </p:nvSpPr>
        <p:spPr>
          <a:xfrm>
            <a:off x="648361" y="1813053"/>
            <a:ext cx="12309212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 algn="l" defTabSz="233679">
              <a:defRPr sz="2480" b="1" cap="all" spc="396">
                <a:solidFill>
                  <a:srgbClr val="000000"/>
                </a:solidFill>
              </a:defRPr>
            </a:lvl1pPr>
          </a:lstStyle>
          <a:p>
            <a:pPr lvl="0">
              <a:defRPr sz="1800" b="0" cap="none" spc="0"/>
            </a:pPr>
            <a:r>
              <a:rPr sz="2480" b="1" cap="all" spc="396"/>
              <a:t>40 minutos </a:t>
            </a:r>
          </a:p>
        </p:txBody>
      </p:sp>
      <p:sp>
        <p:nvSpPr>
          <p:cNvPr id="352" name="Shape 352"/>
          <p:cNvSpPr/>
          <p:nvPr/>
        </p:nvSpPr>
        <p:spPr>
          <a:xfrm>
            <a:off x="660400" y="508000"/>
            <a:ext cx="3678113" cy="508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>
            <a:lvl1pPr algn="l" defTabSz="566674">
              <a:defRPr sz="2328" cap="all" spc="372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 lvl="0">
              <a:defRPr sz="1800" cap="none" spc="0"/>
            </a:pPr>
            <a:r>
              <a:rPr sz="2328" cap="all" spc="372"/>
              <a:t>biomimética: 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4" name="smlfrog.jpg"/>
          <p:cNvPicPr/>
          <p:nvPr/>
        </p:nvPicPr>
        <p:blipFill>
          <a:blip r:embed="rId2">
            <a:extLst/>
          </a:blip>
          <a:srcRect t="5738" b="5738"/>
          <a:stretch>
            <a:fillRect/>
          </a:stretch>
        </p:blipFill>
        <p:spPr>
          <a:xfrm>
            <a:off x="-4974" y="3103897"/>
            <a:ext cx="13004681" cy="6660155"/>
          </a:xfrm>
          <a:prstGeom prst="rect">
            <a:avLst/>
          </a:prstGeom>
          <a:ln w="12700">
            <a:miter lim="400000"/>
          </a:ln>
        </p:spPr>
      </p:pic>
      <p:sp>
        <p:nvSpPr>
          <p:cNvPr id="355" name="Shape 355"/>
          <p:cNvSpPr/>
          <p:nvPr/>
        </p:nvSpPr>
        <p:spPr>
          <a:xfrm>
            <a:off x="660400" y="1164166"/>
            <a:ext cx="11684000" cy="9459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 algn="l" defTabSz="350520">
              <a:defRPr sz="4800" b="1" cap="all" spc="768">
                <a:solidFill>
                  <a:srgbClr val="55D7FF"/>
                </a:solidFill>
              </a:defRPr>
            </a:lvl1pPr>
          </a:lstStyle>
          <a:p>
            <a:pPr lvl="0">
              <a:defRPr sz="1800" b="0" cap="none" spc="0">
                <a:solidFill>
                  <a:srgbClr val="000000"/>
                </a:solidFill>
              </a:defRPr>
            </a:pPr>
            <a:r>
              <a:rPr sz="4800" b="1" cap="all" spc="768">
                <a:solidFill>
                  <a:srgbClr val="55D7FF"/>
                </a:solidFill>
              </a:rPr>
              <a:t>actividad 3</a:t>
            </a:r>
          </a:p>
        </p:txBody>
      </p:sp>
      <p:sp>
        <p:nvSpPr>
          <p:cNvPr id="356" name="Shape 356"/>
          <p:cNvSpPr/>
          <p:nvPr/>
        </p:nvSpPr>
        <p:spPr>
          <a:xfrm flipV="1">
            <a:off x="-413147" y="3084751"/>
            <a:ext cx="13831094" cy="1"/>
          </a:xfrm>
          <a:prstGeom prst="line">
            <a:avLst/>
          </a:prstGeom>
          <a:ln w="12700">
            <a:solidFill>
              <a:srgbClr val="F1B441"/>
            </a:solidFill>
            <a:miter lim="400000"/>
          </a:ln>
        </p:spPr>
        <p:txBody>
          <a:bodyPr lIns="50800" tIns="50800" rIns="50800" bIns="50800" anchor="ctr"/>
          <a:lstStyle/>
          <a:p>
            <a:pPr lvl="0">
              <a:defRPr sz="2400" cap="all" spc="384">
                <a:solidFill>
                  <a:srgbClr val="55D7FF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endParaRPr/>
          </a:p>
        </p:txBody>
      </p:sp>
      <p:sp>
        <p:nvSpPr>
          <p:cNvPr id="357" name="Shape 357"/>
          <p:cNvSpPr/>
          <p:nvPr/>
        </p:nvSpPr>
        <p:spPr>
          <a:xfrm>
            <a:off x="660400" y="3581959"/>
            <a:ext cx="11684000" cy="9459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 algn="l" defTabSz="350520">
              <a:defRPr sz="4800" b="1" cap="all" spc="768">
                <a:solidFill>
                  <a:srgbClr val="FDA600"/>
                </a:solidFill>
                <a:effectLst>
                  <a:outerShdw blurRad="137160" dir="18900000" rotWithShape="0">
                    <a:srgbClr val="000000"/>
                  </a:outerShdw>
                </a:effectLst>
              </a:defRPr>
            </a:lvl1pPr>
          </a:lstStyle>
          <a:p>
            <a:pPr lvl="0">
              <a:defRPr sz="1800" b="0" cap="none" spc="0">
                <a:solidFill>
                  <a:srgbClr val="000000"/>
                </a:solidFill>
                <a:effectLst/>
              </a:defRPr>
            </a:pPr>
            <a:r>
              <a:rPr sz="4800" b="1" cap="all" spc="768">
                <a:solidFill>
                  <a:srgbClr val="FDA600"/>
                </a:solidFill>
                <a:effectLst>
                  <a:outerShdw blurRad="137160" dir="18900000" rotWithShape="0">
                    <a:srgbClr val="000000"/>
                  </a:outerShdw>
                </a:effectLst>
              </a:rPr>
              <a:t>Investigación secundaria</a:t>
            </a:r>
          </a:p>
        </p:txBody>
      </p:sp>
      <p:sp>
        <p:nvSpPr>
          <p:cNvPr id="358" name="Shape 358"/>
          <p:cNvSpPr/>
          <p:nvPr/>
        </p:nvSpPr>
        <p:spPr>
          <a:xfrm>
            <a:off x="648361" y="1813053"/>
            <a:ext cx="12309212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 algn="l" defTabSz="233679">
              <a:defRPr sz="2480" b="1" cap="all" spc="396">
                <a:solidFill>
                  <a:srgbClr val="000000"/>
                </a:solidFill>
              </a:defRPr>
            </a:lvl1pPr>
          </a:lstStyle>
          <a:p>
            <a:pPr lvl="0">
              <a:defRPr sz="1800" b="0" cap="none" spc="0"/>
            </a:pPr>
            <a:r>
              <a:rPr sz="2480" b="1" cap="all" spc="396"/>
              <a:t>45 minutos </a:t>
            </a:r>
          </a:p>
        </p:txBody>
      </p:sp>
      <p:sp>
        <p:nvSpPr>
          <p:cNvPr id="359" name="Shape 359"/>
          <p:cNvSpPr/>
          <p:nvPr/>
        </p:nvSpPr>
        <p:spPr>
          <a:xfrm>
            <a:off x="660400" y="508000"/>
            <a:ext cx="3678113" cy="508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>
            <a:lvl1pPr algn="l" defTabSz="566674">
              <a:defRPr sz="2328" cap="all" spc="372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 lvl="0">
              <a:defRPr sz="1800" cap="none" spc="0"/>
            </a:pPr>
            <a:r>
              <a:rPr sz="2328" cap="all" spc="372"/>
              <a:t>biomimética: </a:t>
            </a:r>
          </a:p>
        </p:txBody>
      </p:sp>
      <p:sp>
        <p:nvSpPr>
          <p:cNvPr id="360" name="Shape 360"/>
          <p:cNvSpPr/>
          <p:nvPr/>
        </p:nvSpPr>
        <p:spPr>
          <a:xfrm>
            <a:off x="648361" y="5153503"/>
            <a:ext cx="12309211" cy="28223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sz="3000" b="1">
                <a:solidFill>
                  <a:srgbClr val="55D7FF"/>
                </a:solidFill>
                <a:effectLst>
                  <a:outerShdw blurRad="50800" dir="189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rPr>
              <a:t>Construir</a:t>
            </a:r>
            <a:r>
              <a:rPr sz="3000">
                <a:latin typeface="Arial"/>
                <a:ea typeface="Arial"/>
                <a:cs typeface="Arial"/>
                <a:sym typeface="Arial"/>
              </a:rPr>
              <a:t> modelo Biomimético </a:t>
            </a: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sz="3000">
                <a:latin typeface="Arial"/>
                <a:ea typeface="Arial"/>
                <a:cs typeface="Arial"/>
                <a:sym typeface="Arial"/>
              </a:rPr>
              <a:t>(Réplica del sistema natural) </a:t>
            </a:r>
          </a:p>
        </p:txBody>
      </p:sp>
      <p:sp>
        <p:nvSpPr>
          <p:cNvPr id="361" name="Shape 361"/>
          <p:cNvSpPr/>
          <p:nvPr/>
        </p:nvSpPr>
        <p:spPr>
          <a:xfrm>
            <a:off x="11006101" y="109724"/>
            <a:ext cx="1913864" cy="9459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 lvl="0" defTabSz="262889">
              <a:defRPr sz="1800">
                <a:solidFill>
                  <a:srgbClr val="000000"/>
                </a:solidFill>
              </a:defRPr>
            </a:pPr>
            <a:r>
              <a:rPr sz="2790" b="1" cap="all" spc="446">
                <a:solidFill>
                  <a:srgbClr val="55D7FF"/>
                </a:solidFill>
              </a:rPr>
              <a:t>DIs∫ing</a:t>
            </a:r>
          </a:p>
          <a:p>
            <a:pPr lvl="0" defTabSz="262889">
              <a:defRPr sz="1800">
                <a:solidFill>
                  <a:srgbClr val="000000"/>
                </a:solidFill>
              </a:defRPr>
            </a:pPr>
            <a:r>
              <a:rPr cap="all" spc="288">
                <a:solidFill>
                  <a:srgbClr val="55D7FF"/>
                </a:solidFill>
              </a:rPr>
              <a:t>uchile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/>
          <p:nvPr/>
        </p:nvSpPr>
        <p:spPr>
          <a:xfrm>
            <a:off x="660400" y="1164166"/>
            <a:ext cx="11684000" cy="9459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 algn="l" defTabSz="350520">
              <a:defRPr sz="4800" b="1" cap="all" spc="768">
                <a:solidFill>
                  <a:srgbClr val="55D7FF"/>
                </a:solidFill>
              </a:defRPr>
            </a:lvl1pPr>
          </a:lstStyle>
          <a:p>
            <a:pPr lvl="0">
              <a:defRPr sz="1800" b="0" cap="none" spc="0">
                <a:solidFill>
                  <a:srgbClr val="000000"/>
                </a:solidFill>
              </a:defRPr>
            </a:pPr>
            <a:r>
              <a:rPr sz="4800" b="1" cap="all" spc="768">
                <a:solidFill>
                  <a:srgbClr val="55D7FF"/>
                </a:solidFill>
              </a:rPr>
              <a:t>actividad 4</a:t>
            </a:r>
          </a:p>
        </p:txBody>
      </p:sp>
      <p:sp>
        <p:nvSpPr>
          <p:cNvPr id="364" name="Shape 364"/>
          <p:cNvSpPr/>
          <p:nvPr/>
        </p:nvSpPr>
        <p:spPr>
          <a:xfrm flipV="1">
            <a:off x="-413147" y="3084751"/>
            <a:ext cx="13831094" cy="1"/>
          </a:xfrm>
          <a:prstGeom prst="line">
            <a:avLst/>
          </a:prstGeom>
          <a:ln w="12700">
            <a:solidFill>
              <a:srgbClr val="F1B441"/>
            </a:solidFill>
            <a:miter lim="400000"/>
          </a:ln>
        </p:spPr>
        <p:txBody>
          <a:bodyPr lIns="50800" tIns="50800" rIns="50800" bIns="50800" anchor="ctr"/>
          <a:lstStyle/>
          <a:p>
            <a:pPr lvl="0">
              <a:defRPr sz="2400" cap="all" spc="384">
                <a:solidFill>
                  <a:srgbClr val="55D7FF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endParaRPr/>
          </a:p>
        </p:txBody>
      </p:sp>
      <p:sp>
        <p:nvSpPr>
          <p:cNvPr id="365" name="Shape 365"/>
          <p:cNvSpPr/>
          <p:nvPr/>
        </p:nvSpPr>
        <p:spPr>
          <a:xfrm>
            <a:off x="660400" y="3581959"/>
            <a:ext cx="11684000" cy="9459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 algn="l" defTabSz="350520">
              <a:defRPr sz="4800" b="1" cap="all" spc="768">
                <a:solidFill>
                  <a:srgbClr val="FDA600"/>
                </a:solidFill>
              </a:defRPr>
            </a:lvl1pPr>
          </a:lstStyle>
          <a:p>
            <a:pPr lvl="0">
              <a:defRPr sz="1800" b="0" cap="none" spc="0">
                <a:solidFill>
                  <a:srgbClr val="000000"/>
                </a:solidFill>
              </a:defRPr>
            </a:pPr>
            <a:r>
              <a:rPr sz="4800" b="1" cap="all" spc="768">
                <a:solidFill>
                  <a:srgbClr val="FDA600"/>
                </a:solidFill>
              </a:rPr>
              <a:t>presentación desarrollo</a:t>
            </a:r>
          </a:p>
        </p:txBody>
      </p:sp>
      <p:sp>
        <p:nvSpPr>
          <p:cNvPr id="366" name="Shape 366"/>
          <p:cNvSpPr/>
          <p:nvPr/>
        </p:nvSpPr>
        <p:spPr>
          <a:xfrm>
            <a:off x="648361" y="1813053"/>
            <a:ext cx="12309212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 algn="l" defTabSz="233679">
              <a:defRPr sz="2480" b="1" cap="all" spc="396">
                <a:solidFill>
                  <a:srgbClr val="000000"/>
                </a:solidFill>
              </a:defRPr>
            </a:lvl1pPr>
          </a:lstStyle>
          <a:p>
            <a:pPr lvl="0">
              <a:defRPr sz="1800" b="0" cap="none" spc="0"/>
            </a:pPr>
            <a:r>
              <a:rPr sz="2480" b="1" cap="all" spc="396"/>
              <a:t>30 minutos </a:t>
            </a:r>
          </a:p>
        </p:txBody>
      </p:sp>
      <p:sp>
        <p:nvSpPr>
          <p:cNvPr id="367" name="Shape 367"/>
          <p:cNvSpPr/>
          <p:nvPr/>
        </p:nvSpPr>
        <p:spPr>
          <a:xfrm>
            <a:off x="660400" y="508000"/>
            <a:ext cx="3678113" cy="508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>
            <a:lvl1pPr algn="l" defTabSz="566674">
              <a:defRPr sz="2328" cap="all" spc="372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 lvl="0">
              <a:defRPr sz="1800" cap="none" spc="0"/>
            </a:pPr>
            <a:r>
              <a:rPr sz="2328" cap="all" spc="372"/>
              <a:t>biomimética: </a:t>
            </a:r>
          </a:p>
        </p:txBody>
      </p:sp>
      <p:sp>
        <p:nvSpPr>
          <p:cNvPr id="368" name="Shape 368"/>
          <p:cNvSpPr/>
          <p:nvPr/>
        </p:nvSpPr>
        <p:spPr>
          <a:xfrm>
            <a:off x="648361" y="4696303"/>
            <a:ext cx="12309211" cy="28223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sz="3000" b="1">
                <a:latin typeface="Arial"/>
                <a:ea typeface="Arial"/>
                <a:cs typeface="Arial"/>
                <a:sym typeface="Arial"/>
              </a:rPr>
              <a:t>2 minutos por equipo</a:t>
            </a: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sz="3000" b="1">
                <a:latin typeface="Arial"/>
                <a:ea typeface="Arial"/>
                <a:cs typeface="Arial"/>
                <a:sym typeface="Arial"/>
              </a:rPr>
              <a:t>	</a:t>
            </a:r>
            <a:r>
              <a:rPr sz="3000">
                <a:latin typeface="Arial"/>
                <a:ea typeface="Arial"/>
                <a:cs typeface="Arial"/>
                <a:sym typeface="Arial"/>
              </a:rPr>
              <a:t>Área de trabajo (codo, muñeca, dedo, pulgar)</a:t>
            </a: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sz="3000">
                <a:latin typeface="Arial"/>
                <a:ea typeface="Arial"/>
                <a:cs typeface="Arial"/>
                <a:sym typeface="Arial"/>
              </a:rPr>
              <a:t>	Referente (animal, componentes y relaciones)	</a:t>
            </a: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sz="3000">
                <a:latin typeface="Arial"/>
                <a:ea typeface="Arial"/>
                <a:cs typeface="Arial"/>
                <a:sym typeface="Arial"/>
              </a:rPr>
              <a:t>	Parámetros</a:t>
            </a: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sz="3000">
                <a:latin typeface="Arial"/>
                <a:ea typeface="Arial"/>
                <a:cs typeface="Arial"/>
                <a:sym typeface="Arial"/>
              </a:rPr>
              <a:t>	Réplica</a:t>
            </a: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sz="3000">
                <a:latin typeface="Arial"/>
                <a:ea typeface="Arial"/>
                <a:cs typeface="Arial"/>
                <a:sym typeface="Arial"/>
              </a:rPr>
              <a:t>	</a:t>
            </a:r>
          </a:p>
        </p:txBody>
      </p:sp>
      <p:sp>
        <p:nvSpPr>
          <p:cNvPr id="369" name="Shape 369"/>
          <p:cNvSpPr/>
          <p:nvPr/>
        </p:nvSpPr>
        <p:spPr>
          <a:xfrm>
            <a:off x="11006101" y="109724"/>
            <a:ext cx="1913864" cy="9459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 lvl="0" defTabSz="262889">
              <a:defRPr sz="1800">
                <a:solidFill>
                  <a:srgbClr val="000000"/>
                </a:solidFill>
              </a:defRPr>
            </a:pPr>
            <a:r>
              <a:rPr sz="2790" b="1" cap="all" spc="446">
                <a:solidFill>
                  <a:srgbClr val="55D7FF"/>
                </a:solidFill>
              </a:rPr>
              <a:t>DIs∫ing</a:t>
            </a:r>
          </a:p>
          <a:p>
            <a:pPr lvl="0" defTabSz="262889">
              <a:defRPr sz="1800">
                <a:solidFill>
                  <a:srgbClr val="000000"/>
                </a:solidFill>
              </a:defRPr>
            </a:pPr>
            <a:r>
              <a:rPr cap="all" spc="288">
                <a:solidFill>
                  <a:srgbClr val="55D7FF"/>
                </a:solidFill>
              </a:rPr>
              <a:t>uchile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1" name="3dp frog.jpg"/>
          <p:cNvPicPr/>
          <p:nvPr/>
        </p:nvPicPr>
        <p:blipFill rotWithShape="1">
          <a:blip r:embed="rId2">
            <a:extLst/>
          </a:blip>
          <a:srcRect l="19351" t="12281" b="32696"/>
          <a:stretch/>
        </p:blipFill>
        <p:spPr>
          <a:xfrm flipH="1">
            <a:off x="-16934" y="3090660"/>
            <a:ext cx="13021734" cy="6662940"/>
          </a:xfrm>
          <a:prstGeom prst="rect">
            <a:avLst/>
          </a:prstGeom>
          <a:ln w="12700">
            <a:miter lim="400000"/>
          </a:ln>
        </p:spPr>
      </p:pic>
      <p:sp>
        <p:nvSpPr>
          <p:cNvPr id="372" name="Shape 372"/>
          <p:cNvSpPr/>
          <p:nvPr/>
        </p:nvSpPr>
        <p:spPr>
          <a:xfrm>
            <a:off x="660400" y="1164166"/>
            <a:ext cx="11684000" cy="9459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 algn="l" defTabSz="350520">
              <a:defRPr sz="4800" b="1" cap="all" spc="768">
                <a:solidFill>
                  <a:srgbClr val="55D7FF"/>
                </a:solidFill>
              </a:defRPr>
            </a:lvl1pPr>
          </a:lstStyle>
          <a:p>
            <a:pPr lvl="0">
              <a:defRPr sz="1800" b="0" cap="none" spc="0">
                <a:solidFill>
                  <a:srgbClr val="000000"/>
                </a:solidFill>
              </a:defRPr>
            </a:pPr>
            <a:r>
              <a:rPr sz="4800" b="1" cap="all" spc="768">
                <a:solidFill>
                  <a:srgbClr val="55D7FF"/>
                </a:solidFill>
              </a:rPr>
              <a:t>actividad 5</a:t>
            </a:r>
          </a:p>
        </p:txBody>
      </p:sp>
      <p:sp>
        <p:nvSpPr>
          <p:cNvPr id="373" name="Shape 373"/>
          <p:cNvSpPr/>
          <p:nvPr/>
        </p:nvSpPr>
        <p:spPr>
          <a:xfrm flipV="1">
            <a:off x="-413147" y="3084751"/>
            <a:ext cx="13831094" cy="1"/>
          </a:xfrm>
          <a:prstGeom prst="line">
            <a:avLst/>
          </a:prstGeom>
          <a:ln w="12700">
            <a:solidFill>
              <a:srgbClr val="F1B441"/>
            </a:solidFill>
            <a:miter lim="400000"/>
          </a:ln>
        </p:spPr>
        <p:txBody>
          <a:bodyPr lIns="50800" tIns="50800" rIns="50800" bIns="50800" anchor="ctr"/>
          <a:lstStyle/>
          <a:p>
            <a:pPr lvl="0">
              <a:defRPr sz="2400" cap="all" spc="384">
                <a:solidFill>
                  <a:srgbClr val="55D7FF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endParaRPr/>
          </a:p>
        </p:txBody>
      </p:sp>
      <p:sp>
        <p:nvSpPr>
          <p:cNvPr id="374" name="Shape 374"/>
          <p:cNvSpPr/>
          <p:nvPr/>
        </p:nvSpPr>
        <p:spPr>
          <a:xfrm>
            <a:off x="660400" y="3581959"/>
            <a:ext cx="11684000" cy="9459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 algn="l" defTabSz="350520">
              <a:defRPr sz="4800" b="1" cap="all" spc="768">
                <a:solidFill>
                  <a:srgbClr val="FDA600"/>
                </a:solidFill>
              </a:defRPr>
            </a:lvl1pPr>
          </a:lstStyle>
          <a:p>
            <a:pPr lvl="0">
              <a:defRPr sz="1800" b="0" cap="none" spc="0">
                <a:solidFill>
                  <a:srgbClr val="000000"/>
                </a:solidFill>
              </a:defRPr>
            </a:pPr>
            <a:r>
              <a:rPr sz="4800" b="1" cap="all" spc="768">
                <a:solidFill>
                  <a:srgbClr val="FDA600"/>
                </a:solidFill>
              </a:rPr>
              <a:t>taller de impresión 3d</a:t>
            </a:r>
          </a:p>
        </p:txBody>
      </p:sp>
      <p:sp>
        <p:nvSpPr>
          <p:cNvPr id="375" name="Shape 375"/>
          <p:cNvSpPr/>
          <p:nvPr/>
        </p:nvSpPr>
        <p:spPr>
          <a:xfrm>
            <a:off x="648361" y="1813053"/>
            <a:ext cx="12309212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 algn="l" defTabSz="233679">
              <a:defRPr sz="2480" b="1" cap="all" spc="396">
                <a:solidFill>
                  <a:srgbClr val="000000"/>
                </a:solidFill>
              </a:defRPr>
            </a:lvl1pPr>
          </a:lstStyle>
          <a:p>
            <a:pPr lvl="0">
              <a:defRPr sz="1800" b="0" cap="none" spc="0"/>
            </a:pPr>
            <a:r>
              <a:rPr sz="2480" b="1" cap="all" spc="396"/>
              <a:t>45 minutos </a:t>
            </a:r>
          </a:p>
        </p:txBody>
      </p:sp>
      <p:sp>
        <p:nvSpPr>
          <p:cNvPr id="376" name="Shape 376"/>
          <p:cNvSpPr/>
          <p:nvPr/>
        </p:nvSpPr>
        <p:spPr>
          <a:xfrm>
            <a:off x="660400" y="508000"/>
            <a:ext cx="3678113" cy="508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>
            <a:lvl1pPr algn="l" defTabSz="566674">
              <a:defRPr sz="2328" cap="all" spc="372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 lvl="0">
              <a:defRPr sz="1800" cap="none" spc="0"/>
            </a:pPr>
            <a:r>
              <a:rPr sz="2328" cap="all" spc="372"/>
              <a:t>biomimética: </a:t>
            </a:r>
          </a:p>
        </p:txBody>
      </p:sp>
      <p:sp>
        <p:nvSpPr>
          <p:cNvPr id="377" name="Shape 377"/>
          <p:cNvSpPr/>
          <p:nvPr/>
        </p:nvSpPr>
        <p:spPr>
          <a:xfrm>
            <a:off x="648361" y="4696303"/>
            <a:ext cx="8312283" cy="28223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sz="3000" b="1">
                <a:solidFill>
                  <a:srgbClr val="55D7FF"/>
                </a:solidFill>
                <a:effectLst>
                  <a:outerShdw blurRad="50800" dir="189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rPr>
              <a:t>INTRODUCCIÓN A LA IMPRESIÓN POR FDM</a:t>
            </a: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sz="3000" b="1">
                <a:solidFill>
                  <a:srgbClr val="55D7FF"/>
                </a:solidFill>
                <a:effectLst>
                  <a:outerShdw blurRad="50800" dir="189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rPr>
              <a:t>Instalación de Software</a:t>
            </a: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endParaRPr sz="3000" b="1">
              <a:solidFill>
                <a:srgbClr val="55D7FF"/>
              </a:solidFill>
              <a:effectLst>
                <a:outerShdw blurRad="50800" dir="18900000" rotWithShape="0">
                  <a:srgbClr val="000000"/>
                </a:outerShdw>
              </a:effectLst>
              <a:latin typeface="Arial"/>
              <a:ea typeface="Arial"/>
              <a:cs typeface="Arial"/>
              <a:sym typeface="Arial"/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sz="3000" b="1">
                <a:solidFill>
                  <a:srgbClr val="FDA600"/>
                </a:solidFill>
                <a:effectLst>
                  <a:outerShdw blurRad="50800" dir="18900000" rotWithShape="0">
                    <a:srgbClr val="000000"/>
                  </a:outerShdw>
                </a:effectLst>
                <a:latin typeface="Arial"/>
                <a:ea typeface="Arial"/>
                <a:cs typeface="Arial"/>
                <a:sym typeface="Arial"/>
              </a:rPr>
              <a:t>Acordar Horario de impresión en FABLAB</a:t>
            </a:r>
          </a:p>
        </p:txBody>
      </p:sp>
      <p:sp>
        <p:nvSpPr>
          <p:cNvPr id="378" name="Shape 378"/>
          <p:cNvSpPr/>
          <p:nvPr/>
        </p:nvSpPr>
        <p:spPr>
          <a:xfrm>
            <a:off x="11006101" y="109724"/>
            <a:ext cx="1913864" cy="9459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 lvl="0" defTabSz="262889">
              <a:defRPr sz="1800">
                <a:solidFill>
                  <a:srgbClr val="000000"/>
                </a:solidFill>
              </a:defRPr>
            </a:pPr>
            <a:r>
              <a:rPr sz="2790" b="1" cap="all" spc="446">
                <a:solidFill>
                  <a:srgbClr val="55D7FF"/>
                </a:solidFill>
              </a:rPr>
              <a:t>DIs∫ing</a:t>
            </a:r>
          </a:p>
          <a:p>
            <a:pPr lvl="0" defTabSz="262889">
              <a:defRPr sz="1800">
                <a:solidFill>
                  <a:srgbClr val="000000"/>
                </a:solidFill>
              </a:defRPr>
            </a:pPr>
            <a:r>
              <a:rPr cap="all" spc="288">
                <a:solidFill>
                  <a:srgbClr val="55D7FF"/>
                </a:solidFill>
              </a:rPr>
              <a:t>uchile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Shape 380"/>
          <p:cNvSpPr/>
          <p:nvPr/>
        </p:nvSpPr>
        <p:spPr>
          <a:xfrm>
            <a:off x="660400" y="508000"/>
            <a:ext cx="11684000" cy="508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>
            <a:lvl1pPr algn="l" defTabSz="566674">
              <a:defRPr sz="2328" cap="all" spc="372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 lvl="0">
              <a:defRPr sz="1800" cap="none" spc="0"/>
            </a:pPr>
            <a:r>
              <a:rPr sz="2328" cap="all" spc="372"/>
              <a:t>biomimética: </a:t>
            </a:r>
          </a:p>
        </p:txBody>
      </p:sp>
      <p:sp>
        <p:nvSpPr>
          <p:cNvPr id="381" name="Shape 381"/>
          <p:cNvSpPr/>
          <p:nvPr/>
        </p:nvSpPr>
        <p:spPr>
          <a:xfrm>
            <a:off x="660400" y="3336130"/>
            <a:ext cx="12223023" cy="6108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lnSpcReduction="10000"/>
          </a:bodyPr>
          <a:lstStyle/>
          <a:p>
            <a:pPr lvl="0" algn="l" defTabSz="411479">
              <a:defRPr sz="1800">
                <a:solidFill>
                  <a:srgbClr val="000000"/>
                </a:solidFill>
              </a:defRPr>
            </a:pPr>
            <a:r>
              <a:rPr sz="2700" b="1">
                <a:solidFill>
                  <a:srgbClr val="919191"/>
                </a:solidFill>
                <a:latin typeface="Arial"/>
                <a:ea typeface="Arial"/>
                <a:cs typeface="Arial"/>
                <a:sym typeface="Arial"/>
              </a:rPr>
              <a:t>INVESTIGACIÓN PRIMARIA</a:t>
            </a:r>
            <a:endParaRPr sz="2700">
              <a:solidFill>
                <a:srgbClr val="919191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 algn="l" defTabSz="411479">
              <a:defRPr sz="1800">
                <a:solidFill>
                  <a:srgbClr val="000000"/>
                </a:solidFill>
              </a:defRPr>
            </a:pPr>
            <a:r>
              <a:rPr sz="2700">
                <a:solidFill>
                  <a:srgbClr val="919191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r>
              <a:rPr sz="2700" b="1">
                <a:solidFill>
                  <a:srgbClr val="919191"/>
                </a:solidFill>
                <a:latin typeface="Arial"/>
                <a:ea typeface="Arial"/>
                <a:cs typeface="Arial"/>
                <a:sym typeface="Arial"/>
              </a:rPr>
              <a:t>Plantear</a:t>
            </a:r>
            <a:r>
              <a:rPr sz="2700">
                <a:solidFill>
                  <a:srgbClr val="919191"/>
                </a:solidFill>
                <a:latin typeface="Arial"/>
                <a:ea typeface="Arial"/>
                <a:cs typeface="Arial"/>
                <a:sym typeface="Arial"/>
              </a:rPr>
              <a:t> problema</a:t>
            </a:r>
          </a:p>
          <a:p>
            <a:pPr lvl="0" algn="l" defTabSz="411479">
              <a:defRPr sz="1800">
                <a:solidFill>
                  <a:srgbClr val="000000"/>
                </a:solidFill>
              </a:defRPr>
            </a:pPr>
            <a:r>
              <a:rPr sz="2700">
                <a:solidFill>
                  <a:srgbClr val="919191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r>
              <a:rPr sz="2700" b="1">
                <a:solidFill>
                  <a:srgbClr val="919191"/>
                </a:solidFill>
                <a:latin typeface="Arial"/>
                <a:ea typeface="Arial"/>
                <a:cs typeface="Arial"/>
                <a:sym typeface="Arial"/>
              </a:rPr>
              <a:t>Recopilar</a:t>
            </a:r>
            <a:r>
              <a:rPr sz="2700">
                <a:solidFill>
                  <a:srgbClr val="919191"/>
                </a:solidFill>
                <a:latin typeface="Arial"/>
                <a:ea typeface="Arial"/>
                <a:cs typeface="Arial"/>
                <a:sym typeface="Arial"/>
              </a:rPr>
              <a:t> soluciones de la naturaleza a problemas análogos</a:t>
            </a:r>
          </a:p>
          <a:p>
            <a:pPr lvl="0" algn="l" defTabSz="411479">
              <a:defRPr sz="1800">
                <a:solidFill>
                  <a:srgbClr val="000000"/>
                </a:solidFill>
              </a:defRPr>
            </a:pPr>
            <a:r>
              <a:rPr sz="2700">
                <a:solidFill>
                  <a:srgbClr val="919191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r>
              <a:rPr sz="2700" b="1">
                <a:solidFill>
                  <a:srgbClr val="919191"/>
                </a:solidFill>
                <a:latin typeface="Arial"/>
                <a:ea typeface="Arial"/>
                <a:cs typeface="Arial"/>
                <a:sym typeface="Arial"/>
              </a:rPr>
              <a:t>Generar</a:t>
            </a:r>
            <a:r>
              <a:rPr sz="2700">
                <a:solidFill>
                  <a:srgbClr val="919191"/>
                </a:solidFill>
                <a:latin typeface="Arial"/>
                <a:ea typeface="Arial"/>
                <a:cs typeface="Arial"/>
                <a:sym typeface="Arial"/>
              </a:rPr>
              <a:t> un catálogo de soluciones</a:t>
            </a:r>
          </a:p>
          <a:p>
            <a:pPr lvl="0" algn="l" defTabSz="411479">
              <a:defRPr sz="1800">
                <a:solidFill>
                  <a:srgbClr val="000000"/>
                </a:solidFill>
              </a:defRPr>
            </a:pPr>
            <a:r>
              <a:rPr sz="2700">
                <a:solidFill>
                  <a:srgbClr val="919191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r>
              <a:rPr sz="2700" b="1">
                <a:solidFill>
                  <a:srgbClr val="919191"/>
                </a:solidFill>
                <a:latin typeface="Arial"/>
                <a:ea typeface="Arial"/>
                <a:cs typeface="Arial"/>
                <a:sym typeface="Arial"/>
              </a:rPr>
              <a:t>Establecer </a:t>
            </a:r>
            <a:r>
              <a:rPr sz="2700">
                <a:solidFill>
                  <a:srgbClr val="919191"/>
                </a:solidFill>
                <a:latin typeface="Arial"/>
                <a:ea typeface="Arial"/>
                <a:cs typeface="Arial"/>
                <a:sym typeface="Arial"/>
              </a:rPr>
              <a:t>solución mas viable</a:t>
            </a:r>
          </a:p>
          <a:p>
            <a:pPr lvl="0" algn="l" defTabSz="411479">
              <a:defRPr sz="1800">
                <a:solidFill>
                  <a:srgbClr val="000000"/>
                </a:solidFill>
              </a:defRPr>
            </a:pPr>
            <a:endParaRPr sz="2700">
              <a:solidFill>
                <a:srgbClr val="919191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 algn="l" defTabSz="411479">
              <a:defRPr sz="1800">
                <a:solidFill>
                  <a:srgbClr val="000000"/>
                </a:solidFill>
              </a:defRPr>
            </a:pPr>
            <a:r>
              <a:rPr sz="2700" b="1">
                <a:solidFill>
                  <a:srgbClr val="919191"/>
                </a:solidFill>
                <a:latin typeface="Arial"/>
                <a:ea typeface="Arial"/>
                <a:cs typeface="Arial"/>
                <a:sym typeface="Arial"/>
              </a:rPr>
              <a:t>INVESTIGACIÓN SECUNDARIA</a:t>
            </a:r>
            <a:endParaRPr sz="2700">
              <a:solidFill>
                <a:srgbClr val="919191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 algn="l" defTabSz="411479">
              <a:defRPr sz="1800">
                <a:solidFill>
                  <a:srgbClr val="000000"/>
                </a:solidFill>
              </a:defRPr>
            </a:pPr>
            <a:r>
              <a:rPr sz="2700">
                <a:solidFill>
                  <a:srgbClr val="919191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r>
              <a:rPr sz="2700" b="1">
                <a:solidFill>
                  <a:srgbClr val="919191"/>
                </a:solidFill>
                <a:latin typeface="Arial"/>
                <a:ea typeface="Arial"/>
                <a:cs typeface="Arial"/>
                <a:sym typeface="Arial"/>
              </a:rPr>
              <a:t>Describir</a:t>
            </a:r>
            <a:r>
              <a:rPr sz="2700">
                <a:solidFill>
                  <a:srgbClr val="919191"/>
                </a:solidFill>
                <a:latin typeface="Arial"/>
                <a:ea typeface="Arial"/>
                <a:cs typeface="Arial"/>
                <a:sym typeface="Arial"/>
              </a:rPr>
              <a:t> el sistema estudiado, sus componentes y su funcionamiento 			</a:t>
            </a:r>
            <a:r>
              <a:rPr sz="2700" b="1">
                <a:solidFill>
                  <a:srgbClr val="919191"/>
                </a:solidFill>
                <a:latin typeface="Arial"/>
                <a:ea typeface="Arial"/>
                <a:cs typeface="Arial"/>
                <a:sym typeface="Arial"/>
              </a:rPr>
              <a:t>Identificar</a:t>
            </a:r>
            <a:r>
              <a:rPr sz="2700">
                <a:solidFill>
                  <a:srgbClr val="919191"/>
                </a:solidFill>
                <a:latin typeface="Arial"/>
                <a:ea typeface="Arial"/>
                <a:cs typeface="Arial"/>
                <a:sym typeface="Arial"/>
              </a:rPr>
              <a:t> su principio y sus parámetros </a:t>
            </a:r>
          </a:p>
          <a:p>
            <a:pPr lvl="0" algn="l" defTabSz="411479">
              <a:defRPr sz="1800">
                <a:solidFill>
                  <a:srgbClr val="000000"/>
                </a:solidFill>
              </a:defRPr>
            </a:pPr>
            <a:r>
              <a:rPr sz="2700">
                <a:solidFill>
                  <a:srgbClr val="919191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r>
              <a:rPr sz="2700" b="1">
                <a:solidFill>
                  <a:srgbClr val="919191"/>
                </a:solidFill>
                <a:latin typeface="Arial"/>
                <a:ea typeface="Arial"/>
                <a:cs typeface="Arial"/>
                <a:sym typeface="Arial"/>
              </a:rPr>
              <a:t>Construir</a:t>
            </a:r>
            <a:r>
              <a:rPr sz="2700">
                <a:solidFill>
                  <a:srgbClr val="919191"/>
                </a:solidFill>
                <a:latin typeface="Arial"/>
                <a:ea typeface="Arial"/>
                <a:cs typeface="Arial"/>
                <a:sym typeface="Arial"/>
              </a:rPr>
              <a:t> modelo Biomimético (Réplica del sistema natural) </a:t>
            </a:r>
          </a:p>
          <a:p>
            <a:pPr lvl="0" algn="l" defTabSz="411479">
              <a:defRPr sz="1800">
                <a:solidFill>
                  <a:srgbClr val="000000"/>
                </a:solidFill>
              </a:defRPr>
            </a:pPr>
            <a:endParaRPr sz="2700">
              <a:latin typeface="Arial"/>
              <a:ea typeface="Arial"/>
              <a:cs typeface="Arial"/>
              <a:sym typeface="Arial"/>
            </a:endParaRPr>
          </a:p>
          <a:p>
            <a:pPr lvl="0" algn="l" defTabSz="411479">
              <a:defRPr sz="1800">
                <a:solidFill>
                  <a:srgbClr val="000000"/>
                </a:solidFill>
              </a:defRPr>
            </a:pPr>
            <a:r>
              <a:rPr sz="2700" b="1">
                <a:solidFill>
                  <a:srgbClr val="FDA600"/>
                </a:solidFill>
                <a:latin typeface="Arial"/>
                <a:ea typeface="Arial"/>
                <a:cs typeface="Arial"/>
                <a:sym typeface="Arial"/>
              </a:rPr>
              <a:t>DESARROLLO DE PRODUCTO</a:t>
            </a:r>
            <a:endParaRPr sz="2700">
              <a:solidFill>
                <a:srgbClr val="FDA600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 algn="l" defTabSz="411479">
              <a:defRPr sz="1800">
                <a:solidFill>
                  <a:srgbClr val="000000"/>
                </a:solidFill>
              </a:defRPr>
            </a:pPr>
            <a:r>
              <a:rPr sz="2700">
                <a:latin typeface="Arial"/>
                <a:ea typeface="Arial"/>
                <a:cs typeface="Arial"/>
                <a:sym typeface="Arial"/>
              </a:rPr>
              <a:t>	</a:t>
            </a:r>
            <a:r>
              <a:rPr sz="2700" b="1">
                <a:solidFill>
                  <a:srgbClr val="55D7FF"/>
                </a:solidFill>
                <a:latin typeface="Arial"/>
                <a:ea typeface="Arial"/>
                <a:cs typeface="Arial"/>
                <a:sym typeface="Arial"/>
              </a:rPr>
              <a:t>Desarrollar</a:t>
            </a:r>
            <a:r>
              <a:rPr sz="2700">
                <a:latin typeface="Arial"/>
                <a:ea typeface="Arial"/>
                <a:cs typeface="Arial"/>
                <a:sym typeface="Arial"/>
              </a:rPr>
              <a:t> de prueba de concepto de solución Biomimética </a:t>
            </a:r>
          </a:p>
          <a:p>
            <a:pPr lvl="0" algn="l" defTabSz="411479">
              <a:defRPr sz="1800">
                <a:solidFill>
                  <a:srgbClr val="000000"/>
                </a:solidFill>
              </a:defRPr>
            </a:pPr>
            <a:r>
              <a:rPr sz="2700">
                <a:latin typeface="Arial"/>
                <a:ea typeface="Arial"/>
                <a:cs typeface="Arial"/>
                <a:sym typeface="Arial"/>
              </a:rPr>
              <a:t>	</a:t>
            </a:r>
            <a:r>
              <a:rPr sz="2700" b="1">
                <a:solidFill>
                  <a:srgbClr val="55D7FF"/>
                </a:solidFill>
                <a:latin typeface="Arial"/>
                <a:ea typeface="Arial"/>
                <a:cs typeface="Arial"/>
                <a:sym typeface="Arial"/>
              </a:rPr>
              <a:t>Iterar</a:t>
            </a:r>
            <a:r>
              <a:rPr sz="2700">
                <a:latin typeface="Arial"/>
                <a:ea typeface="Arial"/>
                <a:cs typeface="Arial"/>
                <a:sym typeface="Arial"/>
              </a:rPr>
              <a:t> solución Biomimética</a:t>
            </a:r>
          </a:p>
          <a:p>
            <a:pPr lvl="0" algn="l" defTabSz="411479">
              <a:defRPr sz="1800">
                <a:solidFill>
                  <a:srgbClr val="000000"/>
                </a:solidFill>
              </a:defRPr>
            </a:pPr>
            <a:r>
              <a:rPr sz="2700">
                <a:latin typeface="Arial"/>
                <a:ea typeface="Arial"/>
                <a:cs typeface="Arial"/>
                <a:sym typeface="Arial"/>
              </a:rPr>
              <a:t>	</a:t>
            </a:r>
            <a:r>
              <a:rPr sz="2700" b="1">
                <a:solidFill>
                  <a:srgbClr val="55D7FF"/>
                </a:solidFill>
                <a:latin typeface="Arial"/>
                <a:ea typeface="Arial"/>
                <a:cs typeface="Arial"/>
                <a:sym typeface="Arial"/>
              </a:rPr>
              <a:t>Integrar</a:t>
            </a:r>
            <a:r>
              <a:rPr sz="2700">
                <a:latin typeface="Arial"/>
                <a:ea typeface="Arial"/>
                <a:cs typeface="Arial"/>
                <a:sym typeface="Arial"/>
              </a:rPr>
              <a:t> criterios de desarrollo de producto</a:t>
            </a:r>
          </a:p>
        </p:txBody>
      </p:sp>
      <p:sp>
        <p:nvSpPr>
          <p:cNvPr id="382" name="Shape 382"/>
          <p:cNvSpPr/>
          <p:nvPr/>
        </p:nvSpPr>
        <p:spPr>
          <a:xfrm flipV="1">
            <a:off x="-413147" y="3084751"/>
            <a:ext cx="13831094" cy="1"/>
          </a:xfrm>
          <a:prstGeom prst="line">
            <a:avLst/>
          </a:prstGeom>
          <a:ln w="12700">
            <a:solidFill>
              <a:srgbClr val="F1B441"/>
            </a:solidFill>
            <a:miter lim="400000"/>
          </a:ln>
        </p:spPr>
        <p:txBody>
          <a:bodyPr lIns="50800" tIns="50800" rIns="50800" bIns="50800" anchor="ctr"/>
          <a:lstStyle/>
          <a:p>
            <a:pPr lvl="0">
              <a:defRPr sz="2400" cap="all" spc="384">
                <a:solidFill>
                  <a:srgbClr val="55D7FF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endParaRPr/>
          </a:p>
        </p:txBody>
      </p:sp>
      <p:sp>
        <p:nvSpPr>
          <p:cNvPr id="383" name="Shape 383"/>
          <p:cNvSpPr/>
          <p:nvPr/>
        </p:nvSpPr>
        <p:spPr>
          <a:xfrm>
            <a:off x="660400" y="1164166"/>
            <a:ext cx="11684000" cy="9459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 algn="l" defTabSz="350520">
              <a:defRPr sz="4800" b="1" cap="all" spc="768">
                <a:solidFill>
                  <a:srgbClr val="55D7FF"/>
                </a:solidFill>
              </a:defRPr>
            </a:lvl1pPr>
          </a:lstStyle>
          <a:p>
            <a:pPr lvl="0">
              <a:defRPr sz="1800" b="0" cap="none" spc="0">
                <a:solidFill>
                  <a:srgbClr val="000000"/>
                </a:solidFill>
              </a:defRPr>
            </a:pPr>
            <a:r>
              <a:rPr sz="4800" b="1" cap="all" spc="768">
                <a:solidFill>
                  <a:srgbClr val="55D7FF"/>
                </a:solidFill>
              </a:rPr>
              <a:t>PRÓXIMA SESIÓN</a:t>
            </a:r>
          </a:p>
        </p:txBody>
      </p:sp>
      <p:sp>
        <p:nvSpPr>
          <p:cNvPr id="384" name="Shape 384"/>
          <p:cNvSpPr/>
          <p:nvPr/>
        </p:nvSpPr>
        <p:spPr>
          <a:xfrm>
            <a:off x="11006101" y="109724"/>
            <a:ext cx="1913864" cy="9459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 lvl="0" defTabSz="262889">
              <a:defRPr sz="1800">
                <a:solidFill>
                  <a:srgbClr val="000000"/>
                </a:solidFill>
              </a:defRPr>
            </a:pPr>
            <a:r>
              <a:rPr sz="2790" b="1" cap="all" spc="446">
                <a:solidFill>
                  <a:srgbClr val="55D7FF"/>
                </a:solidFill>
              </a:rPr>
              <a:t>DIs∫ing</a:t>
            </a:r>
          </a:p>
          <a:p>
            <a:pPr lvl="0" defTabSz="262889">
              <a:defRPr sz="1800">
                <a:solidFill>
                  <a:srgbClr val="000000"/>
                </a:solidFill>
              </a:defRPr>
            </a:pPr>
            <a:r>
              <a:rPr cap="all" spc="288">
                <a:solidFill>
                  <a:srgbClr val="55D7FF"/>
                </a:solidFill>
              </a:rPr>
              <a:t>uchile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/>
          <p:nvPr/>
        </p:nvSpPr>
        <p:spPr>
          <a:xfrm>
            <a:off x="660400" y="4745566"/>
            <a:ext cx="11684000" cy="26301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 lvl="0" algn="l" defTabSz="385572">
              <a:defRPr sz="1800">
                <a:solidFill>
                  <a:srgbClr val="000000"/>
                </a:solidFill>
              </a:defRPr>
            </a:pPr>
            <a:r>
              <a:rPr sz="4092" cap="all" spc="654"/>
              <a:t>6 semanas de </a:t>
            </a:r>
            <a:r>
              <a:rPr sz="4092" b="1" cap="all" spc="654"/>
              <a:t>proyecto</a:t>
            </a:r>
            <a:endParaRPr sz="4092" cap="all" spc="654"/>
          </a:p>
          <a:p>
            <a:pPr lvl="0" algn="l" defTabSz="385572">
              <a:defRPr sz="1800">
                <a:solidFill>
                  <a:srgbClr val="000000"/>
                </a:solidFill>
              </a:defRPr>
            </a:pPr>
            <a:r>
              <a:rPr sz="4092" cap="all" spc="654"/>
              <a:t>2 sesiones de </a:t>
            </a:r>
            <a:r>
              <a:rPr sz="4092" b="1" cap="all" spc="654"/>
              <a:t>taller integrado</a:t>
            </a:r>
          </a:p>
          <a:p>
            <a:pPr lvl="0" algn="l" defTabSz="385572">
              <a:defRPr sz="1800">
                <a:solidFill>
                  <a:srgbClr val="000000"/>
                </a:solidFill>
              </a:defRPr>
            </a:pPr>
            <a:r>
              <a:rPr sz="4092" cap="all" spc="654"/>
              <a:t>1 </a:t>
            </a:r>
            <a:r>
              <a:rPr sz="4092" b="1" cap="all" spc="654"/>
              <a:t>exhibición</a:t>
            </a:r>
            <a:r>
              <a:rPr sz="4092" cap="all" spc="654"/>
              <a:t> conjunta</a:t>
            </a:r>
          </a:p>
        </p:txBody>
      </p:sp>
      <p:sp>
        <p:nvSpPr>
          <p:cNvPr id="52" name="Shape 52"/>
          <p:cNvSpPr/>
          <p:nvPr/>
        </p:nvSpPr>
        <p:spPr>
          <a:xfrm flipV="1">
            <a:off x="-413147" y="3084751"/>
            <a:ext cx="13831094" cy="1"/>
          </a:xfrm>
          <a:prstGeom prst="line">
            <a:avLst/>
          </a:prstGeom>
          <a:ln w="12700">
            <a:solidFill>
              <a:srgbClr val="F1B441"/>
            </a:solidFill>
            <a:miter lim="400000"/>
          </a:ln>
        </p:spPr>
        <p:txBody>
          <a:bodyPr lIns="50800" tIns="50800" rIns="50800" bIns="50800" anchor="ctr"/>
          <a:lstStyle/>
          <a:p>
            <a:pPr lvl="0">
              <a:defRPr sz="2400" cap="all" spc="384">
                <a:solidFill>
                  <a:srgbClr val="55D7FF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endParaRPr/>
          </a:p>
        </p:txBody>
      </p:sp>
      <p:sp>
        <p:nvSpPr>
          <p:cNvPr id="53" name="Shape 53"/>
          <p:cNvSpPr/>
          <p:nvPr/>
        </p:nvSpPr>
        <p:spPr>
          <a:xfrm>
            <a:off x="660400" y="1087966"/>
            <a:ext cx="12109318" cy="23147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 lvl="0" algn="l" defTabSz="397256">
              <a:defRPr sz="1800">
                <a:solidFill>
                  <a:srgbClr val="000000"/>
                </a:solidFill>
              </a:defRPr>
            </a:pPr>
            <a:r>
              <a:rPr sz="4216" cap="all" spc="674">
                <a:solidFill>
                  <a:srgbClr val="FDA600"/>
                </a:solidFill>
              </a:rPr>
              <a:t>1·WS·</a:t>
            </a:r>
            <a:r>
              <a:rPr sz="4216" b="1" cap="all" spc="674">
                <a:solidFill>
                  <a:srgbClr val="FDA600"/>
                </a:solidFill>
              </a:rPr>
              <a:t>integrado de biomimética</a:t>
            </a:r>
          </a:p>
          <a:p>
            <a:pPr lvl="0" algn="l" defTabSz="397256">
              <a:defRPr sz="1800">
                <a:solidFill>
                  <a:srgbClr val="000000"/>
                </a:solidFill>
              </a:defRPr>
            </a:pPr>
            <a:r>
              <a:rPr sz="4216" b="1" cap="all" spc="674">
                <a:solidFill>
                  <a:srgbClr val="FDA600"/>
                </a:solidFill>
              </a:rPr>
              <a:t>DIseño &amp; ingeniería</a:t>
            </a:r>
          </a:p>
        </p:txBody>
      </p:sp>
      <p:sp>
        <p:nvSpPr>
          <p:cNvPr id="54" name="Shape 54"/>
          <p:cNvSpPr/>
          <p:nvPr/>
        </p:nvSpPr>
        <p:spPr>
          <a:xfrm>
            <a:off x="11006101" y="109724"/>
            <a:ext cx="1913864" cy="9459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 lvl="0" defTabSz="262889">
              <a:defRPr sz="1800">
                <a:solidFill>
                  <a:srgbClr val="000000"/>
                </a:solidFill>
              </a:defRPr>
            </a:pPr>
            <a:r>
              <a:rPr sz="2790" b="1" cap="all" spc="446">
                <a:solidFill>
                  <a:srgbClr val="55D7FF"/>
                </a:solidFill>
              </a:rPr>
              <a:t>DIs∫ing</a:t>
            </a:r>
          </a:p>
          <a:p>
            <a:pPr lvl="0" defTabSz="262889">
              <a:defRPr sz="1800">
                <a:solidFill>
                  <a:srgbClr val="000000"/>
                </a:solidFill>
              </a:defRPr>
            </a:pPr>
            <a:r>
              <a:rPr cap="all" spc="288">
                <a:solidFill>
                  <a:srgbClr val="55D7FF"/>
                </a:solidFill>
              </a:rPr>
              <a:t>uchile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6" name="MakerBot_Replicator2X_low_8.jpg"/>
          <p:cNvPicPr/>
          <p:nvPr/>
        </p:nvPicPr>
        <p:blipFill>
          <a:blip r:embed="rId2">
            <a:extLst/>
          </a:blip>
          <a:srcRect t="18521" b="4882"/>
          <a:stretch>
            <a:fillRect/>
          </a:stretch>
        </p:blipFill>
        <p:spPr>
          <a:xfrm>
            <a:off x="0" y="3104422"/>
            <a:ext cx="13004800" cy="6640712"/>
          </a:xfrm>
          <a:prstGeom prst="rect">
            <a:avLst/>
          </a:prstGeom>
          <a:ln w="12700">
            <a:miter lim="400000"/>
          </a:ln>
        </p:spPr>
      </p:pic>
      <p:sp>
        <p:nvSpPr>
          <p:cNvPr id="387" name="Shape 387"/>
          <p:cNvSpPr/>
          <p:nvPr/>
        </p:nvSpPr>
        <p:spPr>
          <a:xfrm>
            <a:off x="660400" y="1164166"/>
            <a:ext cx="11684000" cy="9459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 algn="l" defTabSz="350520">
              <a:defRPr sz="4800" b="1" cap="all" spc="768">
                <a:solidFill>
                  <a:srgbClr val="55D7FF"/>
                </a:solidFill>
              </a:defRPr>
            </a:lvl1pPr>
          </a:lstStyle>
          <a:p>
            <a:pPr lvl="0">
              <a:defRPr sz="1800" b="0" cap="none" spc="0">
                <a:solidFill>
                  <a:srgbClr val="000000"/>
                </a:solidFill>
              </a:defRPr>
            </a:pPr>
            <a:r>
              <a:rPr sz="4800" b="1" cap="all" spc="768">
                <a:solidFill>
                  <a:srgbClr val="55D7FF"/>
                </a:solidFill>
              </a:rPr>
              <a:t>TAREA</a:t>
            </a:r>
          </a:p>
        </p:txBody>
      </p:sp>
      <p:sp>
        <p:nvSpPr>
          <p:cNvPr id="388" name="Shape 388"/>
          <p:cNvSpPr/>
          <p:nvPr/>
        </p:nvSpPr>
        <p:spPr>
          <a:xfrm flipV="1">
            <a:off x="-413147" y="3084751"/>
            <a:ext cx="13831094" cy="1"/>
          </a:xfrm>
          <a:prstGeom prst="line">
            <a:avLst/>
          </a:prstGeom>
          <a:ln w="12700">
            <a:solidFill>
              <a:srgbClr val="F1B441"/>
            </a:solidFill>
            <a:miter lim="400000"/>
          </a:ln>
        </p:spPr>
        <p:txBody>
          <a:bodyPr lIns="50800" tIns="50800" rIns="50800" bIns="50800" anchor="ctr"/>
          <a:lstStyle/>
          <a:p>
            <a:pPr lvl="0">
              <a:defRPr sz="2400" cap="all" spc="384">
                <a:solidFill>
                  <a:srgbClr val="55D7FF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endParaRPr/>
          </a:p>
        </p:txBody>
      </p:sp>
      <p:sp>
        <p:nvSpPr>
          <p:cNvPr id="389" name="Shape 389"/>
          <p:cNvSpPr/>
          <p:nvPr/>
        </p:nvSpPr>
        <p:spPr>
          <a:xfrm>
            <a:off x="660400" y="3581959"/>
            <a:ext cx="11684000" cy="46374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 lvl="0" algn="l" defTabSz="297941">
              <a:defRPr sz="1800">
                <a:solidFill>
                  <a:srgbClr val="000000"/>
                </a:solidFill>
              </a:defRPr>
            </a:pPr>
            <a:r>
              <a:rPr sz="4080" b="1" cap="all" spc="652">
                <a:solidFill>
                  <a:srgbClr val="FDA600"/>
                </a:solidFill>
              </a:rPr>
              <a:t>IMPRIMIR RÉPLICA EN 3DP</a:t>
            </a:r>
          </a:p>
          <a:p>
            <a:pPr lvl="0" algn="l" defTabSz="297941">
              <a:defRPr sz="1800">
                <a:solidFill>
                  <a:srgbClr val="000000"/>
                </a:solidFill>
              </a:defRPr>
            </a:pPr>
            <a:r>
              <a:rPr sz="4080" b="1" cap="all" spc="652">
                <a:solidFill>
                  <a:srgbClr val="FDA600"/>
                </a:solidFill>
              </a:rPr>
              <a:t>Lámina (55x77·v)</a:t>
            </a:r>
          </a:p>
          <a:p>
            <a:pPr lvl="0" algn="l" defTabSz="297941">
              <a:defRPr sz="1800">
                <a:solidFill>
                  <a:srgbClr val="000000"/>
                </a:solidFill>
              </a:defRPr>
            </a:pPr>
            <a:r>
              <a:rPr sz="4080" b="1" cap="all" spc="652">
                <a:solidFill>
                  <a:srgbClr val="FDA600"/>
                </a:solidFill>
              </a:rPr>
              <a:t>	</a:t>
            </a:r>
            <a:r>
              <a:rPr sz="4080" cap="all" spc="652">
                <a:solidFill>
                  <a:srgbClr val="55D7FF"/>
                </a:solidFill>
              </a:rPr>
              <a:t>solución</a:t>
            </a:r>
          </a:p>
          <a:p>
            <a:pPr lvl="0" algn="l" defTabSz="297941">
              <a:defRPr sz="1800">
                <a:solidFill>
                  <a:srgbClr val="000000"/>
                </a:solidFill>
              </a:defRPr>
            </a:pPr>
            <a:r>
              <a:rPr sz="4080" cap="all" spc="652">
                <a:solidFill>
                  <a:srgbClr val="55D7FF"/>
                </a:solidFill>
              </a:rPr>
              <a:t>	principio</a:t>
            </a:r>
          </a:p>
          <a:p>
            <a:pPr lvl="0" algn="l" defTabSz="297941">
              <a:defRPr sz="1800">
                <a:solidFill>
                  <a:srgbClr val="000000"/>
                </a:solidFill>
              </a:defRPr>
            </a:pPr>
            <a:r>
              <a:rPr sz="4080" cap="all" spc="652">
                <a:solidFill>
                  <a:srgbClr val="55D7FF"/>
                </a:solidFill>
              </a:rPr>
              <a:t>	componentes (lista de partes)</a:t>
            </a:r>
          </a:p>
          <a:p>
            <a:pPr lvl="0" algn="l" defTabSz="297941">
              <a:defRPr sz="1800">
                <a:solidFill>
                  <a:srgbClr val="000000"/>
                </a:solidFill>
              </a:defRPr>
            </a:pPr>
            <a:r>
              <a:rPr sz="4080" cap="all" spc="652">
                <a:solidFill>
                  <a:srgbClr val="55D7FF"/>
                </a:solidFill>
              </a:rPr>
              <a:t>	relaciones (parámetros)</a:t>
            </a:r>
          </a:p>
        </p:txBody>
      </p:sp>
      <p:sp>
        <p:nvSpPr>
          <p:cNvPr id="390" name="Shape 390"/>
          <p:cNvSpPr/>
          <p:nvPr/>
        </p:nvSpPr>
        <p:spPr>
          <a:xfrm>
            <a:off x="648361" y="1813053"/>
            <a:ext cx="12309212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 algn="l" defTabSz="233679">
              <a:defRPr sz="2480" b="1" cap="all" spc="396">
                <a:solidFill>
                  <a:srgbClr val="000000"/>
                </a:solidFill>
              </a:defRPr>
            </a:lvl1pPr>
          </a:lstStyle>
          <a:p>
            <a:pPr lvl="0">
              <a:defRPr sz="1800" b="0" cap="none" spc="0"/>
            </a:pPr>
            <a:r>
              <a:rPr sz="2480" b="1" cap="all" spc="396"/>
              <a:t>REALIZAR DURANTE LA SEMANA</a:t>
            </a:r>
          </a:p>
        </p:txBody>
      </p:sp>
      <p:sp>
        <p:nvSpPr>
          <p:cNvPr id="391" name="Shape 391"/>
          <p:cNvSpPr/>
          <p:nvPr/>
        </p:nvSpPr>
        <p:spPr>
          <a:xfrm>
            <a:off x="660400" y="508000"/>
            <a:ext cx="3678113" cy="508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>
            <a:lvl1pPr algn="l" defTabSz="566674">
              <a:defRPr sz="2328" cap="all" spc="372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 lvl="0">
              <a:defRPr sz="1800" cap="none" spc="0"/>
            </a:pPr>
            <a:r>
              <a:rPr sz="2328" cap="all" spc="372"/>
              <a:t>biomimética: </a:t>
            </a:r>
          </a:p>
        </p:txBody>
      </p:sp>
      <p:sp>
        <p:nvSpPr>
          <p:cNvPr id="392" name="Shape 392"/>
          <p:cNvSpPr/>
          <p:nvPr/>
        </p:nvSpPr>
        <p:spPr>
          <a:xfrm>
            <a:off x="11006101" y="109724"/>
            <a:ext cx="1913864" cy="9459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 lvl="0" defTabSz="262889">
              <a:defRPr sz="1800">
                <a:solidFill>
                  <a:srgbClr val="000000"/>
                </a:solidFill>
              </a:defRPr>
            </a:pPr>
            <a:r>
              <a:rPr sz="2790" b="1" cap="all" spc="446">
                <a:solidFill>
                  <a:srgbClr val="55D7FF"/>
                </a:solidFill>
              </a:rPr>
              <a:t>DIs∫ing</a:t>
            </a:r>
          </a:p>
          <a:p>
            <a:pPr lvl="0" defTabSz="262889">
              <a:defRPr sz="1800">
                <a:solidFill>
                  <a:srgbClr val="000000"/>
                </a:solidFill>
              </a:defRPr>
            </a:pPr>
            <a:r>
              <a:rPr cap="all" spc="288">
                <a:solidFill>
                  <a:srgbClr val="55D7FF"/>
                </a:solidFill>
              </a:rPr>
              <a:t>uchile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Shape 394"/>
          <p:cNvSpPr/>
          <p:nvPr/>
        </p:nvSpPr>
        <p:spPr>
          <a:xfrm>
            <a:off x="860094" y="2013640"/>
            <a:ext cx="11284612" cy="51836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 lvl="0" defTabSz="473201">
              <a:defRPr sz="1800">
                <a:solidFill>
                  <a:srgbClr val="000000"/>
                </a:solidFill>
              </a:defRPr>
            </a:pPr>
            <a:r>
              <a:rPr sz="8100" cap="all" spc="1296">
                <a:solidFill>
                  <a:srgbClr val="55D7FF"/>
                </a:solidFill>
              </a:rPr>
              <a:t>1·ws·</a:t>
            </a:r>
          </a:p>
          <a:p>
            <a:pPr lvl="0" defTabSz="473201">
              <a:defRPr sz="1800">
                <a:solidFill>
                  <a:srgbClr val="000000"/>
                </a:solidFill>
              </a:defRPr>
            </a:pPr>
            <a:r>
              <a:rPr sz="8100" cap="all" spc="1296">
                <a:solidFill>
                  <a:srgbClr val="55D7FF"/>
                </a:solidFill>
              </a:rPr>
              <a:t>biomimética</a:t>
            </a:r>
          </a:p>
          <a:p>
            <a:pPr lvl="0" defTabSz="473201">
              <a:defRPr sz="1800">
                <a:solidFill>
                  <a:srgbClr val="000000"/>
                </a:solidFill>
              </a:defRPr>
            </a:pPr>
            <a:r>
              <a:rPr sz="8100" b="1" cap="all" spc="1296">
                <a:solidFill>
                  <a:srgbClr val="55D7FF"/>
                </a:solidFill>
              </a:rPr>
              <a:t>DIs∫ing</a:t>
            </a:r>
          </a:p>
          <a:p>
            <a:pPr lvl="0" defTabSz="473201">
              <a:defRPr sz="1800">
                <a:solidFill>
                  <a:srgbClr val="000000"/>
                </a:solidFill>
              </a:defRPr>
            </a:pPr>
            <a:r>
              <a:rPr sz="4860" cap="all" spc="777">
                <a:solidFill>
                  <a:srgbClr val="55D7FF"/>
                </a:solidFill>
              </a:rPr>
              <a:t>uchile</a:t>
            </a:r>
          </a:p>
        </p:txBody>
      </p:sp>
      <p:sp>
        <p:nvSpPr>
          <p:cNvPr id="395" name="Shape 395"/>
          <p:cNvSpPr/>
          <p:nvPr/>
        </p:nvSpPr>
        <p:spPr>
          <a:xfrm>
            <a:off x="660400" y="9043789"/>
            <a:ext cx="11684000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>
            <a:lvl1pPr defTabSz="566674">
              <a:defRPr sz="2328" cap="all" spc="372">
                <a:solidFill>
                  <a:srgbClr val="4F4F4F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 lvl="0">
              <a:defRPr sz="1800" cap="none" spc="0">
                <a:solidFill>
                  <a:srgbClr val="000000"/>
                </a:solidFill>
              </a:defRPr>
            </a:pPr>
            <a:r>
              <a:rPr sz="2328" cap="all" spc="372">
                <a:solidFill>
                  <a:srgbClr val="4F4F4F"/>
                </a:solidFill>
              </a:rPr>
              <a:t>escuela de diseño · u.chile · 26 AGOSTO 2014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Shape 397"/>
          <p:cNvSpPr/>
          <p:nvPr/>
        </p:nvSpPr>
        <p:spPr>
          <a:xfrm>
            <a:off x="660400" y="7223493"/>
            <a:ext cx="11684000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>
            <a:lvl1pPr defTabSz="566674">
              <a:defRPr sz="2328" cap="all" spc="372">
                <a:solidFill>
                  <a:srgbClr val="55D7FF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 lvl="0">
              <a:defRPr sz="1800" cap="none" spc="0">
                <a:solidFill>
                  <a:srgbClr val="000000"/>
                </a:solidFill>
              </a:defRPr>
            </a:pPr>
            <a:r>
              <a:rPr sz="2328" cap="all" spc="372">
                <a:solidFill>
                  <a:srgbClr val="55D7FF"/>
                </a:solidFill>
              </a:rPr>
              <a:t>2 septiembre 2014</a:t>
            </a:r>
          </a:p>
        </p:txBody>
      </p:sp>
      <p:sp>
        <p:nvSpPr>
          <p:cNvPr id="398" name="Shape 398"/>
          <p:cNvSpPr/>
          <p:nvPr/>
        </p:nvSpPr>
        <p:spPr>
          <a:xfrm>
            <a:off x="860094" y="2022106"/>
            <a:ext cx="11284612" cy="51836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 lvl="0" defTabSz="473201">
              <a:defRPr sz="1800">
                <a:solidFill>
                  <a:srgbClr val="000000"/>
                </a:solidFill>
              </a:defRPr>
            </a:pPr>
            <a:r>
              <a:rPr sz="8100" cap="all" spc="1296">
                <a:solidFill>
                  <a:srgbClr val="FDA600"/>
                </a:solidFill>
              </a:rPr>
              <a:t>1·ws·</a:t>
            </a:r>
          </a:p>
          <a:p>
            <a:pPr lvl="0" defTabSz="473201">
              <a:defRPr sz="1800">
                <a:solidFill>
                  <a:srgbClr val="000000"/>
                </a:solidFill>
              </a:defRPr>
            </a:pPr>
            <a:r>
              <a:rPr sz="8100" cap="all" spc="1296">
                <a:solidFill>
                  <a:srgbClr val="FDA600"/>
                </a:solidFill>
              </a:rPr>
              <a:t>biomimética</a:t>
            </a:r>
          </a:p>
          <a:p>
            <a:pPr lvl="0" defTabSz="473201">
              <a:defRPr sz="1800">
                <a:solidFill>
                  <a:srgbClr val="000000"/>
                </a:solidFill>
              </a:defRPr>
            </a:pPr>
            <a:r>
              <a:rPr sz="8100" b="1" cap="all" spc="1296">
                <a:solidFill>
                  <a:srgbClr val="FDA600"/>
                </a:solidFill>
              </a:rPr>
              <a:t>DIs∫ing</a:t>
            </a:r>
          </a:p>
          <a:p>
            <a:pPr lvl="0" defTabSz="473201">
              <a:defRPr sz="1800">
                <a:solidFill>
                  <a:srgbClr val="000000"/>
                </a:solidFill>
              </a:defRPr>
            </a:pPr>
            <a:r>
              <a:rPr sz="4860" cap="all" spc="777">
                <a:solidFill>
                  <a:srgbClr val="FDA600"/>
                </a:solidFill>
              </a:rPr>
              <a:t>uchile</a:t>
            </a:r>
          </a:p>
        </p:txBody>
      </p:sp>
      <p:sp>
        <p:nvSpPr>
          <p:cNvPr id="399" name="Shape 399"/>
          <p:cNvSpPr/>
          <p:nvPr/>
        </p:nvSpPr>
        <p:spPr>
          <a:xfrm>
            <a:off x="660400" y="8933760"/>
            <a:ext cx="11684000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>
            <a:lvl1pPr defTabSz="566674">
              <a:defRPr sz="2328" cap="all" spc="372">
                <a:solidFill>
                  <a:srgbClr val="FDA600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 lvl="0">
              <a:defRPr sz="1800" cap="none" spc="0">
                <a:solidFill>
                  <a:srgbClr val="000000"/>
                </a:solidFill>
              </a:defRPr>
            </a:pPr>
            <a:r>
              <a:rPr sz="2328" cap="all" spc="372">
                <a:solidFill>
                  <a:srgbClr val="FDA600"/>
                </a:solidFill>
              </a:rPr>
              <a:t>camilo anabalón · mónica zamora · fernando torres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Shape 401"/>
          <p:cNvSpPr/>
          <p:nvPr/>
        </p:nvSpPr>
        <p:spPr>
          <a:xfrm>
            <a:off x="660400" y="1003300"/>
            <a:ext cx="11684000" cy="9886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 algn="l" defTabSz="484886">
              <a:defRPr sz="5146" b="1" cap="all" spc="823">
                <a:solidFill>
                  <a:srgbClr val="FDA600"/>
                </a:solidFill>
              </a:defRPr>
            </a:lvl1pPr>
          </a:lstStyle>
          <a:p>
            <a:pPr lvl="0">
              <a:defRPr sz="1800" b="0" cap="none" spc="0">
                <a:solidFill>
                  <a:srgbClr val="000000"/>
                </a:solidFill>
              </a:defRPr>
            </a:pPr>
            <a:r>
              <a:rPr sz="5146" b="1" cap="all" spc="823">
                <a:solidFill>
                  <a:srgbClr val="FDA600"/>
                </a:solidFill>
              </a:rPr>
              <a:t>sesión 1: </a:t>
            </a:r>
          </a:p>
        </p:txBody>
      </p:sp>
      <p:sp>
        <p:nvSpPr>
          <p:cNvPr id="402" name="Shape 402"/>
          <p:cNvSpPr/>
          <p:nvPr/>
        </p:nvSpPr>
        <p:spPr>
          <a:xfrm>
            <a:off x="660400" y="3695699"/>
            <a:ext cx="11684000" cy="49868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sz="2800" b="1">
                <a:latin typeface="Avenir Book"/>
                <a:ea typeface="Avenir Book"/>
                <a:cs typeface="Avenir Book"/>
                <a:sym typeface="Avenir Book"/>
              </a:rPr>
              <a:t>1.- 8:30 - 9:00:</a:t>
            </a:r>
            <a:r>
              <a:rPr sz="2800">
                <a:latin typeface="Avenir Book"/>
                <a:ea typeface="Avenir Book"/>
                <a:cs typeface="Avenir Book"/>
                <a:sym typeface="Avenir Book"/>
              </a:rPr>
              <a:t> </a:t>
            </a:r>
            <a:r>
              <a:rPr sz="2800" b="1">
                <a:latin typeface="Avenir Book"/>
                <a:ea typeface="Avenir Book"/>
                <a:cs typeface="Avenir Book"/>
                <a:sym typeface="Avenir Book"/>
              </a:rPr>
              <a:t>Actividad 1, </a:t>
            </a:r>
            <a:r>
              <a:rPr sz="2800">
                <a:latin typeface="Avenir Book"/>
                <a:ea typeface="Avenir Book"/>
                <a:cs typeface="Avenir Book"/>
                <a:sym typeface="Avenir Book"/>
              </a:rPr>
              <a:t>presentaciones 1 minuto</a:t>
            </a: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sz="2800" b="1">
                <a:latin typeface="Avenir Book"/>
                <a:ea typeface="Avenir Book"/>
                <a:cs typeface="Avenir Book"/>
                <a:sym typeface="Avenir Book"/>
              </a:rPr>
              <a:t>2.- 9:00 - 9:30: </a:t>
            </a:r>
            <a:r>
              <a:rPr sz="2800">
                <a:latin typeface="Avenir Book"/>
                <a:ea typeface="Avenir Book"/>
                <a:cs typeface="Avenir Book"/>
                <a:sym typeface="Avenir Book"/>
              </a:rPr>
              <a:t>presentación evolución/iteración</a:t>
            </a: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sz="2800" b="1">
                <a:latin typeface="Avenir Book"/>
                <a:ea typeface="Avenir Book"/>
                <a:cs typeface="Avenir Book"/>
                <a:sym typeface="Avenir Book"/>
              </a:rPr>
              <a:t>3.- 9:30 - 10:30: Actividad 2, </a:t>
            </a:r>
            <a:r>
              <a:rPr sz="2800">
                <a:latin typeface="Avenir Book"/>
                <a:ea typeface="Avenir Book"/>
                <a:cs typeface="Avenir Book"/>
                <a:sym typeface="Avenir Book"/>
              </a:rPr>
              <a:t>Desarrollo iteraciones </a:t>
            </a: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sz="2800" b="1">
                <a:latin typeface="Avenir Book"/>
                <a:ea typeface="Avenir Book"/>
                <a:cs typeface="Avenir Book"/>
                <a:sym typeface="Avenir Book"/>
              </a:rPr>
              <a:t>4.- 10:30 - 10:45: </a:t>
            </a:r>
            <a:r>
              <a:rPr sz="2800">
                <a:latin typeface="Avenir Book"/>
                <a:ea typeface="Avenir Book"/>
                <a:cs typeface="Avenir Book"/>
                <a:sym typeface="Avenir Book"/>
              </a:rPr>
              <a:t>Recreo.</a:t>
            </a: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sz="2800" b="1">
                <a:latin typeface="Avenir Book"/>
                <a:ea typeface="Avenir Book"/>
                <a:cs typeface="Avenir Book"/>
                <a:sym typeface="Avenir Book"/>
              </a:rPr>
              <a:t>5.- 10:45 - 11:30: Actividad 3, </a:t>
            </a:r>
            <a:r>
              <a:rPr sz="2800">
                <a:latin typeface="Avenir Book"/>
                <a:ea typeface="Avenir Book"/>
                <a:cs typeface="Avenir Book"/>
                <a:sym typeface="Avenir Book"/>
              </a:rPr>
              <a:t>desarrollo propuesta producto Órtesis</a:t>
            </a: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sz="2800" b="1">
                <a:latin typeface="Avenir Book"/>
                <a:ea typeface="Avenir Book"/>
                <a:cs typeface="Avenir Book"/>
                <a:sym typeface="Avenir Book"/>
              </a:rPr>
              <a:t>6.- 11:30 - 12:00: Actividad 4, </a:t>
            </a:r>
            <a:r>
              <a:rPr sz="2800">
                <a:latin typeface="Avenir Book"/>
                <a:ea typeface="Avenir Book"/>
                <a:cs typeface="Avenir Book"/>
                <a:sym typeface="Avenir Book"/>
              </a:rPr>
              <a:t>Presentación del desarrollo</a:t>
            </a:r>
          </a:p>
        </p:txBody>
      </p:sp>
      <p:sp>
        <p:nvSpPr>
          <p:cNvPr id="403" name="Shape 403"/>
          <p:cNvSpPr/>
          <p:nvPr/>
        </p:nvSpPr>
        <p:spPr>
          <a:xfrm flipV="1">
            <a:off x="-413147" y="3084751"/>
            <a:ext cx="13831094" cy="1"/>
          </a:xfrm>
          <a:prstGeom prst="line">
            <a:avLst/>
          </a:prstGeom>
          <a:ln w="12700">
            <a:solidFill>
              <a:srgbClr val="F1B441"/>
            </a:solidFill>
            <a:miter lim="400000"/>
          </a:ln>
        </p:spPr>
        <p:txBody>
          <a:bodyPr lIns="50800" tIns="50800" rIns="50800" bIns="50800" anchor="ctr"/>
          <a:lstStyle/>
          <a:p>
            <a:pPr lvl="0">
              <a:defRPr sz="2400" cap="all" spc="384">
                <a:solidFill>
                  <a:srgbClr val="55D7FF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endParaRPr/>
          </a:p>
        </p:txBody>
      </p:sp>
      <p:sp>
        <p:nvSpPr>
          <p:cNvPr id="404" name="Shape 404"/>
          <p:cNvSpPr/>
          <p:nvPr/>
        </p:nvSpPr>
        <p:spPr>
          <a:xfrm>
            <a:off x="11006101" y="109724"/>
            <a:ext cx="1913864" cy="9459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 lvl="0" defTabSz="262889">
              <a:defRPr sz="1800">
                <a:solidFill>
                  <a:srgbClr val="000000"/>
                </a:solidFill>
              </a:defRPr>
            </a:pPr>
            <a:r>
              <a:rPr sz="2790" b="1" cap="all" spc="446">
                <a:solidFill>
                  <a:srgbClr val="55D7FF"/>
                </a:solidFill>
              </a:rPr>
              <a:t>DIs∫ing</a:t>
            </a:r>
          </a:p>
          <a:p>
            <a:pPr lvl="0" defTabSz="262889">
              <a:defRPr sz="1800">
                <a:solidFill>
                  <a:srgbClr val="000000"/>
                </a:solidFill>
              </a:defRPr>
            </a:pPr>
            <a:r>
              <a:rPr cap="all" spc="288">
                <a:solidFill>
                  <a:srgbClr val="55D7FF"/>
                </a:solidFill>
              </a:rPr>
              <a:t>uchile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Shape 406"/>
          <p:cNvSpPr/>
          <p:nvPr/>
        </p:nvSpPr>
        <p:spPr>
          <a:xfrm>
            <a:off x="660400" y="1164166"/>
            <a:ext cx="11684000" cy="9459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 algn="l" defTabSz="350520">
              <a:defRPr sz="4800" b="1" cap="all" spc="768">
                <a:solidFill>
                  <a:srgbClr val="55D7FF"/>
                </a:solidFill>
              </a:defRPr>
            </a:lvl1pPr>
          </a:lstStyle>
          <a:p>
            <a:pPr lvl="0">
              <a:defRPr sz="1800" b="0" cap="none" spc="0">
                <a:solidFill>
                  <a:srgbClr val="000000"/>
                </a:solidFill>
              </a:defRPr>
            </a:pPr>
            <a:r>
              <a:rPr sz="4800" b="1" cap="all" spc="768">
                <a:solidFill>
                  <a:srgbClr val="55D7FF"/>
                </a:solidFill>
              </a:rPr>
              <a:t>actividad 1</a:t>
            </a:r>
          </a:p>
        </p:txBody>
      </p:sp>
      <p:sp>
        <p:nvSpPr>
          <p:cNvPr id="407" name="Shape 407"/>
          <p:cNvSpPr/>
          <p:nvPr/>
        </p:nvSpPr>
        <p:spPr>
          <a:xfrm flipV="1">
            <a:off x="-413147" y="3084751"/>
            <a:ext cx="13831094" cy="1"/>
          </a:xfrm>
          <a:prstGeom prst="line">
            <a:avLst/>
          </a:prstGeom>
          <a:ln w="12700">
            <a:solidFill>
              <a:srgbClr val="F1B441"/>
            </a:solidFill>
            <a:miter lim="400000"/>
          </a:ln>
        </p:spPr>
        <p:txBody>
          <a:bodyPr lIns="50800" tIns="50800" rIns="50800" bIns="50800" anchor="ctr"/>
          <a:lstStyle/>
          <a:p>
            <a:pPr lvl="0">
              <a:defRPr sz="2400" cap="all" spc="384">
                <a:solidFill>
                  <a:srgbClr val="55D7FF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endParaRPr/>
          </a:p>
        </p:txBody>
      </p:sp>
      <p:sp>
        <p:nvSpPr>
          <p:cNvPr id="408" name="Shape 408"/>
          <p:cNvSpPr/>
          <p:nvPr/>
        </p:nvSpPr>
        <p:spPr>
          <a:xfrm>
            <a:off x="660400" y="3581959"/>
            <a:ext cx="11684000" cy="9459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 algn="l" defTabSz="350520">
              <a:defRPr sz="4800" b="1" cap="all" spc="768">
                <a:solidFill>
                  <a:srgbClr val="FDA600"/>
                </a:solidFill>
              </a:defRPr>
            </a:lvl1pPr>
          </a:lstStyle>
          <a:p>
            <a:pPr lvl="0">
              <a:defRPr sz="1800" b="0" cap="none" spc="0">
                <a:solidFill>
                  <a:srgbClr val="000000"/>
                </a:solidFill>
              </a:defRPr>
            </a:pPr>
            <a:r>
              <a:rPr sz="4800" b="1" cap="all" spc="768">
                <a:solidFill>
                  <a:srgbClr val="FDA600"/>
                </a:solidFill>
              </a:rPr>
              <a:t>presentación tarea</a:t>
            </a:r>
          </a:p>
        </p:txBody>
      </p:sp>
      <p:sp>
        <p:nvSpPr>
          <p:cNvPr id="409" name="Shape 409"/>
          <p:cNvSpPr/>
          <p:nvPr/>
        </p:nvSpPr>
        <p:spPr>
          <a:xfrm>
            <a:off x="648361" y="1813053"/>
            <a:ext cx="12309212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 algn="l" defTabSz="233679">
              <a:defRPr sz="2480" b="1" cap="all" spc="396">
                <a:solidFill>
                  <a:srgbClr val="000000"/>
                </a:solidFill>
              </a:defRPr>
            </a:lvl1pPr>
          </a:lstStyle>
          <a:p>
            <a:pPr lvl="0">
              <a:defRPr sz="1800" b="0" cap="none" spc="0"/>
            </a:pPr>
            <a:r>
              <a:rPr sz="2480" b="1" cap="all" spc="396"/>
              <a:t>30 minutos </a:t>
            </a:r>
          </a:p>
        </p:txBody>
      </p:sp>
      <p:sp>
        <p:nvSpPr>
          <p:cNvPr id="410" name="Shape 410"/>
          <p:cNvSpPr/>
          <p:nvPr/>
        </p:nvSpPr>
        <p:spPr>
          <a:xfrm>
            <a:off x="660400" y="508000"/>
            <a:ext cx="3678113" cy="508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>
            <a:lvl1pPr algn="l" defTabSz="566674">
              <a:defRPr sz="2328" cap="all" spc="372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 lvl="0">
              <a:defRPr sz="1800" cap="none" spc="0"/>
            </a:pPr>
            <a:r>
              <a:rPr sz="2328" cap="all" spc="372"/>
              <a:t>biomimética: </a:t>
            </a:r>
          </a:p>
        </p:txBody>
      </p:sp>
      <p:sp>
        <p:nvSpPr>
          <p:cNvPr id="411" name="Shape 411"/>
          <p:cNvSpPr/>
          <p:nvPr/>
        </p:nvSpPr>
        <p:spPr>
          <a:xfrm>
            <a:off x="11006101" y="109724"/>
            <a:ext cx="1913864" cy="9459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 lvl="0" defTabSz="262889">
              <a:defRPr sz="1800">
                <a:solidFill>
                  <a:srgbClr val="000000"/>
                </a:solidFill>
              </a:defRPr>
            </a:pPr>
            <a:r>
              <a:rPr sz="2790" b="1" cap="all" spc="446">
                <a:solidFill>
                  <a:srgbClr val="55D7FF"/>
                </a:solidFill>
              </a:rPr>
              <a:t>DIs∫ing</a:t>
            </a:r>
          </a:p>
          <a:p>
            <a:pPr lvl="0" defTabSz="262889">
              <a:defRPr sz="1800">
                <a:solidFill>
                  <a:srgbClr val="000000"/>
                </a:solidFill>
              </a:defRPr>
            </a:pPr>
            <a:r>
              <a:rPr cap="all" spc="288">
                <a:solidFill>
                  <a:srgbClr val="55D7FF"/>
                </a:solidFill>
              </a:rPr>
              <a:t>uchile</a:t>
            </a:r>
          </a:p>
        </p:txBody>
      </p:sp>
      <p:sp>
        <p:nvSpPr>
          <p:cNvPr id="412" name="Shape 412"/>
          <p:cNvSpPr/>
          <p:nvPr/>
        </p:nvSpPr>
        <p:spPr>
          <a:xfrm>
            <a:off x="660399" y="4462492"/>
            <a:ext cx="11684001" cy="38417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 lvl="0" algn="l" defTabSz="280415">
              <a:defRPr sz="1800">
                <a:solidFill>
                  <a:srgbClr val="000000"/>
                </a:solidFill>
              </a:defRPr>
            </a:pPr>
            <a:r>
              <a:rPr sz="3839" b="1" cap="all" spc="614"/>
              <a:t>RÉPLICA EN 3DP</a:t>
            </a:r>
          </a:p>
          <a:p>
            <a:pPr lvl="0" algn="l" defTabSz="280415">
              <a:defRPr sz="1800">
                <a:solidFill>
                  <a:srgbClr val="000000"/>
                </a:solidFill>
              </a:defRPr>
            </a:pPr>
            <a:r>
              <a:rPr sz="3839" b="1" cap="all" spc="614"/>
              <a:t>	</a:t>
            </a:r>
            <a:r>
              <a:rPr sz="3839" cap="all" spc="614"/>
              <a:t>solución</a:t>
            </a:r>
          </a:p>
          <a:p>
            <a:pPr lvl="0" algn="l" defTabSz="280415">
              <a:defRPr sz="1800">
                <a:solidFill>
                  <a:srgbClr val="000000"/>
                </a:solidFill>
              </a:defRPr>
            </a:pPr>
            <a:r>
              <a:rPr sz="3839" cap="all" spc="614"/>
              <a:t>	principio</a:t>
            </a:r>
          </a:p>
          <a:p>
            <a:pPr lvl="0" algn="l" defTabSz="280415">
              <a:defRPr sz="1800">
                <a:solidFill>
                  <a:srgbClr val="000000"/>
                </a:solidFill>
              </a:defRPr>
            </a:pPr>
            <a:r>
              <a:rPr sz="3839" cap="all" spc="614"/>
              <a:t>	componentes (lista de  	partes)</a:t>
            </a:r>
          </a:p>
          <a:p>
            <a:pPr lvl="0" algn="l" defTabSz="280415">
              <a:defRPr sz="1800">
                <a:solidFill>
                  <a:srgbClr val="000000"/>
                </a:solidFill>
              </a:defRPr>
            </a:pPr>
            <a:r>
              <a:rPr sz="3839" cap="all" spc="614"/>
              <a:t>	relaciones (parámetros)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Shape 414"/>
          <p:cNvSpPr/>
          <p:nvPr/>
        </p:nvSpPr>
        <p:spPr>
          <a:xfrm>
            <a:off x="660400" y="508000"/>
            <a:ext cx="11684000" cy="508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>
            <a:lvl1pPr algn="l" defTabSz="566674">
              <a:defRPr sz="2328" cap="all" spc="372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 lvl="0">
              <a:defRPr sz="1800" cap="none" spc="0"/>
            </a:pPr>
            <a:r>
              <a:rPr sz="2328" cap="all" spc="372"/>
              <a:t>biomimética: </a:t>
            </a:r>
          </a:p>
        </p:txBody>
      </p:sp>
      <p:sp>
        <p:nvSpPr>
          <p:cNvPr id="415" name="Shape 415"/>
          <p:cNvSpPr/>
          <p:nvPr/>
        </p:nvSpPr>
        <p:spPr>
          <a:xfrm>
            <a:off x="660400" y="3336130"/>
            <a:ext cx="12223023" cy="6108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lnSpcReduction="10000"/>
          </a:bodyPr>
          <a:lstStyle/>
          <a:p>
            <a:pPr lvl="0" algn="l" defTabSz="411479">
              <a:defRPr sz="1800">
                <a:solidFill>
                  <a:srgbClr val="000000"/>
                </a:solidFill>
              </a:defRPr>
            </a:pPr>
            <a:r>
              <a:rPr sz="2700" b="1">
                <a:solidFill>
                  <a:srgbClr val="919191"/>
                </a:solidFill>
                <a:latin typeface="Arial"/>
                <a:ea typeface="Arial"/>
                <a:cs typeface="Arial"/>
                <a:sym typeface="Arial"/>
              </a:rPr>
              <a:t>INVESTIGACIÓN PRIMARIA</a:t>
            </a:r>
            <a:endParaRPr sz="2700">
              <a:solidFill>
                <a:srgbClr val="919191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 algn="l" defTabSz="411479">
              <a:defRPr sz="1800">
                <a:solidFill>
                  <a:srgbClr val="000000"/>
                </a:solidFill>
              </a:defRPr>
            </a:pPr>
            <a:r>
              <a:rPr sz="2700">
                <a:solidFill>
                  <a:srgbClr val="919191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r>
              <a:rPr sz="2700" b="1">
                <a:solidFill>
                  <a:srgbClr val="919191"/>
                </a:solidFill>
                <a:latin typeface="Arial"/>
                <a:ea typeface="Arial"/>
                <a:cs typeface="Arial"/>
                <a:sym typeface="Arial"/>
              </a:rPr>
              <a:t>Plantear</a:t>
            </a:r>
            <a:r>
              <a:rPr sz="2700">
                <a:solidFill>
                  <a:srgbClr val="919191"/>
                </a:solidFill>
                <a:latin typeface="Arial"/>
                <a:ea typeface="Arial"/>
                <a:cs typeface="Arial"/>
                <a:sym typeface="Arial"/>
              </a:rPr>
              <a:t> problema</a:t>
            </a:r>
          </a:p>
          <a:p>
            <a:pPr lvl="0" algn="l" defTabSz="411479">
              <a:defRPr sz="1800">
                <a:solidFill>
                  <a:srgbClr val="000000"/>
                </a:solidFill>
              </a:defRPr>
            </a:pPr>
            <a:r>
              <a:rPr sz="2700">
                <a:solidFill>
                  <a:srgbClr val="919191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r>
              <a:rPr sz="2700" b="1">
                <a:solidFill>
                  <a:srgbClr val="919191"/>
                </a:solidFill>
                <a:latin typeface="Arial"/>
                <a:ea typeface="Arial"/>
                <a:cs typeface="Arial"/>
                <a:sym typeface="Arial"/>
              </a:rPr>
              <a:t>Recopilar</a:t>
            </a:r>
            <a:r>
              <a:rPr sz="2700">
                <a:solidFill>
                  <a:srgbClr val="919191"/>
                </a:solidFill>
                <a:latin typeface="Arial"/>
                <a:ea typeface="Arial"/>
                <a:cs typeface="Arial"/>
                <a:sym typeface="Arial"/>
              </a:rPr>
              <a:t> soluciones de la naturaleza a problemas análogos</a:t>
            </a:r>
          </a:p>
          <a:p>
            <a:pPr lvl="0" algn="l" defTabSz="411479">
              <a:defRPr sz="1800">
                <a:solidFill>
                  <a:srgbClr val="000000"/>
                </a:solidFill>
              </a:defRPr>
            </a:pPr>
            <a:r>
              <a:rPr sz="2700">
                <a:solidFill>
                  <a:srgbClr val="919191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r>
              <a:rPr sz="2700" b="1">
                <a:solidFill>
                  <a:srgbClr val="919191"/>
                </a:solidFill>
                <a:latin typeface="Arial"/>
                <a:ea typeface="Arial"/>
                <a:cs typeface="Arial"/>
                <a:sym typeface="Arial"/>
              </a:rPr>
              <a:t>Generar</a:t>
            </a:r>
            <a:r>
              <a:rPr sz="2700">
                <a:solidFill>
                  <a:srgbClr val="919191"/>
                </a:solidFill>
                <a:latin typeface="Arial"/>
                <a:ea typeface="Arial"/>
                <a:cs typeface="Arial"/>
                <a:sym typeface="Arial"/>
              </a:rPr>
              <a:t> un catálogo de soluciones</a:t>
            </a:r>
          </a:p>
          <a:p>
            <a:pPr lvl="0" algn="l" defTabSz="411479">
              <a:defRPr sz="1800">
                <a:solidFill>
                  <a:srgbClr val="000000"/>
                </a:solidFill>
              </a:defRPr>
            </a:pPr>
            <a:r>
              <a:rPr sz="2700">
                <a:solidFill>
                  <a:srgbClr val="919191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r>
              <a:rPr sz="2700" b="1">
                <a:solidFill>
                  <a:srgbClr val="919191"/>
                </a:solidFill>
                <a:latin typeface="Arial"/>
                <a:ea typeface="Arial"/>
                <a:cs typeface="Arial"/>
                <a:sym typeface="Arial"/>
              </a:rPr>
              <a:t>Establecer </a:t>
            </a:r>
            <a:r>
              <a:rPr sz="2700">
                <a:solidFill>
                  <a:srgbClr val="919191"/>
                </a:solidFill>
                <a:latin typeface="Arial"/>
                <a:ea typeface="Arial"/>
                <a:cs typeface="Arial"/>
                <a:sym typeface="Arial"/>
              </a:rPr>
              <a:t>solución mas viable</a:t>
            </a:r>
          </a:p>
          <a:p>
            <a:pPr lvl="0" algn="l" defTabSz="411479">
              <a:defRPr sz="1800">
                <a:solidFill>
                  <a:srgbClr val="000000"/>
                </a:solidFill>
              </a:defRPr>
            </a:pPr>
            <a:endParaRPr sz="2700">
              <a:solidFill>
                <a:srgbClr val="919191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 algn="l" defTabSz="411479">
              <a:defRPr sz="1800">
                <a:solidFill>
                  <a:srgbClr val="000000"/>
                </a:solidFill>
              </a:defRPr>
            </a:pPr>
            <a:r>
              <a:rPr sz="2700" b="1">
                <a:solidFill>
                  <a:srgbClr val="919191"/>
                </a:solidFill>
                <a:latin typeface="Arial"/>
                <a:ea typeface="Arial"/>
                <a:cs typeface="Arial"/>
                <a:sym typeface="Arial"/>
              </a:rPr>
              <a:t>INVESTIGACIÓN SECUNDARIA</a:t>
            </a:r>
            <a:endParaRPr sz="2700">
              <a:solidFill>
                <a:srgbClr val="919191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 algn="l" defTabSz="411479">
              <a:defRPr sz="1800">
                <a:solidFill>
                  <a:srgbClr val="000000"/>
                </a:solidFill>
              </a:defRPr>
            </a:pPr>
            <a:r>
              <a:rPr sz="2700">
                <a:solidFill>
                  <a:srgbClr val="919191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r>
              <a:rPr sz="2700" b="1">
                <a:solidFill>
                  <a:srgbClr val="919191"/>
                </a:solidFill>
                <a:latin typeface="Arial"/>
                <a:ea typeface="Arial"/>
                <a:cs typeface="Arial"/>
                <a:sym typeface="Arial"/>
              </a:rPr>
              <a:t>Describir</a:t>
            </a:r>
            <a:r>
              <a:rPr sz="2700">
                <a:solidFill>
                  <a:srgbClr val="919191"/>
                </a:solidFill>
                <a:latin typeface="Arial"/>
                <a:ea typeface="Arial"/>
                <a:cs typeface="Arial"/>
                <a:sym typeface="Arial"/>
              </a:rPr>
              <a:t> el sistema estudiado, sus componentes y su funcionamiento 			</a:t>
            </a:r>
            <a:r>
              <a:rPr sz="2700" b="1">
                <a:solidFill>
                  <a:srgbClr val="919191"/>
                </a:solidFill>
                <a:latin typeface="Arial"/>
                <a:ea typeface="Arial"/>
                <a:cs typeface="Arial"/>
                <a:sym typeface="Arial"/>
              </a:rPr>
              <a:t>Identificar</a:t>
            </a:r>
            <a:r>
              <a:rPr sz="2700">
                <a:solidFill>
                  <a:srgbClr val="919191"/>
                </a:solidFill>
                <a:latin typeface="Arial"/>
                <a:ea typeface="Arial"/>
                <a:cs typeface="Arial"/>
                <a:sym typeface="Arial"/>
              </a:rPr>
              <a:t> su principio y sus parámetros </a:t>
            </a:r>
          </a:p>
          <a:p>
            <a:pPr lvl="0" algn="l" defTabSz="411479">
              <a:defRPr sz="1800">
                <a:solidFill>
                  <a:srgbClr val="000000"/>
                </a:solidFill>
              </a:defRPr>
            </a:pPr>
            <a:r>
              <a:rPr sz="2700">
                <a:solidFill>
                  <a:srgbClr val="919191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r>
              <a:rPr sz="2700" b="1">
                <a:solidFill>
                  <a:srgbClr val="919191"/>
                </a:solidFill>
                <a:latin typeface="Arial"/>
                <a:ea typeface="Arial"/>
                <a:cs typeface="Arial"/>
                <a:sym typeface="Arial"/>
              </a:rPr>
              <a:t>Construir</a:t>
            </a:r>
            <a:r>
              <a:rPr sz="2700">
                <a:solidFill>
                  <a:srgbClr val="919191"/>
                </a:solidFill>
                <a:latin typeface="Arial"/>
                <a:ea typeface="Arial"/>
                <a:cs typeface="Arial"/>
                <a:sym typeface="Arial"/>
              </a:rPr>
              <a:t> modelo Biomimético (Réplica del sistema natural) </a:t>
            </a:r>
          </a:p>
          <a:p>
            <a:pPr lvl="0" algn="l" defTabSz="411479">
              <a:defRPr sz="1800">
                <a:solidFill>
                  <a:srgbClr val="000000"/>
                </a:solidFill>
              </a:defRPr>
            </a:pPr>
            <a:endParaRPr sz="2700">
              <a:latin typeface="Arial"/>
              <a:ea typeface="Arial"/>
              <a:cs typeface="Arial"/>
              <a:sym typeface="Arial"/>
            </a:endParaRPr>
          </a:p>
          <a:p>
            <a:pPr lvl="0" algn="l" defTabSz="411479">
              <a:defRPr sz="1800">
                <a:solidFill>
                  <a:srgbClr val="000000"/>
                </a:solidFill>
              </a:defRPr>
            </a:pPr>
            <a:r>
              <a:rPr sz="2700" b="1">
                <a:solidFill>
                  <a:srgbClr val="FDA600"/>
                </a:solidFill>
                <a:latin typeface="Arial"/>
                <a:ea typeface="Arial"/>
                <a:cs typeface="Arial"/>
                <a:sym typeface="Arial"/>
              </a:rPr>
              <a:t>DESARROLLO DE PRODUCTO</a:t>
            </a:r>
            <a:endParaRPr sz="2700">
              <a:solidFill>
                <a:srgbClr val="FDA600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 algn="l" defTabSz="411479">
              <a:defRPr sz="1800">
                <a:solidFill>
                  <a:srgbClr val="000000"/>
                </a:solidFill>
              </a:defRPr>
            </a:pPr>
            <a:r>
              <a:rPr sz="2700">
                <a:latin typeface="Arial"/>
                <a:ea typeface="Arial"/>
                <a:cs typeface="Arial"/>
                <a:sym typeface="Arial"/>
              </a:rPr>
              <a:t>	</a:t>
            </a:r>
            <a:r>
              <a:rPr sz="2700" b="1">
                <a:solidFill>
                  <a:srgbClr val="55D7FF"/>
                </a:solidFill>
                <a:latin typeface="Arial"/>
                <a:ea typeface="Arial"/>
                <a:cs typeface="Arial"/>
                <a:sym typeface="Arial"/>
              </a:rPr>
              <a:t>Desarrollar</a:t>
            </a:r>
            <a:r>
              <a:rPr sz="2700">
                <a:latin typeface="Arial"/>
                <a:ea typeface="Arial"/>
                <a:cs typeface="Arial"/>
                <a:sym typeface="Arial"/>
              </a:rPr>
              <a:t> de prueba de concepto de solución Biomimética </a:t>
            </a:r>
          </a:p>
          <a:p>
            <a:pPr lvl="0" algn="l" defTabSz="411479">
              <a:defRPr sz="1800">
                <a:solidFill>
                  <a:srgbClr val="000000"/>
                </a:solidFill>
              </a:defRPr>
            </a:pPr>
            <a:r>
              <a:rPr sz="2700">
                <a:latin typeface="Arial"/>
                <a:ea typeface="Arial"/>
                <a:cs typeface="Arial"/>
                <a:sym typeface="Arial"/>
              </a:rPr>
              <a:t>	</a:t>
            </a:r>
            <a:r>
              <a:rPr sz="2700" b="1">
                <a:solidFill>
                  <a:srgbClr val="55D7FF"/>
                </a:solidFill>
                <a:latin typeface="Arial"/>
                <a:ea typeface="Arial"/>
                <a:cs typeface="Arial"/>
                <a:sym typeface="Arial"/>
              </a:rPr>
              <a:t>Iterar</a:t>
            </a:r>
            <a:r>
              <a:rPr sz="2700">
                <a:latin typeface="Arial"/>
                <a:ea typeface="Arial"/>
                <a:cs typeface="Arial"/>
                <a:sym typeface="Arial"/>
              </a:rPr>
              <a:t> solución Biomimética</a:t>
            </a:r>
          </a:p>
          <a:p>
            <a:pPr lvl="0" algn="l" defTabSz="411479">
              <a:defRPr sz="1800">
                <a:solidFill>
                  <a:srgbClr val="000000"/>
                </a:solidFill>
              </a:defRPr>
            </a:pPr>
            <a:r>
              <a:rPr sz="2700">
                <a:latin typeface="Arial"/>
                <a:ea typeface="Arial"/>
                <a:cs typeface="Arial"/>
                <a:sym typeface="Arial"/>
              </a:rPr>
              <a:t>	</a:t>
            </a:r>
            <a:r>
              <a:rPr sz="2700" b="1">
                <a:solidFill>
                  <a:srgbClr val="55D7FF"/>
                </a:solidFill>
                <a:latin typeface="Arial"/>
                <a:ea typeface="Arial"/>
                <a:cs typeface="Arial"/>
                <a:sym typeface="Arial"/>
              </a:rPr>
              <a:t>Integrar</a:t>
            </a:r>
            <a:r>
              <a:rPr sz="2700">
                <a:latin typeface="Arial"/>
                <a:ea typeface="Arial"/>
                <a:cs typeface="Arial"/>
                <a:sym typeface="Arial"/>
              </a:rPr>
              <a:t> criterios de desarrollo de producto</a:t>
            </a:r>
          </a:p>
        </p:txBody>
      </p:sp>
      <p:sp>
        <p:nvSpPr>
          <p:cNvPr id="416" name="Shape 416"/>
          <p:cNvSpPr/>
          <p:nvPr/>
        </p:nvSpPr>
        <p:spPr>
          <a:xfrm flipV="1">
            <a:off x="-413147" y="3084751"/>
            <a:ext cx="13831094" cy="1"/>
          </a:xfrm>
          <a:prstGeom prst="line">
            <a:avLst/>
          </a:prstGeom>
          <a:ln w="12700">
            <a:solidFill>
              <a:srgbClr val="F1B441"/>
            </a:solidFill>
            <a:miter lim="400000"/>
          </a:ln>
        </p:spPr>
        <p:txBody>
          <a:bodyPr lIns="50800" tIns="50800" rIns="50800" bIns="50800" anchor="ctr"/>
          <a:lstStyle/>
          <a:p>
            <a:pPr lvl="0">
              <a:defRPr sz="2400" cap="all" spc="384">
                <a:solidFill>
                  <a:srgbClr val="55D7FF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endParaRPr/>
          </a:p>
        </p:txBody>
      </p:sp>
      <p:sp>
        <p:nvSpPr>
          <p:cNvPr id="417" name="Shape 417"/>
          <p:cNvSpPr/>
          <p:nvPr/>
        </p:nvSpPr>
        <p:spPr>
          <a:xfrm>
            <a:off x="11006101" y="109724"/>
            <a:ext cx="1913864" cy="9459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 lvl="0" defTabSz="262889">
              <a:defRPr sz="1800">
                <a:solidFill>
                  <a:srgbClr val="000000"/>
                </a:solidFill>
              </a:defRPr>
            </a:pPr>
            <a:r>
              <a:rPr sz="2790" b="1" cap="all" spc="446">
                <a:solidFill>
                  <a:srgbClr val="55D7FF"/>
                </a:solidFill>
              </a:rPr>
              <a:t>DIs∫ing</a:t>
            </a:r>
          </a:p>
          <a:p>
            <a:pPr lvl="0" defTabSz="262889">
              <a:defRPr sz="1800">
                <a:solidFill>
                  <a:srgbClr val="000000"/>
                </a:solidFill>
              </a:defRPr>
            </a:pPr>
            <a:r>
              <a:rPr cap="all" spc="288">
                <a:solidFill>
                  <a:srgbClr val="55D7FF"/>
                </a:solidFill>
              </a:rPr>
              <a:t>uchile</a:t>
            </a:r>
          </a:p>
        </p:txBody>
      </p:sp>
      <p:sp>
        <p:nvSpPr>
          <p:cNvPr id="418" name="Shape 418"/>
          <p:cNvSpPr/>
          <p:nvPr/>
        </p:nvSpPr>
        <p:spPr>
          <a:xfrm>
            <a:off x="660400" y="1003300"/>
            <a:ext cx="11684000" cy="9886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 algn="l" defTabSz="484886">
              <a:defRPr sz="5146" b="1" cap="all" spc="823">
                <a:solidFill>
                  <a:srgbClr val="FDA600"/>
                </a:solidFill>
              </a:defRPr>
            </a:lvl1pPr>
          </a:lstStyle>
          <a:p>
            <a:pPr lvl="0">
              <a:defRPr sz="1800" b="0" cap="none" spc="0">
                <a:solidFill>
                  <a:srgbClr val="000000"/>
                </a:solidFill>
              </a:defRPr>
            </a:pPr>
            <a:r>
              <a:rPr sz="5146" b="1" cap="all" spc="823">
                <a:solidFill>
                  <a:srgbClr val="FDA600"/>
                </a:solidFill>
              </a:rPr>
              <a:t>Metodología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Shape 420"/>
          <p:cNvSpPr/>
          <p:nvPr/>
        </p:nvSpPr>
        <p:spPr>
          <a:xfrm>
            <a:off x="-25400" y="3092706"/>
            <a:ext cx="13055600" cy="6673123"/>
          </a:xfrm>
          <a:prstGeom prst="rect">
            <a:avLst/>
          </a:prstGeom>
          <a:solidFill/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2400" cap="all" spc="384">
                <a:latin typeface="Avenir Medium"/>
                <a:ea typeface="Avenir Medium"/>
                <a:cs typeface="Avenir Medium"/>
                <a:sym typeface="Avenir Medium"/>
              </a:defRPr>
            </a:pPr>
            <a:endParaRPr/>
          </a:p>
        </p:txBody>
      </p:sp>
      <p:sp>
        <p:nvSpPr>
          <p:cNvPr id="421" name="Shape 421"/>
          <p:cNvSpPr/>
          <p:nvPr/>
        </p:nvSpPr>
        <p:spPr>
          <a:xfrm flipV="1">
            <a:off x="-413147" y="3084751"/>
            <a:ext cx="13831094" cy="1"/>
          </a:xfrm>
          <a:prstGeom prst="line">
            <a:avLst/>
          </a:prstGeom>
          <a:ln w="12700">
            <a:solidFill>
              <a:srgbClr val="F1B441"/>
            </a:solidFill>
            <a:miter lim="400000"/>
          </a:ln>
        </p:spPr>
        <p:txBody>
          <a:bodyPr lIns="50800" tIns="50800" rIns="50800" bIns="50800" anchor="ctr"/>
          <a:lstStyle/>
          <a:p>
            <a:pPr lvl="0">
              <a:defRPr sz="2400" cap="all" spc="384">
                <a:solidFill>
                  <a:srgbClr val="55D7FF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endParaRPr/>
          </a:p>
        </p:txBody>
      </p:sp>
      <p:sp>
        <p:nvSpPr>
          <p:cNvPr id="422" name="Shape 422"/>
          <p:cNvSpPr/>
          <p:nvPr/>
        </p:nvSpPr>
        <p:spPr>
          <a:xfrm>
            <a:off x="660400" y="1240366"/>
            <a:ext cx="12748683" cy="6520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 algn="l" defTabSz="233679">
              <a:defRPr sz="3200" b="1" cap="all" spc="512">
                <a:solidFill>
                  <a:srgbClr val="FDA600"/>
                </a:solidFill>
              </a:defRPr>
            </a:lvl1pPr>
          </a:lstStyle>
          <a:p>
            <a:pPr lvl="0">
              <a:defRPr sz="1800" b="0" cap="none" spc="0">
                <a:solidFill>
                  <a:srgbClr val="000000"/>
                </a:solidFill>
              </a:defRPr>
            </a:pPr>
            <a:r>
              <a:rPr sz="3200" b="1" cap="all" spc="512">
                <a:solidFill>
                  <a:srgbClr val="FDA600"/>
                </a:solidFill>
              </a:rPr>
              <a:t>Prueba de concepto</a:t>
            </a:r>
          </a:p>
        </p:txBody>
      </p:sp>
      <p:sp>
        <p:nvSpPr>
          <p:cNvPr id="423" name="Shape 423"/>
          <p:cNvSpPr/>
          <p:nvPr/>
        </p:nvSpPr>
        <p:spPr>
          <a:xfrm>
            <a:off x="648361" y="1813053"/>
            <a:ext cx="3300678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 algn="l" defTabSz="233679">
              <a:defRPr sz="2480" b="1" cap="all" spc="396">
                <a:solidFill>
                  <a:srgbClr val="000000"/>
                </a:solidFill>
              </a:defRPr>
            </a:lvl1pPr>
          </a:lstStyle>
          <a:p>
            <a:pPr lvl="0">
              <a:defRPr sz="1800" b="0" cap="none" spc="0"/>
            </a:pPr>
            <a:r>
              <a:rPr sz="2480" b="1" cap="all" spc="396"/>
              <a:t>innovación </a:t>
            </a:r>
          </a:p>
        </p:txBody>
      </p:sp>
      <p:sp>
        <p:nvSpPr>
          <p:cNvPr id="424" name="Shape 424"/>
          <p:cNvSpPr/>
          <p:nvPr/>
        </p:nvSpPr>
        <p:spPr>
          <a:xfrm>
            <a:off x="660400" y="508000"/>
            <a:ext cx="3678113" cy="508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>
            <a:lvl1pPr algn="l" defTabSz="566674">
              <a:defRPr sz="2328" cap="all" spc="372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 lvl="0">
              <a:defRPr sz="1800" cap="none" spc="0"/>
            </a:pPr>
            <a:r>
              <a:rPr sz="2328" cap="all" spc="372"/>
              <a:t>metodología: </a:t>
            </a:r>
          </a:p>
        </p:txBody>
      </p:sp>
      <p:sp>
        <p:nvSpPr>
          <p:cNvPr id="425" name="Shape 425"/>
          <p:cNvSpPr/>
          <p:nvPr/>
        </p:nvSpPr>
        <p:spPr>
          <a:xfrm>
            <a:off x="11006101" y="109724"/>
            <a:ext cx="1913864" cy="9459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 lvl="0" defTabSz="262889">
              <a:defRPr sz="1800">
                <a:solidFill>
                  <a:srgbClr val="000000"/>
                </a:solidFill>
              </a:defRPr>
            </a:pPr>
            <a:r>
              <a:rPr sz="2790" b="1" cap="all" spc="446">
                <a:solidFill>
                  <a:srgbClr val="55D7FF"/>
                </a:solidFill>
              </a:rPr>
              <a:t>DIs∫ing</a:t>
            </a:r>
          </a:p>
          <a:p>
            <a:pPr lvl="0" defTabSz="262889">
              <a:defRPr sz="1800">
                <a:solidFill>
                  <a:srgbClr val="000000"/>
                </a:solidFill>
              </a:defRPr>
            </a:pPr>
            <a:r>
              <a:rPr cap="all" spc="288">
                <a:solidFill>
                  <a:srgbClr val="55D7FF"/>
                </a:solidFill>
              </a:rPr>
              <a:t>uchile</a:t>
            </a:r>
          </a:p>
        </p:txBody>
      </p:sp>
      <p:sp>
        <p:nvSpPr>
          <p:cNvPr id="426" name="Shape 426"/>
          <p:cNvSpPr/>
          <p:nvPr/>
        </p:nvSpPr>
        <p:spPr>
          <a:xfrm>
            <a:off x="721750" y="4538133"/>
            <a:ext cx="11561300" cy="17441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 algn="l" defTabSz="338835">
              <a:defRPr sz="3596" b="1" cap="all" spc="575"/>
            </a:lvl1pPr>
          </a:lstStyle>
          <a:p>
            <a:pPr lvl="0">
              <a:defRPr sz="1800" b="0" cap="none" spc="0">
                <a:solidFill>
                  <a:srgbClr val="000000"/>
                </a:solidFill>
              </a:defRPr>
            </a:pPr>
            <a:r>
              <a:rPr sz="3596" b="1" cap="all" spc="575">
                <a:solidFill>
                  <a:srgbClr val="FFFFFF"/>
                </a:solidFill>
              </a:rPr>
              <a:t>Innovación en la naturaleza es la aparición de una nueva especie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Shape 428"/>
          <p:cNvSpPr/>
          <p:nvPr/>
        </p:nvSpPr>
        <p:spPr>
          <a:xfrm flipV="1">
            <a:off x="-413147" y="3084751"/>
            <a:ext cx="13831094" cy="1"/>
          </a:xfrm>
          <a:prstGeom prst="line">
            <a:avLst/>
          </a:prstGeom>
          <a:ln w="12700">
            <a:solidFill>
              <a:srgbClr val="F1B441"/>
            </a:solidFill>
            <a:miter lim="400000"/>
          </a:ln>
        </p:spPr>
        <p:txBody>
          <a:bodyPr lIns="50800" tIns="50800" rIns="50800" bIns="50800" anchor="ctr"/>
          <a:lstStyle/>
          <a:p>
            <a:pPr lvl="0">
              <a:defRPr sz="2400" cap="all" spc="384">
                <a:solidFill>
                  <a:srgbClr val="55D7FF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endParaRPr/>
          </a:p>
        </p:txBody>
      </p:sp>
      <p:sp>
        <p:nvSpPr>
          <p:cNvPr id="429" name="Shape 429"/>
          <p:cNvSpPr/>
          <p:nvPr/>
        </p:nvSpPr>
        <p:spPr>
          <a:xfrm>
            <a:off x="660400" y="1240366"/>
            <a:ext cx="12748683" cy="6520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 algn="l" defTabSz="233679">
              <a:defRPr sz="3200" b="1" cap="all" spc="512">
                <a:solidFill>
                  <a:srgbClr val="FDA600"/>
                </a:solidFill>
              </a:defRPr>
            </a:lvl1pPr>
          </a:lstStyle>
          <a:p>
            <a:pPr lvl="0">
              <a:defRPr sz="1800" b="0" cap="none" spc="0">
                <a:solidFill>
                  <a:srgbClr val="000000"/>
                </a:solidFill>
              </a:defRPr>
            </a:pPr>
            <a:r>
              <a:rPr sz="3200" b="1" cap="all" spc="512">
                <a:solidFill>
                  <a:srgbClr val="FDA600"/>
                </a:solidFill>
              </a:rPr>
              <a:t>Evolución</a:t>
            </a:r>
          </a:p>
        </p:txBody>
      </p:sp>
      <p:sp>
        <p:nvSpPr>
          <p:cNvPr id="430" name="Shape 430"/>
          <p:cNvSpPr/>
          <p:nvPr/>
        </p:nvSpPr>
        <p:spPr>
          <a:xfrm>
            <a:off x="648361" y="1813053"/>
            <a:ext cx="12309212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 algn="l" defTabSz="233679">
              <a:defRPr sz="2480" b="1" cap="all" spc="396">
                <a:solidFill>
                  <a:srgbClr val="000000"/>
                </a:solidFill>
              </a:defRPr>
            </a:lvl1pPr>
          </a:lstStyle>
          <a:p>
            <a:pPr lvl="0">
              <a:defRPr sz="1800" b="0" cap="none" spc="0"/>
            </a:pPr>
            <a:r>
              <a:rPr sz="2480" b="1" cap="all" spc="396"/>
              <a:t>innovación </a:t>
            </a:r>
          </a:p>
        </p:txBody>
      </p:sp>
      <p:sp>
        <p:nvSpPr>
          <p:cNvPr id="431" name="Shape 431"/>
          <p:cNvSpPr/>
          <p:nvPr/>
        </p:nvSpPr>
        <p:spPr>
          <a:xfrm>
            <a:off x="660400" y="508000"/>
            <a:ext cx="3678113" cy="508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>
            <a:lvl1pPr algn="l" defTabSz="566674">
              <a:defRPr sz="2328" cap="all" spc="372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 lvl="0">
              <a:defRPr sz="1800" cap="none" spc="0"/>
            </a:pPr>
            <a:r>
              <a:rPr sz="2328" cap="all" spc="372"/>
              <a:t>metodología: </a:t>
            </a:r>
          </a:p>
        </p:txBody>
      </p:sp>
      <p:sp>
        <p:nvSpPr>
          <p:cNvPr id="432" name="Shape 432"/>
          <p:cNvSpPr/>
          <p:nvPr/>
        </p:nvSpPr>
        <p:spPr>
          <a:xfrm>
            <a:off x="11006101" y="109724"/>
            <a:ext cx="1913864" cy="9459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 lvl="0" defTabSz="262889">
              <a:defRPr sz="1800">
                <a:solidFill>
                  <a:srgbClr val="000000"/>
                </a:solidFill>
              </a:defRPr>
            </a:pPr>
            <a:r>
              <a:rPr sz="2790" b="1" cap="all" spc="446">
                <a:solidFill>
                  <a:srgbClr val="55D7FF"/>
                </a:solidFill>
              </a:rPr>
              <a:t>DIs∫ing</a:t>
            </a:r>
          </a:p>
          <a:p>
            <a:pPr lvl="0" defTabSz="262889">
              <a:defRPr sz="1800">
                <a:solidFill>
                  <a:srgbClr val="000000"/>
                </a:solidFill>
              </a:defRPr>
            </a:pPr>
            <a:r>
              <a:rPr cap="all" spc="288">
                <a:solidFill>
                  <a:srgbClr val="55D7FF"/>
                </a:solidFill>
              </a:rPr>
              <a:t>uchile</a:t>
            </a:r>
          </a:p>
        </p:txBody>
      </p:sp>
      <p:sp>
        <p:nvSpPr>
          <p:cNvPr id="433" name="Shape 433"/>
          <p:cNvSpPr/>
          <p:nvPr/>
        </p:nvSpPr>
        <p:spPr>
          <a:xfrm>
            <a:off x="512894" y="3286253"/>
            <a:ext cx="7649701" cy="17441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 algn="l" defTabSz="280415">
              <a:defRPr sz="2976" b="1" cap="all" spc="476">
                <a:solidFill>
                  <a:srgbClr val="000000"/>
                </a:solidFill>
              </a:defRPr>
            </a:lvl1pPr>
          </a:lstStyle>
          <a:p>
            <a:pPr lvl="0">
              <a:defRPr sz="1800" b="0" cap="none" spc="0"/>
            </a:pPr>
            <a:r>
              <a:rPr sz="2976" b="1" cap="all" spc="476"/>
              <a:t>Innovación en la naturaleza es la aparición de una nueva especie</a:t>
            </a:r>
          </a:p>
        </p:txBody>
      </p:sp>
      <p:sp>
        <p:nvSpPr>
          <p:cNvPr id="434" name="Shape 434"/>
          <p:cNvSpPr/>
          <p:nvPr/>
        </p:nvSpPr>
        <p:spPr>
          <a:xfrm>
            <a:off x="512894" y="5419853"/>
            <a:ext cx="7649701" cy="17441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 algn="l" defTabSz="443991">
              <a:defRPr sz="4712" b="1" cap="all" spc="753">
                <a:solidFill>
                  <a:srgbClr val="000000"/>
                </a:solidFill>
              </a:defRPr>
            </a:lvl1pPr>
          </a:lstStyle>
          <a:p>
            <a:pPr lvl="0">
              <a:defRPr sz="1800" b="0" cap="none" spc="0"/>
            </a:pPr>
            <a:r>
              <a:rPr sz="4712" b="1" cap="all" spc="753"/>
              <a:t>En tecnología  también </a:t>
            </a:r>
          </a:p>
        </p:txBody>
      </p:sp>
      <p:pic>
        <p:nvPicPr>
          <p:cNvPr id="435" name="evolution.gif"/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-44186" y="-87694"/>
            <a:ext cx="13093172" cy="9928988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0" fill="hold"/>
                                        <p:tgtEl>
                                          <p:spTgt spid="4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35"/>
                </p:tgtEl>
              </p:cMediaNode>
            </p:vide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Shape 437"/>
          <p:cNvSpPr/>
          <p:nvPr/>
        </p:nvSpPr>
        <p:spPr>
          <a:xfrm>
            <a:off x="-25400" y="3092706"/>
            <a:ext cx="13055600" cy="6673123"/>
          </a:xfrm>
          <a:prstGeom prst="rect">
            <a:avLst/>
          </a:prstGeom>
          <a:solidFill/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2400" cap="all" spc="384">
                <a:latin typeface="Avenir Medium"/>
                <a:ea typeface="Avenir Medium"/>
                <a:cs typeface="Avenir Medium"/>
                <a:sym typeface="Avenir Medium"/>
              </a:defRPr>
            </a:pPr>
            <a:endParaRPr/>
          </a:p>
        </p:txBody>
      </p:sp>
      <p:sp>
        <p:nvSpPr>
          <p:cNvPr id="438" name="Shape 438"/>
          <p:cNvSpPr/>
          <p:nvPr/>
        </p:nvSpPr>
        <p:spPr>
          <a:xfrm flipV="1">
            <a:off x="-413147" y="3084751"/>
            <a:ext cx="13831094" cy="1"/>
          </a:xfrm>
          <a:prstGeom prst="line">
            <a:avLst/>
          </a:prstGeom>
          <a:ln w="12700">
            <a:solidFill>
              <a:srgbClr val="F1B441"/>
            </a:solidFill>
            <a:miter lim="400000"/>
          </a:ln>
        </p:spPr>
        <p:txBody>
          <a:bodyPr lIns="50800" tIns="50800" rIns="50800" bIns="50800" anchor="ctr"/>
          <a:lstStyle/>
          <a:p>
            <a:pPr lvl="0">
              <a:defRPr sz="2400" cap="all" spc="384">
                <a:solidFill>
                  <a:srgbClr val="55D7FF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endParaRPr/>
          </a:p>
        </p:txBody>
      </p:sp>
      <p:sp>
        <p:nvSpPr>
          <p:cNvPr id="439" name="Shape 439"/>
          <p:cNvSpPr/>
          <p:nvPr/>
        </p:nvSpPr>
        <p:spPr>
          <a:xfrm>
            <a:off x="660400" y="508000"/>
            <a:ext cx="3678113" cy="508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>
            <a:lvl1pPr algn="l" defTabSz="566674">
              <a:defRPr sz="2328" cap="all" spc="372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 lvl="0">
              <a:defRPr sz="1800" cap="none" spc="0"/>
            </a:pPr>
            <a:r>
              <a:rPr sz="2328" cap="all" spc="372"/>
              <a:t>metodología: </a:t>
            </a:r>
          </a:p>
        </p:txBody>
      </p:sp>
      <p:sp>
        <p:nvSpPr>
          <p:cNvPr id="440" name="Shape 440"/>
          <p:cNvSpPr/>
          <p:nvPr/>
        </p:nvSpPr>
        <p:spPr>
          <a:xfrm>
            <a:off x="11006101" y="109724"/>
            <a:ext cx="1913864" cy="9459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 lvl="0" defTabSz="262889">
              <a:defRPr sz="1800">
                <a:solidFill>
                  <a:srgbClr val="000000"/>
                </a:solidFill>
              </a:defRPr>
            </a:pPr>
            <a:r>
              <a:rPr sz="2790" b="1" cap="all" spc="446">
                <a:solidFill>
                  <a:srgbClr val="55D7FF"/>
                </a:solidFill>
              </a:rPr>
              <a:t>DIs∫ing</a:t>
            </a:r>
          </a:p>
          <a:p>
            <a:pPr lvl="0" defTabSz="262889">
              <a:defRPr sz="1800">
                <a:solidFill>
                  <a:srgbClr val="000000"/>
                </a:solidFill>
              </a:defRPr>
            </a:pPr>
            <a:r>
              <a:rPr cap="all" spc="288">
                <a:solidFill>
                  <a:srgbClr val="55D7FF"/>
                </a:solidFill>
              </a:rPr>
              <a:t>uchile</a:t>
            </a:r>
          </a:p>
        </p:txBody>
      </p:sp>
      <p:sp>
        <p:nvSpPr>
          <p:cNvPr id="441" name="Shape 441"/>
          <p:cNvSpPr/>
          <p:nvPr/>
        </p:nvSpPr>
        <p:spPr>
          <a:xfrm>
            <a:off x="766894" y="6861472"/>
            <a:ext cx="11471011" cy="9459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 algn="l" defTabSz="455675">
              <a:defRPr sz="4835" b="1" cap="all" spc="773"/>
            </a:lvl1pPr>
          </a:lstStyle>
          <a:p>
            <a:pPr lvl="0">
              <a:defRPr sz="1800" b="0" cap="none" spc="0">
                <a:solidFill>
                  <a:srgbClr val="000000"/>
                </a:solidFill>
              </a:defRPr>
            </a:pPr>
            <a:r>
              <a:rPr sz="4835" b="1" cap="all" spc="773">
                <a:solidFill>
                  <a:srgbClr val="FFFFFF"/>
                </a:solidFill>
              </a:rPr>
              <a:t>En tecnología  también </a:t>
            </a:r>
          </a:p>
        </p:txBody>
      </p:sp>
      <p:sp>
        <p:nvSpPr>
          <p:cNvPr id="442" name="Shape 442"/>
          <p:cNvSpPr/>
          <p:nvPr/>
        </p:nvSpPr>
        <p:spPr>
          <a:xfrm>
            <a:off x="660400" y="1240366"/>
            <a:ext cx="12748683" cy="6520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 algn="l" defTabSz="233679">
              <a:defRPr sz="3200" b="1" cap="all" spc="512">
                <a:solidFill>
                  <a:srgbClr val="FDA600"/>
                </a:solidFill>
              </a:defRPr>
            </a:lvl1pPr>
          </a:lstStyle>
          <a:p>
            <a:pPr lvl="0">
              <a:defRPr sz="1800" b="0" cap="none" spc="0">
                <a:solidFill>
                  <a:srgbClr val="000000"/>
                </a:solidFill>
              </a:defRPr>
            </a:pPr>
            <a:r>
              <a:rPr sz="3200" b="1" cap="all" spc="512">
                <a:solidFill>
                  <a:srgbClr val="FDA600"/>
                </a:solidFill>
              </a:rPr>
              <a:t>Prueba de concepto</a:t>
            </a:r>
          </a:p>
        </p:txBody>
      </p:sp>
      <p:sp>
        <p:nvSpPr>
          <p:cNvPr id="443" name="Shape 443"/>
          <p:cNvSpPr/>
          <p:nvPr/>
        </p:nvSpPr>
        <p:spPr>
          <a:xfrm>
            <a:off x="648361" y="1813053"/>
            <a:ext cx="3300678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 algn="l" defTabSz="233679">
              <a:defRPr sz="2480" b="1" cap="all" spc="396">
                <a:solidFill>
                  <a:srgbClr val="000000"/>
                </a:solidFill>
              </a:defRPr>
            </a:lvl1pPr>
          </a:lstStyle>
          <a:p>
            <a:pPr lvl="0">
              <a:defRPr sz="1800" b="0" cap="none" spc="0"/>
            </a:pPr>
            <a:r>
              <a:rPr sz="2480" b="1" cap="all" spc="396"/>
              <a:t>innovación </a:t>
            </a:r>
          </a:p>
        </p:txBody>
      </p:sp>
      <p:sp>
        <p:nvSpPr>
          <p:cNvPr id="444" name="Shape 444"/>
          <p:cNvSpPr/>
          <p:nvPr/>
        </p:nvSpPr>
        <p:spPr>
          <a:xfrm>
            <a:off x="721750" y="4538133"/>
            <a:ext cx="11561300" cy="17441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 algn="l" defTabSz="338835">
              <a:defRPr sz="3596" b="1" cap="all" spc="575"/>
            </a:lvl1pPr>
          </a:lstStyle>
          <a:p>
            <a:pPr lvl="0">
              <a:defRPr sz="1800" b="0" cap="none" spc="0">
                <a:solidFill>
                  <a:srgbClr val="000000"/>
                </a:solidFill>
              </a:defRPr>
            </a:pPr>
            <a:r>
              <a:rPr sz="3596" b="1" cap="all" spc="575">
                <a:solidFill>
                  <a:srgbClr val="FFFFFF"/>
                </a:solidFill>
              </a:rPr>
              <a:t>Innovación en la naturaleza es la aparición de una nueva especie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1" grpId="1" animBg="1" advAuto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Shape 446"/>
          <p:cNvSpPr/>
          <p:nvPr/>
        </p:nvSpPr>
        <p:spPr>
          <a:xfrm>
            <a:off x="-25400" y="3092706"/>
            <a:ext cx="13055600" cy="6673123"/>
          </a:xfrm>
          <a:prstGeom prst="rect">
            <a:avLst/>
          </a:prstGeom>
          <a:solidFill/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2400" cap="all" spc="384">
                <a:latin typeface="Avenir Medium"/>
                <a:ea typeface="Avenir Medium"/>
                <a:cs typeface="Avenir Medium"/>
                <a:sym typeface="Avenir Medium"/>
              </a:defRPr>
            </a:pPr>
            <a:endParaRPr/>
          </a:p>
        </p:txBody>
      </p:sp>
      <p:pic>
        <p:nvPicPr>
          <p:cNvPr id="447" name="DATAR_trackball.jpg"/>
          <p:cNvPicPr/>
          <p:nvPr/>
        </p:nvPicPr>
        <p:blipFill>
          <a:blip r:embed="rId2">
            <a:extLst/>
          </a:blip>
          <a:srcRect l="4443" r="4443"/>
          <a:stretch>
            <a:fillRect/>
          </a:stretch>
        </p:blipFill>
        <p:spPr>
          <a:xfrm>
            <a:off x="4615165" y="3078465"/>
            <a:ext cx="8412935" cy="6694319"/>
          </a:xfrm>
          <a:prstGeom prst="rect">
            <a:avLst/>
          </a:prstGeom>
          <a:ln w="12700">
            <a:miter lim="400000"/>
          </a:ln>
        </p:spPr>
      </p:pic>
      <p:sp>
        <p:nvSpPr>
          <p:cNvPr id="448" name="Shape 448"/>
          <p:cNvSpPr/>
          <p:nvPr/>
        </p:nvSpPr>
        <p:spPr>
          <a:xfrm>
            <a:off x="660400" y="1240366"/>
            <a:ext cx="12748683" cy="6520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 algn="l" defTabSz="233679">
              <a:defRPr sz="3200" b="1" cap="all" spc="512">
                <a:solidFill>
                  <a:srgbClr val="FDA600"/>
                </a:solidFill>
              </a:defRPr>
            </a:lvl1pPr>
          </a:lstStyle>
          <a:p>
            <a:pPr lvl="0">
              <a:defRPr sz="1800" b="0" cap="none" spc="0">
                <a:solidFill>
                  <a:srgbClr val="000000"/>
                </a:solidFill>
              </a:defRPr>
            </a:pPr>
            <a:r>
              <a:rPr sz="3200" b="1" cap="all" spc="512">
                <a:solidFill>
                  <a:srgbClr val="FDA600"/>
                </a:solidFill>
              </a:rPr>
              <a:t>Prueba de concepto</a:t>
            </a:r>
          </a:p>
        </p:txBody>
      </p:sp>
      <p:sp>
        <p:nvSpPr>
          <p:cNvPr id="449" name="Shape 449"/>
          <p:cNvSpPr/>
          <p:nvPr/>
        </p:nvSpPr>
        <p:spPr>
          <a:xfrm>
            <a:off x="648361" y="1813053"/>
            <a:ext cx="11976234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 lvl="0" algn="l" defTabSz="233679">
              <a:defRPr sz="1800">
                <a:solidFill>
                  <a:srgbClr val="000000"/>
                </a:solidFill>
              </a:defRPr>
            </a:pPr>
            <a:r>
              <a:rPr sz="2480" b="1" cap="all" spc="396"/>
              <a:t>innovación: </a:t>
            </a:r>
            <a:r>
              <a:rPr sz="2480" cap="all" spc="396"/>
              <a:t>emergencia de una especie nueva </a:t>
            </a:r>
          </a:p>
        </p:txBody>
      </p:sp>
      <p:sp>
        <p:nvSpPr>
          <p:cNvPr id="450" name="Shape 450"/>
          <p:cNvSpPr/>
          <p:nvPr/>
        </p:nvSpPr>
        <p:spPr>
          <a:xfrm>
            <a:off x="660400" y="508000"/>
            <a:ext cx="3678113" cy="508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>
            <a:lvl1pPr algn="l" defTabSz="566674">
              <a:defRPr sz="2328" cap="all" spc="372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 lvl="0">
              <a:defRPr sz="1800" cap="none" spc="0"/>
            </a:pPr>
            <a:r>
              <a:rPr sz="2328" cap="all" spc="372"/>
              <a:t>metodología: </a:t>
            </a:r>
          </a:p>
        </p:txBody>
      </p:sp>
      <p:sp>
        <p:nvSpPr>
          <p:cNvPr id="451" name="Shape 451"/>
          <p:cNvSpPr/>
          <p:nvPr/>
        </p:nvSpPr>
        <p:spPr>
          <a:xfrm>
            <a:off x="11006101" y="109724"/>
            <a:ext cx="1913864" cy="9459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 lvl="0" defTabSz="262889">
              <a:defRPr sz="1800">
                <a:solidFill>
                  <a:srgbClr val="000000"/>
                </a:solidFill>
              </a:defRPr>
            </a:pPr>
            <a:r>
              <a:rPr sz="2790" b="1" cap="all" spc="446">
                <a:solidFill>
                  <a:srgbClr val="55D7FF"/>
                </a:solidFill>
              </a:rPr>
              <a:t>DIs∫ing</a:t>
            </a:r>
          </a:p>
          <a:p>
            <a:pPr lvl="0" defTabSz="262889">
              <a:defRPr sz="1800">
                <a:solidFill>
                  <a:srgbClr val="000000"/>
                </a:solidFill>
              </a:defRPr>
            </a:pPr>
            <a:r>
              <a:rPr cap="all" spc="288">
                <a:solidFill>
                  <a:srgbClr val="55D7FF"/>
                </a:solidFill>
              </a:rPr>
              <a:t>uchile</a:t>
            </a:r>
          </a:p>
        </p:txBody>
      </p:sp>
      <p:sp>
        <p:nvSpPr>
          <p:cNvPr id="452" name="Shape 452"/>
          <p:cNvSpPr/>
          <p:nvPr/>
        </p:nvSpPr>
        <p:spPr>
          <a:xfrm flipV="1">
            <a:off x="-413147" y="3084751"/>
            <a:ext cx="13831094" cy="1"/>
          </a:xfrm>
          <a:prstGeom prst="line">
            <a:avLst/>
          </a:prstGeom>
          <a:ln w="12700">
            <a:solidFill>
              <a:srgbClr val="F1B441"/>
            </a:solidFill>
            <a:miter lim="400000"/>
          </a:ln>
        </p:spPr>
        <p:txBody>
          <a:bodyPr lIns="50800" tIns="50800" rIns="50800" bIns="50800" anchor="ctr"/>
          <a:lstStyle/>
          <a:p>
            <a:pPr lvl="0">
              <a:defRPr sz="2400" cap="all" spc="384">
                <a:solidFill>
                  <a:srgbClr val="55D7FF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endParaRPr/>
          </a:p>
        </p:txBody>
      </p:sp>
      <p:sp>
        <p:nvSpPr>
          <p:cNvPr id="453" name="Shape 453"/>
          <p:cNvSpPr/>
          <p:nvPr/>
        </p:nvSpPr>
        <p:spPr>
          <a:xfrm>
            <a:off x="512894" y="3286253"/>
            <a:ext cx="3973124" cy="62789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 lvl="0" algn="l" defTabSz="303783">
              <a:defRPr sz="1800">
                <a:solidFill>
                  <a:srgbClr val="000000"/>
                </a:solidFill>
              </a:defRPr>
            </a:pPr>
            <a:r>
              <a:rPr sz="3223" cap="all" spc="515">
                <a:solidFill>
                  <a:srgbClr val="FFFFFF"/>
                </a:solidFill>
              </a:rPr>
              <a:t>Al momento de </a:t>
            </a:r>
            <a:r>
              <a:rPr sz="3223" b="1" cap="all" spc="515">
                <a:solidFill>
                  <a:srgbClr val="FFFFFF"/>
                </a:solidFill>
              </a:rPr>
              <a:t>innovación</a:t>
            </a:r>
            <a:r>
              <a:rPr sz="3223" cap="all" spc="515">
                <a:solidFill>
                  <a:srgbClr val="FFFFFF"/>
                </a:solidFill>
              </a:rPr>
              <a:t> donde se define una nueva especie tecnológica la llamamos:</a:t>
            </a:r>
          </a:p>
          <a:p>
            <a:pPr lvl="0" algn="l" defTabSz="303783">
              <a:defRPr sz="1800">
                <a:solidFill>
                  <a:srgbClr val="000000"/>
                </a:solidFill>
              </a:defRPr>
            </a:pPr>
            <a:r>
              <a:rPr sz="3223" b="1" cap="all" spc="515">
                <a:solidFill>
                  <a:srgbClr val="FFFFFF"/>
                </a:solidFill>
              </a:rPr>
              <a:t>Prueba de concepto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/>
          <p:nvPr/>
        </p:nvSpPr>
        <p:spPr>
          <a:xfrm>
            <a:off x="660400" y="1003300"/>
            <a:ext cx="11684000" cy="9886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 algn="l" defTabSz="484886">
              <a:defRPr sz="5146" b="1" cap="all" spc="823">
                <a:solidFill>
                  <a:srgbClr val="FDA600"/>
                </a:solidFill>
              </a:defRPr>
            </a:lvl1pPr>
          </a:lstStyle>
          <a:p>
            <a:pPr lvl="0">
              <a:defRPr sz="1800" b="0" cap="none" spc="0">
                <a:solidFill>
                  <a:srgbClr val="000000"/>
                </a:solidFill>
              </a:defRPr>
            </a:pPr>
            <a:r>
              <a:rPr sz="5146" b="1" cap="all" spc="823">
                <a:solidFill>
                  <a:srgbClr val="FDA600"/>
                </a:solidFill>
              </a:rPr>
              <a:t>sesión 1: </a:t>
            </a:r>
          </a:p>
        </p:txBody>
      </p:sp>
      <p:sp>
        <p:nvSpPr>
          <p:cNvPr id="57" name="Shape 57"/>
          <p:cNvSpPr/>
          <p:nvPr/>
        </p:nvSpPr>
        <p:spPr>
          <a:xfrm>
            <a:off x="660400" y="3695699"/>
            <a:ext cx="11684000" cy="49868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sz="2800" b="1">
                <a:latin typeface="Avenir Book"/>
                <a:ea typeface="Avenir Book"/>
                <a:cs typeface="Avenir Book"/>
                <a:sym typeface="Avenir Book"/>
              </a:rPr>
              <a:t>1.- 8:30 - 9:00:</a:t>
            </a:r>
            <a:r>
              <a:rPr sz="2800">
                <a:latin typeface="Avenir Book"/>
                <a:ea typeface="Avenir Book"/>
                <a:cs typeface="Avenir Book"/>
                <a:sym typeface="Avenir Book"/>
              </a:rPr>
              <a:t> Presentación e introducción del Taller</a:t>
            </a: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sz="2800" b="1">
                <a:latin typeface="Avenir Book"/>
                <a:ea typeface="Avenir Book"/>
                <a:cs typeface="Avenir Book"/>
                <a:sym typeface="Avenir Book"/>
              </a:rPr>
              <a:t>2.- 9:00 - 9:30: conformación de equipos. </a:t>
            </a:r>
            <a:r>
              <a:rPr sz="2800">
                <a:latin typeface="Avenir Book"/>
                <a:ea typeface="Avenir Book"/>
                <a:cs typeface="Avenir Book"/>
                <a:sym typeface="Avenir Book"/>
              </a:rPr>
              <a:t>Introducción a la metodología biomimética y planteamiento del problema</a:t>
            </a: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sz="2800" b="1">
                <a:latin typeface="Avenir Book"/>
                <a:ea typeface="Avenir Book"/>
                <a:cs typeface="Avenir Book"/>
                <a:sym typeface="Avenir Book"/>
              </a:rPr>
              <a:t>3.- 9:30 - 10:30: Actividad 1 y 2</a:t>
            </a: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sz="2800" b="1">
                <a:latin typeface="Avenir Book"/>
                <a:ea typeface="Avenir Book"/>
                <a:cs typeface="Avenir Book"/>
                <a:sym typeface="Avenir Book"/>
              </a:rPr>
              <a:t>4.- 10:30 - 10:45: </a:t>
            </a:r>
            <a:r>
              <a:rPr sz="2800">
                <a:latin typeface="Avenir Book"/>
                <a:ea typeface="Avenir Book"/>
                <a:cs typeface="Avenir Book"/>
                <a:sym typeface="Avenir Book"/>
              </a:rPr>
              <a:t>Recreo.</a:t>
            </a: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sz="2800" b="1">
                <a:latin typeface="Avenir Book"/>
                <a:ea typeface="Avenir Book"/>
                <a:cs typeface="Avenir Book"/>
                <a:sym typeface="Avenir Book"/>
              </a:rPr>
              <a:t>5.- 10:45 - 11:30: Actividad 3, </a:t>
            </a:r>
            <a:r>
              <a:rPr sz="2800">
                <a:latin typeface="Avenir Book"/>
                <a:ea typeface="Avenir Book"/>
                <a:cs typeface="Avenir Book"/>
                <a:sym typeface="Avenir Book"/>
              </a:rPr>
              <a:t>desarrollo de réplica de referente natural</a:t>
            </a: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sz="2800" b="1">
                <a:latin typeface="Avenir Book"/>
                <a:ea typeface="Avenir Book"/>
                <a:cs typeface="Avenir Book"/>
                <a:sym typeface="Avenir Book"/>
              </a:rPr>
              <a:t>6.- 11:30 - 12:00: Actividad 4, </a:t>
            </a:r>
            <a:r>
              <a:rPr sz="2800">
                <a:latin typeface="Avenir Book"/>
                <a:ea typeface="Avenir Book"/>
                <a:cs typeface="Avenir Book"/>
                <a:sym typeface="Avenir Book"/>
              </a:rPr>
              <a:t>Presentación del desarrollo</a:t>
            </a: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sz="2800" b="1">
                <a:latin typeface="Avenir Book"/>
                <a:ea typeface="Avenir Book"/>
                <a:cs typeface="Avenir Book"/>
                <a:sym typeface="Avenir Book"/>
              </a:rPr>
              <a:t>7.- 12:00- 12:45:</a:t>
            </a:r>
            <a:r>
              <a:rPr sz="2800">
                <a:latin typeface="Avenir Book"/>
                <a:ea typeface="Avenir Book"/>
                <a:cs typeface="Avenir Book"/>
                <a:sym typeface="Avenir Book"/>
              </a:rPr>
              <a:t> </a:t>
            </a:r>
            <a:r>
              <a:rPr sz="2800" b="1">
                <a:latin typeface="Avenir Book"/>
                <a:ea typeface="Avenir Book"/>
                <a:cs typeface="Avenir Book"/>
                <a:sym typeface="Avenir Book"/>
              </a:rPr>
              <a:t>Actividad 5, </a:t>
            </a:r>
            <a:r>
              <a:rPr sz="2800">
                <a:latin typeface="Avenir Book"/>
                <a:ea typeface="Avenir Book"/>
                <a:cs typeface="Avenir Book"/>
                <a:sym typeface="Avenir Book"/>
              </a:rPr>
              <a:t>TALLER 3DP </a:t>
            </a:r>
          </a:p>
        </p:txBody>
      </p:sp>
      <p:sp>
        <p:nvSpPr>
          <p:cNvPr id="58" name="Shape 58"/>
          <p:cNvSpPr/>
          <p:nvPr/>
        </p:nvSpPr>
        <p:spPr>
          <a:xfrm flipV="1">
            <a:off x="-413147" y="3084751"/>
            <a:ext cx="13831094" cy="1"/>
          </a:xfrm>
          <a:prstGeom prst="line">
            <a:avLst/>
          </a:prstGeom>
          <a:ln w="12700">
            <a:solidFill>
              <a:srgbClr val="F1B441"/>
            </a:solidFill>
            <a:miter lim="400000"/>
          </a:ln>
        </p:spPr>
        <p:txBody>
          <a:bodyPr lIns="50800" tIns="50800" rIns="50800" bIns="50800" anchor="ctr"/>
          <a:lstStyle/>
          <a:p>
            <a:pPr lvl="0">
              <a:defRPr sz="2400" cap="all" spc="384">
                <a:solidFill>
                  <a:srgbClr val="55D7FF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endParaRPr/>
          </a:p>
        </p:txBody>
      </p:sp>
      <p:sp>
        <p:nvSpPr>
          <p:cNvPr id="59" name="Shape 59"/>
          <p:cNvSpPr/>
          <p:nvPr/>
        </p:nvSpPr>
        <p:spPr>
          <a:xfrm>
            <a:off x="11006101" y="109724"/>
            <a:ext cx="1913864" cy="9459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 lvl="0" defTabSz="262889">
              <a:defRPr sz="1800">
                <a:solidFill>
                  <a:srgbClr val="000000"/>
                </a:solidFill>
              </a:defRPr>
            </a:pPr>
            <a:r>
              <a:rPr sz="2790" b="1" cap="all" spc="446">
                <a:solidFill>
                  <a:srgbClr val="55D7FF"/>
                </a:solidFill>
              </a:rPr>
              <a:t>DIs∫ing</a:t>
            </a:r>
          </a:p>
          <a:p>
            <a:pPr lvl="0" defTabSz="262889">
              <a:defRPr sz="1800">
                <a:solidFill>
                  <a:srgbClr val="000000"/>
                </a:solidFill>
              </a:defRPr>
            </a:pPr>
            <a:r>
              <a:rPr cap="all" spc="288">
                <a:solidFill>
                  <a:srgbClr val="55D7FF"/>
                </a:solidFill>
              </a:rPr>
              <a:t>uchile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Shape 455"/>
          <p:cNvSpPr/>
          <p:nvPr/>
        </p:nvSpPr>
        <p:spPr>
          <a:xfrm>
            <a:off x="-25400" y="3092706"/>
            <a:ext cx="4698737" cy="6673123"/>
          </a:xfrm>
          <a:prstGeom prst="rect">
            <a:avLst/>
          </a:prstGeom>
          <a:solidFill/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2400" cap="all" spc="384">
                <a:latin typeface="Avenir Medium"/>
                <a:ea typeface="Avenir Medium"/>
                <a:cs typeface="Avenir Medium"/>
                <a:sym typeface="Avenir Medium"/>
              </a:defRPr>
            </a:pPr>
            <a:endParaRPr/>
          </a:p>
        </p:txBody>
      </p:sp>
      <p:sp>
        <p:nvSpPr>
          <p:cNvPr id="456" name="Shape 456"/>
          <p:cNvSpPr/>
          <p:nvPr/>
        </p:nvSpPr>
        <p:spPr>
          <a:xfrm>
            <a:off x="660400" y="1240366"/>
            <a:ext cx="12748683" cy="6520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 algn="l" defTabSz="233679">
              <a:defRPr sz="3200" b="1" cap="all" spc="512">
                <a:solidFill>
                  <a:srgbClr val="FDA600"/>
                </a:solidFill>
              </a:defRPr>
            </a:lvl1pPr>
          </a:lstStyle>
          <a:p>
            <a:pPr lvl="0">
              <a:defRPr sz="1800" b="0" cap="none" spc="0">
                <a:solidFill>
                  <a:srgbClr val="000000"/>
                </a:solidFill>
              </a:defRPr>
            </a:pPr>
            <a:r>
              <a:rPr sz="3200" b="1" cap="all" spc="512">
                <a:solidFill>
                  <a:srgbClr val="FDA600"/>
                </a:solidFill>
              </a:rPr>
              <a:t>Prueba de concepto</a:t>
            </a:r>
          </a:p>
        </p:txBody>
      </p:sp>
      <p:sp>
        <p:nvSpPr>
          <p:cNvPr id="457" name="Shape 457"/>
          <p:cNvSpPr/>
          <p:nvPr/>
        </p:nvSpPr>
        <p:spPr>
          <a:xfrm>
            <a:off x="660400" y="508000"/>
            <a:ext cx="3678113" cy="508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>
            <a:lvl1pPr algn="l" defTabSz="566674">
              <a:defRPr sz="2328" cap="all" spc="372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 lvl="0">
              <a:defRPr sz="1800" cap="none" spc="0"/>
            </a:pPr>
            <a:r>
              <a:rPr sz="2328" cap="all" spc="372"/>
              <a:t>metodología: </a:t>
            </a:r>
          </a:p>
        </p:txBody>
      </p:sp>
      <p:sp>
        <p:nvSpPr>
          <p:cNvPr id="458" name="Shape 458"/>
          <p:cNvSpPr/>
          <p:nvPr/>
        </p:nvSpPr>
        <p:spPr>
          <a:xfrm>
            <a:off x="11006101" y="109724"/>
            <a:ext cx="1913864" cy="9459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 lvl="0" defTabSz="262889">
              <a:defRPr sz="1800">
                <a:solidFill>
                  <a:srgbClr val="000000"/>
                </a:solidFill>
              </a:defRPr>
            </a:pPr>
            <a:r>
              <a:rPr sz="2790" b="1" cap="all" spc="446">
                <a:solidFill>
                  <a:srgbClr val="55D7FF"/>
                </a:solidFill>
              </a:rPr>
              <a:t>DIs∫ing</a:t>
            </a:r>
          </a:p>
          <a:p>
            <a:pPr lvl="0" defTabSz="262889">
              <a:defRPr sz="1800">
                <a:solidFill>
                  <a:srgbClr val="000000"/>
                </a:solidFill>
              </a:defRPr>
            </a:pPr>
            <a:r>
              <a:rPr cap="all" spc="288">
                <a:solidFill>
                  <a:srgbClr val="55D7FF"/>
                </a:solidFill>
              </a:rPr>
              <a:t>uchile</a:t>
            </a:r>
          </a:p>
        </p:txBody>
      </p:sp>
      <p:sp>
        <p:nvSpPr>
          <p:cNvPr id="459" name="Shape 459"/>
          <p:cNvSpPr/>
          <p:nvPr/>
        </p:nvSpPr>
        <p:spPr>
          <a:xfrm flipV="1">
            <a:off x="-413147" y="3084751"/>
            <a:ext cx="13831094" cy="1"/>
          </a:xfrm>
          <a:prstGeom prst="line">
            <a:avLst/>
          </a:prstGeom>
          <a:ln w="12700">
            <a:solidFill>
              <a:srgbClr val="F1B441"/>
            </a:solidFill>
            <a:miter lim="400000"/>
          </a:ln>
        </p:spPr>
        <p:txBody>
          <a:bodyPr lIns="50800" tIns="50800" rIns="50800" bIns="50800" anchor="ctr"/>
          <a:lstStyle/>
          <a:p>
            <a:pPr lvl="0">
              <a:defRPr sz="2400" cap="all" spc="384">
                <a:solidFill>
                  <a:srgbClr val="55D7FF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endParaRPr/>
          </a:p>
        </p:txBody>
      </p:sp>
      <p:sp>
        <p:nvSpPr>
          <p:cNvPr id="460" name="Shape 460"/>
          <p:cNvSpPr/>
          <p:nvPr/>
        </p:nvSpPr>
        <p:spPr>
          <a:xfrm>
            <a:off x="512894" y="3286253"/>
            <a:ext cx="3973124" cy="62789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 lvl="0" algn="l" defTabSz="297941">
              <a:defRPr sz="1800">
                <a:solidFill>
                  <a:srgbClr val="000000"/>
                </a:solidFill>
              </a:defRPr>
            </a:pPr>
            <a:r>
              <a:rPr sz="3162" b="1" cap="all" spc="505">
                <a:solidFill>
                  <a:srgbClr val="FFFFFF"/>
                </a:solidFill>
              </a:rPr>
              <a:t>en la Prueba de concepto: </a:t>
            </a:r>
            <a:r>
              <a:rPr sz="3162" cap="all" spc="505">
                <a:solidFill>
                  <a:srgbClr val="FFFFFF"/>
                </a:solidFill>
              </a:rPr>
              <a:t>se establecen los componentes principales del sistema y las relaciones que los rigen</a:t>
            </a:r>
          </a:p>
        </p:txBody>
      </p:sp>
      <p:pic>
        <p:nvPicPr>
          <p:cNvPr id="461" name="mouse components.jpg"/>
          <p:cNvPicPr/>
          <p:nvPr/>
        </p:nvPicPr>
        <p:blipFill>
          <a:blip r:embed="rId2">
            <a:extLst/>
          </a:blip>
          <a:srcRect l="3478" t="2873" r="1988" b="2873"/>
          <a:stretch>
            <a:fillRect/>
          </a:stretch>
        </p:blipFill>
        <p:spPr>
          <a:xfrm>
            <a:off x="4836291" y="3275763"/>
            <a:ext cx="8240877" cy="5613547"/>
          </a:xfrm>
          <a:prstGeom prst="rect">
            <a:avLst/>
          </a:prstGeom>
          <a:ln w="12700">
            <a:miter lim="400000"/>
          </a:ln>
        </p:spPr>
      </p:pic>
      <p:sp>
        <p:nvSpPr>
          <p:cNvPr id="462" name="Shape 462"/>
          <p:cNvSpPr/>
          <p:nvPr/>
        </p:nvSpPr>
        <p:spPr>
          <a:xfrm>
            <a:off x="648361" y="1813053"/>
            <a:ext cx="11976234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 lvl="0" algn="l" defTabSz="233679">
              <a:defRPr sz="1800">
                <a:solidFill>
                  <a:srgbClr val="000000"/>
                </a:solidFill>
              </a:defRPr>
            </a:pPr>
            <a:r>
              <a:rPr sz="2480" b="1" cap="all" spc="396"/>
              <a:t>innovación: </a:t>
            </a:r>
            <a:r>
              <a:rPr sz="2480" cap="all" spc="396"/>
              <a:t>definición de una especie nueva 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4" name="gamer.jpg"/>
          <p:cNvPicPr/>
          <p:nvPr/>
        </p:nvPicPr>
        <p:blipFill>
          <a:blip r:embed="rId2">
            <a:extLst/>
          </a:blip>
          <a:srcRect l="13973" t="68144" r="19710" b="3276"/>
          <a:stretch>
            <a:fillRect/>
          </a:stretch>
        </p:blipFill>
        <p:spPr>
          <a:xfrm>
            <a:off x="8317259" y="7694888"/>
            <a:ext cx="4516052" cy="1724882"/>
          </a:xfrm>
          <a:prstGeom prst="rect">
            <a:avLst/>
          </a:prstGeom>
          <a:ln w="12700">
            <a:miter lim="400000"/>
          </a:ln>
        </p:spPr>
      </p:pic>
      <p:pic>
        <p:nvPicPr>
          <p:cNvPr id="465" name="DATAR_trackball.jpg"/>
          <p:cNvPicPr/>
          <p:nvPr/>
        </p:nvPicPr>
        <p:blipFill>
          <a:blip r:embed="rId3">
            <a:extLst/>
          </a:blip>
          <a:srcRect l="4443" r="4443"/>
          <a:stretch>
            <a:fillRect/>
          </a:stretch>
        </p:blipFill>
        <p:spPr>
          <a:xfrm>
            <a:off x="-41502" y="3078465"/>
            <a:ext cx="8412936" cy="6694319"/>
          </a:xfrm>
          <a:prstGeom prst="rect">
            <a:avLst/>
          </a:prstGeom>
          <a:ln w="12700">
            <a:miter lim="400000"/>
          </a:ln>
        </p:spPr>
      </p:pic>
      <p:sp>
        <p:nvSpPr>
          <p:cNvPr id="466" name="Shape 466"/>
          <p:cNvSpPr/>
          <p:nvPr/>
        </p:nvSpPr>
        <p:spPr>
          <a:xfrm>
            <a:off x="660400" y="508000"/>
            <a:ext cx="3678113" cy="508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>
            <a:lvl1pPr algn="l" defTabSz="566674">
              <a:defRPr sz="2328" cap="all" spc="372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 lvl="0">
              <a:defRPr sz="1800" cap="none" spc="0"/>
            </a:pPr>
            <a:r>
              <a:rPr sz="2328" cap="all" spc="372"/>
              <a:t>metodología: </a:t>
            </a:r>
          </a:p>
        </p:txBody>
      </p:sp>
      <p:sp>
        <p:nvSpPr>
          <p:cNvPr id="467" name="Shape 467"/>
          <p:cNvSpPr/>
          <p:nvPr/>
        </p:nvSpPr>
        <p:spPr>
          <a:xfrm>
            <a:off x="11006101" y="109724"/>
            <a:ext cx="1913864" cy="9459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 lvl="0" defTabSz="262889">
              <a:defRPr sz="1800">
                <a:solidFill>
                  <a:srgbClr val="000000"/>
                </a:solidFill>
              </a:defRPr>
            </a:pPr>
            <a:r>
              <a:rPr sz="2790" b="1" cap="all" spc="446">
                <a:solidFill>
                  <a:srgbClr val="55D7FF"/>
                </a:solidFill>
              </a:rPr>
              <a:t>DIs∫ing</a:t>
            </a:r>
          </a:p>
          <a:p>
            <a:pPr lvl="0" defTabSz="262889">
              <a:defRPr sz="1800">
                <a:solidFill>
                  <a:srgbClr val="000000"/>
                </a:solidFill>
              </a:defRPr>
            </a:pPr>
            <a:r>
              <a:rPr cap="all" spc="288">
                <a:solidFill>
                  <a:srgbClr val="55D7FF"/>
                </a:solidFill>
              </a:rPr>
              <a:t>uchile</a:t>
            </a:r>
          </a:p>
        </p:txBody>
      </p:sp>
      <p:sp>
        <p:nvSpPr>
          <p:cNvPr id="468" name="Shape 468"/>
          <p:cNvSpPr/>
          <p:nvPr/>
        </p:nvSpPr>
        <p:spPr>
          <a:xfrm flipV="1">
            <a:off x="-413147" y="3084751"/>
            <a:ext cx="13831094" cy="1"/>
          </a:xfrm>
          <a:prstGeom prst="line">
            <a:avLst/>
          </a:prstGeom>
          <a:ln w="12700">
            <a:solidFill>
              <a:srgbClr val="F1B441"/>
            </a:solidFill>
            <a:miter lim="400000"/>
          </a:ln>
        </p:spPr>
        <p:txBody>
          <a:bodyPr lIns="50800" tIns="50800" rIns="50800" bIns="50800" anchor="ctr"/>
          <a:lstStyle/>
          <a:p>
            <a:pPr lvl="0">
              <a:defRPr sz="2400" cap="all" spc="384">
                <a:solidFill>
                  <a:srgbClr val="55D7FF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endParaRPr/>
          </a:p>
        </p:txBody>
      </p:sp>
      <p:pic>
        <p:nvPicPr>
          <p:cNvPr id="469" name="first mouse.jpg"/>
          <p:cNvPicPr/>
          <p:nvPr/>
        </p:nvPicPr>
        <p:blipFill>
          <a:blip r:embed="rId4">
            <a:extLst/>
          </a:blip>
          <a:srcRect l="28919" t="64657"/>
          <a:stretch>
            <a:fillRect/>
          </a:stretch>
        </p:blipFill>
        <p:spPr>
          <a:xfrm>
            <a:off x="8418395" y="3512622"/>
            <a:ext cx="4626788" cy="1538987"/>
          </a:xfrm>
          <a:prstGeom prst="rect">
            <a:avLst/>
          </a:prstGeom>
          <a:ln w="12700">
            <a:miter lim="400000"/>
          </a:ln>
        </p:spPr>
      </p:pic>
      <p:pic>
        <p:nvPicPr>
          <p:cNvPr id="470" name="apple mouse.jpg"/>
          <p:cNvPicPr/>
          <p:nvPr/>
        </p:nvPicPr>
        <p:blipFill>
          <a:blip r:embed="rId5">
            <a:extLst/>
          </a:blip>
          <a:srcRect l="3091" t="29137" r="3091" b="23368"/>
          <a:stretch>
            <a:fillRect/>
          </a:stretch>
        </p:blipFill>
        <p:spPr>
          <a:xfrm>
            <a:off x="8361894" y="5054320"/>
            <a:ext cx="4626635" cy="2342214"/>
          </a:xfrm>
          <a:prstGeom prst="rect">
            <a:avLst/>
          </a:prstGeom>
          <a:ln w="12700">
            <a:miter lim="400000"/>
          </a:ln>
        </p:spPr>
      </p:pic>
      <p:sp>
        <p:nvSpPr>
          <p:cNvPr id="471" name="Shape 471"/>
          <p:cNvSpPr/>
          <p:nvPr/>
        </p:nvSpPr>
        <p:spPr>
          <a:xfrm>
            <a:off x="648361" y="1813053"/>
            <a:ext cx="11383567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 lvl="0" algn="l" defTabSz="233679">
              <a:defRPr sz="1800">
                <a:solidFill>
                  <a:srgbClr val="000000"/>
                </a:solidFill>
              </a:defRPr>
            </a:pPr>
            <a:r>
              <a:rPr sz="2480" b="1" cap="all" spc="396"/>
              <a:t>Modificación evolutiva: </a:t>
            </a:r>
            <a:r>
              <a:rPr sz="2480" cap="all" spc="396"/>
              <a:t>iteración</a:t>
            </a:r>
          </a:p>
        </p:txBody>
      </p:sp>
      <p:sp>
        <p:nvSpPr>
          <p:cNvPr id="472" name="Shape 472"/>
          <p:cNvSpPr/>
          <p:nvPr/>
        </p:nvSpPr>
        <p:spPr>
          <a:xfrm>
            <a:off x="660400" y="1240366"/>
            <a:ext cx="12748683" cy="6520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 algn="l" defTabSz="233679">
              <a:defRPr sz="3200" b="1" cap="all" spc="512">
                <a:solidFill>
                  <a:srgbClr val="FDA600"/>
                </a:solidFill>
              </a:defRPr>
            </a:lvl1pPr>
          </a:lstStyle>
          <a:p>
            <a:pPr lvl="0">
              <a:defRPr sz="1800" b="0" cap="none" spc="0">
                <a:solidFill>
                  <a:srgbClr val="000000"/>
                </a:solidFill>
              </a:defRPr>
            </a:pPr>
            <a:r>
              <a:rPr sz="3200" b="1" cap="all" spc="512">
                <a:solidFill>
                  <a:srgbClr val="FDA600"/>
                </a:solidFill>
              </a:rPr>
              <a:t>Prueba de concepto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4" name="ipad.jpg"/>
          <p:cNvPicPr/>
          <p:nvPr/>
        </p:nvPicPr>
        <p:blipFill>
          <a:blip r:embed="rId2">
            <a:extLst/>
          </a:blip>
          <a:srcRect l="18378" t="3414" r="18378"/>
          <a:stretch>
            <a:fillRect/>
          </a:stretch>
        </p:blipFill>
        <p:spPr>
          <a:xfrm>
            <a:off x="8189252" y="6181552"/>
            <a:ext cx="4854942" cy="4091992"/>
          </a:xfrm>
          <a:prstGeom prst="rect">
            <a:avLst/>
          </a:prstGeom>
          <a:ln w="12700">
            <a:miter lim="400000"/>
          </a:ln>
        </p:spPr>
      </p:pic>
      <p:sp>
        <p:nvSpPr>
          <p:cNvPr id="475" name="Shape 475"/>
          <p:cNvSpPr/>
          <p:nvPr/>
        </p:nvSpPr>
        <p:spPr>
          <a:xfrm>
            <a:off x="660400" y="508000"/>
            <a:ext cx="3678113" cy="508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>
            <a:lvl1pPr algn="l" defTabSz="566674">
              <a:defRPr sz="2328" cap="all" spc="372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 lvl="0">
              <a:defRPr sz="1800" cap="none" spc="0"/>
            </a:pPr>
            <a:r>
              <a:rPr sz="2328" cap="all" spc="372"/>
              <a:t>metodología: </a:t>
            </a:r>
          </a:p>
        </p:txBody>
      </p:sp>
      <p:sp>
        <p:nvSpPr>
          <p:cNvPr id="476" name="Shape 476"/>
          <p:cNvSpPr/>
          <p:nvPr/>
        </p:nvSpPr>
        <p:spPr>
          <a:xfrm>
            <a:off x="11006101" y="109724"/>
            <a:ext cx="1913864" cy="9459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 lvl="0" defTabSz="262889">
              <a:defRPr sz="1800">
                <a:solidFill>
                  <a:srgbClr val="000000"/>
                </a:solidFill>
              </a:defRPr>
            </a:pPr>
            <a:r>
              <a:rPr sz="2790" b="1" cap="all" spc="446">
                <a:solidFill>
                  <a:srgbClr val="55D7FF"/>
                </a:solidFill>
              </a:rPr>
              <a:t>DIs∫ing</a:t>
            </a:r>
          </a:p>
          <a:p>
            <a:pPr lvl="0" defTabSz="262889">
              <a:defRPr sz="1800">
                <a:solidFill>
                  <a:srgbClr val="000000"/>
                </a:solidFill>
              </a:defRPr>
            </a:pPr>
            <a:r>
              <a:rPr cap="all" spc="288">
                <a:solidFill>
                  <a:srgbClr val="55D7FF"/>
                </a:solidFill>
              </a:rPr>
              <a:t>uchile</a:t>
            </a:r>
          </a:p>
        </p:txBody>
      </p:sp>
      <p:sp>
        <p:nvSpPr>
          <p:cNvPr id="477" name="Shape 477"/>
          <p:cNvSpPr/>
          <p:nvPr/>
        </p:nvSpPr>
        <p:spPr>
          <a:xfrm>
            <a:off x="-3160082" y="9185240"/>
            <a:ext cx="11319077" cy="6520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>
            <a:lvl1pPr algn="r" defTabSz="457200">
              <a:defRPr sz="1000" u="sng">
                <a:solidFill>
                  <a:srgbClr val="2F2A2B"/>
                </a:solidFill>
                <a:latin typeface="Helvetica"/>
                <a:ea typeface="Helvetica"/>
                <a:cs typeface="Helvetica"/>
                <a:sym typeface="Helvetica"/>
                <a:hlinkClick r:id="rId3"/>
              </a:defRPr>
            </a:lvl1pPr>
          </a:lstStyle>
          <a:p>
            <a:pPr lvl="0">
              <a:defRPr sz="1800" u="none">
                <a:solidFill>
                  <a:srgbClr val="000000"/>
                </a:solidFill>
              </a:defRPr>
            </a:pPr>
            <a:r>
              <a:rPr sz="1000" u="sng">
                <a:solidFill>
                  <a:srgbClr val="2F2A2B"/>
                </a:solidFill>
                <a:hlinkClick r:id="rId3"/>
              </a:rPr>
              <a:t>http://arstechnica.com/gadgets/2013/04/from-touch-displays-to-the-surface-a-brief-history-of-touchscreen-technology/</a:t>
            </a:r>
          </a:p>
        </p:txBody>
      </p:sp>
      <p:pic>
        <p:nvPicPr>
          <p:cNvPr id="478" name="firstmouse.jp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321825" y="6271679"/>
            <a:ext cx="3830133" cy="2618594"/>
          </a:xfrm>
          <a:prstGeom prst="rect">
            <a:avLst/>
          </a:prstGeom>
          <a:ln w="12700">
            <a:miter lim="400000"/>
          </a:ln>
        </p:spPr>
      </p:pic>
      <p:pic>
        <p:nvPicPr>
          <p:cNvPr id="479" name="first touch screen.jpg"/>
          <p:cNvPicPr/>
          <p:nvPr/>
        </p:nvPicPr>
        <p:blipFill>
          <a:blip r:embed="rId5">
            <a:extLst/>
          </a:blip>
          <a:srcRect t="5098" b="9208"/>
          <a:stretch>
            <a:fillRect/>
          </a:stretch>
        </p:blipFill>
        <p:spPr>
          <a:xfrm>
            <a:off x="8240449" y="3082698"/>
            <a:ext cx="4752760" cy="304646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82" name="Group 482"/>
          <p:cNvGrpSpPr/>
          <p:nvPr/>
        </p:nvGrpSpPr>
        <p:grpSpPr>
          <a:xfrm>
            <a:off x="4322564" y="3082698"/>
            <a:ext cx="3828736" cy="3046592"/>
            <a:chOff x="0" y="0"/>
            <a:chExt cx="3828734" cy="3046590"/>
          </a:xfrm>
        </p:grpSpPr>
        <p:pic>
          <p:nvPicPr>
            <p:cNvPr id="480" name="DATAR_trackball.jpg"/>
            <p:cNvPicPr/>
            <p:nvPr/>
          </p:nvPicPr>
          <p:blipFill>
            <a:blip r:embed="rId6">
              <a:extLst/>
            </a:blip>
            <a:srcRect l="4443" r="4443"/>
            <a:stretch>
              <a:fillRect/>
            </a:stretch>
          </p:blipFill>
          <p:spPr>
            <a:xfrm>
              <a:off x="0" y="0"/>
              <a:ext cx="3828735" cy="304659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81" name="Shape 481"/>
            <p:cNvSpPr/>
            <p:nvPr/>
          </p:nvSpPr>
          <p:spPr>
            <a:xfrm>
              <a:off x="577783" y="2749296"/>
              <a:ext cx="3204105" cy="29711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rmAutofit/>
            </a:bodyPr>
            <a:lstStyle>
              <a:lvl1pPr algn="r" defTabSz="443991">
                <a:defRPr sz="1140" b="1" cap="all" spc="182">
                  <a:solidFill>
                    <a:srgbClr val="000000"/>
                  </a:solidFill>
                </a:defRPr>
              </a:lvl1pPr>
            </a:lstStyle>
            <a:p>
              <a:pPr lvl="0">
                <a:defRPr sz="1800" b="0" cap="none" spc="0"/>
              </a:pPr>
              <a:r>
                <a:rPr sz="1140" b="1" cap="all" spc="182"/>
                <a:t>1952</a:t>
              </a:r>
            </a:p>
          </p:txBody>
        </p:sp>
      </p:grpSp>
      <p:pic>
        <p:nvPicPr>
          <p:cNvPr id="483" name="keyboard.png"/>
          <p:cNvPicPr/>
          <p:nvPr/>
        </p:nvPicPr>
        <p:blipFill>
          <a:blip r:embed="rId7">
            <a:extLst/>
          </a:blip>
          <a:srcRect l="1712" t="11792" r="33293"/>
          <a:stretch>
            <a:fillRect/>
          </a:stretch>
        </p:blipFill>
        <p:spPr>
          <a:xfrm>
            <a:off x="4233" y="6272452"/>
            <a:ext cx="4230379" cy="2180667"/>
          </a:xfrm>
          <a:prstGeom prst="rect">
            <a:avLst/>
          </a:prstGeom>
          <a:ln w="12700">
            <a:miter lim="400000"/>
          </a:ln>
        </p:spPr>
      </p:pic>
      <p:sp>
        <p:nvSpPr>
          <p:cNvPr id="484" name="Shape 484"/>
          <p:cNvSpPr/>
          <p:nvPr/>
        </p:nvSpPr>
        <p:spPr>
          <a:xfrm flipV="1">
            <a:off x="-413147" y="3084751"/>
            <a:ext cx="13831094" cy="1"/>
          </a:xfrm>
          <a:prstGeom prst="line">
            <a:avLst/>
          </a:prstGeom>
          <a:ln w="12700">
            <a:solidFill>
              <a:srgbClr val="F1B441"/>
            </a:solidFill>
            <a:miter lim="400000"/>
          </a:ln>
        </p:spPr>
        <p:txBody>
          <a:bodyPr lIns="50800" tIns="50800" rIns="50800" bIns="50800" anchor="ctr"/>
          <a:lstStyle/>
          <a:p>
            <a:pPr lvl="0">
              <a:defRPr sz="2400" cap="all" spc="384">
                <a:solidFill>
                  <a:srgbClr val="55D7FF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endParaRPr/>
          </a:p>
        </p:txBody>
      </p:sp>
      <p:pic>
        <p:nvPicPr>
          <p:cNvPr id="485" name="800px-1864_Schreibmaschine_Peter_Mitterhofer.jpg"/>
          <p:cNvPicPr/>
          <p:nvPr/>
        </p:nvPicPr>
        <p:blipFill>
          <a:blip r:embed="rId8">
            <a:extLst/>
          </a:blip>
          <a:srcRect l="10947" t="16361" r="2179"/>
          <a:stretch>
            <a:fillRect/>
          </a:stretch>
        </p:blipFill>
        <p:spPr>
          <a:xfrm>
            <a:off x="5423" y="3093664"/>
            <a:ext cx="4227754" cy="3052772"/>
          </a:xfrm>
          <a:prstGeom prst="rect">
            <a:avLst/>
          </a:prstGeom>
          <a:ln w="12700">
            <a:miter lim="400000"/>
          </a:ln>
        </p:spPr>
      </p:pic>
      <p:sp>
        <p:nvSpPr>
          <p:cNvPr id="486" name="Shape 486"/>
          <p:cNvSpPr/>
          <p:nvPr/>
        </p:nvSpPr>
        <p:spPr>
          <a:xfrm>
            <a:off x="897404" y="5831995"/>
            <a:ext cx="3204105" cy="2971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 algn="r" defTabSz="443991">
              <a:defRPr sz="1140" b="1" cap="all" spc="182">
                <a:solidFill>
                  <a:srgbClr val="000000"/>
                </a:solidFill>
              </a:defRPr>
            </a:lvl1pPr>
          </a:lstStyle>
          <a:p>
            <a:pPr lvl="0">
              <a:defRPr sz="1800" b="0" cap="none" spc="0"/>
            </a:pPr>
            <a:r>
              <a:rPr sz="1140" b="1" cap="all" spc="182"/>
              <a:t>1864</a:t>
            </a:r>
          </a:p>
        </p:txBody>
      </p:sp>
      <p:sp>
        <p:nvSpPr>
          <p:cNvPr id="487" name="Shape 487"/>
          <p:cNvSpPr/>
          <p:nvPr/>
        </p:nvSpPr>
        <p:spPr>
          <a:xfrm>
            <a:off x="9675547" y="5831995"/>
            <a:ext cx="3204106" cy="2971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 algn="r" defTabSz="443991">
              <a:defRPr sz="1140" b="1" cap="all" spc="182"/>
            </a:lvl1pPr>
          </a:lstStyle>
          <a:p>
            <a:pPr lvl="0">
              <a:defRPr sz="1800" b="0" cap="none" spc="0">
                <a:solidFill>
                  <a:srgbClr val="000000"/>
                </a:solidFill>
              </a:defRPr>
            </a:pPr>
            <a:r>
              <a:rPr sz="1140" b="1" cap="all" spc="182">
                <a:solidFill>
                  <a:srgbClr val="FFFFFF"/>
                </a:solidFill>
              </a:rPr>
              <a:t>1965</a:t>
            </a:r>
          </a:p>
        </p:txBody>
      </p:sp>
      <p:sp>
        <p:nvSpPr>
          <p:cNvPr id="488" name="Shape 488"/>
          <p:cNvSpPr/>
          <p:nvPr/>
        </p:nvSpPr>
        <p:spPr>
          <a:xfrm>
            <a:off x="660400" y="1240366"/>
            <a:ext cx="12748683" cy="6520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 algn="l" defTabSz="233679">
              <a:defRPr sz="3200" b="1" cap="all" spc="512">
                <a:solidFill>
                  <a:srgbClr val="FDA600"/>
                </a:solidFill>
              </a:defRPr>
            </a:lvl1pPr>
          </a:lstStyle>
          <a:p>
            <a:pPr lvl="0">
              <a:defRPr sz="1800" b="0" cap="none" spc="0">
                <a:solidFill>
                  <a:srgbClr val="000000"/>
                </a:solidFill>
              </a:defRPr>
            </a:pPr>
            <a:r>
              <a:rPr sz="3200" b="1" cap="all" spc="512">
                <a:solidFill>
                  <a:srgbClr val="FDA600"/>
                </a:solidFill>
              </a:rPr>
              <a:t>Prueba de concepto</a:t>
            </a:r>
          </a:p>
        </p:txBody>
      </p:sp>
      <p:sp>
        <p:nvSpPr>
          <p:cNvPr id="489" name="Shape 489"/>
          <p:cNvSpPr/>
          <p:nvPr/>
        </p:nvSpPr>
        <p:spPr>
          <a:xfrm>
            <a:off x="648361" y="1813053"/>
            <a:ext cx="11319078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 algn="l" defTabSz="233679">
              <a:defRPr sz="2480" b="1" cap="all" spc="396">
                <a:solidFill>
                  <a:srgbClr val="000000"/>
                </a:solidFill>
              </a:defRPr>
            </a:lvl1pPr>
          </a:lstStyle>
          <a:p>
            <a:pPr lvl="0">
              <a:defRPr sz="1800" b="0" cap="none" spc="0"/>
            </a:pPr>
            <a:r>
              <a:rPr sz="2480" b="1" cap="all" spc="396"/>
              <a:t>evolución interfaces hombre-computador 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4" grpId="5" animBg="1" advAuto="0"/>
      <p:bldP spid="478" grpId="3" animBg="1" advAuto="0"/>
      <p:bldP spid="479" grpId="4" animBg="1" advAuto="0"/>
      <p:bldP spid="482" grpId="2" animBg="1" advAuto="0"/>
      <p:bldP spid="483" grpId="1" animBg="1" advAuto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" name="leap3dmotioncontrol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606" y="3118106"/>
            <a:ext cx="12955588" cy="8637059"/>
          </a:xfrm>
          <a:prstGeom prst="rect">
            <a:avLst/>
          </a:prstGeom>
          <a:ln w="12700">
            <a:miter lim="400000"/>
          </a:ln>
        </p:spPr>
      </p:pic>
      <p:sp>
        <p:nvSpPr>
          <p:cNvPr id="492" name="Shape 492"/>
          <p:cNvSpPr/>
          <p:nvPr/>
        </p:nvSpPr>
        <p:spPr>
          <a:xfrm>
            <a:off x="660400" y="508000"/>
            <a:ext cx="3678113" cy="508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>
            <a:lvl1pPr algn="l" defTabSz="566674">
              <a:defRPr sz="2328" cap="all" spc="372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 lvl="0">
              <a:defRPr sz="1800" cap="none" spc="0"/>
            </a:pPr>
            <a:r>
              <a:rPr sz="2328" cap="all" spc="372"/>
              <a:t>metodología: </a:t>
            </a:r>
          </a:p>
        </p:txBody>
      </p:sp>
      <p:sp>
        <p:nvSpPr>
          <p:cNvPr id="493" name="Shape 493"/>
          <p:cNvSpPr/>
          <p:nvPr/>
        </p:nvSpPr>
        <p:spPr>
          <a:xfrm>
            <a:off x="11006101" y="109724"/>
            <a:ext cx="1913864" cy="9459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 lvl="0" defTabSz="262889">
              <a:defRPr sz="1800">
                <a:solidFill>
                  <a:srgbClr val="000000"/>
                </a:solidFill>
              </a:defRPr>
            </a:pPr>
            <a:r>
              <a:rPr sz="2790" b="1" cap="all" spc="446">
                <a:solidFill>
                  <a:srgbClr val="55D7FF"/>
                </a:solidFill>
              </a:rPr>
              <a:t>DIs∫ing</a:t>
            </a:r>
          </a:p>
          <a:p>
            <a:pPr lvl="0" defTabSz="262889">
              <a:defRPr sz="1800">
                <a:solidFill>
                  <a:srgbClr val="000000"/>
                </a:solidFill>
              </a:defRPr>
            </a:pPr>
            <a:r>
              <a:rPr cap="all" spc="288">
                <a:solidFill>
                  <a:srgbClr val="55D7FF"/>
                </a:solidFill>
              </a:rPr>
              <a:t>uchile</a:t>
            </a:r>
          </a:p>
        </p:txBody>
      </p:sp>
      <p:sp>
        <p:nvSpPr>
          <p:cNvPr id="494" name="Shape 494"/>
          <p:cNvSpPr/>
          <p:nvPr/>
        </p:nvSpPr>
        <p:spPr>
          <a:xfrm flipV="1">
            <a:off x="-413147" y="3084751"/>
            <a:ext cx="13831094" cy="1"/>
          </a:xfrm>
          <a:prstGeom prst="line">
            <a:avLst/>
          </a:prstGeom>
          <a:ln w="12700">
            <a:solidFill>
              <a:srgbClr val="F1B441"/>
            </a:solidFill>
            <a:miter lim="400000"/>
          </a:ln>
        </p:spPr>
        <p:txBody>
          <a:bodyPr lIns="50800" tIns="50800" rIns="50800" bIns="50800" anchor="ctr"/>
          <a:lstStyle/>
          <a:p>
            <a:pPr lvl="0">
              <a:defRPr sz="2400" cap="all" spc="384">
                <a:solidFill>
                  <a:srgbClr val="55D7FF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endParaRPr/>
          </a:p>
        </p:txBody>
      </p:sp>
      <p:sp>
        <p:nvSpPr>
          <p:cNvPr id="495" name="Shape 495"/>
          <p:cNvSpPr/>
          <p:nvPr/>
        </p:nvSpPr>
        <p:spPr>
          <a:xfrm>
            <a:off x="660400" y="1240366"/>
            <a:ext cx="12748683" cy="6520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 algn="l" defTabSz="233679">
              <a:defRPr sz="3200" b="1" cap="all" spc="512">
                <a:solidFill>
                  <a:srgbClr val="FDA600"/>
                </a:solidFill>
              </a:defRPr>
            </a:lvl1pPr>
          </a:lstStyle>
          <a:p>
            <a:pPr lvl="0">
              <a:defRPr sz="1800" b="0" cap="none" spc="0">
                <a:solidFill>
                  <a:srgbClr val="000000"/>
                </a:solidFill>
              </a:defRPr>
            </a:pPr>
            <a:r>
              <a:rPr sz="3200" b="1" cap="all" spc="512">
                <a:solidFill>
                  <a:srgbClr val="FDA600"/>
                </a:solidFill>
              </a:rPr>
              <a:t>Prueba de concepto</a:t>
            </a:r>
          </a:p>
        </p:txBody>
      </p:sp>
      <p:sp>
        <p:nvSpPr>
          <p:cNvPr id="496" name="Shape 496"/>
          <p:cNvSpPr/>
          <p:nvPr/>
        </p:nvSpPr>
        <p:spPr>
          <a:xfrm>
            <a:off x="648361" y="1813053"/>
            <a:ext cx="11319078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 algn="l" defTabSz="233679">
              <a:defRPr sz="2480" b="1" cap="all" spc="396">
                <a:solidFill>
                  <a:srgbClr val="000000"/>
                </a:solidFill>
              </a:defRPr>
            </a:lvl1pPr>
          </a:lstStyle>
          <a:p>
            <a:pPr lvl="0">
              <a:defRPr sz="1800" b="0" cap="none" spc="0"/>
            </a:pPr>
            <a:r>
              <a:rPr sz="2480" b="1" cap="all" spc="396"/>
              <a:t>evolución interfaces hombre-computador </a:t>
            </a:r>
          </a:p>
        </p:txBody>
      </p:sp>
      <p:sp>
        <p:nvSpPr>
          <p:cNvPr id="497" name="Shape 497"/>
          <p:cNvSpPr/>
          <p:nvPr/>
        </p:nvSpPr>
        <p:spPr>
          <a:xfrm>
            <a:off x="9675548" y="9269462"/>
            <a:ext cx="3204105" cy="2971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 algn="r" defTabSz="443991">
              <a:defRPr sz="1140" b="1" cap="all" spc="182"/>
            </a:lvl1pPr>
          </a:lstStyle>
          <a:p>
            <a:pPr lvl="0">
              <a:defRPr sz="1800" b="0" cap="none" spc="0">
                <a:solidFill>
                  <a:srgbClr val="000000"/>
                </a:solidFill>
              </a:defRPr>
            </a:pPr>
            <a:r>
              <a:rPr sz="1140" b="1" cap="all" spc="182">
                <a:solidFill>
                  <a:srgbClr val="FFFFFF"/>
                </a:solidFill>
              </a:rPr>
              <a:t>2011</a:t>
            </a:r>
          </a:p>
        </p:txBody>
      </p:sp>
      <p:sp>
        <p:nvSpPr>
          <p:cNvPr id="498" name="Shape 498"/>
          <p:cNvSpPr/>
          <p:nvPr/>
        </p:nvSpPr>
        <p:spPr>
          <a:xfrm>
            <a:off x="9540081" y="5432370"/>
            <a:ext cx="3204105" cy="2971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 algn="r" defTabSz="443991">
              <a:defRPr sz="1140" b="1" cap="all" spc="182">
                <a:solidFill>
                  <a:srgbClr val="000000"/>
                </a:solidFill>
              </a:defRPr>
            </a:lvl1pPr>
          </a:lstStyle>
          <a:p>
            <a:pPr lvl="0">
              <a:defRPr sz="1800" b="0" cap="none" spc="0"/>
            </a:pPr>
            <a:r>
              <a:rPr sz="1140" b="1" cap="all" spc="182"/>
              <a:t>2011</a:t>
            </a:r>
          </a:p>
        </p:txBody>
      </p:sp>
      <p:sp>
        <p:nvSpPr>
          <p:cNvPr id="499" name="Shape 499"/>
          <p:cNvSpPr/>
          <p:nvPr/>
        </p:nvSpPr>
        <p:spPr>
          <a:xfrm>
            <a:off x="644128" y="2231398"/>
            <a:ext cx="11976233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 algn="l" defTabSz="233679">
              <a:defRPr sz="2480" cap="all" spc="396">
                <a:solidFill>
                  <a:srgbClr val="000000"/>
                </a:solidFill>
              </a:defRPr>
            </a:lvl1pPr>
          </a:lstStyle>
          <a:p>
            <a:pPr lvl="0">
              <a:defRPr sz="1800" cap="none" spc="0"/>
            </a:pPr>
            <a:r>
              <a:rPr sz="2480" cap="all" spc="396"/>
              <a:t>emergencia de una especie nueva 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" name="leap motion.gif"/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-17727" y="2445006"/>
            <a:ext cx="13040254" cy="7328624"/>
          </a:xfrm>
          <a:prstGeom prst="rect">
            <a:avLst/>
          </a:prstGeom>
        </p:spPr>
      </p:pic>
      <p:sp>
        <p:nvSpPr>
          <p:cNvPr id="502" name="Shape 502"/>
          <p:cNvSpPr/>
          <p:nvPr/>
        </p:nvSpPr>
        <p:spPr>
          <a:xfrm>
            <a:off x="660400" y="508000"/>
            <a:ext cx="3678113" cy="508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>
            <a:lvl1pPr algn="l" defTabSz="566674">
              <a:defRPr sz="2328" cap="all" spc="372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 lvl="0">
              <a:defRPr sz="1800" cap="none" spc="0"/>
            </a:pPr>
            <a:r>
              <a:rPr sz="2328" cap="all" spc="372"/>
              <a:t>metodología: </a:t>
            </a:r>
          </a:p>
        </p:txBody>
      </p:sp>
      <p:sp>
        <p:nvSpPr>
          <p:cNvPr id="503" name="Shape 503"/>
          <p:cNvSpPr/>
          <p:nvPr/>
        </p:nvSpPr>
        <p:spPr>
          <a:xfrm>
            <a:off x="11006101" y="109724"/>
            <a:ext cx="1913864" cy="9459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 lvl="0" defTabSz="262889">
              <a:defRPr sz="1800">
                <a:solidFill>
                  <a:srgbClr val="000000"/>
                </a:solidFill>
              </a:defRPr>
            </a:pPr>
            <a:r>
              <a:rPr sz="2790" b="1" cap="all" spc="446">
                <a:solidFill>
                  <a:srgbClr val="55D7FF"/>
                </a:solidFill>
              </a:rPr>
              <a:t>DIs∫ing</a:t>
            </a:r>
          </a:p>
          <a:p>
            <a:pPr lvl="0" defTabSz="262889">
              <a:defRPr sz="1800">
                <a:solidFill>
                  <a:srgbClr val="000000"/>
                </a:solidFill>
              </a:defRPr>
            </a:pPr>
            <a:r>
              <a:rPr cap="all" spc="288">
                <a:solidFill>
                  <a:srgbClr val="55D7FF"/>
                </a:solidFill>
              </a:rPr>
              <a:t>uchile</a:t>
            </a:r>
          </a:p>
        </p:txBody>
      </p:sp>
      <p:sp>
        <p:nvSpPr>
          <p:cNvPr id="504" name="Shape 504"/>
          <p:cNvSpPr/>
          <p:nvPr/>
        </p:nvSpPr>
        <p:spPr>
          <a:xfrm flipV="1">
            <a:off x="-413147" y="3084751"/>
            <a:ext cx="13831094" cy="1"/>
          </a:xfrm>
          <a:prstGeom prst="line">
            <a:avLst/>
          </a:prstGeom>
          <a:ln w="12700">
            <a:solidFill>
              <a:srgbClr val="F1B441"/>
            </a:solidFill>
            <a:miter lim="400000"/>
          </a:ln>
        </p:spPr>
        <p:txBody>
          <a:bodyPr lIns="50800" tIns="50800" rIns="50800" bIns="50800" anchor="ctr"/>
          <a:lstStyle/>
          <a:p>
            <a:pPr lvl="0">
              <a:defRPr sz="2400" cap="all" spc="384">
                <a:solidFill>
                  <a:srgbClr val="55D7FF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endParaRPr/>
          </a:p>
        </p:txBody>
      </p:sp>
      <p:sp>
        <p:nvSpPr>
          <p:cNvPr id="505" name="Shape 505"/>
          <p:cNvSpPr/>
          <p:nvPr/>
        </p:nvSpPr>
        <p:spPr>
          <a:xfrm>
            <a:off x="660400" y="1240366"/>
            <a:ext cx="12748683" cy="6520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 algn="l" defTabSz="233679">
              <a:defRPr sz="3200" b="1" cap="all" spc="512">
                <a:solidFill>
                  <a:srgbClr val="FDA600"/>
                </a:solidFill>
              </a:defRPr>
            </a:lvl1pPr>
          </a:lstStyle>
          <a:p>
            <a:pPr lvl="0">
              <a:defRPr sz="1800" b="0" cap="none" spc="0">
                <a:solidFill>
                  <a:srgbClr val="000000"/>
                </a:solidFill>
              </a:defRPr>
            </a:pPr>
            <a:r>
              <a:rPr sz="3200" b="1" cap="all" spc="512">
                <a:solidFill>
                  <a:srgbClr val="FDA600"/>
                </a:solidFill>
              </a:rPr>
              <a:t>Prueba de concepto</a:t>
            </a:r>
          </a:p>
        </p:txBody>
      </p:sp>
      <p:sp>
        <p:nvSpPr>
          <p:cNvPr id="506" name="Shape 506"/>
          <p:cNvSpPr/>
          <p:nvPr/>
        </p:nvSpPr>
        <p:spPr>
          <a:xfrm>
            <a:off x="648361" y="1813053"/>
            <a:ext cx="11319078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 algn="l" defTabSz="233679">
              <a:defRPr sz="2480" b="1" cap="all" spc="396">
                <a:solidFill>
                  <a:srgbClr val="000000"/>
                </a:solidFill>
              </a:defRPr>
            </a:lvl1pPr>
          </a:lstStyle>
          <a:p>
            <a:pPr lvl="0">
              <a:defRPr sz="1800" b="0" cap="none" spc="0"/>
            </a:pPr>
            <a:r>
              <a:rPr sz="2480" b="1" cap="all" spc="396"/>
              <a:t>evolución interfaces hombre-computador </a:t>
            </a:r>
          </a:p>
        </p:txBody>
      </p:sp>
      <p:sp>
        <p:nvSpPr>
          <p:cNvPr id="507" name="Shape 507"/>
          <p:cNvSpPr/>
          <p:nvPr/>
        </p:nvSpPr>
        <p:spPr>
          <a:xfrm>
            <a:off x="-25400" y="2428073"/>
            <a:ext cx="13055601" cy="65202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2400" cap="all" spc="384">
                <a:latin typeface="Avenir Medium"/>
                <a:ea typeface="Avenir Medium"/>
                <a:cs typeface="Avenir Medium"/>
                <a:sym typeface="Avenir Medium"/>
              </a:defRPr>
            </a:pPr>
            <a:endParaRPr/>
          </a:p>
        </p:txBody>
      </p:sp>
      <p:sp>
        <p:nvSpPr>
          <p:cNvPr id="508" name="Shape 508"/>
          <p:cNvSpPr/>
          <p:nvPr/>
        </p:nvSpPr>
        <p:spPr>
          <a:xfrm>
            <a:off x="644128" y="2231398"/>
            <a:ext cx="11976233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 algn="l" defTabSz="233679">
              <a:defRPr sz="2480" cap="all" spc="396">
                <a:solidFill>
                  <a:srgbClr val="000000"/>
                </a:solidFill>
              </a:defRPr>
            </a:lvl1pPr>
          </a:lstStyle>
          <a:p>
            <a:pPr lvl="0">
              <a:defRPr sz="1800" cap="none" spc="0"/>
            </a:pPr>
            <a:r>
              <a:rPr sz="2480" cap="all" spc="396"/>
              <a:t>emergencia de una especie nueva 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0" fill="hold"/>
                                        <p:tgtEl>
                                          <p:spTgt spid="5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01"/>
                </p:tgtEl>
              </p:cMediaNode>
            </p:vide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0" name="leap components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67005" y="3078401"/>
            <a:ext cx="11681789" cy="6571007"/>
          </a:xfrm>
          <a:prstGeom prst="rect">
            <a:avLst/>
          </a:prstGeom>
          <a:ln w="12700">
            <a:miter lim="400000"/>
          </a:ln>
        </p:spPr>
      </p:pic>
      <p:sp>
        <p:nvSpPr>
          <p:cNvPr id="511" name="Shape 511"/>
          <p:cNvSpPr/>
          <p:nvPr/>
        </p:nvSpPr>
        <p:spPr>
          <a:xfrm>
            <a:off x="660400" y="508000"/>
            <a:ext cx="3678113" cy="508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>
            <a:lvl1pPr algn="l" defTabSz="566674">
              <a:defRPr sz="2328" cap="all" spc="372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 lvl="0">
              <a:defRPr sz="1800" cap="none" spc="0"/>
            </a:pPr>
            <a:r>
              <a:rPr sz="2328" cap="all" spc="372"/>
              <a:t>metodología: </a:t>
            </a:r>
          </a:p>
        </p:txBody>
      </p:sp>
      <p:sp>
        <p:nvSpPr>
          <p:cNvPr id="512" name="Shape 512"/>
          <p:cNvSpPr/>
          <p:nvPr/>
        </p:nvSpPr>
        <p:spPr>
          <a:xfrm>
            <a:off x="11006101" y="109724"/>
            <a:ext cx="1913864" cy="9459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 lvl="0" defTabSz="262889">
              <a:defRPr sz="1800">
                <a:solidFill>
                  <a:srgbClr val="000000"/>
                </a:solidFill>
              </a:defRPr>
            </a:pPr>
            <a:r>
              <a:rPr sz="2790" b="1" cap="all" spc="446">
                <a:solidFill>
                  <a:srgbClr val="55D7FF"/>
                </a:solidFill>
              </a:rPr>
              <a:t>DIs∫ing</a:t>
            </a:r>
          </a:p>
          <a:p>
            <a:pPr lvl="0" defTabSz="262889">
              <a:defRPr sz="1800">
                <a:solidFill>
                  <a:srgbClr val="000000"/>
                </a:solidFill>
              </a:defRPr>
            </a:pPr>
            <a:r>
              <a:rPr cap="all" spc="288">
                <a:solidFill>
                  <a:srgbClr val="55D7FF"/>
                </a:solidFill>
              </a:rPr>
              <a:t>uchile</a:t>
            </a:r>
          </a:p>
        </p:txBody>
      </p:sp>
      <p:sp>
        <p:nvSpPr>
          <p:cNvPr id="513" name="Shape 513"/>
          <p:cNvSpPr/>
          <p:nvPr/>
        </p:nvSpPr>
        <p:spPr>
          <a:xfrm flipV="1">
            <a:off x="-413147" y="3084751"/>
            <a:ext cx="13831094" cy="1"/>
          </a:xfrm>
          <a:prstGeom prst="line">
            <a:avLst/>
          </a:prstGeom>
          <a:ln w="12700">
            <a:solidFill>
              <a:srgbClr val="F1B441"/>
            </a:solidFill>
            <a:miter lim="400000"/>
          </a:ln>
        </p:spPr>
        <p:txBody>
          <a:bodyPr lIns="50800" tIns="50800" rIns="50800" bIns="50800" anchor="ctr"/>
          <a:lstStyle/>
          <a:p>
            <a:pPr lvl="0">
              <a:defRPr sz="2400" cap="all" spc="384">
                <a:solidFill>
                  <a:srgbClr val="55D7FF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endParaRPr/>
          </a:p>
        </p:txBody>
      </p:sp>
      <p:sp>
        <p:nvSpPr>
          <p:cNvPr id="514" name="Shape 514"/>
          <p:cNvSpPr/>
          <p:nvPr/>
        </p:nvSpPr>
        <p:spPr>
          <a:xfrm>
            <a:off x="660400" y="1240366"/>
            <a:ext cx="12748683" cy="6520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 algn="l" defTabSz="233679">
              <a:defRPr sz="3200" b="1" cap="all" spc="512">
                <a:solidFill>
                  <a:srgbClr val="FDA600"/>
                </a:solidFill>
              </a:defRPr>
            </a:lvl1pPr>
          </a:lstStyle>
          <a:p>
            <a:pPr lvl="0">
              <a:defRPr sz="1800" b="0" cap="none" spc="0">
                <a:solidFill>
                  <a:srgbClr val="000000"/>
                </a:solidFill>
              </a:defRPr>
            </a:pPr>
            <a:r>
              <a:rPr sz="3200" b="1" cap="all" spc="512">
                <a:solidFill>
                  <a:srgbClr val="FDA600"/>
                </a:solidFill>
              </a:rPr>
              <a:t>Prueba de concepto</a:t>
            </a:r>
          </a:p>
        </p:txBody>
      </p:sp>
      <p:sp>
        <p:nvSpPr>
          <p:cNvPr id="515" name="Shape 515"/>
          <p:cNvSpPr/>
          <p:nvPr/>
        </p:nvSpPr>
        <p:spPr>
          <a:xfrm>
            <a:off x="648361" y="1813053"/>
            <a:ext cx="11319078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 algn="l" defTabSz="233679">
              <a:defRPr sz="2480" b="1" cap="all" spc="396">
                <a:solidFill>
                  <a:srgbClr val="000000"/>
                </a:solidFill>
              </a:defRPr>
            </a:lvl1pPr>
          </a:lstStyle>
          <a:p>
            <a:pPr lvl="0">
              <a:defRPr sz="1800" b="0" cap="none" spc="0"/>
            </a:pPr>
            <a:r>
              <a:rPr sz="2480" b="1" cap="all" spc="396"/>
              <a:t>evolución interfaces hombre-computador </a:t>
            </a:r>
          </a:p>
        </p:txBody>
      </p:sp>
      <p:sp>
        <p:nvSpPr>
          <p:cNvPr id="516" name="Shape 516"/>
          <p:cNvSpPr/>
          <p:nvPr/>
        </p:nvSpPr>
        <p:spPr>
          <a:xfrm>
            <a:off x="635661" y="2231398"/>
            <a:ext cx="11976234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 algn="l" defTabSz="233679">
              <a:defRPr sz="2480" cap="all" spc="396">
                <a:solidFill>
                  <a:srgbClr val="000000"/>
                </a:solidFill>
              </a:defRPr>
            </a:lvl1pPr>
          </a:lstStyle>
          <a:p>
            <a:pPr lvl="0">
              <a:defRPr sz="1800" cap="none" spc="0"/>
            </a:pPr>
            <a:r>
              <a:rPr sz="2480" cap="all" spc="396"/>
              <a:t>definición de sus componentes y relaciones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Shape 518"/>
          <p:cNvSpPr/>
          <p:nvPr/>
        </p:nvSpPr>
        <p:spPr>
          <a:xfrm>
            <a:off x="660400" y="508000"/>
            <a:ext cx="3678113" cy="508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>
            <a:lvl1pPr algn="l" defTabSz="566674">
              <a:defRPr sz="2328" cap="all" spc="372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 lvl="0">
              <a:defRPr sz="1800" cap="none" spc="0"/>
            </a:pPr>
            <a:r>
              <a:rPr sz="2328" cap="all" spc="372"/>
              <a:t>metodología: </a:t>
            </a:r>
          </a:p>
        </p:txBody>
      </p:sp>
      <p:sp>
        <p:nvSpPr>
          <p:cNvPr id="519" name="Shape 519"/>
          <p:cNvSpPr/>
          <p:nvPr/>
        </p:nvSpPr>
        <p:spPr>
          <a:xfrm>
            <a:off x="11006101" y="109724"/>
            <a:ext cx="1913864" cy="9459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 lvl="0" defTabSz="262889">
              <a:defRPr sz="1800">
                <a:solidFill>
                  <a:srgbClr val="000000"/>
                </a:solidFill>
              </a:defRPr>
            </a:pPr>
            <a:r>
              <a:rPr sz="2790" b="1" cap="all" spc="446">
                <a:solidFill>
                  <a:srgbClr val="55D7FF"/>
                </a:solidFill>
              </a:rPr>
              <a:t>DIs∫ing</a:t>
            </a:r>
          </a:p>
          <a:p>
            <a:pPr lvl="0" defTabSz="262889">
              <a:defRPr sz="1800">
                <a:solidFill>
                  <a:srgbClr val="000000"/>
                </a:solidFill>
              </a:defRPr>
            </a:pPr>
            <a:r>
              <a:rPr cap="all" spc="288">
                <a:solidFill>
                  <a:srgbClr val="55D7FF"/>
                </a:solidFill>
              </a:rPr>
              <a:t>uchile</a:t>
            </a:r>
          </a:p>
        </p:txBody>
      </p:sp>
      <p:sp>
        <p:nvSpPr>
          <p:cNvPr id="520" name="Shape 520"/>
          <p:cNvSpPr/>
          <p:nvPr/>
        </p:nvSpPr>
        <p:spPr>
          <a:xfrm flipV="1">
            <a:off x="-413147" y="3084751"/>
            <a:ext cx="13831094" cy="1"/>
          </a:xfrm>
          <a:prstGeom prst="line">
            <a:avLst/>
          </a:prstGeom>
          <a:ln w="12700">
            <a:solidFill>
              <a:srgbClr val="F1B441"/>
            </a:solidFill>
            <a:miter lim="400000"/>
          </a:ln>
        </p:spPr>
        <p:txBody>
          <a:bodyPr lIns="50800" tIns="50800" rIns="50800" bIns="50800" anchor="ctr"/>
          <a:lstStyle/>
          <a:p>
            <a:pPr lvl="0">
              <a:defRPr sz="2400" cap="all" spc="384">
                <a:solidFill>
                  <a:srgbClr val="55D7FF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endParaRPr/>
          </a:p>
        </p:txBody>
      </p:sp>
      <p:sp>
        <p:nvSpPr>
          <p:cNvPr id="521" name="Shape 521"/>
          <p:cNvSpPr/>
          <p:nvPr/>
        </p:nvSpPr>
        <p:spPr>
          <a:xfrm>
            <a:off x="648361" y="1813053"/>
            <a:ext cx="11383567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 algn="l" defTabSz="233679">
              <a:defRPr sz="2480" b="1" cap="all" spc="396">
                <a:solidFill>
                  <a:srgbClr val="000000"/>
                </a:solidFill>
              </a:defRPr>
            </a:lvl1pPr>
          </a:lstStyle>
          <a:p>
            <a:pPr lvl="0">
              <a:defRPr sz="1800" b="0" cap="none" spc="0"/>
            </a:pPr>
            <a:r>
              <a:rPr sz="2480" b="1" cap="all" spc="396"/>
              <a:t>Modificación evolutiva</a:t>
            </a:r>
          </a:p>
        </p:txBody>
      </p:sp>
      <p:pic>
        <p:nvPicPr>
          <p:cNvPr id="522" name="Leap-motion-evolution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66776" y="3118106"/>
            <a:ext cx="8317509" cy="6584695"/>
          </a:xfrm>
          <a:prstGeom prst="rect">
            <a:avLst/>
          </a:prstGeom>
          <a:ln w="12700">
            <a:miter lim="400000"/>
          </a:ln>
        </p:spPr>
      </p:pic>
      <p:sp>
        <p:nvSpPr>
          <p:cNvPr id="523" name="Shape 523"/>
          <p:cNvSpPr/>
          <p:nvPr/>
        </p:nvSpPr>
        <p:spPr>
          <a:xfrm>
            <a:off x="660400" y="1240366"/>
            <a:ext cx="12748683" cy="6520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 algn="l" defTabSz="233679">
              <a:defRPr sz="3200" b="1" cap="all" spc="512">
                <a:solidFill>
                  <a:srgbClr val="FDA600"/>
                </a:solidFill>
              </a:defRPr>
            </a:lvl1pPr>
          </a:lstStyle>
          <a:p>
            <a:pPr lvl="0">
              <a:defRPr sz="1800" b="0" cap="none" spc="0">
                <a:solidFill>
                  <a:srgbClr val="000000"/>
                </a:solidFill>
              </a:defRPr>
            </a:pPr>
            <a:r>
              <a:rPr sz="3200" b="1" cap="all" spc="512">
                <a:solidFill>
                  <a:srgbClr val="FDA600"/>
                </a:solidFill>
              </a:rPr>
              <a:t>Prueba de concepto</a:t>
            </a:r>
          </a:p>
        </p:txBody>
      </p:sp>
      <p:sp>
        <p:nvSpPr>
          <p:cNvPr id="524" name="Shape 524"/>
          <p:cNvSpPr/>
          <p:nvPr/>
        </p:nvSpPr>
        <p:spPr>
          <a:xfrm>
            <a:off x="648361" y="2231398"/>
            <a:ext cx="11383567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 algn="l" defTabSz="233679">
              <a:defRPr sz="2480" cap="all" spc="396">
                <a:solidFill>
                  <a:srgbClr val="000000"/>
                </a:solidFill>
              </a:defRPr>
            </a:lvl1pPr>
          </a:lstStyle>
          <a:p>
            <a:pPr lvl="0">
              <a:defRPr sz="1800" cap="none" spc="0"/>
            </a:pPr>
            <a:r>
              <a:rPr sz="2480" cap="all" spc="396"/>
              <a:t>iteración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Shape 526"/>
          <p:cNvSpPr/>
          <p:nvPr/>
        </p:nvSpPr>
        <p:spPr>
          <a:xfrm>
            <a:off x="6241917" y="3104554"/>
            <a:ext cx="6754417" cy="6657513"/>
          </a:xfrm>
          <a:prstGeom prst="rect">
            <a:avLst/>
          </a:prstGeom>
          <a:blipFill>
            <a:blip r:embed="rId2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 lvl="0">
              <a:defRPr sz="2400" cap="all" spc="384">
                <a:latin typeface="Avenir Medium"/>
                <a:ea typeface="Avenir Medium"/>
                <a:cs typeface="Avenir Medium"/>
                <a:sym typeface="Avenir Medium"/>
              </a:defRPr>
            </a:pPr>
            <a:endParaRPr/>
          </a:p>
        </p:txBody>
      </p:sp>
      <p:sp>
        <p:nvSpPr>
          <p:cNvPr id="527" name="Shape 527"/>
          <p:cNvSpPr/>
          <p:nvPr/>
        </p:nvSpPr>
        <p:spPr>
          <a:xfrm flipV="1">
            <a:off x="-413147" y="3084751"/>
            <a:ext cx="13831094" cy="1"/>
          </a:xfrm>
          <a:prstGeom prst="line">
            <a:avLst/>
          </a:prstGeom>
          <a:ln w="12700">
            <a:solidFill>
              <a:srgbClr val="F1B441"/>
            </a:solidFill>
            <a:miter lim="400000"/>
          </a:ln>
        </p:spPr>
        <p:txBody>
          <a:bodyPr lIns="50800" tIns="50800" rIns="50800" bIns="50800" anchor="ctr"/>
          <a:lstStyle/>
          <a:p>
            <a:pPr lvl="0">
              <a:defRPr sz="2400" cap="all" spc="384">
                <a:solidFill>
                  <a:srgbClr val="55D7FF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endParaRPr/>
          </a:p>
        </p:txBody>
      </p:sp>
      <p:sp>
        <p:nvSpPr>
          <p:cNvPr id="528" name="Shape 528"/>
          <p:cNvSpPr/>
          <p:nvPr/>
        </p:nvSpPr>
        <p:spPr>
          <a:xfrm>
            <a:off x="660400" y="508000"/>
            <a:ext cx="3678113" cy="508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>
            <a:lvl1pPr algn="l" defTabSz="566674">
              <a:defRPr sz="2328" cap="all" spc="372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 lvl="0">
              <a:defRPr sz="1800" cap="none" spc="0"/>
            </a:pPr>
            <a:r>
              <a:rPr sz="2328" cap="all" spc="372"/>
              <a:t>metodología: </a:t>
            </a:r>
          </a:p>
        </p:txBody>
      </p:sp>
      <p:sp>
        <p:nvSpPr>
          <p:cNvPr id="529" name="Shape 529"/>
          <p:cNvSpPr/>
          <p:nvPr/>
        </p:nvSpPr>
        <p:spPr>
          <a:xfrm>
            <a:off x="11006101" y="109724"/>
            <a:ext cx="1913864" cy="9459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 lvl="0" defTabSz="262889">
              <a:defRPr sz="1800">
                <a:solidFill>
                  <a:srgbClr val="000000"/>
                </a:solidFill>
              </a:defRPr>
            </a:pPr>
            <a:r>
              <a:rPr sz="2790" b="1" cap="all" spc="446">
                <a:solidFill>
                  <a:srgbClr val="55D7FF"/>
                </a:solidFill>
              </a:rPr>
              <a:t>DIs∫ing</a:t>
            </a:r>
          </a:p>
          <a:p>
            <a:pPr lvl="0" defTabSz="262889">
              <a:defRPr sz="1800">
                <a:solidFill>
                  <a:srgbClr val="000000"/>
                </a:solidFill>
              </a:defRPr>
            </a:pPr>
            <a:r>
              <a:rPr cap="all" spc="288">
                <a:solidFill>
                  <a:srgbClr val="55D7FF"/>
                </a:solidFill>
              </a:rPr>
              <a:t>uchile</a:t>
            </a:r>
          </a:p>
        </p:txBody>
      </p:sp>
      <p:sp>
        <p:nvSpPr>
          <p:cNvPr id="530" name="Shape 530"/>
          <p:cNvSpPr/>
          <p:nvPr/>
        </p:nvSpPr>
        <p:spPr>
          <a:xfrm>
            <a:off x="83410" y="5825066"/>
            <a:ext cx="6080390" cy="23176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 lvl="0" algn="r" defTabSz="368045">
              <a:defRPr sz="1800">
                <a:solidFill>
                  <a:srgbClr val="000000"/>
                </a:solidFill>
              </a:defRPr>
            </a:pPr>
            <a:r>
              <a:rPr sz="3906" cap="all" spc="624"/>
              <a:t>en la naturaleza llamamos </a:t>
            </a:r>
            <a:r>
              <a:rPr sz="3906" b="1" cap="all" spc="624"/>
              <a:t>adaptación </a:t>
            </a:r>
          </a:p>
        </p:txBody>
      </p:sp>
      <p:sp>
        <p:nvSpPr>
          <p:cNvPr id="531" name="Shape 531"/>
          <p:cNvSpPr/>
          <p:nvPr/>
        </p:nvSpPr>
        <p:spPr>
          <a:xfrm>
            <a:off x="6690287" y="5825066"/>
            <a:ext cx="5857677" cy="23176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 lvl="0" algn="l" defTabSz="397256">
              <a:defRPr sz="1800">
                <a:solidFill>
                  <a:srgbClr val="000000"/>
                </a:solidFill>
              </a:defRPr>
            </a:pPr>
            <a:r>
              <a:rPr sz="4216" cap="all" spc="674">
                <a:solidFill>
                  <a:srgbClr val="FFFFFF"/>
                </a:solidFill>
              </a:rPr>
              <a:t>En tecnología  lo nombramos </a:t>
            </a:r>
            <a:r>
              <a:rPr sz="4216" b="1" cap="all" spc="674">
                <a:solidFill>
                  <a:srgbClr val="FFFFFF"/>
                </a:solidFill>
              </a:rPr>
              <a:t>Iteración</a:t>
            </a:r>
          </a:p>
        </p:txBody>
      </p:sp>
      <p:sp>
        <p:nvSpPr>
          <p:cNvPr id="532" name="Shape 532"/>
          <p:cNvSpPr/>
          <p:nvPr/>
        </p:nvSpPr>
        <p:spPr>
          <a:xfrm>
            <a:off x="660400" y="1240366"/>
            <a:ext cx="12748683" cy="6520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 algn="l" defTabSz="233679">
              <a:defRPr sz="3200" b="1" cap="all" spc="512">
                <a:solidFill>
                  <a:srgbClr val="FDA600"/>
                </a:solidFill>
              </a:defRPr>
            </a:lvl1pPr>
          </a:lstStyle>
          <a:p>
            <a:pPr lvl="0">
              <a:defRPr sz="1800" b="0" cap="none" spc="0">
                <a:solidFill>
                  <a:srgbClr val="000000"/>
                </a:solidFill>
              </a:defRPr>
            </a:pPr>
            <a:r>
              <a:rPr sz="3200" b="1" cap="all" spc="512">
                <a:solidFill>
                  <a:srgbClr val="FDA600"/>
                </a:solidFill>
              </a:rPr>
              <a:t>iteración</a:t>
            </a:r>
          </a:p>
        </p:txBody>
      </p:sp>
      <p:sp>
        <p:nvSpPr>
          <p:cNvPr id="533" name="Shape 533"/>
          <p:cNvSpPr/>
          <p:nvPr/>
        </p:nvSpPr>
        <p:spPr>
          <a:xfrm>
            <a:off x="648361" y="1813053"/>
            <a:ext cx="8462501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 algn="l" defTabSz="233679">
              <a:defRPr sz="2480" b="1" cap="all" spc="396">
                <a:solidFill>
                  <a:srgbClr val="000000"/>
                </a:solidFill>
              </a:defRPr>
            </a:lvl1pPr>
          </a:lstStyle>
          <a:p>
            <a:pPr lvl="0">
              <a:defRPr sz="1800" b="0" cap="none" spc="0"/>
            </a:pPr>
            <a:r>
              <a:rPr sz="2480" b="1" cap="all" spc="396"/>
              <a:t>proceso evolutivo 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Shape 535"/>
          <p:cNvSpPr/>
          <p:nvPr/>
        </p:nvSpPr>
        <p:spPr>
          <a:xfrm flipV="1">
            <a:off x="-413147" y="3084751"/>
            <a:ext cx="13831094" cy="1"/>
          </a:xfrm>
          <a:prstGeom prst="line">
            <a:avLst/>
          </a:prstGeom>
          <a:ln w="12700">
            <a:solidFill>
              <a:srgbClr val="F1B441"/>
            </a:solidFill>
            <a:miter lim="400000"/>
          </a:ln>
        </p:spPr>
        <p:txBody>
          <a:bodyPr lIns="50800" tIns="50800" rIns="50800" bIns="50800" anchor="ctr"/>
          <a:lstStyle/>
          <a:p>
            <a:pPr lvl="0">
              <a:defRPr sz="2400" cap="all" spc="384">
                <a:solidFill>
                  <a:srgbClr val="55D7FF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endParaRPr/>
          </a:p>
        </p:txBody>
      </p:sp>
      <p:sp>
        <p:nvSpPr>
          <p:cNvPr id="536" name="Shape 536"/>
          <p:cNvSpPr/>
          <p:nvPr/>
        </p:nvSpPr>
        <p:spPr>
          <a:xfrm>
            <a:off x="660400" y="508000"/>
            <a:ext cx="3678113" cy="508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>
            <a:lvl1pPr algn="l" defTabSz="566674">
              <a:defRPr sz="2328" cap="all" spc="372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 lvl="0">
              <a:defRPr sz="1800" cap="none" spc="0"/>
            </a:pPr>
            <a:r>
              <a:rPr sz="2328" cap="all" spc="372"/>
              <a:t>metodología: </a:t>
            </a:r>
          </a:p>
        </p:txBody>
      </p:sp>
      <p:sp>
        <p:nvSpPr>
          <p:cNvPr id="537" name="Shape 537"/>
          <p:cNvSpPr/>
          <p:nvPr/>
        </p:nvSpPr>
        <p:spPr>
          <a:xfrm>
            <a:off x="11006101" y="109724"/>
            <a:ext cx="1913864" cy="9459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 lvl="0" defTabSz="262889">
              <a:defRPr sz="1800">
                <a:solidFill>
                  <a:srgbClr val="000000"/>
                </a:solidFill>
              </a:defRPr>
            </a:pPr>
            <a:r>
              <a:rPr sz="2790" b="1" cap="all" spc="446">
                <a:solidFill>
                  <a:srgbClr val="55D7FF"/>
                </a:solidFill>
              </a:rPr>
              <a:t>DIs∫ing</a:t>
            </a:r>
          </a:p>
          <a:p>
            <a:pPr lvl="0" defTabSz="262889">
              <a:defRPr sz="1800">
                <a:solidFill>
                  <a:srgbClr val="000000"/>
                </a:solidFill>
              </a:defRPr>
            </a:pPr>
            <a:r>
              <a:rPr cap="all" spc="288">
                <a:solidFill>
                  <a:srgbClr val="55D7FF"/>
                </a:solidFill>
              </a:rPr>
              <a:t>uchile</a:t>
            </a:r>
          </a:p>
        </p:txBody>
      </p:sp>
      <p:sp>
        <p:nvSpPr>
          <p:cNvPr id="538" name="Shape 538"/>
          <p:cNvSpPr/>
          <p:nvPr/>
        </p:nvSpPr>
        <p:spPr>
          <a:xfrm>
            <a:off x="648361" y="1813053"/>
            <a:ext cx="3300678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 algn="l" defTabSz="233679">
              <a:defRPr sz="2480" b="1" cap="all" spc="396">
                <a:solidFill>
                  <a:srgbClr val="000000"/>
                </a:solidFill>
              </a:defRPr>
            </a:lvl1pPr>
          </a:lstStyle>
          <a:p>
            <a:pPr lvl="0">
              <a:defRPr sz="1800" b="0" cap="none" spc="0"/>
            </a:pPr>
            <a:r>
              <a:rPr sz="2480" b="1" cap="all" spc="396"/>
              <a:t>Adaptación </a:t>
            </a:r>
          </a:p>
        </p:txBody>
      </p:sp>
      <p:pic>
        <p:nvPicPr>
          <p:cNvPr id="539" name="man evolution.gif"/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3571" y="3105406"/>
            <a:ext cx="8307780" cy="6646225"/>
          </a:xfrm>
          <a:prstGeom prst="rect">
            <a:avLst/>
          </a:prstGeom>
        </p:spPr>
      </p:pic>
      <p:sp>
        <p:nvSpPr>
          <p:cNvPr id="540" name="Shape 540"/>
          <p:cNvSpPr/>
          <p:nvPr/>
        </p:nvSpPr>
        <p:spPr>
          <a:xfrm>
            <a:off x="8690371" y="3521901"/>
            <a:ext cx="3941963" cy="37765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 lvl="0" algn="l" defTabSz="332993">
              <a:defRPr sz="1800">
                <a:solidFill>
                  <a:srgbClr val="000000"/>
                </a:solidFill>
              </a:defRPr>
            </a:pPr>
            <a:r>
              <a:rPr sz="3534" cap="all" spc="565"/>
              <a:t>Al proceso evolutivo que en la naturaleza llamamos </a:t>
            </a:r>
            <a:r>
              <a:rPr sz="3534" b="1" cap="all" spc="565"/>
              <a:t>adaptación </a:t>
            </a:r>
          </a:p>
        </p:txBody>
      </p:sp>
      <p:sp>
        <p:nvSpPr>
          <p:cNvPr id="541" name="Shape 541"/>
          <p:cNvSpPr/>
          <p:nvPr/>
        </p:nvSpPr>
        <p:spPr>
          <a:xfrm>
            <a:off x="660400" y="1240366"/>
            <a:ext cx="12748683" cy="6520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 algn="l" defTabSz="233679">
              <a:defRPr sz="3200" b="1" cap="all" spc="512">
                <a:solidFill>
                  <a:srgbClr val="FDA600"/>
                </a:solidFill>
              </a:defRPr>
            </a:lvl1pPr>
          </a:lstStyle>
          <a:p>
            <a:pPr lvl="0">
              <a:defRPr sz="1800" b="0" cap="none" spc="0">
                <a:solidFill>
                  <a:srgbClr val="000000"/>
                </a:solidFill>
              </a:defRPr>
            </a:pPr>
            <a:r>
              <a:rPr sz="3200" b="1" cap="all" spc="512">
                <a:solidFill>
                  <a:srgbClr val="FDA600"/>
                </a:solidFill>
              </a:rPr>
              <a:t>iteración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0" fill="hold"/>
                                        <p:tgtEl>
                                          <p:spTgt spid="5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39"/>
                </p:tgtEl>
              </p:cMediaNode>
            </p:vide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3" name="car evolution.gif"/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8003" y="3092449"/>
            <a:ext cx="12988794" cy="7299703"/>
          </a:xfrm>
          <a:prstGeom prst="rect">
            <a:avLst/>
          </a:prstGeom>
        </p:spPr>
      </p:pic>
      <p:sp>
        <p:nvSpPr>
          <p:cNvPr id="544" name="Shape 544"/>
          <p:cNvSpPr/>
          <p:nvPr/>
        </p:nvSpPr>
        <p:spPr>
          <a:xfrm flipV="1">
            <a:off x="-413147" y="3084751"/>
            <a:ext cx="13831094" cy="1"/>
          </a:xfrm>
          <a:prstGeom prst="line">
            <a:avLst/>
          </a:prstGeom>
          <a:ln w="12700">
            <a:solidFill>
              <a:srgbClr val="F1B441"/>
            </a:solidFill>
            <a:miter lim="400000"/>
          </a:ln>
        </p:spPr>
        <p:txBody>
          <a:bodyPr lIns="50800" tIns="50800" rIns="50800" bIns="50800" anchor="ctr"/>
          <a:lstStyle/>
          <a:p>
            <a:pPr lvl="0">
              <a:defRPr sz="2400" cap="all" spc="384">
                <a:solidFill>
                  <a:srgbClr val="55D7FF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endParaRPr/>
          </a:p>
        </p:txBody>
      </p:sp>
      <p:sp>
        <p:nvSpPr>
          <p:cNvPr id="545" name="Shape 545"/>
          <p:cNvSpPr/>
          <p:nvPr/>
        </p:nvSpPr>
        <p:spPr>
          <a:xfrm>
            <a:off x="660400" y="508000"/>
            <a:ext cx="3678113" cy="508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>
            <a:lvl1pPr algn="l" defTabSz="566674">
              <a:defRPr sz="2328" cap="all" spc="372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 lvl="0">
              <a:defRPr sz="1800" cap="none" spc="0"/>
            </a:pPr>
            <a:r>
              <a:rPr sz="2328" cap="all" spc="372"/>
              <a:t>metodología: </a:t>
            </a:r>
          </a:p>
        </p:txBody>
      </p:sp>
      <p:sp>
        <p:nvSpPr>
          <p:cNvPr id="546" name="Shape 546"/>
          <p:cNvSpPr/>
          <p:nvPr/>
        </p:nvSpPr>
        <p:spPr>
          <a:xfrm>
            <a:off x="11006101" y="109724"/>
            <a:ext cx="1913864" cy="9459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 lvl="0" defTabSz="262889">
              <a:defRPr sz="1800">
                <a:solidFill>
                  <a:srgbClr val="000000"/>
                </a:solidFill>
              </a:defRPr>
            </a:pPr>
            <a:r>
              <a:rPr sz="2790" b="1" cap="all" spc="446">
                <a:solidFill>
                  <a:srgbClr val="55D7FF"/>
                </a:solidFill>
              </a:rPr>
              <a:t>DIs∫ing</a:t>
            </a:r>
          </a:p>
          <a:p>
            <a:pPr lvl="0" defTabSz="262889">
              <a:defRPr sz="1800">
                <a:solidFill>
                  <a:srgbClr val="000000"/>
                </a:solidFill>
              </a:defRPr>
            </a:pPr>
            <a:r>
              <a:rPr cap="all" spc="288">
                <a:solidFill>
                  <a:srgbClr val="55D7FF"/>
                </a:solidFill>
              </a:rPr>
              <a:t>uchile</a:t>
            </a:r>
          </a:p>
        </p:txBody>
      </p:sp>
      <p:sp>
        <p:nvSpPr>
          <p:cNvPr id="547" name="Shape 547"/>
          <p:cNvSpPr/>
          <p:nvPr/>
        </p:nvSpPr>
        <p:spPr>
          <a:xfrm>
            <a:off x="648361" y="1813053"/>
            <a:ext cx="3300678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 algn="l" defTabSz="233679">
              <a:defRPr sz="2480" b="1" cap="all" spc="396">
                <a:solidFill>
                  <a:srgbClr val="000000"/>
                </a:solidFill>
              </a:defRPr>
            </a:lvl1pPr>
          </a:lstStyle>
          <a:p>
            <a:pPr lvl="0">
              <a:defRPr sz="1800" b="0" cap="none" spc="0"/>
            </a:pPr>
            <a:r>
              <a:rPr sz="2480" b="1" cap="all" spc="396"/>
              <a:t>iteración </a:t>
            </a:r>
          </a:p>
        </p:txBody>
      </p:sp>
      <p:sp>
        <p:nvSpPr>
          <p:cNvPr id="548" name="Shape 548"/>
          <p:cNvSpPr/>
          <p:nvPr/>
        </p:nvSpPr>
        <p:spPr>
          <a:xfrm>
            <a:off x="6825753" y="4742424"/>
            <a:ext cx="5857678" cy="23176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 lvl="0" algn="r" defTabSz="362204">
              <a:defRPr sz="1800">
                <a:solidFill>
                  <a:srgbClr val="000000"/>
                </a:solidFill>
              </a:defRPr>
            </a:pPr>
            <a:r>
              <a:rPr sz="3843" cap="all" spc="615">
                <a:solidFill>
                  <a:srgbClr val="FFFFFF"/>
                </a:solidFill>
              </a:rPr>
              <a:t>En tecnología  lo denominamos </a:t>
            </a:r>
            <a:r>
              <a:rPr sz="3843" b="1" cap="all" spc="615">
                <a:solidFill>
                  <a:srgbClr val="FFFFFF"/>
                </a:solidFill>
              </a:rPr>
              <a:t>Iteración</a:t>
            </a:r>
          </a:p>
        </p:txBody>
      </p:sp>
      <p:sp>
        <p:nvSpPr>
          <p:cNvPr id="549" name="Shape 549"/>
          <p:cNvSpPr/>
          <p:nvPr/>
        </p:nvSpPr>
        <p:spPr>
          <a:xfrm>
            <a:off x="660400" y="1240366"/>
            <a:ext cx="12748683" cy="6520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 algn="l" defTabSz="233679">
              <a:defRPr sz="3200" b="1" cap="all" spc="512">
                <a:solidFill>
                  <a:srgbClr val="FDA600"/>
                </a:solidFill>
              </a:defRPr>
            </a:lvl1pPr>
          </a:lstStyle>
          <a:p>
            <a:pPr lvl="0">
              <a:defRPr sz="1800" b="0" cap="none" spc="0">
                <a:solidFill>
                  <a:srgbClr val="000000"/>
                </a:solidFill>
              </a:defRPr>
            </a:pPr>
            <a:r>
              <a:rPr sz="3200" b="1" cap="all" spc="512">
                <a:solidFill>
                  <a:srgbClr val="FDA600"/>
                </a:solidFill>
              </a:rPr>
              <a:t>iteración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0" fill="hold"/>
                                        <p:tgtEl>
                                          <p:spTgt spid="5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4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/>
          <p:nvPr/>
        </p:nvSpPr>
        <p:spPr>
          <a:xfrm>
            <a:off x="660400" y="508000"/>
            <a:ext cx="11684000" cy="508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>
            <a:lvl1pPr algn="l" defTabSz="566674">
              <a:defRPr sz="2328" cap="all" spc="372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 lvl="0">
              <a:defRPr sz="1800" cap="none" spc="0"/>
            </a:pPr>
            <a:r>
              <a:rPr sz="2328" cap="all" spc="372"/>
              <a:t>biomimética: </a:t>
            </a:r>
          </a:p>
        </p:txBody>
      </p:sp>
      <p:sp>
        <p:nvSpPr>
          <p:cNvPr id="62" name="Shape 62"/>
          <p:cNvSpPr/>
          <p:nvPr/>
        </p:nvSpPr>
        <p:spPr>
          <a:xfrm>
            <a:off x="660400" y="1003300"/>
            <a:ext cx="11684000" cy="14705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 algn="l" defTabSz="368045">
              <a:defRPr sz="3906" b="1" cap="all" spc="624">
                <a:solidFill>
                  <a:srgbClr val="55D7FF"/>
                </a:solidFill>
              </a:defRPr>
            </a:lvl1pPr>
          </a:lstStyle>
          <a:p>
            <a:pPr lvl="0">
              <a:defRPr sz="1800" b="0" cap="none" spc="0">
                <a:solidFill>
                  <a:srgbClr val="000000"/>
                </a:solidFill>
              </a:defRPr>
            </a:pPr>
            <a:r>
              <a:rPr sz="3906" b="1" cap="all" spc="624">
                <a:solidFill>
                  <a:srgbClr val="55D7FF"/>
                </a:solidFill>
              </a:rPr>
              <a:t>presentación y conformación equipos </a:t>
            </a:r>
          </a:p>
        </p:txBody>
      </p:sp>
      <p:sp>
        <p:nvSpPr>
          <p:cNvPr id="63" name="Shape 63"/>
          <p:cNvSpPr/>
          <p:nvPr/>
        </p:nvSpPr>
        <p:spPr>
          <a:xfrm>
            <a:off x="660400" y="5338894"/>
            <a:ext cx="11684000" cy="13252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 algn="l" defTabSz="457200">
              <a:defRPr sz="6700" b="1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 lvl="0">
              <a:defRPr sz="1800" b="0"/>
            </a:pPr>
            <a:r>
              <a:rPr sz="6700" b="1"/>
              <a:t>3 diseñadores + 1 ingeniero</a:t>
            </a:r>
          </a:p>
        </p:txBody>
      </p:sp>
      <p:sp>
        <p:nvSpPr>
          <p:cNvPr id="64" name="Shape 64"/>
          <p:cNvSpPr/>
          <p:nvPr/>
        </p:nvSpPr>
        <p:spPr>
          <a:xfrm flipV="1">
            <a:off x="-413147" y="3084751"/>
            <a:ext cx="13831094" cy="1"/>
          </a:xfrm>
          <a:prstGeom prst="line">
            <a:avLst/>
          </a:prstGeom>
          <a:ln w="12700">
            <a:solidFill>
              <a:srgbClr val="F1B441"/>
            </a:solidFill>
            <a:miter lim="400000"/>
          </a:ln>
        </p:spPr>
        <p:txBody>
          <a:bodyPr lIns="50800" tIns="50800" rIns="50800" bIns="50800" anchor="ctr"/>
          <a:lstStyle/>
          <a:p>
            <a:pPr lvl="0">
              <a:defRPr sz="2400" cap="all" spc="384">
                <a:solidFill>
                  <a:srgbClr val="55D7FF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endParaRPr/>
          </a:p>
        </p:txBody>
      </p:sp>
      <p:sp>
        <p:nvSpPr>
          <p:cNvPr id="65" name="Shape 65"/>
          <p:cNvSpPr/>
          <p:nvPr/>
        </p:nvSpPr>
        <p:spPr>
          <a:xfrm>
            <a:off x="11006101" y="109724"/>
            <a:ext cx="1913864" cy="9459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 lvl="0" defTabSz="262889">
              <a:defRPr sz="1800">
                <a:solidFill>
                  <a:srgbClr val="000000"/>
                </a:solidFill>
              </a:defRPr>
            </a:pPr>
            <a:r>
              <a:rPr sz="2790" b="1" cap="all" spc="446">
                <a:solidFill>
                  <a:srgbClr val="55D7FF"/>
                </a:solidFill>
              </a:rPr>
              <a:t>DIs∫ing</a:t>
            </a:r>
          </a:p>
          <a:p>
            <a:pPr lvl="0" defTabSz="262889">
              <a:defRPr sz="1800">
                <a:solidFill>
                  <a:srgbClr val="000000"/>
                </a:solidFill>
              </a:defRPr>
            </a:pPr>
            <a:r>
              <a:rPr cap="all" spc="288">
                <a:solidFill>
                  <a:srgbClr val="55D7FF"/>
                </a:solidFill>
              </a:rPr>
              <a:t>uchile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Shape 551"/>
          <p:cNvSpPr/>
          <p:nvPr/>
        </p:nvSpPr>
        <p:spPr>
          <a:xfrm>
            <a:off x="4021666" y="3098424"/>
            <a:ext cx="5418668" cy="6789240"/>
          </a:xfrm>
          <a:prstGeom prst="rect">
            <a:avLst/>
          </a:prstGeom>
          <a:solidFill/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2400" cap="all" spc="384">
                <a:latin typeface="Avenir Medium"/>
                <a:ea typeface="Avenir Medium"/>
                <a:cs typeface="Avenir Medium"/>
                <a:sym typeface="Avenir Medium"/>
              </a:defRPr>
            </a:pPr>
            <a:endParaRPr/>
          </a:p>
        </p:txBody>
      </p:sp>
      <p:pic>
        <p:nvPicPr>
          <p:cNvPr id="552" name="bone-chair-1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6020" y="3092706"/>
            <a:ext cx="4803721" cy="6668054"/>
          </a:xfrm>
          <a:prstGeom prst="rect">
            <a:avLst/>
          </a:prstGeom>
          <a:ln w="12700">
            <a:miter lim="400000"/>
          </a:ln>
        </p:spPr>
      </p:pic>
      <p:pic>
        <p:nvPicPr>
          <p:cNvPr id="553" name="bonechair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737200" y="3092706"/>
            <a:ext cx="6277456" cy="6668054"/>
          </a:xfrm>
          <a:prstGeom prst="rect">
            <a:avLst/>
          </a:prstGeom>
          <a:ln w="12700">
            <a:miter lim="400000"/>
          </a:ln>
        </p:spPr>
      </p:pic>
      <p:sp>
        <p:nvSpPr>
          <p:cNvPr id="554" name="Shape 554"/>
          <p:cNvSpPr/>
          <p:nvPr/>
        </p:nvSpPr>
        <p:spPr>
          <a:xfrm>
            <a:off x="660400" y="1240366"/>
            <a:ext cx="12748683" cy="6520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 algn="l" defTabSz="233679">
              <a:defRPr sz="3200" b="1" cap="all" spc="512">
                <a:solidFill>
                  <a:srgbClr val="FDA600"/>
                </a:solidFill>
              </a:defRPr>
            </a:lvl1pPr>
          </a:lstStyle>
          <a:p>
            <a:pPr lvl="0">
              <a:defRPr sz="1800" b="0" cap="none" spc="0">
                <a:solidFill>
                  <a:srgbClr val="000000"/>
                </a:solidFill>
              </a:defRPr>
            </a:pPr>
            <a:r>
              <a:rPr sz="3200" b="1" cap="all" spc="512">
                <a:solidFill>
                  <a:srgbClr val="FDA600"/>
                </a:solidFill>
              </a:rPr>
              <a:t>Iteración</a:t>
            </a:r>
          </a:p>
        </p:txBody>
      </p:sp>
      <p:sp>
        <p:nvSpPr>
          <p:cNvPr id="555" name="Shape 555"/>
          <p:cNvSpPr/>
          <p:nvPr/>
        </p:nvSpPr>
        <p:spPr>
          <a:xfrm>
            <a:off x="648361" y="1813053"/>
            <a:ext cx="11383567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 lvl="0" algn="l" defTabSz="233679">
              <a:defRPr sz="1800">
                <a:solidFill>
                  <a:srgbClr val="000000"/>
                </a:solidFill>
              </a:defRPr>
            </a:pPr>
            <a:r>
              <a:rPr sz="2480" cap="all" spc="396"/>
              <a:t>Modificación evolutiva en base a </a:t>
            </a:r>
            <a:r>
              <a:rPr sz="2480" b="1" cap="all" spc="396"/>
              <a:t>parámetros </a:t>
            </a:r>
          </a:p>
        </p:txBody>
      </p:sp>
      <p:sp>
        <p:nvSpPr>
          <p:cNvPr id="556" name="Shape 556"/>
          <p:cNvSpPr/>
          <p:nvPr/>
        </p:nvSpPr>
        <p:spPr>
          <a:xfrm>
            <a:off x="660400" y="508000"/>
            <a:ext cx="3678113" cy="508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>
            <a:lvl1pPr algn="l" defTabSz="566674">
              <a:defRPr sz="2328" cap="all" spc="372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 lvl="0">
              <a:defRPr sz="1800" cap="none" spc="0"/>
            </a:pPr>
            <a:r>
              <a:rPr sz="2328" cap="all" spc="372"/>
              <a:t>metodología: </a:t>
            </a:r>
          </a:p>
        </p:txBody>
      </p:sp>
      <p:sp>
        <p:nvSpPr>
          <p:cNvPr id="557" name="Shape 557"/>
          <p:cNvSpPr/>
          <p:nvPr/>
        </p:nvSpPr>
        <p:spPr>
          <a:xfrm>
            <a:off x="11006101" y="109724"/>
            <a:ext cx="1913864" cy="9459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 lvl="0" defTabSz="262889">
              <a:defRPr sz="1800">
                <a:solidFill>
                  <a:srgbClr val="000000"/>
                </a:solidFill>
              </a:defRPr>
            </a:pPr>
            <a:r>
              <a:rPr sz="2790" b="1" cap="all" spc="446">
                <a:solidFill>
                  <a:srgbClr val="55D7FF"/>
                </a:solidFill>
              </a:rPr>
              <a:t>DIs∫ing</a:t>
            </a:r>
          </a:p>
          <a:p>
            <a:pPr lvl="0" defTabSz="262889">
              <a:defRPr sz="1800">
                <a:solidFill>
                  <a:srgbClr val="000000"/>
                </a:solidFill>
              </a:defRPr>
            </a:pPr>
            <a:r>
              <a:rPr cap="all" spc="288">
                <a:solidFill>
                  <a:srgbClr val="55D7FF"/>
                </a:solidFill>
              </a:rPr>
              <a:t>uchile</a:t>
            </a:r>
          </a:p>
        </p:txBody>
      </p:sp>
      <p:sp>
        <p:nvSpPr>
          <p:cNvPr id="558" name="Shape 558"/>
          <p:cNvSpPr/>
          <p:nvPr/>
        </p:nvSpPr>
        <p:spPr>
          <a:xfrm flipV="1">
            <a:off x="-413147" y="3084751"/>
            <a:ext cx="13831094" cy="1"/>
          </a:xfrm>
          <a:prstGeom prst="line">
            <a:avLst/>
          </a:prstGeom>
          <a:ln w="12700">
            <a:solidFill>
              <a:srgbClr val="F1B441"/>
            </a:solidFill>
            <a:miter lim="400000"/>
          </a:ln>
        </p:spPr>
        <p:txBody>
          <a:bodyPr lIns="50800" tIns="50800" rIns="50800" bIns="50800" anchor="ctr"/>
          <a:lstStyle/>
          <a:p>
            <a:pPr lvl="0">
              <a:defRPr sz="2400" cap="all" spc="384">
                <a:solidFill>
                  <a:srgbClr val="55D7FF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endParaRPr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Shape 560"/>
          <p:cNvSpPr/>
          <p:nvPr/>
        </p:nvSpPr>
        <p:spPr>
          <a:xfrm>
            <a:off x="3674533" y="1240366"/>
            <a:ext cx="12748683" cy="6520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 algn="l" defTabSz="233679">
              <a:defRPr sz="3200" cap="all" spc="512">
                <a:solidFill>
                  <a:srgbClr val="000000"/>
                </a:solidFill>
              </a:defRPr>
            </a:lvl1pPr>
          </a:lstStyle>
          <a:p>
            <a:pPr lvl="0">
              <a:defRPr sz="1800" cap="none" spc="0"/>
            </a:pPr>
            <a:r>
              <a:rPr sz="3200" cap="all" spc="512"/>
              <a:t>parámetro</a:t>
            </a:r>
          </a:p>
        </p:txBody>
      </p:sp>
      <p:sp>
        <p:nvSpPr>
          <p:cNvPr id="561" name="Shape 561"/>
          <p:cNvSpPr/>
          <p:nvPr/>
        </p:nvSpPr>
        <p:spPr>
          <a:xfrm>
            <a:off x="648361" y="1842686"/>
            <a:ext cx="12772760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 algn="l" defTabSz="233679">
              <a:defRPr sz="2480" b="1" cap="all" spc="396">
                <a:solidFill>
                  <a:srgbClr val="000000"/>
                </a:solidFill>
              </a:defRPr>
            </a:lvl1pPr>
          </a:lstStyle>
          <a:p>
            <a:pPr lvl="0">
              <a:defRPr sz="1800" b="0" cap="none" spc="0"/>
            </a:pPr>
            <a:r>
              <a:rPr sz="2480" b="1" cap="all" spc="396"/>
              <a:t>rango de magnitud que controla la forma </a:t>
            </a:r>
          </a:p>
        </p:txBody>
      </p:sp>
      <p:sp>
        <p:nvSpPr>
          <p:cNvPr id="562" name="Shape 562"/>
          <p:cNvSpPr/>
          <p:nvPr/>
        </p:nvSpPr>
        <p:spPr>
          <a:xfrm>
            <a:off x="660400" y="508000"/>
            <a:ext cx="3678113" cy="508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>
            <a:lvl1pPr algn="l" defTabSz="566674">
              <a:defRPr sz="2328" cap="all" spc="372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 lvl="0">
              <a:defRPr sz="1800" cap="none" spc="0"/>
            </a:pPr>
            <a:r>
              <a:rPr sz="2328" cap="all" spc="372"/>
              <a:t>metodología: </a:t>
            </a:r>
          </a:p>
        </p:txBody>
      </p:sp>
      <p:sp>
        <p:nvSpPr>
          <p:cNvPr id="563" name="Shape 563"/>
          <p:cNvSpPr/>
          <p:nvPr/>
        </p:nvSpPr>
        <p:spPr>
          <a:xfrm>
            <a:off x="11006101" y="109724"/>
            <a:ext cx="1913864" cy="9459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 lvl="0" defTabSz="262889">
              <a:defRPr sz="1800">
                <a:solidFill>
                  <a:srgbClr val="000000"/>
                </a:solidFill>
              </a:defRPr>
            </a:pPr>
            <a:r>
              <a:rPr sz="2790" b="1" cap="all" spc="446">
                <a:solidFill>
                  <a:srgbClr val="55D7FF"/>
                </a:solidFill>
              </a:rPr>
              <a:t>DIs∫ing</a:t>
            </a:r>
          </a:p>
          <a:p>
            <a:pPr lvl="0" defTabSz="262889">
              <a:defRPr sz="1800">
                <a:solidFill>
                  <a:srgbClr val="000000"/>
                </a:solidFill>
              </a:defRPr>
            </a:pPr>
            <a:r>
              <a:rPr cap="all" spc="288">
                <a:solidFill>
                  <a:srgbClr val="55D7FF"/>
                </a:solidFill>
              </a:rPr>
              <a:t>uchile</a:t>
            </a:r>
          </a:p>
        </p:txBody>
      </p:sp>
      <p:sp>
        <p:nvSpPr>
          <p:cNvPr id="564" name="Shape 564"/>
          <p:cNvSpPr/>
          <p:nvPr/>
        </p:nvSpPr>
        <p:spPr>
          <a:xfrm flipV="1">
            <a:off x="-413147" y="3084751"/>
            <a:ext cx="13831094" cy="1"/>
          </a:xfrm>
          <a:prstGeom prst="line">
            <a:avLst/>
          </a:prstGeom>
          <a:ln w="12700">
            <a:solidFill>
              <a:srgbClr val="F1B441"/>
            </a:solidFill>
            <a:miter lim="400000"/>
          </a:ln>
        </p:spPr>
        <p:txBody>
          <a:bodyPr lIns="50800" tIns="50800" rIns="50800" bIns="50800" anchor="ctr"/>
          <a:lstStyle/>
          <a:p>
            <a:pPr lvl="0">
              <a:defRPr sz="2400" cap="all" spc="384">
                <a:solidFill>
                  <a:srgbClr val="55D7FF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endParaRPr/>
          </a:p>
        </p:txBody>
      </p:sp>
      <p:sp>
        <p:nvSpPr>
          <p:cNvPr id="566" name="Shape 566"/>
          <p:cNvSpPr/>
          <p:nvPr/>
        </p:nvSpPr>
        <p:spPr>
          <a:xfrm>
            <a:off x="660399" y="1240366"/>
            <a:ext cx="3119372" cy="6520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 algn="l" defTabSz="233679">
              <a:defRPr sz="3200" b="1" cap="all" spc="512">
                <a:solidFill>
                  <a:srgbClr val="FDA600"/>
                </a:solidFill>
              </a:defRPr>
            </a:lvl1pPr>
          </a:lstStyle>
          <a:p>
            <a:pPr lvl="0">
              <a:defRPr sz="1800" b="0" cap="none" spc="0">
                <a:solidFill>
                  <a:srgbClr val="000000"/>
                </a:solidFill>
              </a:defRPr>
            </a:pPr>
            <a:r>
              <a:rPr sz="3200" b="1" cap="all" spc="512">
                <a:solidFill>
                  <a:srgbClr val="FDA600"/>
                </a:solidFill>
              </a:rPr>
              <a:t>Iteración:</a:t>
            </a:r>
          </a:p>
        </p:txBody>
      </p:sp>
      <p:pic>
        <p:nvPicPr>
          <p:cNvPr id="4" name="parameters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3106277"/>
            <a:ext cx="13004800" cy="907735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Shape 568"/>
          <p:cNvSpPr/>
          <p:nvPr/>
        </p:nvSpPr>
        <p:spPr>
          <a:xfrm>
            <a:off x="3674533" y="1240366"/>
            <a:ext cx="12748683" cy="6520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 algn="l" defTabSz="233679">
              <a:defRPr sz="3200" cap="all" spc="512">
                <a:solidFill>
                  <a:srgbClr val="000000"/>
                </a:solidFill>
              </a:defRPr>
            </a:lvl1pPr>
          </a:lstStyle>
          <a:p>
            <a:pPr lvl="0">
              <a:defRPr sz="1800" cap="none" spc="0"/>
            </a:pPr>
            <a:r>
              <a:rPr sz="3200" cap="all" spc="512"/>
              <a:t>parámetro</a:t>
            </a:r>
          </a:p>
        </p:txBody>
      </p:sp>
      <p:sp>
        <p:nvSpPr>
          <p:cNvPr id="569" name="Shape 569"/>
          <p:cNvSpPr/>
          <p:nvPr/>
        </p:nvSpPr>
        <p:spPr>
          <a:xfrm>
            <a:off x="648361" y="1842686"/>
            <a:ext cx="12772760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 algn="l" defTabSz="233679">
              <a:defRPr sz="2480" b="1" cap="all" spc="396">
                <a:solidFill>
                  <a:srgbClr val="000000"/>
                </a:solidFill>
              </a:defRPr>
            </a:lvl1pPr>
          </a:lstStyle>
          <a:p>
            <a:pPr lvl="0">
              <a:defRPr sz="1800" b="0" cap="none" spc="0"/>
            </a:pPr>
            <a:r>
              <a:rPr sz="2480" b="1" cap="all" spc="396"/>
              <a:t>rango de magnitud que controla la forma </a:t>
            </a:r>
          </a:p>
        </p:txBody>
      </p:sp>
      <p:sp>
        <p:nvSpPr>
          <p:cNvPr id="570" name="Shape 570"/>
          <p:cNvSpPr/>
          <p:nvPr/>
        </p:nvSpPr>
        <p:spPr>
          <a:xfrm>
            <a:off x="660400" y="508000"/>
            <a:ext cx="3678113" cy="508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>
            <a:lvl1pPr algn="l" defTabSz="566674">
              <a:defRPr sz="2328" cap="all" spc="372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 lvl="0">
              <a:defRPr sz="1800" cap="none" spc="0"/>
            </a:pPr>
            <a:r>
              <a:rPr sz="2328" cap="all" spc="372"/>
              <a:t>metodología: </a:t>
            </a:r>
          </a:p>
        </p:txBody>
      </p:sp>
      <p:sp>
        <p:nvSpPr>
          <p:cNvPr id="571" name="Shape 571"/>
          <p:cNvSpPr/>
          <p:nvPr/>
        </p:nvSpPr>
        <p:spPr>
          <a:xfrm>
            <a:off x="11006101" y="109724"/>
            <a:ext cx="1913864" cy="9459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 lvl="0" defTabSz="262889">
              <a:defRPr sz="1800">
                <a:solidFill>
                  <a:srgbClr val="000000"/>
                </a:solidFill>
              </a:defRPr>
            </a:pPr>
            <a:r>
              <a:rPr sz="2790" b="1" cap="all" spc="446">
                <a:solidFill>
                  <a:srgbClr val="55D7FF"/>
                </a:solidFill>
              </a:rPr>
              <a:t>DIs∫ing</a:t>
            </a:r>
          </a:p>
          <a:p>
            <a:pPr lvl="0" defTabSz="262889">
              <a:defRPr sz="1800">
                <a:solidFill>
                  <a:srgbClr val="000000"/>
                </a:solidFill>
              </a:defRPr>
            </a:pPr>
            <a:r>
              <a:rPr cap="all" spc="288">
                <a:solidFill>
                  <a:srgbClr val="55D7FF"/>
                </a:solidFill>
              </a:rPr>
              <a:t>uchile</a:t>
            </a:r>
          </a:p>
        </p:txBody>
      </p:sp>
      <p:sp>
        <p:nvSpPr>
          <p:cNvPr id="572" name="Shape 572"/>
          <p:cNvSpPr/>
          <p:nvPr/>
        </p:nvSpPr>
        <p:spPr>
          <a:xfrm flipV="1">
            <a:off x="-413147" y="3084751"/>
            <a:ext cx="13831094" cy="1"/>
          </a:xfrm>
          <a:prstGeom prst="line">
            <a:avLst/>
          </a:prstGeom>
          <a:ln w="12700">
            <a:solidFill>
              <a:srgbClr val="F1B441"/>
            </a:solidFill>
            <a:miter lim="400000"/>
          </a:ln>
        </p:spPr>
        <p:txBody>
          <a:bodyPr lIns="50800" tIns="50800" rIns="50800" bIns="50800" anchor="ctr"/>
          <a:lstStyle/>
          <a:p>
            <a:pPr lvl="0">
              <a:defRPr sz="2400" cap="all" spc="384">
                <a:solidFill>
                  <a:srgbClr val="55D7FF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endParaRPr/>
          </a:p>
        </p:txBody>
      </p:sp>
      <p:sp>
        <p:nvSpPr>
          <p:cNvPr id="573" name="Shape 573"/>
          <p:cNvSpPr/>
          <p:nvPr/>
        </p:nvSpPr>
        <p:spPr>
          <a:xfrm>
            <a:off x="660400" y="1240366"/>
            <a:ext cx="3119371" cy="6520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 algn="l" defTabSz="233679">
              <a:defRPr sz="3200" b="1" cap="all" spc="512">
                <a:solidFill>
                  <a:srgbClr val="FDA600"/>
                </a:solidFill>
              </a:defRPr>
            </a:lvl1pPr>
          </a:lstStyle>
          <a:p>
            <a:pPr lvl="0">
              <a:defRPr sz="1800" b="0" cap="none" spc="0">
                <a:solidFill>
                  <a:srgbClr val="000000"/>
                </a:solidFill>
              </a:defRPr>
            </a:pPr>
            <a:r>
              <a:rPr sz="3200" b="1" cap="all" spc="512">
                <a:solidFill>
                  <a:srgbClr val="FDA600"/>
                </a:solidFill>
              </a:rPr>
              <a:t>Iteración:</a:t>
            </a:r>
          </a:p>
        </p:txBody>
      </p:sp>
      <p:sp>
        <p:nvSpPr>
          <p:cNvPr id="574" name="Shape 574"/>
          <p:cNvSpPr/>
          <p:nvPr/>
        </p:nvSpPr>
        <p:spPr>
          <a:xfrm>
            <a:off x="512894" y="3286253"/>
            <a:ext cx="3973124" cy="62789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 lvl="0" algn="l" defTabSz="297941">
              <a:defRPr sz="1800">
                <a:solidFill>
                  <a:srgbClr val="000000"/>
                </a:solidFill>
              </a:defRPr>
            </a:pPr>
            <a:r>
              <a:rPr sz="3162" b="1" cap="all" spc="505"/>
              <a:t>parámetros: </a:t>
            </a:r>
            <a:r>
              <a:rPr sz="3162" cap="all" spc="505"/>
              <a:t>variables que nos permiten controlar una forma y las relaciones entre los componentes de un sistema</a:t>
            </a:r>
          </a:p>
        </p:txBody>
      </p:sp>
      <p:pic>
        <p:nvPicPr>
          <p:cNvPr id="575" name="MagicTree2.jpg"/>
          <p:cNvPicPr/>
          <p:nvPr/>
        </p:nvPicPr>
        <p:blipFill>
          <a:blip r:embed="rId2">
            <a:extLst/>
          </a:blip>
          <a:srcRect b="50347"/>
          <a:stretch>
            <a:fillRect/>
          </a:stretch>
        </p:blipFill>
        <p:spPr>
          <a:xfrm>
            <a:off x="4536611" y="3275631"/>
            <a:ext cx="4304191" cy="4842934"/>
          </a:xfrm>
          <a:prstGeom prst="rect">
            <a:avLst/>
          </a:prstGeom>
          <a:ln w="12700">
            <a:miter lim="400000"/>
          </a:ln>
        </p:spPr>
      </p:pic>
      <p:pic>
        <p:nvPicPr>
          <p:cNvPr id="576" name="MagicTree2.jpg"/>
          <p:cNvPicPr/>
          <p:nvPr/>
        </p:nvPicPr>
        <p:blipFill>
          <a:blip r:embed="rId2">
            <a:extLst/>
          </a:blip>
          <a:srcRect t="50099"/>
          <a:stretch>
            <a:fillRect/>
          </a:stretch>
        </p:blipFill>
        <p:spPr>
          <a:xfrm>
            <a:off x="8498972" y="3685381"/>
            <a:ext cx="4304190" cy="4867077"/>
          </a:xfrm>
          <a:prstGeom prst="rect">
            <a:avLst/>
          </a:prstGeom>
          <a:ln w="12700">
            <a:miter lim="400000"/>
          </a:ln>
        </p:spPr>
      </p:pic>
      <p:sp>
        <p:nvSpPr>
          <p:cNvPr id="577" name="Shape 577"/>
          <p:cNvSpPr/>
          <p:nvPr/>
        </p:nvSpPr>
        <p:spPr>
          <a:xfrm>
            <a:off x="8404875" y="9146935"/>
            <a:ext cx="4492303" cy="3699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/>
          <a:p>
            <a:pPr lvl="0" algn="l" defTabSz="309625">
              <a:defRPr sz="1800">
                <a:solidFill>
                  <a:srgbClr val="000000"/>
                </a:solidFill>
              </a:defRPr>
            </a:pPr>
            <a:r>
              <a:rPr sz="1271" u="sng" cap="all" spc="203">
                <a:latin typeface="Avenir Book"/>
                <a:ea typeface="Avenir Book"/>
                <a:cs typeface="Avenir Book"/>
                <a:sym typeface="Avenir Book"/>
                <a:hlinkClick r:id="rId3"/>
              </a:rPr>
              <a:t>http://jianggonglue.com/magic-tree/:</a:t>
            </a:r>
            <a:r>
              <a:rPr sz="1271" cap="all" spc="203">
                <a:latin typeface="Avenir Book"/>
                <a:ea typeface="Avenir Book"/>
                <a:cs typeface="Avenir Book"/>
                <a:sym typeface="Avenir Book"/>
              </a:rPr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9" name="magictree2.1.jpg"/>
          <p:cNvPicPr/>
          <p:nvPr/>
        </p:nvPicPr>
        <p:blipFill>
          <a:blip r:embed="rId2">
            <a:extLst/>
          </a:blip>
          <a:srcRect t="75336" b="7783"/>
          <a:stretch>
            <a:fillRect/>
          </a:stretch>
        </p:blipFill>
        <p:spPr>
          <a:xfrm>
            <a:off x="6124653" y="8143874"/>
            <a:ext cx="6905204" cy="1646438"/>
          </a:xfrm>
          <a:prstGeom prst="rect">
            <a:avLst/>
          </a:prstGeom>
          <a:ln w="12700">
            <a:miter lim="400000"/>
          </a:ln>
        </p:spPr>
      </p:pic>
      <p:sp>
        <p:nvSpPr>
          <p:cNvPr id="580" name="Shape 580"/>
          <p:cNvSpPr/>
          <p:nvPr/>
        </p:nvSpPr>
        <p:spPr>
          <a:xfrm>
            <a:off x="3674533" y="1240366"/>
            <a:ext cx="12748683" cy="6520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 algn="l" defTabSz="233679">
              <a:defRPr sz="3200" cap="all" spc="512">
                <a:solidFill>
                  <a:srgbClr val="000000"/>
                </a:solidFill>
              </a:defRPr>
            </a:lvl1pPr>
          </a:lstStyle>
          <a:p>
            <a:pPr lvl="0">
              <a:defRPr sz="1800" cap="none" spc="0"/>
            </a:pPr>
            <a:r>
              <a:rPr sz="3200" cap="all" spc="512"/>
              <a:t>parámetro</a:t>
            </a:r>
          </a:p>
        </p:txBody>
      </p:sp>
      <p:sp>
        <p:nvSpPr>
          <p:cNvPr id="581" name="Shape 581"/>
          <p:cNvSpPr/>
          <p:nvPr/>
        </p:nvSpPr>
        <p:spPr>
          <a:xfrm>
            <a:off x="648361" y="1842686"/>
            <a:ext cx="12772760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 algn="l" defTabSz="233679">
              <a:defRPr sz="2480" b="1" cap="all" spc="396">
                <a:solidFill>
                  <a:srgbClr val="000000"/>
                </a:solidFill>
              </a:defRPr>
            </a:lvl1pPr>
          </a:lstStyle>
          <a:p>
            <a:pPr lvl="0">
              <a:defRPr sz="1800" b="0" cap="none" spc="0"/>
            </a:pPr>
            <a:r>
              <a:rPr sz="2480" b="1" cap="all" spc="396"/>
              <a:t>rango de magnitud que controla la forma </a:t>
            </a:r>
          </a:p>
        </p:txBody>
      </p:sp>
      <p:sp>
        <p:nvSpPr>
          <p:cNvPr id="582" name="Shape 582"/>
          <p:cNvSpPr/>
          <p:nvPr/>
        </p:nvSpPr>
        <p:spPr>
          <a:xfrm>
            <a:off x="660400" y="508000"/>
            <a:ext cx="3678113" cy="508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>
            <a:lvl1pPr algn="l" defTabSz="566674">
              <a:defRPr sz="2328" cap="all" spc="372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 lvl="0">
              <a:defRPr sz="1800" cap="none" spc="0"/>
            </a:pPr>
            <a:r>
              <a:rPr sz="2328" cap="all" spc="372"/>
              <a:t>metodología: </a:t>
            </a:r>
          </a:p>
        </p:txBody>
      </p:sp>
      <p:sp>
        <p:nvSpPr>
          <p:cNvPr id="583" name="Shape 583"/>
          <p:cNvSpPr/>
          <p:nvPr/>
        </p:nvSpPr>
        <p:spPr>
          <a:xfrm>
            <a:off x="11006101" y="109724"/>
            <a:ext cx="1913864" cy="9459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 lvl="0" defTabSz="262889">
              <a:defRPr sz="1800">
                <a:solidFill>
                  <a:srgbClr val="000000"/>
                </a:solidFill>
              </a:defRPr>
            </a:pPr>
            <a:r>
              <a:rPr sz="2790" b="1" cap="all" spc="446">
                <a:solidFill>
                  <a:srgbClr val="55D7FF"/>
                </a:solidFill>
              </a:rPr>
              <a:t>DIs∫ing</a:t>
            </a:r>
          </a:p>
          <a:p>
            <a:pPr lvl="0" defTabSz="262889">
              <a:defRPr sz="1800">
                <a:solidFill>
                  <a:srgbClr val="000000"/>
                </a:solidFill>
              </a:defRPr>
            </a:pPr>
            <a:r>
              <a:rPr cap="all" spc="288">
                <a:solidFill>
                  <a:srgbClr val="55D7FF"/>
                </a:solidFill>
              </a:rPr>
              <a:t>uchile</a:t>
            </a:r>
          </a:p>
        </p:txBody>
      </p:sp>
      <p:sp>
        <p:nvSpPr>
          <p:cNvPr id="584" name="Shape 584"/>
          <p:cNvSpPr/>
          <p:nvPr/>
        </p:nvSpPr>
        <p:spPr>
          <a:xfrm flipV="1">
            <a:off x="-413147" y="3084751"/>
            <a:ext cx="13831094" cy="1"/>
          </a:xfrm>
          <a:prstGeom prst="line">
            <a:avLst/>
          </a:prstGeom>
          <a:ln w="12700">
            <a:solidFill>
              <a:srgbClr val="F1B441"/>
            </a:solidFill>
            <a:miter lim="400000"/>
          </a:ln>
        </p:spPr>
        <p:txBody>
          <a:bodyPr lIns="50800" tIns="50800" rIns="50800" bIns="50800" anchor="ctr"/>
          <a:lstStyle/>
          <a:p>
            <a:pPr lvl="0">
              <a:defRPr sz="2400" cap="all" spc="384">
                <a:solidFill>
                  <a:srgbClr val="55D7FF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endParaRPr/>
          </a:p>
        </p:txBody>
      </p:sp>
      <p:sp>
        <p:nvSpPr>
          <p:cNvPr id="585" name="Shape 585"/>
          <p:cNvSpPr/>
          <p:nvPr/>
        </p:nvSpPr>
        <p:spPr>
          <a:xfrm>
            <a:off x="660400" y="1240366"/>
            <a:ext cx="3119371" cy="6520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 algn="l" defTabSz="233679">
              <a:defRPr sz="3200" b="1" cap="all" spc="512">
                <a:solidFill>
                  <a:srgbClr val="FDA600"/>
                </a:solidFill>
              </a:defRPr>
            </a:lvl1pPr>
          </a:lstStyle>
          <a:p>
            <a:pPr lvl="0">
              <a:defRPr sz="1800" b="0" cap="none" spc="0">
                <a:solidFill>
                  <a:srgbClr val="000000"/>
                </a:solidFill>
              </a:defRPr>
            </a:pPr>
            <a:r>
              <a:rPr sz="3200" b="1" cap="all" spc="512">
                <a:solidFill>
                  <a:srgbClr val="FDA600"/>
                </a:solidFill>
              </a:rPr>
              <a:t>Iteración:</a:t>
            </a:r>
          </a:p>
        </p:txBody>
      </p:sp>
      <p:sp>
        <p:nvSpPr>
          <p:cNvPr id="586" name="Shape 586"/>
          <p:cNvSpPr/>
          <p:nvPr/>
        </p:nvSpPr>
        <p:spPr>
          <a:xfrm>
            <a:off x="512894" y="3286253"/>
            <a:ext cx="4788570" cy="62789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 lvl="0" algn="l" defTabSz="303783">
              <a:defRPr sz="1800">
                <a:solidFill>
                  <a:srgbClr val="000000"/>
                </a:solidFill>
              </a:defRPr>
            </a:pPr>
            <a:r>
              <a:rPr sz="3223" b="1" cap="all" spc="515" dirty="0"/>
              <a:t>parámetros: </a:t>
            </a:r>
            <a:r>
              <a:rPr sz="3223" cap="all" spc="515" dirty="0"/>
              <a:t>variables que nos permiten controlar una forma y las relaciones entre los componentes de un sistema, </a:t>
            </a:r>
            <a:r>
              <a:rPr sz="3223" b="1" cap="all" spc="515" dirty="0"/>
              <a:t>para lograr un efecto deseado</a:t>
            </a:r>
          </a:p>
        </p:txBody>
      </p:sp>
      <p:pic>
        <p:nvPicPr>
          <p:cNvPr id="587" name="magictree2.1.jpg"/>
          <p:cNvPicPr/>
          <p:nvPr/>
        </p:nvPicPr>
        <p:blipFill>
          <a:blip r:embed="rId2">
            <a:extLst/>
          </a:blip>
          <a:srcRect t="16310" b="28519"/>
          <a:stretch>
            <a:fillRect/>
          </a:stretch>
        </p:blipFill>
        <p:spPr>
          <a:xfrm>
            <a:off x="6124653" y="3099568"/>
            <a:ext cx="6905204" cy="538103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Shape 589"/>
          <p:cNvSpPr/>
          <p:nvPr/>
        </p:nvSpPr>
        <p:spPr>
          <a:xfrm>
            <a:off x="660400" y="1240366"/>
            <a:ext cx="12748683" cy="6520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 algn="l" defTabSz="233679">
              <a:defRPr sz="3200" b="1" cap="all" spc="512">
                <a:solidFill>
                  <a:srgbClr val="FDA600"/>
                </a:solidFill>
              </a:defRPr>
            </a:lvl1pPr>
          </a:lstStyle>
          <a:p>
            <a:pPr lvl="0">
              <a:defRPr sz="1800" b="0" cap="none" spc="0">
                <a:solidFill>
                  <a:srgbClr val="000000"/>
                </a:solidFill>
              </a:defRPr>
            </a:pPr>
            <a:r>
              <a:rPr sz="3200" b="1" cap="all" spc="512">
                <a:solidFill>
                  <a:srgbClr val="FDA600"/>
                </a:solidFill>
              </a:rPr>
              <a:t>desarrollo de producto</a:t>
            </a:r>
          </a:p>
        </p:txBody>
      </p:sp>
      <p:sp>
        <p:nvSpPr>
          <p:cNvPr id="590" name="Shape 590"/>
          <p:cNvSpPr/>
          <p:nvPr/>
        </p:nvSpPr>
        <p:spPr>
          <a:xfrm>
            <a:off x="660400" y="508000"/>
            <a:ext cx="3678113" cy="508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>
            <a:lvl1pPr algn="l" defTabSz="566674">
              <a:defRPr sz="2328" cap="all" spc="372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 lvl="0">
              <a:defRPr sz="1800" cap="none" spc="0"/>
            </a:pPr>
            <a:r>
              <a:rPr sz="2328" cap="all" spc="372"/>
              <a:t>metodología: </a:t>
            </a:r>
          </a:p>
        </p:txBody>
      </p:sp>
      <p:sp>
        <p:nvSpPr>
          <p:cNvPr id="591" name="Shape 591"/>
          <p:cNvSpPr/>
          <p:nvPr/>
        </p:nvSpPr>
        <p:spPr>
          <a:xfrm>
            <a:off x="11006101" y="109724"/>
            <a:ext cx="1913864" cy="9459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 lvl="0" defTabSz="262889">
              <a:defRPr sz="1800">
                <a:solidFill>
                  <a:srgbClr val="000000"/>
                </a:solidFill>
              </a:defRPr>
            </a:pPr>
            <a:r>
              <a:rPr sz="2790" b="1" cap="all" spc="446">
                <a:solidFill>
                  <a:srgbClr val="55D7FF"/>
                </a:solidFill>
              </a:rPr>
              <a:t>DIs∫ing</a:t>
            </a:r>
          </a:p>
          <a:p>
            <a:pPr lvl="0" defTabSz="262889">
              <a:defRPr sz="1800">
                <a:solidFill>
                  <a:srgbClr val="000000"/>
                </a:solidFill>
              </a:defRPr>
            </a:pPr>
            <a:r>
              <a:rPr cap="all" spc="288">
                <a:solidFill>
                  <a:srgbClr val="55D7FF"/>
                </a:solidFill>
              </a:rPr>
              <a:t>uchile</a:t>
            </a:r>
          </a:p>
        </p:txBody>
      </p:sp>
      <p:sp>
        <p:nvSpPr>
          <p:cNvPr id="592" name="Shape 592"/>
          <p:cNvSpPr/>
          <p:nvPr/>
        </p:nvSpPr>
        <p:spPr>
          <a:xfrm flipV="1">
            <a:off x="-413147" y="3084751"/>
            <a:ext cx="13831094" cy="1"/>
          </a:xfrm>
          <a:prstGeom prst="line">
            <a:avLst/>
          </a:prstGeom>
          <a:ln w="12700">
            <a:solidFill>
              <a:srgbClr val="F1B441"/>
            </a:solidFill>
            <a:miter lim="400000"/>
          </a:ln>
        </p:spPr>
        <p:txBody>
          <a:bodyPr lIns="50800" tIns="50800" rIns="50800" bIns="50800" anchor="ctr"/>
          <a:lstStyle/>
          <a:p>
            <a:pPr lvl="0">
              <a:defRPr sz="2400" cap="all" spc="384">
                <a:solidFill>
                  <a:srgbClr val="55D7FF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endParaRPr/>
          </a:p>
        </p:txBody>
      </p:sp>
      <p:sp>
        <p:nvSpPr>
          <p:cNvPr id="593" name="Shape 593"/>
          <p:cNvSpPr/>
          <p:nvPr/>
        </p:nvSpPr>
        <p:spPr>
          <a:xfrm>
            <a:off x="287866" y="3437466"/>
            <a:ext cx="3678114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>
            <a:lvl1pPr algn="l" defTabSz="566674">
              <a:defRPr sz="2328" cap="all" spc="372"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 lvl="0">
              <a:defRPr sz="1800" cap="none" spc="0">
                <a:solidFill>
                  <a:srgbClr val="000000"/>
                </a:solidFill>
              </a:defRPr>
            </a:pPr>
            <a:r>
              <a:rPr sz="2328" cap="all" spc="372">
                <a:solidFill>
                  <a:srgbClr val="FFFFFF"/>
                </a:solidFill>
              </a:rPr>
              <a:t>Observar</a:t>
            </a:r>
          </a:p>
        </p:txBody>
      </p:sp>
      <p:sp>
        <p:nvSpPr>
          <p:cNvPr id="594" name="Shape 594"/>
          <p:cNvSpPr/>
          <p:nvPr/>
        </p:nvSpPr>
        <p:spPr>
          <a:xfrm>
            <a:off x="8619066" y="3251199"/>
            <a:ext cx="3678114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>
            <a:lvl1pPr algn="l" defTabSz="566674">
              <a:defRPr sz="2328" cap="all" spc="372"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 lvl="0">
              <a:defRPr sz="1800" cap="none" spc="0">
                <a:solidFill>
                  <a:srgbClr val="000000"/>
                </a:solidFill>
              </a:defRPr>
            </a:pPr>
            <a:r>
              <a:rPr sz="2328" cap="all" spc="372">
                <a:solidFill>
                  <a:srgbClr val="FFFFFF"/>
                </a:solidFill>
              </a:rPr>
              <a:t>entender</a:t>
            </a:r>
          </a:p>
        </p:txBody>
      </p:sp>
      <p:pic>
        <p:nvPicPr>
          <p:cNvPr id="595" name="Festo-Air-Jelly.jpg"/>
          <p:cNvPicPr/>
          <p:nvPr/>
        </p:nvPicPr>
        <p:blipFill>
          <a:blip r:embed="rId2">
            <a:extLst/>
          </a:blip>
          <a:srcRect t="22291"/>
          <a:stretch>
            <a:fillRect/>
          </a:stretch>
        </p:blipFill>
        <p:spPr>
          <a:xfrm>
            <a:off x="-25533" y="3100732"/>
            <a:ext cx="13055866" cy="675947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7" name="jfish1.gif"/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/>
          </a:blip>
          <a:stretch>
            <a:fillRect/>
          </a:stretch>
        </p:blipFill>
        <p:spPr>
          <a:xfrm>
            <a:off x="-3077369" y="3078401"/>
            <a:ext cx="13029672" cy="7333844"/>
          </a:xfrm>
          <a:prstGeom prst="rect">
            <a:avLst/>
          </a:prstGeom>
        </p:spPr>
      </p:pic>
      <p:sp>
        <p:nvSpPr>
          <p:cNvPr id="598" name="Shape 598"/>
          <p:cNvSpPr/>
          <p:nvPr/>
        </p:nvSpPr>
        <p:spPr>
          <a:xfrm>
            <a:off x="660400" y="1240366"/>
            <a:ext cx="12748683" cy="6520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 algn="l" defTabSz="233679">
              <a:defRPr sz="3200" b="1" cap="all" spc="512">
                <a:solidFill>
                  <a:srgbClr val="FDA600"/>
                </a:solidFill>
              </a:defRPr>
            </a:lvl1pPr>
          </a:lstStyle>
          <a:p>
            <a:pPr lvl="0">
              <a:defRPr sz="1800" b="0" cap="none" spc="0">
                <a:solidFill>
                  <a:srgbClr val="000000"/>
                </a:solidFill>
              </a:defRPr>
            </a:pPr>
            <a:r>
              <a:rPr sz="3200" b="1" cap="all" spc="512">
                <a:solidFill>
                  <a:srgbClr val="FDA600"/>
                </a:solidFill>
              </a:rPr>
              <a:t>desarrollo de producto</a:t>
            </a:r>
          </a:p>
        </p:txBody>
      </p:sp>
      <p:sp>
        <p:nvSpPr>
          <p:cNvPr id="599" name="Shape 599"/>
          <p:cNvSpPr/>
          <p:nvPr/>
        </p:nvSpPr>
        <p:spPr>
          <a:xfrm>
            <a:off x="648361" y="1813053"/>
            <a:ext cx="12772760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 algn="l" defTabSz="233679">
              <a:defRPr sz="2480" b="1" cap="all" spc="396">
                <a:solidFill>
                  <a:srgbClr val="000000"/>
                </a:solidFill>
              </a:defRPr>
            </a:lvl1pPr>
          </a:lstStyle>
          <a:p>
            <a:pPr lvl="0">
              <a:defRPr sz="1800" b="0" cap="none" spc="0"/>
            </a:pPr>
            <a:r>
              <a:rPr sz="2480" b="1" cap="all" spc="396"/>
              <a:t>exploración biomimética</a:t>
            </a:r>
          </a:p>
        </p:txBody>
      </p:sp>
      <p:sp>
        <p:nvSpPr>
          <p:cNvPr id="600" name="Shape 600"/>
          <p:cNvSpPr/>
          <p:nvPr/>
        </p:nvSpPr>
        <p:spPr>
          <a:xfrm>
            <a:off x="660400" y="508000"/>
            <a:ext cx="3678113" cy="508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>
            <a:lvl1pPr algn="l" defTabSz="566674">
              <a:defRPr sz="2328" cap="all" spc="372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 lvl="0">
              <a:defRPr sz="1800" cap="none" spc="0"/>
            </a:pPr>
            <a:r>
              <a:rPr sz="2328" cap="all" spc="372"/>
              <a:t>metodología: </a:t>
            </a:r>
          </a:p>
        </p:txBody>
      </p:sp>
      <p:sp>
        <p:nvSpPr>
          <p:cNvPr id="601" name="Shape 601"/>
          <p:cNvSpPr/>
          <p:nvPr/>
        </p:nvSpPr>
        <p:spPr>
          <a:xfrm>
            <a:off x="11006101" y="109724"/>
            <a:ext cx="1913864" cy="9459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 lvl="0" defTabSz="262889">
              <a:defRPr sz="1800">
                <a:solidFill>
                  <a:srgbClr val="000000"/>
                </a:solidFill>
              </a:defRPr>
            </a:pPr>
            <a:r>
              <a:rPr sz="2790" b="1" cap="all" spc="446">
                <a:solidFill>
                  <a:srgbClr val="55D7FF"/>
                </a:solidFill>
              </a:rPr>
              <a:t>DIs∫ing</a:t>
            </a:r>
          </a:p>
          <a:p>
            <a:pPr lvl="0" defTabSz="262889">
              <a:defRPr sz="1800">
                <a:solidFill>
                  <a:srgbClr val="000000"/>
                </a:solidFill>
              </a:defRPr>
            </a:pPr>
            <a:r>
              <a:rPr cap="all" spc="288">
                <a:solidFill>
                  <a:srgbClr val="55D7FF"/>
                </a:solidFill>
              </a:rPr>
              <a:t>uchile</a:t>
            </a:r>
          </a:p>
        </p:txBody>
      </p:sp>
      <p:sp>
        <p:nvSpPr>
          <p:cNvPr id="602" name="Shape 602"/>
          <p:cNvSpPr/>
          <p:nvPr/>
        </p:nvSpPr>
        <p:spPr>
          <a:xfrm flipV="1">
            <a:off x="-413147" y="3084751"/>
            <a:ext cx="13831094" cy="1"/>
          </a:xfrm>
          <a:prstGeom prst="line">
            <a:avLst/>
          </a:prstGeom>
          <a:ln w="12700">
            <a:solidFill>
              <a:srgbClr val="F1B441"/>
            </a:solidFill>
            <a:miter lim="400000"/>
          </a:ln>
        </p:spPr>
        <p:txBody>
          <a:bodyPr lIns="50800" tIns="50800" rIns="50800" bIns="50800" anchor="ctr"/>
          <a:lstStyle/>
          <a:p>
            <a:pPr lvl="0">
              <a:defRPr sz="2400" cap="all" spc="384">
                <a:solidFill>
                  <a:srgbClr val="55D7FF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endParaRPr/>
          </a:p>
        </p:txBody>
      </p:sp>
      <p:pic>
        <p:nvPicPr>
          <p:cNvPr id="603" name="jfish2.gif"/>
          <p:cNvPicPr/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>
            <a:extLst/>
          </a:blip>
          <a:stretch>
            <a:fillRect/>
          </a:stretch>
        </p:blipFill>
        <p:spPr>
          <a:xfrm>
            <a:off x="8551598" y="6482001"/>
            <a:ext cx="4445001" cy="3304118"/>
          </a:xfrm>
          <a:prstGeom prst="rect">
            <a:avLst/>
          </a:prstGeom>
        </p:spPr>
      </p:pic>
      <p:pic>
        <p:nvPicPr>
          <p:cNvPr id="604" name="jelly1.gif"/>
          <p:cNvPicPr/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>
            <a:extLst/>
          </a:blip>
          <a:stretch>
            <a:fillRect/>
          </a:stretch>
        </p:blipFill>
        <p:spPr>
          <a:xfrm>
            <a:off x="8506106" y="3078401"/>
            <a:ext cx="4535984" cy="3545473"/>
          </a:xfrm>
          <a:prstGeom prst="rect">
            <a:avLst/>
          </a:prstGeom>
        </p:spPr>
      </p:pic>
      <p:sp>
        <p:nvSpPr>
          <p:cNvPr id="605" name="Shape 605"/>
          <p:cNvSpPr/>
          <p:nvPr/>
        </p:nvSpPr>
        <p:spPr>
          <a:xfrm>
            <a:off x="287866" y="3437466"/>
            <a:ext cx="3678114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>
            <a:lvl1pPr algn="l" defTabSz="566674">
              <a:defRPr sz="2328" cap="all" spc="372"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 lvl="0">
              <a:defRPr sz="1800" cap="none" spc="0">
                <a:solidFill>
                  <a:srgbClr val="000000"/>
                </a:solidFill>
              </a:defRPr>
            </a:pPr>
            <a:r>
              <a:rPr sz="2328" cap="all" spc="372">
                <a:solidFill>
                  <a:srgbClr val="FFFFFF"/>
                </a:solidFill>
              </a:rPr>
              <a:t>Observar</a:t>
            </a:r>
          </a:p>
        </p:txBody>
      </p:sp>
      <p:sp>
        <p:nvSpPr>
          <p:cNvPr id="606" name="Shape 606"/>
          <p:cNvSpPr/>
          <p:nvPr/>
        </p:nvSpPr>
        <p:spPr>
          <a:xfrm>
            <a:off x="8619066" y="6993466"/>
            <a:ext cx="3678114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>
            <a:lvl1pPr algn="l" defTabSz="566674">
              <a:defRPr sz="2328" b="1" cap="all" spc="372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 lvl="0">
              <a:defRPr sz="1800" b="0" cap="none" spc="0"/>
            </a:pPr>
            <a:r>
              <a:rPr sz="2328" b="1" cap="all" spc="372"/>
              <a:t>entender</a:t>
            </a:r>
          </a:p>
        </p:txBody>
      </p:sp>
      <p:sp>
        <p:nvSpPr>
          <p:cNvPr id="607" name="Shape 607"/>
          <p:cNvSpPr/>
          <p:nvPr/>
        </p:nvSpPr>
        <p:spPr>
          <a:xfrm>
            <a:off x="8619066" y="3118106"/>
            <a:ext cx="3678114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>
            <a:lvl1pPr algn="l" defTabSz="566674">
              <a:defRPr sz="2328" cap="all" spc="372"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 lvl="0">
              <a:defRPr sz="1800" cap="none" spc="0">
                <a:solidFill>
                  <a:srgbClr val="000000"/>
                </a:solidFill>
              </a:defRPr>
            </a:pPr>
            <a:r>
              <a:rPr sz="2328" cap="all" spc="372">
                <a:solidFill>
                  <a:srgbClr val="FFFFFF"/>
                </a:solidFill>
              </a:rPr>
              <a:t>Replicar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0" fill="hold"/>
                                        <p:tgtEl>
                                          <p:spTgt spid="60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0" fill="hold"/>
                                        <p:tgtEl>
                                          <p:spTgt spid="59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0" fill="hold"/>
                                        <p:tgtEl>
                                          <p:spTgt spid="60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597"/>
                </p:tgtEl>
              </p:cMediaNode>
            </p:video>
            <p:video>
              <p:cMediaNode vol="100000">
                <p:cTn id="14" repeatCount="indefinite" fill="hold" display="0">
                  <p:stCondLst>
                    <p:cond delay="indefinite"/>
                  </p:stCondLst>
                </p:cTn>
                <p:tgtEl>
                  <p:spTgt spid="603"/>
                </p:tgtEl>
              </p:cMediaNode>
            </p:video>
            <p:video>
              <p:cMediaNode vol="10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604"/>
                </p:tgtEl>
              </p:cMediaNode>
            </p:video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9" name="jelly water.gif"/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8780294" y="3078401"/>
            <a:ext cx="4218620" cy="7509144"/>
          </a:xfrm>
          <a:prstGeom prst="rect">
            <a:avLst/>
          </a:prstGeom>
        </p:spPr>
      </p:pic>
      <p:sp>
        <p:nvSpPr>
          <p:cNvPr id="610" name="Shape 610"/>
          <p:cNvSpPr/>
          <p:nvPr/>
        </p:nvSpPr>
        <p:spPr>
          <a:xfrm>
            <a:off x="660400" y="1240366"/>
            <a:ext cx="12748683" cy="6520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 algn="l" defTabSz="233679">
              <a:defRPr sz="3200" b="1" cap="all" spc="512">
                <a:solidFill>
                  <a:srgbClr val="FDA600"/>
                </a:solidFill>
              </a:defRPr>
            </a:lvl1pPr>
          </a:lstStyle>
          <a:p>
            <a:pPr lvl="0">
              <a:defRPr sz="1800" b="0" cap="none" spc="0">
                <a:solidFill>
                  <a:srgbClr val="000000"/>
                </a:solidFill>
              </a:defRPr>
            </a:pPr>
            <a:r>
              <a:rPr sz="3200" b="1" cap="all" spc="512">
                <a:solidFill>
                  <a:srgbClr val="FDA600"/>
                </a:solidFill>
              </a:rPr>
              <a:t>desarrollo de producto</a:t>
            </a:r>
          </a:p>
        </p:txBody>
      </p:sp>
      <p:sp>
        <p:nvSpPr>
          <p:cNvPr id="611" name="Shape 611"/>
          <p:cNvSpPr/>
          <p:nvPr/>
        </p:nvSpPr>
        <p:spPr>
          <a:xfrm>
            <a:off x="648361" y="1813053"/>
            <a:ext cx="12772760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 algn="l" defTabSz="233679">
              <a:defRPr sz="2480" b="1" cap="all" spc="396">
                <a:solidFill>
                  <a:srgbClr val="000000"/>
                </a:solidFill>
              </a:defRPr>
            </a:lvl1pPr>
          </a:lstStyle>
          <a:p>
            <a:pPr lvl="0">
              <a:defRPr sz="1800" b="0" cap="none" spc="0"/>
            </a:pPr>
            <a:r>
              <a:rPr sz="2480" b="1" cap="all" spc="396"/>
              <a:t>integrar criterios de producto</a:t>
            </a:r>
          </a:p>
        </p:txBody>
      </p:sp>
      <p:sp>
        <p:nvSpPr>
          <p:cNvPr id="612" name="Shape 612"/>
          <p:cNvSpPr/>
          <p:nvPr/>
        </p:nvSpPr>
        <p:spPr>
          <a:xfrm>
            <a:off x="660400" y="508000"/>
            <a:ext cx="3678113" cy="508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>
            <a:lvl1pPr algn="l" defTabSz="566674">
              <a:defRPr sz="2328" cap="all" spc="372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 lvl="0">
              <a:defRPr sz="1800" cap="none" spc="0"/>
            </a:pPr>
            <a:r>
              <a:rPr sz="2328" cap="all" spc="372"/>
              <a:t>metodología: </a:t>
            </a:r>
          </a:p>
        </p:txBody>
      </p:sp>
      <p:sp>
        <p:nvSpPr>
          <p:cNvPr id="613" name="Shape 613"/>
          <p:cNvSpPr/>
          <p:nvPr/>
        </p:nvSpPr>
        <p:spPr>
          <a:xfrm>
            <a:off x="11006101" y="109724"/>
            <a:ext cx="1913864" cy="9459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 lvl="0" defTabSz="262889">
              <a:defRPr sz="1800">
                <a:solidFill>
                  <a:srgbClr val="000000"/>
                </a:solidFill>
              </a:defRPr>
            </a:pPr>
            <a:r>
              <a:rPr sz="2790" b="1" cap="all" spc="446">
                <a:solidFill>
                  <a:srgbClr val="55D7FF"/>
                </a:solidFill>
              </a:rPr>
              <a:t>DIs∫ing</a:t>
            </a:r>
          </a:p>
          <a:p>
            <a:pPr lvl="0" defTabSz="262889">
              <a:defRPr sz="1800">
                <a:solidFill>
                  <a:srgbClr val="000000"/>
                </a:solidFill>
              </a:defRPr>
            </a:pPr>
            <a:r>
              <a:rPr cap="all" spc="288">
                <a:solidFill>
                  <a:srgbClr val="55D7FF"/>
                </a:solidFill>
              </a:rPr>
              <a:t>uchile</a:t>
            </a:r>
          </a:p>
        </p:txBody>
      </p:sp>
      <p:sp>
        <p:nvSpPr>
          <p:cNvPr id="614" name="Shape 614"/>
          <p:cNvSpPr/>
          <p:nvPr/>
        </p:nvSpPr>
        <p:spPr>
          <a:xfrm flipV="1">
            <a:off x="-413147" y="3084751"/>
            <a:ext cx="13831094" cy="1"/>
          </a:xfrm>
          <a:prstGeom prst="line">
            <a:avLst/>
          </a:prstGeom>
          <a:ln w="12700">
            <a:solidFill>
              <a:srgbClr val="F1B441"/>
            </a:solidFill>
            <a:miter lim="400000"/>
          </a:ln>
        </p:spPr>
        <p:txBody>
          <a:bodyPr lIns="50800" tIns="50800" rIns="50800" bIns="50800" anchor="ctr"/>
          <a:lstStyle/>
          <a:p>
            <a:pPr lvl="0">
              <a:defRPr sz="2400" cap="all" spc="384">
                <a:solidFill>
                  <a:srgbClr val="55D7FF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endParaRPr/>
          </a:p>
        </p:txBody>
      </p:sp>
      <p:sp>
        <p:nvSpPr>
          <p:cNvPr id="615" name="Shape 615"/>
          <p:cNvSpPr/>
          <p:nvPr/>
        </p:nvSpPr>
        <p:spPr>
          <a:xfrm>
            <a:off x="660399" y="3606799"/>
            <a:ext cx="3678114" cy="49790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/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2400" cap="all" spc="384">
                <a:latin typeface="Avenir Book"/>
                <a:ea typeface="Avenir Book"/>
                <a:cs typeface="Avenir Book"/>
                <a:sym typeface="Avenir Book"/>
              </a:rPr>
              <a:t>Materiales</a:t>
            </a:r>
          </a:p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2400" cap="all" spc="384">
                <a:latin typeface="Avenir Book"/>
                <a:ea typeface="Avenir Book"/>
                <a:cs typeface="Avenir Book"/>
                <a:sym typeface="Avenir Book"/>
              </a:rPr>
              <a:t>ergonomía</a:t>
            </a:r>
          </a:p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2400" cap="all" spc="384">
                <a:latin typeface="Avenir Book"/>
                <a:ea typeface="Avenir Book"/>
                <a:cs typeface="Avenir Book"/>
                <a:sym typeface="Avenir Book"/>
              </a:rPr>
              <a:t>métodos de producción</a:t>
            </a:r>
          </a:p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2400" cap="all" spc="384">
                <a:latin typeface="Avenir Book"/>
                <a:ea typeface="Avenir Book"/>
                <a:cs typeface="Avenir Book"/>
                <a:sym typeface="Avenir Book"/>
              </a:rPr>
              <a:t>Estética </a:t>
            </a:r>
          </a:p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2400" cap="all" spc="384">
                <a:latin typeface="Avenir Book"/>
                <a:ea typeface="Avenir Book"/>
                <a:cs typeface="Avenir Book"/>
                <a:sym typeface="Avenir Book"/>
              </a:rPr>
              <a:t>mercado</a:t>
            </a:r>
          </a:p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2400" cap="all" spc="384">
                <a:latin typeface="Avenir Book"/>
                <a:ea typeface="Avenir Book"/>
                <a:cs typeface="Avenir Book"/>
                <a:sym typeface="Avenir Book"/>
              </a:rPr>
              <a:t>marca</a:t>
            </a:r>
          </a:p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2400" cap="all" spc="384">
                <a:latin typeface="Avenir Book"/>
                <a:ea typeface="Avenir Book"/>
                <a:cs typeface="Avenir Book"/>
                <a:sym typeface="Avenir Book"/>
              </a:rPr>
              <a:t>…</a:t>
            </a:r>
          </a:p>
        </p:txBody>
      </p:sp>
      <p:sp>
        <p:nvSpPr>
          <p:cNvPr id="616" name="Shape 616"/>
          <p:cNvSpPr/>
          <p:nvPr/>
        </p:nvSpPr>
        <p:spPr>
          <a:xfrm>
            <a:off x="631428" y="7807453"/>
            <a:ext cx="7928504" cy="14960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 algn="l" defTabSz="245363">
              <a:defRPr sz="2604" b="1" cap="all" spc="416">
                <a:solidFill>
                  <a:srgbClr val="000000"/>
                </a:solidFill>
              </a:defRPr>
            </a:lvl1pPr>
          </a:lstStyle>
          <a:p>
            <a:pPr lvl="0">
              <a:defRPr sz="1800" b="0" cap="none" spc="0"/>
            </a:pPr>
            <a:r>
              <a:rPr sz="2604" b="1" cap="all" spc="416"/>
              <a:t>para dar cabida a la multidimesionalidad de un producto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0" fill="hold"/>
                                        <p:tgtEl>
                                          <p:spTgt spid="60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609"/>
                </p:tgtEl>
              </p:cMediaNode>
            </p:video>
          </p:childTnLst>
        </p:cTn>
      </p:par>
    </p:tnLst>
    <p:bldLst>
      <p:bldP spid="616" grpId="2" animBg="1" advAuto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8" name="jfish3.gif"/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-3308" y="3078401"/>
            <a:ext cx="13011416" cy="7893593"/>
          </a:xfrm>
          <a:prstGeom prst="rect">
            <a:avLst/>
          </a:prstGeom>
        </p:spPr>
      </p:pic>
      <p:sp>
        <p:nvSpPr>
          <p:cNvPr id="619" name="Shape 619"/>
          <p:cNvSpPr/>
          <p:nvPr/>
        </p:nvSpPr>
        <p:spPr>
          <a:xfrm>
            <a:off x="660400" y="1240366"/>
            <a:ext cx="12748683" cy="6520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 algn="l" defTabSz="233679">
              <a:defRPr sz="3200" b="1" cap="all" spc="512">
                <a:solidFill>
                  <a:srgbClr val="FDA600"/>
                </a:solidFill>
              </a:defRPr>
            </a:lvl1pPr>
          </a:lstStyle>
          <a:p>
            <a:pPr lvl="0">
              <a:defRPr sz="1800" b="0" cap="none" spc="0">
                <a:solidFill>
                  <a:srgbClr val="000000"/>
                </a:solidFill>
              </a:defRPr>
            </a:pPr>
            <a:r>
              <a:rPr sz="3200" b="1" cap="all" spc="512">
                <a:solidFill>
                  <a:srgbClr val="FDA600"/>
                </a:solidFill>
              </a:rPr>
              <a:t>desarrollo de producto</a:t>
            </a:r>
          </a:p>
        </p:txBody>
      </p:sp>
      <p:sp>
        <p:nvSpPr>
          <p:cNvPr id="620" name="Shape 620"/>
          <p:cNvSpPr/>
          <p:nvPr/>
        </p:nvSpPr>
        <p:spPr>
          <a:xfrm>
            <a:off x="648361" y="2231398"/>
            <a:ext cx="12772760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 algn="l" defTabSz="233679">
              <a:defRPr sz="2480" b="1" cap="all" spc="396">
                <a:solidFill>
                  <a:srgbClr val="000000"/>
                </a:solidFill>
              </a:defRPr>
            </a:lvl1pPr>
          </a:lstStyle>
          <a:p>
            <a:pPr lvl="0">
              <a:defRPr sz="1800" b="0" cap="none" spc="0"/>
            </a:pPr>
            <a:r>
              <a:rPr sz="2480" b="1" cap="all" spc="396"/>
              <a:t>mejorar el diseño de la naturaleza</a:t>
            </a:r>
          </a:p>
        </p:txBody>
      </p:sp>
      <p:sp>
        <p:nvSpPr>
          <p:cNvPr id="621" name="Shape 621"/>
          <p:cNvSpPr/>
          <p:nvPr/>
        </p:nvSpPr>
        <p:spPr>
          <a:xfrm>
            <a:off x="660400" y="508000"/>
            <a:ext cx="3678113" cy="508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>
            <a:lvl1pPr algn="l" defTabSz="566674">
              <a:defRPr sz="2328" cap="all" spc="372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 lvl="0">
              <a:defRPr sz="1800" cap="none" spc="0"/>
            </a:pPr>
            <a:r>
              <a:rPr sz="2328" cap="all" spc="372"/>
              <a:t>metodología: </a:t>
            </a:r>
          </a:p>
        </p:txBody>
      </p:sp>
      <p:sp>
        <p:nvSpPr>
          <p:cNvPr id="622" name="Shape 622"/>
          <p:cNvSpPr/>
          <p:nvPr/>
        </p:nvSpPr>
        <p:spPr>
          <a:xfrm>
            <a:off x="11006101" y="109724"/>
            <a:ext cx="1913864" cy="9459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 lvl="0" defTabSz="262889">
              <a:defRPr sz="1800">
                <a:solidFill>
                  <a:srgbClr val="000000"/>
                </a:solidFill>
              </a:defRPr>
            </a:pPr>
            <a:r>
              <a:rPr sz="2790" b="1" cap="all" spc="446">
                <a:solidFill>
                  <a:srgbClr val="55D7FF"/>
                </a:solidFill>
              </a:rPr>
              <a:t>DIs∫ing</a:t>
            </a:r>
          </a:p>
          <a:p>
            <a:pPr lvl="0" defTabSz="262889">
              <a:defRPr sz="1800">
                <a:solidFill>
                  <a:srgbClr val="000000"/>
                </a:solidFill>
              </a:defRPr>
            </a:pPr>
            <a:r>
              <a:rPr cap="all" spc="288">
                <a:solidFill>
                  <a:srgbClr val="55D7FF"/>
                </a:solidFill>
              </a:rPr>
              <a:t>uchile</a:t>
            </a:r>
          </a:p>
        </p:txBody>
      </p:sp>
      <p:sp>
        <p:nvSpPr>
          <p:cNvPr id="623" name="Shape 623"/>
          <p:cNvSpPr/>
          <p:nvPr/>
        </p:nvSpPr>
        <p:spPr>
          <a:xfrm flipV="1">
            <a:off x="-413147" y="3084751"/>
            <a:ext cx="13831094" cy="1"/>
          </a:xfrm>
          <a:prstGeom prst="line">
            <a:avLst/>
          </a:prstGeom>
          <a:ln w="12700">
            <a:solidFill>
              <a:srgbClr val="F1B441"/>
            </a:solidFill>
            <a:miter lim="400000"/>
          </a:ln>
        </p:spPr>
        <p:txBody>
          <a:bodyPr lIns="50800" tIns="50800" rIns="50800" bIns="50800" anchor="ctr"/>
          <a:lstStyle/>
          <a:p>
            <a:pPr lvl="0">
              <a:defRPr sz="2400" cap="all" spc="384">
                <a:solidFill>
                  <a:srgbClr val="55D7FF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endParaRPr/>
          </a:p>
        </p:txBody>
      </p:sp>
      <p:sp>
        <p:nvSpPr>
          <p:cNvPr id="624" name="Shape 624"/>
          <p:cNvSpPr/>
          <p:nvPr/>
        </p:nvSpPr>
        <p:spPr>
          <a:xfrm>
            <a:off x="648361" y="1793200"/>
            <a:ext cx="2442302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 algn="l" defTabSz="233679">
              <a:defRPr sz="2480" b="1" cap="all" spc="396">
                <a:solidFill>
                  <a:srgbClr val="000000"/>
                </a:solidFill>
              </a:defRPr>
            </a:lvl1pPr>
          </a:lstStyle>
          <a:p>
            <a:pPr lvl="0">
              <a:defRPr sz="1800" b="0" cap="none" spc="0"/>
            </a:pPr>
            <a:r>
              <a:rPr sz="2480" b="1" cap="all" spc="396"/>
              <a:t>y quizás…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0" fill="hold"/>
                                        <p:tgtEl>
                                          <p:spTgt spid="6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618"/>
                </p:tgtEl>
              </p:cMediaNode>
            </p:video>
          </p:childTnLst>
        </p:cTn>
      </p:par>
    </p:tnLst>
    <p:bldLst>
      <p:bldP spid="620" grpId="2" animBg="1" advAuto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Shape 626"/>
          <p:cNvSpPr/>
          <p:nvPr/>
        </p:nvSpPr>
        <p:spPr>
          <a:xfrm>
            <a:off x="860094" y="2013640"/>
            <a:ext cx="11284612" cy="51836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 lvl="0" defTabSz="473201">
              <a:defRPr sz="1800">
                <a:solidFill>
                  <a:srgbClr val="000000"/>
                </a:solidFill>
              </a:defRPr>
            </a:pPr>
            <a:r>
              <a:rPr sz="8100" cap="all" spc="1296">
                <a:solidFill>
                  <a:srgbClr val="55D7FF"/>
                </a:solidFill>
              </a:rPr>
              <a:t>1·ws·</a:t>
            </a:r>
          </a:p>
          <a:p>
            <a:pPr lvl="0" defTabSz="473201">
              <a:defRPr sz="1800">
                <a:solidFill>
                  <a:srgbClr val="000000"/>
                </a:solidFill>
              </a:defRPr>
            </a:pPr>
            <a:r>
              <a:rPr sz="8100" cap="all" spc="1296">
                <a:solidFill>
                  <a:srgbClr val="55D7FF"/>
                </a:solidFill>
              </a:rPr>
              <a:t>biomimética</a:t>
            </a:r>
          </a:p>
          <a:p>
            <a:pPr lvl="0" defTabSz="473201">
              <a:defRPr sz="1800">
                <a:solidFill>
                  <a:srgbClr val="000000"/>
                </a:solidFill>
              </a:defRPr>
            </a:pPr>
            <a:r>
              <a:rPr sz="8100" b="1" cap="all" spc="1296">
                <a:solidFill>
                  <a:srgbClr val="55D7FF"/>
                </a:solidFill>
              </a:rPr>
              <a:t>DIs∫ing</a:t>
            </a:r>
          </a:p>
          <a:p>
            <a:pPr lvl="0" defTabSz="473201">
              <a:defRPr sz="1800">
                <a:solidFill>
                  <a:srgbClr val="000000"/>
                </a:solidFill>
              </a:defRPr>
            </a:pPr>
            <a:r>
              <a:rPr sz="4860" cap="all" spc="777">
                <a:solidFill>
                  <a:srgbClr val="55D7FF"/>
                </a:solidFill>
              </a:rPr>
              <a:t>uchile</a:t>
            </a:r>
          </a:p>
        </p:txBody>
      </p:sp>
      <p:sp>
        <p:nvSpPr>
          <p:cNvPr id="627" name="Shape 627"/>
          <p:cNvSpPr/>
          <p:nvPr/>
        </p:nvSpPr>
        <p:spPr>
          <a:xfrm>
            <a:off x="660400" y="9043789"/>
            <a:ext cx="11684000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>
            <a:lvl1pPr defTabSz="566674">
              <a:defRPr sz="2328" cap="all" spc="372">
                <a:solidFill>
                  <a:srgbClr val="4F4F4F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 lvl="0">
              <a:defRPr sz="1800" cap="none" spc="0">
                <a:solidFill>
                  <a:srgbClr val="000000"/>
                </a:solidFill>
              </a:defRPr>
            </a:pPr>
            <a:r>
              <a:rPr sz="2328" cap="all" spc="372">
                <a:solidFill>
                  <a:srgbClr val="4F4F4F"/>
                </a:solidFill>
              </a:rPr>
              <a:t>escuela de diseño · u.chile · 2 septiembre 2014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Shape 629"/>
          <p:cNvSpPr/>
          <p:nvPr/>
        </p:nvSpPr>
        <p:spPr>
          <a:xfrm>
            <a:off x="660400" y="1164166"/>
            <a:ext cx="11684000" cy="9459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 algn="l" defTabSz="350520">
              <a:defRPr sz="4800" b="1" cap="all" spc="768">
                <a:solidFill>
                  <a:srgbClr val="55D7FF"/>
                </a:solidFill>
              </a:defRPr>
            </a:lvl1pPr>
          </a:lstStyle>
          <a:p>
            <a:pPr lvl="0">
              <a:defRPr sz="1800" b="0" cap="none" spc="0">
                <a:solidFill>
                  <a:srgbClr val="000000"/>
                </a:solidFill>
              </a:defRPr>
            </a:pPr>
            <a:r>
              <a:rPr sz="4800" b="1" cap="all" spc="768">
                <a:solidFill>
                  <a:srgbClr val="55D7FF"/>
                </a:solidFill>
              </a:rPr>
              <a:t>actividad 2</a:t>
            </a:r>
          </a:p>
        </p:txBody>
      </p:sp>
      <p:sp>
        <p:nvSpPr>
          <p:cNvPr id="630" name="Shape 630"/>
          <p:cNvSpPr/>
          <p:nvPr/>
        </p:nvSpPr>
        <p:spPr>
          <a:xfrm flipV="1">
            <a:off x="-413147" y="3084751"/>
            <a:ext cx="13831094" cy="1"/>
          </a:xfrm>
          <a:prstGeom prst="line">
            <a:avLst/>
          </a:prstGeom>
          <a:ln w="12700">
            <a:solidFill>
              <a:srgbClr val="F1B441"/>
            </a:solidFill>
            <a:miter lim="400000"/>
          </a:ln>
        </p:spPr>
        <p:txBody>
          <a:bodyPr lIns="50800" tIns="50800" rIns="50800" bIns="50800" anchor="ctr"/>
          <a:lstStyle/>
          <a:p>
            <a:pPr lvl="0">
              <a:defRPr sz="2400" cap="all" spc="384">
                <a:solidFill>
                  <a:srgbClr val="55D7FF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endParaRPr/>
          </a:p>
        </p:txBody>
      </p:sp>
      <p:sp>
        <p:nvSpPr>
          <p:cNvPr id="631" name="Shape 631"/>
          <p:cNvSpPr/>
          <p:nvPr/>
        </p:nvSpPr>
        <p:spPr>
          <a:xfrm>
            <a:off x="660400" y="3581959"/>
            <a:ext cx="11684000" cy="9459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 algn="l" defTabSz="338835">
              <a:defRPr sz="4640" b="1" cap="all" spc="742">
                <a:solidFill>
                  <a:srgbClr val="FDA600"/>
                </a:solidFill>
              </a:defRPr>
            </a:lvl1pPr>
          </a:lstStyle>
          <a:p>
            <a:pPr lvl="0">
              <a:defRPr sz="1800" b="0" cap="none" spc="0">
                <a:solidFill>
                  <a:srgbClr val="000000"/>
                </a:solidFill>
              </a:defRPr>
            </a:pPr>
            <a:r>
              <a:rPr sz="4640" b="1" cap="all" spc="742">
                <a:solidFill>
                  <a:srgbClr val="FDA600"/>
                </a:solidFill>
              </a:rPr>
              <a:t>desarrollo de iteraciones</a:t>
            </a:r>
          </a:p>
        </p:txBody>
      </p:sp>
      <p:sp>
        <p:nvSpPr>
          <p:cNvPr id="632" name="Shape 632"/>
          <p:cNvSpPr/>
          <p:nvPr/>
        </p:nvSpPr>
        <p:spPr>
          <a:xfrm>
            <a:off x="648361" y="1813053"/>
            <a:ext cx="12309212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 algn="l" defTabSz="233679">
              <a:defRPr sz="2480" b="1" cap="all" spc="396">
                <a:solidFill>
                  <a:srgbClr val="000000"/>
                </a:solidFill>
              </a:defRPr>
            </a:lvl1pPr>
          </a:lstStyle>
          <a:p>
            <a:pPr lvl="0">
              <a:defRPr sz="1800" b="0" cap="none" spc="0"/>
            </a:pPr>
            <a:r>
              <a:rPr sz="2480" b="1" cap="all" spc="396"/>
              <a:t>60 minutos </a:t>
            </a:r>
          </a:p>
        </p:txBody>
      </p:sp>
      <p:sp>
        <p:nvSpPr>
          <p:cNvPr id="633" name="Shape 633"/>
          <p:cNvSpPr/>
          <p:nvPr/>
        </p:nvSpPr>
        <p:spPr>
          <a:xfrm>
            <a:off x="660400" y="508000"/>
            <a:ext cx="3678113" cy="508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>
            <a:lvl1pPr algn="l" defTabSz="566674">
              <a:defRPr sz="2328" cap="all" spc="372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 lvl="0">
              <a:defRPr sz="1800" cap="none" spc="0"/>
            </a:pPr>
            <a:r>
              <a:rPr sz="2328" cap="all" spc="372"/>
              <a:t>biomimética: </a:t>
            </a:r>
          </a:p>
        </p:txBody>
      </p:sp>
      <p:sp>
        <p:nvSpPr>
          <p:cNvPr id="634" name="Shape 634"/>
          <p:cNvSpPr/>
          <p:nvPr/>
        </p:nvSpPr>
        <p:spPr>
          <a:xfrm>
            <a:off x="580628" y="4533713"/>
            <a:ext cx="11546549" cy="1179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 algn="l" defTabSz="457200">
              <a:defRPr sz="30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 b="0"/>
            </a:pPr>
            <a:r>
              <a:rPr sz="3000" b="1"/>
              <a:t>Desarrollar 3 variantes (prototipos) cada una de ellas en base a la modificación de uno de los parámetros identificados</a:t>
            </a:r>
          </a:p>
        </p:txBody>
      </p:sp>
      <p:sp>
        <p:nvSpPr>
          <p:cNvPr id="635" name="Shape 635"/>
          <p:cNvSpPr/>
          <p:nvPr/>
        </p:nvSpPr>
        <p:spPr>
          <a:xfrm>
            <a:off x="11006101" y="109724"/>
            <a:ext cx="1913864" cy="9459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 lvl="0" defTabSz="262889">
              <a:defRPr sz="1800">
                <a:solidFill>
                  <a:srgbClr val="000000"/>
                </a:solidFill>
              </a:defRPr>
            </a:pPr>
            <a:r>
              <a:rPr sz="2790" b="1" cap="all" spc="446">
                <a:solidFill>
                  <a:srgbClr val="55D7FF"/>
                </a:solidFill>
              </a:rPr>
              <a:t>DIs∫ing</a:t>
            </a:r>
          </a:p>
          <a:p>
            <a:pPr lvl="0" defTabSz="262889">
              <a:defRPr sz="1800">
                <a:solidFill>
                  <a:srgbClr val="000000"/>
                </a:solidFill>
              </a:defRPr>
            </a:pPr>
            <a:r>
              <a:rPr cap="all" spc="288">
                <a:solidFill>
                  <a:srgbClr val="55D7FF"/>
                </a:solidFill>
              </a:rPr>
              <a:t>uchile</a:t>
            </a:r>
          </a:p>
        </p:txBody>
      </p:sp>
      <p:pic>
        <p:nvPicPr>
          <p:cNvPr id="636" name="MagicTree2.jpg"/>
          <p:cNvPicPr/>
          <p:nvPr/>
        </p:nvPicPr>
        <p:blipFill>
          <a:blip r:embed="rId2">
            <a:extLst/>
          </a:blip>
          <a:srcRect t="35354" b="50347"/>
          <a:stretch>
            <a:fillRect/>
          </a:stretch>
        </p:blipFill>
        <p:spPr>
          <a:xfrm>
            <a:off x="347401" y="7926212"/>
            <a:ext cx="4304190" cy="1394619"/>
          </a:xfrm>
          <a:prstGeom prst="rect">
            <a:avLst/>
          </a:prstGeom>
          <a:ln w="12700">
            <a:miter lim="400000"/>
          </a:ln>
        </p:spPr>
      </p:pic>
      <p:pic>
        <p:nvPicPr>
          <p:cNvPr id="637" name="MagicTree2.jpg"/>
          <p:cNvPicPr/>
          <p:nvPr/>
        </p:nvPicPr>
        <p:blipFill>
          <a:blip r:embed="rId2">
            <a:extLst/>
          </a:blip>
          <a:srcRect t="19632" b="64238"/>
          <a:stretch>
            <a:fillRect/>
          </a:stretch>
        </p:blipFill>
        <p:spPr>
          <a:xfrm>
            <a:off x="4481578" y="7836915"/>
            <a:ext cx="4304190" cy="1573147"/>
          </a:xfrm>
          <a:prstGeom prst="rect">
            <a:avLst/>
          </a:prstGeom>
          <a:ln w="12700">
            <a:miter lim="400000"/>
          </a:ln>
        </p:spPr>
      </p:pic>
      <p:pic>
        <p:nvPicPr>
          <p:cNvPr id="638" name="MagicTree2.jpg"/>
          <p:cNvPicPr/>
          <p:nvPr/>
        </p:nvPicPr>
        <p:blipFill>
          <a:blip r:embed="rId2">
            <a:extLst/>
          </a:blip>
          <a:srcRect b="80314"/>
          <a:stretch>
            <a:fillRect/>
          </a:stretch>
        </p:blipFill>
        <p:spPr>
          <a:xfrm>
            <a:off x="8613311" y="7492030"/>
            <a:ext cx="4304191" cy="1920016"/>
          </a:xfrm>
          <a:prstGeom prst="rect">
            <a:avLst/>
          </a:prstGeom>
          <a:ln w="12700">
            <a:miter lim="400000"/>
          </a:ln>
        </p:spPr>
      </p:pic>
      <p:sp>
        <p:nvSpPr>
          <p:cNvPr id="639" name="Shape 639"/>
          <p:cNvSpPr/>
          <p:nvPr/>
        </p:nvSpPr>
        <p:spPr>
          <a:xfrm>
            <a:off x="689710" y="6671404"/>
            <a:ext cx="1105959" cy="9459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 algn="l" defTabSz="426466">
              <a:defRPr sz="4818" cap="all" spc="770">
                <a:solidFill>
                  <a:srgbClr val="1190EB"/>
                </a:solidFill>
              </a:defRPr>
            </a:lvl1pPr>
          </a:lstStyle>
          <a:p>
            <a:pPr lvl="0">
              <a:defRPr sz="1800" cap="none" spc="0">
                <a:solidFill>
                  <a:srgbClr val="000000"/>
                </a:solidFill>
              </a:defRPr>
            </a:pPr>
            <a:r>
              <a:rPr sz="4818" cap="all" spc="770">
                <a:solidFill>
                  <a:srgbClr val="1190EB"/>
                </a:solidFill>
              </a:rPr>
              <a:t>V1</a:t>
            </a:r>
          </a:p>
        </p:txBody>
      </p:sp>
      <p:sp>
        <p:nvSpPr>
          <p:cNvPr id="640" name="Shape 640"/>
          <p:cNvSpPr/>
          <p:nvPr/>
        </p:nvSpPr>
        <p:spPr>
          <a:xfrm>
            <a:off x="4651511" y="6671404"/>
            <a:ext cx="1105959" cy="9459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 algn="l" defTabSz="426466">
              <a:defRPr sz="4818" cap="all" spc="770">
                <a:solidFill>
                  <a:srgbClr val="1190EB"/>
                </a:solidFill>
              </a:defRPr>
            </a:lvl1pPr>
          </a:lstStyle>
          <a:p>
            <a:pPr lvl="0">
              <a:defRPr sz="1800" cap="none" spc="0">
                <a:solidFill>
                  <a:srgbClr val="000000"/>
                </a:solidFill>
              </a:defRPr>
            </a:pPr>
            <a:r>
              <a:rPr sz="4818" cap="all" spc="770">
                <a:solidFill>
                  <a:srgbClr val="1190EB"/>
                </a:solidFill>
              </a:rPr>
              <a:t>V2</a:t>
            </a:r>
          </a:p>
        </p:txBody>
      </p:sp>
      <p:sp>
        <p:nvSpPr>
          <p:cNvPr id="641" name="Shape 641"/>
          <p:cNvSpPr/>
          <p:nvPr/>
        </p:nvSpPr>
        <p:spPr>
          <a:xfrm>
            <a:off x="8638711" y="6683173"/>
            <a:ext cx="1105960" cy="9459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 algn="l" defTabSz="426466">
              <a:defRPr sz="4818" cap="all" spc="770">
                <a:solidFill>
                  <a:srgbClr val="1190EB"/>
                </a:solidFill>
              </a:defRPr>
            </a:lvl1pPr>
          </a:lstStyle>
          <a:p>
            <a:pPr lvl="0">
              <a:defRPr sz="1800" cap="none" spc="0">
                <a:solidFill>
                  <a:srgbClr val="000000"/>
                </a:solidFill>
              </a:defRPr>
            </a:pPr>
            <a:r>
              <a:rPr sz="4818" cap="all" spc="770">
                <a:solidFill>
                  <a:srgbClr val="1190EB"/>
                </a:solidFill>
              </a:rPr>
              <a:t>V3</a:t>
            </a:r>
          </a:p>
        </p:txBody>
      </p:sp>
      <p:sp>
        <p:nvSpPr>
          <p:cNvPr id="642" name="Shape 642"/>
          <p:cNvSpPr/>
          <p:nvPr/>
        </p:nvSpPr>
        <p:spPr>
          <a:xfrm>
            <a:off x="685799" y="6694090"/>
            <a:ext cx="3762840" cy="2830911"/>
          </a:xfrm>
          <a:prstGeom prst="rect">
            <a:avLst/>
          </a:prstGeom>
          <a:ln w="12700">
            <a:solidFill>
              <a:srgbClr val="55D7FF"/>
            </a:solidFill>
            <a:miter lim="400000"/>
          </a:ln>
        </p:spPr>
        <p:txBody>
          <a:bodyPr lIns="50800" tIns="50800" rIns="50800" bIns="50800" anchor="ctr"/>
          <a:lstStyle/>
          <a:p>
            <a:pPr lvl="0">
              <a:defRPr sz="2400" cap="all" spc="384">
                <a:solidFill>
                  <a:srgbClr val="55D7FF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endParaRPr/>
          </a:p>
        </p:txBody>
      </p:sp>
      <p:sp>
        <p:nvSpPr>
          <p:cNvPr id="643" name="Shape 643"/>
          <p:cNvSpPr/>
          <p:nvPr/>
        </p:nvSpPr>
        <p:spPr>
          <a:xfrm>
            <a:off x="4652730" y="6694090"/>
            <a:ext cx="3762840" cy="2830911"/>
          </a:xfrm>
          <a:prstGeom prst="rect">
            <a:avLst/>
          </a:prstGeom>
          <a:ln w="12700">
            <a:solidFill>
              <a:srgbClr val="55D7FF"/>
            </a:solidFill>
            <a:miter lim="400000"/>
          </a:ln>
        </p:spPr>
        <p:txBody>
          <a:bodyPr lIns="50800" tIns="50800" rIns="50800" bIns="50800" anchor="ctr"/>
          <a:lstStyle/>
          <a:p>
            <a:pPr lvl="0">
              <a:defRPr sz="2400" cap="all" spc="384">
                <a:solidFill>
                  <a:srgbClr val="55D7FF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endParaRPr/>
          </a:p>
        </p:txBody>
      </p:sp>
      <p:sp>
        <p:nvSpPr>
          <p:cNvPr id="644" name="Shape 644"/>
          <p:cNvSpPr/>
          <p:nvPr/>
        </p:nvSpPr>
        <p:spPr>
          <a:xfrm>
            <a:off x="8619661" y="6694090"/>
            <a:ext cx="3762839" cy="2830911"/>
          </a:xfrm>
          <a:prstGeom prst="rect">
            <a:avLst/>
          </a:prstGeom>
          <a:ln w="12700">
            <a:solidFill>
              <a:srgbClr val="55D7FF"/>
            </a:solidFill>
            <a:miter lim="400000"/>
          </a:ln>
        </p:spPr>
        <p:txBody>
          <a:bodyPr lIns="50800" tIns="50800" rIns="50800" bIns="50800" anchor="ctr"/>
          <a:lstStyle/>
          <a:p>
            <a:pPr lvl="0">
              <a:defRPr sz="2400" cap="all" spc="384">
                <a:solidFill>
                  <a:srgbClr val="55D7FF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endParaRPr/>
          </a:p>
        </p:txBody>
      </p:sp>
      <p:sp>
        <p:nvSpPr>
          <p:cNvPr id="645" name="Shape 645"/>
          <p:cNvSpPr/>
          <p:nvPr/>
        </p:nvSpPr>
        <p:spPr>
          <a:xfrm>
            <a:off x="660399" y="5938478"/>
            <a:ext cx="3678114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>
            <a:lvl1pPr algn="l" defTabSz="566674">
              <a:defRPr sz="2328" cap="all" spc="372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 lvl="0">
              <a:defRPr sz="1800" cap="none" spc="0"/>
            </a:pPr>
            <a:r>
              <a:rPr sz="2328" cap="all" spc="372"/>
              <a:t>ejemplo: 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/>
          <p:nvPr/>
        </p:nvSpPr>
        <p:spPr>
          <a:xfrm>
            <a:off x="660400" y="508000"/>
            <a:ext cx="11684000" cy="508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>
            <a:lvl1pPr algn="l" defTabSz="566674">
              <a:defRPr sz="2328" cap="all" spc="372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 lvl="0">
              <a:defRPr sz="1800" cap="none" spc="0"/>
            </a:pPr>
            <a:r>
              <a:rPr sz="2328" cap="all" spc="372"/>
              <a:t>biomimética: </a:t>
            </a:r>
          </a:p>
        </p:txBody>
      </p:sp>
      <p:sp>
        <p:nvSpPr>
          <p:cNvPr id="68" name="Shape 68"/>
          <p:cNvSpPr/>
          <p:nvPr/>
        </p:nvSpPr>
        <p:spPr>
          <a:xfrm>
            <a:off x="660400" y="1003300"/>
            <a:ext cx="11684000" cy="9886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 algn="l" defTabSz="484886">
              <a:defRPr sz="5146" b="1" cap="all" spc="823">
                <a:solidFill>
                  <a:srgbClr val="FDA600"/>
                </a:solidFill>
              </a:defRPr>
            </a:lvl1pPr>
          </a:lstStyle>
          <a:p>
            <a:pPr lvl="0">
              <a:defRPr sz="1800" b="0" cap="none" spc="0">
                <a:solidFill>
                  <a:srgbClr val="000000"/>
                </a:solidFill>
              </a:defRPr>
            </a:pPr>
            <a:r>
              <a:rPr sz="5146" b="1" cap="all" spc="823">
                <a:solidFill>
                  <a:srgbClr val="FDA600"/>
                </a:solidFill>
              </a:rPr>
              <a:t>Metodología</a:t>
            </a:r>
          </a:p>
        </p:txBody>
      </p:sp>
      <p:sp>
        <p:nvSpPr>
          <p:cNvPr id="69" name="Shape 69"/>
          <p:cNvSpPr/>
          <p:nvPr/>
        </p:nvSpPr>
        <p:spPr>
          <a:xfrm>
            <a:off x="660400" y="3336130"/>
            <a:ext cx="11684000" cy="6108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lnSpcReduction="10000"/>
          </a:bodyPr>
          <a:lstStyle/>
          <a:p>
            <a:pPr lvl="0" algn="l" defTabSz="411479">
              <a:defRPr sz="1800">
                <a:solidFill>
                  <a:srgbClr val="000000"/>
                </a:solidFill>
              </a:defRPr>
            </a:pPr>
            <a:r>
              <a:rPr sz="2700" b="1">
                <a:solidFill>
                  <a:srgbClr val="FDA600"/>
                </a:solidFill>
                <a:latin typeface="Arial"/>
                <a:ea typeface="Arial"/>
                <a:cs typeface="Arial"/>
                <a:sym typeface="Arial"/>
              </a:rPr>
              <a:t>INVESTIGACIÓN PRIMARIA</a:t>
            </a:r>
            <a:endParaRPr sz="2700">
              <a:solidFill>
                <a:srgbClr val="FDA600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 algn="l" defTabSz="411479">
              <a:defRPr sz="1800">
                <a:solidFill>
                  <a:srgbClr val="000000"/>
                </a:solidFill>
              </a:defRPr>
            </a:pPr>
            <a:r>
              <a:rPr sz="2700">
                <a:latin typeface="Arial"/>
                <a:ea typeface="Arial"/>
                <a:cs typeface="Arial"/>
                <a:sym typeface="Arial"/>
              </a:rPr>
              <a:t>	</a:t>
            </a:r>
            <a:r>
              <a:rPr sz="2700" b="1">
                <a:latin typeface="Arial"/>
                <a:ea typeface="Arial"/>
                <a:cs typeface="Arial"/>
                <a:sym typeface="Arial"/>
              </a:rPr>
              <a:t>Plantear</a:t>
            </a:r>
            <a:r>
              <a:rPr sz="2700">
                <a:latin typeface="Arial"/>
                <a:ea typeface="Arial"/>
                <a:cs typeface="Arial"/>
                <a:sym typeface="Arial"/>
              </a:rPr>
              <a:t> problema</a:t>
            </a:r>
          </a:p>
          <a:p>
            <a:pPr lvl="0" algn="l" defTabSz="411479">
              <a:defRPr sz="1800">
                <a:solidFill>
                  <a:srgbClr val="000000"/>
                </a:solidFill>
              </a:defRPr>
            </a:pPr>
            <a:r>
              <a:rPr sz="2700">
                <a:latin typeface="Arial"/>
                <a:ea typeface="Arial"/>
                <a:cs typeface="Arial"/>
                <a:sym typeface="Arial"/>
              </a:rPr>
              <a:t>	</a:t>
            </a:r>
            <a:r>
              <a:rPr sz="2700" b="1">
                <a:latin typeface="Arial"/>
                <a:ea typeface="Arial"/>
                <a:cs typeface="Arial"/>
                <a:sym typeface="Arial"/>
              </a:rPr>
              <a:t>Recopilar</a:t>
            </a:r>
            <a:r>
              <a:rPr sz="2700">
                <a:latin typeface="Arial"/>
                <a:ea typeface="Arial"/>
                <a:cs typeface="Arial"/>
                <a:sym typeface="Arial"/>
              </a:rPr>
              <a:t> soluciones de la naturaleza a problemas análogos</a:t>
            </a:r>
          </a:p>
          <a:p>
            <a:pPr lvl="0" algn="l" defTabSz="411479">
              <a:defRPr sz="1800">
                <a:solidFill>
                  <a:srgbClr val="000000"/>
                </a:solidFill>
              </a:defRPr>
            </a:pPr>
            <a:r>
              <a:rPr sz="2700">
                <a:latin typeface="Arial"/>
                <a:ea typeface="Arial"/>
                <a:cs typeface="Arial"/>
                <a:sym typeface="Arial"/>
              </a:rPr>
              <a:t>	</a:t>
            </a:r>
            <a:r>
              <a:rPr sz="2700" b="1">
                <a:latin typeface="Arial"/>
                <a:ea typeface="Arial"/>
                <a:cs typeface="Arial"/>
                <a:sym typeface="Arial"/>
              </a:rPr>
              <a:t>Generar</a:t>
            </a:r>
            <a:r>
              <a:rPr sz="2700">
                <a:latin typeface="Arial"/>
                <a:ea typeface="Arial"/>
                <a:cs typeface="Arial"/>
                <a:sym typeface="Arial"/>
              </a:rPr>
              <a:t> un catálogo de soluciones</a:t>
            </a:r>
          </a:p>
          <a:p>
            <a:pPr lvl="0" algn="l" defTabSz="411479">
              <a:defRPr sz="1800">
                <a:solidFill>
                  <a:srgbClr val="000000"/>
                </a:solidFill>
              </a:defRPr>
            </a:pPr>
            <a:r>
              <a:rPr sz="2700">
                <a:latin typeface="Arial"/>
                <a:ea typeface="Arial"/>
                <a:cs typeface="Arial"/>
                <a:sym typeface="Arial"/>
              </a:rPr>
              <a:t>	</a:t>
            </a:r>
            <a:r>
              <a:rPr sz="2700" b="1">
                <a:latin typeface="Arial"/>
                <a:ea typeface="Arial"/>
                <a:cs typeface="Arial"/>
                <a:sym typeface="Arial"/>
              </a:rPr>
              <a:t>Establecer </a:t>
            </a:r>
            <a:r>
              <a:rPr sz="2700">
                <a:latin typeface="Arial"/>
                <a:ea typeface="Arial"/>
                <a:cs typeface="Arial"/>
                <a:sym typeface="Arial"/>
              </a:rPr>
              <a:t>solución mas viable</a:t>
            </a:r>
          </a:p>
          <a:p>
            <a:pPr lvl="0" algn="l" defTabSz="411479">
              <a:defRPr sz="1800">
                <a:solidFill>
                  <a:srgbClr val="000000"/>
                </a:solidFill>
              </a:defRPr>
            </a:pPr>
            <a:endParaRPr sz="2700">
              <a:latin typeface="Arial"/>
              <a:ea typeface="Arial"/>
              <a:cs typeface="Arial"/>
              <a:sym typeface="Arial"/>
            </a:endParaRPr>
          </a:p>
          <a:p>
            <a:pPr lvl="0" algn="l" defTabSz="411479">
              <a:defRPr sz="1800">
                <a:solidFill>
                  <a:srgbClr val="000000"/>
                </a:solidFill>
              </a:defRPr>
            </a:pPr>
            <a:r>
              <a:rPr sz="2700" b="1">
                <a:solidFill>
                  <a:srgbClr val="FDA600"/>
                </a:solidFill>
                <a:latin typeface="Arial"/>
                <a:ea typeface="Arial"/>
                <a:cs typeface="Arial"/>
                <a:sym typeface="Arial"/>
              </a:rPr>
              <a:t>INVESTIGACIÓN SECUNDARIA</a:t>
            </a:r>
            <a:endParaRPr sz="2700">
              <a:solidFill>
                <a:srgbClr val="FDA600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 algn="l" defTabSz="411479">
              <a:defRPr sz="1800">
                <a:solidFill>
                  <a:srgbClr val="000000"/>
                </a:solidFill>
              </a:defRPr>
            </a:pPr>
            <a:r>
              <a:rPr sz="2700">
                <a:latin typeface="Arial"/>
                <a:ea typeface="Arial"/>
                <a:cs typeface="Arial"/>
                <a:sym typeface="Arial"/>
              </a:rPr>
              <a:t>	</a:t>
            </a:r>
            <a:r>
              <a:rPr sz="2700" b="1">
                <a:latin typeface="Arial"/>
                <a:ea typeface="Arial"/>
                <a:cs typeface="Arial"/>
                <a:sym typeface="Arial"/>
              </a:rPr>
              <a:t>Describir</a:t>
            </a:r>
            <a:r>
              <a:rPr sz="2700">
                <a:latin typeface="Arial"/>
                <a:ea typeface="Arial"/>
                <a:cs typeface="Arial"/>
                <a:sym typeface="Arial"/>
              </a:rPr>
              <a:t> el sistema estudiado, sus componentes y su funcionamiento 		</a:t>
            </a:r>
            <a:r>
              <a:rPr sz="2700" b="1">
                <a:latin typeface="Arial"/>
                <a:ea typeface="Arial"/>
                <a:cs typeface="Arial"/>
                <a:sym typeface="Arial"/>
              </a:rPr>
              <a:t>Identificar</a:t>
            </a:r>
            <a:r>
              <a:rPr sz="2700">
                <a:latin typeface="Arial"/>
                <a:ea typeface="Arial"/>
                <a:cs typeface="Arial"/>
                <a:sym typeface="Arial"/>
              </a:rPr>
              <a:t> su principio y sus parámetros </a:t>
            </a:r>
          </a:p>
          <a:p>
            <a:pPr lvl="0" algn="l" defTabSz="411479">
              <a:defRPr sz="1800">
                <a:solidFill>
                  <a:srgbClr val="000000"/>
                </a:solidFill>
              </a:defRPr>
            </a:pPr>
            <a:r>
              <a:rPr sz="2700">
                <a:latin typeface="Arial"/>
                <a:ea typeface="Arial"/>
                <a:cs typeface="Arial"/>
                <a:sym typeface="Arial"/>
              </a:rPr>
              <a:t>	</a:t>
            </a:r>
            <a:r>
              <a:rPr sz="2700" b="1">
                <a:latin typeface="Arial"/>
                <a:ea typeface="Arial"/>
                <a:cs typeface="Arial"/>
                <a:sym typeface="Arial"/>
              </a:rPr>
              <a:t>Construir</a:t>
            </a:r>
            <a:r>
              <a:rPr sz="2700">
                <a:latin typeface="Arial"/>
                <a:ea typeface="Arial"/>
                <a:cs typeface="Arial"/>
                <a:sym typeface="Arial"/>
              </a:rPr>
              <a:t> modelo Biomimético (Réplica del sistema natural) </a:t>
            </a:r>
          </a:p>
          <a:p>
            <a:pPr lvl="0" algn="l" defTabSz="411479">
              <a:defRPr sz="1800">
                <a:solidFill>
                  <a:srgbClr val="000000"/>
                </a:solidFill>
              </a:defRPr>
            </a:pPr>
            <a:endParaRPr sz="2700">
              <a:latin typeface="Arial"/>
              <a:ea typeface="Arial"/>
              <a:cs typeface="Arial"/>
              <a:sym typeface="Arial"/>
            </a:endParaRPr>
          </a:p>
          <a:p>
            <a:pPr lvl="0" algn="l" defTabSz="411479">
              <a:defRPr sz="1800">
                <a:solidFill>
                  <a:srgbClr val="000000"/>
                </a:solidFill>
              </a:defRPr>
            </a:pPr>
            <a:r>
              <a:rPr sz="2700" b="1">
                <a:solidFill>
                  <a:srgbClr val="FDA600"/>
                </a:solidFill>
                <a:latin typeface="Arial"/>
                <a:ea typeface="Arial"/>
                <a:cs typeface="Arial"/>
                <a:sym typeface="Arial"/>
              </a:rPr>
              <a:t>DESARROLLO DE PRODUCTO</a:t>
            </a:r>
            <a:endParaRPr sz="2700">
              <a:solidFill>
                <a:srgbClr val="FDA600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 algn="l" defTabSz="411479">
              <a:defRPr sz="1800">
                <a:solidFill>
                  <a:srgbClr val="000000"/>
                </a:solidFill>
              </a:defRPr>
            </a:pPr>
            <a:r>
              <a:rPr sz="2700">
                <a:latin typeface="Arial"/>
                <a:ea typeface="Arial"/>
                <a:cs typeface="Arial"/>
                <a:sym typeface="Arial"/>
              </a:rPr>
              <a:t>	</a:t>
            </a:r>
            <a:r>
              <a:rPr sz="2700" b="1">
                <a:latin typeface="Arial"/>
                <a:ea typeface="Arial"/>
                <a:cs typeface="Arial"/>
                <a:sym typeface="Arial"/>
              </a:rPr>
              <a:t>Desarrollar</a:t>
            </a:r>
            <a:r>
              <a:rPr sz="2700">
                <a:latin typeface="Arial"/>
                <a:ea typeface="Arial"/>
                <a:cs typeface="Arial"/>
                <a:sym typeface="Arial"/>
              </a:rPr>
              <a:t> de prueba de concepto de solución Biomimética </a:t>
            </a:r>
          </a:p>
          <a:p>
            <a:pPr lvl="0" algn="l" defTabSz="411479">
              <a:defRPr sz="1800">
                <a:solidFill>
                  <a:srgbClr val="000000"/>
                </a:solidFill>
              </a:defRPr>
            </a:pPr>
            <a:r>
              <a:rPr sz="2700">
                <a:latin typeface="Arial"/>
                <a:ea typeface="Arial"/>
                <a:cs typeface="Arial"/>
                <a:sym typeface="Arial"/>
              </a:rPr>
              <a:t>	</a:t>
            </a:r>
            <a:r>
              <a:rPr sz="2700" b="1">
                <a:latin typeface="Arial"/>
                <a:ea typeface="Arial"/>
                <a:cs typeface="Arial"/>
                <a:sym typeface="Arial"/>
              </a:rPr>
              <a:t>Iterar</a:t>
            </a:r>
            <a:r>
              <a:rPr sz="2700">
                <a:latin typeface="Arial"/>
                <a:ea typeface="Arial"/>
                <a:cs typeface="Arial"/>
                <a:sym typeface="Arial"/>
              </a:rPr>
              <a:t> solución Biomimética</a:t>
            </a:r>
          </a:p>
          <a:p>
            <a:pPr lvl="0" algn="l" defTabSz="411479">
              <a:defRPr sz="1800">
                <a:solidFill>
                  <a:srgbClr val="000000"/>
                </a:solidFill>
              </a:defRPr>
            </a:pPr>
            <a:r>
              <a:rPr sz="2700">
                <a:latin typeface="Arial"/>
                <a:ea typeface="Arial"/>
                <a:cs typeface="Arial"/>
                <a:sym typeface="Arial"/>
              </a:rPr>
              <a:t>	</a:t>
            </a:r>
            <a:r>
              <a:rPr sz="2700" b="1">
                <a:latin typeface="Arial"/>
                <a:ea typeface="Arial"/>
                <a:cs typeface="Arial"/>
                <a:sym typeface="Arial"/>
              </a:rPr>
              <a:t>Integrar</a:t>
            </a:r>
            <a:r>
              <a:rPr sz="2700">
                <a:latin typeface="Arial"/>
                <a:ea typeface="Arial"/>
                <a:cs typeface="Arial"/>
                <a:sym typeface="Arial"/>
              </a:rPr>
              <a:t> criterios de desarrollo de producto</a:t>
            </a:r>
          </a:p>
        </p:txBody>
      </p:sp>
      <p:sp>
        <p:nvSpPr>
          <p:cNvPr id="70" name="Shape 70"/>
          <p:cNvSpPr/>
          <p:nvPr/>
        </p:nvSpPr>
        <p:spPr>
          <a:xfrm flipV="1">
            <a:off x="-413147" y="3084751"/>
            <a:ext cx="13831094" cy="1"/>
          </a:xfrm>
          <a:prstGeom prst="line">
            <a:avLst/>
          </a:prstGeom>
          <a:ln w="12700">
            <a:solidFill>
              <a:srgbClr val="F1B441"/>
            </a:solidFill>
            <a:miter lim="400000"/>
          </a:ln>
        </p:spPr>
        <p:txBody>
          <a:bodyPr lIns="50800" tIns="50800" rIns="50800" bIns="50800" anchor="ctr"/>
          <a:lstStyle/>
          <a:p>
            <a:pPr lvl="0">
              <a:defRPr sz="2400" cap="all" spc="384">
                <a:solidFill>
                  <a:srgbClr val="55D7FF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endParaRPr/>
          </a:p>
        </p:txBody>
      </p:sp>
      <p:sp>
        <p:nvSpPr>
          <p:cNvPr id="71" name="Shape 71"/>
          <p:cNvSpPr/>
          <p:nvPr/>
        </p:nvSpPr>
        <p:spPr>
          <a:xfrm>
            <a:off x="11006101" y="109724"/>
            <a:ext cx="1913864" cy="9459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 lvl="0" defTabSz="262889">
              <a:defRPr sz="1800">
                <a:solidFill>
                  <a:srgbClr val="000000"/>
                </a:solidFill>
              </a:defRPr>
            </a:pPr>
            <a:r>
              <a:rPr sz="2790" b="1" cap="all" spc="446">
                <a:solidFill>
                  <a:srgbClr val="55D7FF"/>
                </a:solidFill>
              </a:rPr>
              <a:t>DIs∫ing</a:t>
            </a:r>
          </a:p>
          <a:p>
            <a:pPr lvl="0" defTabSz="262889">
              <a:defRPr sz="1800">
                <a:solidFill>
                  <a:srgbClr val="000000"/>
                </a:solidFill>
              </a:defRPr>
            </a:pPr>
            <a:r>
              <a:rPr cap="all" spc="288">
                <a:solidFill>
                  <a:srgbClr val="55D7FF"/>
                </a:solidFill>
              </a:rPr>
              <a:t>uchile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Shape 647"/>
          <p:cNvSpPr/>
          <p:nvPr/>
        </p:nvSpPr>
        <p:spPr>
          <a:xfrm>
            <a:off x="660400" y="1164166"/>
            <a:ext cx="11684000" cy="9459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 algn="l" defTabSz="350520">
              <a:defRPr sz="4800" b="1" cap="all" spc="768">
                <a:solidFill>
                  <a:srgbClr val="55D7FF"/>
                </a:solidFill>
              </a:defRPr>
            </a:lvl1pPr>
          </a:lstStyle>
          <a:p>
            <a:pPr lvl="0">
              <a:defRPr sz="1800" b="0" cap="none" spc="0">
                <a:solidFill>
                  <a:srgbClr val="000000"/>
                </a:solidFill>
              </a:defRPr>
            </a:pPr>
            <a:r>
              <a:rPr sz="4800" b="1" cap="all" spc="768">
                <a:solidFill>
                  <a:srgbClr val="55D7FF"/>
                </a:solidFill>
              </a:rPr>
              <a:t>actividad 3</a:t>
            </a:r>
          </a:p>
        </p:txBody>
      </p:sp>
      <p:sp>
        <p:nvSpPr>
          <p:cNvPr id="648" name="Shape 648"/>
          <p:cNvSpPr/>
          <p:nvPr/>
        </p:nvSpPr>
        <p:spPr>
          <a:xfrm flipV="1">
            <a:off x="-413147" y="3084751"/>
            <a:ext cx="13831094" cy="1"/>
          </a:xfrm>
          <a:prstGeom prst="line">
            <a:avLst/>
          </a:prstGeom>
          <a:ln w="12700">
            <a:solidFill>
              <a:srgbClr val="F1B441"/>
            </a:solidFill>
            <a:miter lim="400000"/>
          </a:ln>
        </p:spPr>
        <p:txBody>
          <a:bodyPr lIns="50800" tIns="50800" rIns="50800" bIns="50800" anchor="ctr"/>
          <a:lstStyle/>
          <a:p>
            <a:pPr lvl="0">
              <a:defRPr sz="2400" cap="all" spc="384">
                <a:solidFill>
                  <a:srgbClr val="55D7FF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endParaRPr/>
          </a:p>
        </p:txBody>
      </p:sp>
      <p:sp>
        <p:nvSpPr>
          <p:cNvPr id="649" name="Shape 649"/>
          <p:cNvSpPr/>
          <p:nvPr/>
        </p:nvSpPr>
        <p:spPr>
          <a:xfrm>
            <a:off x="660400" y="3581959"/>
            <a:ext cx="11684000" cy="9459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 algn="l" defTabSz="350520">
              <a:defRPr sz="4800" b="1" cap="all" spc="768">
                <a:solidFill>
                  <a:srgbClr val="FDA600"/>
                </a:solidFill>
              </a:defRPr>
            </a:lvl1pPr>
          </a:lstStyle>
          <a:p>
            <a:pPr lvl="0">
              <a:defRPr sz="1800" b="0" cap="none" spc="0">
                <a:solidFill>
                  <a:srgbClr val="000000"/>
                </a:solidFill>
              </a:defRPr>
            </a:pPr>
            <a:r>
              <a:rPr sz="4800" b="1" cap="all" spc="768">
                <a:solidFill>
                  <a:srgbClr val="FDA600"/>
                </a:solidFill>
              </a:rPr>
              <a:t>desarrollo producto</a:t>
            </a:r>
          </a:p>
        </p:txBody>
      </p:sp>
      <p:sp>
        <p:nvSpPr>
          <p:cNvPr id="650" name="Shape 650"/>
          <p:cNvSpPr/>
          <p:nvPr/>
        </p:nvSpPr>
        <p:spPr>
          <a:xfrm>
            <a:off x="648361" y="1813053"/>
            <a:ext cx="12309212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 algn="l" defTabSz="233679">
              <a:defRPr sz="2480" b="1" cap="all" spc="396">
                <a:solidFill>
                  <a:srgbClr val="000000"/>
                </a:solidFill>
              </a:defRPr>
            </a:lvl1pPr>
          </a:lstStyle>
          <a:p>
            <a:pPr lvl="0">
              <a:defRPr sz="1800" b="0" cap="none" spc="0"/>
            </a:pPr>
            <a:r>
              <a:rPr sz="2480" b="1" cap="all" spc="396"/>
              <a:t>45 minutos </a:t>
            </a:r>
          </a:p>
        </p:txBody>
      </p:sp>
      <p:sp>
        <p:nvSpPr>
          <p:cNvPr id="651" name="Shape 651"/>
          <p:cNvSpPr/>
          <p:nvPr/>
        </p:nvSpPr>
        <p:spPr>
          <a:xfrm>
            <a:off x="660400" y="508000"/>
            <a:ext cx="3678113" cy="508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>
            <a:lvl1pPr algn="l" defTabSz="566674">
              <a:defRPr sz="2328" cap="all" spc="372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 lvl="0">
              <a:defRPr sz="1800" cap="none" spc="0"/>
            </a:pPr>
            <a:r>
              <a:rPr sz="2328" cap="all" spc="372"/>
              <a:t>biomimética: </a:t>
            </a:r>
          </a:p>
        </p:txBody>
      </p:sp>
      <p:sp>
        <p:nvSpPr>
          <p:cNvPr id="652" name="Shape 652"/>
          <p:cNvSpPr/>
          <p:nvPr/>
        </p:nvSpPr>
        <p:spPr>
          <a:xfrm>
            <a:off x="648361" y="5272036"/>
            <a:ext cx="11546550" cy="3989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lnSpcReduction="10000"/>
          </a:bodyPr>
          <a:lstStyle/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sz="3000" b="1">
                <a:latin typeface="Arial"/>
                <a:ea typeface="Arial"/>
                <a:cs typeface="Arial"/>
                <a:sym typeface="Arial"/>
              </a:rPr>
              <a:t>Desarrollar conceptualmente el producto de una Órtesis</a:t>
            </a: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sz="3000" b="1">
                <a:latin typeface="Arial"/>
                <a:ea typeface="Arial"/>
                <a:cs typeface="Arial"/>
                <a:sym typeface="Arial"/>
              </a:rPr>
              <a:t>incluir: </a:t>
            </a: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sz="3000">
                <a:latin typeface="Arial"/>
                <a:ea typeface="Arial"/>
                <a:cs typeface="Arial"/>
                <a:sym typeface="Arial"/>
              </a:rPr>
              <a:t>Desarrollo formal final (proyectada)</a:t>
            </a: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sz="3000">
                <a:latin typeface="Arial"/>
                <a:ea typeface="Arial"/>
                <a:cs typeface="Arial"/>
                <a:sym typeface="Arial"/>
              </a:rPr>
              <a:t>modo de uso</a:t>
            </a: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sz="3000">
                <a:latin typeface="Arial"/>
                <a:ea typeface="Arial"/>
                <a:cs typeface="Arial"/>
                <a:sym typeface="Arial"/>
              </a:rPr>
              <a:t>Materiales de construcción</a:t>
            </a: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sz="3000">
                <a:latin typeface="Arial"/>
                <a:ea typeface="Arial"/>
                <a:cs typeface="Arial"/>
                <a:sym typeface="Arial"/>
              </a:rPr>
              <a:t>proceso de fabricación</a:t>
            </a: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sz="3000">
                <a:latin typeface="Arial"/>
                <a:ea typeface="Arial"/>
                <a:cs typeface="Arial"/>
                <a:sym typeface="Arial"/>
              </a:rPr>
              <a:t>Nombre del producto</a:t>
            </a: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endParaRPr sz="3000">
              <a:latin typeface="Arial"/>
              <a:ea typeface="Arial"/>
              <a:cs typeface="Arial"/>
              <a:sym typeface="Arial"/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sz="3000">
                <a:latin typeface="Arial"/>
                <a:ea typeface="Arial"/>
                <a:cs typeface="Arial"/>
                <a:sym typeface="Arial"/>
              </a:rPr>
              <a:t>*Lámina de 55X77 a mano</a:t>
            </a:r>
          </a:p>
        </p:txBody>
      </p:sp>
      <p:sp>
        <p:nvSpPr>
          <p:cNvPr id="653" name="Shape 653"/>
          <p:cNvSpPr/>
          <p:nvPr/>
        </p:nvSpPr>
        <p:spPr>
          <a:xfrm>
            <a:off x="11006101" y="109724"/>
            <a:ext cx="1913864" cy="9459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 lvl="0" defTabSz="262889">
              <a:defRPr sz="1800">
                <a:solidFill>
                  <a:srgbClr val="000000"/>
                </a:solidFill>
              </a:defRPr>
            </a:pPr>
            <a:r>
              <a:rPr sz="2790" b="1" cap="all" spc="446">
                <a:solidFill>
                  <a:srgbClr val="55D7FF"/>
                </a:solidFill>
              </a:rPr>
              <a:t>DIs∫ing</a:t>
            </a:r>
          </a:p>
          <a:p>
            <a:pPr lvl="0" defTabSz="262889">
              <a:defRPr sz="1800">
                <a:solidFill>
                  <a:srgbClr val="000000"/>
                </a:solidFill>
              </a:defRPr>
            </a:pPr>
            <a:r>
              <a:rPr cap="all" spc="288">
                <a:solidFill>
                  <a:srgbClr val="55D7FF"/>
                </a:solidFill>
              </a:rPr>
              <a:t>uchile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Shape 655"/>
          <p:cNvSpPr/>
          <p:nvPr/>
        </p:nvSpPr>
        <p:spPr>
          <a:xfrm>
            <a:off x="660400" y="1164166"/>
            <a:ext cx="11684000" cy="9459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 algn="l" defTabSz="350520">
              <a:defRPr sz="4800" b="1" cap="all" spc="768">
                <a:solidFill>
                  <a:srgbClr val="55D7FF"/>
                </a:solidFill>
              </a:defRPr>
            </a:lvl1pPr>
          </a:lstStyle>
          <a:p>
            <a:pPr lvl="0">
              <a:defRPr sz="1800" b="0" cap="none" spc="0">
                <a:solidFill>
                  <a:srgbClr val="000000"/>
                </a:solidFill>
              </a:defRPr>
            </a:pPr>
            <a:r>
              <a:rPr sz="4800" b="1" cap="all" spc="768">
                <a:solidFill>
                  <a:srgbClr val="55D7FF"/>
                </a:solidFill>
              </a:rPr>
              <a:t>actividad 3</a:t>
            </a:r>
          </a:p>
        </p:txBody>
      </p:sp>
      <p:sp>
        <p:nvSpPr>
          <p:cNvPr id="656" name="Shape 656"/>
          <p:cNvSpPr/>
          <p:nvPr/>
        </p:nvSpPr>
        <p:spPr>
          <a:xfrm flipV="1">
            <a:off x="-413147" y="3084751"/>
            <a:ext cx="13831094" cy="1"/>
          </a:xfrm>
          <a:prstGeom prst="line">
            <a:avLst/>
          </a:prstGeom>
          <a:ln w="12700">
            <a:solidFill>
              <a:srgbClr val="F1B441"/>
            </a:solidFill>
            <a:miter lim="400000"/>
          </a:ln>
        </p:spPr>
        <p:txBody>
          <a:bodyPr lIns="50800" tIns="50800" rIns="50800" bIns="50800" anchor="ctr"/>
          <a:lstStyle/>
          <a:p>
            <a:pPr lvl="0">
              <a:defRPr sz="2400" cap="all" spc="384">
                <a:solidFill>
                  <a:srgbClr val="55D7FF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endParaRPr/>
          </a:p>
        </p:txBody>
      </p:sp>
      <p:sp>
        <p:nvSpPr>
          <p:cNvPr id="657" name="Shape 657"/>
          <p:cNvSpPr/>
          <p:nvPr/>
        </p:nvSpPr>
        <p:spPr>
          <a:xfrm>
            <a:off x="660400" y="3581959"/>
            <a:ext cx="11684000" cy="9459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 algn="l" defTabSz="350520">
              <a:defRPr sz="4800" b="1" cap="all" spc="768">
                <a:solidFill>
                  <a:srgbClr val="FDA600"/>
                </a:solidFill>
              </a:defRPr>
            </a:lvl1pPr>
          </a:lstStyle>
          <a:p>
            <a:pPr lvl="0">
              <a:defRPr sz="1800" b="0" cap="none" spc="0">
                <a:solidFill>
                  <a:srgbClr val="000000"/>
                </a:solidFill>
              </a:defRPr>
            </a:pPr>
            <a:r>
              <a:rPr sz="4800" b="1" cap="all" spc="768">
                <a:solidFill>
                  <a:srgbClr val="FDA600"/>
                </a:solidFill>
              </a:rPr>
              <a:t>presentación final</a:t>
            </a:r>
          </a:p>
        </p:txBody>
      </p:sp>
      <p:sp>
        <p:nvSpPr>
          <p:cNvPr id="658" name="Shape 658"/>
          <p:cNvSpPr/>
          <p:nvPr/>
        </p:nvSpPr>
        <p:spPr>
          <a:xfrm>
            <a:off x="648361" y="1813053"/>
            <a:ext cx="12309212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 algn="l" defTabSz="233679">
              <a:defRPr sz="2480" b="1" cap="all" spc="396">
                <a:solidFill>
                  <a:srgbClr val="000000"/>
                </a:solidFill>
              </a:defRPr>
            </a:lvl1pPr>
          </a:lstStyle>
          <a:p>
            <a:pPr lvl="0">
              <a:defRPr sz="1800" b="0" cap="none" spc="0"/>
            </a:pPr>
            <a:r>
              <a:rPr sz="2480" b="1" cap="all" spc="396"/>
              <a:t>30 minutos </a:t>
            </a:r>
          </a:p>
        </p:txBody>
      </p:sp>
      <p:sp>
        <p:nvSpPr>
          <p:cNvPr id="659" name="Shape 659"/>
          <p:cNvSpPr/>
          <p:nvPr/>
        </p:nvSpPr>
        <p:spPr>
          <a:xfrm>
            <a:off x="660400" y="508000"/>
            <a:ext cx="3678113" cy="508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>
            <a:lvl1pPr algn="l" defTabSz="566674">
              <a:defRPr sz="2328" cap="all" spc="372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 lvl="0">
              <a:defRPr sz="1800" cap="none" spc="0"/>
            </a:pPr>
            <a:r>
              <a:rPr sz="2328" cap="all" spc="372"/>
              <a:t>biomimética: </a:t>
            </a:r>
          </a:p>
        </p:txBody>
      </p:sp>
      <p:sp>
        <p:nvSpPr>
          <p:cNvPr id="660" name="Shape 660"/>
          <p:cNvSpPr/>
          <p:nvPr/>
        </p:nvSpPr>
        <p:spPr>
          <a:xfrm>
            <a:off x="11006101" y="109724"/>
            <a:ext cx="1913864" cy="9459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 lvl="0" defTabSz="262889">
              <a:defRPr sz="1800">
                <a:solidFill>
                  <a:srgbClr val="000000"/>
                </a:solidFill>
              </a:defRPr>
            </a:pPr>
            <a:r>
              <a:rPr sz="2790" b="1" cap="all" spc="446">
                <a:solidFill>
                  <a:srgbClr val="55D7FF"/>
                </a:solidFill>
              </a:rPr>
              <a:t>DIs∫ing</a:t>
            </a:r>
          </a:p>
          <a:p>
            <a:pPr lvl="0" defTabSz="262889">
              <a:defRPr sz="1800">
                <a:solidFill>
                  <a:srgbClr val="000000"/>
                </a:solidFill>
              </a:defRPr>
            </a:pPr>
            <a:r>
              <a:rPr cap="all" spc="288">
                <a:solidFill>
                  <a:srgbClr val="55D7FF"/>
                </a:solidFill>
              </a:rPr>
              <a:t>uchile</a:t>
            </a:r>
          </a:p>
        </p:txBody>
      </p:sp>
      <p:sp>
        <p:nvSpPr>
          <p:cNvPr id="661" name="Shape 661"/>
          <p:cNvSpPr/>
          <p:nvPr/>
        </p:nvSpPr>
        <p:spPr>
          <a:xfrm>
            <a:off x="648361" y="4696303"/>
            <a:ext cx="12309211" cy="36972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sz="3000" b="1">
                <a:latin typeface="Arial"/>
                <a:ea typeface="Arial"/>
                <a:cs typeface="Arial"/>
                <a:sym typeface="Arial"/>
              </a:rPr>
              <a:t>2 minutos por equipo</a:t>
            </a:r>
            <a:endParaRPr sz="3000">
              <a:latin typeface="Arial"/>
              <a:ea typeface="Arial"/>
              <a:cs typeface="Arial"/>
              <a:sym typeface="Arial"/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sz="3000">
                <a:latin typeface="Arial"/>
                <a:ea typeface="Arial"/>
                <a:cs typeface="Arial"/>
                <a:sym typeface="Arial"/>
              </a:rPr>
              <a:t>Nombre del producto</a:t>
            </a: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sz="3000">
                <a:latin typeface="Arial"/>
                <a:ea typeface="Arial"/>
                <a:cs typeface="Arial"/>
                <a:sym typeface="Arial"/>
              </a:rPr>
              <a:t>Modo de uso	</a:t>
            </a: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sz="3000">
                <a:latin typeface="Arial"/>
                <a:ea typeface="Arial"/>
                <a:cs typeface="Arial"/>
                <a:sym typeface="Arial"/>
              </a:rPr>
              <a:t>Materiales de construcción</a:t>
            </a: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sz="3000">
                <a:latin typeface="Arial"/>
                <a:ea typeface="Arial"/>
                <a:cs typeface="Arial"/>
                <a:sym typeface="Arial"/>
              </a:rPr>
              <a:t>proceso de fabricación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Shape 663"/>
          <p:cNvSpPr/>
          <p:nvPr/>
        </p:nvSpPr>
        <p:spPr>
          <a:xfrm>
            <a:off x="660400" y="1003300"/>
            <a:ext cx="11684000" cy="9886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 algn="l" defTabSz="484886">
              <a:defRPr sz="5146" b="1" cap="all" spc="823">
                <a:solidFill>
                  <a:srgbClr val="FDA600"/>
                </a:solidFill>
              </a:defRPr>
            </a:lvl1pPr>
          </a:lstStyle>
          <a:p>
            <a:pPr lvl="0">
              <a:defRPr sz="1800" b="0" cap="none" spc="0">
                <a:solidFill>
                  <a:srgbClr val="000000"/>
                </a:solidFill>
              </a:defRPr>
            </a:pPr>
            <a:r>
              <a:rPr sz="5146" b="1" cap="all" spc="823">
                <a:solidFill>
                  <a:srgbClr val="FDA600"/>
                </a:solidFill>
              </a:rPr>
              <a:t>bibliografía </a:t>
            </a:r>
          </a:p>
        </p:txBody>
      </p:sp>
      <p:sp>
        <p:nvSpPr>
          <p:cNvPr id="664" name="Shape 664"/>
          <p:cNvSpPr/>
          <p:nvPr/>
        </p:nvSpPr>
        <p:spPr>
          <a:xfrm>
            <a:off x="660400" y="3695699"/>
            <a:ext cx="5674651" cy="49868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 lvl="0" algn="l" defTabSz="457200">
              <a:defRPr sz="1800">
                <a:solidFill>
                  <a:srgbClr val="000000"/>
                </a:solidFill>
              </a:defRPr>
            </a:pPr>
            <a:endParaRPr sz="1700" b="1">
              <a:latin typeface="Arial"/>
              <a:ea typeface="Arial"/>
              <a:cs typeface="Arial"/>
              <a:sym typeface="Arial"/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endParaRPr sz="1200">
              <a:latin typeface="Arial"/>
              <a:ea typeface="Arial"/>
              <a:cs typeface="Arial"/>
              <a:sym typeface="Arial"/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sz="1200" b="1">
                <a:latin typeface="Arial"/>
                <a:ea typeface="Arial"/>
                <a:cs typeface="Arial"/>
                <a:sym typeface="Arial"/>
              </a:rPr>
              <a:t>Camarón Mantis</a:t>
            </a:r>
            <a:endParaRPr sz="1200">
              <a:latin typeface="Arial"/>
              <a:ea typeface="Arial"/>
              <a:cs typeface="Arial"/>
              <a:sym typeface="Arial"/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sz="1200" u="sng">
                <a:solidFill>
                  <a:srgbClr val="042EEE"/>
                </a:solidFill>
                <a:uFill>
                  <a:solidFill>
                    <a:srgbClr val="042EEE"/>
                  </a:solidFill>
                </a:uFill>
                <a:latin typeface="Arial"/>
                <a:ea typeface="Arial"/>
                <a:cs typeface="Arial"/>
                <a:sym typeface="Arial"/>
                <a:hlinkClick r:id="rId2"/>
              </a:rPr>
              <a:t>http://prezi.com/1yi96a4mmpof/mantis-shrimp/</a:t>
            </a:r>
            <a:endParaRPr sz="1200">
              <a:uFill>
                <a:solidFill>
                  <a:srgbClr val="042EEE"/>
                </a:solidFill>
              </a:uFill>
              <a:latin typeface="Arial"/>
              <a:ea typeface="Arial"/>
              <a:cs typeface="Arial"/>
              <a:sym typeface="Arial"/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sz="1200" u="sng">
                <a:solidFill>
                  <a:srgbClr val="042EEE"/>
                </a:solidFill>
                <a:uFill>
                  <a:solidFill>
                    <a:srgbClr val="042EEE"/>
                  </a:solidFill>
                </a:uFill>
                <a:latin typeface="Arial"/>
                <a:ea typeface="Arial"/>
                <a:cs typeface="Arial"/>
                <a:sym typeface="Arial"/>
                <a:hlinkClick r:id="rId3"/>
              </a:rPr>
              <a:t>http://syntheticdaisies.blogspot.com/2012/01/evolution-and-neuromechanics-of-very.html</a:t>
            </a:r>
            <a:endParaRPr sz="1200">
              <a:uFill>
                <a:solidFill>
                  <a:srgbClr val="042EEE"/>
                </a:solidFill>
              </a:uFill>
              <a:latin typeface="Arial"/>
              <a:ea typeface="Arial"/>
              <a:cs typeface="Arial"/>
              <a:sym typeface="Arial"/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sz="1200" u="sng">
                <a:solidFill>
                  <a:srgbClr val="042EEE"/>
                </a:solidFill>
                <a:uFill>
                  <a:solidFill>
                    <a:srgbClr val="042EEE"/>
                  </a:solidFill>
                </a:uFill>
                <a:latin typeface="Arial"/>
                <a:ea typeface="Arial"/>
                <a:cs typeface="Arial"/>
                <a:sym typeface="Arial"/>
                <a:hlinkClick r:id="rId4"/>
              </a:rPr>
              <a:t>http://www.nature.com/nature/journal/v428/n6985/full/428819a.html</a:t>
            </a:r>
            <a:endParaRPr sz="1200">
              <a:uFill>
                <a:solidFill>
                  <a:srgbClr val="042EEE"/>
                </a:solidFill>
              </a:uFill>
              <a:latin typeface="Arial"/>
              <a:ea typeface="Arial"/>
              <a:cs typeface="Arial"/>
              <a:sym typeface="Arial"/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endParaRPr sz="1200">
              <a:latin typeface="Arial"/>
              <a:ea typeface="Arial"/>
              <a:cs typeface="Arial"/>
              <a:sym typeface="Arial"/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sz="1200" b="1">
                <a:latin typeface="Arial"/>
                <a:ea typeface="Arial"/>
                <a:cs typeface="Arial"/>
                <a:sym typeface="Arial"/>
              </a:rPr>
              <a:t>Planta carnivora</a:t>
            </a:r>
            <a:endParaRPr sz="1200">
              <a:latin typeface="Arial"/>
              <a:ea typeface="Arial"/>
              <a:cs typeface="Arial"/>
              <a:sym typeface="Arial"/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sz="1200" u="sng">
                <a:solidFill>
                  <a:srgbClr val="042EEE"/>
                </a:solidFill>
                <a:uFill>
                  <a:solidFill>
                    <a:srgbClr val="042EEE"/>
                  </a:solidFill>
                </a:uFill>
                <a:latin typeface="Arial"/>
                <a:ea typeface="Arial"/>
                <a:cs typeface="Arial"/>
                <a:sym typeface="Arial"/>
                <a:hlinkClick r:id="rId5"/>
              </a:rPr>
              <a:t>http://phys.org/news/2010-11-snaps-isolate-substance-venus-flytraps.html</a:t>
            </a:r>
            <a:endParaRPr sz="1200" b="1">
              <a:uFill>
                <a:solidFill>
                  <a:srgbClr val="042EEE"/>
                </a:solidFill>
              </a:uFill>
              <a:latin typeface="Arial"/>
              <a:ea typeface="Arial"/>
              <a:cs typeface="Arial"/>
              <a:sym typeface="Arial"/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sz="1200" u="sng">
                <a:solidFill>
                  <a:srgbClr val="042EEE"/>
                </a:solidFill>
                <a:uFill>
                  <a:solidFill>
                    <a:srgbClr val="042EEE"/>
                  </a:solidFill>
                </a:uFill>
                <a:latin typeface="Arial"/>
                <a:ea typeface="Arial"/>
                <a:cs typeface="Arial"/>
                <a:sym typeface="Arial"/>
                <a:hlinkClick r:id="rId6"/>
              </a:rPr>
              <a:t>http://link.springer.com/article/10.1007%2FBF00395768</a:t>
            </a:r>
            <a:endParaRPr sz="1200">
              <a:uFill>
                <a:solidFill>
                  <a:srgbClr val="042EEE"/>
                </a:solidFill>
              </a:uFill>
              <a:latin typeface="Arial"/>
              <a:ea typeface="Arial"/>
              <a:cs typeface="Arial"/>
              <a:sym typeface="Arial"/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sz="1200" u="sng">
                <a:solidFill>
                  <a:srgbClr val="042EEE"/>
                </a:solidFill>
                <a:uFill>
                  <a:solidFill>
                    <a:srgbClr val="042EEE"/>
                  </a:solidFill>
                </a:uFill>
                <a:latin typeface="Arial"/>
                <a:ea typeface="Arial"/>
                <a:cs typeface="Arial"/>
                <a:sym typeface="Arial"/>
                <a:hlinkClick r:id="rId7"/>
              </a:rPr>
              <a:t>http://phys.org/news2841.html</a:t>
            </a:r>
            <a:endParaRPr sz="1200">
              <a:uFill>
                <a:solidFill>
                  <a:srgbClr val="042EEE"/>
                </a:solidFill>
              </a:uFill>
              <a:latin typeface="Arial"/>
              <a:ea typeface="Arial"/>
              <a:cs typeface="Arial"/>
              <a:sym typeface="Arial"/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sz="1200" u="sng">
                <a:solidFill>
                  <a:srgbClr val="042EEE"/>
                </a:solidFill>
                <a:uFill>
                  <a:solidFill>
                    <a:srgbClr val="042EEE"/>
                  </a:solidFill>
                </a:uFill>
                <a:latin typeface="Arial"/>
                <a:ea typeface="Arial"/>
                <a:cs typeface="Arial"/>
                <a:sym typeface="Arial"/>
                <a:hlinkClick r:id="rId8"/>
              </a:rPr>
              <a:t>http://phys.org/news/2013-06-death-carnivorous-prey.html#nRlv</a:t>
            </a:r>
            <a:endParaRPr sz="1200">
              <a:uFill>
                <a:solidFill>
                  <a:srgbClr val="042EEE"/>
                </a:solidFill>
              </a:uFill>
              <a:latin typeface="Arial"/>
              <a:ea typeface="Arial"/>
              <a:cs typeface="Arial"/>
              <a:sym typeface="Arial"/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sz="1200" u="sng">
                <a:solidFill>
                  <a:srgbClr val="042EEE"/>
                </a:solidFill>
                <a:uFill>
                  <a:solidFill>
                    <a:srgbClr val="042EEE"/>
                  </a:solidFill>
                </a:uFill>
                <a:latin typeface="Arial"/>
                <a:ea typeface="Arial"/>
                <a:cs typeface="Arial"/>
                <a:sym typeface="Arial"/>
                <a:hlinkClick r:id="rId9"/>
              </a:rPr>
              <a:t>http://iopscience.iop.org/0964-1726/21/8/085009/article</a:t>
            </a:r>
            <a:endParaRPr sz="1200">
              <a:uFill>
                <a:solidFill>
                  <a:srgbClr val="042EEE"/>
                </a:solidFill>
              </a:uFill>
              <a:latin typeface="Arial"/>
              <a:ea typeface="Arial"/>
              <a:cs typeface="Arial"/>
              <a:sym typeface="Arial"/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endParaRPr sz="1200">
              <a:latin typeface="Arial"/>
              <a:ea typeface="Arial"/>
              <a:cs typeface="Arial"/>
              <a:sym typeface="Arial"/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sz="1200" b="1">
                <a:latin typeface="Arial"/>
                <a:ea typeface="Arial"/>
                <a:cs typeface="Arial"/>
                <a:sym typeface="Arial"/>
              </a:rPr>
              <a:t>Garra de pájaro</a:t>
            </a:r>
            <a:endParaRPr sz="1200">
              <a:latin typeface="Arial"/>
              <a:ea typeface="Arial"/>
              <a:cs typeface="Arial"/>
              <a:sym typeface="Arial"/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sz="1200" u="sng">
                <a:solidFill>
                  <a:srgbClr val="042EEE"/>
                </a:solidFill>
                <a:uFill>
                  <a:solidFill>
                    <a:srgbClr val="042EEE"/>
                  </a:solidFill>
                </a:uFill>
                <a:latin typeface="Arial"/>
                <a:ea typeface="Arial"/>
                <a:cs typeface="Arial"/>
                <a:sym typeface="Arial"/>
                <a:hlinkClick r:id="rId10"/>
              </a:rPr>
              <a:t>http://www.nhc.ed.ac.uk/index.php?page=493.169.179</a:t>
            </a:r>
            <a:endParaRPr sz="1200">
              <a:uFill>
                <a:solidFill>
                  <a:srgbClr val="042EEE"/>
                </a:solidFill>
              </a:uFill>
              <a:latin typeface="Arial"/>
              <a:ea typeface="Arial"/>
              <a:cs typeface="Arial"/>
              <a:sym typeface="Arial"/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sz="1200" u="sng">
                <a:solidFill>
                  <a:srgbClr val="042EEE"/>
                </a:solidFill>
                <a:uFill>
                  <a:solidFill>
                    <a:srgbClr val="042EEE"/>
                  </a:solidFill>
                </a:uFill>
                <a:latin typeface="Arial"/>
                <a:ea typeface="Arial"/>
                <a:cs typeface="Arial"/>
                <a:sym typeface="Arial"/>
                <a:hlinkClick r:id="rId11"/>
              </a:rPr>
              <a:t>http://www.eplantscience.com/index/general_zoology/form_and_function03.php</a:t>
            </a:r>
            <a:endParaRPr sz="1200">
              <a:uFill>
                <a:solidFill>
                  <a:srgbClr val="042EEE"/>
                </a:solidFill>
              </a:uFill>
              <a:latin typeface="Arial"/>
              <a:ea typeface="Arial"/>
              <a:cs typeface="Arial"/>
              <a:sym typeface="Arial"/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sz="1200" u="sng">
                <a:solidFill>
                  <a:srgbClr val="042EEE"/>
                </a:solidFill>
                <a:uFill>
                  <a:solidFill>
                    <a:srgbClr val="042EEE"/>
                  </a:solidFill>
                </a:uFill>
                <a:latin typeface="Arial"/>
                <a:ea typeface="Arial"/>
                <a:cs typeface="Arial"/>
                <a:sym typeface="Arial"/>
                <a:hlinkClick r:id="rId12"/>
              </a:rPr>
              <a:t>http://onlinelibrary.wiley.com/doi/10.1002/jez.1714/abstract</a:t>
            </a:r>
            <a:endParaRPr sz="1200">
              <a:uFill>
                <a:solidFill>
                  <a:srgbClr val="042EEE"/>
                </a:solidFill>
              </a:uFill>
              <a:latin typeface="Arial"/>
              <a:ea typeface="Arial"/>
              <a:cs typeface="Arial"/>
              <a:sym typeface="Arial"/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endParaRPr sz="1200">
              <a:latin typeface="Arial"/>
              <a:ea typeface="Arial"/>
              <a:cs typeface="Arial"/>
              <a:sym typeface="Arial"/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endParaRPr sz="1200">
              <a:latin typeface="Arial"/>
              <a:ea typeface="Arial"/>
              <a:cs typeface="Arial"/>
              <a:sym typeface="Arial"/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sz="1200" b="1">
                <a:latin typeface="Arial"/>
                <a:ea typeface="Arial"/>
                <a:cs typeface="Arial"/>
                <a:sym typeface="Arial"/>
              </a:rPr>
              <a:t>Rana</a:t>
            </a:r>
            <a:endParaRPr sz="1200">
              <a:latin typeface="Arial"/>
              <a:ea typeface="Arial"/>
              <a:cs typeface="Arial"/>
              <a:sym typeface="Arial"/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sz="1200" u="sng">
                <a:solidFill>
                  <a:srgbClr val="042EEE"/>
                </a:solidFill>
                <a:uFill>
                  <a:solidFill>
                    <a:srgbClr val="042EEE"/>
                  </a:solidFill>
                </a:uFill>
                <a:latin typeface="Arial"/>
                <a:ea typeface="Arial"/>
                <a:cs typeface="Arial"/>
                <a:sym typeface="Arial"/>
                <a:hlinkClick r:id="rId13"/>
              </a:rPr>
              <a:t>http://royalsocietypublishing.org/content/10/84/20130236.jnl_roysco_tab_data</a:t>
            </a:r>
            <a:endParaRPr sz="1200">
              <a:uFill>
                <a:solidFill>
                  <a:srgbClr val="042EEE"/>
                </a:solidFill>
              </a:uFill>
              <a:latin typeface="Arial"/>
              <a:ea typeface="Arial"/>
              <a:cs typeface="Arial"/>
              <a:sym typeface="Arial"/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endParaRPr sz="1200">
              <a:latin typeface="Arial"/>
              <a:ea typeface="Arial"/>
              <a:cs typeface="Arial"/>
              <a:sym typeface="Arial"/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endParaRPr sz="1200">
              <a:uFill>
                <a:solidFill>
                  <a:srgbClr val="042EEE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5" name="Shape 665"/>
          <p:cNvSpPr/>
          <p:nvPr/>
        </p:nvSpPr>
        <p:spPr>
          <a:xfrm flipV="1">
            <a:off x="-413147" y="3084751"/>
            <a:ext cx="13831094" cy="1"/>
          </a:xfrm>
          <a:prstGeom prst="line">
            <a:avLst/>
          </a:prstGeom>
          <a:ln w="12700">
            <a:solidFill>
              <a:srgbClr val="F1B441"/>
            </a:solidFill>
            <a:miter lim="400000"/>
          </a:ln>
        </p:spPr>
        <p:txBody>
          <a:bodyPr lIns="50800" tIns="50800" rIns="50800" bIns="50800" anchor="ctr"/>
          <a:lstStyle/>
          <a:p>
            <a:pPr lvl="0">
              <a:defRPr sz="2400" cap="all" spc="384">
                <a:solidFill>
                  <a:srgbClr val="55D7FF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endParaRPr/>
          </a:p>
        </p:txBody>
      </p:sp>
      <p:sp>
        <p:nvSpPr>
          <p:cNvPr id="666" name="Shape 666"/>
          <p:cNvSpPr/>
          <p:nvPr/>
        </p:nvSpPr>
        <p:spPr>
          <a:xfrm>
            <a:off x="11006101" y="109724"/>
            <a:ext cx="1913864" cy="9459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 lvl="0" defTabSz="262889">
              <a:defRPr sz="1800">
                <a:solidFill>
                  <a:srgbClr val="000000"/>
                </a:solidFill>
              </a:defRPr>
            </a:pPr>
            <a:r>
              <a:rPr sz="2790" b="1" cap="all" spc="446">
                <a:solidFill>
                  <a:srgbClr val="55D7FF"/>
                </a:solidFill>
              </a:rPr>
              <a:t>DIs∫ing</a:t>
            </a:r>
          </a:p>
          <a:p>
            <a:pPr lvl="0" defTabSz="262889">
              <a:defRPr sz="1800">
                <a:solidFill>
                  <a:srgbClr val="000000"/>
                </a:solidFill>
              </a:defRPr>
            </a:pPr>
            <a:r>
              <a:rPr cap="all" spc="288">
                <a:solidFill>
                  <a:srgbClr val="55D7FF"/>
                </a:solidFill>
              </a:rPr>
              <a:t>uchile</a:t>
            </a:r>
          </a:p>
        </p:txBody>
      </p:sp>
      <p:sp>
        <p:nvSpPr>
          <p:cNvPr id="667" name="Shape 667"/>
          <p:cNvSpPr/>
          <p:nvPr/>
        </p:nvSpPr>
        <p:spPr>
          <a:xfrm>
            <a:off x="6587066" y="3695699"/>
            <a:ext cx="5674652" cy="49868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 lvl="0" algn="l" defTabSz="457200">
              <a:defRPr sz="1800">
                <a:solidFill>
                  <a:srgbClr val="000000"/>
                </a:solidFill>
              </a:defRPr>
            </a:pPr>
            <a:endParaRPr sz="1700" b="1">
              <a:latin typeface="Arial"/>
              <a:ea typeface="Arial"/>
              <a:cs typeface="Arial"/>
              <a:sym typeface="Arial"/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endParaRPr sz="1200">
              <a:latin typeface="Arial"/>
              <a:ea typeface="Arial"/>
              <a:cs typeface="Arial"/>
              <a:sym typeface="Arial"/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sz="1200" b="1">
                <a:latin typeface="Arial"/>
                <a:ea typeface="Arial"/>
                <a:cs typeface="Arial"/>
                <a:sym typeface="Arial"/>
              </a:rPr>
              <a:t>Hormiga Odontomachus</a:t>
            </a:r>
            <a:endParaRPr sz="1200">
              <a:latin typeface="Arial"/>
              <a:ea typeface="Arial"/>
              <a:cs typeface="Arial"/>
              <a:sym typeface="Arial"/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sz="1200">
                <a:latin typeface="Arial"/>
                <a:ea typeface="Arial"/>
                <a:cs typeface="Arial"/>
                <a:sym typeface="Arial"/>
              </a:rPr>
              <a:t>Videos</a:t>
            </a: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sz="1200" u="sng">
                <a:solidFill>
                  <a:srgbClr val="042EEE"/>
                </a:solidFill>
                <a:uFill>
                  <a:solidFill>
                    <a:srgbClr val="042EEE"/>
                  </a:solidFill>
                </a:uFill>
                <a:latin typeface="Arial"/>
                <a:ea typeface="Arial"/>
                <a:cs typeface="Arial"/>
                <a:sym typeface="Arial"/>
                <a:hlinkClick r:id="rId14"/>
              </a:rPr>
              <a:t>https://www.youtube.com/watch?v=0hMGbHcvHIo</a:t>
            </a:r>
            <a:endParaRPr sz="1200">
              <a:uFill>
                <a:solidFill>
                  <a:srgbClr val="042EEE"/>
                </a:solidFill>
              </a:uFill>
              <a:latin typeface="Arial"/>
              <a:ea typeface="Arial"/>
              <a:cs typeface="Arial"/>
              <a:sym typeface="Arial"/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sz="1200" u="sng">
                <a:solidFill>
                  <a:srgbClr val="042EEE"/>
                </a:solidFill>
                <a:uFill>
                  <a:solidFill>
                    <a:srgbClr val="042EEE"/>
                  </a:solidFill>
                </a:uFill>
                <a:latin typeface="Arial"/>
                <a:ea typeface="Arial"/>
                <a:cs typeface="Arial"/>
                <a:sym typeface="Arial"/>
                <a:hlinkClick r:id="rId15"/>
              </a:rPr>
              <a:t>https://www.youtube.com/watch?v=_ZLqTnZRtXE</a:t>
            </a:r>
            <a:endParaRPr sz="1200">
              <a:uFill>
                <a:solidFill>
                  <a:srgbClr val="042EEE"/>
                </a:solidFill>
              </a:uFill>
              <a:latin typeface="Arial"/>
              <a:ea typeface="Arial"/>
              <a:cs typeface="Arial"/>
              <a:sym typeface="Arial"/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sz="1200" u="sng">
                <a:solidFill>
                  <a:srgbClr val="042EEE"/>
                </a:solidFill>
                <a:uFill>
                  <a:solidFill>
                    <a:srgbClr val="042EEE"/>
                  </a:solidFill>
                </a:uFill>
                <a:latin typeface="Arial"/>
                <a:ea typeface="Arial"/>
                <a:cs typeface="Arial"/>
                <a:sym typeface="Arial"/>
                <a:hlinkClick r:id="rId16"/>
              </a:rPr>
              <a:t>https://www.youtube.com/watch?v=EK65_PpEVzA</a:t>
            </a:r>
            <a:endParaRPr sz="1200">
              <a:uFill>
                <a:solidFill>
                  <a:srgbClr val="042EEE"/>
                </a:solidFill>
              </a:uFill>
              <a:latin typeface="Arial"/>
              <a:ea typeface="Arial"/>
              <a:cs typeface="Arial"/>
              <a:sym typeface="Arial"/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sz="1200" u="sng">
                <a:solidFill>
                  <a:srgbClr val="042EEE"/>
                </a:solidFill>
                <a:uFill>
                  <a:solidFill>
                    <a:srgbClr val="042EEE"/>
                  </a:solidFill>
                </a:uFill>
                <a:latin typeface="Arial"/>
                <a:ea typeface="Arial"/>
                <a:cs typeface="Arial"/>
                <a:sym typeface="Arial"/>
                <a:hlinkClick r:id="rId17"/>
              </a:rPr>
              <a:t>http://www.discovery.com/tv-shows/dual-survival/videos/behind-the-scenes-ant-stitches-aftermath.htm</a:t>
            </a:r>
            <a:endParaRPr sz="1200">
              <a:uFill>
                <a:solidFill>
                  <a:srgbClr val="042EEE"/>
                </a:solidFill>
              </a:uFill>
              <a:latin typeface="Arial"/>
              <a:ea typeface="Arial"/>
              <a:cs typeface="Arial"/>
              <a:sym typeface="Arial"/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endParaRPr sz="1200">
              <a:latin typeface="Arial"/>
              <a:ea typeface="Arial"/>
              <a:cs typeface="Arial"/>
              <a:sym typeface="Arial"/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sz="1200">
                <a:latin typeface="Arial"/>
                <a:ea typeface="Arial"/>
                <a:cs typeface="Arial"/>
                <a:sym typeface="Arial"/>
              </a:rPr>
              <a:t>Papers</a:t>
            </a: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sz="1200" u="sng">
                <a:solidFill>
                  <a:srgbClr val="042EEE"/>
                </a:solidFill>
                <a:uFill>
                  <a:solidFill>
                    <a:srgbClr val="042EEE"/>
                  </a:solidFill>
                </a:uFill>
                <a:latin typeface="Arial"/>
                <a:ea typeface="Arial"/>
                <a:cs typeface="Arial"/>
                <a:sym typeface="Arial"/>
                <a:hlinkClick r:id="rId18"/>
              </a:rPr>
              <a:t>http://tolweb.org/treehouses/?treehouse_id=2482</a:t>
            </a:r>
            <a:endParaRPr sz="1200">
              <a:uFill>
                <a:solidFill>
                  <a:srgbClr val="042EEE"/>
                </a:solidFill>
              </a:uFill>
              <a:latin typeface="Arial"/>
              <a:ea typeface="Arial"/>
              <a:cs typeface="Arial"/>
              <a:sym typeface="Arial"/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sz="1200" u="sng">
                <a:solidFill>
                  <a:srgbClr val="042EEE"/>
                </a:solidFill>
                <a:uFill>
                  <a:solidFill>
                    <a:srgbClr val="042EEE"/>
                  </a:solidFill>
                </a:uFill>
                <a:latin typeface="Arial"/>
                <a:ea typeface="Arial"/>
                <a:cs typeface="Arial"/>
                <a:sym typeface="Arial"/>
                <a:hlinkClick r:id="rId19"/>
              </a:rPr>
              <a:t>http://jeb.biologists.org/content/199/9/2021.full.pdf</a:t>
            </a:r>
            <a:endParaRPr sz="1200">
              <a:uFill>
                <a:solidFill>
                  <a:srgbClr val="042EEE"/>
                </a:solidFill>
              </a:uFill>
              <a:latin typeface="Arial"/>
              <a:ea typeface="Arial"/>
              <a:cs typeface="Arial"/>
              <a:sym typeface="Arial"/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sz="1200" u="sng">
                <a:solidFill>
                  <a:srgbClr val="042EEE"/>
                </a:solidFill>
                <a:uFill>
                  <a:solidFill>
                    <a:srgbClr val="042EEE"/>
                  </a:solidFill>
                </a:uFill>
                <a:latin typeface="Arial"/>
                <a:ea typeface="Arial"/>
                <a:cs typeface="Arial"/>
                <a:sym typeface="Arial"/>
                <a:hlinkClick r:id="rId20"/>
              </a:rPr>
              <a:t>http://www.ncbi.nlm.nih.gov/pmc/articles/PMC1568925/pdf/zpq12787.pdf</a:t>
            </a:r>
            <a:endParaRPr sz="1200">
              <a:uFill>
                <a:solidFill>
                  <a:srgbClr val="042EEE"/>
                </a:solidFill>
              </a:uFill>
              <a:latin typeface="Arial"/>
              <a:ea typeface="Arial"/>
              <a:cs typeface="Arial"/>
              <a:sym typeface="Arial"/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endParaRPr sz="1200">
              <a:latin typeface="Arial"/>
              <a:ea typeface="Arial"/>
              <a:cs typeface="Arial"/>
              <a:sym typeface="Arial"/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sz="1200">
                <a:latin typeface="Arial"/>
                <a:ea typeface="Arial"/>
                <a:cs typeface="Arial"/>
                <a:sym typeface="Arial"/>
              </a:rPr>
              <a:t>Others</a:t>
            </a: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sz="1200" u="sng">
                <a:solidFill>
                  <a:srgbClr val="042EEE"/>
                </a:solidFill>
                <a:uFill>
                  <a:solidFill>
                    <a:srgbClr val="042EEE"/>
                  </a:solidFill>
                </a:uFill>
                <a:latin typeface="Arial"/>
                <a:ea typeface="Arial"/>
                <a:cs typeface="Arial"/>
                <a:sym typeface="Arial"/>
                <a:hlinkClick r:id="rId21"/>
              </a:rPr>
              <a:t>http://www.ants-cachoeira.de/index.html</a:t>
            </a:r>
            <a:endParaRPr sz="1200">
              <a:uFill>
                <a:solidFill>
                  <a:srgbClr val="042EEE"/>
                </a:solidFill>
              </a:uFill>
              <a:latin typeface="Arial"/>
              <a:ea typeface="Arial"/>
              <a:cs typeface="Arial"/>
              <a:sym typeface="Arial"/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sz="1200" u="sng">
                <a:solidFill>
                  <a:srgbClr val="042EEE"/>
                </a:solidFill>
                <a:uFill>
                  <a:solidFill>
                    <a:srgbClr val="042EEE"/>
                  </a:solidFill>
                </a:uFill>
                <a:latin typeface="Arial"/>
                <a:ea typeface="Arial"/>
                <a:cs typeface="Arial"/>
                <a:sym typeface="Arial"/>
                <a:hlinkClick r:id="rId22"/>
              </a:rPr>
              <a:t>http://www.antweb.org/</a:t>
            </a:r>
            <a:endParaRPr sz="1200">
              <a:uFill>
                <a:solidFill>
                  <a:srgbClr val="042EEE"/>
                </a:solidFill>
              </a:uFill>
              <a:latin typeface="Arial"/>
              <a:ea typeface="Arial"/>
              <a:cs typeface="Arial"/>
              <a:sym typeface="Arial"/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sz="1200" u="sng">
                <a:solidFill>
                  <a:srgbClr val="042EEE"/>
                </a:solidFill>
                <a:uFill>
                  <a:solidFill>
                    <a:srgbClr val="042EEE"/>
                  </a:solidFill>
                </a:uFill>
                <a:latin typeface="Arial"/>
                <a:ea typeface="Arial"/>
                <a:cs typeface="Arial"/>
                <a:sym typeface="Arial"/>
                <a:hlinkClick r:id="rId23"/>
              </a:rPr>
              <a:t>http://antbase.org/</a:t>
            </a:r>
            <a:endParaRPr sz="1200">
              <a:uFill>
                <a:solidFill>
                  <a:srgbClr val="042EEE"/>
                </a:solidFill>
              </a:uFill>
              <a:latin typeface="Arial"/>
              <a:ea typeface="Arial"/>
              <a:cs typeface="Arial"/>
              <a:sym typeface="Arial"/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sz="1200" u="sng">
                <a:solidFill>
                  <a:srgbClr val="042EEE"/>
                </a:solidFill>
                <a:uFill>
                  <a:solidFill>
                    <a:srgbClr val="042EEE"/>
                  </a:solidFill>
                </a:uFill>
                <a:latin typeface="Arial"/>
                <a:ea typeface="Arial"/>
                <a:cs typeface="Arial"/>
                <a:sym typeface="Arial"/>
                <a:hlinkClick r:id="rId24"/>
              </a:rPr>
              <a:t>http://nwg.glia.mdc-berlin.de/de/picturedb/index.php?searchType=ID&amp;ID=aeae13a4b4a0f26c46865ae91502cd03</a:t>
            </a:r>
            <a:endParaRPr sz="1200">
              <a:uFill>
                <a:solidFill>
                  <a:srgbClr val="042EEE"/>
                </a:solidFill>
              </a:uFill>
              <a:latin typeface="Arial"/>
              <a:ea typeface="Arial"/>
              <a:cs typeface="Arial"/>
              <a:sym typeface="Arial"/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sz="1200" u="sng">
                <a:solidFill>
                  <a:srgbClr val="042EEE"/>
                </a:solidFill>
                <a:uFill>
                  <a:solidFill>
                    <a:srgbClr val="042EEE"/>
                  </a:solidFill>
                </a:uFill>
                <a:latin typeface="Arial"/>
                <a:ea typeface="Arial"/>
                <a:cs typeface="Arial"/>
                <a:sym typeface="Arial"/>
                <a:hlinkClick r:id="rId25"/>
              </a:rPr>
              <a:t>http://upload.wikimedia.org/wikipedia/commons/thumb/8/8d/Scheme_ant_worker_anatomy-en.svg/1155px-Scheme_ant_worker_anatomy-en.svg.png</a:t>
            </a:r>
            <a:endParaRPr sz="1200">
              <a:uFill>
                <a:solidFill>
                  <a:srgbClr val="042EEE"/>
                </a:solidFill>
              </a:uFill>
              <a:latin typeface="Arial"/>
              <a:ea typeface="Arial"/>
              <a:cs typeface="Arial"/>
              <a:sym typeface="Arial"/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endParaRPr sz="1200" u="sng">
              <a:solidFill>
                <a:srgbClr val="042EEE"/>
              </a:solidFill>
              <a:uFill>
                <a:solidFill>
                  <a:srgbClr val="042EEE"/>
                </a:solidFill>
              </a:uFill>
              <a:latin typeface="Arial"/>
              <a:ea typeface="Arial"/>
              <a:cs typeface="Arial"/>
              <a:sym typeface="Arial"/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endParaRPr sz="1200" u="sng">
              <a:solidFill>
                <a:srgbClr val="042EEE"/>
              </a:solidFill>
              <a:uFill>
                <a:solidFill>
                  <a:srgbClr val="042EEE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Shape 669"/>
          <p:cNvSpPr/>
          <p:nvPr/>
        </p:nvSpPr>
        <p:spPr>
          <a:xfrm>
            <a:off x="660400" y="1003300"/>
            <a:ext cx="11684000" cy="9886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 algn="l" defTabSz="484886">
              <a:defRPr sz="5146" b="1" cap="all" spc="823">
                <a:solidFill>
                  <a:srgbClr val="FDA600"/>
                </a:solidFill>
              </a:defRPr>
            </a:lvl1pPr>
          </a:lstStyle>
          <a:p>
            <a:pPr lvl="0">
              <a:defRPr sz="1800" b="0" cap="none" spc="0">
                <a:solidFill>
                  <a:srgbClr val="000000"/>
                </a:solidFill>
              </a:defRPr>
            </a:pPr>
            <a:r>
              <a:rPr sz="5146" b="1" cap="all" spc="823">
                <a:solidFill>
                  <a:srgbClr val="FDA600"/>
                </a:solidFill>
              </a:rPr>
              <a:t>bibliografía </a:t>
            </a:r>
          </a:p>
        </p:txBody>
      </p:sp>
      <p:sp>
        <p:nvSpPr>
          <p:cNvPr id="670" name="Shape 670"/>
          <p:cNvSpPr/>
          <p:nvPr/>
        </p:nvSpPr>
        <p:spPr>
          <a:xfrm>
            <a:off x="660400" y="3695699"/>
            <a:ext cx="5674651" cy="49868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b="1">
                <a:latin typeface="Arial"/>
                <a:ea typeface="Arial"/>
                <a:cs typeface="Arial"/>
                <a:sym typeface="Arial"/>
              </a:rPr>
              <a:t>Otros Recursos</a:t>
            </a: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endParaRPr>
              <a:latin typeface="Arial"/>
              <a:ea typeface="Arial"/>
              <a:cs typeface="Arial"/>
              <a:sym typeface="Arial"/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u="sng">
                <a:solidFill>
                  <a:srgbClr val="042EEE"/>
                </a:solidFill>
                <a:uFill>
                  <a:solidFill>
                    <a:srgbClr val="042EEE"/>
                  </a:solidFill>
                </a:uFill>
                <a:latin typeface="Arial"/>
                <a:ea typeface="Arial"/>
                <a:cs typeface="Arial"/>
                <a:sym typeface="Arial"/>
                <a:hlinkClick r:id="rId2"/>
              </a:rPr>
              <a:t>http://www.asknature.org/</a:t>
            </a:r>
            <a:endParaRPr>
              <a:uFill>
                <a:solidFill>
                  <a:srgbClr val="042EEE"/>
                </a:solidFill>
              </a:uFill>
              <a:latin typeface="Arial"/>
              <a:ea typeface="Arial"/>
              <a:cs typeface="Arial"/>
              <a:sym typeface="Arial"/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u="sng">
                <a:solidFill>
                  <a:srgbClr val="042EEE"/>
                </a:solidFill>
                <a:uFill>
                  <a:solidFill>
                    <a:srgbClr val="042EEE"/>
                  </a:solidFill>
                </a:uFill>
                <a:latin typeface="Arial"/>
                <a:ea typeface="Arial"/>
                <a:cs typeface="Arial"/>
                <a:sym typeface="Arial"/>
                <a:hlinkClick r:id="rId3"/>
              </a:rPr>
              <a:t>http://iopscience.iop.org/1748-3190</a:t>
            </a:r>
            <a:endParaRPr>
              <a:uFill>
                <a:solidFill>
                  <a:srgbClr val="042EEE"/>
                </a:solidFill>
              </a:uFill>
              <a:latin typeface="Arial"/>
              <a:ea typeface="Arial"/>
              <a:cs typeface="Arial"/>
              <a:sym typeface="Arial"/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u="sng">
                <a:solidFill>
                  <a:srgbClr val="042EEE"/>
                </a:solidFill>
                <a:uFill>
                  <a:solidFill>
                    <a:srgbClr val="042EEE"/>
                  </a:solidFill>
                </a:uFill>
                <a:latin typeface="Arial"/>
                <a:ea typeface="Arial"/>
                <a:cs typeface="Arial"/>
                <a:sym typeface="Arial"/>
                <a:hlinkClick r:id="rId4"/>
              </a:rPr>
              <a:t>http://www.eplantscience.com/index.php</a:t>
            </a:r>
            <a:endParaRPr>
              <a:uFill>
                <a:solidFill>
                  <a:srgbClr val="042EEE"/>
                </a:solidFill>
              </a:uFill>
              <a:latin typeface="Arial"/>
              <a:ea typeface="Arial"/>
              <a:cs typeface="Arial"/>
              <a:sym typeface="Arial"/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u="sng">
                <a:solidFill>
                  <a:srgbClr val="042EEE"/>
                </a:solidFill>
                <a:uFill>
                  <a:solidFill>
                    <a:srgbClr val="042EEE"/>
                  </a:solidFill>
                </a:uFill>
                <a:latin typeface="Arial"/>
                <a:ea typeface="Arial"/>
                <a:cs typeface="Arial"/>
                <a:sym typeface="Arial"/>
                <a:hlinkClick r:id="rId5"/>
              </a:rPr>
              <a:t>http://rehabilitacionymedicinafisica.wordpress.com/2009/06/26/historia-y-futuro-de-la-rehabilitacion-el-oplomoclion-zander-pilates-y-los-exoesqueletos-robot/</a:t>
            </a:r>
            <a:endParaRPr>
              <a:uFill>
                <a:solidFill>
                  <a:srgbClr val="042EEE"/>
                </a:solidFill>
              </a:uFill>
              <a:latin typeface="Arial"/>
              <a:ea typeface="Arial"/>
              <a:cs typeface="Arial"/>
              <a:sym typeface="Arial"/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u="sng">
                <a:solidFill>
                  <a:srgbClr val="042EEE"/>
                </a:solidFill>
                <a:uFill>
                  <a:solidFill>
                    <a:srgbClr val="042EEE"/>
                  </a:solidFill>
                </a:uFill>
                <a:latin typeface="Arial"/>
                <a:ea typeface="Arial"/>
                <a:cs typeface="Arial"/>
                <a:sym typeface="Arial"/>
                <a:hlinkClick r:id="rId6"/>
              </a:rPr>
              <a:t>http://www.carnivorousplants.org/</a:t>
            </a:r>
            <a:endParaRPr>
              <a:uFill>
                <a:solidFill>
                  <a:srgbClr val="042EEE"/>
                </a:solidFill>
              </a:uFill>
              <a:latin typeface="Arial"/>
              <a:ea typeface="Arial"/>
              <a:cs typeface="Arial"/>
              <a:sym typeface="Arial"/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endParaRPr>
              <a:uFill>
                <a:solidFill>
                  <a:srgbClr val="042EEE"/>
                </a:solidFill>
              </a:uFill>
              <a:latin typeface="Arial"/>
              <a:ea typeface="Arial"/>
              <a:cs typeface="Arial"/>
              <a:sym typeface="Arial"/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sz="1700" b="1" u="sng">
                <a:latin typeface="Arial"/>
                <a:ea typeface="Arial"/>
                <a:cs typeface="Arial"/>
                <a:sym typeface="Arial"/>
                <a:hlinkClick r:id="rId7"/>
              </a:rPr>
              <a:t>http://arstechnica.com/gadgets/2013/04/from-touch-displays-to-the-surface-a-brief-history-of-touchscreen-technology/</a:t>
            </a:r>
            <a:endParaRPr sz="1700" b="1">
              <a:latin typeface="Arial"/>
              <a:ea typeface="Arial"/>
              <a:cs typeface="Arial"/>
              <a:sym typeface="Arial"/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endParaRPr sz="1700" b="1">
              <a:latin typeface="Arial"/>
              <a:ea typeface="Arial"/>
              <a:cs typeface="Arial"/>
              <a:sym typeface="Arial"/>
            </a:endParaRP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r>
              <a:rPr sz="1700" b="1">
                <a:latin typeface="Arial"/>
                <a:ea typeface="Arial"/>
                <a:cs typeface="Arial"/>
                <a:sym typeface="Arial"/>
              </a:rPr>
              <a:t>giphy.com</a:t>
            </a:r>
          </a:p>
          <a:p>
            <a:pPr lvl="0" algn="l" defTabSz="457200">
              <a:defRPr sz="1800">
                <a:solidFill>
                  <a:srgbClr val="000000"/>
                </a:solidFill>
              </a:defRPr>
            </a:pPr>
            <a:endParaRPr sz="1200">
              <a:uFill>
                <a:solidFill>
                  <a:srgbClr val="042EEE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1" name="Shape 671"/>
          <p:cNvSpPr/>
          <p:nvPr/>
        </p:nvSpPr>
        <p:spPr>
          <a:xfrm flipV="1">
            <a:off x="-413147" y="3084751"/>
            <a:ext cx="13831094" cy="1"/>
          </a:xfrm>
          <a:prstGeom prst="line">
            <a:avLst/>
          </a:prstGeom>
          <a:ln w="12700">
            <a:solidFill>
              <a:srgbClr val="F1B441"/>
            </a:solidFill>
            <a:miter lim="400000"/>
          </a:ln>
        </p:spPr>
        <p:txBody>
          <a:bodyPr lIns="50800" tIns="50800" rIns="50800" bIns="50800" anchor="ctr"/>
          <a:lstStyle/>
          <a:p>
            <a:pPr lvl="0">
              <a:defRPr sz="2400" cap="all" spc="384">
                <a:solidFill>
                  <a:srgbClr val="55D7FF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endParaRPr/>
          </a:p>
        </p:txBody>
      </p:sp>
      <p:sp>
        <p:nvSpPr>
          <p:cNvPr id="672" name="Shape 672"/>
          <p:cNvSpPr/>
          <p:nvPr/>
        </p:nvSpPr>
        <p:spPr>
          <a:xfrm>
            <a:off x="11006101" y="109724"/>
            <a:ext cx="1913864" cy="9459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 lvl="0" defTabSz="262889">
              <a:defRPr sz="1800">
                <a:solidFill>
                  <a:srgbClr val="000000"/>
                </a:solidFill>
              </a:defRPr>
            </a:pPr>
            <a:r>
              <a:rPr sz="2790" b="1" cap="all" spc="446">
                <a:solidFill>
                  <a:srgbClr val="55D7FF"/>
                </a:solidFill>
              </a:rPr>
              <a:t>DIs∫ing</a:t>
            </a:r>
          </a:p>
          <a:p>
            <a:pPr lvl="0" defTabSz="262889">
              <a:defRPr sz="1800">
                <a:solidFill>
                  <a:srgbClr val="000000"/>
                </a:solidFill>
              </a:defRPr>
            </a:pPr>
            <a:r>
              <a:rPr cap="all" spc="288">
                <a:solidFill>
                  <a:srgbClr val="55D7FF"/>
                </a:solidFill>
              </a:rPr>
              <a:t>uchile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/>
          <p:nvPr/>
        </p:nvSpPr>
        <p:spPr>
          <a:xfrm flipV="1">
            <a:off x="-413147" y="3084751"/>
            <a:ext cx="13831094" cy="1"/>
          </a:xfrm>
          <a:prstGeom prst="line">
            <a:avLst/>
          </a:prstGeom>
          <a:ln w="12700">
            <a:solidFill>
              <a:srgbClr val="F1B441"/>
            </a:solidFill>
            <a:miter lim="400000"/>
          </a:ln>
        </p:spPr>
        <p:txBody>
          <a:bodyPr lIns="50800" tIns="50800" rIns="50800" bIns="50800" anchor="ctr"/>
          <a:lstStyle/>
          <a:p>
            <a:pPr lvl="0">
              <a:defRPr sz="2400" cap="all" spc="384">
                <a:solidFill>
                  <a:srgbClr val="55D7FF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endParaRPr/>
          </a:p>
        </p:txBody>
      </p:sp>
      <p:sp>
        <p:nvSpPr>
          <p:cNvPr id="74" name="Shape 74"/>
          <p:cNvSpPr/>
          <p:nvPr/>
        </p:nvSpPr>
        <p:spPr>
          <a:xfrm>
            <a:off x="660400" y="508000"/>
            <a:ext cx="5740400" cy="508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>
            <a:lvl1pPr algn="l" defTabSz="566674">
              <a:defRPr sz="2328" cap="all" spc="372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 lvl="0">
              <a:defRPr sz="1800" cap="none" spc="0"/>
            </a:pPr>
            <a:r>
              <a:rPr sz="2328" cap="all" spc="372"/>
              <a:t>metodología: </a:t>
            </a:r>
          </a:p>
        </p:txBody>
      </p:sp>
      <p:sp>
        <p:nvSpPr>
          <p:cNvPr id="75" name="Shape 75"/>
          <p:cNvSpPr/>
          <p:nvPr/>
        </p:nvSpPr>
        <p:spPr>
          <a:xfrm>
            <a:off x="660400" y="1003300"/>
            <a:ext cx="11684000" cy="9886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 algn="l" defTabSz="484886">
              <a:defRPr sz="5146" b="1" cap="all" spc="823">
                <a:solidFill>
                  <a:srgbClr val="FDA600"/>
                </a:solidFill>
              </a:defRPr>
            </a:lvl1pPr>
          </a:lstStyle>
          <a:p>
            <a:pPr lvl="0">
              <a:defRPr sz="1800" b="0" cap="none" spc="0">
                <a:solidFill>
                  <a:srgbClr val="000000"/>
                </a:solidFill>
              </a:defRPr>
            </a:pPr>
            <a:r>
              <a:rPr sz="5146" b="1" cap="all" spc="823">
                <a:solidFill>
                  <a:srgbClr val="FDA600"/>
                </a:solidFill>
              </a:rPr>
              <a:t>ejemplo</a:t>
            </a:r>
          </a:p>
        </p:txBody>
      </p:sp>
      <p:sp>
        <p:nvSpPr>
          <p:cNvPr id="76" name="Shape 76"/>
          <p:cNvSpPr/>
          <p:nvPr/>
        </p:nvSpPr>
        <p:spPr>
          <a:xfrm>
            <a:off x="11006101" y="109724"/>
            <a:ext cx="1913864" cy="9459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 lvl="0" defTabSz="262889">
              <a:defRPr sz="1800">
                <a:solidFill>
                  <a:srgbClr val="000000"/>
                </a:solidFill>
              </a:defRPr>
            </a:pPr>
            <a:r>
              <a:rPr sz="2790" b="1" cap="all" spc="446">
                <a:solidFill>
                  <a:srgbClr val="55D7FF"/>
                </a:solidFill>
              </a:rPr>
              <a:t>DIs∫ing</a:t>
            </a:r>
          </a:p>
          <a:p>
            <a:pPr lvl="0" defTabSz="262889">
              <a:defRPr sz="1800">
                <a:solidFill>
                  <a:srgbClr val="000000"/>
                </a:solidFill>
              </a:defRPr>
            </a:pPr>
            <a:r>
              <a:rPr cap="all" spc="288">
                <a:solidFill>
                  <a:srgbClr val="55D7FF"/>
                </a:solidFill>
              </a:rPr>
              <a:t>uchile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/>
          <p:nvPr/>
        </p:nvSpPr>
        <p:spPr>
          <a:xfrm>
            <a:off x="660400" y="1003300"/>
            <a:ext cx="11684000" cy="9886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 algn="l" defTabSz="484886">
              <a:defRPr sz="5146" b="1" cap="all" spc="823">
                <a:solidFill>
                  <a:srgbClr val="FDA600"/>
                </a:solidFill>
              </a:defRPr>
            </a:lvl1pPr>
          </a:lstStyle>
          <a:p>
            <a:pPr lvl="0">
              <a:defRPr sz="1800" b="0" cap="none" spc="0">
                <a:solidFill>
                  <a:srgbClr val="000000"/>
                </a:solidFill>
              </a:defRPr>
            </a:pPr>
            <a:r>
              <a:rPr sz="5146" b="1" cap="all" spc="823">
                <a:solidFill>
                  <a:srgbClr val="FDA600"/>
                </a:solidFill>
              </a:rPr>
              <a:t>Problema</a:t>
            </a:r>
          </a:p>
        </p:txBody>
      </p:sp>
      <p:sp>
        <p:nvSpPr>
          <p:cNvPr id="79" name="Shape 79"/>
          <p:cNvSpPr/>
          <p:nvPr/>
        </p:nvSpPr>
        <p:spPr>
          <a:xfrm>
            <a:off x="660400" y="4274740"/>
            <a:ext cx="11836004" cy="40674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 algn="l">
              <a:defRPr sz="6200" b="1" cap="all" spc="992">
                <a:solidFill>
                  <a:srgbClr val="000000"/>
                </a:solidFill>
              </a:defRPr>
            </a:lvl1pPr>
          </a:lstStyle>
          <a:p>
            <a:pPr lvl="0">
              <a:defRPr sz="1800" b="0" cap="none" spc="0"/>
            </a:pPr>
            <a:r>
              <a:rPr sz="6200" b="1" cap="all" spc="992"/>
              <a:t>¿COMO REDUCIR EL ARRASTRE AL REMAR?</a:t>
            </a:r>
          </a:p>
        </p:txBody>
      </p:sp>
      <p:sp>
        <p:nvSpPr>
          <p:cNvPr id="80" name="Shape 80"/>
          <p:cNvSpPr/>
          <p:nvPr/>
        </p:nvSpPr>
        <p:spPr>
          <a:xfrm>
            <a:off x="660400" y="508000"/>
            <a:ext cx="3678113" cy="508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>
            <a:lvl1pPr algn="l" defTabSz="566674">
              <a:defRPr sz="2328" cap="all" spc="372">
                <a:solidFill>
                  <a:srgbClr val="000000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 lvl="0">
              <a:defRPr sz="1800" cap="none" spc="0"/>
            </a:pPr>
            <a:r>
              <a:rPr sz="2328" cap="all" spc="372"/>
              <a:t>metodología: </a:t>
            </a:r>
          </a:p>
        </p:txBody>
      </p:sp>
      <p:sp>
        <p:nvSpPr>
          <p:cNvPr id="81" name="Shape 81"/>
          <p:cNvSpPr/>
          <p:nvPr/>
        </p:nvSpPr>
        <p:spPr>
          <a:xfrm flipV="1">
            <a:off x="-413147" y="3084751"/>
            <a:ext cx="13831094" cy="1"/>
          </a:xfrm>
          <a:prstGeom prst="line">
            <a:avLst/>
          </a:prstGeom>
          <a:ln w="12700">
            <a:solidFill>
              <a:srgbClr val="F1B441"/>
            </a:solidFill>
            <a:miter lim="400000"/>
          </a:ln>
        </p:spPr>
        <p:txBody>
          <a:bodyPr lIns="50800" tIns="50800" rIns="50800" bIns="50800" anchor="ctr"/>
          <a:lstStyle/>
          <a:p>
            <a:pPr lvl="0">
              <a:defRPr sz="2400" cap="all" spc="384">
                <a:solidFill>
                  <a:srgbClr val="55D7FF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endParaRPr/>
          </a:p>
        </p:txBody>
      </p:sp>
      <p:sp>
        <p:nvSpPr>
          <p:cNvPr id="82" name="Shape 82"/>
          <p:cNvSpPr/>
          <p:nvPr/>
        </p:nvSpPr>
        <p:spPr>
          <a:xfrm>
            <a:off x="11006101" y="109724"/>
            <a:ext cx="1913864" cy="9459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 lvl="0" defTabSz="262889">
              <a:defRPr sz="1800">
                <a:solidFill>
                  <a:srgbClr val="000000"/>
                </a:solidFill>
              </a:defRPr>
            </a:pPr>
            <a:r>
              <a:rPr sz="2790" b="1" cap="all" spc="446">
                <a:solidFill>
                  <a:srgbClr val="55D7FF"/>
                </a:solidFill>
              </a:rPr>
              <a:t>DIs∫ing</a:t>
            </a:r>
          </a:p>
          <a:p>
            <a:pPr lvl="0" defTabSz="262889">
              <a:defRPr sz="1800">
                <a:solidFill>
                  <a:srgbClr val="000000"/>
                </a:solidFill>
              </a:defRPr>
            </a:pPr>
            <a:r>
              <a:rPr cap="all" spc="288">
                <a:solidFill>
                  <a:srgbClr val="55D7FF"/>
                </a:solidFill>
              </a:rPr>
              <a:t>uchile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New_Template1">
  <a:themeElements>
    <a:clrScheme name="New_Template1">
      <a:dk1>
        <a:srgbClr val="000000"/>
      </a:dk1>
      <a:lt1>
        <a:srgbClr val="FFFFFF"/>
      </a:lt1>
      <a:dk2>
        <a:srgbClr val="4F4F4F"/>
      </a:dk2>
      <a:lt2>
        <a:srgbClr val="BFBFBF"/>
      </a:lt2>
      <a:accent1>
        <a:srgbClr val="1B6BBC"/>
      </a:accent1>
      <a:accent2>
        <a:srgbClr val="42AAC9"/>
      </a:accent2>
      <a:accent3>
        <a:srgbClr val="518C15"/>
      </a:accent3>
      <a:accent4>
        <a:srgbClr val="DE9000"/>
      </a:accent4>
      <a:accent5>
        <a:srgbClr val="DB2800"/>
      </a:accent5>
      <a:accent6>
        <a:srgbClr val="B130C2"/>
      </a:accent6>
      <a:hlink>
        <a:srgbClr val="0000FF"/>
      </a:hlink>
      <a:folHlink>
        <a:srgbClr val="FF00FF"/>
      </a:folHlink>
    </a:clrScheme>
    <a:fontScheme name="New_Template1">
      <a:majorFont>
        <a:latin typeface="Avenir Light"/>
        <a:ea typeface="Avenir Light"/>
        <a:cs typeface="Avenir Light"/>
      </a:majorFont>
      <a:minorFont>
        <a:latin typeface="Avenir Light"/>
        <a:ea typeface="Avenir Light"/>
        <a:cs typeface="Avenir Light"/>
      </a:minorFont>
    </a:fontScheme>
    <a:fmtScheme name="New_Template1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1E3C6E"/>
        </a:solidFill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all" spc="384" normalizeH="0" baseline="0">
            <a:ln>
              <a:noFill/>
            </a:ln>
            <a:solidFill>
              <a:srgbClr val="FFFFFF"/>
            </a:solidFill>
            <a:effectLst/>
            <a:uFillTx/>
            <a:latin typeface="Avenir Medium"/>
            <a:ea typeface="Avenir Medium"/>
            <a:cs typeface="Avenir Medium"/>
            <a:sym typeface="Avenir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Avenir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New_Template1">
  <a:themeElements>
    <a:clrScheme name="New_Template1">
      <a:dk1>
        <a:srgbClr val="000000"/>
      </a:dk1>
      <a:lt1>
        <a:srgbClr val="FFFFFF"/>
      </a:lt1>
      <a:dk2>
        <a:srgbClr val="4F4F4F"/>
      </a:dk2>
      <a:lt2>
        <a:srgbClr val="BFBFBF"/>
      </a:lt2>
      <a:accent1>
        <a:srgbClr val="1B6BBC"/>
      </a:accent1>
      <a:accent2>
        <a:srgbClr val="42AAC9"/>
      </a:accent2>
      <a:accent3>
        <a:srgbClr val="518C15"/>
      </a:accent3>
      <a:accent4>
        <a:srgbClr val="DE9000"/>
      </a:accent4>
      <a:accent5>
        <a:srgbClr val="DB2800"/>
      </a:accent5>
      <a:accent6>
        <a:srgbClr val="B130C2"/>
      </a:accent6>
      <a:hlink>
        <a:srgbClr val="0000FF"/>
      </a:hlink>
      <a:folHlink>
        <a:srgbClr val="FF00FF"/>
      </a:folHlink>
    </a:clrScheme>
    <a:fontScheme name="New_Template1">
      <a:majorFont>
        <a:latin typeface="Avenir Light"/>
        <a:ea typeface="Avenir Light"/>
        <a:cs typeface="Avenir Light"/>
      </a:majorFont>
      <a:minorFont>
        <a:latin typeface="Avenir Light"/>
        <a:ea typeface="Avenir Light"/>
        <a:cs typeface="Avenir Light"/>
      </a:minorFont>
    </a:fontScheme>
    <a:fmtScheme name="New_Template1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1E3C6E"/>
        </a:solidFill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all" spc="384" normalizeH="0" baseline="0">
            <a:ln>
              <a:noFill/>
            </a:ln>
            <a:solidFill>
              <a:srgbClr val="FFFFFF"/>
            </a:solidFill>
            <a:effectLst/>
            <a:uFillTx/>
            <a:latin typeface="Avenir Medium"/>
            <a:ea typeface="Avenir Medium"/>
            <a:cs typeface="Avenir Medium"/>
            <a:sym typeface="Avenir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Avenir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1966</Words>
  <Application>Microsoft Macintosh PowerPoint</Application>
  <PresentationFormat>Personalizado</PresentationFormat>
  <Paragraphs>629</Paragraphs>
  <Slides>73</Slides>
  <Notes>0</Notes>
  <HiddenSlides>0</HiddenSlides>
  <MMClips>35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73</vt:i4>
      </vt:variant>
    </vt:vector>
  </HeadingPairs>
  <TitlesOfParts>
    <vt:vector size="74" baseType="lpstr">
      <vt:lpstr>New_Template1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cp:lastModifiedBy>camilo anabalon</cp:lastModifiedBy>
  <cp:revision>2</cp:revision>
  <dcterms:modified xsi:type="dcterms:W3CDTF">2014-09-02T22:56:57Z</dcterms:modified>
</cp:coreProperties>
</file>