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3" r:id="rId4"/>
    <p:sldId id="264" r:id="rId5"/>
    <p:sldId id="265" r:id="rId6"/>
    <p:sldId id="266" r:id="rId7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82" autoAdjust="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invGray">
          <a:xfrm>
            <a:off x="0" y="3936697"/>
            <a:ext cx="9144000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1" y="4114800"/>
            <a:ext cx="7886699" cy="1158446"/>
          </a:xfrm>
        </p:spPr>
        <p:txBody>
          <a:bodyPr anchor="b">
            <a:normAutofit/>
          </a:bodyPr>
          <a:lstStyle>
            <a:lvl1pPr algn="l">
              <a:defRPr sz="520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1" y="5338170"/>
            <a:ext cx="7886699" cy="474836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307296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E5AB-27F1-4FBE-9B3C-7BF38E29091A}" type="datetimeFigureOut">
              <a:rPr lang="es-CL" smtClean="0"/>
              <a:pPr/>
              <a:t>11-11-2013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4822E-8B5C-462B-AB39-1A66CE97D22D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37875576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6270" y="365125"/>
            <a:ext cx="120015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64008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E5AB-27F1-4FBE-9B3C-7BF38E29091A}" type="datetimeFigureOut">
              <a:rPr lang="es-CL" smtClean="0"/>
              <a:pPr/>
              <a:t>11-11-2013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4822E-8B5C-462B-AB39-1A66CE97D22D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7702544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E5AB-27F1-4FBE-9B3C-7BF38E29091A}" type="datetimeFigureOut">
              <a:rPr lang="es-CL" smtClean="0"/>
              <a:pPr/>
              <a:t>11-11-2013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4822E-8B5C-462B-AB39-1A66CE97D22D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32155764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3276600"/>
            <a:ext cx="9144000" cy="27632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3429001"/>
            <a:ext cx="7200900" cy="1838519"/>
          </a:xfrm>
        </p:spPr>
        <p:txBody>
          <a:bodyPr anchor="b">
            <a:norm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936" y="5340096"/>
            <a:ext cx="7200900" cy="47548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="" xmlns:p14="http://schemas.microsoft.com/office/powerpoint/2010/main" val="19173551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4522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7719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3450" y="1825625"/>
            <a:ext cx="37719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E5AB-27F1-4FBE-9B3C-7BF38E29091A}" type="datetimeFigureOut">
              <a:rPr lang="es-CL" smtClean="0"/>
              <a:pPr/>
              <a:t>11-11-2013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4822E-8B5C-462B-AB39-1A66CE97D22D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39631723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828800"/>
            <a:ext cx="37719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14601"/>
            <a:ext cx="3771900" cy="3675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44641" y="1828800"/>
            <a:ext cx="37719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44641" y="2514601"/>
            <a:ext cx="3771900" cy="3675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E5AB-27F1-4FBE-9B3C-7BF38E29091A}" type="datetimeFigureOut">
              <a:rPr lang="es-CL" smtClean="0"/>
              <a:pPr/>
              <a:t>11-11-2013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4822E-8B5C-462B-AB39-1A66CE97D22D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14479940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E5AB-27F1-4FBE-9B3C-7BF38E29091A}" type="datetimeFigureOut">
              <a:rPr lang="es-CL" smtClean="0"/>
              <a:pPr/>
              <a:t>11-11-2013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4822E-8B5C-462B-AB39-1A66CE97D22D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39563451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E5AB-27F1-4FBE-9B3C-7BF38E29091A}" type="datetimeFigureOut">
              <a:rPr lang="es-CL" smtClean="0"/>
              <a:pPr/>
              <a:t>11-11-2013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4822E-8B5C-462B-AB39-1A66CE97D22D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36673011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0" y="1524000"/>
            <a:ext cx="2571750" cy="19050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4800600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0" y="3581400"/>
            <a:ext cx="2571750" cy="18288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E5AB-27F1-4FBE-9B3C-7BF38E29091A}" type="datetimeFigureOut">
              <a:rPr lang="es-CL" smtClean="0"/>
              <a:pPr/>
              <a:t>11-11-2013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4822E-8B5C-462B-AB39-1A66CE97D22D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9789611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0" y="1527048"/>
            <a:ext cx="2571750" cy="1901952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8648" y="685800"/>
            <a:ext cx="4800600" cy="5257800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1" y="3581400"/>
            <a:ext cx="2571749" cy="18288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E5AB-27F1-4FBE-9B3C-7BF38E29091A}" type="datetimeFigureOut">
              <a:rPr lang="es-CL" smtClean="0"/>
              <a:pPr/>
              <a:t>11-11-2013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4822E-8B5C-462B-AB39-1A66CE97D22D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32252791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invGray">
          <a:xfrm>
            <a:off x="0" y="6492239"/>
            <a:ext cx="9141619" cy="3657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452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64454" y="6549716"/>
            <a:ext cx="1250895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3E30E5AB-27F1-4FBE-9B3C-7BF38E29091A}" type="datetimeFigureOut">
              <a:rPr lang="es-CL" smtClean="0"/>
              <a:pPr/>
              <a:t>11-11-2013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750" y="6549716"/>
            <a:ext cx="6331619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5350" y="6549716"/>
            <a:ext cx="334771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1B24822E-8B5C-462B-AB39-1A66CE97D22D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11558716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 smtClean="0"/>
              <a:t>Sesión </a:t>
            </a:r>
            <a:r>
              <a:rPr lang="es-CL" dirty="0" smtClean="0"/>
              <a:t>N°5 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 smtClean="0"/>
              <a:t>Gricel Labbé- Ignacio Arce </a:t>
            </a:r>
            <a:endParaRPr lang="es-CL" dirty="0"/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2910" y="214290"/>
            <a:ext cx="7886700" cy="777858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Avance N°2: 33% de nota de ayudantía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8650" y="1071546"/>
            <a:ext cx="7886700" cy="514353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s-CL" dirty="0" smtClean="0"/>
              <a:t>Un Título tentativo que tenga relación con la hipótesis y el actor  representado. </a:t>
            </a:r>
          </a:p>
          <a:p>
            <a:pPr algn="just"/>
            <a:r>
              <a:rPr lang="es-CL" dirty="0" smtClean="0"/>
              <a:t>Una introducción que haga un resumen de lo que abordará la investigación, con preguntas claves de investigación ¿Qué se está buscando obtener con la investigación? (1 PÁGINA) </a:t>
            </a:r>
          </a:p>
          <a:p>
            <a:pPr lvl="0" algn="just"/>
            <a:r>
              <a:rPr lang="es-CL" dirty="0" smtClean="0"/>
              <a:t>Un análisis de contexto del área de transformación suburbana, lo cual corresponde a un panorama general, ya corregido en la fase anterior de un (máximo de 3 páginas.)</a:t>
            </a:r>
          </a:p>
          <a:p>
            <a:pPr lvl="0" algn="just"/>
            <a:r>
              <a:rPr lang="es-CL" dirty="0" smtClean="0"/>
              <a:t>Hipótesis corregida y asociadas al actor representado.</a:t>
            </a:r>
          </a:p>
          <a:p>
            <a:pPr lvl="0" algn="just"/>
            <a:r>
              <a:rPr lang="es-CL" dirty="0" smtClean="0"/>
              <a:t>Marco Teórico: Donde se debatan 4 Palabras claves. (3 páginas como mínimo) Donde se pongan en tensión autores y sus postulados </a:t>
            </a:r>
            <a:r>
              <a:rPr lang="es-CL" dirty="0" err="1" smtClean="0"/>
              <a:t>téoricos</a:t>
            </a:r>
            <a:r>
              <a:rPr lang="es-CL" dirty="0" smtClean="0"/>
              <a:t>. OBLIGATORIO CITAR TEXTOS DE CÁTEDRA</a:t>
            </a:r>
          </a:p>
          <a:p>
            <a:pPr lvl="0" algn="just"/>
            <a:r>
              <a:rPr lang="es-CL" dirty="0" smtClean="0"/>
              <a:t>Una presentación metodológica de un máximo de 3 páginas, donde los estudiantes expliciten de qué forma abordarán la investigación, como conocerán y abordarán al actor representado. (INCLUYE LA ENTREVISTAS). </a:t>
            </a:r>
            <a:endParaRPr lang="es-CL" dirty="0" smtClean="0"/>
          </a:p>
          <a:p>
            <a:pPr lvl="0" algn="just"/>
            <a:r>
              <a:rPr lang="es-CL" dirty="0" smtClean="0"/>
              <a:t>Primeros resultados sobre todo cuantitativos y en lo posible 2 entrevistas </a:t>
            </a:r>
            <a:endParaRPr lang="es-CL" dirty="0" smtClean="0"/>
          </a:p>
          <a:p>
            <a:pPr algn="just"/>
            <a:r>
              <a:rPr lang="es-CL" dirty="0" smtClean="0"/>
              <a:t>Bibliografía citada con normas APA. </a:t>
            </a:r>
          </a:p>
          <a:p>
            <a:pPr algn="just"/>
            <a:r>
              <a:rPr lang="es-CL" dirty="0" smtClean="0">
                <a:solidFill>
                  <a:schemeClr val="accent1"/>
                </a:solidFill>
              </a:rPr>
              <a:t>EN TOTAL 11 PÁGINAS INCLUIR BIBLIOGRAFÍA</a:t>
            </a:r>
            <a:r>
              <a:rPr lang="es-CL" dirty="0" smtClean="0"/>
              <a:t>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dirty="0" smtClean="0"/>
              <a:t>Gricel Labbé- Ignacio Arce 			1</a:t>
            </a:r>
            <a:r>
              <a:rPr lang="es-CL" dirty="0" smtClean="0"/>
              <a:t>1</a:t>
            </a:r>
            <a:r>
              <a:rPr lang="es-CL" dirty="0" smtClean="0"/>
              <a:t> </a:t>
            </a:r>
            <a:r>
              <a:rPr lang="es-CL" dirty="0" smtClean="0"/>
              <a:t>de Noviembre de 2013</a:t>
            </a:r>
            <a:endParaRPr lang="es-CL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49296"/>
          </a:xfrm>
        </p:spPr>
        <p:txBody>
          <a:bodyPr/>
          <a:lstStyle/>
          <a:p>
            <a:r>
              <a:rPr lang="es-CL" dirty="0" smtClean="0"/>
              <a:t>Resultados Cuantitativos 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42910" y="1357298"/>
            <a:ext cx="7872440" cy="4819665"/>
          </a:xfrm>
        </p:spPr>
        <p:txBody>
          <a:bodyPr/>
          <a:lstStyle/>
          <a:p>
            <a:r>
              <a:rPr lang="es-CL" dirty="0" smtClean="0"/>
              <a:t>Es posible que para esta entrega hayan trabajado alguno de los objetivos (sobre todo sí les fue imposible hacer las entrevistas), los relacionados con análisis de datos </a:t>
            </a:r>
          </a:p>
          <a:p>
            <a:pPr>
              <a:buNone/>
            </a:pPr>
            <a:r>
              <a:rPr lang="es-CL" dirty="0" smtClean="0"/>
              <a:t>Lo que mide esta entrega es que ustedes avancen: </a:t>
            </a:r>
          </a:p>
          <a:p>
            <a:r>
              <a:rPr lang="es-CL" dirty="0" smtClean="0"/>
              <a:t>Análisis de la Oferta y Producto Inmobiliario</a:t>
            </a:r>
          </a:p>
          <a:p>
            <a:r>
              <a:rPr lang="es-CL" dirty="0" smtClean="0"/>
              <a:t>A</a:t>
            </a:r>
            <a:r>
              <a:rPr lang="es-CL" dirty="0" smtClean="0"/>
              <a:t>nálisis del perfil de los nuevos habitantes de </a:t>
            </a:r>
            <a:r>
              <a:rPr lang="es-CL" dirty="0" err="1" smtClean="0"/>
              <a:t>Chicureo</a:t>
            </a:r>
            <a:endParaRPr lang="es-CL" dirty="0" smtClean="0"/>
          </a:p>
          <a:p>
            <a:r>
              <a:rPr lang="es-CL" dirty="0" smtClean="0"/>
              <a:t>Análisis de la residencia de los nuevos habitantes  </a:t>
            </a:r>
            <a:endParaRPr lang="es-CL" dirty="0" smtClean="0"/>
          </a:p>
          <a:p>
            <a:r>
              <a:rPr lang="es-CL" dirty="0" smtClean="0"/>
              <a:t>Cambios en el territorio (en términos de uso de suelo) </a:t>
            </a:r>
          </a:p>
          <a:p>
            <a:r>
              <a:rPr lang="es-CL" dirty="0" smtClean="0"/>
              <a:t>Fotointerpretación y clasificación supervisada</a:t>
            </a:r>
          </a:p>
          <a:p>
            <a:r>
              <a:rPr lang="es-CL" dirty="0" smtClean="0"/>
              <a:t>Revisión de discursos en páginas webs</a:t>
            </a:r>
          </a:p>
        </p:txBody>
      </p:sp>
      <p:sp>
        <p:nvSpPr>
          <p:cNvPr id="4" name="3 Rectángulo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dirty="0" smtClean="0"/>
              <a:t>Gricel Labbé- Ignacio Arce 			1</a:t>
            </a:r>
            <a:r>
              <a:rPr lang="es-CL" dirty="0" smtClean="0"/>
              <a:t>1</a:t>
            </a:r>
            <a:r>
              <a:rPr lang="es-CL" dirty="0" smtClean="0"/>
              <a:t> </a:t>
            </a:r>
            <a:r>
              <a:rPr lang="es-CL" dirty="0" smtClean="0"/>
              <a:t>de Noviembre de 2013</a:t>
            </a:r>
            <a:endParaRPr lang="es-CL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Resultados cuantitativos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Deben revisar los discursos de las inmobiliarias, de la cámara chilena de la construcción, consultoras, MINVU que han dado en distintos medios de prensa. </a:t>
            </a:r>
          </a:p>
          <a:p>
            <a:r>
              <a:rPr lang="es-CL" dirty="0" smtClean="0"/>
              <a:t>También pueden revisar en la Biblioteca Nacional, en el Archivo Nacional las prensa de la época en estudio (1997 en adelante) ya sean discursos, los productos inmobiliarios y los valores que habían en la época. </a:t>
            </a:r>
          </a:p>
          <a:p>
            <a:r>
              <a:rPr lang="es-CL" dirty="0" smtClean="0"/>
              <a:t>Además pueden revisar el Boletín de Mercado de Suelo de </a:t>
            </a:r>
            <a:r>
              <a:rPr lang="es-CL" dirty="0" err="1" smtClean="0"/>
              <a:t>Trivelli</a:t>
            </a:r>
            <a:r>
              <a:rPr lang="es-CL" dirty="0" smtClean="0"/>
              <a:t> </a:t>
            </a:r>
            <a:r>
              <a:rPr lang="es-CL" dirty="0" smtClean="0"/>
              <a:t>para saber la evolución de los precios.</a:t>
            </a:r>
          </a:p>
          <a:p>
            <a:r>
              <a:rPr lang="es-CL" dirty="0" smtClean="0"/>
              <a:t>Revisar en el SEA los DIA o EIA  se pueden revisar los montos de la inversión.</a:t>
            </a:r>
          </a:p>
          <a:p>
            <a:endParaRPr lang="es-CL" dirty="0" smtClean="0"/>
          </a:p>
          <a:p>
            <a:endParaRPr lang="es-CL" dirty="0"/>
          </a:p>
        </p:txBody>
      </p:sp>
      <p:sp>
        <p:nvSpPr>
          <p:cNvPr id="4" name="3 Rectángulo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dirty="0" smtClean="0"/>
              <a:t>Gricel Labbé- Ignacio Arce 			1</a:t>
            </a:r>
            <a:r>
              <a:rPr lang="es-CL" dirty="0" smtClean="0"/>
              <a:t>1</a:t>
            </a:r>
            <a:r>
              <a:rPr lang="es-CL" dirty="0" smtClean="0"/>
              <a:t> </a:t>
            </a:r>
            <a:r>
              <a:rPr lang="es-CL" dirty="0" smtClean="0"/>
              <a:t>de Noviembre de 2013</a:t>
            </a:r>
            <a:endParaRPr lang="es-CL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Resultados cuantitativos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Análisis de la normativa, es importante hacer gráficos, y tablas para hacer más a comprensión</a:t>
            </a:r>
          </a:p>
          <a:p>
            <a:r>
              <a:rPr lang="es-CL" dirty="0" smtClean="0"/>
              <a:t>Este objetivo ya se abordó en el contexto suburbano de transformaciones, entonces si vuelve a ser tocado dentro del desarrollo del artículo tiene que ser de manera crítica. </a:t>
            </a:r>
            <a:endParaRPr lang="es-CL" dirty="0"/>
          </a:p>
        </p:txBody>
      </p:sp>
      <p:sp>
        <p:nvSpPr>
          <p:cNvPr id="4" name="3 Rectángulo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dirty="0" smtClean="0"/>
              <a:t>Gricel Labbé- Ignacio Arce 			1</a:t>
            </a:r>
            <a:r>
              <a:rPr lang="es-CL" dirty="0" smtClean="0"/>
              <a:t>1</a:t>
            </a:r>
            <a:r>
              <a:rPr lang="es-CL" dirty="0" smtClean="0"/>
              <a:t> </a:t>
            </a:r>
            <a:r>
              <a:rPr lang="es-CL" dirty="0" smtClean="0"/>
              <a:t>de Noviembre de 2013</a:t>
            </a:r>
            <a:endParaRPr lang="es-CL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Ultimas consideraciones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No olviden el diagnostico de transformaciones suburbanas que fue corregido en la primera fase.</a:t>
            </a:r>
          </a:p>
          <a:p>
            <a:r>
              <a:rPr lang="es-CL" dirty="0" smtClean="0"/>
              <a:t>No olvidar las relaciones entre actores.</a:t>
            </a:r>
          </a:p>
          <a:p>
            <a:r>
              <a:rPr lang="es-CL" dirty="0" smtClean="0"/>
              <a:t>Citas sobre todo en el marco teórico. </a:t>
            </a:r>
          </a:p>
          <a:p>
            <a:r>
              <a:rPr lang="es-CL" dirty="0" smtClean="0"/>
              <a:t>Metodología corta al igual que en una artículo de investigación. La pauta de la entrevista puede ir como anexo solo si va citada. </a:t>
            </a:r>
          </a:p>
          <a:p>
            <a:r>
              <a:rPr lang="es-CL" dirty="0" smtClean="0"/>
              <a:t>Entrega viernes 15 de Noviembre.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dirty="0" smtClean="0"/>
              <a:t>Gricel Labbé- Ignacio Arce 			1</a:t>
            </a:r>
            <a:r>
              <a:rPr lang="es-CL" dirty="0" smtClean="0"/>
              <a:t>1</a:t>
            </a:r>
            <a:r>
              <a:rPr lang="es-CL" dirty="0" smtClean="0"/>
              <a:t> </a:t>
            </a:r>
            <a:r>
              <a:rPr lang="es-CL" dirty="0" smtClean="0"/>
              <a:t>de Noviembre de 2013</a:t>
            </a:r>
            <a:endParaRPr lang="es-CL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ITY SKETCH 16X9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TS103031010</Template>
  <TotalTime>134</TotalTime>
  <Words>516</Words>
  <Application>Microsoft Office PowerPoint</Application>
  <PresentationFormat>Presentación en pantalla (4:3)</PresentationFormat>
  <Paragraphs>40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CITY SKETCH 16X9</vt:lpstr>
      <vt:lpstr>Sesión N°5 </vt:lpstr>
      <vt:lpstr>Avance N°2: 33% de nota de ayudantía</vt:lpstr>
      <vt:lpstr>Resultados Cuantitativos </vt:lpstr>
      <vt:lpstr>Resultados cuantitativos</vt:lpstr>
      <vt:lpstr>Resultados cuantitativos</vt:lpstr>
      <vt:lpstr>Ultimas consideraciones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Gricel</dc:creator>
  <cp:lastModifiedBy>Gricel</cp:lastModifiedBy>
  <cp:revision>27</cp:revision>
  <dcterms:created xsi:type="dcterms:W3CDTF">2013-10-14T02:47:43Z</dcterms:created>
  <dcterms:modified xsi:type="dcterms:W3CDTF">2013-11-12T02:26:10Z</dcterms:modified>
</cp:coreProperties>
</file>