
<file path=[Content_Types].xml><?xml version="1.0" encoding="utf-8"?>
<Types xmlns="http://schemas.openxmlformats.org/package/2006/content-types">
  <Override PartName="/ppt/slides/slide18.xml" ContentType="application/vnd.openxmlformats-officedocument.presentationml.slide+xml"/>
  <Override PartName="/ppt/slideLayouts/slideLayout15.xml" ContentType="application/vnd.openxmlformats-officedocument.presentationml.slideLayout+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handoutMasters/handoutMaster1.xml" ContentType="application/vnd.openxmlformats-officedocument.presentationml.handoutMaster+xml"/>
  <Override PartName="/ppt/slideLayouts/slideLayout5.xml" ContentType="application/vnd.openxmlformats-officedocument.presentationml.slideLayout+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slides/slide19.xml" ContentType="application/vnd.openxmlformats-officedocument.presentationml.slide+xml"/>
  <Override PartName="/ppt/slideLayouts/slideLayout16.xml" ContentType="application/vnd.openxmlformats-officedocument.presentationml.slideLayout+xml"/>
  <Override PartName="/ppt/tableStyles.xml" ContentType="application/vnd.openxmlformats-officedocument.presentationml.tableStyles+xml"/>
  <Override PartName="/ppt/slides/slide15.xml" ContentType="application/vnd.openxmlformats-officedocument.presentationml.slide+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s/slide6.xml" ContentType="application/vnd.openxmlformats-officedocument.presentationml.slide+xml"/>
  <Override PartName="/ppt/notesSlides/notesSlide1.xml" ContentType="application/vnd.openxmlformats-officedocument.presentationml.notes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Default Extension="gif" ContentType="image/gif"/>
  <Override PartName="/ppt/slides/slide16.xml" ContentType="application/vnd.openxmlformats-officedocument.presentationml.slide+xml"/>
  <Override PartName="/ppt/slideLayouts/slideLayout13.xml" ContentType="application/vnd.openxmlformats-officedocument.presentationml.slideLayout+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Layouts/slideLayout3.xml" ContentType="application/vnd.openxmlformats-officedocument.presentationml.slideLayout+xml"/>
  <Default Extension="tiff" ContentType="image/tiff"/>
  <Override PartName="/ppt/slideLayouts/slideLayout18.xml" ContentType="application/vnd.openxmlformats-officedocument.presentationml.slideLayout+xml"/>
  <Override PartName="/ppt/slides/slide17.xml" ContentType="application/vnd.openxmlformats-officedocument.presentationml.slide+xml"/>
  <Override PartName="/ppt/slideLayouts/slideLayout14.xml" ContentType="application/vnd.openxmlformats-officedocument.presentationml.slideLayout+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Layouts/slideLayout19.xml" ContentType="application/vnd.openxmlformats-officedocument.presentationml.slideLayout+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p:sldMasterIdLst>
    <p:sldMasterId id="2147483719" r:id="rId1"/>
  </p:sldMasterIdLst>
  <p:notesMasterIdLst>
    <p:notesMasterId r:id="rId21"/>
  </p:notesMasterIdLst>
  <p:handoutMasterIdLst>
    <p:handoutMasterId r:id="rId22"/>
  </p:handoutMasterIdLst>
  <p:sldIdLst>
    <p:sldId id="256" r:id="rId2"/>
    <p:sldId id="257" r:id="rId3"/>
    <p:sldId id="258" r:id="rId4"/>
    <p:sldId id="261" r:id="rId5"/>
    <p:sldId id="262" r:id="rId6"/>
    <p:sldId id="273" r:id="rId7"/>
    <p:sldId id="263" r:id="rId8"/>
    <p:sldId id="259" r:id="rId9"/>
    <p:sldId id="260" r:id="rId10"/>
    <p:sldId id="264" r:id="rId11"/>
    <p:sldId id="265" r:id="rId12"/>
    <p:sldId id="274" r:id="rId13"/>
    <p:sldId id="266" r:id="rId14"/>
    <p:sldId id="267" r:id="rId15"/>
    <p:sldId id="268" r:id="rId16"/>
    <p:sldId id="269" r:id="rId17"/>
    <p:sldId id="270" r:id="rId18"/>
    <p:sldId id="271" r:id="rId19"/>
    <p:sldId id="272" r:id="rId20"/>
  </p:sldIdLst>
  <p:sldSz cx="9144000" cy="6858000" type="screen4x3"/>
  <p:notesSz cx="6858000" cy="9144000"/>
  <p:defaultTextStyle>
    <a:defPPr>
      <a:defRPr lang="es-ES_tradnl"/>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A9DB18"/>
    <a:srgbClr val="003D58"/>
    <a:srgbClr val="FFFF00"/>
  </p:clrMru>
  <p:extLst>
    <p:ext uri="{E76CE94A-603C-4142-B9EB-6D1370010A27}">
      <p14:discardImageEditData xmlns:mc="http://schemas.openxmlformats.org/markup-compatibility/2006" xmlns:mv="urn:schemas-microsoft-com:mac:vml" xmlns:p14="http://schemas.microsoft.com/office/powerpoint/2010/main" xmlns="" xmlns:p="http://schemas.openxmlformats.org/presentationml/2006/main" xmlns:r="http://schemas.openxmlformats.org/officeDocument/2006/relationships" xmlns:a="http://schemas.openxmlformats.org/drawingml/2006/main" val="0"/>
    </p:ext>
    <p:ext uri="{D31A062A-798A-4329-ABDD-BBA856620510}">
      <p14:defaultImageDpi xmlns:mc="http://schemas.openxmlformats.org/markup-compatibility/2006" xmlns:mv="urn:schemas-microsoft-com:mac:vml" xmlns:p14="http://schemas.microsoft.com/office/powerpoint/2010/main" xmlns="" xmlns:p="http://schemas.openxmlformats.org/presentationml/2006/main" xmlns:r="http://schemas.openxmlformats.org/officeDocument/2006/relationships" xmlns:a="http://schemas.openxmlformats.org/drawingml/2006/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22167" autoAdjust="0"/>
    <p:restoredTop sz="86425" autoAdjust="0"/>
  </p:normalViewPr>
  <p:slideViewPr>
    <p:cSldViewPr snapToGrid="0">
      <p:cViewPr varScale="1">
        <p:scale>
          <a:sx n="124" d="100"/>
          <a:sy n="124" d="100"/>
        </p:scale>
        <p:origin x="-632" y="-104"/>
      </p:cViewPr>
      <p:guideLst>
        <p:guide orient="horz" pos="2160"/>
        <p:guide pos="2880"/>
      </p:guideLst>
    </p:cSldViewPr>
  </p:slideViewPr>
  <p:outlineViewPr>
    <p:cViewPr>
      <p:scale>
        <a:sx n="40" d="100"/>
        <a:sy n="40" d="100"/>
      </p:scale>
      <p:origin x="0" y="9672"/>
    </p:cViewPr>
    <p:sldLst>
      <p:sld r:id="rId1" collapse="1"/>
    </p:sldLst>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36" d="100"/>
          <a:sy n="36" d="100"/>
        </p:scale>
        <p:origin x="-2286"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handoutMaster" Target="handoutMasters/handout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973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cs typeface="+mn-cs"/>
              </a:defRPr>
            </a:lvl1pPr>
          </a:lstStyle>
          <a:p>
            <a:pPr>
              <a:defRPr/>
            </a:pPr>
            <a:endParaRPr lang="es-ES_tradnl"/>
          </a:p>
        </p:txBody>
      </p:sp>
      <p:sp>
        <p:nvSpPr>
          <p:cNvPr id="39731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fld id="{B9A5199A-809E-6843-98EC-76C9046D8510}" type="datetimeFigureOut">
              <a:rPr lang="es-ES_tradnl"/>
              <a:pPr/>
              <a:t>4/4/12</a:t>
            </a:fld>
            <a:endParaRPr lang="es-ES_tradnl"/>
          </a:p>
        </p:txBody>
      </p:sp>
      <p:sp>
        <p:nvSpPr>
          <p:cNvPr id="39731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cs typeface="+mn-cs"/>
              </a:defRPr>
            </a:lvl1pPr>
          </a:lstStyle>
          <a:p>
            <a:pPr>
              <a:defRPr/>
            </a:pPr>
            <a:endParaRPr lang="es-ES_tradnl"/>
          </a:p>
        </p:txBody>
      </p:sp>
      <p:sp>
        <p:nvSpPr>
          <p:cNvPr id="39731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749E5B4F-454D-5841-B1DA-CD086C8DB05F}" type="slidenum">
              <a:rPr lang="es-ES_tradnl"/>
              <a:pPr/>
              <a:t>‹Nr.›</a:t>
            </a:fld>
            <a:endParaRPr lang="es-ES_tradnl"/>
          </a:p>
        </p:txBody>
      </p:sp>
    </p:spTree>
    <p:extLst>
      <p:ext uri="{BB962C8B-B14F-4D97-AF65-F5344CB8AC3E}">
        <p14:creationId xmlns:mc="http://schemas.openxmlformats.org/markup-compatibility/2006" xmlns:mv="urn:schemas-microsoft-com:mac:vml" xmlns:p14="http://schemas.microsoft.com/office/powerpoint/2010/main" xmlns="" xmlns:p="http://schemas.openxmlformats.org/presentationml/2006/main" xmlns:r="http://schemas.openxmlformats.org/officeDocument/2006/relationships" xmlns:a="http://schemas.openxmlformats.org/drawingml/2006/main" val="305257265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cs typeface="+mn-cs"/>
              </a:defRPr>
            </a:lvl1pPr>
          </a:lstStyle>
          <a:p>
            <a:pPr>
              <a:defRPr/>
            </a:pPr>
            <a:endParaRPr lang="es-ES_tradnl"/>
          </a:p>
        </p:txBody>
      </p:sp>
      <p:sp>
        <p:nvSpPr>
          <p:cNvPr id="7168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fld id="{79B7A4E3-FADA-F04D-B99B-59F32EB88B37}" type="datetimeFigureOut">
              <a:rPr lang="es-ES_tradnl"/>
              <a:pPr/>
              <a:t>4/4/12</a:t>
            </a:fld>
            <a:endParaRPr lang="es-ES_tradnl"/>
          </a:p>
        </p:txBody>
      </p:sp>
      <p:sp>
        <p:nvSpPr>
          <p:cNvPr id="317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7168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7168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cs typeface="+mn-cs"/>
              </a:defRPr>
            </a:lvl1pPr>
          </a:lstStyle>
          <a:p>
            <a:pPr>
              <a:defRPr/>
            </a:pPr>
            <a:endParaRPr lang="es-ES_tradnl"/>
          </a:p>
        </p:txBody>
      </p:sp>
      <p:sp>
        <p:nvSpPr>
          <p:cNvPr id="7168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0A5ADE08-792F-9041-8250-26DF2FEB69FC}" type="slidenum">
              <a:rPr lang="es-ES_tradnl"/>
              <a:pPr/>
              <a:t>‹Nr.›</a:t>
            </a:fld>
            <a:endParaRPr lang="es-ES_tradnl"/>
          </a:p>
        </p:txBody>
      </p:sp>
    </p:spTree>
    <p:extLst>
      <p:ext uri="{BB962C8B-B14F-4D97-AF65-F5344CB8AC3E}">
        <p14:creationId xmlns:mc="http://schemas.openxmlformats.org/markup-compatibility/2006" xmlns:mv="urn:schemas-microsoft-com:mac:vml" xmlns:p14="http://schemas.microsoft.com/office/powerpoint/2010/main" xmlns="" xmlns:p="http://schemas.openxmlformats.org/presentationml/2006/main" xmlns:r="http://schemas.openxmlformats.org/officeDocument/2006/relationships" xmlns:a="http://schemas.openxmlformats.org/drawingml/2006/main" val="402571778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pPr>
              <a:spcBef>
                <a:spcPct val="0"/>
              </a:spcBef>
            </a:pPr>
            <a:endParaRPr lang="es-ES" sz="2400">
              <a:latin typeface="Arial" charset="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tif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tif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Diapositiva de título">
    <p:bg>
      <p:bgRef idx="1003">
        <a:schemeClr val="bg2"/>
      </p:bgRef>
    </p:bg>
    <p:spTree>
      <p:nvGrpSpPr>
        <p:cNvPr id="1" name=""/>
        <p:cNvGrpSpPr/>
        <p:nvPr/>
      </p:nvGrpSpPr>
      <p:grpSpPr>
        <a:xfrm>
          <a:off x="0" y="0"/>
          <a:ext cx="0" cy="0"/>
          <a:chOff x="0" y="0"/>
          <a:chExt cx="0" cy="0"/>
        </a:xfrm>
      </p:grpSpPr>
      <p:pic>
        <p:nvPicPr>
          <p:cNvPr id="7" name="Imagen 6" descr="Mente.png"/>
          <p:cNvPicPr>
            <a:picLocks noChangeAspect="1"/>
          </p:cNvPicPr>
          <p:nvPr/>
        </p:nvPicPr>
        <p:blipFill>
          <a:blip r:embed="rId2" cstate="print">
            <a:alphaModFix amt="61000"/>
          </a:blip>
          <a:stretch>
            <a:fillRect/>
          </a:stretch>
        </p:blipFill>
        <p:spPr>
          <a:xfrm>
            <a:off x="-685800" y="748146"/>
            <a:ext cx="4114800" cy="6033654"/>
          </a:xfrm>
          <a:prstGeom prst="rect">
            <a:avLst/>
          </a:prstGeom>
        </p:spPr>
      </p:pic>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es-ES_tradnl" smtClean="0"/>
              <a:t>Clic para editar título</a:t>
            </a:r>
            <a:endParaRPr/>
          </a:p>
        </p:txBody>
      </p:sp>
      <p:sp>
        <p:nvSpPr>
          <p:cNvPr id="3" name="Subtitle 2"/>
          <p:cNvSpPr>
            <a:spLocks noGrp="1"/>
          </p:cNvSpPr>
          <p:nvPr>
            <p:ph type="subTitle" idx="1"/>
          </p:nvPr>
        </p:nvSpPr>
        <p:spPr>
          <a:xfrm>
            <a:off x="2209800" y="5056632"/>
            <a:ext cx="6477000" cy="1174088"/>
          </a:xfrm>
        </p:spPr>
        <p:txBody>
          <a:bodyPr vert="horz" lIns="91440" tIns="0" rIns="45720" bIns="0" rtlCol="0">
            <a:normAutofit/>
          </a:bodyPr>
          <a:lstStyle>
            <a:lvl1pPr marL="0" indent="0" algn="l" defTabSz="914400" rtl="0" eaLnBrk="1" latinLnBrk="0" hangingPunct="1">
              <a:lnSpc>
                <a:spcPts val="2600"/>
              </a:lnSpc>
              <a:spcBef>
                <a:spcPts val="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32AED6BB-B156-3747-B740-3EE994C53DA5}" type="datetime1">
              <a:rPr lang="es-ES_tradnl" smtClean="0"/>
              <a:pPr/>
              <a:t>4/4/12</a:t>
            </a:fld>
            <a:endParaRPr lang="es-ES" dirty="0"/>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pPr>
              <a:defRPr/>
            </a:pPr>
            <a:r>
              <a:rPr lang="es-ES_tradnl" dirty="0" smtClean="0"/>
              <a:t>Seminario de Diseño Computacional – Universidad de Chile</a:t>
            </a:r>
            <a:endParaRPr lang="es-ES" dirty="0"/>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1C94399B-4E00-9D45-8A43-58976BAE9055}" type="slidenum">
              <a:rPr lang="es-ES" smtClean="0"/>
              <a:pPr/>
              <a:t>‹Nr.›</a:t>
            </a:fld>
            <a:endParaRPr lang="es-E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3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5" name="Date Placeholder 4"/>
          <p:cNvSpPr>
            <a:spLocks noGrp="1"/>
          </p:cNvSpPr>
          <p:nvPr>
            <p:ph type="dt" sz="half" idx="10"/>
          </p:nvPr>
        </p:nvSpPr>
        <p:spPr/>
        <p:txBody>
          <a:bodyPr/>
          <a:lstStyle/>
          <a:p>
            <a:fld id="{F57D64C1-02D6-C847-85C8-10AA8B6E67D4}" type="datetime1">
              <a:rPr lang="es-ES_tradnl" smtClean="0"/>
              <a:pPr/>
              <a:t>4/4/12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D4086C56-474C-484A-9893-3D07E8375336}" type="slidenum">
              <a:rPr lang="es-ES" smtClean="0"/>
              <a:pPr/>
              <a:t>‹Nr.›</a:t>
            </a:fld>
            <a:endParaRPr lang="es-ES"/>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4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5" name="Date Placeholder 4"/>
          <p:cNvSpPr>
            <a:spLocks noGrp="1"/>
          </p:cNvSpPr>
          <p:nvPr>
            <p:ph type="dt" sz="half" idx="10"/>
          </p:nvPr>
        </p:nvSpPr>
        <p:spPr/>
        <p:txBody>
          <a:bodyPr/>
          <a:lstStyle/>
          <a:p>
            <a:fld id="{D9EB3DD3-A3EE-8548-9F38-FD977D6210CA}" type="datetime1">
              <a:rPr lang="es-ES_tradnl" smtClean="0"/>
              <a:pPr/>
              <a:t>4/4/12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D4086C56-474C-484A-9893-3D07E8375336}" type="slidenum">
              <a:rPr lang="es-ES" smtClean="0"/>
              <a:pPr/>
              <a:t>‹Nr.›</a:t>
            </a:fld>
            <a:endParaRPr lang="es-ES"/>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Date Placeholder 2"/>
          <p:cNvSpPr>
            <a:spLocks noGrp="1"/>
          </p:cNvSpPr>
          <p:nvPr>
            <p:ph type="dt" sz="half" idx="10"/>
          </p:nvPr>
        </p:nvSpPr>
        <p:spPr/>
        <p:txBody>
          <a:bodyPr/>
          <a:lstStyle/>
          <a:p>
            <a:fld id="{3CEB41BF-7E43-4B4B-B38C-C3BD22D2A3A2}" type="datetime1">
              <a:rPr lang="es-ES_tradnl" smtClean="0"/>
              <a:pPr/>
              <a:t>4/4/12</a:t>
            </a:fld>
            <a:endParaRPr lang="es-ES"/>
          </a:p>
        </p:txBody>
      </p:sp>
      <p:sp>
        <p:nvSpPr>
          <p:cNvPr id="4" name="Footer Placeholder 3"/>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5" name="Slide Number Placeholder 4"/>
          <p:cNvSpPr>
            <a:spLocks noGrp="1"/>
          </p:cNvSpPr>
          <p:nvPr>
            <p:ph type="sldNum" sz="quarter" idx="12"/>
          </p:nvPr>
        </p:nvSpPr>
        <p:spPr/>
        <p:txBody>
          <a:bodyPr/>
          <a:lstStyle/>
          <a:p>
            <a:r>
              <a:rPr lang="es-ES" smtClean="0"/>
              <a:t> Seminario </a:t>
            </a:r>
            <a:fld id="{D432A9F8-BB41-4D42-B283-789498C95FC0}" type="slidenum">
              <a:rPr lang="es-ES" smtClean="0"/>
              <a:pPr/>
              <a:t>‹Nr.›</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E55A47-D40F-1749-8E64-851411BDDD0A}" type="datetime1">
              <a:rPr lang="es-ES_tradnl" smtClean="0"/>
              <a:pPr/>
              <a:t>4/4/12</a:t>
            </a:fld>
            <a:endParaRPr lang="es-ES"/>
          </a:p>
        </p:txBody>
      </p:sp>
      <p:sp>
        <p:nvSpPr>
          <p:cNvPr id="3" name="Footer Placeholder 2"/>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4" name="Slide Number Placeholder 3"/>
          <p:cNvSpPr>
            <a:spLocks noGrp="1"/>
          </p:cNvSpPr>
          <p:nvPr>
            <p:ph type="sldNum" sz="quarter" idx="12"/>
          </p:nvPr>
        </p:nvSpPr>
        <p:spPr/>
        <p:txBody>
          <a:bodyPr/>
          <a:lstStyle/>
          <a:p>
            <a:r>
              <a:rPr lang="es-ES" smtClean="0"/>
              <a:t> Seminario </a:t>
            </a:r>
            <a:fld id="{9C1EA4CE-295C-784B-B4D4-66E682A5CBD3}" type="slidenum">
              <a:rPr lang="es-ES" smtClean="0"/>
              <a:pPr/>
              <a:t>‹Nr.›</a:t>
            </a:fld>
            <a:endParaRPr lang="es-E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es-ES_tradnl" smtClean="0"/>
              <a:t>Clic para editar título</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4" name="Text Placeholder 3"/>
          <p:cNvSpPr>
            <a:spLocks noGrp="1"/>
          </p:cNvSpPr>
          <p:nvPr>
            <p:ph type="body" sz="half" idx="2"/>
          </p:nvPr>
        </p:nvSpPr>
        <p:spPr>
          <a:xfrm>
            <a:off x="914398" y="2866030"/>
            <a:ext cx="3563938"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3B2083EB-B655-FC46-9648-C0E3B9D7D15A}" type="datetime1">
              <a:rPr lang="es-ES_tradnl" smtClean="0"/>
              <a:pPr/>
              <a:t>4/4/12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FBB7B217-577E-204D-AC02-68EF63B7E965}" type="slidenum">
              <a:rPr lang="es-ES" smtClean="0"/>
              <a:pPr/>
              <a:t>‹Nr.›</a:t>
            </a:fld>
            <a:endParaRPr lang="es-E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es-ES_tradnl" smtClean="0"/>
              <a:t>Clic para editar título</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7A810A90-7588-5648-9FF6-6901A85C1944}" type="datetime1">
              <a:rPr lang="es-ES_tradnl" smtClean="0"/>
              <a:pPr/>
              <a:t>4/4/12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6AD2C259-9F7A-0F44-AC02-36E1D73D5B40}" type="slidenum">
              <a:rPr lang="es-ES" smtClean="0"/>
              <a:pPr/>
              <a:t>‹Nr.›</a:t>
            </a:fld>
            <a:endParaRPr lang="es-ES"/>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es-ES_tradnl" smtClean="0"/>
              <a:t>Haga clic en el icono para agregar una imagen</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imágenes con título">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es-ES_tradnl" smtClean="0"/>
              <a:t>Haga clic en el icono para agregar una imagen</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es-ES_tradnl" smtClean="0"/>
              <a:t>Haga clic en el icono para agregar una imagen</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es-ES_tradnl" smtClean="0"/>
              <a:t>Clic para editar título</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BACEA3B6-5F25-324F-BB4F-303C94EB661C}" type="datetime1">
              <a:rPr lang="es-ES_tradnl" smtClean="0"/>
              <a:pPr/>
              <a:t>4/4/12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D4086C56-474C-484A-9893-3D07E8375336}" type="slidenum">
              <a:rPr lang="es-ES" smtClean="0"/>
              <a:pPr/>
              <a:t>‹Nr.›</a:t>
            </a:fld>
            <a:endParaRPr lang="es-E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Imagen encima del título">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s-ES_tradnl" smtClean="0"/>
              <a:t>Clic para editar título</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239A1A85-029A-C74B-86BA-AC555B8DEE17}" type="datetime1">
              <a:rPr lang="es-ES_tradnl" smtClean="0"/>
              <a:pPr/>
              <a:t>4/4/12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D4086C56-474C-484A-9893-3D07E8375336}" type="slidenum">
              <a:rPr lang="es-ES" smtClean="0"/>
              <a:pPr/>
              <a:t>‹Nr.›</a:t>
            </a:fld>
            <a:endParaRPr lang="es-ES"/>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es-ES_tradnl" smtClean="0"/>
              <a:t>Haga clic en el icono para agregar una imagen</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imágenes encima del título">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s-ES_tradnl" smtClean="0"/>
              <a:t>Clic para editar título</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es-ES_tradnl" smtClean="0"/>
              <a:t>Haga clic en el icono para agregar una imagen</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es-ES_tradnl" smtClean="0"/>
              <a:t>Haga clic en el icono para agregar una imagen</a:t>
            </a:r>
            <a:endParaRPr/>
          </a:p>
        </p:txBody>
      </p:sp>
      <p:sp>
        <p:nvSpPr>
          <p:cNvPr id="4" name="Text Placeholder 3"/>
          <p:cNvSpPr>
            <a:spLocks noGrp="1"/>
          </p:cNvSpPr>
          <p:nvPr>
            <p:ph type="body" sz="half" idx="2"/>
          </p:nvPr>
        </p:nvSpPr>
        <p:spPr>
          <a:xfrm>
            <a:off x="914400" y="4926106"/>
            <a:ext cx="7315200" cy="99060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08CE7F6B-1E6C-794E-92D9-C359AD5F5EDC}" type="datetime1">
              <a:rPr lang="es-ES_tradnl" smtClean="0"/>
              <a:pPr/>
              <a:t>4/4/12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D4086C56-474C-484A-9893-3D07E8375336}" type="slidenum">
              <a:rPr lang="es-ES" smtClean="0"/>
              <a:pPr/>
              <a:t>‹Nr.›</a:t>
            </a:fld>
            <a:endParaRPr lang="es-E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ítulo y texto vertical">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Vertical Text Placeholder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4" name="Date Placeholder 3"/>
          <p:cNvSpPr>
            <a:spLocks noGrp="1"/>
          </p:cNvSpPr>
          <p:nvPr>
            <p:ph type="dt" sz="half" idx="10"/>
          </p:nvPr>
        </p:nvSpPr>
        <p:spPr/>
        <p:txBody>
          <a:bodyPr/>
          <a:lstStyle/>
          <a:p>
            <a:fld id="{41142517-058E-874C-9D0E-7155542C33EB}" type="datetime1">
              <a:rPr lang="es-ES_tradnl" smtClean="0"/>
              <a:pPr/>
              <a:t>4/4/12</a:t>
            </a:fld>
            <a:endParaRPr lang="es-ES"/>
          </a:p>
        </p:txBody>
      </p:sp>
      <p:sp>
        <p:nvSpPr>
          <p:cNvPr id="5" name="Footer Placeholder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6" name="Slide Number Placeholder 5"/>
          <p:cNvSpPr>
            <a:spLocks noGrp="1"/>
          </p:cNvSpPr>
          <p:nvPr>
            <p:ph type="sldNum" sz="quarter" idx="12"/>
          </p:nvPr>
        </p:nvSpPr>
        <p:spPr/>
        <p:txBody>
          <a:bodyPr/>
          <a:lstStyle/>
          <a:p>
            <a:r>
              <a:rPr lang="es-ES" smtClean="0"/>
              <a:t> Seminario </a:t>
            </a:r>
            <a:fld id="{86F1841C-A623-D944-A337-AC2CA55F6B85}" type="slidenum">
              <a:rPr lang="es-ES" smtClean="0"/>
              <a:pPr/>
              <a:t>‹Nr.›</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Content Placeholder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4" name="Date Placeholder 3"/>
          <p:cNvSpPr>
            <a:spLocks noGrp="1"/>
          </p:cNvSpPr>
          <p:nvPr>
            <p:ph type="dt" sz="half" idx="10"/>
          </p:nvPr>
        </p:nvSpPr>
        <p:spPr/>
        <p:txBody>
          <a:bodyPr/>
          <a:lstStyle/>
          <a:p>
            <a:fld id="{F9D1016D-7336-1544-8156-265DC1F6BDA2}" type="datetime1">
              <a:rPr lang="es-ES_tradnl" smtClean="0"/>
              <a:pPr/>
              <a:t>4/4/12</a:t>
            </a:fld>
            <a:endParaRPr lang="es-ES"/>
          </a:p>
        </p:txBody>
      </p:sp>
      <p:sp>
        <p:nvSpPr>
          <p:cNvPr id="5" name="Footer Placeholder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6" name="Slide Number Placeholder 5"/>
          <p:cNvSpPr>
            <a:spLocks noGrp="1"/>
          </p:cNvSpPr>
          <p:nvPr>
            <p:ph type="sldNum" sz="quarter" idx="12"/>
          </p:nvPr>
        </p:nvSpPr>
        <p:spPr>
          <a:xfrm>
            <a:off x="7521388" y="1373482"/>
            <a:ext cx="1483056" cy="4954464"/>
          </a:xfrm>
        </p:spPr>
        <p:txBody>
          <a:bodyPr/>
          <a:lstStyle>
            <a:lvl1pPr>
              <a:defRPr sz="6600"/>
            </a:lvl1pPr>
          </a:lstStyle>
          <a:p>
            <a:r>
              <a:rPr lang="es-ES" dirty="0" smtClean="0"/>
              <a:t> Seminario </a:t>
            </a:r>
            <a:fld id="{74F0CC69-0711-B14C-8A56-27B612BF2563}" type="slidenum">
              <a:rPr lang="es-ES" smtClean="0"/>
              <a:pPr/>
              <a:t>‹Nr.›</a:t>
            </a:fld>
            <a:endParaRPr lang="es-E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ítulo vertical y text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es-ES_tradnl" smtClean="0"/>
              <a:t>Clic para editar título</a:t>
            </a:r>
            <a:endParaRPr/>
          </a:p>
        </p:txBody>
      </p:sp>
      <p:sp>
        <p:nvSpPr>
          <p:cNvPr id="3" name="Vertical Text Placeholder 2"/>
          <p:cNvSpPr>
            <a:spLocks noGrp="1"/>
          </p:cNvSpPr>
          <p:nvPr>
            <p:ph type="body" orient="vert" idx="1"/>
          </p:nvPr>
        </p:nvSpPr>
        <p:spPr>
          <a:xfrm>
            <a:off x="914400" y="450851"/>
            <a:ext cx="5943600" cy="5357812"/>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4" name="Date Placeholder 3"/>
          <p:cNvSpPr>
            <a:spLocks noGrp="1"/>
          </p:cNvSpPr>
          <p:nvPr>
            <p:ph type="dt" sz="half" idx="10"/>
          </p:nvPr>
        </p:nvSpPr>
        <p:spPr/>
        <p:txBody>
          <a:bodyPr/>
          <a:lstStyle/>
          <a:p>
            <a:fld id="{C8C38EB2-140E-234C-B401-3E6A869C2D62}" type="datetime1">
              <a:rPr lang="es-ES_tradnl" smtClean="0"/>
              <a:pPr/>
              <a:t>4/4/12</a:t>
            </a:fld>
            <a:endParaRPr lang="es-ES"/>
          </a:p>
        </p:txBody>
      </p:sp>
      <p:sp>
        <p:nvSpPr>
          <p:cNvPr id="5" name="Footer Placeholder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6" name="Slide Number Placeholder 5"/>
          <p:cNvSpPr>
            <a:spLocks noGrp="1"/>
          </p:cNvSpPr>
          <p:nvPr>
            <p:ph type="sldNum" sz="quarter" idx="12"/>
          </p:nvPr>
        </p:nvSpPr>
        <p:spPr/>
        <p:txBody>
          <a:bodyPr/>
          <a:lstStyle/>
          <a:p>
            <a:r>
              <a:rPr lang="es-ES" smtClean="0"/>
              <a:t> Seminario </a:t>
            </a:r>
            <a:fld id="{28307670-A3A2-5149-95E7-B28D36C1DFF5}" type="slidenum">
              <a:rPr lang="es-ES" smtClean="0"/>
              <a:pPr/>
              <a:t>‹Nr.›</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Diapositiva de título con marca de agua">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96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s-ES_tradnl" dirty="0" smtClean="0"/>
              <a:t>Haga clic para modificar el estilo de texto del patrón</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es-ES_tradnl" smtClean="0"/>
              <a:t>Clic para editar título</a:t>
            </a:r>
            <a:endParaRPr/>
          </a:p>
        </p:txBody>
      </p:sp>
      <p:sp>
        <p:nvSpPr>
          <p:cNvPr id="3" name="Subtitle 2"/>
          <p:cNvSpPr>
            <a:spLocks noGrp="1"/>
          </p:cNvSpPr>
          <p:nvPr>
            <p:ph type="subTitle" idx="1"/>
          </p:nvPr>
        </p:nvSpPr>
        <p:spPr>
          <a:xfrm>
            <a:off x="3960813" y="5056909"/>
            <a:ext cx="4724400" cy="1156586"/>
          </a:xfrm>
        </p:spPr>
        <p:txBody>
          <a:bodyPr lIns="91440" tIns="0" rIns="45720" bIns="0">
            <a:normAutofit/>
          </a:bodyPr>
          <a:lstStyle>
            <a:lvl1pPr marL="0" indent="0" algn="l">
              <a:lnSpc>
                <a:spcPts val="2600"/>
              </a:lnSpc>
              <a:spcBef>
                <a:spcPct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BFB7E6BC-B684-764E-A03E-95565A6E9FFE}" type="datetime1">
              <a:rPr lang="es-ES_tradnl" smtClean="0"/>
              <a:pPr/>
              <a:t>4/4/12</a:t>
            </a:fld>
            <a:endParaRPr lang="es-ES"/>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pPr>
              <a:defRPr/>
            </a:pPr>
            <a:r>
              <a:rPr lang="es-ES_tradnl" dirty="0" smtClean="0"/>
              <a:t>Seminario de Diseño Computacional – Universidad de Chile</a:t>
            </a:r>
            <a:endParaRPr lang="es-ES" dirty="0"/>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r>
              <a:rPr lang="es-ES" smtClean="0"/>
              <a:t> Seminario </a:t>
            </a:r>
            <a:fld id="{D4086C56-474C-484A-9893-3D07E8375336}" type="slidenum">
              <a:rPr lang="es-ES" smtClean="0"/>
              <a:pPr/>
              <a:t>‹Nr.›</a:t>
            </a:fld>
            <a:endParaRPr lang="es-ES"/>
          </a:p>
        </p:txBody>
      </p:sp>
      <p:pic>
        <p:nvPicPr>
          <p:cNvPr id="9" name="Imagen 8" descr="Mente.png"/>
          <p:cNvPicPr>
            <a:picLocks noChangeAspect="1"/>
          </p:cNvPicPr>
          <p:nvPr/>
        </p:nvPicPr>
        <p:blipFill>
          <a:blip r:embed="rId2" cstate="print">
            <a:alphaModFix amt="61000"/>
          </a:blip>
          <a:stretch>
            <a:fillRect/>
          </a:stretch>
        </p:blipFill>
        <p:spPr>
          <a:xfrm>
            <a:off x="-685800" y="748146"/>
            <a:ext cx="4114800" cy="6033654"/>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Encabezado de secció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es-ES_tradnl" smtClean="0"/>
              <a:t>Clic para editar título</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spcBef>
                <a:spcPct val="0"/>
              </a:spcBef>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es-ES_tradnl" smtClean="0"/>
              <a:t>Haga clic para modificar el estilo de texto del patrón</a:t>
            </a:r>
          </a:p>
        </p:txBody>
      </p:sp>
      <p:sp>
        <p:nvSpPr>
          <p:cNvPr id="4" name="Date Placeholder 3"/>
          <p:cNvSpPr>
            <a:spLocks noGrp="1"/>
          </p:cNvSpPr>
          <p:nvPr>
            <p:ph type="dt" sz="half" idx="10"/>
          </p:nvPr>
        </p:nvSpPr>
        <p:spPr/>
        <p:txBody>
          <a:bodyPr/>
          <a:lstStyle/>
          <a:p>
            <a:fld id="{9E371A36-2179-F94F-A988-E3F32368D192}" type="datetime1">
              <a:rPr lang="es-ES_tradnl" smtClean="0"/>
              <a:pPr/>
              <a:t>4/4/12</a:t>
            </a:fld>
            <a:endParaRPr lang="es-ES"/>
          </a:p>
        </p:txBody>
      </p:sp>
      <p:sp>
        <p:nvSpPr>
          <p:cNvPr id="5" name="Footer Placeholder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6" name="Slide Number Placeholder 5"/>
          <p:cNvSpPr>
            <a:spLocks noGrp="1"/>
          </p:cNvSpPr>
          <p:nvPr>
            <p:ph type="sldNum" sz="quarter" idx="12"/>
          </p:nvPr>
        </p:nvSpPr>
        <p:spPr/>
        <p:txBody>
          <a:bodyPr/>
          <a:lstStyle/>
          <a:p>
            <a:r>
              <a:rPr lang="es-ES" smtClean="0"/>
              <a:t> Seminario </a:t>
            </a:r>
            <a:fld id="{31BCB944-913E-BD4D-B84D-0E47D2D438FA}" type="slidenum">
              <a:rPr lang="es-ES" smtClean="0"/>
              <a:pPr/>
              <a:t>‹Nr.›</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ción con marca de agua">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s-ES_tradnl" smtClean="0"/>
              <a:t>Haga clic para modificar el estilo de texto del patrón</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es-ES_tradnl" smtClean="0"/>
              <a:t>Clic para editar título</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spcBef>
                <a:spcPct val="0"/>
              </a:spcBef>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Date Placeholder 3"/>
          <p:cNvSpPr>
            <a:spLocks noGrp="1"/>
          </p:cNvSpPr>
          <p:nvPr>
            <p:ph type="dt" sz="half" idx="10"/>
          </p:nvPr>
        </p:nvSpPr>
        <p:spPr/>
        <p:txBody>
          <a:bodyPr/>
          <a:lstStyle/>
          <a:p>
            <a:fld id="{E4C88DFE-806B-364B-88E0-6C0636A59D7C}" type="datetime1">
              <a:rPr lang="es-ES_tradnl" smtClean="0"/>
              <a:pPr/>
              <a:t>4/4/12</a:t>
            </a:fld>
            <a:endParaRPr lang="es-ES"/>
          </a:p>
        </p:txBody>
      </p:sp>
      <p:sp>
        <p:nvSpPr>
          <p:cNvPr id="5" name="Footer Placeholder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6" name="Slide Number Placeholder 5"/>
          <p:cNvSpPr>
            <a:spLocks noGrp="1"/>
          </p:cNvSpPr>
          <p:nvPr>
            <p:ph type="sldNum" sz="quarter" idx="12"/>
          </p:nvPr>
        </p:nvSpPr>
        <p:spPr/>
        <p:txBody>
          <a:bodyPr/>
          <a:lstStyle/>
          <a:p>
            <a:r>
              <a:rPr lang="es-ES" smtClean="0"/>
              <a:t> Seminario </a:t>
            </a:r>
            <a:fld id="{D4086C56-474C-484A-9893-3D07E8375336}" type="slidenum">
              <a:rPr lang="es-ES" smtClean="0"/>
              <a:pPr/>
              <a:t>‹Nr.›</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ción con imagen">
    <p:bg>
      <p:bgPr>
        <a:blipFill dpi="0" rotWithShape="1">
          <a:blip r:embed="rId2" cstate="print">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es-ES_tradnl" smtClean="0"/>
              <a:t>Clic para editar título</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es-ES_tradnl" smtClean="0"/>
              <a:t>Haga clic en el icono para agregar una imagen</a:t>
            </a:r>
            <a:endParaRPr/>
          </a:p>
        </p:txBody>
      </p:sp>
      <p:sp>
        <p:nvSpPr>
          <p:cNvPr id="4" name="Text Placeholder 3"/>
          <p:cNvSpPr>
            <a:spLocks noGrp="1"/>
          </p:cNvSpPr>
          <p:nvPr>
            <p:ph type="body" sz="half" idx="2"/>
          </p:nvPr>
        </p:nvSpPr>
        <p:spPr>
          <a:xfrm>
            <a:off x="3158117" y="5230906"/>
            <a:ext cx="5532958"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1DCFCFF0-84AC-1644-B741-E28856F61141}" type="datetime1">
              <a:rPr lang="es-ES_tradnl" smtClean="0"/>
              <a:pPr/>
              <a:t>4/4/12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D4086C56-474C-484A-9893-3D07E8375336}" type="slidenum">
              <a:rPr lang="es-ES" smtClean="0"/>
              <a:pPr/>
              <a:t>‹Nr.›</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5" name="Date Placeholder 4"/>
          <p:cNvSpPr>
            <a:spLocks noGrp="1"/>
          </p:cNvSpPr>
          <p:nvPr>
            <p:ph type="dt" sz="half" idx="10"/>
          </p:nvPr>
        </p:nvSpPr>
        <p:spPr/>
        <p:txBody>
          <a:bodyPr/>
          <a:lstStyle/>
          <a:p>
            <a:fld id="{317C0268-2900-9D4B-9803-4A200E48BC46}" type="datetime1">
              <a:rPr lang="es-ES_tradnl" smtClean="0"/>
              <a:pPr/>
              <a:t>4/4/12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A0C92939-7A6D-C84E-8484-53DB8A99A8BF}" type="slidenum">
              <a:rPr lang="es-ES" smtClean="0"/>
              <a:pPr/>
              <a:t>‹Nr.›</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 para editar título</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7" name="Date Placeholder 6"/>
          <p:cNvSpPr>
            <a:spLocks noGrp="1"/>
          </p:cNvSpPr>
          <p:nvPr>
            <p:ph type="dt" sz="half" idx="10"/>
          </p:nvPr>
        </p:nvSpPr>
        <p:spPr/>
        <p:txBody>
          <a:bodyPr/>
          <a:lstStyle/>
          <a:p>
            <a:fld id="{B591A4C9-9564-EB4D-98C1-425E52A00D05}" type="datetime1">
              <a:rPr lang="es-ES_tradnl" smtClean="0"/>
              <a:pPr/>
              <a:t>4/4/12</a:t>
            </a:fld>
            <a:endParaRPr lang="es-ES"/>
          </a:p>
        </p:txBody>
      </p:sp>
      <p:sp>
        <p:nvSpPr>
          <p:cNvPr id="8" name="Footer Placeholder 7"/>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9" name="Slide Number Placeholder 8"/>
          <p:cNvSpPr>
            <a:spLocks noGrp="1"/>
          </p:cNvSpPr>
          <p:nvPr>
            <p:ph type="sldNum" sz="quarter" idx="12"/>
          </p:nvPr>
        </p:nvSpPr>
        <p:spPr/>
        <p:txBody>
          <a:bodyPr/>
          <a:lstStyle/>
          <a:p>
            <a:r>
              <a:rPr lang="es-ES" smtClean="0"/>
              <a:t> Seminario </a:t>
            </a:r>
            <a:fld id="{8DC988BB-06C7-FD43-B455-AA11B9AEB2B2}" type="slidenum">
              <a:rPr lang="es-ES" smtClean="0"/>
              <a:pPr/>
              <a:t>‹Nr.›</a:t>
            </a:fld>
            <a:endParaRPr lang="es-ES"/>
          </a:p>
        </p:txBody>
      </p:sp>
      <p:pic>
        <p:nvPicPr>
          <p:cNvPr id="11" name="Picture 10" descr="Comparison-Underline.png"/>
          <p:cNvPicPr>
            <a:picLocks noChangeAspect="1"/>
          </p:cNvPicPr>
          <p:nvPr/>
        </p:nvPicPr>
        <p:blipFill>
          <a:blip r:embed="rId2" cstate="print"/>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cstate="print"/>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cstate="print"/>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cstate="print"/>
          <a:stretch>
            <a:fillRect/>
          </a:stretch>
        </p:blipFill>
        <p:spPr>
          <a:xfrm>
            <a:off x="4915960" y="1897040"/>
            <a:ext cx="3228975" cy="14287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objetos, superior e inferi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5" name="Date Placeholder 4"/>
          <p:cNvSpPr>
            <a:spLocks noGrp="1"/>
          </p:cNvSpPr>
          <p:nvPr>
            <p:ph type="dt" sz="half" idx="10"/>
          </p:nvPr>
        </p:nvSpPr>
        <p:spPr/>
        <p:txBody>
          <a:bodyPr/>
          <a:lstStyle/>
          <a:p>
            <a:fld id="{3804AEC6-D31B-0A4A-9B10-B288C125DEC7}" type="datetime1">
              <a:rPr lang="es-ES_tradnl" smtClean="0"/>
              <a:pPr/>
              <a:t>4/4/12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D4086C56-474C-484A-9893-3D07E8375336}" type="slidenum">
              <a:rPr lang="es-ES" smtClean="0"/>
              <a:pPr/>
              <a:t>‹Nr.›</a:t>
            </a:fld>
            <a:endParaRPr lang="es-ES"/>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6.png"/><Relationship Id="rId23" Type="http://schemas.openxmlformats.org/officeDocument/2006/relationships/image" Target="../media/image7.png"/><Relationship Id="rId24" Type="http://schemas.openxmlformats.org/officeDocument/2006/relationships/image" Target="../media/image8.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es-ES_tradnl" smtClean="0"/>
              <a:t>Clic para editar título</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273C95C6-0CE2-8B49-B7D9-7776E31DE391}" type="datetime1">
              <a:rPr lang="es-ES_tradnl" smtClean="0"/>
              <a:pPr/>
              <a:t>4/4/12</a:t>
            </a:fld>
            <a:endParaRPr lang="es-ES"/>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pPr>
              <a:defRPr/>
            </a:pPr>
            <a:r>
              <a:rPr lang="es-ES_tradnl" dirty="0" smtClean="0"/>
              <a:t>Seminario de Diseño Computacional – Universidad de Chile</a:t>
            </a:r>
            <a:endParaRPr lang="es-ES" dirty="0"/>
          </a:p>
        </p:txBody>
      </p:sp>
      <p:sp>
        <p:nvSpPr>
          <p:cNvPr id="6" name="Slide Number Placeholder 5"/>
          <p:cNvSpPr>
            <a:spLocks noGrp="1"/>
          </p:cNvSpPr>
          <p:nvPr>
            <p:ph type="sldNum" sz="quarter" idx="4"/>
          </p:nvPr>
        </p:nvSpPr>
        <p:spPr>
          <a:xfrm>
            <a:off x="7521388" y="1392296"/>
            <a:ext cx="1483056" cy="4935649"/>
          </a:xfrm>
          <a:prstGeom prst="rect">
            <a:avLst/>
          </a:prstGeom>
        </p:spPr>
        <p:txBody>
          <a:bodyPr vert="horz" lIns="91440" tIns="45720" rIns="91440" bIns="45720" rtlCol="0" anchor="ctr"/>
          <a:lstStyle>
            <a:lvl1pPr marL="0" algn="r">
              <a:spcAft>
                <a:spcPts val="0"/>
              </a:spcAft>
              <a:defRPr sz="6600">
                <a:gradFill>
                  <a:gsLst>
                    <a:gs pos="0">
                      <a:schemeClr val="tx1">
                        <a:alpha val="10000"/>
                      </a:schemeClr>
                    </a:gs>
                    <a:gs pos="100000">
                      <a:schemeClr val="tx1">
                        <a:alpha val="10000"/>
                      </a:schemeClr>
                    </a:gs>
                  </a:gsLst>
                  <a:lin ang="5400000" scaled="0"/>
                </a:gradFill>
                <a:latin typeface="Impact" pitchFamily="34" charset="0"/>
              </a:defRPr>
            </a:lvl1pPr>
          </a:lstStyle>
          <a:p>
            <a:r>
              <a:rPr lang="es-ES" dirty="0" smtClean="0"/>
              <a:t> Seminario </a:t>
            </a:r>
            <a:fld id="{D4086C56-474C-484A-9893-3D07E8375336}" type="slidenum">
              <a:rPr lang="es-ES" smtClean="0"/>
              <a:pPr/>
              <a:t>‹Nr.›</a:t>
            </a:fld>
            <a:endParaRPr lang="es-ES" dirty="0"/>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Lst>
  <p:hf hdr="0" dt="0"/>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2"/>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3"/>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4"/>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30.jpeg"/><Relationship Id="rId3"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gif"/><Relationship Id="rId3" Type="http://schemas.openxmlformats.org/officeDocument/2006/relationships/image" Target="../media/image17.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4" name="Rectangle 6"/>
          <p:cNvSpPr>
            <a:spLocks noGrp="1"/>
          </p:cNvSpPr>
          <p:nvPr>
            <p:ph type="ctrTitle"/>
          </p:nvPr>
        </p:nvSpPr>
        <p:spPr>
          <a:noFill/>
        </p:spPr>
        <p:txBody>
          <a:bodyPr/>
          <a:lstStyle/>
          <a:p>
            <a:r>
              <a:rPr lang="es-ES_tradnl" sz="8000" dirty="0" smtClean="0"/>
              <a:t>Seminario Computacional </a:t>
            </a:r>
            <a:r>
              <a:rPr lang="es-ES_tradnl" sz="8800" b="1" dirty="0" smtClean="0">
                <a:solidFill>
                  <a:schemeClr val="accent2">
                    <a:lumMod val="75000"/>
                    <a:lumOff val="25000"/>
                  </a:schemeClr>
                </a:solidFill>
              </a:rPr>
              <a:t>I</a:t>
            </a:r>
            <a:r>
              <a:rPr lang="es-ES_tradnl" sz="8800" dirty="0" smtClean="0"/>
              <a:t> </a:t>
            </a:r>
            <a:endParaRPr lang="es-ES_tradnl" sz="8800" dirty="0"/>
          </a:p>
        </p:txBody>
      </p:sp>
      <p:sp>
        <p:nvSpPr>
          <p:cNvPr id="3075" name="Rectangle 7"/>
          <p:cNvSpPr>
            <a:spLocks noGrp="1"/>
          </p:cNvSpPr>
          <p:nvPr>
            <p:ph type="subTitle" idx="1"/>
          </p:nvPr>
        </p:nvSpPr>
        <p:spPr/>
        <p:txBody>
          <a:bodyPr>
            <a:normAutofit/>
          </a:bodyPr>
          <a:lstStyle/>
          <a:p>
            <a:pPr>
              <a:buFont typeface="Wingdings 2" charset="2"/>
              <a:buNone/>
            </a:pPr>
            <a:r>
              <a:rPr lang="es-ES_tradnl" sz="2800" i="1" dirty="0" err="1" smtClean="0"/>
              <a:t>Design</a:t>
            </a:r>
            <a:r>
              <a:rPr lang="es-ES_tradnl" sz="2800" i="1" dirty="0" smtClean="0"/>
              <a:t> </a:t>
            </a:r>
            <a:r>
              <a:rPr lang="es-ES_tradnl" sz="2800" i="1" dirty="0" err="1" smtClean="0"/>
              <a:t>Research</a:t>
            </a:r>
            <a:r>
              <a:rPr lang="es-ES_tradnl" sz="2800" dirty="0" smtClean="0"/>
              <a:t>/</a:t>
            </a:r>
            <a:r>
              <a:rPr lang="es-ES_tradnl" sz="2800" dirty="0" smtClean="0">
                <a:solidFill>
                  <a:schemeClr val="accent2">
                    <a:lumMod val="75000"/>
                    <a:lumOff val="25000"/>
                  </a:schemeClr>
                </a:solidFill>
              </a:rPr>
              <a:t>Investigación en Diseño</a:t>
            </a:r>
            <a:endParaRPr lang="es-ES_tradnl" altLang="ja-JP" sz="2800" dirty="0" smtClean="0">
              <a:solidFill>
                <a:schemeClr val="accent2">
                  <a:lumMod val="75000"/>
                  <a:lumOff val="25000"/>
                </a:schemeClr>
              </a:solidFill>
            </a:endParaRPr>
          </a:p>
          <a:p>
            <a:pPr>
              <a:buFont typeface="Wingdings 2" charset="2"/>
              <a:buNone/>
            </a:pPr>
            <a:r>
              <a:rPr lang="es-ES_tradnl" altLang="ja-JP" sz="2800" dirty="0" smtClean="0"/>
              <a:t>DIT–503</a:t>
            </a:r>
            <a:endParaRPr lang="es-ES_tradnl" sz="2800" dirty="0"/>
          </a:p>
        </p:txBody>
      </p:sp>
      <p:sp>
        <p:nvSpPr>
          <p:cNvPr id="4" name="Marcador de número de diapositiva 3"/>
          <p:cNvSpPr>
            <a:spLocks noGrp="1"/>
          </p:cNvSpPr>
          <p:nvPr>
            <p:ph type="sldNum" sz="quarter" idx="12"/>
          </p:nvPr>
        </p:nvSpPr>
        <p:spPr/>
        <p:txBody>
          <a:bodyPr/>
          <a:lstStyle/>
          <a:p>
            <a:fld id="{1C94399B-4E00-9D45-8A43-58976BAE9055}" type="slidenum">
              <a:rPr lang="es-ES" smtClean="0"/>
              <a:pPr/>
              <a:t>1</a:t>
            </a:fld>
            <a:endParaRPr lang="es-ES" dirty="0"/>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iterate type="lt">
                                    <p:tmPct val="10000"/>
                                  </p:iterate>
                                  <p:childTnLst>
                                    <p:animEffect transition="out" filter="fade">
                                      <p:cBhvr>
                                        <p:cTn id="6" dur="2000"/>
                                        <p:tgtEl>
                                          <p:spTgt spid="3074"/>
                                        </p:tgtEl>
                                      </p:cBhvr>
                                    </p:animEffect>
                                    <p:anim calcmode="lin" valueType="num">
                                      <p:cBhvr>
                                        <p:cTn id="7" dur="2000"/>
                                        <p:tgtEl>
                                          <p:spTgt spid="307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3074"/>
                                        </p:tgtEl>
                                        <p:attrNameLst>
                                          <p:attrName>ppt_h</p:attrName>
                                        </p:attrNameLst>
                                      </p:cBhvr>
                                      <p:tavLst>
                                        <p:tav tm="0">
                                          <p:val>
                                            <p:strVal val="ppt_h"/>
                                          </p:val>
                                        </p:tav>
                                        <p:tav tm="100000">
                                          <p:val>
                                            <p:strVal val="ppt_h"/>
                                          </p:val>
                                        </p:tav>
                                      </p:tavLst>
                                    </p:anim>
                                    <p:set>
                                      <p:cBhvr>
                                        <p:cTn id="9" dur="1" fill="hold">
                                          <p:stCondLst>
                                            <p:cond delay="1999"/>
                                          </p:stCondLst>
                                        </p:cTn>
                                        <p:tgtEl>
                                          <p:spTgt spid="30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Distribución Geográfica</a:t>
            </a:r>
            <a:endParaRPr lang="es-ES_tradnl" dirty="0"/>
          </a:p>
        </p:txBody>
      </p:sp>
      <p:sp>
        <p:nvSpPr>
          <p:cNvPr id="4" name="Marcador de pie de página 3"/>
          <p:cNvSpPr>
            <a:spLocks noGrp="1"/>
          </p:cNvSpPr>
          <p:nvPr>
            <p:ph type="ftr" sz="quarter" idx="11"/>
          </p:nvPr>
        </p:nvSpPr>
        <p:spPr/>
        <p:txBody>
          <a:bodyPr/>
          <a:lstStyle/>
          <a:p>
            <a:r>
              <a:rPr lang="es-ES_tradnl" smtClean="0"/>
              <a:t>Seminario de Diseño Computacional – Universidad de Chile</a:t>
            </a:r>
            <a:endParaRPr lang="es-ES" dirty="0"/>
          </a:p>
        </p:txBody>
      </p:sp>
      <p:sp>
        <p:nvSpPr>
          <p:cNvPr id="5" name="Marcador de número de diapositiva 4"/>
          <p:cNvSpPr>
            <a:spLocks noGrp="1"/>
          </p:cNvSpPr>
          <p:nvPr>
            <p:ph type="sldNum" sz="quarter" idx="12"/>
          </p:nvPr>
        </p:nvSpPr>
        <p:spPr/>
        <p:txBody>
          <a:bodyPr/>
          <a:lstStyle/>
          <a:p>
            <a:r>
              <a:rPr lang="es-ES" smtClean="0"/>
              <a:t> Seminario </a:t>
            </a:r>
            <a:fld id="{74F0CC69-0711-B14C-8A56-27B612BF2563}" type="slidenum">
              <a:rPr lang="es-ES" smtClean="0"/>
              <a:pPr/>
              <a:t>10</a:t>
            </a:fld>
            <a:endParaRPr lang="es-ES" dirty="0"/>
          </a:p>
        </p:txBody>
      </p:sp>
      <p:sp>
        <p:nvSpPr>
          <p:cNvPr id="16" name="Marcador de contenido 15"/>
          <p:cNvSpPr>
            <a:spLocks noGrp="1"/>
          </p:cNvSpPr>
          <p:nvPr>
            <p:ph sz="half" idx="13"/>
          </p:nvPr>
        </p:nvSpPr>
        <p:spPr>
          <a:xfrm>
            <a:off x="914400" y="5357090"/>
            <a:ext cx="7315200" cy="434109"/>
          </a:xfrm>
        </p:spPr>
        <p:txBody>
          <a:bodyPr/>
          <a:lstStyle/>
          <a:p>
            <a:pPr>
              <a:buNone/>
            </a:pPr>
            <a:r>
              <a:rPr lang="es-ES_tradnl" dirty="0" smtClean="0"/>
              <a:t>Norteamérica/Sudamérica/</a:t>
            </a:r>
            <a:r>
              <a:rPr lang="es-ES_tradnl" dirty="0" err="1" smtClean="0"/>
              <a:t>Africa</a:t>
            </a:r>
            <a:r>
              <a:rPr lang="es-ES_tradnl" dirty="0" smtClean="0"/>
              <a:t>/Europa/Asia-Oceanía</a:t>
            </a:r>
            <a:endParaRPr lang="es-ES_tradnl" dirty="0"/>
          </a:p>
        </p:txBody>
      </p:sp>
      <p:pic>
        <p:nvPicPr>
          <p:cNvPr id="18" name="Marcador de contenido 17" descr="visualize-7-billion-population-of-world.jpg"/>
          <p:cNvPicPr>
            <a:picLocks noGrp="1" noChangeAspect="1"/>
          </p:cNvPicPr>
          <p:nvPr>
            <p:ph sz="half" idx="1"/>
          </p:nvPr>
        </p:nvPicPr>
        <p:blipFill>
          <a:blip r:embed="rId2"/>
          <a:srcRect l="-10578" r="-10578"/>
          <a:stretch>
            <a:fillRect/>
          </a:stretch>
        </p:blipFill>
        <p:spPr>
          <a:xfrm>
            <a:off x="914400" y="1735138"/>
            <a:ext cx="7315200" cy="3506787"/>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Distribución Económica: </a:t>
            </a:r>
            <a:r>
              <a:rPr lang="es-ES_tradnl" sz="3200" dirty="0" smtClean="0">
                <a:solidFill>
                  <a:schemeClr val="accent2">
                    <a:lumMod val="75000"/>
                    <a:lumOff val="25000"/>
                  </a:schemeClr>
                </a:solidFill>
              </a:rPr>
              <a:t>mundo</a:t>
            </a:r>
            <a:endParaRPr lang="es-ES_tradnl" sz="1800" dirty="0">
              <a:solidFill>
                <a:schemeClr val="accent2">
                  <a:lumMod val="75000"/>
                  <a:lumOff val="25000"/>
                </a:schemeClr>
              </a:solidFill>
            </a:endParaRPr>
          </a:p>
        </p:txBody>
      </p:sp>
      <p:sp>
        <p:nvSpPr>
          <p:cNvPr id="4" name="Marcador de pie de página 3"/>
          <p:cNvSpPr>
            <a:spLocks noGrp="1"/>
          </p:cNvSpPr>
          <p:nvPr>
            <p:ph type="ftr" sz="quarter" idx="11"/>
          </p:nvPr>
        </p:nvSpPr>
        <p:spPr/>
        <p:txBody>
          <a:bodyPr/>
          <a:lstStyle/>
          <a:p>
            <a:r>
              <a:rPr lang="es-ES_tradnl" smtClean="0"/>
              <a:t>Seminario de Diseño Computacional – Universidad de Chile</a:t>
            </a:r>
            <a:endParaRPr lang="es-ES" dirty="0"/>
          </a:p>
        </p:txBody>
      </p:sp>
      <p:sp>
        <p:nvSpPr>
          <p:cNvPr id="5" name="Marcador de número de diapositiva 4"/>
          <p:cNvSpPr>
            <a:spLocks noGrp="1"/>
          </p:cNvSpPr>
          <p:nvPr>
            <p:ph type="sldNum" sz="quarter" idx="12"/>
          </p:nvPr>
        </p:nvSpPr>
        <p:spPr/>
        <p:txBody>
          <a:bodyPr/>
          <a:lstStyle/>
          <a:p>
            <a:r>
              <a:rPr lang="es-ES" smtClean="0"/>
              <a:t> Seminario </a:t>
            </a:r>
            <a:fld id="{74F0CC69-0711-B14C-8A56-27B612BF2563}" type="slidenum">
              <a:rPr lang="es-ES" smtClean="0"/>
              <a:pPr/>
              <a:t>11</a:t>
            </a:fld>
            <a:endParaRPr lang="es-ES" dirty="0"/>
          </a:p>
        </p:txBody>
      </p:sp>
      <p:pic>
        <p:nvPicPr>
          <p:cNvPr id="10" name="Marcador de contenido 9" descr="conley_champagne_distribution.png"/>
          <p:cNvPicPr>
            <a:picLocks noGrp="1" noChangeAspect="1"/>
          </p:cNvPicPr>
          <p:nvPr>
            <p:ph idx="1"/>
          </p:nvPr>
        </p:nvPicPr>
        <p:blipFill>
          <a:blip r:embed="rId2">
            <a:clrChange>
              <a:clrFrom>
                <a:srgbClr val="FFFFFF"/>
              </a:clrFrom>
              <a:clrTo>
                <a:srgbClr val="FFFFFF">
                  <a:alpha val="0"/>
                </a:srgbClr>
              </a:clrTo>
            </a:clrChange>
          </a:blip>
          <a:srcRect l="-29328" r="-29328"/>
          <a:stretch>
            <a:fillRect/>
          </a:stretch>
        </p:blipFill>
        <p:spPr>
          <a:xfrm>
            <a:off x="914400" y="1535113"/>
            <a:ext cx="7313613" cy="4687887"/>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Ingreso familiar: </a:t>
            </a:r>
            <a:r>
              <a:rPr lang="es-ES_tradnl" sz="3200" dirty="0" smtClean="0">
                <a:solidFill>
                  <a:schemeClr val="accent2">
                    <a:lumMod val="75000"/>
                    <a:lumOff val="25000"/>
                  </a:schemeClr>
                </a:solidFill>
              </a:rPr>
              <a:t>USA</a:t>
            </a:r>
            <a:endParaRPr lang="es-ES_tradnl" sz="1800" dirty="0">
              <a:solidFill>
                <a:schemeClr val="accent2">
                  <a:lumMod val="75000"/>
                  <a:lumOff val="25000"/>
                </a:schemeClr>
              </a:solidFill>
            </a:endParaRPr>
          </a:p>
        </p:txBody>
      </p:sp>
      <p:sp>
        <p:nvSpPr>
          <p:cNvPr id="4" name="Marcador de pie de página 3"/>
          <p:cNvSpPr>
            <a:spLocks noGrp="1"/>
          </p:cNvSpPr>
          <p:nvPr>
            <p:ph type="ftr" sz="quarter" idx="11"/>
          </p:nvPr>
        </p:nvSpPr>
        <p:spPr/>
        <p:txBody>
          <a:bodyPr/>
          <a:lstStyle/>
          <a:p>
            <a:r>
              <a:rPr lang="es-ES_tradnl" smtClean="0"/>
              <a:t>Seminario de Diseño Computacional – Universidad de Chile</a:t>
            </a:r>
            <a:endParaRPr lang="es-ES" dirty="0"/>
          </a:p>
        </p:txBody>
      </p:sp>
      <p:sp>
        <p:nvSpPr>
          <p:cNvPr id="5" name="Marcador de número de diapositiva 4"/>
          <p:cNvSpPr>
            <a:spLocks noGrp="1"/>
          </p:cNvSpPr>
          <p:nvPr>
            <p:ph type="sldNum" sz="quarter" idx="12"/>
          </p:nvPr>
        </p:nvSpPr>
        <p:spPr/>
        <p:txBody>
          <a:bodyPr/>
          <a:lstStyle/>
          <a:p>
            <a:r>
              <a:rPr lang="es-ES" smtClean="0"/>
              <a:t> Seminario </a:t>
            </a:r>
            <a:fld id="{74F0CC69-0711-B14C-8A56-27B612BF2563}" type="slidenum">
              <a:rPr lang="es-ES" smtClean="0"/>
              <a:pPr/>
              <a:t>12</a:t>
            </a:fld>
            <a:endParaRPr lang="es-ES" dirty="0"/>
          </a:p>
        </p:txBody>
      </p:sp>
      <p:pic>
        <p:nvPicPr>
          <p:cNvPr id="7" name="Marcador de contenido 6" descr="01-inequality-page25_1.png"/>
          <p:cNvPicPr>
            <a:picLocks noGrp="1" noChangeAspect="1"/>
          </p:cNvPicPr>
          <p:nvPr>
            <p:ph idx="1"/>
          </p:nvPr>
        </p:nvPicPr>
        <p:blipFill>
          <a:blip r:embed="rId2">
            <a:clrChange>
              <a:clrFrom>
                <a:srgbClr val="F6F6F1"/>
              </a:clrFrom>
              <a:clrTo>
                <a:srgbClr val="F6F6F1">
                  <a:alpha val="0"/>
                </a:srgbClr>
              </a:clrTo>
            </a:clrChange>
          </a:blip>
          <a:srcRect l="-17617" r="-17617"/>
          <a:stretch>
            <a:fillRect/>
          </a:stretch>
        </p:blip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Diseño para la mayoría</a:t>
            </a:r>
            <a:endParaRPr lang="es-ES_tradnl" dirty="0"/>
          </a:p>
        </p:txBody>
      </p:sp>
      <p:pic>
        <p:nvPicPr>
          <p:cNvPr id="6" name="Marcador de contenido 5" descr="Captura de pantalla 2011-12-02 a las 8.06.56.png"/>
          <p:cNvPicPr>
            <a:picLocks noGrp="1" noChangeAspect="1"/>
          </p:cNvPicPr>
          <p:nvPr>
            <p:ph idx="1"/>
          </p:nvPr>
        </p:nvPicPr>
        <p:blipFill>
          <a:blip r:embed="rId2"/>
          <a:srcRect l="-657" r="-657"/>
          <a:stretch>
            <a:fillRect/>
          </a:stretch>
        </p:blipFill>
        <p:spPr/>
      </p:pic>
      <p:sp>
        <p:nvSpPr>
          <p:cNvPr id="4" name="Marcador de pie de página 3"/>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5" name="Marcador de número de diapositiva 4"/>
          <p:cNvSpPr>
            <a:spLocks noGrp="1"/>
          </p:cNvSpPr>
          <p:nvPr>
            <p:ph type="sldNum" sz="quarter" idx="12"/>
          </p:nvPr>
        </p:nvSpPr>
        <p:spPr/>
        <p:txBody>
          <a:bodyPr/>
          <a:lstStyle/>
          <a:p>
            <a:r>
              <a:rPr lang="es-ES" smtClean="0"/>
              <a:t> Seminario </a:t>
            </a:r>
            <a:fld id="{74F0CC69-0711-B14C-8A56-27B612BF2563}" type="slidenum">
              <a:rPr lang="es-ES" smtClean="0"/>
              <a:pPr/>
              <a:t>13</a:t>
            </a:fld>
            <a:endParaRPr lang="es-E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Medir el impacto del diseño</a:t>
            </a:r>
            <a:endParaRPr lang="es-ES_tradnl" dirty="0"/>
          </a:p>
        </p:txBody>
      </p:sp>
      <p:pic>
        <p:nvPicPr>
          <p:cNvPr id="6" name="Marcador de contenido 5" descr="Captura de pantalla 2011-12-02 a las 8.07.21.png"/>
          <p:cNvPicPr>
            <a:picLocks noGrp="1" noChangeAspect="1"/>
          </p:cNvPicPr>
          <p:nvPr>
            <p:ph idx="1"/>
          </p:nvPr>
        </p:nvPicPr>
        <p:blipFill>
          <a:blip r:embed="rId2"/>
          <a:srcRect l="9418" t="5896" r="14829" b="13265"/>
          <a:stretch>
            <a:fillRect/>
          </a:stretch>
        </p:blipFill>
        <p:spPr>
          <a:xfrm>
            <a:off x="714518" y="1420091"/>
            <a:ext cx="7322420" cy="4387274"/>
          </a:xfrm>
        </p:spPr>
      </p:pic>
      <p:sp>
        <p:nvSpPr>
          <p:cNvPr id="4" name="Marcador de pie de página 3"/>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5" name="Marcador de número de diapositiva 4"/>
          <p:cNvSpPr>
            <a:spLocks noGrp="1"/>
          </p:cNvSpPr>
          <p:nvPr>
            <p:ph type="sldNum" sz="quarter" idx="12"/>
          </p:nvPr>
        </p:nvSpPr>
        <p:spPr/>
        <p:txBody>
          <a:bodyPr/>
          <a:lstStyle/>
          <a:p>
            <a:r>
              <a:rPr lang="es-ES" dirty="0" smtClean="0"/>
              <a:t> Seminario </a:t>
            </a:r>
            <a:fld id="{74F0CC69-0711-B14C-8A56-27B612BF2563}" type="slidenum">
              <a:rPr lang="es-ES" smtClean="0"/>
              <a:pPr/>
              <a:t>14</a:t>
            </a:fld>
            <a:endParaRPr lang="es-ES" dirty="0"/>
          </a:p>
        </p:txBody>
      </p:sp>
      <p:sp>
        <p:nvSpPr>
          <p:cNvPr id="7" name="CuadroTexto 6"/>
          <p:cNvSpPr txBox="1"/>
          <p:nvPr/>
        </p:nvSpPr>
        <p:spPr>
          <a:xfrm>
            <a:off x="1754909" y="5530274"/>
            <a:ext cx="5357091" cy="338554"/>
          </a:xfrm>
          <a:prstGeom prst="rect">
            <a:avLst/>
          </a:prstGeom>
          <a:noFill/>
        </p:spPr>
        <p:txBody>
          <a:bodyPr wrap="square" rtlCol="0">
            <a:spAutoFit/>
          </a:bodyPr>
          <a:lstStyle/>
          <a:p>
            <a:pPr algn="ctr"/>
            <a:r>
              <a:rPr lang="es-ES_tradnl" sz="1600" i="1" dirty="0" smtClean="0">
                <a:solidFill>
                  <a:srgbClr val="AF0C0C"/>
                </a:solidFill>
              </a:rPr>
              <a:t>“Me pregunto ¿estaremos teniendo algún impacto?”</a:t>
            </a:r>
            <a:endParaRPr lang="es-ES_tradnl" sz="1600" i="1" dirty="0">
              <a:solidFill>
                <a:srgbClr val="AF0C0C"/>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Objetivo</a:t>
            </a:r>
            <a:r>
              <a:rPr lang="es-ES_tradnl" baseline="0" dirty="0" smtClean="0"/>
              <a:t> </a:t>
            </a:r>
            <a:r>
              <a:rPr lang="es-ES_tradnl" baseline="0" dirty="0" err="1" smtClean="0"/>
              <a:t>—</a:t>
            </a:r>
            <a:r>
              <a:rPr lang="es-ES_tradnl" baseline="0" dirty="0" smtClean="0"/>
              <a:t>&gt;Medición</a:t>
            </a:r>
            <a:endParaRPr lang="es-ES_tradnl" dirty="0"/>
          </a:p>
        </p:txBody>
      </p:sp>
      <p:pic>
        <p:nvPicPr>
          <p:cNvPr id="6" name="Marcador de contenido 5" descr="Captura de pantalla 2011-12-02 a las 8.08.10.png"/>
          <p:cNvPicPr>
            <a:picLocks noGrp="1" noChangeAspect="1"/>
          </p:cNvPicPr>
          <p:nvPr>
            <p:ph idx="1"/>
          </p:nvPr>
        </p:nvPicPr>
        <p:blipFill>
          <a:blip r:embed="rId2"/>
          <a:srcRect l="-706" r="-706"/>
          <a:stretch>
            <a:fillRect/>
          </a:stretch>
        </p:blipFill>
        <p:spPr/>
      </p:pic>
      <p:sp>
        <p:nvSpPr>
          <p:cNvPr id="4" name="Marcador de pie de página 3"/>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5" name="Marcador de número de diapositiva 4"/>
          <p:cNvSpPr>
            <a:spLocks noGrp="1"/>
          </p:cNvSpPr>
          <p:nvPr>
            <p:ph type="sldNum" sz="quarter" idx="12"/>
          </p:nvPr>
        </p:nvSpPr>
        <p:spPr/>
        <p:txBody>
          <a:bodyPr/>
          <a:lstStyle/>
          <a:p>
            <a:r>
              <a:rPr lang="es-ES" smtClean="0"/>
              <a:t> Seminario </a:t>
            </a:r>
            <a:fld id="{74F0CC69-0711-B14C-8A56-27B612BF2563}" type="slidenum">
              <a:rPr lang="es-ES" smtClean="0"/>
              <a:pPr/>
              <a:t>15</a:t>
            </a:fld>
            <a:endParaRPr lang="es-E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err="1" smtClean="0"/>
              <a:t>Actor—</a:t>
            </a:r>
            <a:r>
              <a:rPr lang="es-ES_tradnl" dirty="0" smtClean="0"/>
              <a:t>&gt;</a:t>
            </a:r>
            <a:r>
              <a:rPr lang="es-ES_tradnl" dirty="0" err="1" smtClean="0"/>
              <a:t>Producto—</a:t>
            </a:r>
            <a:r>
              <a:rPr lang="es-ES_tradnl" dirty="0" smtClean="0"/>
              <a:t>&gt;Resultado</a:t>
            </a:r>
            <a:endParaRPr lang="es-ES_tradnl" dirty="0"/>
          </a:p>
        </p:txBody>
      </p:sp>
      <p:pic>
        <p:nvPicPr>
          <p:cNvPr id="6" name="Marcador de contenido 5" descr="Captura de pantalla 2011-12-02 a las 8.08.36.png"/>
          <p:cNvPicPr>
            <a:picLocks noGrp="1" noChangeAspect="1"/>
          </p:cNvPicPr>
          <p:nvPr>
            <p:ph idx="1"/>
          </p:nvPr>
        </p:nvPicPr>
        <p:blipFill>
          <a:blip r:embed="rId2"/>
          <a:srcRect l="-706" r="-706"/>
          <a:stretch>
            <a:fillRect/>
          </a:stretch>
        </p:blipFill>
        <p:spPr/>
      </p:pic>
      <p:sp>
        <p:nvSpPr>
          <p:cNvPr id="4" name="Marcador de pie de página 3"/>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5" name="Marcador de número de diapositiva 4"/>
          <p:cNvSpPr>
            <a:spLocks noGrp="1"/>
          </p:cNvSpPr>
          <p:nvPr>
            <p:ph type="sldNum" sz="quarter" idx="12"/>
          </p:nvPr>
        </p:nvSpPr>
        <p:spPr/>
        <p:txBody>
          <a:bodyPr/>
          <a:lstStyle/>
          <a:p>
            <a:r>
              <a:rPr lang="es-ES" smtClean="0"/>
              <a:t> Seminario </a:t>
            </a:r>
            <a:fld id="{74F0CC69-0711-B14C-8A56-27B612BF2563}" type="slidenum">
              <a:rPr lang="es-ES" smtClean="0"/>
              <a:pPr/>
              <a:t>16</a:t>
            </a:fld>
            <a:endParaRPr lang="es-E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4000" dirty="0" smtClean="0"/>
              <a:t>Proceso: </a:t>
            </a:r>
            <a:r>
              <a:rPr lang="es-ES_tradnl" sz="4000" dirty="0" err="1" smtClean="0"/>
              <a:t>Diseño—</a:t>
            </a:r>
            <a:r>
              <a:rPr lang="es-ES_tradnl" sz="4000" dirty="0" smtClean="0"/>
              <a:t>&gt;Impacto</a:t>
            </a:r>
            <a:endParaRPr lang="es-ES_tradnl" sz="4000" dirty="0"/>
          </a:p>
        </p:txBody>
      </p:sp>
      <p:pic>
        <p:nvPicPr>
          <p:cNvPr id="6" name="Marcador de contenido 5" descr="Captura de pantalla 2011-12-02 a las 8.02.59.png"/>
          <p:cNvPicPr>
            <a:picLocks noGrp="1" noChangeAspect="1"/>
          </p:cNvPicPr>
          <p:nvPr>
            <p:ph idx="1"/>
          </p:nvPr>
        </p:nvPicPr>
        <p:blipFill>
          <a:blip r:embed="rId2"/>
          <a:srcRect l="-675" r="-675"/>
          <a:stretch>
            <a:fillRect/>
          </a:stretch>
        </p:blipFill>
        <p:spPr/>
      </p:pic>
      <p:sp>
        <p:nvSpPr>
          <p:cNvPr id="4" name="Marcador de pie de página 3"/>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5" name="Marcador de número de diapositiva 4"/>
          <p:cNvSpPr>
            <a:spLocks noGrp="1"/>
          </p:cNvSpPr>
          <p:nvPr>
            <p:ph type="sldNum" sz="quarter" idx="12"/>
          </p:nvPr>
        </p:nvSpPr>
        <p:spPr/>
        <p:txBody>
          <a:bodyPr/>
          <a:lstStyle/>
          <a:p>
            <a:r>
              <a:rPr lang="es-ES" smtClean="0"/>
              <a:t> Seminario </a:t>
            </a:r>
            <a:fld id="{74F0CC69-0711-B14C-8A56-27B612BF2563}" type="slidenum">
              <a:rPr lang="es-ES" smtClean="0"/>
              <a:pPr/>
              <a:t>17</a:t>
            </a:fld>
            <a:endParaRPr lang="es-E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Componentes del diseñar</a:t>
            </a:r>
            <a:endParaRPr lang="es-ES_tradnl" dirty="0"/>
          </a:p>
        </p:txBody>
      </p:sp>
      <p:pic>
        <p:nvPicPr>
          <p:cNvPr id="6" name="Marcador de contenido 5" descr="Captura de pantalla 2011-12-02 a las 8.05.51.png"/>
          <p:cNvPicPr>
            <a:picLocks noGrp="1" noChangeAspect="1"/>
          </p:cNvPicPr>
          <p:nvPr>
            <p:ph idx="1"/>
          </p:nvPr>
        </p:nvPicPr>
        <p:blipFill>
          <a:blip r:embed="rId2"/>
          <a:srcRect l="-706" r="-706"/>
          <a:stretch>
            <a:fillRect/>
          </a:stretch>
        </p:blipFill>
        <p:spPr/>
      </p:pic>
      <p:sp>
        <p:nvSpPr>
          <p:cNvPr id="4" name="Marcador de pie de página 3"/>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5" name="Marcador de número de diapositiva 4"/>
          <p:cNvSpPr>
            <a:spLocks noGrp="1"/>
          </p:cNvSpPr>
          <p:nvPr>
            <p:ph type="sldNum" sz="quarter" idx="12"/>
          </p:nvPr>
        </p:nvSpPr>
        <p:spPr/>
        <p:txBody>
          <a:bodyPr/>
          <a:lstStyle/>
          <a:p>
            <a:r>
              <a:rPr lang="es-ES" smtClean="0"/>
              <a:t> Seminario </a:t>
            </a:r>
            <a:fld id="{74F0CC69-0711-B14C-8A56-27B612BF2563}" type="slidenum">
              <a:rPr lang="es-ES" smtClean="0"/>
              <a:pPr/>
              <a:t>18</a:t>
            </a:fld>
            <a:endParaRPr lang="es-E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ítulo 5"/>
          <p:cNvSpPr>
            <a:spLocks noGrp="1"/>
          </p:cNvSpPr>
          <p:nvPr>
            <p:ph type="title"/>
          </p:nvPr>
        </p:nvSpPr>
        <p:spPr/>
        <p:txBody>
          <a:bodyPr/>
          <a:lstStyle/>
          <a:p>
            <a:r>
              <a:rPr lang="es-ES_tradnl" sz="4400" dirty="0" smtClean="0"/>
              <a:t>¿Al diseñar se evaluó el impacto?</a:t>
            </a:r>
            <a:endParaRPr lang="es-ES_tradnl" sz="4400" dirty="0"/>
          </a:p>
        </p:txBody>
      </p:sp>
      <p:sp>
        <p:nvSpPr>
          <p:cNvPr id="7" name="Marcador de texto 6"/>
          <p:cNvSpPr>
            <a:spLocks noGrp="1"/>
          </p:cNvSpPr>
          <p:nvPr>
            <p:ph type="body" idx="1"/>
          </p:nvPr>
        </p:nvSpPr>
        <p:spPr/>
        <p:txBody>
          <a:bodyPr/>
          <a:lstStyle/>
          <a:p>
            <a:r>
              <a:rPr lang="es-ES_tradnl" dirty="0" err="1" smtClean="0"/>
              <a:t>PlayPumps</a:t>
            </a:r>
            <a:endParaRPr lang="es-ES_tradnl" dirty="0"/>
          </a:p>
        </p:txBody>
      </p:sp>
      <p:pic>
        <p:nvPicPr>
          <p:cNvPr id="11" name="Marcador de contenido 10" descr="PlayPumps.jpg"/>
          <p:cNvPicPr>
            <a:picLocks noGrp="1" noChangeAspect="1"/>
          </p:cNvPicPr>
          <p:nvPr>
            <p:ph sz="half" idx="2"/>
          </p:nvPr>
        </p:nvPicPr>
        <p:blipFill>
          <a:blip r:embed="rId2"/>
          <a:srcRect t="-26035" b="-26035"/>
          <a:stretch>
            <a:fillRect/>
          </a:stretch>
        </p:blipFill>
        <p:spPr/>
      </p:pic>
      <p:sp>
        <p:nvSpPr>
          <p:cNvPr id="9" name="Marcador de texto 8"/>
          <p:cNvSpPr>
            <a:spLocks noGrp="1"/>
          </p:cNvSpPr>
          <p:nvPr>
            <p:ph type="body" sz="quarter" idx="3"/>
          </p:nvPr>
        </p:nvSpPr>
        <p:spPr/>
        <p:txBody>
          <a:bodyPr/>
          <a:lstStyle/>
          <a:p>
            <a:r>
              <a:rPr lang="es-ES_tradnl" dirty="0" err="1" smtClean="0"/>
              <a:t>KickStart</a:t>
            </a:r>
            <a:endParaRPr lang="es-ES_tradnl" dirty="0"/>
          </a:p>
        </p:txBody>
      </p:sp>
      <p:pic>
        <p:nvPicPr>
          <p:cNvPr id="12" name="Marcador de contenido 11" descr="Captura de pantalla 2011-12-02 a las 12.31.55.png"/>
          <p:cNvPicPr>
            <a:picLocks noGrp="1" noChangeAspect="1"/>
          </p:cNvPicPr>
          <p:nvPr>
            <p:ph sz="quarter" idx="4"/>
          </p:nvPr>
        </p:nvPicPr>
        <p:blipFill>
          <a:blip r:embed="rId3"/>
          <a:srcRect t="-40379" b="-40379"/>
          <a:stretch>
            <a:fillRect/>
          </a:stretch>
        </p:blipFill>
        <p:spPr>
          <a:xfrm>
            <a:off x="4646514" y="1824187"/>
            <a:ext cx="3566160" cy="4341097"/>
          </a:xfrm>
        </p:spPr>
      </p:pic>
      <p:sp>
        <p:nvSpPr>
          <p:cNvPr id="4" name="Marcador de pie de página 3"/>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5" name="Marcador de número de diapositiva 4"/>
          <p:cNvSpPr>
            <a:spLocks noGrp="1"/>
          </p:cNvSpPr>
          <p:nvPr>
            <p:ph type="sldNum" sz="quarter" idx="12"/>
          </p:nvPr>
        </p:nvSpPr>
        <p:spPr/>
        <p:txBody>
          <a:bodyPr/>
          <a:lstStyle/>
          <a:p>
            <a:r>
              <a:rPr lang="es-ES" smtClean="0"/>
              <a:t> Seminario </a:t>
            </a:r>
            <a:fld id="{74F0CC69-0711-B14C-8A56-27B612BF2563}" type="slidenum">
              <a:rPr lang="es-ES" smtClean="0"/>
              <a:pPr/>
              <a:t>19</a:t>
            </a:fld>
            <a:endParaRPr lang="es-ES" dirty="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Marcador de texto 7"/>
          <p:cNvSpPr>
            <a:spLocks noGrp="1"/>
          </p:cNvSpPr>
          <p:nvPr>
            <p:ph type="body" sz="quarter" idx="13"/>
          </p:nvPr>
        </p:nvSpPr>
        <p:spPr/>
        <p:txBody>
          <a:bodyPr/>
          <a:lstStyle/>
          <a:p>
            <a:r>
              <a:rPr lang="es-ES_tradnl" dirty="0" smtClean="0"/>
              <a:t>El sentido de </a:t>
            </a:r>
            <a:endParaRPr lang="es-ES_tradnl" dirty="0"/>
          </a:p>
        </p:txBody>
      </p:sp>
      <p:sp>
        <p:nvSpPr>
          <p:cNvPr id="2" name="Título 1"/>
          <p:cNvSpPr>
            <a:spLocks noGrp="1"/>
          </p:cNvSpPr>
          <p:nvPr>
            <p:ph type="title"/>
          </p:nvPr>
        </p:nvSpPr>
        <p:spPr/>
        <p:txBody>
          <a:bodyPr/>
          <a:lstStyle/>
          <a:p>
            <a:r>
              <a:rPr lang="es-ES_tradnl" dirty="0" smtClean="0"/>
              <a:t>Investigar en Diseño</a:t>
            </a:r>
            <a:endParaRPr lang="es-ES_tradnl" dirty="0"/>
          </a:p>
        </p:txBody>
      </p:sp>
      <p:sp>
        <p:nvSpPr>
          <p:cNvPr id="7" name="Marcador de texto 6"/>
          <p:cNvSpPr>
            <a:spLocks noGrp="1"/>
          </p:cNvSpPr>
          <p:nvPr>
            <p:ph type="body" idx="1"/>
          </p:nvPr>
        </p:nvSpPr>
        <p:spPr/>
        <p:txBody>
          <a:bodyPr>
            <a:noAutofit/>
          </a:bodyPr>
          <a:lstStyle/>
          <a:p>
            <a:r>
              <a:rPr lang="es-ES_tradnl" sz="2400" dirty="0" smtClean="0">
                <a:solidFill>
                  <a:srgbClr val="AF0C0C"/>
                </a:solidFill>
              </a:rPr>
              <a:t>Digitalización, Globalización &amp; Sociedad de la Información</a:t>
            </a:r>
            <a:r>
              <a:rPr lang="es-ES_tradnl" sz="2400" dirty="0" smtClean="0"/>
              <a:t>: oportunidad para la innovación y la responsabilidad social</a:t>
            </a:r>
            <a:endParaRPr lang="es-ES_tradnl" sz="2400" dirty="0"/>
          </a:p>
        </p:txBody>
      </p:sp>
      <p:sp>
        <p:nvSpPr>
          <p:cNvPr id="4" name="Marcador de pie de página 3"/>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5" name="Marcador de número de diapositiva 4"/>
          <p:cNvSpPr>
            <a:spLocks noGrp="1"/>
          </p:cNvSpPr>
          <p:nvPr>
            <p:ph type="sldNum" sz="quarter" idx="12"/>
          </p:nvPr>
        </p:nvSpPr>
        <p:spPr/>
        <p:txBody>
          <a:bodyPr/>
          <a:lstStyle/>
          <a:p>
            <a:r>
              <a:rPr lang="es-ES" smtClean="0"/>
              <a:t> Seminario </a:t>
            </a:r>
            <a:fld id="{74F0CC69-0711-B14C-8A56-27B612BF2563}" type="slidenum">
              <a:rPr lang="es-ES" smtClean="0"/>
              <a:pPr/>
              <a:t>2</a:t>
            </a:fld>
            <a:endParaRPr lang="es-E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s-ES_tradnl" dirty="0" smtClean="0"/>
              <a:t>La Cola Larga</a:t>
            </a:r>
            <a:endParaRPr lang="es-ES_tradnl" dirty="0"/>
          </a:p>
        </p:txBody>
      </p:sp>
      <p:pic>
        <p:nvPicPr>
          <p:cNvPr id="9" name="Marcador de posición de imagen 8" descr="long-tail1.png"/>
          <p:cNvPicPr>
            <a:picLocks noGrp="1" noChangeAspect="1"/>
          </p:cNvPicPr>
          <p:nvPr>
            <p:ph type="pic" sz="quarter" idx="15"/>
          </p:nvPr>
        </p:nvPicPr>
        <p:blipFill>
          <a:blip r:embed="rId2"/>
          <a:srcRect l="331" r="1308"/>
          <a:stretch>
            <a:fillRect/>
          </a:stretch>
        </p:blipFill>
        <p:spPr>
          <a:xfrm rot="21240000">
            <a:off x="1207620" y="634848"/>
            <a:ext cx="4267567" cy="3255264"/>
          </a:xfrm>
        </p:spPr>
      </p:pic>
      <p:sp>
        <p:nvSpPr>
          <p:cNvPr id="7" name="Marcador de texto 6"/>
          <p:cNvSpPr>
            <a:spLocks noGrp="1"/>
          </p:cNvSpPr>
          <p:nvPr>
            <p:ph type="body" sz="half" idx="2"/>
          </p:nvPr>
        </p:nvSpPr>
        <p:spPr/>
        <p:txBody>
          <a:bodyPr>
            <a:normAutofit/>
          </a:bodyPr>
          <a:lstStyle/>
          <a:p>
            <a:r>
              <a:rPr lang="es-ES_tradnl" sz="3600" dirty="0" smtClean="0">
                <a:solidFill>
                  <a:srgbClr val="AF0C0C"/>
                </a:solidFill>
              </a:rPr>
              <a:t>¿Para quién diseño?</a:t>
            </a:r>
            <a:endParaRPr lang="es-ES_tradnl" sz="3600" dirty="0">
              <a:solidFill>
                <a:srgbClr val="AF0C0C"/>
              </a:solidFill>
            </a:endParaRPr>
          </a:p>
        </p:txBody>
      </p:sp>
      <p:sp>
        <p:nvSpPr>
          <p:cNvPr id="5" name="Marcador de pie de página 4"/>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6" name="Marcador de número de diapositiva 5"/>
          <p:cNvSpPr>
            <a:spLocks noGrp="1"/>
          </p:cNvSpPr>
          <p:nvPr>
            <p:ph type="sldNum" sz="quarter" idx="12"/>
          </p:nvPr>
        </p:nvSpPr>
        <p:spPr/>
        <p:txBody>
          <a:bodyPr/>
          <a:lstStyle/>
          <a:p>
            <a:r>
              <a:rPr lang="es-ES" smtClean="0"/>
              <a:t> Seminario </a:t>
            </a:r>
            <a:fld id="{D4086C56-474C-484A-9893-3D07E8375336}" type="slidenum">
              <a:rPr lang="es-ES" smtClean="0"/>
              <a:pPr/>
              <a:t>3</a:t>
            </a:fld>
            <a:endParaRPr lang="es-E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Fundamento</a:t>
            </a:r>
            <a:endParaRPr lang="es-ES_tradnl" dirty="0"/>
          </a:p>
        </p:txBody>
      </p:sp>
      <p:sp>
        <p:nvSpPr>
          <p:cNvPr id="13" name="Marcador de texto 12"/>
          <p:cNvSpPr>
            <a:spLocks noGrp="1"/>
          </p:cNvSpPr>
          <p:nvPr>
            <p:ph type="body" idx="1"/>
          </p:nvPr>
        </p:nvSpPr>
        <p:spPr/>
        <p:txBody>
          <a:bodyPr>
            <a:normAutofit fontScale="85000" lnSpcReduction="20000"/>
          </a:bodyPr>
          <a:lstStyle/>
          <a:p>
            <a:r>
              <a:rPr lang="es-ES_tradnl" dirty="0" smtClean="0"/>
              <a:t>Larga cola - característica de distribuciones estadísticas</a:t>
            </a:r>
            <a:endParaRPr lang="es-ES_tradnl" dirty="0"/>
          </a:p>
        </p:txBody>
      </p:sp>
      <p:pic>
        <p:nvPicPr>
          <p:cNvPr id="7" name="Marcador de contenido 6" descr="Captura de pantalla 2011-12-02 a las 8.51.43.png"/>
          <p:cNvPicPr>
            <a:picLocks noGrp="1" noChangeAspect="1"/>
          </p:cNvPicPr>
          <p:nvPr>
            <p:ph sz="half" idx="2"/>
          </p:nvPr>
        </p:nvPicPr>
        <p:blipFill>
          <a:blip r:embed="rId2">
            <a:clrChange>
              <a:clrFrom>
                <a:srgbClr val="FFFFFF"/>
              </a:clrFrom>
              <a:clrTo>
                <a:srgbClr val="FFFFFF">
                  <a:alpha val="0"/>
                </a:srgbClr>
              </a:clrTo>
            </a:clrChange>
          </a:blip>
          <a:srcRect t="-45857" b="-45857"/>
          <a:stretch>
            <a:fillRect/>
          </a:stretch>
        </p:blipFill>
        <p:spPr/>
      </p:pic>
      <p:sp>
        <p:nvSpPr>
          <p:cNvPr id="14" name="Marcador de texto 13"/>
          <p:cNvSpPr>
            <a:spLocks noGrp="1"/>
          </p:cNvSpPr>
          <p:nvPr>
            <p:ph type="body" sz="quarter" idx="3"/>
          </p:nvPr>
        </p:nvSpPr>
        <p:spPr/>
        <p:txBody>
          <a:bodyPr>
            <a:normAutofit fontScale="92500" lnSpcReduction="20000"/>
          </a:bodyPr>
          <a:lstStyle/>
          <a:p>
            <a:r>
              <a:rPr lang="es-ES_tradnl" dirty="0" smtClean="0"/>
              <a:t>Evolución social y larga cola según </a:t>
            </a:r>
            <a:r>
              <a:rPr lang="es-ES_tradnl" dirty="0" smtClean="0">
                <a:solidFill>
                  <a:srgbClr val="AF0C0C"/>
                </a:solidFill>
              </a:rPr>
              <a:t>Chris Anderson</a:t>
            </a:r>
          </a:p>
        </p:txBody>
      </p:sp>
      <p:sp>
        <p:nvSpPr>
          <p:cNvPr id="8" name="Marcador de contenido 7"/>
          <p:cNvSpPr>
            <a:spLocks noGrp="1"/>
          </p:cNvSpPr>
          <p:nvPr>
            <p:ph sz="quarter" idx="4"/>
          </p:nvPr>
        </p:nvSpPr>
        <p:spPr/>
        <p:txBody>
          <a:bodyPr>
            <a:noAutofit/>
          </a:bodyPr>
          <a:lstStyle/>
          <a:p>
            <a:pPr lvl="0"/>
            <a:r>
              <a:rPr lang="es-ES_tradnl" sz="1200" dirty="0" smtClean="0"/>
              <a:t>Amplia frecuencia es seguida por baja frecuencia de población que disminuye gradualmente. La baja frecuencia </a:t>
            </a:r>
            <a:r>
              <a:rPr lang="es-ES_tradnl" sz="1200" dirty="0" err="1" smtClean="0"/>
              <a:t>—porción</a:t>
            </a:r>
            <a:r>
              <a:rPr lang="es-ES_tradnl" sz="1200" dirty="0" smtClean="0"/>
              <a:t> </a:t>
            </a:r>
            <a:r>
              <a:rPr lang="es-ES_tradnl" sz="1200" dirty="0" err="1" smtClean="0"/>
              <a:t>amarilla—</a:t>
            </a:r>
            <a:r>
              <a:rPr lang="es-ES_tradnl" sz="1200" dirty="0" smtClean="0"/>
              <a:t> puede </a:t>
            </a:r>
            <a:r>
              <a:rPr lang="es-ES_tradnl" sz="1200" smtClean="0"/>
              <a:t>abarcar la mayor </a:t>
            </a:r>
            <a:r>
              <a:rPr lang="es-ES_tradnl" sz="1200" dirty="0" smtClean="0"/>
              <a:t>parte </a:t>
            </a:r>
          </a:p>
          <a:p>
            <a:r>
              <a:rPr lang="es-ES_tradnl" sz="1200" dirty="0" smtClean="0"/>
              <a:t>Internet y entorno digital han cambiado leyes distribución y reglas mercado. Reducción del coste almacenamiento y distribución permiten que ya no sea necesario focalizar negocio en pocos productos:</a:t>
            </a:r>
          </a:p>
          <a:p>
            <a:pPr lvl="1">
              <a:buFont typeface="+mj-lt"/>
              <a:buAutoNum type="arabicPeriod"/>
            </a:pPr>
            <a:r>
              <a:rPr lang="es-ES_tradnl" sz="1200" b="1" dirty="0" smtClean="0"/>
              <a:t>Mercado de masas</a:t>
            </a:r>
            <a:r>
              <a:rPr lang="es-ES_tradnl" sz="1200" dirty="0" smtClean="0"/>
              <a:t>: centrado en alto rendimiento de pocos productos se está quedando atrás. </a:t>
            </a:r>
            <a:r>
              <a:rPr lang="es-ES_tradnl" dirty="0" smtClean="0">
                <a:solidFill>
                  <a:srgbClr val="A9DB18"/>
                </a:solidFill>
                <a:effectLst>
                  <a:outerShdw blurRad="50800" dist="38100" dir="2700000">
                    <a:srgbClr val="000000">
                      <a:alpha val="43000"/>
                    </a:srgbClr>
                  </a:outerShdw>
                </a:effectLst>
                <a:latin typeface="Impact" pitchFamily="34" charset="0"/>
              </a:rPr>
              <a:t>La Cabeza</a:t>
            </a:r>
          </a:p>
          <a:p>
            <a:pPr lvl="1">
              <a:buFont typeface="+mj-lt"/>
              <a:buAutoNum type="arabicPeriod"/>
            </a:pPr>
            <a:r>
              <a:rPr lang="es-ES_tradnl" sz="1200" b="1" dirty="0" smtClean="0"/>
              <a:t>Nicho de mercados</a:t>
            </a:r>
            <a:r>
              <a:rPr lang="es-ES_tradnl" sz="1200" dirty="0" smtClean="0"/>
              <a:t>: suma o acumulación de pequeñas ventas, puede igualar o superar al primero. </a:t>
            </a:r>
            <a:r>
              <a:rPr lang="es-ES_tradnl" dirty="0" smtClean="0">
                <a:solidFill>
                  <a:srgbClr val="FFFF00"/>
                </a:solidFill>
                <a:effectLst>
                  <a:outerShdw blurRad="50800" dist="38100" dir="2700000" algn="tl" rotWithShape="0">
                    <a:srgbClr val="000000">
                      <a:alpha val="43000"/>
                    </a:srgbClr>
                  </a:outerShdw>
                </a:effectLst>
                <a:latin typeface="Impact" pitchFamily="34" charset="0"/>
              </a:rPr>
              <a:t>La Larga Cola</a:t>
            </a:r>
          </a:p>
        </p:txBody>
      </p:sp>
      <p:sp>
        <p:nvSpPr>
          <p:cNvPr id="5" name="Marcador de pie de página 4"/>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6" name="Marcador de número de diapositiva 5"/>
          <p:cNvSpPr>
            <a:spLocks noGrp="1"/>
          </p:cNvSpPr>
          <p:nvPr>
            <p:ph type="sldNum" sz="quarter" idx="12"/>
          </p:nvPr>
        </p:nvSpPr>
        <p:spPr/>
        <p:txBody>
          <a:bodyPr/>
          <a:lstStyle/>
          <a:p>
            <a:r>
              <a:rPr lang="es-ES" dirty="0" smtClean="0"/>
              <a:t> Seminario </a:t>
            </a:r>
            <a:fld id="{A0C92939-7A6D-C84E-8484-53DB8A99A8BF}" type="slidenum">
              <a:rPr lang="es-ES" smtClean="0"/>
              <a:pPr/>
              <a:t>4</a:t>
            </a:fld>
            <a:endParaRPr lang="es-E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lvl="0"/>
            <a:r>
              <a:rPr lang="es-ES_tradnl" dirty="0" smtClean="0"/>
              <a:t>El mercado de masas</a:t>
            </a:r>
            <a:endParaRPr lang="es-ES_tradnl" dirty="0"/>
          </a:p>
        </p:txBody>
      </p:sp>
      <p:sp>
        <p:nvSpPr>
          <p:cNvPr id="3" name="Marcador de contenido 2"/>
          <p:cNvSpPr>
            <a:spLocks noGrp="1"/>
          </p:cNvSpPr>
          <p:nvPr>
            <p:ph sz="half" idx="1"/>
          </p:nvPr>
        </p:nvSpPr>
        <p:spPr/>
        <p:txBody>
          <a:bodyPr>
            <a:normAutofit fontScale="77500" lnSpcReduction="20000"/>
          </a:bodyPr>
          <a:lstStyle/>
          <a:p>
            <a:r>
              <a:rPr lang="es-ES_tradnl" dirty="0" smtClean="0"/>
              <a:t>Mercado tradicional presenta limitaciones geográficas y físicas: empresas concentran en audiencia “numerosa” que generan gran demanda en un ámbito geográfico manejable y rentable. Coste de almacenaje  y distribución provoca centra en pocos artículos de fácil y rápida venta.</a:t>
            </a:r>
          </a:p>
          <a:p>
            <a:r>
              <a:rPr lang="es-ES_tradnl" dirty="0" smtClean="0"/>
              <a:t>    Ej. Mercado discos: pocos discos para una masa.</a:t>
            </a:r>
          </a:p>
          <a:p>
            <a:r>
              <a:rPr lang="es-ES_tradnl" dirty="0" smtClean="0"/>
              <a:t>Ley de Pareto o regla del 80/20. Centrarse en 20% de los productos y usuarios para obtener el 80% de ingresos.</a:t>
            </a:r>
            <a:endParaRPr lang="es-ES_tradnl" dirty="0"/>
          </a:p>
        </p:txBody>
      </p:sp>
      <p:pic>
        <p:nvPicPr>
          <p:cNvPr id="8" name="Marcador de contenido 7" descr="rich-or-poor.jpg"/>
          <p:cNvPicPr>
            <a:picLocks noGrp="1" noChangeAspect="1"/>
          </p:cNvPicPr>
          <p:nvPr>
            <p:ph sz="half" idx="2"/>
          </p:nvPr>
        </p:nvPicPr>
        <p:blipFill>
          <a:blip r:embed="rId2">
            <a:clrChange>
              <a:clrFrom>
                <a:srgbClr val="FFFFFF"/>
              </a:clrFrom>
              <a:clrTo>
                <a:srgbClr val="FFFFFF">
                  <a:alpha val="0"/>
                </a:srgbClr>
              </a:clrTo>
            </a:clrChange>
          </a:blip>
          <a:srcRect t="-31256" b="-31256"/>
          <a:stretch>
            <a:fillRect/>
          </a:stretch>
        </p:blipFill>
        <p:spPr/>
      </p:pic>
      <p:sp>
        <p:nvSpPr>
          <p:cNvPr id="4" name="Marcador de pie de página 3"/>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5" name="Marcador de número de diapositiva 4"/>
          <p:cNvSpPr>
            <a:spLocks noGrp="1"/>
          </p:cNvSpPr>
          <p:nvPr>
            <p:ph type="sldNum" sz="quarter" idx="12"/>
          </p:nvPr>
        </p:nvSpPr>
        <p:spPr/>
        <p:txBody>
          <a:bodyPr/>
          <a:lstStyle/>
          <a:p>
            <a:r>
              <a:rPr lang="es-ES" dirty="0" smtClean="0"/>
              <a:t> Seminario </a:t>
            </a:r>
            <a:fld id="{D4086C56-474C-484A-9893-3D07E8375336}" type="slidenum">
              <a:rPr lang="es-ES" smtClean="0"/>
              <a:pPr/>
              <a:t>5</a:t>
            </a:fld>
            <a:endParaRPr lang="es-ES" dirty="0"/>
          </a:p>
        </p:txBody>
      </p:sp>
      <p:sp>
        <p:nvSpPr>
          <p:cNvPr id="9" name="CuadroTexto 8"/>
          <p:cNvSpPr txBox="1"/>
          <p:nvPr/>
        </p:nvSpPr>
        <p:spPr>
          <a:xfrm>
            <a:off x="4957374" y="1843480"/>
            <a:ext cx="1536377" cy="707886"/>
          </a:xfrm>
          <a:prstGeom prst="rect">
            <a:avLst/>
          </a:prstGeom>
          <a:noFill/>
        </p:spPr>
        <p:txBody>
          <a:bodyPr wrap="square" rtlCol="0">
            <a:spAutoFit/>
          </a:bodyPr>
          <a:lstStyle/>
          <a:p>
            <a:r>
              <a:rPr lang="es-ES_tradnl" sz="4000" b="1" dirty="0" smtClean="0">
                <a:solidFill>
                  <a:srgbClr val="AF0C0C"/>
                </a:solidFill>
              </a:rPr>
              <a:t>$80%</a:t>
            </a:r>
          </a:p>
        </p:txBody>
      </p:sp>
      <p:sp>
        <p:nvSpPr>
          <p:cNvPr id="10" name="CuadroTexto 9"/>
          <p:cNvSpPr txBox="1"/>
          <p:nvPr/>
        </p:nvSpPr>
        <p:spPr>
          <a:xfrm>
            <a:off x="6524478" y="1843480"/>
            <a:ext cx="1536377" cy="707886"/>
          </a:xfrm>
          <a:prstGeom prst="rect">
            <a:avLst/>
          </a:prstGeom>
          <a:noFill/>
        </p:spPr>
        <p:txBody>
          <a:bodyPr wrap="square" rtlCol="0">
            <a:spAutoFit/>
          </a:bodyPr>
          <a:lstStyle/>
          <a:p>
            <a:r>
              <a:rPr lang="es-ES_tradnl" sz="4000" b="1" dirty="0" smtClean="0">
                <a:solidFill>
                  <a:srgbClr val="AF0C0C"/>
                </a:solidFill>
              </a:rPr>
              <a:t>$20%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Industria musical: </a:t>
            </a:r>
            <a:r>
              <a:rPr lang="es-ES_tradnl" dirty="0" smtClean="0">
                <a:solidFill>
                  <a:srgbClr val="AF0C0C"/>
                </a:solidFill>
              </a:rPr>
              <a:t>ayer</a:t>
            </a:r>
            <a:r>
              <a:rPr lang="es-ES_tradnl" dirty="0" smtClean="0"/>
              <a:t>/</a:t>
            </a:r>
            <a:r>
              <a:rPr lang="es-ES_tradnl" dirty="0" smtClean="0">
                <a:solidFill>
                  <a:srgbClr val="AF0C0C"/>
                </a:solidFill>
              </a:rPr>
              <a:t>hoy</a:t>
            </a:r>
            <a:endParaRPr lang="es-ES_tradnl" dirty="0">
              <a:solidFill>
                <a:srgbClr val="AF0C0C"/>
              </a:solidFill>
            </a:endParaRPr>
          </a:p>
        </p:txBody>
      </p:sp>
      <p:pic>
        <p:nvPicPr>
          <p:cNvPr id="7" name="Marcador de contenido 6" descr="FF_170_tail4_f.gif"/>
          <p:cNvPicPr>
            <a:picLocks noGrp="1" noChangeAspect="1"/>
          </p:cNvPicPr>
          <p:nvPr>
            <p:ph sz="half" idx="1"/>
          </p:nvPr>
        </p:nvPicPr>
        <p:blipFill>
          <a:blip r:embed="rId2"/>
          <a:srcRect l="-12600" r="-12600"/>
          <a:stretch>
            <a:fillRect/>
          </a:stretch>
        </p:blipFill>
        <p:spPr/>
      </p:pic>
      <p:pic>
        <p:nvPicPr>
          <p:cNvPr id="8" name="Marcador de contenido 7" descr="FF_170_tail6_f.gif"/>
          <p:cNvPicPr>
            <a:picLocks noGrp="1" noChangeAspect="1"/>
          </p:cNvPicPr>
          <p:nvPr>
            <p:ph sz="half" idx="2"/>
          </p:nvPr>
        </p:nvPicPr>
        <p:blipFill>
          <a:blip r:embed="rId3"/>
          <a:srcRect t="-65864" b="-65864"/>
          <a:stretch>
            <a:fillRect/>
          </a:stretch>
        </p:blipFill>
        <p:spPr/>
      </p:pic>
      <p:sp>
        <p:nvSpPr>
          <p:cNvPr id="5" name="Marcador de pie de página 4"/>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6" name="Marcador de número de diapositiva 5"/>
          <p:cNvSpPr>
            <a:spLocks noGrp="1"/>
          </p:cNvSpPr>
          <p:nvPr>
            <p:ph type="sldNum" sz="quarter" idx="12"/>
          </p:nvPr>
        </p:nvSpPr>
        <p:spPr/>
        <p:txBody>
          <a:bodyPr/>
          <a:lstStyle/>
          <a:p>
            <a:r>
              <a:rPr lang="es-ES" dirty="0" smtClean="0"/>
              <a:t> Seminario </a:t>
            </a:r>
            <a:fld id="{A0C92939-7A6D-C84E-8484-53DB8A99A8BF}" type="slidenum">
              <a:rPr lang="es-ES" smtClean="0"/>
              <a:pPr/>
              <a:t>6</a:t>
            </a:fld>
            <a:endParaRPr lang="es-ES"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El nicho de mercados</a:t>
            </a:r>
            <a:endParaRPr lang="es-ES_tradnl" dirty="0"/>
          </a:p>
        </p:txBody>
      </p:sp>
      <p:sp>
        <p:nvSpPr>
          <p:cNvPr id="3" name="Marcador de contenido 2"/>
          <p:cNvSpPr>
            <a:spLocks noGrp="1"/>
          </p:cNvSpPr>
          <p:nvPr>
            <p:ph sz="half" idx="1"/>
          </p:nvPr>
        </p:nvSpPr>
        <p:spPr/>
        <p:txBody>
          <a:bodyPr>
            <a:normAutofit fontScale="92500" lnSpcReduction="10000"/>
          </a:bodyPr>
          <a:lstStyle/>
          <a:p>
            <a:r>
              <a:rPr lang="es-ES_tradnl" dirty="0" smtClean="0"/>
              <a:t>En entorno digital, costes reducidos permiten a las empresas disponer de un amplio catálogo de productos distintos y cubrir una extensa gama de gustos e intereses</a:t>
            </a:r>
            <a:r>
              <a:rPr lang="es-ES_tradnl" smtClean="0"/>
              <a:t>.</a:t>
            </a:r>
          </a:p>
          <a:p>
            <a:pPr lvl="0"/>
            <a:r>
              <a:rPr lang="es-ES_tradnl" smtClean="0"/>
              <a:t>    Ej. Diferentes líneas de productos en Amazon: DVD, CD de música, software, videojuegos, electrónica, ropa, muebles, comida, libros.</a:t>
            </a:r>
            <a:endParaRPr lang="es-ES_tradnl" dirty="0" smtClean="0"/>
          </a:p>
        </p:txBody>
      </p:sp>
      <p:sp>
        <p:nvSpPr>
          <p:cNvPr id="5" name="Marcador de pie de página 4"/>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6" name="Marcador de número de diapositiva 5"/>
          <p:cNvSpPr>
            <a:spLocks noGrp="1"/>
          </p:cNvSpPr>
          <p:nvPr>
            <p:ph type="sldNum" sz="quarter" idx="12"/>
          </p:nvPr>
        </p:nvSpPr>
        <p:spPr/>
        <p:txBody>
          <a:bodyPr/>
          <a:lstStyle/>
          <a:p>
            <a:r>
              <a:rPr lang="es-ES" smtClean="0"/>
              <a:t> Seminario </a:t>
            </a:r>
            <a:fld id="{A0C92939-7A6D-C84E-8484-53DB8A99A8BF}" type="slidenum">
              <a:rPr lang="es-ES" smtClean="0"/>
              <a:pPr/>
              <a:t>7</a:t>
            </a:fld>
            <a:endParaRPr lang="es-ES"/>
          </a:p>
        </p:txBody>
      </p:sp>
      <p:pic>
        <p:nvPicPr>
          <p:cNvPr id="13" name="Marcador de contenido 12" descr="customLego.jpg"/>
          <p:cNvPicPr>
            <a:picLocks noGrp="1" noChangeAspect="1"/>
          </p:cNvPicPr>
          <p:nvPr>
            <p:ph sz="half" idx="2"/>
          </p:nvPr>
        </p:nvPicPr>
        <p:blipFill>
          <a:blip r:embed="rId2"/>
          <a:srcRect t="-25839" b="-25839"/>
          <a:stretch>
            <a:fillRect/>
          </a:stretch>
        </p:blip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ítulo 6"/>
          <p:cNvSpPr>
            <a:spLocks noGrp="1"/>
          </p:cNvSpPr>
          <p:nvPr>
            <p:ph type="title"/>
          </p:nvPr>
        </p:nvSpPr>
        <p:spPr/>
        <p:txBody>
          <a:bodyPr/>
          <a:lstStyle/>
          <a:p>
            <a:pPr marL="0" marR="0" indent="0" algn="ctr" defTabSz="914400" rtl="0" eaLnBrk="1" fontAlgn="auto" latinLnBrk="0" hangingPunct="1">
              <a:lnSpc>
                <a:spcPct val="100000"/>
              </a:lnSpc>
              <a:spcBef>
                <a:spcPct val="0"/>
              </a:spcBef>
              <a:spcAft>
                <a:spcPts val="0"/>
              </a:spcAft>
              <a:buClrTx/>
              <a:buSzTx/>
              <a:buFontTx/>
              <a:buNone/>
              <a:tabLst/>
              <a:defRPr/>
            </a:pPr>
            <a:r>
              <a:rPr lang="es-ES" dirty="0" smtClean="0"/>
              <a:t>Investigación en Diseño para </a:t>
            </a:r>
            <a:r>
              <a:rPr lang="es-ES" i="1" dirty="0" smtClean="0">
                <a:solidFill>
                  <a:srgbClr val="AF0C0C"/>
                </a:solidFill>
              </a:rPr>
              <a:t>The Long Tail</a:t>
            </a:r>
            <a:endParaRPr lang="es-ES_tradnl" dirty="0" smtClean="0"/>
          </a:p>
        </p:txBody>
      </p:sp>
      <p:sp>
        <p:nvSpPr>
          <p:cNvPr id="8" name="Marcador de contenido 7"/>
          <p:cNvSpPr>
            <a:spLocks noGrp="1"/>
          </p:cNvSpPr>
          <p:nvPr>
            <p:ph sz="half" idx="1"/>
          </p:nvPr>
        </p:nvSpPr>
        <p:spPr/>
        <p:txBody>
          <a:bodyPr>
            <a:normAutofit fontScale="70000" lnSpcReduction="20000"/>
          </a:bodyPr>
          <a:lstStyle/>
          <a:p>
            <a:pPr lvl="0"/>
            <a:r>
              <a:rPr lang="es-ES" dirty="0" smtClean="0"/>
              <a:t>Los investigadores de mercado pueden argumentar que con la segmentación adecuada, se puede entender cada nicho dentro de la larga cola. Esto puede ser cierto, pero para comprender verdaderamente la diversidad entre las personas, su tarea no consiste simplemente en "resumir" o “promediar” la audiencia, pero profundizar en la dinámica de lo que los hace diferentes.</a:t>
            </a:r>
            <a:endParaRPr lang="es-ES_tradnl" dirty="0" smtClean="0"/>
          </a:p>
          <a:p>
            <a:r>
              <a:rPr lang="es-ES_tradnl" dirty="0" smtClean="0"/>
              <a:t>Es una oportunidad para investigar desde</a:t>
            </a:r>
            <a:r>
              <a:rPr lang="es-ES_tradnl" baseline="0" dirty="0" smtClean="0"/>
              <a:t> el</a:t>
            </a:r>
            <a:r>
              <a:rPr lang="es-ES_tradnl" dirty="0" smtClean="0"/>
              <a:t> diseño un nuevo modelo económico favorecido por la tecnología: Internet, fabricación digital, </a:t>
            </a:r>
            <a:r>
              <a:rPr lang="es-ES_tradnl" i="1" dirty="0" err="1" smtClean="0"/>
              <a:t>customization</a:t>
            </a:r>
            <a:r>
              <a:rPr lang="es-ES_tradnl" dirty="0" smtClean="0"/>
              <a:t>/“</a:t>
            </a:r>
            <a:r>
              <a:rPr lang="es-ES_tradnl" dirty="0" err="1" smtClean="0"/>
              <a:t>customización</a:t>
            </a:r>
            <a:r>
              <a:rPr lang="es-ES_tradnl" dirty="0" smtClean="0"/>
              <a:t>” (personalización), </a:t>
            </a:r>
            <a:r>
              <a:rPr lang="es-ES_tradnl" i="1" dirty="0" err="1" smtClean="0"/>
              <a:t>on</a:t>
            </a:r>
            <a:r>
              <a:rPr lang="es-ES_tradnl" i="1" dirty="0" smtClean="0"/>
              <a:t> </a:t>
            </a:r>
            <a:r>
              <a:rPr lang="es-ES_tradnl" i="1" dirty="0" err="1" smtClean="0"/>
              <a:t>demand</a:t>
            </a:r>
            <a:r>
              <a:rPr lang="es-ES_tradnl" dirty="0" smtClean="0"/>
              <a:t>, etc..</a:t>
            </a:r>
            <a:endParaRPr lang="es-ES_tradnl" dirty="0"/>
          </a:p>
        </p:txBody>
      </p:sp>
      <p:pic>
        <p:nvPicPr>
          <p:cNvPr id="10" name="Marcador de contenido 9" descr="customize.jpg"/>
          <p:cNvPicPr>
            <a:picLocks noGrp="1" noChangeAspect="1"/>
          </p:cNvPicPr>
          <p:nvPr>
            <p:ph sz="half" idx="2"/>
          </p:nvPr>
        </p:nvPicPr>
        <p:blipFill>
          <a:blip r:embed="rId2">
            <a:clrChange>
              <a:clrFrom>
                <a:srgbClr val="FFFFFF"/>
              </a:clrFrom>
              <a:clrTo>
                <a:srgbClr val="FFFFFF">
                  <a:alpha val="0"/>
                </a:srgbClr>
              </a:clrTo>
            </a:clrChange>
          </a:blip>
          <a:srcRect t="-13105" b="-13105"/>
          <a:stretch>
            <a:fillRect/>
          </a:stretch>
        </p:blipFill>
        <p:spPr/>
      </p:pic>
      <p:sp>
        <p:nvSpPr>
          <p:cNvPr id="5" name="Marcador de pie de página 4"/>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6" name="Marcador de número de diapositiva 5"/>
          <p:cNvSpPr>
            <a:spLocks noGrp="1"/>
          </p:cNvSpPr>
          <p:nvPr>
            <p:ph type="sldNum" sz="quarter" idx="12"/>
          </p:nvPr>
        </p:nvSpPr>
        <p:spPr/>
        <p:txBody>
          <a:bodyPr/>
          <a:lstStyle/>
          <a:p>
            <a:r>
              <a:rPr lang="es-ES" dirty="0" smtClean="0"/>
              <a:t> Seminario </a:t>
            </a:r>
            <a:fld id="{D4086C56-474C-484A-9893-3D07E8375336}" type="slidenum">
              <a:rPr lang="es-ES" smtClean="0"/>
              <a:pPr/>
              <a:t>8</a:t>
            </a:fld>
            <a:endParaRPr lang="es-E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ítulo 6"/>
          <p:cNvSpPr>
            <a:spLocks noGrp="1"/>
          </p:cNvSpPr>
          <p:nvPr>
            <p:ph type="title"/>
          </p:nvPr>
        </p:nvSpPr>
        <p:spPr/>
        <p:txBody>
          <a:bodyPr/>
          <a:lstStyle/>
          <a:p>
            <a:r>
              <a:rPr lang="es-ES_tradnl" sz="4600" i="1" kern="1200" dirty="0" err="1" smtClean="0">
                <a:solidFill>
                  <a:schemeClr val="tx1"/>
                </a:solidFill>
                <a:latin typeface="+mj-lt"/>
                <a:ea typeface="+mj-ea"/>
                <a:cs typeface="+mj-cs"/>
              </a:rPr>
              <a:t>The</a:t>
            </a:r>
            <a:r>
              <a:rPr lang="es-ES_tradnl" sz="4600" i="1" kern="1200" dirty="0" smtClean="0">
                <a:solidFill>
                  <a:schemeClr val="tx1"/>
                </a:solidFill>
                <a:latin typeface="+mj-lt"/>
                <a:ea typeface="+mj-ea"/>
                <a:cs typeface="+mj-cs"/>
              </a:rPr>
              <a:t> Long </a:t>
            </a:r>
            <a:r>
              <a:rPr lang="es-ES_tradnl" sz="4600" i="1" kern="1200" dirty="0" err="1" smtClean="0">
                <a:solidFill>
                  <a:schemeClr val="tx1"/>
                </a:solidFill>
                <a:latin typeface="+mj-lt"/>
                <a:ea typeface="+mj-ea"/>
                <a:cs typeface="+mj-cs"/>
              </a:rPr>
              <a:t>Tail</a:t>
            </a:r>
            <a:r>
              <a:rPr lang="es-ES_tradnl" dirty="0" smtClean="0"/>
              <a:t> &amp;</a:t>
            </a:r>
            <a:r>
              <a:rPr lang="es-ES_tradnl" baseline="0" dirty="0" smtClean="0"/>
              <a:t> </a:t>
            </a:r>
            <a:r>
              <a:rPr lang="es-ES_tradnl" baseline="0" dirty="0" smtClean="0">
                <a:solidFill>
                  <a:schemeClr val="accent2">
                    <a:lumMod val="75000"/>
                    <a:lumOff val="25000"/>
                  </a:schemeClr>
                </a:solidFill>
              </a:rPr>
              <a:t>Responsabilidad social</a:t>
            </a:r>
            <a:endParaRPr lang="es-ES_tradnl" dirty="0">
              <a:solidFill>
                <a:schemeClr val="accent2">
                  <a:lumMod val="75000"/>
                  <a:lumOff val="25000"/>
                </a:schemeClr>
              </a:solidFill>
            </a:endParaRPr>
          </a:p>
        </p:txBody>
      </p:sp>
      <p:pic>
        <p:nvPicPr>
          <p:cNvPr id="9" name="Marcador de contenido 8" descr="Captura de pantalla 2011-12-02 a las 8.06.30.png"/>
          <p:cNvPicPr>
            <a:picLocks noGrp="1" noChangeAspect="1"/>
          </p:cNvPicPr>
          <p:nvPr>
            <p:ph idx="1"/>
          </p:nvPr>
        </p:nvPicPr>
        <p:blipFill>
          <a:blip r:embed="rId2"/>
          <a:srcRect l="-675" r="-675"/>
          <a:stretch>
            <a:fillRect/>
          </a:stretch>
        </p:blipFill>
        <p:spPr/>
      </p:pic>
      <p:sp>
        <p:nvSpPr>
          <p:cNvPr id="5" name="Marcador de pie de página 4"/>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6" name="Marcador de número de diapositiva 5"/>
          <p:cNvSpPr>
            <a:spLocks noGrp="1"/>
          </p:cNvSpPr>
          <p:nvPr>
            <p:ph type="sldNum" sz="quarter" idx="12"/>
          </p:nvPr>
        </p:nvSpPr>
        <p:spPr/>
        <p:txBody>
          <a:bodyPr/>
          <a:lstStyle/>
          <a:p>
            <a:r>
              <a:rPr lang="es-ES" smtClean="0"/>
              <a:t> Seminario </a:t>
            </a:r>
            <a:fld id="{A0C92939-7A6D-C84E-8484-53DB8A99A8BF}" type="slidenum">
              <a:rPr lang="es-ES" smtClean="0"/>
              <a:pPr/>
              <a:t>9</a:t>
            </a:fld>
            <a:endParaRPr lang="es-E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ancha">
  <a:themeElements>
    <a:clrScheme name="Tintero">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Tintero">
      <a:majorFont>
        <a:latin typeface="Goudy Old Style"/>
        <a:ea typeface=""/>
        <a:cs typeface=""/>
        <a:font script="Jpan" typeface="ＭＳ Ｐ明朝"/>
      </a:majorFont>
      <a:minorFont>
        <a:latin typeface="Goudy Old Style"/>
        <a:ea typeface=""/>
        <a:cs typeface=""/>
        <a:font script="Jpan" typeface="ＭＳ Ｐ明朝"/>
      </a:minorFont>
    </a:fontScheme>
    <a:fmtScheme name="Tintero">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635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Mancha.thmx</Template>
  <TotalTime>3586</TotalTime>
  <Words>706</Words>
  <Application>Microsoft Macintosh PowerPoint</Application>
  <PresentationFormat>Presentación en pantalla (4:3)</PresentationFormat>
  <Paragraphs>81</Paragraphs>
  <Slides>19</Slides>
  <Notes>1</Notes>
  <HiddenSlides>0</HiddenSlides>
  <MMClips>0</MMClips>
  <ScaleCrop>false</ScaleCrop>
  <HeadingPairs>
    <vt:vector size="4" baseType="variant">
      <vt:variant>
        <vt:lpstr>Plantilla de diseño</vt:lpstr>
      </vt:variant>
      <vt:variant>
        <vt:i4>1</vt:i4>
      </vt:variant>
      <vt:variant>
        <vt:lpstr>Títulos de diapositiva</vt:lpstr>
      </vt:variant>
      <vt:variant>
        <vt:i4>19</vt:i4>
      </vt:variant>
    </vt:vector>
  </HeadingPairs>
  <TitlesOfParts>
    <vt:vector size="20" baseType="lpstr">
      <vt:lpstr>Mancha</vt:lpstr>
      <vt:lpstr>Seminario Computacional I </vt:lpstr>
      <vt:lpstr>Investigar en Diseño</vt:lpstr>
      <vt:lpstr>La Cola Larga</vt:lpstr>
      <vt:lpstr>Fundamento</vt:lpstr>
      <vt:lpstr>El mercado de masas</vt:lpstr>
      <vt:lpstr>Industria musical: ayer/hoy</vt:lpstr>
      <vt:lpstr>El nicho de mercados</vt:lpstr>
      <vt:lpstr>Investigación en Diseño para The Long Tail</vt:lpstr>
      <vt:lpstr>The Long Tail &amp; Responsabilidad social</vt:lpstr>
      <vt:lpstr>Distribución Geográfica</vt:lpstr>
      <vt:lpstr>Distribución Económica: mundo</vt:lpstr>
      <vt:lpstr>Ingreso familiar: USA</vt:lpstr>
      <vt:lpstr>Diseño para la mayoría</vt:lpstr>
      <vt:lpstr>Medir el impacto del diseño</vt:lpstr>
      <vt:lpstr>Objetivo —&gt;Medición</vt:lpstr>
      <vt:lpstr>Actor—&gt;Producto—&gt;Resultado</vt:lpstr>
      <vt:lpstr>Proceso: Diseño—&gt;Impacto</vt:lpstr>
      <vt:lpstr>Componentes del diseñar</vt:lpstr>
      <vt:lpstr>¿Al diseñar se evaluó el impacto?</vt:lpstr>
    </vt:vector>
  </TitlesOfParts>
  <Company>Universidad de Chile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Gráfica Computacional I</dc:title>
  <dc:creator>Eduardo Hamuy Pinto</dc:creator>
  <cp:lastModifiedBy>Eduardo Hamuy Pinto</cp:lastModifiedBy>
  <cp:revision>117</cp:revision>
  <dcterms:created xsi:type="dcterms:W3CDTF">2012-04-04T10:58:18Z</dcterms:created>
  <dcterms:modified xsi:type="dcterms:W3CDTF">2012-04-04T10:59:35Z</dcterms:modified>
</cp:coreProperties>
</file>