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64" r:id="rId3"/>
    <p:sldId id="257" r:id="rId4"/>
    <p:sldId id="258" r:id="rId5"/>
    <p:sldId id="269" r:id="rId6"/>
    <p:sldId id="259" r:id="rId7"/>
    <p:sldId id="260" r:id="rId8"/>
    <p:sldId id="265" r:id="rId9"/>
    <p:sldId id="261" r:id="rId10"/>
    <p:sldId id="267" r:id="rId11"/>
    <p:sldId id="262" r:id="rId12"/>
    <p:sldId id="268" r:id="rId13"/>
    <p:sldId id="263" r:id="rId14"/>
  </p:sldIdLst>
  <p:sldSz cx="9144000" cy="6858000" type="screen4x3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D80B91-4E7C-4257-BAD6-AC000892C13E}" type="datetimeFigureOut">
              <a:rPr lang="es-CL" smtClean="0"/>
              <a:pPr/>
              <a:t>17-06-2012</a:t>
            </a:fld>
            <a:endParaRPr lang="es-CL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A89597-DC8B-41D3-BE41-ACF3E2FC037B}" type="slidenum">
              <a:rPr lang="es-CL" smtClean="0"/>
              <a:pPr/>
              <a:t>‹Nº›</a:t>
            </a:fld>
            <a:endParaRPr lang="es-C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A89597-DC8B-41D3-BE41-ACF3E2FC037B}" type="slidenum">
              <a:rPr lang="es-CL" smtClean="0"/>
              <a:pPr/>
              <a:t>7</a:t>
            </a:fld>
            <a:endParaRPr lang="es-C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1B3067-A804-4749-962A-CE7936667EBE}" type="datetimeFigureOut">
              <a:rPr lang="es-CL" smtClean="0"/>
              <a:pPr/>
              <a:t>17-06-2012</a:t>
            </a:fld>
            <a:endParaRPr lang="es-CL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CL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87C4D0-A7E4-4483-A1FA-80ECA16DE364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32" name="31 Rectángulo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38 Rectángulo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39 Rectángulo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40 Rectángulo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41 Rectángulo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56" name="55 Rectángulo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64 Rectángulo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65 Rectángulo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66 Rectángulo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1B3067-A804-4749-962A-CE7936667EBE}" type="datetimeFigureOut">
              <a:rPr lang="es-CL" smtClean="0"/>
              <a:pPr/>
              <a:t>17-06-2012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87C4D0-A7E4-4483-A1FA-80ECA16DE364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1B3067-A804-4749-962A-CE7936667EBE}" type="datetimeFigureOut">
              <a:rPr lang="es-CL" smtClean="0"/>
              <a:pPr/>
              <a:t>17-06-2012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87C4D0-A7E4-4483-A1FA-80ECA16DE364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1B3067-A804-4749-962A-CE7936667EBE}" type="datetimeFigureOut">
              <a:rPr lang="es-CL" smtClean="0"/>
              <a:pPr/>
              <a:t>17-06-2012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87C4D0-A7E4-4483-A1FA-80ECA16DE364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Forma libre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14 Forma libre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12 Forma libre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15 Forma libre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16 Forma libre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17 Forma libre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18 Forma libre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19 Forma libre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20 Forma libre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21 Forma libre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22 Forma libre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23 Forma libre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24 Forma libre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25 Forma libre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26 Forma libre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1B3067-A804-4749-962A-CE7936667EBE}" type="datetimeFigureOut">
              <a:rPr lang="es-CL" smtClean="0"/>
              <a:pPr/>
              <a:t>17-06-2012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87C4D0-A7E4-4483-A1FA-80ECA16DE364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7" name="6 Rectángulo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8" name="7 Rectángulo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8 Rectángulo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9 Rectángulo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11 Rectángulo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1B3067-A804-4749-962A-CE7936667EBE}" type="datetimeFigureOut">
              <a:rPr lang="es-CL" smtClean="0"/>
              <a:pPr/>
              <a:t>17-06-2012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87C4D0-A7E4-4483-A1FA-80ECA16DE364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24 Rectángulo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1B3067-A804-4749-962A-CE7936667EBE}" type="datetimeFigureOut">
              <a:rPr lang="es-CL" smtClean="0"/>
              <a:pPr/>
              <a:t>17-06-2012</a:t>
            </a:fld>
            <a:endParaRPr lang="es-CL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CL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87C4D0-A7E4-4483-A1FA-80ECA16DE364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16" name="15 Rectángulo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16 Rectángulo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17 Rectángulo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18 Rectángulo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19 Rectángulo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20 Rectángulo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21 Rectángulo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28 Rectángulo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29 Rectángulo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1B3067-A804-4749-962A-CE7936667EBE}" type="datetimeFigureOut">
              <a:rPr lang="es-CL" smtClean="0"/>
              <a:pPr/>
              <a:t>17-06-2012</a:t>
            </a:fld>
            <a:endParaRPr lang="es-C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C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87C4D0-A7E4-4483-A1FA-80ECA16DE364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1B3067-A804-4749-962A-CE7936667EBE}" type="datetimeFigureOut">
              <a:rPr lang="es-CL" smtClean="0"/>
              <a:pPr/>
              <a:t>17-06-2012</a:t>
            </a:fld>
            <a:endParaRPr lang="es-C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87C4D0-A7E4-4483-A1FA-80ECA16DE364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1B3067-A804-4749-962A-CE7936667EBE}" type="datetimeFigureOut">
              <a:rPr lang="es-CL" smtClean="0"/>
              <a:pPr/>
              <a:t>17-06-2012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87C4D0-A7E4-4483-A1FA-80ECA16DE364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Rectángulo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8 Conector recto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9 Grupo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14 Conector recto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15 Conector recto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16 Conector recto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1 Título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s-ES" smtClean="0"/>
              <a:t>Haga clic en el icono para agregar una imagen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grpSp>
        <p:nvGrpSpPr>
          <p:cNvPr id="14" name="13 Grupo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10 Conector recto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11 Conector recto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12 Conector recto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17 Grupo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18 Conector recto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19 Conector recto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20 Conector recto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F91B3067-A804-4749-962A-CE7936667EBE}" type="datetimeFigureOut">
              <a:rPr lang="es-CL" smtClean="0"/>
              <a:pPr/>
              <a:t>17-06-2012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2D87C4D0-A7E4-4483-A1FA-80ECA16DE364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Rectángulo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Rectángulo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11 Rectángulo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14 Rectángulo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15 Rectángulo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16 Rectángulo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F91B3067-A804-4749-962A-CE7936667EBE}" type="datetimeFigureOut">
              <a:rPr lang="es-CL" smtClean="0"/>
              <a:pPr/>
              <a:t>17-06-2012</a:t>
            </a:fld>
            <a:endParaRPr lang="es-C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s-CL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2D87C4D0-A7E4-4483-A1FA-80ECA16DE364}" type="slidenum">
              <a:rPr lang="es-CL" smtClean="0"/>
              <a:pPr/>
              <a:t>‹Nº›</a:t>
            </a:fld>
            <a:endParaRPr lang="es-CL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1428728" y="928670"/>
            <a:ext cx="46434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6000" dirty="0" smtClean="0"/>
              <a:t>MOLDES</a:t>
            </a:r>
            <a:endParaRPr lang="es-CL" sz="6000" dirty="0"/>
          </a:p>
        </p:txBody>
      </p:sp>
      <p:pic>
        <p:nvPicPr>
          <p:cNvPr id="6146" name="Picture 2" descr="C:\Users\cofla\Desktop\moldes\022_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822796" y="2152058"/>
            <a:ext cx="6892476" cy="3777272"/>
          </a:xfrm>
          <a:prstGeom prst="rect">
            <a:avLst/>
          </a:prstGeom>
          <a:noFill/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PASO A PASO</a:t>
            </a:r>
            <a:br>
              <a:rPr lang="es-CL" dirty="0" smtClean="0"/>
            </a:br>
            <a:endParaRPr lang="es-CL" dirty="0"/>
          </a:p>
        </p:txBody>
      </p:sp>
      <p:pic>
        <p:nvPicPr>
          <p:cNvPr id="4100" name="Picture 4" descr="C:\Users\cofla\Desktop\moldes\022.jpg"/>
          <p:cNvPicPr>
            <a:picLocks noChangeAspect="1" noChangeArrowheads="1"/>
          </p:cNvPicPr>
          <p:nvPr/>
        </p:nvPicPr>
        <p:blipFill>
          <a:blip r:embed="rId2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4857752" y="642918"/>
            <a:ext cx="4000528" cy="5989162"/>
          </a:xfrm>
          <a:prstGeom prst="rect">
            <a:avLst/>
          </a:prstGeom>
          <a:noFill/>
        </p:spPr>
      </p:pic>
      <p:sp>
        <p:nvSpPr>
          <p:cNvPr id="7" name="6 CuadroTexto"/>
          <p:cNvSpPr txBox="1"/>
          <p:nvPr/>
        </p:nvSpPr>
        <p:spPr>
          <a:xfrm>
            <a:off x="571472" y="1285860"/>
            <a:ext cx="413017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es-CL" dirty="0" smtClean="0"/>
              <a:t>LINEA DE JUNTA</a:t>
            </a:r>
          </a:p>
          <a:p>
            <a:pPr marL="342900" indent="-342900">
              <a:buAutoNum type="arabicParenR"/>
            </a:pPr>
            <a:r>
              <a:rPr lang="es-CL" dirty="0" smtClean="0"/>
              <a:t>BEBEDERO </a:t>
            </a:r>
          </a:p>
          <a:p>
            <a:pPr marL="342900" indent="-342900">
              <a:buAutoNum type="arabicParenR"/>
            </a:pPr>
            <a:r>
              <a:rPr lang="es-CL" dirty="0" smtClean="0"/>
              <a:t>PAREDES</a:t>
            </a:r>
          </a:p>
          <a:p>
            <a:pPr marL="342900" indent="-342900">
              <a:buAutoNum type="arabicParenR"/>
            </a:pPr>
            <a:r>
              <a:rPr lang="es-CL" dirty="0" smtClean="0"/>
              <a:t>SE VIERTE COLADA</a:t>
            </a:r>
          </a:p>
          <a:p>
            <a:pPr marL="342900" indent="-342900">
              <a:buAutoNum type="arabicParenR"/>
            </a:pPr>
            <a:r>
              <a:rPr lang="es-CL" dirty="0" smtClean="0"/>
              <a:t>SE LLENA SEGUNDA ETAPA</a:t>
            </a:r>
          </a:p>
          <a:p>
            <a:pPr marL="342900" indent="-342900">
              <a:buAutoNum type="arabicParenR"/>
            </a:pPr>
            <a:r>
              <a:rPr lang="es-CL" dirty="0" smtClean="0"/>
              <a:t>SE GIRA EL BLOQUE</a:t>
            </a:r>
          </a:p>
          <a:p>
            <a:pPr marL="342900" indent="-342900">
              <a:buAutoNum type="arabicParenR"/>
            </a:pPr>
            <a:r>
              <a:rPr lang="es-CL" dirty="0" smtClean="0"/>
              <a:t>LLAVE</a:t>
            </a:r>
          </a:p>
          <a:p>
            <a:pPr marL="342900" indent="-342900">
              <a:buAutoNum type="arabicParenR"/>
            </a:pPr>
            <a:r>
              <a:rPr lang="es-CL" dirty="0" smtClean="0"/>
              <a:t>DESMOLDANTE</a:t>
            </a:r>
          </a:p>
          <a:p>
            <a:pPr marL="342900" indent="-342900">
              <a:buAutoNum type="arabicParenR"/>
            </a:pPr>
            <a:r>
              <a:rPr lang="es-CL" dirty="0" smtClean="0"/>
              <a:t>SE VIERTE  LA NUEVA COLADA</a:t>
            </a:r>
          </a:p>
          <a:p>
            <a:pPr marL="342900" indent="-342900">
              <a:buAutoNum type="arabicParenR"/>
            </a:pPr>
            <a:r>
              <a:rPr lang="es-CL" dirty="0" smtClean="0"/>
              <a:t>SE RETIRAN LOS TABIQUES</a:t>
            </a:r>
          </a:p>
          <a:p>
            <a:pPr marL="342900" indent="-342900"/>
            <a:endParaRPr lang="es-CL" dirty="0" smtClean="0"/>
          </a:p>
          <a:p>
            <a:pPr marL="342900" indent="-342900"/>
            <a:r>
              <a:rPr lang="es-CL" dirty="0" smtClean="0"/>
              <a:t> </a:t>
            </a:r>
            <a:endParaRPr lang="es-CL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DESMOLDANTE</a:t>
            </a:r>
            <a:br>
              <a:rPr lang="es-CL" dirty="0" smtClean="0"/>
            </a:br>
            <a:endParaRPr lang="es-CL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928662" y="1285860"/>
            <a:ext cx="7772400" cy="457200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s-CL" dirty="0" smtClean="0"/>
              <a:t>Sustancias:  jabonosas, aceitosas, polvo</a:t>
            </a:r>
          </a:p>
          <a:p>
            <a:pPr>
              <a:buNone/>
            </a:pPr>
            <a:endParaRPr lang="es-CL" dirty="0" smtClean="0"/>
          </a:p>
          <a:p>
            <a:pPr>
              <a:buNone/>
            </a:pPr>
            <a:r>
              <a:rPr lang="es-CL" dirty="0" smtClean="0"/>
              <a:t>Gel, </a:t>
            </a:r>
            <a:r>
              <a:rPr lang="es-CL" dirty="0" err="1" smtClean="0"/>
              <a:t>Lavaloza</a:t>
            </a:r>
            <a:r>
              <a:rPr lang="es-CL" dirty="0" smtClean="0"/>
              <a:t>, Detergente</a:t>
            </a:r>
          </a:p>
          <a:p>
            <a:pPr>
              <a:buNone/>
            </a:pPr>
            <a:endParaRPr lang="es-CL" dirty="0" smtClean="0"/>
          </a:p>
          <a:p>
            <a:pPr>
              <a:buNone/>
            </a:pPr>
            <a:r>
              <a:rPr lang="es-CL" dirty="0" smtClean="0"/>
              <a:t>Oleosos aceite</a:t>
            </a:r>
          </a:p>
          <a:p>
            <a:pPr>
              <a:buNone/>
            </a:pPr>
            <a:r>
              <a:rPr lang="es-CL" dirty="0" smtClean="0"/>
              <a:t> lubricante </a:t>
            </a:r>
          </a:p>
          <a:p>
            <a:pPr>
              <a:buNone/>
            </a:pPr>
            <a:r>
              <a:rPr lang="es-CL" dirty="0" smtClean="0"/>
              <a:t>cera  </a:t>
            </a:r>
          </a:p>
          <a:p>
            <a:pPr>
              <a:buNone/>
            </a:pPr>
            <a:r>
              <a:rPr lang="es-CL" dirty="0" smtClean="0"/>
              <a:t>betún</a:t>
            </a:r>
          </a:p>
          <a:p>
            <a:pPr>
              <a:buNone/>
            </a:pPr>
            <a:r>
              <a:rPr lang="es-CL" dirty="0" smtClean="0"/>
              <a:t>Vaselina</a:t>
            </a:r>
          </a:p>
          <a:p>
            <a:pPr>
              <a:buNone/>
            </a:pPr>
            <a:endParaRPr lang="es-CL" dirty="0" smtClean="0"/>
          </a:p>
          <a:p>
            <a:pPr>
              <a:buNone/>
            </a:pPr>
            <a:r>
              <a:rPr lang="es-CL" dirty="0" smtClean="0"/>
              <a:t>Talco</a:t>
            </a:r>
          </a:p>
          <a:p>
            <a:pPr>
              <a:buNone/>
            </a:pPr>
            <a:endParaRPr lang="es-CL" dirty="0"/>
          </a:p>
        </p:txBody>
      </p:sp>
      <p:pic>
        <p:nvPicPr>
          <p:cNvPr id="2050" name="Picture 2" descr="C:\Users\cofla\Desktop\moldes\0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4092" y="2660908"/>
            <a:ext cx="5297064" cy="36256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Contra-molde o caja-madre</a:t>
            </a:r>
            <a:br>
              <a:rPr lang="es-CL" dirty="0" smtClean="0"/>
            </a:br>
            <a:endParaRPr lang="es-CL" dirty="0"/>
          </a:p>
        </p:txBody>
      </p:sp>
      <p:pic>
        <p:nvPicPr>
          <p:cNvPr id="4" name="3 Marcador de contenido" descr="00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7290" y="1643050"/>
            <a:ext cx="7070982" cy="3715172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Tipos de moldes</a:t>
            </a:r>
            <a:endParaRPr lang="es-CL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914400" y="1500174"/>
            <a:ext cx="7772400" cy="5357826"/>
          </a:xfrm>
        </p:spPr>
        <p:txBody>
          <a:bodyPr>
            <a:normAutofit fontScale="70000" lnSpcReduction="20000"/>
          </a:bodyPr>
          <a:lstStyle/>
          <a:p>
            <a:r>
              <a:rPr lang="es-CL" b="1" dirty="0" smtClean="0"/>
              <a:t>En bloque o por colada en caja</a:t>
            </a:r>
          </a:p>
          <a:p>
            <a:endParaRPr lang="es-CL" b="1" dirty="0" smtClean="0"/>
          </a:p>
          <a:p>
            <a:endParaRPr lang="es-CL" b="1" dirty="0" smtClean="0"/>
          </a:p>
          <a:p>
            <a:endParaRPr lang="es-CL" b="1" dirty="0" smtClean="0"/>
          </a:p>
          <a:p>
            <a:r>
              <a:rPr lang="es-CL" b="1" dirty="0" smtClean="0"/>
              <a:t>Estampados rígidos</a:t>
            </a:r>
          </a:p>
          <a:p>
            <a:endParaRPr lang="es-CL" b="1" dirty="0" smtClean="0"/>
          </a:p>
          <a:p>
            <a:pPr>
              <a:buNone/>
            </a:pPr>
            <a:endParaRPr lang="es-CL" b="1" dirty="0" smtClean="0"/>
          </a:p>
          <a:p>
            <a:pPr>
              <a:buNone/>
            </a:pPr>
            <a:endParaRPr lang="es-CL" b="1" dirty="0" smtClean="0"/>
          </a:p>
          <a:p>
            <a:r>
              <a:rPr lang="es-CL" b="1" dirty="0" smtClean="0"/>
              <a:t>Molde de membrana o de piel</a:t>
            </a:r>
          </a:p>
          <a:p>
            <a:pPr>
              <a:buNone/>
            </a:pPr>
            <a:r>
              <a:rPr lang="es-CL" b="1" dirty="0" smtClean="0"/>
              <a:t>Estampado  o  colada</a:t>
            </a:r>
          </a:p>
          <a:p>
            <a:pPr>
              <a:buNone/>
            </a:pPr>
            <a:endParaRPr lang="es-CL" b="1" dirty="0" smtClean="0"/>
          </a:p>
          <a:p>
            <a:pPr>
              <a:buNone/>
            </a:pPr>
            <a:endParaRPr lang="es-CL" b="1" dirty="0" smtClean="0"/>
          </a:p>
          <a:p>
            <a:pPr>
              <a:buNone/>
            </a:pPr>
            <a:endParaRPr lang="es-CL" b="1" dirty="0" smtClean="0"/>
          </a:p>
          <a:p>
            <a:pPr>
              <a:buNone/>
            </a:pPr>
            <a:r>
              <a:rPr lang="es-CL" b="1" dirty="0" smtClean="0"/>
              <a:t>Molde por baño o inmersión.</a:t>
            </a:r>
          </a:p>
          <a:p>
            <a:pPr>
              <a:buNone/>
            </a:pPr>
            <a:r>
              <a:rPr lang="es-CL" b="1" dirty="0" smtClean="0"/>
              <a:t> </a:t>
            </a:r>
          </a:p>
          <a:p>
            <a:endParaRPr lang="es-CL" b="1" dirty="0" smtClean="0"/>
          </a:p>
          <a:p>
            <a:endParaRPr lang="es-CL" b="1" dirty="0" smtClean="0"/>
          </a:p>
          <a:p>
            <a:endParaRPr lang="es-CL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Desde la antigüedad </a:t>
            </a:r>
            <a:endParaRPr lang="es-CL" dirty="0"/>
          </a:p>
        </p:txBody>
      </p:sp>
      <p:pic>
        <p:nvPicPr>
          <p:cNvPr id="5" name="4 Marcador de contenido" descr="003.jpg"/>
          <p:cNvPicPr>
            <a:picLocks noGrp="1" noChangeAspect="1"/>
          </p:cNvPicPr>
          <p:nvPr>
            <p:ph idx="1"/>
          </p:nvPr>
        </p:nvPicPr>
        <p:blipFill>
          <a:blip r:embed="rId2">
            <a:lum contrast="10000"/>
          </a:blip>
          <a:stretch>
            <a:fillRect/>
          </a:stretch>
        </p:blipFill>
        <p:spPr>
          <a:xfrm>
            <a:off x="1142976" y="1785926"/>
            <a:ext cx="7173484" cy="446165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s-CL" dirty="0" smtClean="0"/>
          </a:p>
          <a:p>
            <a:pPr>
              <a:buNone/>
            </a:pPr>
            <a:r>
              <a:rPr lang="es-CL" dirty="0" smtClean="0"/>
              <a:t>Forma</a:t>
            </a:r>
          </a:p>
          <a:p>
            <a:pPr>
              <a:buNone/>
            </a:pPr>
            <a:r>
              <a:rPr lang="es-CL" dirty="0" smtClean="0"/>
              <a:t>Densidad</a:t>
            </a:r>
          </a:p>
          <a:p>
            <a:pPr>
              <a:buNone/>
            </a:pPr>
            <a:r>
              <a:rPr lang="es-CL" dirty="0" smtClean="0"/>
              <a:t>Conservar o destruir (Permanente o perdido)</a:t>
            </a:r>
          </a:p>
          <a:p>
            <a:pPr>
              <a:buNone/>
            </a:pPr>
            <a:r>
              <a:rPr lang="es-CL" dirty="0" smtClean="0"/>
              <a:t> </a:t>
            </a:r>
          </a:p>
          <a:p>
            <a:pPr>
              <a:buNone/>
            </a:pPr>
            <a:endParaRPr lang="es-CL" dirty="0" smtClean="0"/>
          </a:p>
        </p:txBody>
      </p:sp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/>
          <a:p>
            <a:r>
              <a:rPr lang="es-CL" dirty="0" smtClean="0"/>
              <a:t>Máster u original</a:t>
            </a:r>
            <a:br>
              <a:rPr lang="es-CL" dirty="0" smtClean="0"/>
            </a:br>
            <a:endParaRPr lang="es-CL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EL MOLDE O NEGATIVO </a:t>
            </a:r>
            <a:br>
              <a:rPr lang="es-CL" dirty="0" smtClean="0"/>
            </a:br>
            <a:endParaRPr lang="es-CL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914400" y="1357298"/>
            <a:ext cx="7772400" cy="4998262"/>
          </a:xfrm>
        </p:spPr>
        <p:txBody>
          <a:bodyPr>
            <a:normAutofit fontScale="77500" lnSpcReduction="20000"/>
          </a:bodyPr>
          <a:lstStyle/>
          <a:p>
            <a:r>
              <a:rPr lang="es-CL" dirty="0" smtClean="0">
                <a:solidFill>
                  <a:srgbClr val="FF0000"/>
                </a:solidFill>
              </a:rPr>
              <a:t>Rígido – flexible.</a:t>
            </a:r>
          </a:p>
          <a:p>
            <a:pPr>
              <a:buNone/>
            </a:pPr>
            <a:r>
              <a:rPr lang="es-CL" dirty="0" smtClean="0"/>
              <a:t>Materiales: gomas, siliconas,  cerámicos</a:t>
            </a:r>
          </a:p>
          <a:p>
            <a:r>
              <a:rPr lang="es-CL" dirty="0" smtClean="0">
                <a:solidFill>
                  <a:srgbClr val="FF0000"/>
                </a:solidFill>
              </a:rPr>
              <a:t>Nro.  de  piezas.</a:t>
            </a:r>
          </a:p>
          <a:p>
            <a:pPr>
              <a:buNone/>
            </a:pPr>
            <a:endParaRPr lang="es-CL" dirty="0" smtClean="0"/>
          </a:p>
          <a:p>
            <a:r>
              <a:rPr lang="es-CL" dirty="0" smtClean="0"/>
              <a:t>Nro. de reproducciones.  (Permanente o perdido)</a:t>
            </a:r>
          </a:p>
          <a:p>
            <a:endParaRPr lang="es-CL" dirty="0" smtClean="0"/>
          </a:p>
          <a:p>
            <a:r>
              <a:rPr lang="es-CL" dirty="0" smtClean="0">
                <a:solidFill>
                  <a:srgbClr val="FF0000"/>
                </a:solidFill>
              </a:rPr>
              <a:t>Temperatura</a:t>
            </a:r>
          </a:p>
          <a:p>
            <a:pPr>
              <a:buNone/>
            </a:pPr>
            <a:endParaRPr lang="es-CL" dirty="0" smtClean="0"/>
          </a:p>
          <a:p>
            <a:r>
              <a:rPr lang="es-CL" dirty="0" smtClean="0"/>
              <a:t>Humedad </a:t>
            </a:r>
          </a:p>
          <a:p>
            <a:pPr>
              <a:buNone/>
            </a:pPr>
            <a:endParaRPr lang="es-CL" dirty="0" smtClean="0">
              <a:solidFill>
                <a:schemeClr val="bg1"/>
              </a:solidFill>
            </a:endParaRPr>
          </a:p>
          <a:p>
            <a:r>
              <a:rPr lang="es-CL" dirty="0" smtClean="0">
                <a:solidFill>
                  <a:schemeClr val="bg1"/>
                </a:solidFill>
              </a:rPr>
              <a:t>Resistencia a químicos</a:t>
            </a:r>
          </a:p>
          <a:p>
            <a:pPr>
              <a:buNone/>
            </a:pPr>
            <a:endParaRPr lang="es-CL" dirty="0" smtClean="0"/>
          </a:p>
          <a:p>
            <a:r>
              <a:rPr lang="es-CL" dirty="0" smtClean="0">
                <a:solidFill>
                  <a:schemeClr val="bg1"/>
                </a:solidFill>
              </a:rPr>
              <a:t>Nro. De reproducciones por molde</a:t>
            </a:r>
          </a:p>
          <a:p>
            <a:endParaRPr lang="es-CL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7170" name="Picture 2" descr="C:\Users\cofla\Desktop\moldes\026.jpg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/>
          <a:stretch>
            <a:fillRect/>
          </a:stretch>
        </p:blipFill>
        <p:spPr bwMode="auto">
          <a:xfrm>
            <a:off x="928662" y="611833"/>
            <a:ext cx="7715304" cy="55318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REPRODUCCIÓN O COPIA</a:t>
            </a:r>
            <a:endParaRPr lang="es-CL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dirty="0" smtClean="0"/>
              <a:t>Material</a:t>
            </a:r>
          </a:p>
          <a:p>
            <a:pPr>
              <a:buNone/>
            </a:pPr>
            <a:r>
              <a:rPr lang="es-CL" dirty="0" smtClean="0"/>
              <a:t>Intemperie o interior </a:t>
            </a:r>
          </a:p>
          <a:p>
            <a:pPr>
              <a:buNone/>
            </a:pPr>
            <a:r>
              <a:rPr lang="es-CL" dirty="0" smtClean="0"/>
              <a:t>Acción mecánica</a:t>
            </a:r>
          </a:p>
          <a:p>
            <a:pPr>
              <a:buNone/>
            </a:pPr>
            <a:r>
              <a:rPr lang="es-CL" dirty="0" smtClean="0"/>
              <a:t>Tratamiento cromático</a:t>
            </a:r>
          </a:p>
          <a:p>
            <a:pPr>
              <a:buNone/>
            </a:pPr>
            <a:endParaRPr lang="es-CL" dirty="0" smtClean="0"/>
          </a:p>
          <a:p>
            <a:pPr>
              <a:buNone/>
            </a:pPr>
            <a:endParaRPr lang="es-CL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b="1" dirty="0" smtClean="0"/>
              <a:t>ELEMENTOS DE UN MOLDE</a:t>
            </a:r>
            <a:endParaRPr lang="es-CL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s-CL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1) Líneas de junta </a:t>
            </a:r>
          </a:p>
          <a:p>
            <a:pPr>
              <a:buNone/>
            </a:pPr>
            <a:endParaRPr lang="es-CL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>
              <a:buNone/>
            </a:pPr>
            <a:r>
              <a:rPr lang="es-CL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2) Plano de juntas o espesor del molde</a:t>
            </a:r>
          </a:p>
          <a:p>
            <a:endParaRPr lang="es-CL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>
              <a:buNone/>
            </a:pPr>
            <a:r>
              <a:rPr lang="es-CL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3) Planos de contención </a:t>
            </a:r>
          </a:p>
          <a:p>
            <a:endParaRPr lang="es-CL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>
              <a:buNone/>
            </a:pPr>
            <a:r>
              <a:rPr lang="es-CL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4) Llaves: </a:t>
            </a:r>
          </a:p>
          <a:p>
            <a:pPr>
              <a:buNone/>
            </a:pPr>
            <a:r>
              <a:rPr lang="es-CL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huecos  o salientes.</a:t>
            </a:r>
          </a:p>
          <a:p>
            <a:pPr>
              <a:buNone/>
            </a:pPr>
            <a:r>
              <a:rPr lang="es-CL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  <a:p>
            <a:endParaRPr lang="es-CL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es-CL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1026" name="Picture 2" descr="C:\Users\cofla\Desktop\moldes\0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3" y="214290"/>
            <a:ext cx="8643998" cy="65275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b="1" dirty="0" smtClean="0"/>
              <a:t>RETENCIONES</a:t>
            </a:r>
            <a:endParaRPr lang="es-CL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s-CL" dirty="0" smtClean="0"/>
          </a:p>
          <a:p>
            <a:pPr>
              <a:buNone/>
            </a:pPr>
            <a:endParaRPr lang="es-CL" dirty="0" smtClean="0"/>
          </a:p>
          <a:p>
            <a:pPr>
              <a:buNone/>
            </a:pPr>
            <a:endParaRPr lang="es-CL" dirty="0" smtClean="0"/>
          </a:p>
          <a:p>
            <a:endParaRPr lang="es-CL" dirty="0" smtClean="0"/>
          </a:p>
          <a:p>
            <a:pPr>
              <a:buNone/>
            </a:pPr>
            <a:endParaRPr lang="es-CL" dirty="0" smtClean="0"/>
          </a:p>
          <a:p>
            <a:endParaRPr lang="es-CL" dirty="0" smtClean="0"/>
          </a:p>
          <a:p>
            <a:endParaRPr lang="es-CL" dirty="0" smtClean="0"/>
          </a:p>
        </p:txBody>
      </p:sp>
      <p:pic>
        <p:nvPicPr>
          <p:cNvPr id="3074" name="Picture 2" descr="C:\Users\cofla\Desktop\moldes\008.jpg"/>
          <p:cNvPicPr>
            <a:picLocks noChangeAspect="1" noChangeArrowheads="1"/>
          </p:cNvPicPr>
          <p:nvPr/>
        </p:nvPicPr>
        <p:blipFill>
          <a:blip r:embed="rId2"/>
          <a:srcRect t="23958" b="32292"/>
          <a:stretch>
            <a:fillRect/>
          </a:stretch>
        </p:blipFill>
        <p:spPr bwMode="auto">
          <a:xfrm>
            <a:off x="785786" y="1071546"/>
            <a:ext cx="3650212" cy="56579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2" descr="C:\Users\cofla\Desktop\moldes\013.jpg"/>
          <p:cNvPicPr>
            <a:picLocks noChangeAspect="1" noChangeArrowheads="1"/>
          </p:cNvPicPr>
          <p:nvPr/>
        </p:nvPicPr>
        <p:blipFill>
          <a:blip r:embed="rId3" cstate="print"/>
          <a:srcRect b="29653"/>
          <a:stretch>
            <a:fillRect/>
          </a:stretch>
        </p:blipFill>
        <p:spPr bwMode="auto">
          <a:xfrm>
            <a:off x="6072198" y="445470"/>
            <a:ext cx="2593518" cy="64125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160</TotalTime>
  <Words>188</Words>
  <Application>Microsoft Office PowerPoint</Application>
  <PresentationFormat>Presentación en pantalla (4:3)</PresentationFormat>
  <Paragraphs>87</Paragraphs>
  <Slides>13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4" baseType="lpstr">
      <vt:lpstr>Metro</vt:lpstr>
      <vt:lpstr>Diapositiva 1</vt:lpstr>
      <vt:lpstr>Desde la antigüedad </vt:lpstr>
      <vt:lpstr>Máster u original </vt:lpstr>
      <vt:lpstr>EL MOLDE O NEGATIVO  </vt:lpstr>
      <vt:lpstr>Diapositiva 5</vt:lpstr>
      <vt:lpstr>REPRODUCCIÓN O COPIA</vt:lpstr>
      <vt:lpstr>ELEMENTOS DE UN MOLDE</vt:lpstr>
      <vt:lpstr>Diapositiva 8</vt:lpstr>
      <vt:lpstr>RETENCIONES</vt:lpstr>
      <vt:lpstr>PASO A PASO </vt:lpstr>
      <vt:lpstr>DESMOLDANTE </vt:lpstr>
      <vt:lpstr>Contra-molde o caja-madre </vt:lpstr>
      <vt:lpstr>Tipos de moldes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cofla</dc:creator>
  <cp:lastModifiedBy>cofla</cp:lastModifiedBy>
  <cp:revision>2</cp:revision>
  <dcterms:created xsi:type="dcterms:W3CDTF">2012-06-05T02:24:37Z</dcterms:created>
  <dcterms:modified xsi:type="dcterms:W3CDTF">2012-06-18T00:28:36Z</dcterms:modified>
</cp:coreProperties>
</file>