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9" r:id="rId1"/>
  </p:sld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a:defRPr lang="es-ES_tradnl"/>
    </a:defPPr>
    <a:lvl1pPr algn="l" rtl="0" eaLnBrk="0" fontAlgn="base" hangingPunct="0">
      <a:spcBef>
        <a:spcPct val="0"/>
      </a:spcBef>
      <a:spcAft>
        <a:spcPct val="0"/>
      </a:spcAft>
      <a:defRPr sz="2400" kern="1200">
        <a:solidFill>
          <a:schemeClr val="tx1"/>
        </a:solidFill>
        <a:latin typeface="Arial" charset="0"/>
        <a:ea typeface="ＭＳ Ｐゴシック" pitchFamily="1" charset="-128"/>
        <a:cs typeface="+mn-cs"/>
      </a:defRPr>
    </a:lvl1pPr>
    <a:lvl2pPr marL="457200" algn="l" rtl="0" eaLnBrk="0" fontAlgn="base" hangingPunct="0">
      <a:spcBef>
        <a:spcPct val="0"/>
      </a:spcBef>
      <a:spcAft>
        <a:spcPct val="0"/>
      </a:spcAft>
      <a:defRPr sz="2400" kern="1200">
        <a:solidFill>
          <a:schemeClr val="tx1"/>
        </a:solidFill>
        <a:latin typeface="Arial" charset="0"/>
        <a:ea typeface="ＭＳ Ｐゴシック" pitchFamily="1" charset="-128"/>
        <a:cs typeface="+mn-cs"/>
      </a:defRPr>
    </a:lvl2pPr>
    <a:lvl3pPr marL="914400" algn="l" rtl="0" eaLnBrk="0" fontAlgn="base" hangingPunct="0">
      <a:spcBef>
        <a:spcPct val="0"/>
      </a:spcBef>
      <a:spcAft>
        <a:spcPct val="0"/>
      </a:spcAft>
      <a:defRPr sz="2400" kern="1200">
        <a:solidFill>
          <a:schemeClr val="tx1"/>
        </a:solidFill>
        <a:latin typeface="Arial" charset="0"/>
        <a:ea typeface="ＭＳ Ｐゴシック" pitchFamily="1" charset="-128"/>
        <a:cs typeface="+mn-cs"/>
      </a:defRPr>
    </a:lvl3pPr>
    <a:lvl4pPr marL="1371600" algn="l" rtl="0" eaLnBrk="0" fontAlgn="base" hangingPunct="0">
      <a:spcBef>
        <a:spcPct val="0"/>
      </a:spcBef>
      <a:spcAft>
        <a:spcPct val="0"/>
      </a:spcAft>
      <a:defRPr sz="2400" kern="1200">
        <a:solidFill>
          <a:schemeClr val="tx1"/>
        </a:solidFill>
        <a:latin typeface="Arial" charset="0"/>
        <a:ea typeface="ＭＳ Ｐゴシック" pitchFamily="1" charset="-128"/>
        <a:cs typeface="+mn-cs"/>
      </a:defRPr>
    </a:lvl4pPr>
    <a:lvl5pPr marL="1828800" algn="l" rtl="0" eaLnBrk="0" fontAlgn="base" hangingPunct="0">
      <a:spcBef>
        <a:spcPct val="0"/>
      </a:spcBef>
      <a:spcAft>
        <a:spcPct val="0"/>
      </a:spcAft>
      <a:defRPr sz="2400" kern="1200">
        <a:solidFill>
          <a:schemeClr val="tx1"/>
        </a:solidFill>
        <a:latin typeface="Arial" charset="0"/>
        <a:ea typeface="ＭＳ Ｐゴシック" pitchFamily="1" charset="-128"/>
        <a:cs typeface="+mn-cs"/>
      </a:defRPr>
    </a:lvl5pPr>
    <a:lvl6pPr marL="2286000" algn="l" defTabSz="914400" rtl="0" eaLnBrk="1" latinLnBrk="0" hangingPunct="1">
      <a:defRPr sz="2400" kern="1200">
        <a:solidFill>
          <a:schemeClr val="tx1"/>
        </a:solidFill>
        <a:latin typeface="Arial" charset="0"/>
        <a:ea typeface="ＭＳ Ｐゴシック" pitchFamily="1" charset="-128"/>
        <a:cs typeface="+mn-cs"/>
      </a:defRPr>
    </a:lvl6pPr>
    <a:lvl7pPr marL="2743200" algn="l" defTabSz="914400" rtl="0" eaLnBrk="1" latinLnBrk="0" hangingPunct="1">
      <a:defRPr sz="2400" kern="1200">
        <a:solidFill>
          <a:schemeClr val="tx1"/>
        </a:solidFill>
        <a:latin typeface="Arial" charset="0"/>
        <a:ea typeface="ＭＳ Ｐゴシック" pitchFamily="1" charset="-128"/>
        <a:cs typeface="+mn-cs"/>
      </a:defRPr>
    </a:lvl7pPr>
    <a:lvl8pPr marL="3200400" algn="l" defTabSz="914400" rtl="0" eaLnBrk="1" latinLnBrk="0" hangingPunct="1">
      <a:defRPr sz="2400" kern="1200">
        <a:solidFill>
          <a:schemeClr val="tx1"/>
        </a:solidFill>
        <a:latin typeface="Arial" charset="0"/>
        <a:ea typeface="ＭＳ Ｐゴシック" pitchFamily="1" charset="-128"/>
        <a:cs typeface="+mn-cs"/>
      </a:defRPr>
    </a:lvl8pPr>
    <a:lvl9pPr marL="3657600" algn="l" defTabSz="914400" rtl="0" eaLnBrk="1" latinLnBrk="0" hangingPunct="1">
      <a:defRPr sz="2400" kern="1200">
        <a:solidFill>
          <a:schemeClr val="tx1"/>
        </a:solidFill>
        <a:latin typeface="Arial" charset="0"/>
        <a:ea typeface="ＭＳ Ｐゴシック" pitchFamily="1"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39900" autoAdjust="0"/>
    <p:restoredTop sz="90929"/>
  </p:normalViewPr>
  <p:slideViewPr>
    <p:cSldViewPr>
      <p:cViewPr varScale="1">
        <p:scale>
          <a:sx n="68" d="100"/>
          <a:sy n="68" d="100"/>
        </p:scale>
        <p:origin x="-192" y="-90"/>
      </p:cViewPr>
      <p:guideLst>
        <p:guide orient="horz" pos="2160"/>
        <p:guide pos="2880"/>
      </p:guideLst>
    </p:cSldViewPr>
  </p:slideViewPr>
  <p:outlineViewPr>
    <p:cViewPr>
      <p:scale>
        <a:sx n="50" d="100"/>
        <a:sy n="50" d="100"/>
      </p:scale>
      <p:origin x="0" y="0"/>
    </p:cViewPr>
  </p:outlin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4098" name="Rectangle 2"/>
          <p:cNvSpPr>
            <a:spLocks noGrp="1" noChangeArrowheads="1"/>
          </p:cNvSpPr>
          <p:nvPr>
            <p:ph type="ctrTitle"/>
          </p:nvPr>
        </p:nvSpPr>
        <p:spPr>
          <a:xfrm>
            <a:off x="685800" y="2286000"/>
            <a:ext cx="7772400" cy="1143000"/>
          </a:xfrm>
        </p:spPr>
        <p:txBody>
          <a:bodyPr/>
          <a:lstStyle>
            <a:lvl1pPr>
              <a:defRPr>
                <a:solidFill>
                  <a:schemeClr val="accent2"/>
                </a:solidFill>
              </a:defRPr>
            </a:lvl1pPr>
          </a:lstStyle>
          <a:p>
            <a:r>
              <a:rPr lang="es-ES_tradnl"/>
              <a:t>Clic para editar título</a:t>
            </a:r>
          </a:p>
        </p:txBody>
      </p:sp>
      <p:sp>
        <p:nvSpPr>
          <p:cNvPr id="4099" name="Rectangle 3"/>
          <p:cNvSpPr>
            <a:spLocks noGrp="1" noChangeArrowheads="1"/>
          </p:cNvSpPr>
          <p:nvPr>
            <p:ph type="subTitle" idx="1"/>
          </p:nvPr>
        </p:nvSpPr>
        <p:spPr>
          <a:xfrm>
            <a:off x="1371600" y="3886200"/>
            <a:ext cx="6400800" cy="1752600"/>
          </a:xfrm>
        </p:spPr>
        <p:txBody>
          <a:bodyPr/>
          <a:lstStyle>
            <a:lvl1pPr marL="0" indent="0" algn="ctr">
              <a:buFontTx/>
              <a:buNone/>
              <a:defRPr/>
            </a:lvl1pPr>
          </a:lstStyle>
          <a:p>
            <a:r>
              <a:rPr lang="es-ES_tradnl"/>
              <a:t>Haga clic para modificar el estilo de subtítulo del patrón</a:t>
            </a:r>
          </a:p>
        </p:txBody>
      </p:sp>
      <p:sp>
        <p:nvSpPr>
          <p:cNvPr id="7" name="Rectangle 4"/>
          <p:cNvSpPr>
            <a:spLocks noGrp="1" noChangeArrowheads="1"/>
          </p:cNvSpPr>
          <p:nvPr>
            <p:ph type="dt" sz="half" idx="2"/>
          </p:nvPr>
        </p:nvSpPr>
        <p:spPr/>
        <p:txBody>
          <a:bodyPr/>
          <a:lstStyle>
            <a:lvl1pPr>
              <a:defRPr/>
            </a:lvl1pPr>
          </a:lstStyle>
          <a:p>
            <a:endParaRPr lang="de-DE"/>
          </a:p>
        </p:txBody>
      </p:sp>
      <p:sp>
        <p:nvSpPr>
          <p:cNvPr id="8" name="Rectangle 5"/>
          <p:cNvSpPr>
            <a:spLocks noGrp="1" noChangeArrowheads="1"/>
          </p:cNvSpPr>
          <p:nvPr>
            <p:ph type="ftr" sz="quarter" idx="3"/>
          </p:nvPr>
        </p:nvSpPr>
        <p:spPr/>
        <p:txBody>
          <a:bodyPr/>
          <a:lstStyle>
            <a:lvl1pPr>
              <a:defRPr/>
            </a:lvl1pPr>
          </a:lstStyle>
          <a:p>
            <a:r>
              <a:rPr lang="de-DE" dirty="0"/>
              <a:t>Gr</a:t>
            </a:r>
            <a:r>
              <a:rPr lang="de-DE" altLang="ja-JP" dirty="0"/>
              <a:t>áfica Computacional II E. Hamuy </a:t>
            </a:r>
            <a:r>
              <a:rPr lang="de-DE" altLang="ja-JP" dirty="0" smtClean="0"/>
              <a:t>2011</a:t>
            </a:r>
            <a:endParaRPr lang="de-DE" sz="1400" dirty="0"/>
          </a:p>
        </p:txBody>
      </p:sp>
      <p:sp>
        <p:nvSpPr>
          <p:cNvPr id="9" name="Rectangle 6"/>
          <p:cNvSpPr>
            <a:spLocks noGrp="1" noChangeArrowheads="1"/>
          </p:cNvSpPr>
          <p:nvPr>
            <p:ph type="sldNum" sz="quarter" idx="4"/>
          </p:nvPr>
        </p:nvSpPr>
        <p:spPr/>
        <p:txBody>
          <a:bodyPr/>
          <a:lstStyle>
            <a:lvl1pPr>
              <a:defRPr/>
            </a:lvl1pPr>
          </a:lstStyle>
          <a:p>
            <a:pPr>
              <a:defRPr/>
            </a:pPr>
            <a:fld id="{44166886-7B23-4AA4-B8D0-F4FFA0B39392}" type="slidenum">
              <a:rPr lang="de-DE"/>
              <a:pPr>
                <a:defRPr/>
              </a:pPr>
              <a:t>‹Nº›</a:t>
            </a:fld>
            <a:endParaRPr lang="de-DE"/>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fecha"/>
          <p:cNvSpPr>
            <a:spLocks noGrp="1"/>
          </p:cNvSpPr>
          <p:nvPr>
            <p:ph type="dt" sz="half" idx="10"/>
          </p:nvPr>
        </p:nvSpPr>
        <p:spPr/>
        <p:txBody>
          <a:bodyPr/>
          <a:lstStyle>
            <a:lvl1pPr>
              <a:defRPr/>
            </a:lvl1pPr>
          </a:lstStyle>
          <a:p>
            <a:endParaRPr lang="de-DE"/>
          </a:p>
        </p:txBody>
      </p:sp>
      <p:sp>
        <p:nvSpPr>
          <p:cNvPr id="5" name="4 Marcador de pie de página"/>
          <p:cNvSpPr>
            <a:spLocks noGrp="1"/>
          </p:cNvSpPr>
          <p:nvPr>
            <p:ph type="ftr" sz="quarter" idx="11"/>
          </p:nvPr>
        </p:nvSpPr>
        <p:spPr/>
        <p:txBody>
          <a:bodyPr/>
          <a:lstStyle>
            <a:lvl1pPr>
              <a:defRPr/>
            </a:lvl1pPr>
          </a:lstStyle>
          <a:p>
            <a:r>
              <a:rPr lang="de-DE" dirty="0"/>
              <a:t>Gr</a:t>
            </a:r>
            <a:r>
              <a:rPr lang="de-DE" altLang="ja-JP" dirty="0"/>
              <a:t>áfica Computacional II E. Hamuy </a:t>
            </a:r>
            <a:r>
              <a:rPr lang="de-DE" altLang="ja-JP" dirty="0" smtClean="0"/>
              <a:t>2011</a:t>
            </a:r>
            <a:endParaRPr lang="de-DE" sz="1400" dirty="0"/>
          </a:p>
        </p:txBody>
      </p:sp>
      <p:sp>
        <p:nvSpPr>
          <p:cNvPr id="6" name="5 Marcador de número de diapositiva"/>
          <p:cNvSpPr>
            <a:spLocks noGrp="1"/>
          </p:cNvSpPr>
          <p:nvPr>
            <p:ph type="sldNum" sz="quarter" idx="12"/>
          </p:nvPr>
        </p:nvSpPr>
        <p:spPr/>
        <p:txBody>
          <a:bodyPr/>
          <a:lstStyle>
            <a:lvl1pPr>
              <a:defRPr smtClean="0"/>
            </a:lvl1pPr>
          </a:lstStyle>
          <a:p>
            <a:pPr>
              <a:defRPr/>
            </a:pPr>
            <a:fld id="{1F3D94BF-E6C1-4A57-AAE2-3554E1625652}" type="slidenum">
              <a:rPr lang="de-DE"/>
              <a:pPr>
                <a:defRPr/>
              </a:pPr>
              <a:t>‹Nº›</a:t>
            </a:fld>
            <a:endParaRPr lang="de-DE"/>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515100" y="609600"/>
            <a:ext cx="1943100" cy="5486400"/>
          </a:xfrm>
        </p:spPr>
        <p:txBody>
          <a:bodyPr vert="eaVert"/>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a:xfrm>
            <a:off x="685800" y="609600"/>
            <a:ext cx="5676900" cy="5486400"/>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fecha"/>
          <p:cNvSpPr>
            <a:spLocks noGrp="1"/>
          </p:cNvSpPr>
          <p:nvPr>
            <p:ph type="dt" sz="half" idx="10"/>
          </p:nvPr>
        </p:nvSpPr>
        <p:spPr/>
        <p:txBody>
          <a:bodyPr/>
          <a:lstStyle>
            <a:lvl1pPr>
              <a:defRPr/>
            </a:lvl1pPr>
          </a:lstStyle>
          <a:p>
            <a:endParaRPr lang="de-DE"/>
          </a:p>
        </p:txBody>
      </p:sp>
      <p:sp>
        <p:nvSpPr>
          <p:cNvPr id="5" name="4 Marcador de pie de página"/>
          <p:cNvSpPr>
            <a:spLocks noGrp="1"/>
          </p:cNvSpPr>
          <p:nvPr>
            <p:ph type="ftr" sz="quarter" idx="11"/>
          </p:nvPr>
        </p:nvSpPr>
        <p:spPr/>
        <p:txBody>
          <a:bodyPr/>
          <a:lstStyle>
            <a:lvl1pPr>
              <a:defRPr/>
            </a:lvl1pPr>
          </a:lstStyle>
          <a:p>
            <a:r>
              <a:rPr lang="de-DE" dirty="0"/>
              <a:t>Gr</a:t>
            </a:r>
            <a:r>
              <a:rPr lang="de-DE" altLang="ja-JP" dirty="0"/>
              <a:t>áfica Computacional II E. Hamuy </a:t>
            </a:r>
            <a:r>
              <a:rPr lang="de-DE" altLang="ja-JP" dirty="0" smtClean="0"/>
              <a:t>2011</a:t>
            </a:r>
            <a:endParaRPr lang="de-DE" sz="1400" dirty="0"/>
          </a:p>
        </p:txBody>
      </p:sp>
      <p:sp>
        <p:nvSpPr>
          <p:cNvPr id="6" name="5 Marcador de número de diapositiva"/>
          <p:cNvSpPr>
            <a:spLocks noGrp="1"/>
          </p:cNvSpPr>
          <p:nvPr>
            <p:ph type="sldNum" sz="quarter" idx="12"/>
          </p:nvPr>
        </p:nvSpPr>
        <p:spPr/>
        <p:txBody>
          <a:bodyPr/>
          <a:lstStyle>
            <a:lvl1pPr>
              <a:defRPr smtClean="0"/>
            </a:lvl1pPr>
          </a:lstStyle>
          <a:p>
            <a:pPr>
              <a:defRPr/>
            </a:pPr>
            <a:fld id="{EADAAB29-47AB-4212-BEEE-8260D5911B8B}" type="slidenum">
              <a:rPr lang="de-DE"/>
              <a:pPr>
                <a:defRPr/>
              </a:pPr>
              <a:t>‹Nº›</a:t>
            </a:fld>
            <a:endParaRPr lang="de-DE"/>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fecha"/>
          <p:cNvSpPr>
            <a:spLocks noGrp="1"/>
          </p:cNvSpPr>
          <p:nvPr>
            <p:ph type="dt" sz="half" idx="10"/>
          </p:nvPr>
        </p:nvSpPr>
        <p:spPr/>
        <p:txBody>
          <a:bodyPr/>
          <a:lstStyle>
            <a:lvl1pPr>
              <a:defRPr/>
            </a:lvl1pPr>
          </a:lstStyle>
          <a:p>
            <a:endParaRPr lang="de-DE"/>
          </a:p>
        </p:txBody>
      </p:sp>
      <p:sp>
        <p:nvSpPr>
          <p:cNvPr id="5" name="4 Marcador de pie de página"/>
          <p:cNvSpPr>
            <a:spLocks noGrp="1"/>
          </p:cNvSpPr>
          <p:nvPr>
            <p:ph type="ftr" sz="quarter" idx="11"/>
          </p:nvPr>
        </p:nvSpPr>
        <p:spPr/>
        <p:txBody>
          <a:bodyPr/>
          <a:lstStyle>
            <a:lvl1pPr>
              <a:defRPr/>
            </a:lvl1pPr>
          </a:lstStyle>
          <a:p>
            <a:r>
              <a:rPr lang="de-DE" dirty="0"/>
              <a:t>Gr</a:t>
            </a:r>
            <a:r>
              <a:rPr lang="de-DE" altLang="ja-JP" dirty="0"/>
              <a:t>áfica Computacional II E. Hamuy </a:t>
            </a:r>
            <a:r>
              <a:rPr lang="de-DE" altLang="ja-JP" dirty="0" smtClean="0"/>
              <a:t>2011</a:t>
            </a:r>
            <a:endParaRPr lang="de-DE" sz="1400" dirty="0"/>
          </a:p>
        </p:txBody>
      </p:sp>
      <p:sp>
        <p:nvSpPr>
          <p:cNvPr id="6" name="5 Marcador de número de diapositiva"/>
          <p:cNvSpPr>
            <a:spLocks noGrp="1"/>
          </p:cNvSpPr>
          <p:nvPr>
            <p:ph type="sldNum" sz="quarter" idx="12"/>
          </p:nvPr>
        </p:nvSpPr>
        <p:spPr/>
        <p:txBody>
          <a:bodyPr/>
          <a:lstStyle>
            <a:lvl1pPr>
              <a:defRPr smtClean="0"/>
            </a:lvl1pPr>
          </a:lstStyle>
          <a:p>
            <a:pPr>
              <a:defRPr/>
            </a:pPr>
            <a:fld id="{32EF0354-7B04-4083-AEF6-276481F816B8}" type="slidenum">
              <a:rPr lang="de-DE"/>
              <a:pPr>
                <a:defRPr/>
              </a:pPr>
              <a:t>‹Nº›</a:t>
            </a:fld>
            <a:endParaRPr lang="de-DE"/>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lvl1pPr>
              <a:defRPr/>
            </a:lvl1pPr>
          </a:lstStyle>
          <a:p>
            <a:endParaRPr lang="de-DE"/>
          </a:p>
        </p:txBody>
      </p:sp>
      <p:sp>
        <p:nvSpPr>
          <p:cNvPr id="5" name="4 Marcador de pie de página"/>
          <p:cNvSpPr>
            <a:spLocks noGrp="1"/>
          </p:cNvSpPr>
          <p:nvPr>
            <p:ph type="ftr" sz="quarter" idx="11"/>
          </p:nvPr>
        </p:nvSpPr>
        <p:spPr/>
        <p:txBody>
          <a:bodyPr/>
          <a:lstStyle>
            <a:lvl1pPr>
              <a:defRPr/>
            </a:lvl1pPr>
          </a:lstStyle>
          <a:p>
            <a:r>
              <a:rPr lang="de-DE" dirty="0"/>
              <a:t>Gr</a:t>
            </a:r>
            <a:r>
              <a:rPr lang="de-DE" altLang="ja-JP" dirty="0"/>
              <a:t>áfica Computacional II E. Hamuy </a:t>
            </a:r>
            <a:r>
              <a:rPr lang="de-DE" altLang="ja-JP" dirty="0" smtClean="0"/>
              <a:t>2011</a:t>
            </a:r>
            <a:endParaRPr lang="de-DE" sz="1400" dirty="0"/>
          </a:p>
        </p:txBody>
      </p:sp>
      <p:sp>
        <p:nvSpPr>
          <p:cNvPr id="6" name="5 Marcador de número de diapositiva"/>
          <p:cNvSpPr>
            <a:spLocks noGrp="1"/>
          </p:cNvSpPr>
          <p:nvPr>
            <p:ph type="sldNum" sz="quarter" idx="12"/>
          </p:nvPr>
        </p:nvSpPr>
        <p:spPr/>
        <p:txBody>
          <a:bodyPr/>
          <a:lstStyle>
            <a:lvl1pPr>
              <a:defRPr smtClean="0"/>
            </a:lvl1pPr>
          </a:lstStyle>
          <a:p>
            <a:pPr>
              <a:defRPr/>
            </a:pPr>
            <a:fld id="{9D465749-2900-41B3-AE32-2EC08D57B6F8}" type="slidenum">
              <a:rPr lang="de-DE"/>
              <a:pPr>
                <a:defRPr/>
              </a:pPr>
              <a:t>‹Nº›</a:t>
            </a:fld>
            <a:endParaRPr lang="de-DE"/>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contenido"/>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4 Marcador de fecha"/>
          <p:cNvSpPr>
            <a:spLocks noGrp="1"/>
          </p:cNvSpPr>
          <p:nvPr>
            <p:ph type="dt" sz="half" idx="10"/>
          </p:nvPr>
        </p:nvSpPr>
        <p:spPr/>
        <p:txBody>
          <a:bodyPr/>
          <a:lstStyle>
            <a:lvl1pPr>
              <a:defRPr/>
            </a:lvl1pPr>
          </a:lstStyle>
          <a:p>
            <a:endParaRPr lang="de-DE"/>
          </a:p>
        </p:txBody>
      </p:sp>
      <p:sp>
        <p:nvSpPr>
          <p:cNvPr id="6" name="5 Marcador de pie de página"/>
          <p:cNvSpPr>
            <a:spLocks noGrp="1"/>
          </p:cNvSpPr>
          <p:nvPr>
            <p:ph type="ftr" sz="quarter" idx="11"/>
          </p:nvPr>
        </p:nvSpPr>
        <p:spPr/>
        <p:txBody>
          <a:bodyPr/>
          <a:lstStyle>
            <a:lvl1pPr>
              <a:defRPr/>
            </a:lvl1pPr>
          </a:lstStyle>
          <a:p>
            <a:r>
              <a:rPr lang="de-DE" dirty="0"/>
              <a:t>Gr</a:t>
            </a:r>
            <a:r>
              <a:rPr lang="de-DE" altLang="ja-JP" dirty="0"/>
              <a:t>áfica Computacional II E. Hamuy </a:t>
            </a:r>
            <a:r>
              <a:rPr lang="de-DE" altLang="ja-JP" dirty="0" smtClean="0"/>
              <a:t>2011</a:t>
            </a:r>
            <a:endParaRPr lang="de-DE" sz="1400" dirty="0"/>
          </a:p>
        </p:txBody>
      </p:sp>
      <p:sp>
        <p:nvSpPr>
          <p:cNvPr id="7" name="6 Marcador de número de diapositiva"/>
          <p:cNvSpPr>
            <a:spLocks noGrp="1"/>
          </p:cNvSpPr>
          <p:nvPr>
            <p:ph type="sldNum" sz="quarter" idx="12"/>
          </p:nvPr>
        </p:nvSpPr>
        <p:spPr/>
        <p:txBody>
          <a:bodyPr/>
          <a:lstStyle>
            <a:lvl1pPr>
              <a:defRPr smtClean="0"/>
            </a:lvl1pPr>
          </a:lstStyle>
          <a:p>
            <a:pPr>
              <a:defRPr/>
            </a:pPr>
            <a:fld id="{68CC2155-A80C-47C6-9249-0E9FEBD99A79}" type="slidenum">
              <a:rPr lang="de-DE"/>
              <a:pPr>
                <a:defRPr/>
              </a:pPr>
              <a:t>‹Nº›</a:t>
            </a:fld>
            <a:endParaRPr lang="de-DE"/>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1143000"/>
          </a:xfrm>
        </p:spPr>
        <p:txBody>
          <a:bodyPr/>
          <a:lstStyle>
            <a:lvl1pPr>
              <a:defRPr/>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7" name="6 Marcador de fecha"/>
          <p:cNvSpPr>
            <a:spLocks noGrp="1"/>
          </p:cNvSpPr>
          <p:nvPr>
            <p:ph type="dt" sz="half" idx="10"/>
          </p:nvPr>
        </p:nvSpPr>
        <p:spPr/>
        <p:txBody>
          <a:bodyPr/>
          <a:lstStyle>
            <a:lvl1pPr>
              <a:defRPr/>
            </a:lvl1pPr>
          </a:lstStyle>
          <a:p>
            <a:endParaRPr lang="de-DE"/>
          </a:p>
        </p:txBody>
      </p:sp>
      <p:sp>
        <p:nvSpPr>
          <p:cNvPr id="8" name="7 Marcador de pie de página"/>
          <p:cNvSpPr>
            <a:spLocks noGrp="1"/>
          </p:cNvSpPr>
          <p:nvPr>
            <p:ph type="ftr" sz="quarter" idx="11"/>
          </p:nvPr>
        </p:nvSpPr>
        <p:spPr/>
        <p:txBody>
          <a:bodyPr/>
          <a:lstStyle>
            <a:lvl1pPr>
              <a:defRPr/>
            </a:lvl1pPr>
          </a:lstStyle>
          <a:p>
            <a:r>
              <a:rPr lang="de-DE" dirty="0"/>
              <a:t>Gr</a:t>
            </a:r>
            <a:r>
              <a:rPr lang="de-DE" altLang="ja-JP" dirty="0"/>
              <a:t>áfica Computacional II E. Hamuy </a:t>
            </a:r>
            <a:r>
              <a:rPr lang="de-DE" altLang="ja-JP" dirty="0" smtClean="0"/>
              <a:t>2011</a:t>
            </a:r>
            <a:endParaRPr lang="de-DE" sz="1400" dirty="0"/>
          </a:p>
        </p:txBody>
      </p:sp>
      <p:sp>
        <p:nvSpPr>
          <p:cNvPr id="9" name="8 Marcador de número de diapositiva"/>
          <p:cNvSpPr>
            <a:spLocks noGrp="1"/>
          </p:cNvSpPr>
          <p:nvPr>
            <p:ph type="sldNum" sz="quarter" idx="12"/>
          </p:nvPr>
        </p:nvSpPr>
        <p:spPr/>
        <p:txBody>
          <a:bodyPr/>
          <a:lstStyle>
            <a:lvl1pPr>
              <a:defRPr smtClean="0"/>
            </a:lvl1pPr>
          </a:lstStyle>
          <a:p>
            <a:pPr>
              <a:defRPr/>
            </a:pPr>
            <a:fld id="{5C8B642F-0179-4A7F-9089-3DD69209BDBC}" type="slidenum">
              <a:rPr lang="de-DE"/>
              <a:pPr>
                <a:defRPr/>
              </a:pPr>
              <a:t>‹Nº›</a:t>
            </a:fld>
            <a:endParaRPr lang="de-DE"/>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fecha"/>
          <p:cNvSpPr>
            <a:spLocks noGrp="1"/>
          </p:cNvSpPr>
          <p:nvPr>
            <p:ph type="dt" sz="half" idx="10"/>
          </p:nvPr>
        </p:nvSpPr>
        <p:spPr/>
        <p:txBody>
          <a:bodyPr/>
          <a:lstStyle>
            <a:lvl1pPr>
              <a:defRPr/>
            </a:lvl1pPr>
          </a:lstStyle>
          <a:p>
            <a:endParaRPr lang="de-DE"/>
          </a:p>
        </p:txBody>
      </p:sp>
      <p:sp>
        <p:nvSpPr>
          <p:cNvPr id="4" name="3 Marcador de pie de página"/>
          <p:cNvSpPr>
            <a:spLocks noGrp="1"/>
          </p:cNvSpPr>
          <p:nvPr>
            <p:ph type="ftr" sz="quarter" idx="11"/>
          </p:nvPr>
        </p:nvSpPr>
        <p:spPr/>
        <p:txBody>
          <a:bodyPr/>
          <a:lstStyle>
            <a:lvl1pPr>
              <a:defRPr/>
            </a:lvl1pPr>
          </a:lstStyle>
          <a:p>
            <a:r>
              <a:rPr lang="de-DE" dirty="0"/>
              <a:t>Gr</a:t>
            </a:r>
            <a:r>
              <a:rPr lang="de-DE" altLang="ja-JP" dirty="0"/>
              <a:t>áfica Computacional II E. Hamuy </a:t>
            </a:r>
            <a:r>
              <a:rPr lang="de-DE" altLang="ja-JP" dirty="0" smtClean="0"/>
              <a:t>2011</a:t>
            </a:r>
            <a:endParaRPr lang="de-DE" sz="1400" dirty="0"/>
          </a:p>
        </p:txBody>
      </p:sp>
      <p:sp>
        <p:nvSpPr>
          <p:cNvPr id="5" name="4 Marcador de número de diapositiva"/>
          <p:cNvSpPr>
            <a:spLocks noGrp="1"/>
          </p:cNvSpPr>
          <p:nvPr>
            <p:ph type="sldNum" sz="quarter" idx="12"/>
          </p:nvPr>
        </p:nvSpPr>
        <p:spPr/>
        <p:txBody>
          <a:bodyPr/>
          <a:lstStyle>
            <a:lvl1pPr>
              <a:defRPr smtClean="0"/>
            </a:lvl1pPr>
          </a:lstStyle>
          <a:p>
            <a:pPr>
              <a:defRPr/>
            </a:pPr>
            <a:fld id="{92037760-78A6-4F10-B62C-6A3EF100E39C}" type="slidenum">
              <a:rPr lang="de-DE"/>
              <a:pPr>
                <a:defRPr/>
              </a:pPr>
              <a:t>‹Nº›</a:t>
            </a:fld>
            <a:endParaRPr lang="de-DE"/>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lvl1pPr>
              <a:defRPr/>
            </a:lvl1pPr>
          </a:lstStyle>
          <a:p>
            <a:endParaRPr lang="de-DE"/>
          </a:p>
        </p:txBody>
      </p:sp>
      <p:sp>
        <p:nvSpPr>
          <p:cNvPr id="3" name="2 Marcador de pie de página"/>
          <p:cNvSpPr>
            <a:spLocks noGrp="1"/>
          </p:cNvSpPr>
          <p:nvPr>
            <p:ph type="ftr" sz="quarter" idx="11"/>
          </p:nvPr>
        </p:nvSpPr>
        <p:spPr/>
        <p:txBody>
          <a:bodyPr/>
          <a:lstStyle>
            <a:lvl1pPr>
              <a:defRPr/>
            </a:lvl1pPr>
          </a:lstStyle>
          <a:p>
            <a:r>
              <a:rPr lang="de-DE" dirty="0"/>
              <a:t>Gr</a:t>
            </a:r>
            <a:r>
              <a:rPr lang="de-DE" altLang="ja-JP" dirty="0"/>
              <a:t>áfica Computacional II E. Hamuy </a:t>
            </a:r>
            <a:r>
              <a:rPr lang="de-DE" altLang="ja-JP" dirty="0" smtClean="0"/>
              <a:t>2011</a:t>
            </a:r>
            <a:endParaRPr lang="de-DE" sz="1400" dirty="0"/>
          </a:p>
        </p:txBody>
      </p:sp>
      <p:sp>
        <p:nvSpPr>
          <p:cNvPr id="4" name="3 Marcador de número de diapositiva"/>
          <p:cNvSpPr>
            <a:spLocks noGrp="1"/>
          </p:cNvSpPr>
          <p:nvPr>
            <p:ph type="sldNum" sz="quarter" idx="12"/>
          </p:nvPr>
        </p:nvSpPr>
        <p:spPr/>
        <p:txBody>
          <a:bodyPr/>
          <a:lstStyle>
            <a:lvl1pPr>
              <a:defRPr smtClean="0"/>
            </a:lvl1pPr>
          </a:lstStyle>
          <a:p>
            <a:pPr>
              <a:defRPr/>
            </a:pPr>
            <a:fld id="{47DC1F1B-5D28-4CBA-A55B-44855009D3D9}" type="slidenum">
              <a:rPr lang="de-DE"/>
              <a:pPr>
                <a:defRPr/>
              </a:pPr>
              <a:t>‹Nº›</a:t>
            </a:fld>
            <a:endParaRPr lang="de-DE"/>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ES"/>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lvl1pPr>
              <a:defRPr/>
            </a:lvl1pPr>
          </a:lstStyle>
          <a:p>
            <a:endParaRPr lang="de-DE"/>
          </a:p>
        </p:txBody>
      </p:sp>
      <p:sp>
        <p:nvSpPr>
          <p:cNvPr id="6" name="5 Marcador de pie de página"/>
          <p:cNvSpPr>
            <a:spLocks noGrp="1"/>
          </p:cNvSpPr>
          <p:nvPr>
            <p:ph type="ftr" sz="quarter" idx="11"/>
          </p:nvPr>
        </p:nvSpPr>
        <p:spPr/>
        <p:txBody>
          <a:bodyPr/>
          <a:lstStyle>
            <a:lvl1pPr>
              <a:defRPr/>
            </a:lvl1pPr>
          </a:lstStyle>
          <a:p>
            <a:r>
              <a:rPr lang="de-DE" dirty="0"/>
              <a:t>Gr</a:t>
            </a:r>
            <a:r>
              <a:rPr lang="de-DE" altLang="ja-JP" dirty="0"/>
              <a:t>áfica Computacional II E. Hamuy </a:t>
            </a:r>
            <a:r>
              <a:rPr lang="de-DE" altLang="ja-JP" dirty="0" smtClean="0"/>
              <a:t>2011</a:t>
            </a:r>
            <a:endParaRPr lang="de-DE" sz="1400" dirty="0"/>
          </a:p>
        </p:txBody>
      </p:sp>
      <p:sp>
        <p:nvSpPr>
          <p:cNvPr id="7" name="6 Marcador de número de diapositiva"/>
          <p:cNvSpPr>
            <a:spLocks noGrp="1"/>
          </p:cNvSpPr>
          <p:nvPr>
            <p:ph type="sldNum" sz="quarter" idx="12"/>
          </p:nvPr>
        </p:nvSpPr>
        <p:spPr/>
        <p:txBody>
          <a:bodyPr/>
          <a:lstStyle>
            <a:lvl1pPr>
              <a:defRPr smtClean="0"/>
            </a:lvl1pPr>
          </a:lstStyle>
          <a:p>
            <a:pPr>
              <a:defRPr/>
            </a:pPr>
            <a:fld id="{B5619574-7C82-4649-B026-FC9D3049FBB0}" type="slidenum">
              <a:rPr lang="de-DE"/>
              <a:pPr>
                <a:defRPr/>
              </a:pPr>
              <a:t>‹Nº›</a:t>
            </a:fld>
            <a:endParaRPr lang="de-DE"/>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ES"/>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ES"/>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lvl1pPr>
              <a:defRPr/>
            </a:lvl1pPr>
          </a:lstStyle>
          <a:p>
            <a:endParaRPr lang="de-DE"/>
          </a:p>
        </p:txBody>
      </p:sp>
      <p:sp>
        <p:nvSpPr>
          <p:cNvPr id="6" name="5 Marcador de pie de página"/>
          <p:cNvSpPr>
            <a:spLocks noGrp="1"/>
          </p:cNvSpPr>
          <p:nvPr>
            <p:ph type="ftr" sz="quarter" idx="11"/>
          </p:nvPr>
        </p:nvSpPr>
        <p:spPr/>
        <p:txBody>
          <a:bodyPr/>
          <a:lstStyle>
            <a:lvl1pPr>
              <a:defRPr/>
            </a:lvl1pPr>
          </a:lstStyle>
          <a:p>
            <a:r>
              <a:rPr lang="de-DE" dirty="0"/>
              <a:t>Gr</a:t>
            </a:r>
            <a:r>
              <a:rPr lang="de-DE" altLang="ja-JP" dirty="0"/>
              <a:t>áfica Computacional II E. Hamuy </a:t>
            </a:r>
            <a:r>
              <a:rPr lang="de-DE" altLang="ja-JP" dirty="0" smtClean="0"/>
              <a:t>2011</a:t>
            </a:r>
            <a:endParaRPr lang="de-DE" sz="1400" dirty="0"/>
          </a:p>
        </p:txBody>
      </p:sp>
      <p:sp>
        <p:nvSpPr>
          <p:cNvPr id="7" name="6 Marcador de número de diapositiva"/>
          <p:cNvSpPr>
            <a:spLocks noGrp="1"/>
          </p:cNvSpPr>
          <p:nvPr>
            <p:ph type="sldNum" sz="quarter" idx="12"/>
          </p:nvPr>
        </p:nvSpPr>
        <p:spPr/>
        <p:txBody>
          <a:bodyPr/>
          <a:lstStyle>
            <a:lvl1pPr>
              <a:defRPr smtClean="0"/>
            </a:lvl1pPr>
          </a:lstStyle>
          <a:p>
            <a:pPr>
              <a:defRPr/>
            </a:pPr>
            <a:fld id="{31FB47F4-1D44-4157-B597-F53C71C4C0D9}" type="slidenum">
              <a:rPr lang="de-DE"/>
              <a:pPr>
                <a:defRPr/>
              </a:pPr>
              <a:t>‹Nº›</a:t>
            </a:fld>
            <a:endParaRPr lang="de-DE"/>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0">
          <a:blip r:embed="rId13" cstate="print"/>
          <a:srcRect/>
          <a:stretch>
            <a:fillRect/>
          </a:stretch>
        </a:blip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bwMode="auto">
          <a:xfrm>
            <a:off x="685800" y="609600"/>
            <a:ext cx="7772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s-ES_tradnl" smtClean="0"/>
              <a:t>Clic para editar título</a:t>
            </a:r>
          </a:p>
        </p:txBody>
      </p:sp>
      <p:sp>
        <p:nvSpPr>
          <p:cNvPr id="3075" name="Rectangle 3"/>
          <p:cNvSpPr>
            <a:spLocks noGrp="1" noChangeArrowheads="1"/>
          </p:cNvSpPr>
          <p:nvPr>
            <p:ph type="body" idx="1"/>
          </p:nvPr>
        </p:nvSpPr>
        <p:spPr bwMode="auto">
          <a:xfrm>
            <a:off x="685800" y="1981200"/>
            <a:ext cx="77724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s-ES_tradnl" smtClean="0"/>
              <a:t>Haga clic para modificar el estilo de texto del patrón</a:t>
            </a:r>
          </a:p>
          <a:p>
            <a:pPr lvl="1"/>
            <a:r>
              <a:rPr lang="es-ES_tradnl" smtClean="0"/>
              <a:t>Segundo nivel</a:t>
            </a:r>
          </a:p>
          <a:p>
            <a:pPr lvl="2"/>
            <a:r>
              <a:rPr lang="es-ES_tradnl" smtClean="0"/>
              <a:t>Tercer nivel</a:t>
            </a:r>
          </a:p>
          <a:p>
            <a:pPr lvl="3"/>
            <a:r>
              <a:rPr lang="es-ES_tradnl" smtClean="0"/>
              <a:t>Cuarto nivel</a:t>
            </a:r>
          </a:p>
          <a:p>
            <a:pPr lvl="4"/>
            <a:r>
              <a:rPr lang="es-ES_tradnl" smtClean="0"/>
              <a:t>Quinto nivel</a:t>
            </a:r>
          </a:p>
        </p:txBody>
      </p:sp>
      <p:sp>
        <p:nvSpPr>
          <p:cNvPr id="7" name="Rectangle 4"/>
          <p:cNvSpPr>
            <a:spLocks noGrp="1" noChangeArrowheads="1"/>
          </p:cNvSpPr>
          <p:nvPr>
            <p:ph type="dt" sz="half" idx="2"/>
          </p:nvPr>
        </p:nvSpPr>
        <p:spPr bwMode="auto">
          <a:xfrm>
            <a:off x="685800" y="6248400"/>
            <a:ext cx="1905000" cy="457200"/>
          </a:xfrm>
          <a:prstGeom prst="rect">
            <a:avLst/>
          </a:prstGeom>
          <a:ln>
            <a:miter lim="800000"/>
            <a:headEnd/>
            <a:tailEnd/>
          </a:ln>
        </p:spPr>
        <p:txBody>
          <a:bodyPr vert="horz" wrap="square" lIns="91440" tIns="45720" rIns="91440" bIns="45720" numCol="1" anchor="t" anchorCtr="0" compatLnSpc="1">
            <a:prstTxWarp prst="textNoShape">
              <a:avLst/>
            </a:prstTxWarp>
          </a:bodyPr>
          <a:lstStyle>
            <a:lvl1pPr>
              <a:defRPr sz="1400">
                <a:ea typeface="+mn-ea"/>
              </a:defRPr>
            </a:lvl1pPr>
          </a:lstStyle>
          <a:p>
            <a:endParaRPr lang="de-DE"/>
          </a:p>
        </p:txBody>
      </p:sp>
      <p:sp>
        <p:nvSpPr>
          <p:cNvPr id="8" name="Rectangle 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algn="ctr">
              <a:defRPr sz="1000">
                <a:ea typeface="+mn-ea"/>
              </a:defRPr>
            </a:lvl1pPr>
          </a:lstStyle>
          <a:p>
            <a:r>
              <a:rPr lang="de-DE" dirty="0"/>
              <a:t>Gr</a:t>
            </a:r>
            <a:r>
              <a:rPr lang="de-DE" altLang="ja-JP" dirty="0"/>
              <a:t>áfica Computacional II E. Hamuy </a:t>
            </a:r>
            <a:r>
              <a:rPr lang="de-DE" altLang="ja-JP" dirty="0" smtClean="0"/>
              <a:t>2011</a:t>
            </a:r>
            <a:endParaRPr lang="de-DE" sz="1400" dirty="0"/>
          </a:p>
        </p:txBody>
      </p:sp>
      <p:sp>
        <p:nvSpPr>
          <p:cNvPr id="9" name="Rectangle 6"/>
          <p:cNvSpPr>
            <a:spLocks noGrp="1" noChangeArrowheads="1"/>
          </p:cNvSpPr>
          <p:nvPr>
            <p:ph type="sldNum" sz="quarter" idx="4"/>
          </p:nvPr>
        </p:nvSpPr>
        <p:spPr bwMode="auto">
          <a:xfrm>
            <a:off x="6553200" y="6248400"/>
            <a:ext cx="1905000" cy="457200"/>
          </a:xfrm>
          <a:prstGeom prst="rect">
            <a:avLst/>
          </a:prstGeom>
          <a:ln>
            <a:miter lim="800000"/>
            <a:headEnd/>
            <a:tailEnd/>
          </a:ln>
        </p:spPr>
        <p:txBody>
          <a:bodyPr vert="horz" wrap="square" lIns="91440" tIns="45720" rIns="91440" bIns="45720" numCol="1" anchor="t" anchorCtr="0" compatLnSpc="1">
            <a:prstTxWarp prst="textNoShape">
              <a:avLst/>
            </a:prstTxWarp>
          </a:bodyPr>
          <a:lstStyle>
            <a:lvl1pPr algn="r">
              <a:defRPr sz="1400">
                <a:ea typeface="+mn-ea"/>
              </a:defRPr>
            </a:lvl1pPr>
          </a:lstStyle>
          <a:p>
            <a:pPr>
              <a:defRPr/>
            </a:pPr>
            <a:fld id="{CA62503E-18F1-469F-9CDF-2D89924F2AB7}" type="slidenum">
              <a:rPr lang="de-DE"/>
              <a:pPr>
                <a:defRPr/>
              </a:pPr>
              <a:t>‹Nº›</a:t>
            </a:fld>
            <a:endParaRPr lang="de-DE"/>
          </a:p>
        </p:txBody>
      </p:sp>
    </p:spTree>
  </p:cSld>
  <p:clrMap bg1="dk2" tx1="lt1" bg2="dk1" tx2="lt2" accent1="accent1" accent2="accent2" accent3="accent3" accent4="accent4" accent5="accent5" accent6="accent6" hlink="hlink" folHlink="folHlink"/>
  <p:sldLayoutIdLst>
    <p:sldLayoutId id="2147483650" r:id="rId1"/>
    <p:sldLayoutId id="2147483651" r:id="rId2"/>
    <p:sldLayoutId id="2147483652" r:id="rId3"/>
    <p:sldLayoutId id="2147483653" r:id="rId4"/>
    <p:sldLayoutId id="2147483654" r:id="rId5"/>
    <p:sldLayoutId id="2147483655" r:id="rId6"/>
    <p:sldLayoutId id="2147483656" r:id="rId7"/>
    <p:sldLayoutId id="2147483657" r:id="rId8"/>
    <p:sldLayoutId id="2147483658" r:id="rId9"/>
    <p:sldLayoutId id="2147483659" r:id="rId10"/>
    <p:sldLayoutId id="2147483660" r:id="rId11"/>
  </p:sldLayoutIdLst>
  <p:hf sldNum="0" hdr="0" dt="0"/>
  <p:txStyles>
    <p:titleStyle>
      <a:lvl1pPr algn="ctr" rtl="0" eaLnBrk="0" fontAlgn="base" hangingPunct="0">
        <a:spcBef>
          <a:spcPct val="0"/>
        </a:spcBef>
        <a:spcAft>
          <a:spcPct val="0"/>
        </a:spcAft>
        <a:defRPr sz="4400" b="1">
          <a:solidFill>
            <a:srgbClr val="003D58"/>
          </a:solidFill>
          <a:latin typeface="+mj-lt"/>
          <a:ea typeface="+mj-ea"/>
          <a:cs typeface="+mj-cs"/>
        </a:defRPr>
      </a:lvl1pPr>
      <a:lvl2pPr algn="ctr" rtl="0" eaLnBrk="0" fontAlgn="base" hangingPunct="0">
        <a:spcBef>
          <a:spcPct val="0"/>
        </a:spcBef>
        <a:spcAft>
          <a:spcPct val="0"/>
        </a:spcAft>
        <a:defRPr sz="4400" b="1">
          <a:solidFill>
            <a:srgbClr val="003D58"/>
          </a:solidFill>
          <a:latin typeface="Arial" charset="0"/>
          <a:ea typeface="Osaka" pitchFamily="1" charset="-128"/>
        </a:defRPr>
      </a:lvl2pPr>
      <a:lvl3pPr algn="ctr" rtl="0" eaLnBrk="0" fontAlgn="base" hangingPunct="0">
        <a:spcBef>
          <a:spcPct val="0"/>
        </a:spcBef>
        <a:spcAft>
          <a:spcPct val="0"/>
        </a:spcAft>
        <a:defRPr sz="4400" b="1">
          <a:solidFill>
            <a:srgbClr val="003D58"/>
          </a:solidFill>
          <a:latin typeface="Arial" charset="0"/>
          <a:ea typeface="Osaka" pitchFamily="1" charset="-128"/>
        </a:defRPr>
      </a:lvl3pPr>
      <a:lvl4pPr algn="ctr" rtl="0" eaLnBrk="0" fontAlgn="base" hangingPunct="0">
        <a:spcBef>
          <a:spcPct val="0"/>
        </a:spcBef>
        <a:spcAft>
          <a:spcPct val="0"/>
        </a:spcAft>
        <a:defRPr sz="4400" b="1">
          <a:solidFill>
            <a:srgbClr val="003D58"/>
          </a:solidFill>
          <a:latin typeface="Arial" charset="0"/>
          <a:ea typeface="Osaka" pitchFamily="1" charset="-128"/>
        </a:defRPr>
      </a:lvl4pPr>
      <a:lvl5pPr algn="ctr" rtl="0" eaLnBrk="0" fontAlgn="base" hangingPunct="0">
        <a:spcBef>
          <a:spcPct val="0"/>
        </a:spcBef>
        <a:spcAft>
          <a:spcPct val="0"/>
        </a:spcAft>
        <a:defRPr sz="4400" b="1">
          <a:solidFill>
            <a:srgbClr val="003D58"/>
          </a:solidFill>
          <a:latin typeface="Arial" charset="0"/>
          <a:ea typeface="Osaka" pitchFamily="1" charset="-128"/>
        </a:defRPr>
      </a:lvl5pPr>
      <a:lvl6pPr marL="457200" algn="ctr" rtl="0" eaLnBrk="0" fontAlgn="base" hangingPunct="0">
        <a:spcBef>
          <a:spcPct val="0"/>
        </a:spcBef>
        <a:spcAft>
          <a:spcPct val="0"/>
        </a:spcAft>
        <a:defRPr sz="4400" b="1">
          <a:solidFill>
            <a:srgbClr val="003D58"/>
          </a:solidFill>
          <a:latin typeface="Arial" charset="0"/>
          <a:ea typeface="Osaka" pitchFamily="1" charset="-128"/>
        </a:defRPr>
      </a:lvl6pPr>
      <a:lvl7pPr marL="914400" algn="ctr" rtl="0" eaLnBrk="0" fontAlgn="base" hangingPunct="0">
        <a:spcBef>
          <a:spcPct val="0"/>
        </a:spcBef>
        <a:spcAft>
          <a:spcPct val="0"/>
        </a:spcAft>
        <a:defRPr sz="4400" b="1">
          <a:solidFill>
            <a:srgbClr val="003D58"/>
          </a:solidFill>
          <a:latin typeface="Arial" charset="0"/>
          <a:ea typeface="Osaka" pitchFamily="1" charset="-128"/>
        </a:defRPr>
      </a:lvl7pPr>
      <a:lvl8pPr marL="1371600" algn="ctr" rtl="0" eaLnBrk="0" fontAlgn="base" hangingPunct="0">
        <a:spcBef>
          <a:spcPct val="0"/>
        </a:spcBef>
        <a:spcAft>
          <a:spcPct val="0"/>
        </a:spcAft>
        <a:defRPr sz="4400" b="1">
          <a:solidFill>
            <a:srgbClr val="003D58"/>
          </a:solidFill>
          <a:latin typeface="Arial" charset="0"/>
          <a:ea typeface="Osaka" pitchFamily="1" charset="-128"/>
        </a:defRPr>
      </a:lvl8pPr>
      <a:lvl9pPr marL="1828800" algn="ctr" rtl="0" eaLnBrk="0" fontAlgn="base" hangingPunct="0">
        <a:spcBef>
          <a:spcPct val="0"/>
        </a:spcBef>
        <a:spcAft>
          <a:spcPct val="0"/>
        </a:spcAft>
        <a:defRPr sz="4400" b="1">
          <a:solidFill>
            <a:srgbClr val="003D58"/>
          </a:solidFill>
          <a:latin typeface="Arial" charset="0"/>
          <a:ea typeface="Osaka" pitchFamily="1" charset="-128"/>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ea typeface="+mn-ea"/>
        </a:defRPr>
      </a:lvl2pPr>
      <a:lvl3pPr marL="1143000" indent="-228600" algn="l" rtl="0" eaLnBrk="0" fontAlgn="base" hangingPunct="0">
        <a:spcBef>
          <a:spcPct val="20000"/>
        </a:spcBef>
        <a:spcAft>
          <a:spcPct val="0"/>
        </a:spcAft>
        <a:buChar char="•"/>
        <a:defRPr sz="2400">
          <a:solidFill>
            <a:schemeClr val="tx1"/>
          </a:solidFill>
          <a:latin typeface="+mn-lt"/>
          <a:ea typeface="+mn-ea"/>
        </a:defRPr>
      </a:lvl3pPr>
      <a:lvl4pPr marL="1600200" indent="-228600" algn="l" rtl="0" eaLnBrk="0" fontAlgn="base" hangingPunct="0">
        <a:spcBef>
          <a:spcPct val="20000"/>
        </a:spcBef>
        <a:spcAft>
          <a:spcPct val="0"/>
        </a:spcAft>
        <a:buChar char="–"/>
        <a:defRPr sz="2000">
          <a:solidFill>
            <a:schemeClr val="tx1"/>
          </a:solidFill>
          <a:latin typeface="+mn-lt"/>
          <a:ea typeface="+mn-ea"/>
        </a:defRPr>
      </a:lvl4pPr>
      <a:lvl5pPr marL="2057400" indent="-228600" algn="l" rtl="0" eaLnBrk="0" fontAlgn="base" hangingPunct="0">
        <a:spcBef>
          <a:spcPct val="20000"/>
        </a:spcBef>
        <a:spcAft>
          <a:spcPct val="0"/>
        </a:spcAft>
        <a:buChar char="»"/>
        <a:defRPr sz="2000">
          <a:solidFill>
            <a:schemeClr val="tx1"/>
          </a:solidFill>
          <a:latin typeface="+mn-lt"/>
          <a:ea typeface="+mn-ea"/>
        </a:defRPr>
      </a:lvl5pPr>
      <a:lvl6pPr marL="2514600" indent="-228600" algn="l" rtl="0" eaLnBrk="0" fontAlgn="base" hangingPunct="0">
        <a:spcBef>
          <a:spcPct val="20000"/>
        </a:spcBef>
        <a:spcAft>
          <a:spcPct val="0"/>
        </a:spcAft>
        <a:buChar char="»"/>
        <a:defRPr sz="2000">
          <a:solidFill>
            <a:schemeClr val="tx1"/>
          </a:solidFill>
          <a:latin typeface="+mn-lt"/>
          <a:ea typeface="+mn-ea"/>
        </a:defRPr>
      </a:lvl6pPr>
      <a:lvl7pPr marL="2971800" indent="-228600" algn="l" rtl="0" eaLnBrk="0" fontAlgn="base" hangingPunct="0">
        <a:spcBef>
          <a:spcPct val="20000"/>
        </a:spcBef>
        <a:spcAft>
          <a:spcPct val="0"/>
        </a:spcAft>
        <a:buChar char="»"/>
        <a:defRPr sz="2000">
          <a:solidFill>
            <a:schemeClr val="tx1"/>
          </a:solidFill>
          <a:latin typeface="+mn-lt"/>
          <a:ea typeface="+mn-ea"/>
        </a:defRPr>
      </a:lvl7pPr>
      <a:lvl8pPr marL="3429000" indent="-228600" algn="l" rtl="0" eaLnBrk="0" fontAlgn="base" hangingPunct="0">
        <a:spcBef>
          <a:spcPct val="20000"/>
        </a:spcBef>
        <a:spcAft>
          <a:spcPct val="0"/>
        </a:spcAft>
        <a:buChar char="»"/>
        <a:defRPr sz="2000">
          <a:solidFill>
            <a:schemeClr val="tx1"/>
          </a:solidFill>
          <a:latin typeface="+mn-lt"/>
          <a:ea typeface="+mn-ea"/>
        </a:defRPr>
      </a:lvl8pPr>
      <a:lvl9pPr marL="3886200" indent="-228600" algn="l" rtl="0" eaLnBrk="0" fontAlgn="base" hangingPunct="0">
        <a:spcBef>
          <a:spcPct val="20000"/>
        </a:spcBef>
        <a:spcAft>
          <a:spcPct val="0"/>
        </a:spcAft>
        <a:buChar char="»"/>
        <a:defRPr sz="2000">
          <a:solidFill>
            <a:schemeClr val="tx1"/>
          </a:solidFill>
          <a:latin typeface="+mn-lt"/>
          <a:ea typeface="+mn-ea"/>
        </a:defRPr>
      </a:lvl9pPr>
    </p:bodyStyle>
    <p:other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p:cNvSpPr>
            <a:spLocks noGrp="1" noChangeArrowheads="1"/>
          </p:cNvSpPr>
          <p:nvPr>
            <p:ph type="ftr" sz="quarter" idx="3"/>
          </p:nvPr>
        </p:nvSpPr>
        <p:spPr/>
        <p:txBody>
          <a:bodyPr/>
          <a:lstStyle/>
          <a:p>
            <a:r>
              <a:rPr lang="de-DE" dirty="0"/>
              <a:t>Gr</a:t>
            </a:r>
            <a:r>
              <a:rPr lang="de-DE" altLang="ja-JP" dirty="0"/>
              <a:t>áfica Computacional II E. Hamuy </a:t>
            </a:r>
            <a:r>
              <a:rPr lang="de-DE" altLang="ja-JP" dirty="0" smtClean="0"/>
              <a:t>2011</a:t>
            </a:r>
            <a:endParaRPr lang="de-DE" sz="1400" dirty="0"/>
          </a:p>
        </p:txBody>
      </p:sp>
      <p:sp>
        <p:nvSpPr>
          <p:cNvPr id="2050" name="Rectangle 2"/>
          <p:cNvSpPr>
            <a:spLocks noGrp="1" noChangeArrowheads="1"/>
          </p:cNvSpPr>
          <p:nvPr>
            <p:ph type="ctrTitle"/>
          </p:nvPr>
        </p:nvSpPr>
        <p:spPr/>
        <p:txBody>
          <a:bodyPr/>
          <a:lstStyle/>
          <a:p>
            <a:r>
              <a:rPr lang="es-ES_tradnl" dirty="0"/>
              <a:t>Herramientas DGD - </a:t>
            </a:r>
            <a:r>
              <a:rPr lang="es-ES_tradnl" dirty="0" smtClean="0"/>
              <a:t>II</a:t>
            </a:r>
            <a:endParaRPr lang="es-ES_tradnl" dirty="0"/>
          </a:p>
        </p:txBody>
      </p:sp>
      <p:sp>
        <p:nvSpPr>
          <p:cNvPr id="2051" name="Rectangle 3"/>
          <p:cNvSpPr>
            <a:spLocks noGrp="1" noChangeArrowheads="1"/>
          </p:cNvSpPr>
          <p:nvPr>
            <p:ph type="subTitle" idx="1"/>
          </p:nvPr>
        </p:nvSpPr>
        <p:spPr/>
        <p:txBody>
          <a:bodyPr/>
          <a:lstStyle/>
          <a:p>
            <a:r>
              <a:rPr lang="es-ES_tradnl"/>
              <a:t>Profundizando el manejo de las Herramientas Digitales del Diseño Gr</a:t>
            </a:r>
            <a:r>
              <a:rPr lang="es-ES_tradnl" altLang="ja-JP"/>
              <a:t>áfico / Concpetos, PSD &amp; AI</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Marcador de pie de página"/>
          <p:cNvSpPr>
            <a:spLocks noGrp="1"/>
          </p:cNvSpPr>
          <p:nvPr>
            <p:ph type="ftr" sz="quarter" idx="11"/>
          </p:nvPr>
        </p:nvSpPr>
        <p:spPr/>
        <p:txBody>
          <a:bodyPr/>
          <a:lstStyle/>
          <a:p>
            <a:r>
              <a:rPr lang="de-DE" dirty="0"/>
              <a:t>Gr</a:t>
            </a:r>
            <a:r>
              <a:rPr lang="de-DE" altLang="ja-JP" dirty="0"/>
              <a:t>áfica Computacional II E. Hamuy </a:t>
            </a:r>
            <a:r>
              <a:rPr lang="de-DE" altLang="ja-JP" dirty="0" smtClean="0"/>
              <a:t>2011</a:t>
            </a:r>
            <a:endParaRPr lang="de-DE" sz="1400" dirty="0"/>
          </a:p>
        </p:txBody>
      </p:sp>
      <p:sp>
        <p:nvSpPr>
          <p:cNvPr id="5122" name="Rectangle 2"/>
          <p:cNvSpPr>
            <a:spLocks noGrp="1" noChangeArrowheads="1"/>
          </p:cNvSpPr>
          <p:nvPr>
            <p:ph type="title"/>
          </p:nvPr>
        </p:nvSpPr>
        <p:spPr/>
        <p:txBody>
          <a:bodyPr/>
          <a:lstStyle/>
          <a:p>
            <a:r>
              <a:rPr lang="es-ES_tradnl"/>
              <a:t>Diseño de Signos</a:t>
            </a:r>
          </a:p>
        </p:txBody>
      </p:sp>
      <p:sp>
        <p:nvSpPr>
          <p:cNvPr id="5123" name="Rectangle 3"/>
          <p:cNvSpPr>
            <a:spLocks noGrp="1" noChangeArrowheads="1"/>
          </p:cNvSpPr>
          <p:nvPr>
            <p:ph type="body" idx="1"/>
          </p:nvPr>
        </p:nvSpPr>
        <p:spPr/>
        <p:txBody>
          <a:bodyPr/>
          <a:lstStyle/>
          <a:p>
            <a:pPr>
              <a:lnSpc>
                <a:spcPct val="90000"/>
              </a:lnSpc>
            </a:pPr>
            <a:r>
              <a:rPr lang="es-ES_tradnl" sz="2800"/>
              <a:t>Dimensiones de la semiótica (estudio de los signos)</a:t>
            </a:r>
          </a:p>
          <a:p>
            <a:pPr lvl="1">
              <a:lnSpc>
                <a:spcPct val="90000"/>
              </a:lnSpc>
            </a:pPr>
            <a:r>
              <a:rPr lang="es-ES_tradnl" sz="1800">
                <a:solidFill>
                  <a:schemeClr val="accent2"/>
                </a:solidFill>
              </a:rPr>
              <a:t>Léxica</a:t>
            </a:r>
            <a:r>
              <a:rPr lang="es-ES_tradnl" sz="1800"/>
              <a:t> se refiere a la producción de los signos.</a:t>
            </a:r>
          </a:p>
          <a:p>
            <a:pPr lvl="1">
              <a:lnSpc>
                <a:spcPct val="90000"/>
              </a:lnSpc>
            </a:pPr>
            <a:r>
              <a:rPr lang="es-ES_tradnl" sz="1800">
                <a:solidFill>
                  <a:schemeClr val="accent2"/>
                </a:solidFill>
              </a:rPr>
              <a:t>Sintáctica</a:t>
            </a:r>
            <a:r>
              <a:rPr lang="es-ES_tradnl" sz="1800"/>
              <a:t> se refiere a la combinación de atributos visuales que determinan la facilidad con la cual los signos visuales pueden ser distinguidos y reconocidos.</a:t>
            </a:r>
          </a:p>
          <a:p>
            <a:pPr lvl="1">
              <a:lnSpc>
                <a:spcPct val="90000"/>
              </a:lnSpc>
            </a:pPr>
            <a:r>
              <a:rPr lang="es-ES_tradnl" sz="1800">
                <a:solidFill>
                  <a:schemeClr val="accent2"/>
                </a:solidFill>
              </a:rPr>
              <a:t>Semántica</a:t>
            </a:r>
            <a:r>
              <a:rPr lang="es-ES_tradnl" sz="1800"/>
              <a:t> se refiere al sentido de la palabra "significado", especificando las cualidades del signo visual que le permiten representar o referirse a un objeto, proceso o concepto.</a:t>
            </a:r>
          </a:p>
          <a:p>
            <a:pPr lvl="1">
              <a:lnSpc>
                <a:spcPct val="90000"/>
              </a:lnSpc>
            </a:pPr>
            <a:r>
              <a:rPr lang="es-ES_tradnl" sz="1800">
                <a:solidFill>
                  <a:schemeClr val="accent2"/>
                </a:solidFill>
              </a:rPr>
              <a:t>Pragmática</a:t>
            </a:r>
            <a:r>
              <a:rPr lang="es-ES_tradnl" sz="1800"/>
              <a:t> se refiere al uso de los signos. Se plantea si la audiencia a la que se pretende llegar reconoce y percibe el signo con el mismo sentido con el que fue diseñado.</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Marcador de pie de página"/>
          <p:cNvSpPr>
            <a:spLocks noGrp="1"/>
          </p:cNvSpPr>
          <p:nvPr>
            <p:ph type="ftr" sz="quarter" idx="11"/>
          </p:nvPr>
        </p:nvSpPr>
        <p:spPr/>
        <p:txBody>
          <a:bodyPr/>
          <a:lstStyle/>
          <a:p>
            <a:r>
              <a:rPr lang="de-DE" dirty="0"/>
              <a:t>Gr</a:t>
            </a:r>
            <a:r>
              <a:rPr lang="de-DE" altLang="ja-JP" dirty="0"/>
              <a:t>áfica Computacional II E. Hamuy </a:t>
            </a:r>
            <a:r>
              <a:rPr lang="de-DE" altLang="ja-JP" dirty="0" smtClean="0"/>
              <a:t>2011</a:t>
            </a:r>
            <a:endParaRPr lang="de-DE" sz="1400" dirty="0"/>
          </a:p>
        </p:txBody>
      </p:sp>
      <p:sp>
        <p:nvSpPr>
          <p:cNvPr id="1026" name="Rectangle 2"/>
          <p:cNvSpPr>
            <a:spLocks noGrp="1" noChangeArrowheads="1"/>
          </p:cNvSpPr>
          <p:nvPr>
            <p:ph type="title"/>
          </p:nvPr>
        </p:nvSpPr>
        <p:spPr/>
        <p:txBody>
          <a:bodyPr/>
          <a:lstStyle/>
          <a:p>
            <a:r>
              <a:rPr lang="es-ES_tradnl"/>
              <a:t>Ret</a:t>
            </a:r>
            <a:r>
              <a:rPr lang="es-ES_tradnl" altLang="ja-JP"/>
              <a:t>órica en las Interfaces</a:t>
            </a:r>
            <a:endParaRPr lang="es-ES_tradnl"/>
          </a:p>
        </p:txBody>
      </p:sp>
      <p:sp>
        <p:nvSpPr>
          <p:cNvPr id="1027" name="Rectangle 3"/>
          <p:cNvSpPr>
            <a:spLocks noGrp="1" noChangeArrowheads="1"/>
          </p:cNvSpPr>
          <p:nvPr>
            <p:ph type="body" idx="1"/>
          </p:nvPr>
        </p:nvSpPr>
        <p:spPr/>
        <p:txBody>
          <a:bodyPr/>
          <a:lstStyle/>
          <a:p>
            <a:pPr>
              <a:lnSpc>
                <a:spcPct val="90000"/>
              </a:lnSpc>
            </a:pPr>
            <a:r>
              <a:rPr lang="es-ES_tradnl" sz="2400"/>
              <a:t>Otra dimensión semántica es la retórica que es habitualmente empleada en los IGU (Interfaz Gr</a:t>
            </a:r>
            <a:r>
              <a:rPr lang="es-ES_tradnl" altLang="ja-JP" sz="2400"/>
              <a:t>áfica de Usuario)</a:t>
            </a:r>
            <a:r>
              <a:rPr lang="es-ES_tradnl" sz="2400"/>
              <a:t>. Algunas de las estrategias retóricas de sustitución son:</a:t>
            </a:r>
            <a:endParaRPr lang="es-ES_tradnl" sz="2800"/>
          </a:p>
          <a:p>
            <a:pPr lvl="1">
              <a:lnSpc>
                <a:spcPct val="90000"/>
              </a:lnSpc>
            </a:pPr>
            <a:r>
              <a:rPr lang="es-ES_tradnl" sz="1600"/>
              <a:t>La metáfora: Algo se describe como si fuera otra cosa. Por ejemplo en los IGU decir que una pantalla de computador es un escritorio.</a:t>
            </a:r>
          </a:p>
          <a:p>
            <a:pPr lvl="1">
              <a:lnSpc>
                <a:spcPct val="90000"/>
              </a:lnSpc>
            </a:pPr>
            <a:r>
              <a:rPr lang="es-ES_tradnl" sz="1600"/>
              <a:t>La metonimia: Un tipo de metáfora en el cual un símbolo asociado es sustituido por la propia cosa. En un IGU podemos utilizar un rayo de luz para referirnos al uso de un determinado aparato eléctrico.</a:t>
            </a:r>
          </a:p>
          <a:p>
            <a:pPr lvl="1">
              <a:lnSpc>
                <a:spcPct val="90000"/>
              </a:lnSpc>
            </a:pPr>
            <a:r>
              <a:rPr lang="es-ES_tradnl" sz="1600"/>
              <a:t>La prosopopeya: La personificación de un objeto inanimado. Por ejemplo, la ayuda de un IGU representada por un hombre.</a:t>
            </a:r>
          </a:p>
          <a:p>
            <a:pPr lvl="1">
              <a:lnSpc>
                <a:spcPct val="90000"/>
              </a:lnSpc>
            </a:pPr>
            <a:r>
              <a:rPr lang="es-ES_tradnl" sz="1600"/>
              <a:t>El sinécdoque: Sustitución de una parte por el todo o el todo por una parte. Por ejemplo, un icono con la letra A hace referencia a todo el abecedario.</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Marcador de pie de página"/>
          <p:cNvSpPr>
            <a:spLocks noGrp="1"/>
          </p:cNvSpPr>
          <p:nvPr>
            <p:ph type="ftr" sz="quarter" idx="11"/>
          </p:nvPr>
        </p:nvSpPr>
        <p:spPr/>
        <p:txBody>
          <a:bodyPr/>
          <a:lstStyle/>
          <a:p>
            <a:r>
              <a:rPr lang="de-DE" dirty="0"/>
              <a:t>Gr</a:t>
            </a:r>
            <a:r>
              <a:rPr lang="de-DE" altLang="ja-JP" dirty="0"/>
              <a:t>áfica Computacional II E. Hamuy </a:t>
            </a:r>
            <a:r>
              <a:rPr lang="de-DE" altLang="ja-JP" dirty="0" smtClean="0"/>
              <a:t>2011</a:t>
            </a:r>
            <a:endParaRPr lang="de-DE" sz="1400" dirty="0"/>
          </a:p>
        </p:txBody>
      </p:sp>
      <p:sp>
        <p:nvSpPr>
          <p:cNvPr id="8194" name="Rectangle 2"/>
          <p:cNvSpPr>
            <a:spLocks noGrp="1" noChangeArrowheads="1"/>
          </p:cNvSpPr>
          <p:nvPr>
            <p:ph type="title"/>
          </p:nvPr>
        </p:nvSpPr>
        <p:spPr/>
        <p:txBody>
          <a:bodyPr/>
          <a:lstStyle/>
          <a:p>
            <a:r>
              <a:rPr lang="es-ES_tradnl"/>
              <a:t>Elementos de IGU</a:t>
            </a:r>
          </a:p>
        </p:txBody>
      </p:sp>
      <p:sp>
        <p:nvSpPr>
          <p:cNvPr id="8195" name="Rectangle 3"/>
          <p:cNvSpPr>
            <a:spLocks noGrp="1" noChangeArrowheads="1"/>
          </p:cNvSpPr>
          <p:nvPr>
            <p:ph type="body" idx="1"/>
          </p:nvPr>
        </p:nvSpPr>
        <p:spPr/>
        <p:txBody>
          <a:bodyPr/>
          <a:lstStyle/>
          <a:p>
            <a:pPr>
              <a:buFontTx/>
              <a:buNone/>
            </a:pPr>
            <a:r>
              <a:rPr lang="es-ES_tradnl" sz="2800"/>
              <a:t>Algunos elementos de un interfaz de usuario son:</a:t>
            </a:r>
          </a:p>
          <a:p>
            <a:pPr lvl="1"/>
            <a:r>
              <a:rPr lang="es-ES_tradnl" sz="1800"/>
              <a:t>Metáforas: Imágenes o conceptos que son fácilmente reconocidos, comprendidos y recordados por el usuario.</a:t>
            </a:r>
          </a:p>
          <a:p>
            <a:pPr lvl="1"/>
            <a:r>
              <a:rPr lang="es-ES_tradnl" sz="1800"/>
              <a:t>Modelos formales: Organización y representación de la información, de las funciones, de las actividades a realizar y de las reglas de comportamiento del usuario en el sistema.</a:t>
            </a:r>
          </a:p>
          <a:p>
            <a:pPr lvl="1"/>
            <a:r>
              <a:rPr lang="es-ES_tradnl" sz="1800"/>
              <a:t>Modelo de navegación: Estructura de la información, de las actividades, y de las reglas inherentes al sistema que permitan un fácil acceso y una fácil comprensión por parte del usuario del sistema en su totalidad.</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Marcador de pie de página"/>
          <p:cNvSpPr>
            <a:spLocks noGrp="1"/>
          </p:cNvSpPr>
          <p:nvPr>
            <p:ph type="ftr" sz="quarter" idx="11"/>
          </p:nvPr>
        </p:nvSpPr>
        <p:spPr/>
        <p:txBody>
          <a:bodyPr/>
          <a:lstStyle/>
          <a:p>
            <a:r>
              <a:rPr lang="de-DE" dirty="0"/>
              <a:t>Gr</a:t>
            </a:r>
            <a:r>
              <a:rPr lang="de-DE" altLang="ja-JP" dirty="0"/>
              <a:t>áfica Computacional II E. Hamuy </a:t>
            </a:r>
            <a:r>
              <a:rPr lang="de-DE" altLang="ja-JP" dirty="0" smtClean="0"/>
              <a:t>2011</a:t>
            </a:r>
            <a:endParaRPr lang="de-DE" sz="1400" dirty="0"/>
          </a:p>
        </p:txBody>
      </p:sp>
      <p:sp>
        <p:nvSpPr>
          <p:cNvPr id="9218" name="Rectangle 2"/>
          <p:cNvSpPr>
            <a:spLocks noGrp="1" noChangeArrowheads="1"/>
          </p:cNvSpPr>
          <p:nvPr>
            <p:ph type="title"/>
          </p:nvPr>
        </p:nvSpPr>
        <p:spPr/>
        <p:txBody>
          <a:bodyPr/>
          <a:lstStyle/>
          <a:p>
            <a:endParaRPr lang="es-ES" sz="3600"/>
          </a:p>
        </p:txBody>
      </p:sp>
      <p:sp>
        <p:nvSpPr>
          <p:cNvPr id="9219" name="Rectangle 3"/>
          <p:cNvSpPr>
            <a:spLocks noGrp="1" noChangeArrowheads="1"/>
          </p:cNvSpPr>
          <p:nvPr>
            <p:ph type="body" idx="1"/>
          </p:nvPr>
        </p:nvSpPr>
        <p:spPr/>
        <p:txBody>
          <a:bodyPr/>
          <a:lstStyle/>
          <a:p>
            <a:pPr lvl="1"/>
            <a:r>
              <a:rPr lang="es-ES_tradnl" sz="1800"/>
              <a:t>Apariencia: Aspecto formal y estético de los elementos que los que el usuario encuentra en el uso del programa.</a:t>
            </a:r>
          </a:p>
          <a:p>
            <a:pPr lvl="1"/>
            <a:r>
              <a:rPr lang="es-ES_tradnl" sz="1800"/>
              <a:t>Experiencia: Técnicas de interacción entre el usuario y el computador que se han demostrado eficaces y que su uso reiterado permite una adecuada utilización del sistema.</a:t>
            </a:r>
          </a:p>
          <a:p>
            <a:pPr lvl="1"/>
            <a:r>
              <a:rPr lang="es-ES_tradnl" sz="1800"/>
              <a:t>Todos estos elementos,  desarrollados adecuadamente por el diseñador,  permiten un rápido acceso del usuario al contenido de un sistema complejo sin perder la comprensión del total mientras navega a través de la información. </a:t>
            </a:r>
          </a:p>
          <a:p>
            <a:pPr lvl="1"/>
            <a:r>
              <a:rPr lang="es-ES_tradnl" sz="1800"/>
              <a:t>En ningún momento, se debe perder de vista en que una comunicación debe ser clara, simple y consistente.</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Marcador de pie de página"/>
          <p:cNvSpPr>
            <a:spLocks noGrp="1"/>
          </p:cNvSpPr>
          <p:nvPr>
            <p:ph type="ftr" sz="quarter" idx="11"/>
          </p:nvPr>
        </p:nvSpPr>
        <p:spPr/>
        <p:txBody>
          <a:bodyPr/>
          <a:lstStyle/>
          <a:p>
            <a:r>
              <a:rPr lang="de-DE" dirty="0"/>
              <a:t>Gr</a:t>
            </a:r>
            <a:r>
              <a:rPr lang="de-DE" altLang="ja-JP" dirty="0"/>
              <a:t>áfica Computacional II E. Hamuy </a:t>
            </a:r>
            <a:r>
              <a:rPr lang="de-DE" altLang="ja-JP" dirty="0" smtClean="0"/>
              <a:t>2011</a:t>
            </a:r>
            <a:endParaRPr lang="de-DE" sz="1400" dirty="0"/>
          </a:p>
        </p:txBody>
      </p:sp>
      <p:sp>
        <p:nvSpPr>
          <p:cNvPr id="10242" name="Rectangle 2"/>
          <p:cNvSpPr>
            <a:spLocks noGrp="1" noChangeArrowheads="1"/>
          </p:cNvSpPr>
          <p:nvPr>
            <p:ph type="title"/>
          </p:nvPr>
        </p:nvSpPr>
        <p:spPr/>
        <p:txBody>
          <a:bodyPr/>
          <a:lstStyle/>
          <a:p>
            <a:r>
              <a:rPr lang="es-ES_tradnl"/>
              <a:t>Dimensi</a:t>
            </a:r>
            <a:r>
              <a:rPr lang="es-ES_tradnl" altLang="ja-JP"/>
              <a:t>ón Léxica</a:t>
            </a:r>
          </a:p>
        </p:txBody>
      </p:sp>
      <p:sp>
        <p:nvSpPr>
          <p:cNvPr id="10243" name="Rectangle 3"/>
          <p:cNvSpPr>
            <a:spLocks noGrp="1" noChangeArrowheads="1"/>
          </p:cNvSpPr>
          <p:nvPr>
            <p:ph type="body" idx="1"/>
          </p:nvPr>
        </p:nvSpPr>
        <p:spPr/>
        <p:txBody>
          <a:bodyPr/>
          <a:lstStyle/>
          <a:p>
            <a:r>
              <a:rPr lang="es-ES_tradnl"/>
              <a:t>Elaboraci</a:t>
            </a:r>
            <a:r>
              <a:rPr lang="es-ES_tradnl" altLang="ja-JP"/>
              <a:t>ón de Signos</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Marcador de pie de página"/>
          <p:cNvSpPr>
            <a:spLocks noGrp="1"/>
          </p:cNvSpPr>
          <p:nvPr>
            <p:ph type="ftr" sz="quarter" idx="11"/>
          </p:nvPr>
        </p:nvSpPr>
        <p:spPr/>
        <p:txBody>
          <a:bodyPr/>
          <a:lstStyle/>
          <a:p>
            <a:r>
              <a:rPr lang="de-DE" dirty="0"/>
              <a:t>Gr</a:t>
            </a:r>
            <a:r>
              <a:rPr lang="de-DE" altLang="ja-JP" dirty="0"/>
              <a:t>áfica Computacional II E. Hamuy </a:t>
            </a:r>
            <a:r>
              <a:rPr lang="de-DE" altLang="ja-JP" dirty="0" smtClean="0"/>
              <a:t>2011</a:t>
            </a:r>
            <a:endParaRPr lang="de-DE" sz="1400" dirty="0"/>
          </a:p>
        </p:txBody>
      </p:sp>
      <p:sp>
        <p:nvSpPr>
          <p:cNvPr id="12290" name="Rectangle 2"/>
          <p:cNvSpPr>
            <a:spLocks noGrp="1" noChangeArrowheads="1"/>
          </p:cNvSpPr>
          <p:nvPr>
            <p:ph type="title"/>
          </p:nvPr>
        </p:nvSpPr>
        <p:spPr/>
        <p:txBody>
          <a:bodyPr/>
          <a:lstStyle/>
          <a:p>
            <a:r>
              <a:rPr lang="es-ES_tradnl"/>
              <a:t>Entorno de Trabajo</a:t>
            </a:r>
          </a:p>
        </p:txBody>
      </p:sp>
      <p:sp>
        <p:nvSpPr>
          <p:cNvPr id="12291" name="Rectangle 3"/>
          <p:cNvSpPr>
            <a:spLocks noGrp="1" noChangeArrowheads="1"/>
          </p:cNvSpPr>
          <p:nvPr>
            <p:ph type="body" idx="1"/>
          </p:nvPr>
        </p:nvSpPr>
        <p:spPr/>
        <p:txBody>
          <a:bodyPr/>
          <a:lstStyle/>
          <a:p>
            <a:r>
              <a:rPr lang="es-ES_tradnl"/>
              <a:t>Herramientas Digitales</a:t>
            </a:r>
          </a:p>
          <a:p>
            <a:pPr lvl="1"/>
            <a:r>
              <a:rPr lang="es-ES_tradnl"/>
              <a:t>Illustrator</a:t>
            </a:r>
          </a:p>
          <a:p>
            <a:pPr lvl="1"/>
            <a:r>
              <a:rPr lang="es-ES_tradnl"/>
              <a:t>Photoshop</a:t>
            </a:r>
          </a:p>
          <a:p>
            <a:r>
              <a:rPr lang="es-ES_tradnl"/>
              <a:t>Modos de Color</a:t>
            </a:r>
          </a:p>
          <a:p>
            <a:r>
              <a:rPr lang="es-ES_tradnl"/>
              <a:t>Profundidad de Color</a:t>
            </a:r>
          </a:p>
          <a:p>
            <a:r>
              <a:rPr lang="es-ES_tradnl"/>
              <a:t>Resoluci</a:t>
            </a:r>
            <a:r>
              <a:rPr lang="es-ES_tradnl" altLang="ja-JP"/>
              <a:t>ón y Tamaño Imagen</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Marcador de pie de página"/>
          <p:cNvSpPr>
            <a:spLocks noGrp="1"/>
          </p:cNvSpPr>
          <p:nvPr>
            <p:ph type="ftr" sz="quarter" idx="11"/>
          </p:nvPr>
        </p:nvSpPr>
        <p:spPr/>
        <p:txBody>
          <a:bodyPr/>
          <a:lstStyle/>
          <a:p>
            <a:r>
              <a:rPr lang="de-DE" dirty="0"/>
              <a:t>Gr</a:t>
            </a:r>
            <a:r>
              <a:rPr lang="de-DE" altLang="ja-JP" dirty="0"/>
              <a:t>áfica Computacional II E. Hamuy </a:t>
            </a:r>
            <a:r>
              <a:rPr lang="de-DE" altLang="ja-JP" dirty="0" smtClean="0"/>
              <a:t>2011</a:t>
            </a:r>
            <a:endParaRPr lang="de-DE" sz="1400" dirty="0"/>
          </a:p>
        </p:txBody>
      </p:sp>
      <p:sp>
        <p:nvSpPr>
          <p:cNvPr id="15362" name="Rectangle 2"/>
          <p:cNvSpPr>
            <a:spLocks noGrp="1" noChangeArrowheads="1"/>
          </p:cNvSpPr>
          <p:nvPr>
            <p:ph type="title"/>
          </p:nvPr>
        </p:nvSpPr>
        <p:spPr/>
        <p:txBody>
          <a:bodyPr/>
          <a:lstStyle/>
          <a:p>
            <a:r>
              <a:rPr lang="es-ES_tradnl"/>
              <a:t>T</a:t>
            </a:r>
            <a:r>
              <a:rPr lang="es-ES_tradnl" altLang="ja-JP"/>
              <a:t>écnicas Illustrator</a:t>
            </a:r>
          </a:p>
        </p:txBody>
      </p:sp>
      <p:sp>
        <p:nvSpPr>
          <p:cNvPr id="15363" name="Rectangle 3"/>
          <p:cNvSpPr>
            <a:spLocks noGrp="1" noChangeArrowheads="1"/>
          </p:cNvSpPr>
          <p:nvPr>
            <p:ph type="body" idx="1"/>
          </p:nvPr>
        </p:nvSpPr>
        <p:spPr/>
        <p:txBody>
          <a:bodyPr/>
          <a:lstStyle/>
          <a:p>
            <a:pPr>
              <a:lnSpc>
                <a:spcPct val="90000"/>
              </a:lnSpc>
            </a:pPr>
            <a:r>
              <a:rPr lang="es-ES_tradnl" sz="2800"/>
              <a:t>Contornear Trazados</a:t>
            </a:r>
          </a:p>
          <a:p>
            <a:pPr>
              <a:lnSpc>
                <a:spcPct val="90000"/>
              </a:lnSpc>
            </a:pPr>
            <a:r>
              <a:rPr lang="es-ES_tradnl" sz="2800"/>
              <a:t>Desplazar Rellenos</a:t>
            </a:r>
          </a:p>
          <a:p>
            <a:pPr>
              <a:lnSpc>
                <a:spcPct val="90000"/>
              </a:lnSpc>
            </a:pPr>
            <a:r>
              <a:rPr lang="es-ES_tradnl" sz="2800"/>
              <a:t>Expandir Apariencia</a:t>
            </a:r>
          </a:p>
          <a:p>
            <a:pPr>
              <a:lnSpc>
                <a:spcPct val="90000"/>
              </a:lnSpc>
            </a:pPr>
            <a:r>
              <a:rPr lang="es-ES_tradnl" sz="2800"/>
              <a:t>Simplificar</a:t>
            </a:r>
          </a:p>
          <a:p>
            <a:pPr>
              <a:lnSpc>
                <a:spcPct val="90000"/>
              </a:lnSpc>
            </a:pPr>
            <a:r>
              <a:rPr lang="es-ES_tradnl" sz="2800"/>
              <a:t>Buscatrazos</a:t>
            </a:r>
          </a:p>
          <a:p>
            <a:pPr>
              <a:lnSpc>
                <a:spcPct val="90000"/>
              </a:lnSpc>
            </a:pPr>
            <a:r>
              <a:rPr lang="es-ES_tradnl" sz="2800"/>
              <a:t>Tramas</a:t>
            </a:r>
          </a:p>
          <a:p>
            <a:pPr>
              <a:lnSpc>
                <a:spcPct val="90000"/>
              </a:lnSpc>
            </a:pPr>
            <a:r>
              <a:rPr lang="es-ES_tradnl" sz="2800"/>
              <a:t>Swatches</a:t>
            </a:r>
          </a:p>
          <a:p>
            <a:pPr>
              <a:lnSpc>
                <a:spcPct val="90000"/>
              </a:lnSpc>
            </a:pPr>
            <a:r>
              <a:rPr lang="es-ES_tradnl" sz="2800"/>
              <a:t>Grilla</a:t>
            </a:r>
          </a:p>
          <a:p>
            <a:pPr>
              <a:lnSpc>
                <a:spcPct val="90000"/>
              </a:lnSpc>
            </a:pPr>
            <a:r>
              <a:rPr lang="es-ES_tradnl" sz="2800"/>
              <a:t>Transformar</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Marcador de pie de página"/>
          <p:cNvSpPr>
            <a:spLocks noGrp="1"/>
          </p:cNvSpPr>
          <p:nvPr>
            <p:ph type="ftr" sz="quarter" idx="11"/>
          </p:nvPr>
        </p:nvSpPr>
        <p:spPr/>
        <p:txBody>
          <a:bodyPr/>
          <a:lstStyle/>
          <a:p>
            <a:r>
              <a:rPr lang="de-DE" dirty="0"/>
              <a:t>Gr</a:t>
            </a:r>
            <a:r>
              <a:rPr lang="de-DE" altLang="ja-JP" dirty="0"/>
              <a:t>áfica Computacional II E. Hamuy </a:t>
            </a:r>
            <a:r>
              <a:rPr lang="de-DE" altLang="ja-JP" dirty="0" smtClean="0"/>
              <a:t>2011</a:t>
            </a:r>
            <a:endParaRPr lang="de-DE" sz="1400" dirty="0"/>
          </a:p>
        </p:txBody>
      </p:sp>
      <p:sp>
        <p:nvSpPr>
          <p:cNvPr id="17410" name="Rectangle 2"/>
          <p:cNvSpPr>
            <a:spLocks noGrp="1" noChangeArrowheads="1"/>
          </p:cNvSpPr>
          <p:nvPr>
            <p:ph type="title"/>
          </p:nvPr>
        </p:nvSpPr>
        <p:spPr/>
        <p:txBody>
          <a:bodyPr/>
          <a:lstStyle/>
          <a:p>
            <a:r>
              <a:rPr lang="es-ES_tradnl"/>
              <a:t>T</a:t>
            </a:r>
            <a:r>
              <a:rPr lang="es-ES_tradnl" altLang="ja-JP"/>
              <a:t>écnicas Photoshop</a:t>
            </a:r>
          </a:p>
        </p:txBody>
      </p:sp>
      <p:sp>
        <p:nvSpPr>
          <p:cNvPr id="17411" name="Rectangle 3"/>
          <p:cNvSpPr>
            <a:spLocks noGrp="1" noChangeArrowheads="1"/>
          </p:cNvSpPr>
          <p:nvPr>
            <p:ph type="body" idx="1"/>
          </p:nvPr>
        </p:nvSpPr>
        <p:spPr/>
        <p:txBody>
          <a:bodyPr/>
          <a:lstStyle/>
          <a:p>
            <a:r>
              <a:rPr lang="es-ES_tradnl"/>
              <a:t>Automatizar / Acciones</a:t>
            </a:r>
          </a:p>
          <a:p>
            <a:r>
              <a:rPr lang="es-ES_tradnl"/>
              <a:t>Indexar</a:t>
            </a:r>
          </a:p>
          <a:p>
            <a:r>
              <a:rPr lang="es-ES_tradnl"/>
              <a:t>Redimensionar / Tamaño Imagen</a:t>
            </a:r>
          </a:p>
          <a:p>
            <a:endParaRPr lang="es-ES_tradnl"/>
          </a:p>
        </p:txBody>
      </p:sp>
    </p:spTree>
  </p:cSld>
  <p:clrMapOvr>
    <a:masterClrMapping/>
  </p:clrMapOvr>
</p:sld>
</file>

<file path=ppt/theme/theme1.xml><?xml version="1.0" encoding="utf-8"?>
<a:theme xmlns:a="http://schemas.openxmlformats.org/drawingml/2006/main" name="PlantillaGC">
  <a:themeElements>
    <a:clrScheme name="">
      <a:dk1>
        <a:srgbClr val="005239"/>
      </a:dk1>
      <a:lt1>
        <a:srgbClr val="FFFFFF"/>
      </a:lt1>
      <a:dk2>
        <a:srgbClr val="2B8000"/>
      </a:dk2>
      <a:lt2>
        <a:srgbClr val="004258"/>
      </a:lt2>
      <a:accent1>
        <a:srgbClr val="FFFFFF"/>
      </a:accent1>
      <a:accent2>
        <a:srgbClr val="993300"/>
      </a:accent2>
      <a:accent3>
        <a:srgbClr val="ACC0AA"/>
      </a:accent3>
      <a:accent4>
        <a:srgbClr val="DADADA"/>
      </a:accent4>
      <a:accent5>
        <a:srgbClr val="FFFFFF"/>
      </a:accent5>
      <a:accent6>
        <a:srgbClr val="8A2D00"/>
      </a:accent6>
      <a:hlink>
        <a:srgbClr val="FFFFFF"/>
      </a:hlink>
      <a:folHlink>
        <a:srgbClr val="FFFFFF"/>
      </a:folHlink>
    </a:clrScheme>
    <a:fontScheme name="PlantillaGC">
      <a:majorFont>
        <a:latin typeface="Arial"/>
        <a:ea typeface="Osaka"/>
        <a:cs typeface=""/>
      </a:majorFont>
      <a:minorFont>
        <a:latin typeface="Verdana"/>
        <a:ea typeface="Osaka"/>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s-ES_tradnl" sz="2400" b="0" i="0" u="none" strike="noStrike" cap="none" normalizeH="0" baseline="0" smtClean="0">
            <a:ln>
              <a:noFill/>
            </a:ln>
            <a:solidFill>
              <a:schemeClr val="tx1"/>
            </a:solidFill>
            <a:effectLst/>
            <a:latin typeface="Arial" charset="0"/>
            <a:ea typeface="ＭＳ Ｐゴシック" pitchFamily="1"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s-ES_tradnl" sz="2400" b="0" i="0" u="none" strike="noStrike" cap="none" normalizeH="0" baseline="0" smtClean="0">
            <a:ln>
              <a:noFill/>
            </a:ln>
            <a:solidFill>
              <a:schemeClr val="tx1"/>
            </a:solidFill>
            <a:effectLst/>
            <a:latin typeface="Arial" charset="0"/>
            <a:ea typeface="ＭＳ Ｐゴシック" pitchFamily="1" charset="-128"/>
          </a:defRPr>
        </a:defPPr>
      </a:lstStyle>
    </a:lnDef>
  </a:objectDefaults>
  <a:extraClrSchemeLst>
    <a:extraClrScheme>
      <a:clrScheme name="PlantillaGC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PlantillaGC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PlantillaGC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PlantillaGC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PlantillaGC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PlantillaGC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PlantillaGC 7">
        <a:dk1>
          <a:srgbClr val="5C1F00"/>
        </a:dk1>
        <a:lt1>
          <a:srgbClr val="FFFFFF"/>
        </a:lt1>
        <a:dk2>
          <a:srgbClr val="800000"/>
        </a:dk2>
        <a:lt2>
          <a:srgbClr val="DFD293"/>
        </a:lt2>
        <a:accent1>
          <a:srgbClr val="713E39"/>
        </a:accent1>
        <a:accent2>
          <a:srgbClr val="BE7960"/>
        </a:accent2>
        <a:accent3>
          <a:srgbClr val="C0AAAA"/>
        </a:accent3>
        <a:accent4>
          <a:srgbClr val="DADADA"/>
        </a:accent4>
        <a:accent5>
          <a:srgbClr val="BBAFAE"/>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PlantillaGC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PlantillaGC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PlantillaGC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PlantillaGC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PlantillaGC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iMac-EHA:Applications:Microsoft Office 2004:Plantillas:Mis plantillas:PlantillaGC.pot</Template>
  <TotalTime>39</TotalTime>
  <Words>602</Words>
  <Application>Microsoft Office PowerPoint</Application>
  <PresentationFormat>Presentación en pantalla (4:3)</PresentationFormat>
  <Paragraphs>55</Paragraphs>
  <Slides>9</Slides>
  <Notes>0</Notes>
  <HiddenSlides>0</HiddenSlides>
  <MMClips>0</MMClips>
  <ScaleCrop>false</ScaleCrop>
  <HeadingPairs>
    <vt:vector size="6" baseType="variant">
      <vt:variant>
        <vt:lpstr>Fuentes usadas</vt:lpstr>
      </vt:variant>
      <vt:variant>
        <vt:i4>4</vt:i4>
      </vt:variant>
      <vt:variant>
        <vt:lpstr>Tema</vt:lpstr>
      </vt:variant>
      <vt:variant>
        <vt:i4>1</vt:i4>
      </vt:variant>
      <vt:variant>
        <vt:lpstr>Títulos de diapositiva</vt:lpstr>
      </vt:variant>
      <vt:variant>
        <vt:i4>9</vt:i4>
      </vt:variant>
    </vt:vector>
  </HeadingPairs>
  <TitlesOfParts>
    <vt:vector size="14" baseType="lpstr">
      <vt:lpstr>Arial</vt:lpstr>
      <vt:lpstr>ＭＳ Ｐゴシック</vt:lpstr>
      <vt:lpstr>Osaka</vt:lpstr>
      <vt:lpstr>Verdana</vt:lpstr>
      <vt:lpstr>PlantillaGC</vt:lpstr>
      <vt:lpstr>Herramientas DGD - II</vt:lpstr>
      <vt:lpstr>Diseño de Signos</vt:lpstr>
      <vt:lpstr>Retórica en las Interfaces</vt:lpstr>
      <vt:lpstr>Elementos de IGU</vt:lpstr>
      <vt:lpstr>Diapositiva 5</vt:lpstr>
      <vt:lpstr>Dimensión Léxica</vt:lpstr>
      <vt:lpstr>Entorno de Trabajo</vt:lpstr>
      <vt:lpstr>Técnicas Illustrator</vt:lpstr>
      <vt:lpstr>Técnicas Photoshop</vt:lpstr>
    </vt:vector>
  </TitlesOfParts>
  <Company>Universidad de Chile</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Herramientas DGD - I</dc:title>
  <dc:creator>Eduardo Hamuy Pinto</dc:creator>
  <cp:lastModifiedBy>alumnosc13</cp:lastModifiedBy>
  <cp:revision>4</cp:revision>
  <dcterms:created xsi:type="dcterms:W3CDTF">2009-03-24T10:53:27Z</dcterms:created>
  <dcterms:modified xsi:type="dcterms:W3CDTF">2011-04-05T11:30:13Z</dcterms:modified>
</cp:coreProperties>
</file>

<file path=docProps/thumbnail.jpeg>
</file>