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B2184"/>
    <a:srgbClr val="000000"/>
    <a:srgbClr val="FF09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FE81A7-86C7-E844-B848-1C8BECDA4BB3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D57B4A0B-E4E7-184F-BE4E-E12E1445845D}">
      <dgm:prSet phldrT="[Texto]"/>
      <dgm:spPr/>
      <dgm:t>
        <a:bodyPr/>
        <a:lstStyle/>
        <a:p>
          <a:r>
            <a:rPr lang="es-ES_tradnl" dirty="0" smtClean="0"/>
            <a:t>Analizar la </a:t>
          </a:r>
          <a:r>
            <a:rPr lang="es-ES_tradnl" dirty="0" err="1" smtClean="0"/>
            <a:t>situación</a:t>
          </a:r>
          <a:r>
            <a:rPr lang="es-ES_tradnl" dirty="0" smtClean="0"/>
            <a:t> y o el problema</a:t>
          </a:r>
          <a:endParaRPr lang="es-ES_tradnl" dirty="0"/>
        </a:p>
      </dgm:t>
    </dgm:pt>
    <dgm:pt modelId="{6F317DF6-64B2-EC43-9E86-9A2752380759}" type="parTrans" cxnId="{ECF24062-7741-1B4A-A61E-FE00DC3EF4AD}">
      <dgm:prSet/>
      <dgm:spPr/>
      <dgm:t>
        <a:bodyPr/>
        <a:lstStyle/>
        <a:p>
          <a:endParaRPr lang="es-ES_tradnl"/>
        </a:p>
      </dgm:t>
    </dgm:pt>
    <dgm:pt modelId="{43CB5E56-7BC4-2044-BBFD-BF0C51B68541}" type="sibTrans" cxnId="{ECF24062-7741-1B4A-A61E-FE00DC3EF4AD}">
      <dgm:prSet/>
      <dgm:spPr/>
      <dgm:t>
        <a:bodyPr/>
        <a:lstStyle/>
        <a:p>
          <a:endParaRPr lang="es-ES_tradnl"/>
        </a:p>
      </dgm:t>
    </dgm:pt>
    <dgm:pt modelId="{EC72DAE0-57DE-9343-AF72-C970DCAE8EE6}">
      <dgm:prSet phldrT="[Texto]"/>
      <dgm:spPr/>
      <dgm:t>
        <a:bodyPr/>
        <a:lstStyle/>
        <a:p>
          <a:r>
            <a:rPr lang="es-ES_tradnl" dirty="0" smtClean="0"/>
            <a:t>An</a:t>
          </a:r>
          <a:r>
            <a:rPr lang="es-ES_tradnl" dirty="0" smtClean="0"/>
            <a:t>álisis de datos</a:t>
          </a:r>
          <a:endParaRPr lang="es-ES_tradnl" dirty="0"/>
        </a:p>
      </dgm:t>
    </dgm:pt>
    <dgm:pt modelId="{BCD7C21A-9E19-1F47-816B-5C62E2AEAB7E}" type="parTrans" cxnId="{ED598BE9-0410-134E-887B-066E7A55C1F1}">
      <dgm:prSet/>
      <dgm:spPr/>
      <dgm:t>
        <a:bodyPr/>
        <a:lstStyle/>
        <a:p>
          <a:endParaRPr lang="es-ES_tradnl"/>
        </a:p>
      </dgm:t>
    </dgm:pt>
    <dgm:pt modelId="{3DF497C9-74E1-3745-8D62-ACBB80CC6309}" type="sibTrans" cxnId="{ED598BE9-0410-134E-887B-066E7A55C1F1}">
      <dgm:prSet/>
      <dgm:spPr/>
      <dgm:t>
        <a:bodyPr/>
        <a:lstStyle/>
        <a:p>
          <a:endParaRPr lang="es-ES_tradnl"/>
        </a:p>
      </dgm:t>
    </dgm:pt>
    <dgm:pt modelId="{721EB49D-BB8F-CF4F-A178-372B3468597A}">
      <dgm:prSet/>
      <dgm:spPr/>
      <dgm:t>
        <a:bodyPr/>
        <a:lstStyle/>
        <a:p>
          <a:r>
            <a:rPr lang="es-ES_tradnl" dirty="0" smtClean="0"/>
            <a:t>Investigar</a:t>
          </a:r>
          <a:endParaRPr lang="es-ES_tradnl" dirty="0"/>
        </a:p>
      </dgm:t>
    </dgm:pt>
    <dgm:pt modelId="{583F92B8-1B1B-A04E-A369-B030FDCB257D}" type="parTrans" cxnId="{E52C0C27-1641-4C49-B9EC-7C76FCA62EDF}">
      <dgm:prSet/>
      <dgm:spPr/>
      <dgm:t>
        <a:bodyPr/>
        <a:lstStyle/>
        <a:p>
          <a:endParaRPr lang="es-ES_tradnl"/>
        </a:p>
      </dgm:t>
    </dgm:pt>
    <dgm:pt modelId="{500396CC-5DA0-2D47-BD35-15DA79ABEE73}" type="sibTrans" cxnId="{E52C0C27-1641-4C49-B9EC-7C76FCA62EDF}">
      <dgm:prSet/>
      <dgm:spPr/>
      <dgm:t>
        <a:bodyPr/>
        <a:lstStyle/>
        <a:p>
          <a:endParaRPr lang="es-ES_tradnl"/>
        </a:p>
      </dgm:t>
    </dgm:pt>
    <dgm:pt modelId="{9796B3BB-C217-C040-B6D7-747F21C7563F}">
      <dgm:prSet/>
      <dgm:spPr/>
      <dgm:t>
        <a:bodyPr/>
        <a:lstStyle/>
        <a:p>
          <a:r>
            <a:rPr lang="es-ES_tradnl" dirty="0" smtClean="0"/>
            <a:t>Desarrollar un marco te</a:t>
          </a:r>
          <a:r>
            <a:rPr lang="es-ES_tradnl" dirty="0" smtClean="0"/>
            <a:t>órico</a:t>
          </a:r>
          <a:endParaRPr lang="es-ES_tradnl" dirty="0"/>
        </a:p>
      </dgm:t>
    </dgm:pt>
    <dgm:pt modelId="{6FDD8EA2-2EA9-B74F-9F45-311F392A2219}" type="parTrans" cxnId="{1E4375C4-7B9B-444D-82DD-F638CC8BEF58}">
      <dgm:prSet/>
      <dgm:spPr/>
      <dgm:t>
        <a:bodyPr/>
        <a:lstStyle/>
        <a:p>
          <a:endParaRPr lang="es-ES_tradnl"/>
        </a:p>
      </dgm:t>
    </dgm:pt>
    <dgm:pt modelId="{29725DF4-A11E-F141-A309-C039646365B2}" type="sibTrans" cxnId="{1E4375C4-7B9B-444D-82DD-F638CC8BEF58}">
      <dgm:prSet/>
      <dgm:spPr/>
      <dgm:t>
        <a:bodyPr/>
        <a:lstStyle/>
        <a:p>
          <a:endParaRPr lang="es-ES_tradnl"/>
        </a:p>
      </dgm:t>
    </dgm:pt>
    <dgm:pt modelId="{07F0C649-4232-1545-8B78-02FA75F93C80}">
      <dgm:prSet/>
      <dgm:spPr/>
      <dgm:t>
        <a:bodyPr/>
        <a:lstStyle/>
        <a:p>
          <a:r>
            <a:rPr lang="es-ES_tradnl" dirty="0" smtClean="0"/>
            <a:t>Proceso creativo</a:t>
          </a:r>
          <a:endParaRPr lang="es-ES_tradnl" dirty="0"/>
        </a:p>
      </dgm:t>
    </dgm:pt>
    <dgm:pt modelId="{0F6AA53B-AEFB-0E49-BBC3-7C7D48E90CA9}" type="parTrans" cxnId="{60FDBBE3-1C82-2340-88EB-8A8D76161CEB}">
      <dgm:prSet/>
      <dgm:spPr/>
      <dgm:t>
        <a:bodyPr/>
        <a:lstStyle/>
        <a:p>
          <a:endParaRPr lang="es-ES_tradnl"/>
        </a:p>
      </dgm:t>
    </dgm:pt>
    <dgm:pt modelId="{0FA79ABA-5A97-8346-B364-CD9DBEFB8582}" type="sibTrans" cxnId="{60FDBBE3-1C82-2340-88EB-8A8D76161CEB}">
      <dgm:prSet/>
      <dgm:spPr/>
      <dgm:t>
        <a:bodyPr/>
        <a:lstStyle/>
        <a:p>
          <a:endParaRPr lang="es-ES_tradnl"/>
        </a:p>
      </dgm:t>
    </dgm:pt>
    <dgm:pt modelId="{5E37B1CD-5FF6-4746-9757-57BFB6B01D83}">
      <dgm:prSet/>
      <dgm:spPr/>
      <dgm:t>
        <a:bodyPr/>
        <a:lstStyle/>
        <a:p>
          <a:r>
            <a:rPr lang="es-ES_tradnl" dirty="0" smtClean="0"/>
            <a:t>Selección mejor soluci</a:t>
          </a:r>
          <a:r>
            <a:rPr lang="es-ES_tradnl" dirty="0" smtClean="0"/>
            <a:t>ó</a:t>
          </a:r>
          <a:r>
            <a:rPr lang="es-ES_tradnl" dirty="0" smtClean="0"/>
            <a:t>n</a:t>
          </a:r>
        </a:p>
      </dgm:t>
    </dgm:pt>
    <dgm:pt modelId="{C9957698-F519-1E47-AE3C-D91E305DD5F1}" type="parTrans" cxnId="{5C838388-BD79-5744-8A20-9ADE5265A3AA}">
      <dgm:prSet/>
      <dgm:spPr/>
      <dgm:t>
        <a:bodyPr/>
        <a:lstStyle/>
        <a:p>
          <a:endParaRPr lang="es-ES_tradnl"/>
        </a:p>
      </dgm:t>
    </dgm:pt>
    <dgm:pt modelId="{DDD53764-56C1-C643-8EB0-7322E43550BE}" type="sibTrans" cxnId="{5C838388-BD79-5744-8A20-9ADE5265A3AA}">
      <dgm:prSet/>
      <dgm:spPr/>
      <dgm:t>
        <a:bodyPr/>
        <a:lstStyle/>
        <a:p>
          <a:endParaRPr lang="es-ES_tradnl"/>
        </a:p>
      </dgm:t>
    </dgm:pt>
    <dgm:pt modelId="{FE8248D7-8184-5F48-A65A-ACA75408C7DB}">
      <dgm:prSet/>
      <dgm:spPr/>
      <dgm:t>
        <a:bodyPr/>
        <a:lstStyle/>
        <a:p>
          <a:r>
            <a:rPr lang="es-ES_tradnl" dirty="0" smtClean="0"/>
            <a:t>Prototipo</a:t>
          </a:r>
          <a:endParaRPr lang="es-ES_tradnl" dirty="0"/>
        </a:p>
      </dgm:t>
    </dgm:pt>
    <dgm:pt modelId="{CDC6F4DC-BF95-A24E-BD2F-DE94AD0DB720}" type="parTrans" cxnId="{278A1F5C-634A-B941-9277-DF60BA5ADB76}">
      <dgm:prSet/>
      <dgm:spPr/>
      <dgm:t>
        <a:bodyPr/>
        <a:lstStyle/>
        <a:p>
          <a:endParaRPr lang="es-ES_tradnl"/>
        </a:p>
      </dgm:t>
    </dgm:pt>
    <dgm:pt modelId="{59EC1135-0666-AA47-93A4-D8E928A4A930}" type="sibTrans" cxnId="{278A1F5C-634A-B941-9277-DF60BA5ADB76}">
      <dgm:prSet/>
      <dgm:spPr/>
      <dgm:t>
        <a:bodyPr/>
        <a:lstStyle/>
        <a:p>
          <a:endParaRPr lang="es-ES_tradnl"/>
        </a:p>
      </dgm:t>
    </dgm:pt>
    <dgm:pt modelId="{E447C38C-5847-664C-BBC0-E025DF8BBFA9}" type="pres">
      <dgm:prSet presAssocID="{9CFE81A7-86C7-E844-B848-1C8BECDA4BB3}" presName="Name0" presStyleCnt="0">
        <dgm:presLayoutVars>
          <dgm:dir/>
          <dgm:resizeHandles val="exact"/>
        </dgm:presLayoutVars>
      </dgm:prSet>
      <dgm:spPr/>
    </dgm:pt>
    <dgm:pt modelId="{0ACE238D-B11D-474A-B9C4-35DA28A1A3C2}" type="pres">
      <dgm:prSet presAssocID="{D57B4A0B-E4E7-184F-BE4E-E12E1445845D}" presName="node" presStyleLbl="node1" presStyleIdx="0" presStyleCnt="7" custScaleX="565078" custScaleY="904889" custLinFactX="42988" custLinFactNeighborX="100000" custLinFactNeighborY="-9099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44E9568-D7BE-6E4E-A859-AA72A9AF6335}" type="pres">
      <dgm:prSet presAssocID="{43CB5E56-7BC4-2044-BBFD-BF0C51B68541}" presName="sibTrans" presStyleLbl="sibTrans2D1" presStyleIdx="0" presStyleCnt="6"/>
      <dgm:spPr/>
    </dgm:pt>
    <dgm:pt modelId="{E877A070-0725-894C-88BB-58D66B652F3F}" type="pres">
      <dgm:prSet presAssocID="{43CB5E56-7BC4-2044-BBFD-BF0C51B68541}" presName="connectorText" presStyleLbl="sibTrans2D1" presStyleIdx="0" presStyleCnt="6"/>
      <dgm:spPr/>
    </dgm:pt>
    <dgm:pt modelId="{E5CD0A99-22B6-794D-AC84-FBB93E03B9E4}" type="pres">
      <dgm:prSet presAssocID="{9796B3BB-C217-C040-B6D7-747F21C7563F}" presName="node" presStyleLbl="node1" presStyleIdx="1" presStyleCnt="7" custScaleX="565078" custScaleY="904889" custLinFactX="1886" custLinFactY="5158" custLinFactNeighborX="100000" custLinFactNeighborY="100000">
        <dgm:presLayoutVars>
          <dgm:bulletEnabled val="1"/>
        </dgm:presLayoutVars>
      </dgm:prSet>
      <dgm:spPr/>
    </dgm:pt>
    <dgm:pt modelId="{21A0DB54-AE54-1242-85F4-E2E44A4566DA}" type="pres">
      <dgm:prSet presAssocID="{29725DF4-A11E-F141-A309-C039646365B2}" presName="sibTrans" presStyleLbl="sibTrans2D1" presStyleIdx="1" presStyleCnt="6"/>
      <dgm:spPr/>
    </dgm:pt>
    <dgm:pt modelId="{83BCC30D-E9A2-0C45-9254-AFDF6712F3E2}" type="pres">
      <dgm:prSet presAssocID="{29725DF4-A11E-F141-A309-C039646365B2}" presName="connectorText" presStyleLbl="sibTrans2D1" presStyleIdx="1" presStyleCnt="6"/>
      <dgm:spPr/>
    </dgm:pt>
    <dgm:pt modelId="{115E12CE-51C3-5B44-841D-F0E5315119B4}" type="pres">
      <dgm:prSet presAssocID="{721EB49D-BB8F-CF4F-A178-372B3468597A}" presName="node" presStyleLbl="node1" presStyleIdx="2" presStyleCnt="7" custScaleX="565078" custScaleY="904889" custLinFactNeighborX="45763" custLinFactNeighborY="-84796">
        <dgm:presLayoutVars>
          <dgm:bulletEnabled val="1"/>
        </dgm:presLayoutVars>
      </dgm:prSet>
      <dgm:spPr/>
    </dgm:pt>
    <dgm:pt modelId="{170443CE-41E1-C746-A159-C3FAE1C57A99}" type="pres">
      <dgm:prSet presAssocID="{500396CC-5DA0-2D47-BD35-15DA79ABEE73}" presName="sibTrans" presStyleLbl="sibTrans2D1" presStyleIdx="2" presStyleCnt="6"/>
      <dgm:spPr/>
    </dgm:pt>
    <dgm:pt modelId="{A785D700-FCA8-474D-864F-186CEFB57CA7}" type="pres">
      <dgm:prSet presAssocID="{500396CC-5DA0-2D47-BD35-15DA79ABEE73}" presName="connectorText" presStyleLbl="sibTrans2D1" presStyleIdx="2" presStyleCnt="6"/>
      <dgm:spPr/>
    </dgm:pt>
    <dgm:pt modelId="{809FCD43-6FAC-6C4B-ADB3-244BB344CD0F}" type="pres">
      <dgm:prSet presAssocID="{EC72DAE0-57DE-9343-AF72-C970DCAE8EE6}" presName="node" presStyleLbl="node1" presStyleIdx="3" presStyleCnt="7" custScaleX="565078" custScaleY="904889" custLinFactY="5158" custLinFactNeighborX="-47684" custLinFactNeighborY="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2EC37C2-AB23-1642-A82C-44E79692805D}" type="pres">
      <dgm:prSet presAssocID="{3DF497C9-74E1-3745-8D62-ACBB80CC6309}" presName="sibTrans" presStyleLbl="sibTrans2D1" presStyleIdx="3" presStyleCnt="6"/>
      <dgm:spPr/>
    </dgm:pt>
    <dgm:pt modelId="{B9C4CC2E-4525-A74B-A559-528EC76F02FD}" type="pres">
      <dgm:prSet presAssocID="{3DF497C9-74E1-3745-8D62-ACBB80CC6309}" presName="connectorText" presStyleLbl="sibTrans2D1" presStyleIdx="3" presStyleCnt="6"/>
      <dgm:spPr/>
    </dgm:pt>
    <dgm:pt modelId="{2436F925-047C-2F4B-B596-5766A48BFE52}" type="pres">
      <dgm:prSet presAssocID="{07F0C649-4232-1545-8B78-02FA75F93C80}" presName="node" presStyleLbl="node1" presStyleIdx="4" presStyleCnt="7" custScaleX="565078" custScaleY="904889" custLinFactX="-16748" custLinFactNeighborX="-100000" custLinFactNeighborY="-81978">
        <dgm:presLayoutVars>
          <dgm:bulletEnabled val="1"/>
        </dgm:presLayoutVars>
      </dgm:prSet>
      <dgm:spPr/>
    </dgm:pt>
    <dgm:pt modelId="{4577917E-3752-934E-BC12-E088EC8F8534}" type="pres">
      <dgm:prSet presAssocID="{0FA79ABA-5A97-8346-B364-CD9DBEFB8582}" presName="sibTrans" presStyleLbl="sibTrans2D1" presStyleIdx="4" presStyleCnt="6"/>
      <dgm:spPr/>
    </dgm:pt>
    <dgm:pt modelId="{014C5B12-6D73-8446-A566-8EF6B1DFA1D2}" type="pres">
      <dgm:prSet presAssocID="{0FA79ABA-5A97-8346-B364-CD9DBEFB8582}" presName="connectorText" presStyleLbl="sibTrans2D1" presStyleIdx="4" presStyleCnt="6"/>
      <dgm:spPr/>
    </dgm:pt>
    <dgm:pt modelId="{B3719A06-82F4-1A49-B15D-5C457FEDFD2C}" type="pres">
      <dgm:prSet presAssocID="{5E37B1CD-5FF6-4746-9757-57BFB6B01D83}" presName="node" presStyleLbl="node1" presStyleIdx="5" presStyleCnt="7" custScaleX="565078" custScaleY="904889" custLinFactX="-37857" custLinFactY="515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C9B7694-AA88-3C42-9C1C-23BBBB0FF385}" type="pres">
      <dgm:prSet presAssocID="{DDD53764-56C1-C643-8EB0-7322E43550BE}" presName="sibTrans" presStyleLbl="sibTrans2D1" presStyleIdx="5" presStyleCnt="6"/>
      <dgm:spPr/>
    </dgm:pt>
    <dgm:pt modelId="{6BCAFF65-B48F-C549-A772-C873CBF0EC87}" type="pres">
      <dgm:prSet presAssocID="{DDD53764-56C1-C643-8EB0-7322E43550BE}" presName="connectorText" presStyleLbl="sibTrans2D1" presStyleIdx="5" presStyleCnt="6"/>
      <dgm:spPr/>
    </dgm:pt>
    <dgm:pt modelId="{3A0FFEAC-6D9F-DE49-910C-B2ABAEC12B8C}" type="pres">
      <dgm:prSet presAssocID="{FE8248D7-8184-5F48-A65A-ACA75408C7DB}" presName="node" presStyleLbl="node1" presStyleIdx="6" presStyleCnt="7" custScaleX="565078" custScaleY="904889" custLinFactX="-82316" custLinFactNeighborX="-100000" custLinFactNeighborY="-7581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1C27AA2-310B-C040-922A-518864C88AB9}" type="presOf" srcId="{D57B4A0B-E4E7-184F-BE4E-E12E1445845D}" destId="{0ACE238D-B11D-474A-B9C4-35DA28A1A3C2}" srcOrd="0" destOrd="0" presId="urn:microsoft.com/office/officeart/2005/8/layout/process1"/>
    <dgm:cxn modelId="{D4C4C00B-8116-9F4A-BBE2-5E3822EAA7B0}" type="presOf" srcId="{07F0C649-4232-1545-8B78-02FA75F93C80}" destId="{2436F925-047C-2F4B-B596-5766A48BFE52}" srcOrd="0" destOrd="0" presId="urn:microsoft.com/office/officeart/2005/8/layout/process1"/>
    <dgm:cxn modelId="{C3BDB780-642E-2F48-9D69-AFEB94EA8224}" type="presOf" srcId="{43CB5E56-7BC4-2044-BBFD-BF0C51B68541}" destId="{E44E9568-D7BE-6E4E-A859-AA72A9AF6335}" srcOrd="0" destOrd="0" presId="urn:microsoft.com/office/officeart/2005/8/layout/process1"/>
    <dgm:cxn modelId="{ED598BE9-0410-134E-887B-066E7A55C1F1}" srcId="{9CFE81A7-86C7-E844-B848-1C8BECDA4BB3}" destId="{EC72DAE0-57DE-9343-AF72-C970DCAE8EE6}" srcOrd="3" destOrd="0" parTransId="{BCD7C21A-9E19-1F47-816B-5C62E2AEAB7E}" sibTransId="{3DF497C9-74E1-3745-8D62-ACBB80CC6309}"/>
    <dgm:cxn modelId="{278A1F5C-634A-B941-9277-DF60BA5ADB76}" srcId="{9CFE81A7-86C7-E844-B848-1C8BECDA4BB3}" destId="{FE8248D7-8184-5F48-A65A-ACA75408C7DB}" srcOrd="6" destOrd="0" parTransId="{CDC6F4DC-BF95-A24E-BD2F-DE94AD0DB720}" sibTransId="{59EC1135-0666-AA47-93A4-D8E928A4A930}"/>
    <dgm:cxn modelId="{6483B736-5D63-1349-9453-F5787629BED5}" type="presOf" srcId="{9796B3BB-C217-C040-B6D7-747F21C7563F}" destId="{E5CD0A99-22B6-794D-AC84-FBB93E03B9E4}" srcOrd="0" destOrd="0" presId="urn:microsoft.com/office/officeart/2005/8/layout/process1"/>
    <dgm:cxn modelId="{60FDBBE3-1C82-2340-88EB-8A8D76161CEB}" srcId="{9CFE81A7-86C7-E844-B848-1C8BECDA4BB3}" destId="{07F0C649-4232-1545-8B78-02FA75F93C80}" srcOrd="4" destOrd="0" parTransId="{0F6AA53B-AEFB-0E49-BBC3-7C7D48E90CA9}" sibTransId="{0FA79ABA-5A97-8346-B364-CD9DBEFB8582}"/>
    <dgm:cxn modelId="{1E4375C4-7B9B-444D-82DD-F638CC8BEF58}" srcId="{9CFE81A7-86C7-E844-B848-1C8BECDA4BB3}" destId="{9796B3BB-C217-C040-B6D7-747F21C7563F}" srcOrd="1" destOrd="0" parTransId="{6FDD8EA2-2EA9-B74F-9F45-311F392A2219}" sibTransId="{29725DF4-A11E-F141-A309-C039646365B2}"/>
    <dgm:cxn modelId="{ECF24062-7741-1B4A-A61E-FE00DC3EF4AD}" srcId="{9CFE81A7-86C7-E844-B848-1C8BECDA4BB3}" destId="{D57B4A0B-E4E7-184F-BE4E-E12E1445845D}" srcOrd="0" destOrd="0" parTransId="{6F317DF6-64B2-EC43-9E86-9A2752380759}" sibTransId="{43CB5E56-7BC4-2044-BBFD-BF0C51B68541}"/>
    <dgm:cxn modelId="{1B1A852D-C589-EA4E-93D4-2DC809DA65A1}" type="presOf" srcId="{29725DF4-A11E-F141-A309-C039646365B2}" destId="{83BCC30D-E9A2-0C45-9254-AFDF6712F3E2}" srcOrd="1" destOrd="0" presId="urn:microsoft.com/office/officeart/2005/8/layout/process1"/>
    <dgm:cxn modelId="{D55D045F-4FFF-3C45-B144-6B1C751831EB}" type="presOf" srcId="{0FA79ABA-5A97-8346-B364-CD9DBEFB8582}" destId="{4577917E-3752-934E-BC12-E088EC8F8534}" srcOrd="0" destOrd="0" presId="urn:microsoft.com/office/officeart/2005/8/layout/process1"/>
    <dgm:cxn modelId="{5C838388-BD79-5744-8A20-9ADE5265A3AA}" srcId="{9CFE81A7-86C7-E844-B848-1C8BECDA4BB3}" destId="{5E37B1CD-5FF6-4746-9757-57BFB6B01D83}" srcOrd="5" destOrd="0" parTransId="{C9957698-F519-1E47-AE3C-D91E305DD5F1}" sibTransId="{DDD53764-56C1-C643-8EB0-7322E43550BE}"/>
    <dgm:cxn modelId="{920FE599-1D50-5145-921F-1ADEE4CE224B}" type="presOf" srcId="{721EB49D-BB8F-CF4F-A178-372B3468597A}" destId="{115E12CE-51C3-5B44-841D-F0E5315119B4}" srcOrd="0" destOrd="0" presId="urn:microsoft.com/office/officeart/2005/8/layout/process1"/>
    <dgm:cxn modelId="{AB8FB60C-A215-D140-86EE-D610476A6077}" type="presOf" srcId="{DDD53764-56C1-C643-8EB0-7322E43550BE}" destId="{5C9B7694-AA88-3C42-9C1C-23BBBB0FF385}" srcOrd="0" destOrd="0" presId="urn:microsoft.com/office/officeart/2005/8/layout/process1"/>
    <dgm:cxn modelId="{5D7EDF84-FE69-B541-9EF7-D4929895AB6B}" type="presOf" srcId="{0FA79ABA-5A97-8346-B364-CD9DBEFB8582}" destId="{014C5B12-6D73-8446-A566-8EF6B1DFA1D2}" srcOrd="1" destOrd="0" presId="urn:microsoft.com/office/officeart/2005/8/layout/process1"/>
    <dgm:cxn modelId="{A7C726CD-EE1E-604F-88B3-231160B6A3CB}" type="presOf" srcId="{9CFE81A7-86C7-E844-B848-1C8BECDA4BB3}" destId="{E447C38C-5847-664C-BBC0-E025DF8BBFA9}" srcOrd="0" destOrd="0" presId="urn:microsoft.com/office/officeart/2005/8/layout/process1"/>
    <dgm:cxn modelId="{30A9E317-621B-DA4C-A0F0-AD505E2A12C3}" type="presOf" srcId="{500396CC-5DA0-2D47-BD35-15DA79ABEE73}" destId="{A785D700-FCA8-474D-864F-186CEFB57CA7}" srcOrd="1" destOrd="0" presId="urn:microsoft.com/office/officeart/2005/8/layout/process1"/>
    <dgm:cxn modelId="{E7F8ED8D-C2A7-FD4D-935D-0367EECAE44F}" type="presOf" srcId="{3DF497C9-74E1-3745-8D62-ACBB80CC6309}" destId="{B9C4CC2E-4525-A74B-A559-528EC76F02FD}" srcOrd="1" destOrd="0" presId="urn:microsoft.com/office/officeart/2005/8/layout/process1"/>
    <dgm:cxn modelId="{002BB166-801C-7346-BD69-DA90CA783BC5}" type="presOf" srcId="{EC72DAE0-57DE-9343-AF72-C970DCAE8EE6}" destId="{809FCD43-6FAC-6C4B-ADB3-244BB344CD0F}" srcOrd="0" destOrd="0" presId="urn:microsoft.com/office/officeart/2005/8/layout/process1"/>
    <dgm:cxn modelId="{C463AF6B-69BF-4B46-A31A-94C475DA6BE4}" type="presOf" srcId="{5E37B1CD-5FF6-4746-9757-57BFB6B01D83}" destId="{B3719A06-82F4-1A49-B15D-5C457FEDFD2C}" srcOrd="0" destOrd="0" presId="urn:microsoft.com/office/officeart/2005/8/layout/process1"/>
    <dgm:cxn modelId="{A533023D-0425-3443-9CAD-01FE01C5BDF4}" type="presOf" srcId="{3DF497C9-74E1-3745-8D62-ACBB80CC6309}" destId="{A2EC37C2-AB23-1642-A82C-44E79692805D}" srcOrd="0" destOrd="0" presId="urn:microsoft.com/office/officeart/2005/8/layout/process1"/>
    <dgm:cxn modelId="{E52C0C27-1641-4C49-B9EC-7C76FCA62EDF}" srcId="{9CFE81A7-86C7-E844-B848-1C8BECDA4BB3}" destId="{721EB49D-BB8F-CF4F-A178-372B3468597A}" srcOrd="2" destOrd="0" parTransId="{583F92B8-1B1B-A04E-A369-B030FDCB257D}" sibTransId="{500396CC-5DA0-2D47-BD35-15DA79ABEE73}"/>
    <dgm:cxn modelId="{F1840AA6-DF7E-8545-8FA9-B31C8C9AEC78}" type="presOf" srcId="{500396CC-5DA0-2D47-BD35-15DA79ABEE73}" destId="{170443CE-41E1-C746-A159-C3FAE1C57A99}" srcOrd="0" destOrd="0" presId="urn:microsoft.com/office/officeart/2005/8/layout/process1"/>
    <dgm:cxn modelId="{07F84583-849C-BB41-A996-FA98D1490998}" type="presOf" srcId="{29725DF4-A11E-F141-A309-C039646365B2}" destId="{21A0DB54-AE54-1242-85F4-E2E44A4566DA}" srcOrd="0" destOrd="0" presId="urn:microsoft.com/office/officeart/2005/8/layout/process1"/>
    <dgm:cxn modelId="{BE7C72FE-DC47-564D-8DB3-0C5F98A04A06}" type="presOf" srcId="{FE8248D7-8184-5F48-A65A-ACA75408C7DB}" destId="{3A0FFEAC-6D9F-DE49-910C-B2ABAEC12B8C}" srcOrd="0" destOrd="0" presId="urn:microsoft.com/office/officeart/2005/8/layout/process1"/>
    <dgm:cxn modelId="{41347FA5-2D32-744C-A5B5-FF495ECFE4C7}" type="presOf" srcId="{43CB5E56-7BC4-2044-BBFD-BF0C51B68541}" destId="{E877A070-0725-894C-88BB-58D66B652F3F}" srcOrd="1" destOrd="0" presId="urn:microsoft.com/office/officeart/2005/8/layout/process1"/>
    <dgm:cxn modelId="{D60D8C9C-7424-8441-B410-E8E98ACACCA6}" type="presOf" srcId="{DDD53764-56C1-C643-8EB0-7322E43550BE}" destId="{6BCAFF65-B48F-C549-A772-C873CBF0EC87}" srcOrd="1" destOrd="0" presId="urn:microsoft.com/office/officeart/2005/8/layout/process1"/>
    <dgm:cxn modelId="{22504872-6006-984E-B526-901052935641}" type="presParOf" srcId="{E447C38C-5847-664C-BBC0-E025DF8BBFA9}" destId="{0ACE238D-B11D-474A-B9C4-35DA28A1A3C2}" srcOrd="0" destOrd="0" presId="urn:microsoft.com/office/officeart/2005/8/layout/process1"/>
    <dgm:cxn modelId="{FE17E0A2-968B-F046-AB7A-5CD923708FFA}" type="presParOf" srcId="{E447C38C-5847-664C-BBC0-E025DF8BBFA9}" destId="{E44E9568-D7BE-6E4E-A859-AA72A9AF6335}" srcOrd="1" destOrd="0" presId="urn:microsoft.com/office/officeart/2005/8/layout/process1"/>
    <dgm:cxn modelId="{3C1E8016-F9E4-B248-97B2-A74948476FC5}" type="presParOf" srcId="{E44E9568-D7BE-6E4E-A859-AA72A9AF6335}" destId="{E877A070-0725-894C-88BB-58D66B652F3F}" srcOrd="0" destOrd="0" presId="urn:microsoft.com/office/officeart/2005/8/layout/process1"/>
    <dgm:cxn modelId="{166800E1-336F-9C4C-91FA-134A4EAEC880}" type="presParOf" srcId="{E447C38C-5847-664C-BBC0-E025DF8BBFA9}" destId="{E5CD0A99-22B6-794D-AC84-FBB93E03B9E4}" srcOrd="2" destOrd="0" presId="urn:microsoft.com/office/officeart/2005/8/layout/process1"/>
    <dgm:cxn modelId="{8B9BCE58-CDC8-5748-9897-8A8CDE343B91}" type="presParOf" srcId="{E447C38C-5847-664C-BBC0-E025DF8BBFA9}" destId="{21A0DB54-AE54-1242-85F4-E2E44A4566DA}" srcOrd="3" destOrd="0" presId="urn:microsoft.com/office/officeart/2005/8/layout/process1"/>
    <dgm:cxn modelId="{DBAAD8DE-526B-0140-A5B6-560802A8668B}" type="presParOf" srcId="{21A0DB54-AE54-1242-85F4-E2E44A4566DA}" destId="{83BCC30D-E9A2-0C45-9254-AFDF6712F3E2}" srcOrd="0" destOrd="0" presId="urn:microsoft.com/office/officeart/2005/8/layout/process1"/>
    <dgm:cxn modelId="{30A0D1B7-B2EA-BC45-A9EE-69033789E35B}" type="presParOf" srcId="{E447C38C-5847-664C-BBC0-E025DF8BBFA9}" destId="{115E12CE-51C3-5B44-841D-F0E5315119B4}" srcOrd="4" destOrd="0" presId="urn:microsoft.com/office/officeart/2005/8/layout/process1"/>
    <dgm:cxn modelId="{4E2389E4-F350-CE4E-9717-11A038676809}" type="presParOf" srcId="{E447C38C-5847-664C-BBC0-E025DF8BBFA9}" destId="{170443CE-41E1-C746-A159-C3FAE1C57A99}" srcOrd="5" destOrd="0" presId="urn:microsoft.com/office/officeart/2005/8/layout/process1"/>
    <dgm:cxn modelId="{2FF8CE4D-CB83-614D-BFBF-62ACC78862F5}" type="presParOf" srcId="{170443CE-41E1-C746-A159-C3FAE1C57A99}" destId="{A785D700-FCA8-474D-864F-186CEFB57CA7}" srcOrd="0" destOrd="0" presId="urn:microsoft.com/office/officeart/2005/8/layout/process1"/>
    <dgm:cxn modelId="{2D50D9F2-5D2B-C64C-95C0-F8A1ADE18888}" type="presParOf" srcId="{E447C38C-5847-664C-BBC0-E025DF8BBFA9}" destId="{809FCD43-6FAC-6C4B-ADB3-244BB344CD0F}" srcOrd="6" destOrd="0" presId="urn:microsoft.com/office/officeart/2005/8/layout/process1"/>
    <dgm:cxn modelId="{0C144A5C-8B30-874E-A060-148F4DD0693F}" type="presParOf" srcId="{E447C38C-5847-664C-BBC0-E025DF8BBFA9}" destId="{A2EC37C2-AB23-1642-A82C-44E79692805D}" srcOrd="7" destOrd="0" presId="urn:microsoft.com/office/officeart/2005/8/layout/process1"/>
    <dgm:cxn modelId="{F44877D6-15FE-5A44-BDB3-B72DE0DE29D7}" type="presParOf" srcId="{A2EC37C2-AB23-1642-A82C-44E79692805D}" destId="{B9C4CC2E-4525-A74B-A559-528EC76F02FD}" srcOrd="0" destOrd="0" presId="urn:microsoft.com/office/officeart/2005/8/layout/process1"/>
    <dgm:cxn modelId="{8FDC5820-0D33-2E4A-BD5F-90EDB0A0AEFC}" type="presParOf" srcId="{E447C38C-5847-664C-BBC0-E025DF8BBFA9}" destId="{2436F925-047C-2F4B-B596-5766A48BFE52}" srcOrd="8" destOrd="0" presId="urn:microsoft.com/office/officeart/2005/8/layout/process1"/>
    <dgm:cxn modelId="{D3CA2AE0-E939-384E-9C5D-05E6C3583C32}" type="presParOf" srcId="{E447C38C-5847-664C-BBC0-E025DF8BBFA9}" destId="{4577917E-3752-934E-BC12-E088EC8F8534}" srcOrd="9" destOrd="0" presId="urn:microsoft.com/office/officeart/2005/8/layout/process1"/>
    <dgm:cxn modelId="{FD6A523D-DA83-3745-B719-74D86573DF5E}" type="presParOf" srcId="{4577917E-3752-934E-BC12-E088EC8F8534}" destId="{014C5B12-6D73-8446-A566-8EF6B1DFA1D2}" srcOrd="0" destOrd="0" presId="urn:microsoft.com/office/officeart/2005/8/layout/process1"/>
    <dgm:cxn modelId="{129D5281-A102-A249-B35E-2CBEDFDA8CAE}" type="presParOf" srcId="{E447C38C-5847-664C-BBC0-E025DF8BBFA9}" destId="{B3719A06-82F4-1A49-B15D-5C457FEDFD2C}" srcOrd="10" destOrd="0" presId="urn:microsoft.com/office/officeart/2005/8/layout/process1"/>
    <dgm:cxn modelId="{10CD7970-C306-2A4E-8440-DC6567BC2F01}" type="presParOf" srcId="{E447C38C-5847-664C-BBC0-E025DF8BBFA9}" destId="{5C9B7694-AA88-3C42-9C1C-23BBBB0FF385}" srcOrd="11" destOrd="0" presId="urn:microsoft.com/office/officeart/2005/8/layout/process1"/>
    <dgm:cxn modelId="{73B2D924-FDC1-2B45-9A9D-F1199783A836}" type="presParOf" srcId="{5C9B7694-AA88-3C42-9C1C-23BBBB0FF385}" destId="{6BCAFF65-B48F-C549-A772-C873CBF0EC87}" srcOrd="0" destOrd="0" presId="urn:microsoft.com/office/officeart/2005/8/layout/process1"/>
    <dgm:cxn modelId="{1AB78806-6016-2149-92A4-C2ED52FE2B01}" type="presParOf" srcId="{E447C38C-5847-664C-BBC0-E025DF8BBFA9}" destId="{3A0FFEAC-6D9F-DE49-910C-B2ABAEC12B8C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CE238D-B11D-474A-B9C4-35DA28A1A3C2}">
      <dsp:nvSpPr>
        <dsp:cNvPr id="0" name=""/>
        <dsp:cNvSpPr/>
      </dsp:nvSpPr>
      <dsp:spPr>
        <a:xfrm>
          <a:off x="168573" y="1573654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Analizar la </a:t>
          </a:r>
          <a:r>
            <a:rPr lang="es-ES_tradnl" sz="1500" kern="1200" dirty="0" err="1" smtClean="0"/>
            <a:t>situación</a:t>
          </a:r>
          <a:r>
            <a:rPr lang="es-ES_tradnl" sz="1500" kern="1200" dirty="0" smtClean="0"/>
            <a:t> y o el problema</a:t>
          </a:r>
          <a:endParaRPr lang="es-ES_tradnl" sz="1500" kern="1200" dirty="0"/>
        </a:p>
      </dsp:txBody>
      <dsp:txXfrm>
        <a:off x="168573" y="1573654"/>
        <a:ext cx="1147149" cy="2342162"/>
      </dsp:txXfrm>
    </dsp:sp>
    <dsp:sp modelId="{E44E9568-D7BE-6E4E-A859-AA72A9AF6335}">
      <dsp:nvSpPr>
        <dsp:cNvPr id="0" name=""/>
        <dsp:cNvSpPr/>
      </dsp:nvSpPr>
      <dsp:spPr>
        <a:xfrm rot="12234906">
          <a:off x="1313922" y="2973405"/>
          <a:ext cx="1297" cy="50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 rot="12234906">
        <a:off x="1313922" y="2973405"/>
        <a:ext cx="1297" cy="50345"/>
      </dsp:txXfrm>
    </dsp:sp>
    <dsp:sp modelId="{E5CD0A99-22B6-794D-AC84-FBB93E03B9E4}">
      <dsp:nvSpPr>
        <dsp:cNvPr id="0" name=""/>
        <dsp:cNvSpPr/>
      </dsp:nvSpPr>
      <dsp:spPr>
        <a:xfrm>
          <a:off x="1313485" y="2081370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Desarrollar un marco te</a:t>
          </a:r>
          <a:r>
            <a:rPr lang="es-ES_tradnl" sz="1500" kern="1200" dirty="0" smtClean="0"/>
            <a:t>órico</a:t>
          </a:r>
          <a:endParaRPr lang="es-ES_tradnl" sz="1500" kern="1200" dirty="0"/>
        </a:p>
      </dsp:txBody>
      <dsp:txXfrm>
        <a:off x="1313485" y="2081370"/>
        <a:ext cx="1147149" cy="2342162"/>
      </dsp:txXfrm>
    </dsp:sp>
    <dsp:sp modelId="{21A0DB54-AE54-1242-85F4-E2E44A4566DA}">
      <dsp:nvSpPr>
        <dsp:cNvPr id="0" name=""/>
        <dsp:cNvSpPr/>
      </dsp:nvSpPr>
      <dsp:spPr>
        <a:xfrm rot="20243308">
          <a:off x="2468232" y="2981237"/>
          <a:ext cx="19137" cy="50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 rot="20243308">
        <a:off x="2468232" y="2981237"/>
        <a:ext cx="19137" cy="50345"/>
      </dsp:txXfrm>
    </dsp:sp>
    <dsp:sp modelId="{115E12CE-51C3-5B44-841D-F0E5315119B4}">
      <dsp:nvSpPr>
        <dsp:cNvPr id="0" name=""/>
        <dsp:cNvSpPr/>
      </dsp:nvSpPr>
      <dsp:spPr>
        <a:xfrm>
          <a:off x="2493966" y="1589704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Investigar</a:t>
          </a:r>
          <a:endParaRPr lang="es-ES_tradnl" sz="1500" kern="1200" dirty="0"/>
        </a:p>
      </dsp:txBody>
      <dsp:txXfrm>
        <a:off x="2493966" y="1589704"/>
        <a:ext cx="1147149" cy="2342162"/>
      </dsp:txXfrm>
    </dsp:sp>
    <dsp:sp modelId="{170443CE-41E1-C746-A159-C3FAE1C57A99}">
      <dsp:nvSpPr>
        <dsp:cNvPr id="0" name=""/>
        <dsp:cNvSpPr/>
      </dsp:nvSpPr>
      <dsp:spPr>
        <a:xfrm rot="1386241">
          <a:off x="3642323" y="2981479"/>
          <a:ext cx="3066" cy="50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 rot="1386241">
        <a:off x="3642323" y="2981479"/>
        <a:ext cx="3066" cy="50345"/>
      </dsp:txXfrm>
    </dsp:sp>
    <dsp:sp modelId="{809FCD43-6FAC-6C4B-ADB3-244BB344CD0F}">
      <dsp:nvSpPr>
        <dsp:cNvPr id="0" name=""/>
        <dsp:cNvSpPr/>
      </dsp:nvSpPr>
      <dsp:spPr>
        <a:xfrm>
          <a:off x="3646437" y="2081370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An</a:t>
          </a:r>
          <a:r>
            <a:rPr lang="es-ES_tradnl" sz="1500" kern="1200" dirty="0" smtClean="0"/>
            <a:t>álisis de datos</a:t>
          </a:r>
          <a:endParaRPr lang="es-ES_tradnl" sz="1500" kern="1200" dirty="0"/>
        </a:p>
      </dsp:txBody>
      <dsp:txXfrm>
        <a:off x="3646437" y="2081370"/>
        <a:ext cx="1147149" cy="2342162"/>
      </dsp:txXfrm>
    </dsp:sp>
    <dsp:sp modelId="{A2EC37C2-AB23-1642-A82C-44E79692805D}">
      <dsp:nvSpPr>
        <dsp:cNvPr id="0" name=""/>
        <dsp:cNvSpPr/>
      </dsp:nvSpPr>
      <dsp:spPr>
        <a:xfrm rot="20231568">
          <a:off x="4794660" y="2985062"/>
          <a:ext cx="2714" cy="50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 rot="20231568">
        <a:off x="4794660" y="2985062"/>
        <a:ext cx="2714" cy="50345"/>
      </dsp:txXfrm>
    </dsp:sp>
    <dsp:sp modelId="{2436F925-047C-2F4B-B596-5766A48BFE52}">
      <dsp:nvSpPr>
        <dsp:cNvPr id="0" name=""/>
        <dsp:cNvSpPr/>
      </dsp:nvSpPr>
      <dsp:spPr>
        <a:xfrm>
          <a:off x="4798307" y="1596998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Proceso creativo</a:t>
          </a:r>
          <a:endParaRPr lang="es-ES_tradnl" sz="1500" kern="1200" dirty="0"/>
        </a:p>
      </dsp:txBody>
      <dsp:txXfrm>
        <a:off x="4798307" y="1596998"/>
        <a:ext cx="1147149" cy="2342162"/>
      </dsp:txXfrm>
    </dsp:sp>
    <dsp:sp modelId="{4577917E-3752-934E-BC12-E088EC8F8534}">
      <dsp:nvSpPr>
        <dsp:cNvPr id="0" name=""/>
        <dsp:cNvSpPr/>
      </dsp:nvSpPr>
      <dsp:spPr>
        <a:xfrm rot="1333438">
          <a:off x="5954228" y="2985327"/>
          <a:ext cx="21956" cy="50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 rot="1333438">
        <a:off x="5954228" y="2985327"/>
        <a:ext cx="21956" cy="50345"/>
      </dsp:txXfrm>
    </dsp:sp>
    <dsp:sp modelId="{B3719A06-82F4-1A49-B15D-5C457FEDFD2C}">
      <dsp:nvSpPr>
        <dsp:cNvPr id="0" name=""/>
        <dsp:cNvSpPr/>
      </dsp:nvSpPr>
      <dsp:spPr>
        <a:xfrm>
          <a:off x="5983806" y="2081370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Selección mejor soluci</a:t>
          </a:r>
          <a:r>
            <a:rPr lang="es-ES_tradnl" sz="1500" kern="1200" dirty="0" smtClean="0"/>
            <a:t>ó</a:t>
          </a:r>
          <a:r>
            <a:rPr lang="es-ES_tradnl" sz="1500" kern="1200" dirty="0" smtClean="0"/>
            <a:t>n</a:t>
          </a:r>
        </a:p>
      </dsp:txBody>
      <dsp:txXfrm>
        <a:off x="5983806" y="2081370"/>
        <a:ext cx="1147149" cy="2342162"/>
      </dsp:txXfrm>
    </dsp:sp>
    <dsp:sp modelId="{5C9B7694-AA88-3C42-9C1C-23BBBB0FF385}">
      <dsp:nvSpPr>
        <dsp:cNvPr id="0" name=""/>
        <dsp:cNvSpPr/>
      </dsp:nvSpPr>
      <dsp:spPr>
        <a:xfrm rot="9457763">
          <a:off x="7123699" y="2993130"/>
          <a:ext cx="5188" cy="503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500" kern="1200"/>
        </a:p>
      </dsp:txBody>
      <dsp:txXfrm rot="9457763">
        <a:off x="7123699" y="2993130"/>
        <a:ext cx="5188" cy="50345"/>
      </dsp:txXfrm>
    </dsp:sp>
    <dsp:sp modelId="{3A0FFEAC-6D9F-DE49-910C-B2ABAEC12B8C}">
      <dsp:nvSpPr>
        <dsp:cNvPr id="0" name=""/>
        <dsp:cNvSpPr/>
      </dsp:nvSpPr>
      <dsp:spPr>
        <a:xfrm>
          <a:off x="7121903" y="1612963"/>
          <a:ext cx="1147149" cy="23421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Prototipo</a:t>
          </a:r>
          <a:endParaRPr lang="es-ES_tradnl" sz="1500" kern="1200" dirty="0"/>
        </a:p>
      </dsp:txBody>
      <dsp:txXfrm>
        <a:off x="7121903" y="1612963"/>
        <a:ext cx="1147149" cy="2342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4EA54-875C-9D44-91AC-91DEB8465C1F}" type="datetimeFigureOut">
              <a:rPr lang="es-ES_tradnl" smtClean="0"/>
              <a:t>18/5/10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1C9E1-3BBB-A241-A5FE-BC1CEDBD5F0A}" type="slidenum">
              <a:rPr lang="es-ES_tradnl" smtClean="0"/>
              <a:t>‹Nr.›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000" b="0" dirty="0" smtClean="0">
                <a:latin typeface="Gill Sans Light"/>
                <a:cs typeface="Gill Sans Light"/>
              </a:rPr>
              <a:t>Metodología</a:t>
            </a:r>
            <a:r>
              <a:rPr lang="es-ES_tradnl" sz="3000" b="0" dirty="0" smtClean="0">
                <a:latin typeface="Gill Sans Light"/>
                <a:cs typeface="Gill Sans Light"/>
              </a:rPr>
              <a:t> DEL DISEÑO INDUSTRIAL</a:t>
            </a:r>
            <a:endParaRPr lang="es-ES_tradnl" sz="3000" b="0" dirty="0">
              <a:latin typeface="Gill Sans Light"/>
              <a:cs typeface="Gill Sans Light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Gill Sans Light"/>
                <a:cs typeface="Gill Sans Light"/>
              </a:rPr>
              <a:t>Una aproximaci</a:t>
            </a:r>
            <a:r>
              <a:rPr lang="es-ES_tradnl" dirty="0" smtClean="0">
                <a:latin typeface="Gill Sans Light"/>
                <a:cs typeface="Gill Sans Light"/>
              </a:rPr>
              <a:t>ón de los Métodos de Diseño Industrial</a:t>
            </a:r>
            <a:endParaRPr lang="es-ES_tradnl" dirty="0"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s-ES_tradnl" sz="5000" dirty="0">
                <a:latin typeface="Gill Sans Light"/>
                <a:cs typeface="Gill Sans Light"/>
              </a:rPr>
              <a:t>¿Que es el concepto de valor?</a:t>
            </a:r>
            <a:endParaRPr kumimoji="0" lang="es-ES_tradnl" sz="500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j-ea"/>
              <a:cs typeface="Gill Sans Light"/>
            </a:endParaRPr>
          </a:p>
        </p:txBody>
      </p:sp>
      <p:sp>
        <p:nvSpPr>
          <p:cNvPr id="3" name="Marcador de texto 2"/>
          <p:cNvSpPr txBox="1">
            <a:spLocks/>
          </p:cNvSpPr>
          <p:nvPr/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s-ES_tradnl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 txBox="1">
            <a:spLocks/>
          </p:cNvSpPr>
          <p:nvPr/>
        </p:nvSpPr>
        <p:spPr>
          <a:xfrm>
            <a:off x="457200" y="13752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4400" dirty="0" smtClean="0">
                <a:latin typeface="Gill Sans Light"/>
                <a:ea typeface="+mj-ea"/>
                <a:cs typeface="Gill Sans Light"/>
              </a:rPr>
              <a:t>An</a:t>
            </a:r>
            <a:r>
              <a:rPr lang="es-ES_tradnl" sz="4400" dirty="0" smtClean="0">
                <a:latin typeface="Gill Sans Light"/>
                <a:ea typeface="+mj-ea"/>
                <a:cs typeface="Gill Sans Light"/>
              </a:rPr>
              <a:t>álisis de valor</a:t>
            </a: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j-ea"/>
              <a:cs typeface="Gill Sans Light"/>
            </a:endParaRPr>
          </a:p>
        </p:txBody>
      </p:sp>
      <p:sp>
        <p:nvSpPr>
          <p:cNvPr id="4" name="Marcador de contenido 4"/>
          <p:cNvSpPr txBox="1">
            <a:spLocks/>
          </p:cNvSpPr>
          <p:nvPr/>
        </p:nvSpPr>
        <p:spPr>
          <a:xfrm>
            <a:off x="457200" y="2700846"/>
            <a:ext cx="8229600" cy="139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s-ES_tradnl" sz="2400" dirty="0" smtClean="0">
                <a:latin typeface="Gill Sans Light"/>
                <a:cs typeface="Gill Sans Light"/>
              </a:rPr>
              <a:t>	Filosofía </a:t>
            </a:r>
            <a:r>
              <a:rPr lang="es-ES_tradnl" sz="2400" dirty="0">
                <a:latin typeface="Gill Sans Light"/>
                <a:cs typeface="Gill Sans Light"/>
              </a:rPr>
              <a:t>instrumentada en el empleo de un conjunto específico de técnicas que, desde un enfoque creativo y organizado, tiene como finalidad la identificación eficaz de los costes innecesarios de un producto determinado</a:t>
            </a:r>
            <a:endParaRPr kumimoji="0" lang="es-ES_tradnl" sz="24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692400" y="4262679"/>
            <a:ext cx="37253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smtClean="0">
                <a:solidFill>
                  <a:srgbClr val="DB2184"/>
                </a:solidFill>
                <a:latin typeface="Gill Sans Light"/>
                <a:cs typeface="Gill Sans Light"/>
              </a:rPr>
              <a:t>Proceso/Producci</a:t>
            </a:r>
            <a:r>
              <a:rPr lang="es-ES_tradnl" sz="3200" i="1" dirty="0" smtClean="0">
                <a:solidFill>
                  <a:srgbClr val="DB2184"/>
                </a:solidFill>
                <a:latin typeface="Gill Sans Light"/>
                <a:cs typeface="Gill Sans Light"/>
              </a:rPr>
              <a:t>ón</a:t>
            </a:r>
          </a:p>
          <a:p>
            <a:pPr algn="ctr"/>
            <a:r>
              <a:rPr lang="es-ES_tradnl" sz="3200" i="1" dirty="0" smtClean="0">
                <a:solidFill>
                  <a:srgbClr val="DB2184"/>
                </a:solidFill>
                <a:latin typeface="Gill Sans Light"/>
                <a:cs typeface="Gill Sans Light"/>
              </a:rPr>
              <a:t> de Diseño</a:t>
            </a:r>
            <a:endParaRPr lang="es-ES_tradnl" sz="3200" i="1" dirty="0">
              <a:solidFill>
                <a:srgbClr val="DB2184"/>
              </a:solidFill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spcBef>
                <a:spcPct val="0"/>
              </a:spcBef>
            </a:pPr>
            <a:r>
              <a:rPr lang="es-ES_tradnl" sz="5000" dirty="0">
                <a:latin typeface="Gill Sans Light"/>
                <a:cs typeface="Gill Sans Light"/>
              </a:rPr>
              <a:t>¿Que </a:t>
            </a:r>
            <a:r>
              <a:rPr lang="es-ES_tradnl" sz="5000" dirty="0" smtClean="0">
                <a:latin typeface="Gill Sans Light"/>
                <a:cs typeface="Gill Sans Light"/>
              </a:rPr>
              <a:t>es la funci</a:t>
            </a:r>
            <a:r>
              <a:rPr lang="es-ES_tradnl" sz="5000" dirty="0" smtClean="0">
                <a:latin typeface="Gill Sans Light"/>
                <a:cs typeface="Gill Sans Light"/>
              </a:rPr>
              <a:t>ón?</a:t>
            </a:r>
            <a:endParaRPr kumimoji="0" lang="es-ES_tradnl" sz="500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j-ea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4"/>
          <p:cNvSpPr txBox="1">
            <a:spLocks/>
          </p:cNvSpPr>
          <p:nvPr/>
        </p:nvSpPr>
        <p:spPr>
          <a:xfrm>
            <a:off x="457200" y="2700846"/>
            <a:ext cx="8229600" cy="22267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s-ES_tradnl" sz="2400" dirty="0" smtClean="0"/>
              <a:t>			</a:t>
            </a:r>
            <a:r>
              <a:rPr lang="es-ES_tradnl" sz="2400" dirty="0" smtClean="0">
                <a:latin typeface="Gill Sans Light"/>
                <a:cs typeface="Gill Sans Light"/>
              </a:rPr>
              <a:t>Existen </a:t>
            </a:r>
            <a:r>
              <a:rPr lang="es-ES_tradnl" sz="2400" dirty="0">
                <a:latin typeface="Gill Sans Light"/>
                <a:cs typeface="Gill Sans Light"/>
              </a:rPr>
              <a:t>dos clases de funciones, la </a:t>
            </a:r>
            <a:r>
              <a:rPr lang="es-ES_tradnl" sz="2400" dirty="0">
                <a:solidFill>
                  <a:srgbClr val="DB2184"/>
                </a:solidFill>
                <a:latin typeface="Gill Sans Light"/>
                <a:cs typeface="Gill Sans Light"/>
              </a:rPr>
              <a:t>relativa al usuario</a:t>
            </a:r>
            <a:r>
              <a:rPr lang="es-ES_tradnl" sz="2400" dirty="0">
                <a:latin typeface="Gill Sans Light"/>
                <a:cs typeface="Gill Sans Light"/>
              </a:rPr>
              <a:t>, que es la acción esperada de un producto o realizada por él, para satisfacer una parte de las necesidades de un usuario </a:t>
            </a:r>
            <a:r>
              <a:rPr lang="es-ES_tradnl" sz="2400" dirty="0" smtClean="0">
                <a:latin typeface="Gill Sans Light"/>
                <a:cs typeface="Gill Sans Light"/>
              </a:rPr>
              <a:t>definido.</a:t>
            </a:r>
          </a:p>
          <a:p>
            <a:pPr marL="342900" lvl="0" indent="-342900">
              <a:spcBef>
                <a:spcPct val="20000"/>
              </a:spcBef>
            </a:pPr>
            <a:r>
              <a:rPr lang="es-ES_tradnl" sz="2400" dirty="0" smtClean="0">
                <a:latin typeface="Gill Sans Light"/>
                <a:cs typeface="Gill Sans Light"/>
              </a:rPr>
              <a:t>			La </a:t>
            </a:r>
            <a:r>
              <a:rPr lang="es-ES_tradnl" sz="2400" dirty="0">
                <a:solidFill>
                  <a:srgbClr val="DB2184"/>
                </a:solidFill>
                <a:latin typeface="Gill Sans Light"/>
                <a:cs typeface="Gill Sans Light"/>
              </a:rPr>
              <a:t>relativa al producto</a:t>
            </a:r>
            <a:r>
              <a:rPr lang="es-ES_tradnl" sz="2400" dirty="0">
                <a:latin typeface="Gill Sans Light"/>
                <a:cs typeface="Gill Sans Light"/>
              </a:rPr>
              <a:t>, que se podría expresar como acción o interacción de los elementos del producto, con el fin de asegurar las funciones relativas al usuario.</a:t>
            </a:r>
            <a:endParaRPr kumimoji="0" lang="es-ES_tradnl" sz="24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7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Light"/>
                <a:ea typeface="+mj-ea"/>
                <a:cs typeface="Gill Sans Light"/>
              </a:rPr>
              <a:t>zanicdesign</a:t>
            </a:r>
            <a:endParaRPr kumimoji="0" lang="es-ES_tradnl" sz="76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j-ea"/>
              <a:cs typeface="Gill Sans Light"/>
            </a:endParaRPr>
          </a:p>
        </p:txBody>
      </p:sp>
      <p:sp>
        <p:nvSpPr>
          <p:cNvPr id="3" name="Marcador de texto 2"/>
          <p:cNvSpPr txBox="1">
            <a:spLocks/>
          </p:cNvSpPr>
          <p:nvPr/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s-ES_tradnl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  <p:sp>
        <p:nvSpPr>
          <p:cNvPr id="5" name="Marcador de texto 2"/>
          <p:cNvSpPr txBox="1">
            <a:spLocks/>
          </p:cNvSpPr>
          <p:nvPr/>
        </p:nvSpPr>
        <p:spPr>
          <a:xfrm>
            <a:off x="874713" y="3059113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spcBef>
                <a:spcPct val="20000"/>
              </a:spcBef>
            </a:pPr>
            <a:r>
              <a:rPr lang="es-ES_tradnl" sz="2700" dirty="0" err="1">
                <a:solidFill>
                  <a:schemeClr val="tx1">
                    <a:tint val="75000"/>
                  </a:schemeClr>
                </a:solidFill>
                <a:latin typeface="Gill Sans Light"/>
                <a:cs typeface="Gill Sans Light"/>
              </a:rPr>
              <a:t>www.zanicdesign.com</a:t>
            </a:r>
            <a:endParaRPr kumimoji="0" lang="es-ES_tradnl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Marcador de posición de imagen 4" descr="fumu1b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9787" b="-29787"/>
          <a:stretch>
            <a:fillRect/>
          </a:stretch>
        </p:blipFill>
        <p:spPr>
          <a:xfrm>
            <a:off x="1284287" y="361554"/>
            <a:ext cx="6674379" cy="5005784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Imagen 4" descr="zanicdesig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33" y="1417007"/>
            <a:ext cx="8402477" cy="3950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Imagen 4" descr="mx-libris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1042999"/>
            <a:ext cx="7992533" cy="3757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Marcador de posición de imagen 4" descr="nike_visi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9787" b="-29787"/>
          <a:stretch>
            <a:fillRect/>
          </a:stretch>
        </p:blipFill>
        <p:spPr>
          <a:xfrm>
            <a:off x="590020" y="0"/>
            <a:ext cx="7724245" cy="5793184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Imagen 4" descr="silla-guarda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40" y="1547867"/>
            <a:ext cx="8124134" cy="3819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0" dirty="0" smtClean="0">
                <a:latin typeface="Gill Sans Light"/>
                <a:cs typeface="Gill Sans Light"/>
              </a:rPr>
              <a:t>¿qu</a:t>
            </a:r>
            <a:r>
              <a:rPr lang="es-ES_tradnl" b="0" dirty="0" smtClean="0">
                <a:latin typeface="Gill Sans Light"/>
                <a:cs typeface="Gill Sans Light"/>
              </a:rPr>
              <a:t>é es el diseño industrial?</a:t>
            </a:r>
            <a:endParaRPr lang="es-ES_tradnl" b="0" dirty="0">
              <a:latin typeface="Gill Sans Light"/>
              <a:cs typeface="Gill Sans Light"/>
            </a:endParaRPr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1375283"/>
            <a:ext cx="8229600" cy="1143000"/>
          </a:xfrm>
        </p:spPr>
        <p:txBody>
          <a:bodyPr/>
          <a:lstStyle/>
          <a:p>
            <a:r>
              <a:rPr lang="es-ES_tradnl" dirty="0">
                <a:latin typeface="Gill Sans Light"/>
                <a:cs typeface="Gill Sans Light"/>
              </a:rPr>
              <a:t>Ciclo de vida de un producto</a:t>
            </a:r>
            <a:endParaRPr lang="es-ES_tradnl" dirty="0">
              <a:latin typeface="Gill Sans Light"/>
              <a:cs typeface="Gill Sans Light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2700846"/>
            <a:ext cx="8229600" cy="1397000"/>
          </a:xfrm>
        </p:spPr>
        <p:txBody>
          <a:bodyPr/>
          <a:lstStyle/>
          <a:p>
            <a:pPr>
              <a:buNone/>
            </a:pPr>
            <a:r>
              <a:rPr lang="es-ES_tradnl" dirty="0">
                <a:latin typeface="Gill Sans Light"/>
                <a:cs typeface="Gill Sans Light"/>
              </a:rPr>
              <a:t>	</a:t>
            </a:r>
            <a:r>
              <a:rPr lang="es-ES_tradnl" sz="2400" dirty="0" smtClean="0">
                <a:latin typeface="Gill Sans Light"/>
                <a:cs typeface="Gill Sans Light"/>
              </a:rPr>
              <a:t>Es </a:t>
            </a:r>
            <a:r>
              <a:rPr lang="es-ES_tradnl" sz="2400" dirty="0">
                <a:latin typeface="Gill Sans Light"/>
                <a:cs typeface="Gill Sans Light"/>
              </a:rPr>
              <a:t>el periodo de tiempo comprendido desde el</a:t>
            </a:r>
            <a:r>
              <a:rPr lang="es-ES_tradnl" sz="2400" dirty="0" smtClean="0">
                <a:latin typeface="Gill Sans Light"/>
                <a:cs typeface="Gill Sans Light"/>
              </a:rPr>
              <a:t> momento </a:t>
            </a:r>
            <a:r>
              <a:rPr lang="es-ES_tradnl" sz="2400" dirty="0">
                <a:latin typeface="Gill Sans Light"/>
                <a:cs typeface="Gill Sans Light"/>
              </a:rPr>
              <a:t>en que se establece una necesidad hasta que el sistema generado para satisfacerla queda obsoleto</a:t>
            </a:r>
            <a:endParaRPr lang="es-ES_tradnl" sz="2400" dirty="0">
              <a:latin typeface="Gill Sans Light"/>
              <a:cs typeface="Gill Sans Ligh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692400" y="4262679"/>
            <a:ext cx="37253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smtClean="0">
                <a:solidFill>
                  <a:srgbClr val="DB2184"/>
                </a:solidFill>
                <a:latin typeface="Gill Sans Light"/>
                <a:cs typeface="Gill Sans Light"/>
              </a:rPr>
              <a:t>Proceso de Diseño</a:t>
            </a:r>
            <a:endParaRPr lang="es-ES_tradnl" sz="3200" i="1" dirty="0">
              <a:solidFill>
                <a:srgbClr val="DB2184"/>
              </a:solidFill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latin typeface="Gill Sans Light"/>
                <a:cs typeface="Gill Sans Light"/>
              </a:rPr>
              <a:t>Ingeniería </a:t>
            </a:r>
            <a:r>
              <a:rPr lang="es-ES_tradnl" i="1" dirty="0" smtClean="0">
                <a:latin typeface="Gill Sans Light"/>
                <a:cs typeface="Gill Sans Light"/>
              </a:rPr>
              <a:t>concurrente</a:t>
            </a:r>
            <a:endParaRPr lang="es-ES_tradnl" i="1" dirty="0">
              <a:latin typeface="Gill Sans Light"/>
              <a:cs typeface="Gill Sans Light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contenido 4"/>
          <p:cNvSpPr txBox="1">
            <a:spLocks/>
          </p:cNvSpPr>
          <p:nvPr/>
        </p:nvSpPr>
        <p:spPr>
          <a:xfrm>
            <a:off x="457200" y="2700846"/>
            <a:ext cx="8229600" cy="139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S_trad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Light"/>
                <a:ea typeface="+mn-ea"/>
                <a:cs typeface="Gill Sans Light"/>
              </a:rPr>
              <a:t>	Método</a:t>
            </a:r>
            <a:r>
              <a:rPr kumimoji="0" lang="es-ES_trad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Light"/>
                <a:ea typeface="+mn-ea"/>
                <a:cs typeface="Gill Sans Light"/>
              </a:rPr>
              <a:t> de sistem</a:t>
            </a:r>
            <a:r>
              <a:rPr kumimoji="0" lang="es-ES_trad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Light"/>
                <a:ea typeface="+mn-ea"/>
                <a:cs typeface="Gill Sans Light"/>
              </a:rPr>
              <a:t>ático de trabajo integrado y simultaneo de conocimientos</a:t>
            </a: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692400" y="4262679"/>
            <a:ext cx="37253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smtClean="0">
                <a:solidFill>
                  <a:srgbClr val="DB2184"/>
                </a:solidFill>
                <a:latin typeface="Gill Sans Light"/>
                <a:cs typeface="Gill Sans Light"/>
              </a:rPr>
              <a:t>Diseño multidisciplinar</a:t>
            </a:r>
            <a:endParaRPr lang="es-ES_tradnl" sz="3200" i="1" dirty="0">
              <a:solidFill>
                <a:srgbClr val="DB2184"/>
              </a:solidFill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7600" b="0" dirty="0" smtClean="0">
                <a:latin typeface="Gill Sans Light"/>
                <a:cs typeface="Gill Sans Light"/>
              </a:rPr>
              <a:t>Metodolog</a:t>
            </a:r>
            <a:r>
              <a:rPr lang="es-ES_tradnl" sz="7600" b="0" dirty="0" smtClean="0">
                <a:latin typeface="Gill Sans Light"/>
                <a:cs typeface="Gill Sans Light"/>
              </a:rPr>
              <a:t>ía</a:t>
            </a:r>
            <a:endParaRPr lang="es-ES_tradnl" sz="7600" b="0" dirty="0">
              <a:latin typeface="Gill Sans Light"/>
              <a:cs typeface="Gill Sans Light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sz="2700" dirty="0" smtClean="0">
                <a:latin typeface="Gill Sans Light"/>
                <a:cs typeface="Gill Sans Light"/>
              </a:rPr>
              <a:t>La necesidad del diseño</a:t>
            </a:r>
            <a:endParaRPr lang="es-ES_tradnl" sz="2700" dirty="0"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/>
          </p:cNvSpPr>
          <p:nvPr/>
        </p:nvSpPr>
        <p:spPr>
          <a:xfrm>
            <a:off x="457200" y="13752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j-ea"/>
              <a:cs typeface="Gill Sans Light"/>
            </a:endParaRPr>
          </a:p>
        </p:txBody>
      </p:sp>
      <p:sp>
        <p:nvSpPr>
          <p:cNvPr id="5" name="Marcador de contenido 4"/>
          <p:cNvSpPr txBox="1">
            <a:spLocks/>
          </p:cNvSpPr>
          <p:nvPr/>
        </p:nvSpPr>
        <p:spPr>
          <a:xfrm>
            <a:off x="457200" y="2700846"/>
            <a:ext cx="8229600" cy="139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s-ES_tradnl" sz="2400" dirty="0" smtClean="0">
                <a:latin typeface="Gill Sans Light"/>
                <a:cs typeface="Gill Sans Light"/>
              </a:rPr>
              <a:t>	Proceso que contribuye a </a:t>
            </a:r>
            <a:r>
              <a:rPr lang="es-ES_tradnl" sz="2400" dirty="0">
                <a:latin typeface="Gill Sans Light"/>
                <a:cs typeface="Gill Sans Light"/>
              </a:rPr>
              <a:t>encontrar soluciones y a desarrollar productos. </a:t>
            </a:r>
            <a:r>
              <a:rPr lang="es-ES_tradnl" sz="2400" dirty="0" smtClean="0">
                <a:latin typeface="Gill Sans Light"/>
                <a:cs typeface="Gill Sans Light"/>
              </a:rPr>
              <a:t>Los problemas </a:t>
            </a:r>
            <a:r>
              <a:rPr lang="es-ES_tradnl" sz="2400" dirty="0">
                <a:latin typeface="Gill Sans Light"/>
                <a:cs typeface="Gill Sans Light"/>
              </a:rPr>
              <a:t>se convierten en tareas concretas después de clarificar y definir los problemas que los ingenieros deben resolver para crear nuevos productos técnicos</a:t>
            </a:r>
            <a:endParaRPr kumimoji="0" lang="es-ES_tradnl" sz="24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n-ea"/>
              <a:cs typeface="Gill Sans Ligh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692400" y="4262679"/>
            <a:ext cx="37253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smtClean="0">
                <a:solidFill>
                  <a:srgbClr val="DB2184"/>
                </a:solidFill>
                <a:latin typeface="Gill Sans Light"/>
                <a:cs typeface="Gill Sans Light"/>
              </a:rPr>
              <a:t>Proceso de Diseño</a:t>
            </a:r>
            <a:endParaRPr lang="es-ES_tradnl" sz="3200" i="1" dirty="0">
              <a:solidFill>
                <a:srgbClr val="DB2184"/>
              </a:solidFill>
              <a:latin typeface="Gill Sans Light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5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Light"/>
                <a:ea typeface="+mj-ea"/>
                <a:cs typeface="Gill Sans Light"/>
              </a:rPr>
              <a:t>PROCESO</a:t>
            </a:r>
            <a:r>
              <a:rPr kumimoji="0" lang="es-ES_tradnl" sz="5800" b="0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Light"/>
                <a:ea typeface="+mj-ea"/>
                <a:cs typeface="Gill Sans Light"/>
              </a:rPr>
              <a:t> de diseño</a:t>
            </a:r>
            <a:endParaRPr kumimoji="0" lang="es-ES_tradnl" sz="5800" b="0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Light"/>
              <a:ea typeface="+mj-ea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355601" y="660398"/>
          <a:ext cx="8517465" cy="596053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268</Words>
  <Application>Microsoft Macintosh PowerPoint</Application>
  <PresentationFormat>Presentación en pantalla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Metodología DEL DISEÑO INDUSTRIAL</vt:lpstr>
      <vt:lpstr>¿qué es el diseño industrial?</vt:lpstr>
      <vt:lpstr>Ciclo de vida de un producto</vt:lpstr>
      <vt:lpstr>Ingeniería concurrente</vt:lpstr>
      <vt:lpstr>Diapositiva 5</vt:lpstr>
      <vt:lpstr>Metodología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Company>AeJ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DEL DISEÑO INDUSTRIAL</dc:title>
  <dc:creator>Arcibel El juego</dc:creator>
  <cp:lastModifiedBy>Arcibel El juego</cp:lastModifiedBy>
  <cp:revision>1</cp:revision>
  <dcterms:created xsi:type="dcterms:W3CDTF">2010-05-18T17:00:24Z</dcterms:created>
  <dcterms:modified xsi:type="dcterms:W3CDTF">2010-05-18T18:19:56Z</dcterms:modified>
</cp:coreProperties>
</file>