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openxmlformats-officedocument.oleObject"/>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1888788" cy="7773988"/>
  <p:notesSz cx="7010400" cy="11052175"/>
  <p:defaultTextStyle>
    <a:defPPr>
      <a:defRPr lang="es-ES"/>
    </a:defPPr>
    <a:lvl1pPr marL="0" algn="l" defTabSz="1123429" rtl="0" eaLnBrk="1" latinLnBrk="0" hangingPunct="1">
      <a:defRPr sz="2200" kern="1200">
        <a:solidFill>
          <a:schemeClr val="tx1"/>
        </a:solidFill>
        <a:latin typeface="+mn-lt"/>
        <a:ea typeface="+mn-ea"/>
        <a:cs typeface="+mn-cs"/>
      </a:defRPr>
    </a:lvl1pPr>
    <a:lvl2pPr marL="561715" algn="l" defTabSz="1123429" rtl="0" eaLnBrk="1" latinLnBrk="0" hangingPunct="1">
      <a:defRPr sz="2200" kern="1200">
        <a:solidFill>
          <a:schemeClr val="tx1"/>
        </a:solidFill>
        <a:latin typeface="+mn-lt"/>
        <a:ea typeface="+mn-ea"/>
        <a:cs typeface="+mn-cs"/>
      </a:defRPr>
    </a:lvl2pPr>
    <a:lvl3pPr marL="1123429" algn="l" defTabSz="1123429" rtl="0" eaLnBrk="1" latinLnBrk="0" hangingPunct="1">
      <a:defRPr sz="2200" kern="1200">
        <a:solidFill>
          <a:schemeClr val="tx1"/>
        </a:solidFill>
        <a:latin typeface="+mn-lt"/>
        <a:ea typeface="+mn-ea"/>
        <a:cs typeface="+mn-cs"/>
      </a:defRPr>
    </a:lvl3pPr>
    <a:lvl4pPr marL="1685144" algn="l" defTabSz="1123429" rtl="0" eaLnBrk="1" latinLnBrk="0" hangingPunct="1">
      <a:defRPr sz="2200" kern="1200">
        <a:solidFill>
          <a:schemeClr val="tx1"/>
        </a:solidFill>
        <a:latin typeface="+mn-lt"/>
        <a:ea typeface="+mn-ea"/>
        <a:cs typeface="+mn-cs"/>
      </a:defRPr>
    </a:lvl4pPr>
    <a:lvl5pPr marL="2246859" algn="l" defTabSz="1123429" rtl="0" eaLnBrk="1" latinLnBrk="0" hangingPunct="1">
      <a:defRPr sz="2200" kern="1200">
        <a:solidFill>
          <a:schemeClr val="tx1"/>
        </a:solidFill>
        <a:latin typeface="+mn-lt"/>
        <a:ea typeface="+mn-ea"/>
        <a:cs typeface="+mn-cs"/>
      </a:defRPr>
    </a:lvl5pPr>
    <a:lvl6pPr marL="2808572" algn="l" defTabSz="1123429" rtl="0" eaLnBrk="1" latinLnBrk="0" hangingPunct="1">
      <a:defRPr sz="2200" kern="1200">
        <a:solidFill>
          <a:schemeClr val="tx1"/>
        </a:solidFill>
        <a:latin typeface="+mn-lt"/>
        <a:ea typeface="+mn-ea"/>
        <a:cs typeface="+mn-cs"/>
      </a:defRPr>
    </a:lvl6pPr>
    <a:lvl7pPr marL="3370287" algn="l" defTabSz="1123429" rtl="0" eaLnBrk="1" latinLnBrk="0" hangingPunct="1">
      <a:defRPr sz="2200" kern="1200">
        <a:solidFill>
          <a:schemeClr val="tx1"/>
        </a:solidFill>
        <a:latin typeface="+mn-lt"/>
        <a:ea typeface="+mn-ea"/>
        <a:cs typeface="+mn-cs"/>
      </a:defRPr>
    </a:lvl7pPr>
    <a:lvl8pPr marL="3932001" algn="l" defTabSz="1123429" rtl="0" eaLnBrk="1" latinLnBrk="0" hangingPunct="1">
      <a:defRPr sz="2200" kern="1200">
        <a:solidFill>
          <a:schemeClr val="tx1"/>
        </a:solidFill>
        <a:latin typeface="+mn-lt"/>
        <a:ea typeface="+mn-ea"/>
        <a:cs typeface="+mn-cs"/>
      </a:defRPr>
    </a:lvl8pPr>
    <a:lvl9pPr marL="4493716" algn="l" defTabSz="1123429" rtl="0" eaLnBrk="1" latinLnBrk="0" hangingPunct="1">
      <a:defRPr sz="22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180" autoAdjust="0"/>
  </p:normalViewPr>
  <p:slideViewPr>
    <p:cSldViewPr>
      <p:cViewPr varScale="1">
        <p:scale>
          <a:sx n="58" d="100"/>
          <a:sy n="58" d="100"/>
        </p:scale>
        <p:origin x="-306" y="-90"/>
      </p:cViewPr>
      <p:guideLst>
        <p:guide orient="horz" pos="2449"/>
        <p:guide pos="3745"/>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891659" y="2414977"/>
            <a:ext cx="10105470" cy="1666369"/>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783318" y="4405260"/>
            <a:ext cx="8322152" cy="1986686"/>
          </a:xfrm>
        </p:spPr>
        <p:txBody>
          <a:bodyPr/>
          <a:lstStyle>
            <a:lvl1pPr marL="0" indent="0" algn="ctr">
              <a:buNone/>
              <a:defRPr>
                <a:solidFill>
                  <a:schemeClr val="tx1">
                    <a:tint val="75000"/>
                  </a:schemeClr>
                </a:solidFill>
              </a:defRPr>
            </a:lvl1pPr>
            <a:lvl2pPr marL="561715" indent="0" algn="ctr">
              <a:buNone/>
              <a:defRPr>
                <a:solidFill>
                  <a:schemeClr val="tx1">
                    <a:tint val="75000"/>
                  </a:schemeClr>
                </a:solidFill>
              </a:defRPr>
            </a:lvl2pPr>
            <a:lvl3pPr marL="1123429" indent="0" algn="ctr">
              <a:buNone/>
              <a:defRPr>
                <a:solidFill>
                  <a:schemeClr val="tx1">
                    <a:tint val="75000"/>
                  </a:schemeClr>
                </a:solidFill>
              </a:defRPr>
            </a:lvl3pPr>
            <a:lvl4pPr marL="1685144" indent="0" algn="ctr">
              <a:buNone/>
              <a:defRPr>
                <a:solidFill>
                  <a:schemeClr val="tx1">
                    <a:tint val="75000"/>
                  </a:schemeClr>
                </a:solidFill>
              </a:defRPr>
            </a:lvl4pPr>
            <a:lvl5pPr marL="2246859" indent="0" algn="ctr">
              <a:buNone/>
              <a:defRPr>
                <a:solidFill>
                  <a:schemeClr val="tx1">
                    <a:tint val="75000"/>
                  </a:schemeClr>
                </a:solidFill>
              </a:defRPr>
            </a:lvl5pPr>
            <a:lvl6pPr marL="2808572" indent="0" algn="ctr">
              <a:buNone/>
              <a:defRPr>
                <a:solidFill>
                  <a:schemeClr val="tx1">
                    <a:tint val="75000"/>
                  </a:schemeClr>
                </a:solidFill>
              </a:defRPr>
            </a:lvl6pPr>
            <a:lvl7pPr marL="3370287" indent="0" algn="ctr">
              <a:buNone/>
              <a:defRPr>
                <a:solidFill>
                  <a:schemeClr val="tx1">
                    <a:tint val="75000"/>
                  </a:schemeClr>
                </a:solidFill>
              </a:defRPr>
            </a:lvl7pPr>
            <a:lvl8pPr marL="3932001" indent="0" algn="ctr">
              <a:buNone/>
              <a:defRPr>
                <a:solidFill>
                  <a:schemeClr val="tx1">
                    <a:tint val="75000"/>
                  </a:schemeClr>
                </a:solidFill>
              </a:defRPr>
            </a:lvl8pPr>
            <a:lvl9pPr marL="4493716"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8F920931-D573-495A-A5CF-8C8DFF4DBD4E}" type="datetimeFigureOut">
              <a:rPr lang="es-ES" smtClean="0"/>
              <a:pPr/>
              <a:t>04/09/2008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3C4DA9E4-37A4-4788-9D0C-446712D2010D}"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8F920931-D573-495A-A5CF-8C8DFF4DBD4E}" type="datetimeFigureOut">
              <a:rPr lang="es-ES" smtClean="0"/>
              <a:pPr/>
              <a:t>04/09/2008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3C4DA9E4-37A4-4788-9D0C-446712D2010D}"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619371" y="311322"/>
            <a:ext cx="2674977" cy="6633083"/>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594441" y="311322"/>
            <a:ext cx="7826785" cy="663308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8F920931-D573-495A-A5CF-8C8DFF4DBD4E}" type="datetimeFigureOut">
              <a:rPr lang="es-ES" smtClean="0"/>
              <a:pPr/>
              <a:t>04/09/2008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3C4DA9E4-37A4-4788-9D0C-446712D2010D}"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8F920931-D573-495A-A5CF-8C8DFF4DBD4E}" type="datetimeFigureOut">
              <a:rPr lang="es-ES" smtClean="0"/>
              <a:pPr/>
              <a:t>04/09/2008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3C4DA9E4-37A4-4788-9D0C-446712D2010D}"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39132" y="4995509"/>
            <a:ext cx="10105470" cy="1544000"/>
          </a:xfrm>
        </p:spPr>
        <p:txBody>
          <a:bodyPr anchor="t"/>
          <a:lstStyle>
            <a:lvl1pPr algn="l">
              <a:defRPr sz="49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939132" y="3294950"/>
            <a:ext cx="10105470" cy="1700559"/>
          </a:xfrm>
        </p:spPr>
        <p:txBody>
          <a:bodyPr anchor="b"/>
          <a:lstStyle>
            <a:lvl1pPr marL="0" indent="0">
              <a:buNone/>
              <a:defRPr sz="2500">
                <a:solidFill>
                  <a:schemeClr val="tx1">
                    <a:tint val="75000"/>
                  </a:schemeClr>
                </a:solidFill>
              </a:defRPr>
            </a:lvl1pPr>
            <a:lvl2pPr marL="561715" indent="0">
              <a:buNone/>
              <a:defRPr sz="2200">
                <a:solidFill>
                  <a:schemeClr val="tx1">
                    <a:tint val="75000"/>
                  </a:schemeClr>
                </a:solidFill>
              </a:defRPr>
            </a:lvl2pPr>
            <a:lvl3pPr marL="1123429" indent="0">
              <a:buNone/>
              <a:defRPr sz="2000">
                <a:solidFill>
                  <a:schemeClr val="tx1">
                    <a:tint val="75000"/>
                  </a:schemeClr>
                </a:solidFill>
              </a:defRPr>
            </a:lvl3pPr>
            <a:lvl4pPr marL="1685144" indent="0">
              <a:buNone/>
              <a:defRPr sz="1700">
                <a:solidFill>
                  <a:schemeClr val="tx1">
                    <a:tint val="75000"/>
                  </a:schemeClr>
                </a:solidFill>
              </a:defRPr>
            </a:lvl4pPr>
            <a:lvl5pPr marL="2246859" indent="0">
              <a:buNone/>
              <a:defRPr sz="1700">
                <a:solidFill>
                  <a:schemeClr val="tx1">
                    <a:tint val="75000"/>
                  </a:schemeClr>
                </a:solidFill>
              </a:defRPr>
            </a:lvl5pPr>
            <a:lvl6pPr marL="2808572" indent="0">
              <a:buNone/>
              <a:defRPr sz="1700">
                <a:solidFill>
                  <a:schemeClr val="tx1">
                    <a:tint val="75000"/>
                  </a:schemeClr>
                </a:solidFill>
              </a:defRPr>
            </a:lvl6pPr>
            <a:lvl7pPr marL="3370287" indent="0">
              <a:buNone/>
              <a:defRPr sz="1700">
                <a:solidFill>
                  <a:schemeClr val="tx1">
                    <a:tint val="75000"/>
                  </a:schemeClr>
                </a:solidFill>
              </a:defRPr>
            </a:lvl7pPr>
            <a:lvl8pPr marL="3932001" indent="0">
              <a:buNone/>
              <a:defRPr sz="1700">
                <a:solidFill>
                  <a:schemeClr val="tx1">
                    <a:tint val="75000"/>
                  </a:schemeClr>
                </a:solidFill>
              </a:defRPr>
            </a:lvl8pPr>
            <a:lvl9pPr marL="4493716" indent="0">
              <a:buNone/>
              <a:defRPr sz="17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8F920931-D573-495A-A5CF-8C8DFF4DBD4E}" type="datetimeFigureOut">
              <a:rPr lang="es-ES" smtClean="0"/>
              <a:pPr/>
              <a:t>04/09/2008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3C4DA9E4-37A4-4788-9D0C-446712D2010D}"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594441" y="1813932"/>
            <a:ext cx="5250881" cy="5130473"/>
          </a:xfrm>
        </p:spPr>
        <p:txBody>
          <a:bodyPr/>
          <a:lstStyle>
            <a:lvl1pPr>
              <a:defRPr sz="3400"/>
            </a:lvl1pPr>
            <a:lvl2pPr>
              <a:defRPr sz="2900"/>
            </a:lvl2pPr>
            <a:lvl3pPr>
              <a:defRPr sz="2500"/>
            </a:lvl3pPr>
            <a:lvl4pPr>
              <a:defRPr sz="2200"/>
            </a:lvl4pPr>
            <a:lvl5pPr>
              <a:defRPr sz="2200"/>
            </a:lvl5pPr>
            <a:lvl6pPr>
              <a:defRPr sz="2200"/>
            </a:lvl6pPr>
            <a:lvl7pPr>
              <a:defRPr sz="2200"/>
            </a:lvl7pPr>
            <a:lvl8pPr>
              <a:defRPr sz="2200"/>
            </a:lvl8pPr>
            <a:lvl9pPr>
              <a:defRPr sz="2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6043467" y="1813932"/>
            <a:ext cx="5250881" cy="5130473"/>
          </a:xfrm>
        </p:spPr>
        <p:txBody>
          <a:bodyPr/>
          <a:lstStyle>
            <a:lvl1pPr>
              <a:defRPr sz="3400"/>
            </a:lvl1pPr>
            <a:lvl2pPr>
              <a:defRPr sz="2900"/>
            </a:lvl2pPr>
            <a:lvl3pPr>
              <a:defRPr sz="2500"/>
            </a:lvl3pPr>
            <a:lvl4pPr>
              <a:defRPr sz="2200"/>
            </a:lvl4pPr>
            <a:lvl5pPr>
              <a:defRPr sz="2200"/>
            </a:lvl5pPr>
            <a:lvl6pPr>
              <a:defRPr sz="2200"/>
            </a:lvl6pPr>
            <a:lvl7pPr>
              <a:defRPr sz="2200"/>
            </a:lvl7pPr>
            <a:lvl8pPr>
              <a:defRPr sz="2200"/>
            </a:lvl8pPr>
            <a:lvl9pPr>
              <a:defRPr sz="2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8F920931-D573-495A-A5CF-8C8DFF4DBD4E}" type="datetimeFigureOut">
              <a:rPr lang="es-ES" smtClean="0"/>
              <a:pPr/>
              <a:t>04/09/2008</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3C4DA9E4-37A4-4788-9D0C-446712D2010D}"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594439" y="1740150"/>
            <a:ext cx="5252946" cy="725212"/>
          </a:xfrm>
        </p:spPr>
        <p:txBody>
          <a:bodyPr anchor="b"/>
          <a:lstStyle>
            <a:lvl1pPr marL="0" indent="0">
              <a:buNone/>
              <a:defRPr sz="2900" b="1"/>
            </a:lvl1pPr>
            <a:lvl2pPr marL="561715" indent="0">
              <a:buNone/>
              <a:defRPr sz="2500" b="1"/>
            </a:lvl2pPr>
            <a:lvl3pPr marL="1123429" indent="0">
              <a:buNone/>
              <a:defRPr sz="2200" b="1"/>
            </a:lvl3pPr>
            <a:lvl4pPr marL="1685144" indent="0">
              <a:buNone/>
              <a:defRPr sz="2000" b="1"/>
            </a:lvl4pPr>
            <a:lvl5pPr marL="2246859" indent="0">
              <a:buNone/>
              <a:defRPr sz="2000" b="1"/>
            </a:lvl5pPr>
            <a:lvl6pPr marL="2808572" indent="0">
              <a:buNone/>
              <a:defRPr sz="2000" b="1"/>
            </a:lvl6pPr>
            <a:lvl7pPr marL="3370287" indent="0">
              <a:buNone/>
              <a:defRPr sz="2000" b="1"/>
            </a:lvl7pPr>
            <a:lvl8pPr marL="3932001" indent="0">
              <a:buNone/>
              <a:defRPr sz="2000" b="1"/>
            </a:lvl8pPr>
            <a:lvl9pPr marL="4493716" indent="0">
              <a:buNone/>
              <a:defRPr sz="20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594439" y="2465362"/>
            <a:ext cx="5252946" cy="4479041"/>
          </a:xfrm>
        </p:spPr>
        <p:txBody>
          <a:bodyPr/>
          <a:lstStyle>
            <a:lvl1pPr>
              <a:defRPr sz="2900"/>
            </a:lvl1pPr>
            <a:lvl2pPr>
              <a:defRPr sz="2500"/>
            </a:lvl2pPr>
            <a:lvl3pPr>
              <a:defRPr sz="22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6039341" y="1740150"/>
            <a:ext cx="5255009" cy="725212"/>
          </a:xfrm>
        </p:spPr>
        <p:txBody>
          <a:bodyPr anchor="b"/>
          <a:lstStyle>
            <a:lvl1pPr marL="0" indent="0">
              <a:buNone/>
              <a:defRPr sz="2900" b="1"/>
            </a:lvl1pPr>
            <a:lvl2pPr marL="561715" indent="0">
              <a:buNone/>
              <a:defRPr sz="2500" b="1"/>
            </a:lvl2pPr>
            <a:lvl3pPr marL="1123429" indent="0">
              <a:buNone/>
              <a:defRPr sz="2200" b="1"/>
            </a:lvl3pPr>
            <a:lvl4pPr marL="1685144" indent="0">
              <a:buNone/>
              <a:defRPr sz="2000" b="1"/>
            </a:lvl4pPr>
            <a:lvl5pPr marL="2246859" indent="0">
              <a:buNone/>
              <a:defRPr sz="2000" b="1"/>
            </a:lvl5pPr>
            <a:lvl6pPr marL="2808572" indent="0">
              <a:buNone/>
              <a:defRPr sz="2000" b="1"/>
            </a:lvl6pPr>
            <a:lvl7pPr marL="3370287" indent="0">
              <a:buNone/>
              <a:defRPr sz="2000" b="1"/>
            </a:lvl7pPr>
            <a:lvl8pPr marL="3932001" indent="0">
              <a:buNone/>
              <a:defRPr sz="2000" b="1"/>
            </a:lvl8pPr>
            <a:lvl9pPr marL="4493716" indent="0">
              <a:buNone/>
              <a:defRPr sz="20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6039341" y="2465362"/>
            <a:ext cx="5255009" cy="4479041"/>
          </a:xfrm>
        </p:spPr>
        <p:txBody>
          <a:bodyPr/>
          <a:lstStyle>
            <a:lvl1pPr>
              <a:defRPr sz="2900"/>
            </a:lvl1pPr>
            <a:lvl2pPr>
              <a:defRPr sz="2500"/>
            </a:lvl2pPr>
            <a:lvl3pPr>
              <a:defRPr sz="22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8F920931-D573-495A-A5CF-8C8DFF4DBD4E}" type="datetimeFigureOut">
              <a:rPr lang="es-ES" smtClean="0"/>
              <a:pPr/>
              <a:t>04/09/2008</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3C4DA9E4-37A4-4788-9D0C-446712D2010D}"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8F920931-D573-495A-A5CF-8C8DFF4DBD4E}" type="datetimeFigureOut">
              <a:rPr lang="es-ES" smtClean="0"/>
              <a:pPr/>
              <a:t>04/09/2008</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3C4DA9E4-37A4-4788-9D0C-446712D2010D}"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F920931-D573-495A-A5CF-8C8DFF4DBD4E}" type="datetimeFigureOut">
              <a:rPr lang="es-ES" smtClean="0"/>
              <a:pPr/>
              <a:t>04/09/2008</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3C4DA9E4-37A4-4788-9D0C-446712D2010D}"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94442" y="309521"/>
            <a:ext cx="3911329" cy="1317259"/>
          </a:xfrm>
        </p:spPr>
        <p:txBody>
          <a:bodyPr anchor="b"/>
          <a:lstStyle>
            <a:lvl1pPr algn="l">
              <a:defRPr sz="25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4648187" y="309522"/>
            <a:ext cx="6646163" cy="6634883"/>
          </a:xfrm>
        </p:spPr>
        <p:txBody>
          <a:bodyPr/>
          <a:lstStyle>
            <a:lvl1pPr>
              <a:defRPr sz="3900"/>
            </a:lvl1pPr>
            <a:lvl2pPr>
              <a:defRPr sz="3400"/>
            </a:lvl2pPr>
            <a:lvl3pPr>
              <a:defRPr sz="2900"/>
            </a:lvl3pPr>
            <a:lvl4pPr>
              <a:defRPr sz="2500"/>
            </a:lvl4pPr>
            <a:lvl5pPr>
              <a:defRPr sz="2500"/>
            </a:lvl5pPr>
            <a:lvl6pPr>
              <a:defRPr sz="2500"/>
            </a:lvl6pPr>
            <a:lvl7pPr>
              <a:defRPr sz="2500"/>
            </a:lvl7pPr>
            <a:lvl8pPr>
              <a:defRPr sz="2500"/>
            </a:lvl8pPr>
            <a:lvl9pPr>
              <a:defRPr sz="2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594442" y="1626781"/>
            <a:ext cx="3911329" cy="5317624"/>
          </a:xfrm>
        </p:spPr>
        <p:txBody>
          <a:bodyPr/>
          <a:lstStyle>
            <a:lvl1pPr marL="0" indent="0">
              <a:buNone/>
              <a:defRPr sz="1700"/>
            </a:lvl1pPr>
            <a:lvl2pPr marL="561715" indent="0">
              <a:buNone/>
              <a:defRPr sz="1500"/>
            </a:lvl2pPr>
            <a:lvl3pPr marL="1123429" indent="0">
              <a:buNone/>
              <a:defRPr sz="1200"/>
            </a:lvl3pPr>
            <a:lvl4pPr marL="1685144" indent="0">
              <a:buNone/>
              <a:defRPr sz="1100"/>
            </a:lvl4pPr>
            <a:lvl5pPr marL="2246859" indent="0">
              <a:buNone/>
              <a:defRPr sz="1100"/>
            </a:lvl5pPr>
            <a:lvl6pPr marL="2808572" indent="0">
              <a:buNone/>
              <a:defRPr sz="1100"/>
            </a:lvl6pPr>
            <a:lvl7pPr marL="3370287" indent="0">
              <a:buNone/>
              <a:defRPr sz="1100"/>
            </a:lvl7pPr>
            <a:lvl8pPr marL="3932001" indent="0">
              <a:buNone/>
              <a:defRPr sz="1100"/>
            </a:lvl8pPr>
            <a:lvl9pPr marL="4493716" indent="0">
              <a:buNone/>
              <a:defRPr sz="11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F920931-D573-495A-A5CF-8C8DFF4DBD4E}" type="datetimeFigureOut">
              <a:rPr lang="es-ES" smtClean="0"/>
              <a:pPr/>
              <a:t>04/09/2008</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3C4DA9E4-37A4-4788-9D0C-446712D2010D}"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30287" y="5441792"/>
            <a:ext cx="7133273" cy="642434"/>
          </a:xfrm>
        </p:spPr>
        <p:txBody>
          <a:bodyPr anchor="b"/>
          <a:lstStyle>
            <a:lvl1pPr algn="l">
              <a:defRPr sz="25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2330287" y="694620"/>
            <a:ext cx="7133273" cy="4664393"/>
          </a:xfrm>
        </p:spPr>
        <p:txBody>
          <a:bodyPr/>
          <a:lstStyle>
            <a:lvl1pPr marL="0" indent="0">
              <a:buNone/>
              <a:defRPr sz="3900"/>
            </a:lvl1pPr>
            <a:lvl2pPr marL="561715" indent="0">
              <a:buNone/>
              <a:defRPr sz="3400"/>
            </a:lvl2pPr>
            <a:lvl3pPr marL="1123429" indent="0">
              <a:buNone/>
              <a:defRPr sz="2900"/>
            </a:lvl3pPr>
            <a:lvl4pPr marL="1685144" indent="0">
              <a:buNone/>
              <a:defRPr sz="2500"/>
            </a:lvl4pPr>
            <a:lvl5pPr marL="2246859" indent="0">
              <a:buNone/>
              <a:defRPr sz="2500"/>
            </a:lvl5pPr>
            <a:lvl6pPr marL="2808572" indent="0">
              <a:buNone/>
              <a:defRPr sz="2500"/>
            </a:lvl6pPr>
            <a:lvl7pPr marL="3370287" indent="0">
              <a:buNone/>
              <a:defRPr sz="2500"/>
            </a:lvl7pPr>
            <a:lvl8pPr marL="3932001" indent="0">
              <a:buNone/>
              <a:defRPr sz="2500"/>
            </a:lvl8pPr>
            <a:lvl9pPr marL="4493716" indent="0">
              <a:buNone/>
              <a:defRPr sz="2500"/>
            </a:lvl9pPr>
          </a:lstStyle>
          <a:p>
            <a:endParaRPr lang="es-ES"/>
          </a:p>
        </p:txBody>
      </p:sp>
      <p:sp>
        <p:nvSpPr>
          <p:cNvPr id="4" name="3 Marcador de texto"/>
          <p:cNvSpPr>
            <a:spLocks noGrp="1"/>
          </p:cNvSpPr>
          <p:nvPr>
            <p:ph type="body" sz="half" idx="2"/>
          </p:nvPr>
        </p:nvSpPr>
        <p:spPr>
          <a:xfrm>
            <a:off x="2330287" y="6084226"/>
            <a:ext cx="7133273" cy="912363"/>
          </a:xfrm>
        </p:spPr>
        <p:txBody>
          <a:bodyPr/>
          <a:lstStyle>
            <a:lvl1pPr marL="0" indent="0">
              <a:buNone/>
              <a:defRPr sz="1700"/>
            </a:lvl1pPr>
            <a:lvl2pPr marL="561715" indent="0">
              <a:buNone/>
              <a:defRPr sz="1500"/>
            </a:lvl2pPr>
            <a:lvl3pPr marL="1123429" indent="0">
              <a:buNone/>
              <a:defRPr sz="1200"/>
            </a:lvl3pPr>
            <a:lvl4pPr marL="1685144" indent="0">
              <a:buNone/>
              <a:defRPr sz="1100"/>
            </a:lvl4pPr>
            <a:lvl5pPr marL="2246859" indent="0">
              <a:buNone/>
              <a:defRPr sz="1100"/>
            </a:lvl5pPr>
            <a:lvl6pPr marL="2808572" indent="0">
              <a:buNone/>
              <a:defRPr sz="1100"/>
            </a:lvl6pPr>
            <a:lvl7pPr marL="3370287" indent="0">
              <a:buNone/>
              <a:defRPr sz="1100"/>
            </a:lvl7pPr>
            <a:lvl8pPr marL="3932001" indent="0">
              <a:buNone/>
              <a:defRPr sz="1100"/>
            </a:lvl8pPr>
            <a:lvl9pPr marL="4493716" indent="0">
              <a:buNone/>
              <a:defRPr sz="11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F920931-D573-495A-A5CF-8C8DFF4DBD4E}" type="datetimeFigureOut">
              <a:rPr lang="es-ES" smtClean="0"/>
              <a:pPr/>
              <a:t>04/09/2008</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3C4DA9E4-37A4-4788-9D0C-446712D2010D}"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594441" y="311321"/>
            <a:ext cx="10699909" cy="1295665"/>
          </a:xfrm>
          <a:prstGeom prst="rect">
            <a:avLst/>
          </a:prstGeom>
        </p:spPr>
        <p:txBody>
          <a:bodyPr vert="horz" lIns="112342" tIns="56171" rIns="112342" bIns="56171"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594441" y="1813932"/>
            <a:ext cx="10699909" cy="5130473"/>
          </a:xfrm>
          <a:prstGeom prst="rect">
            <a:avLst/>
          </a:prstGeom>
        </p:spPr>
        <p:txBody>
          <a:bodyPr vert="horz" lIns="112342" tIns="56171" rIns="112342" bIns="56171"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594439" y="7205337"/>
            <a:ext cx="2774051" cy="413893"/>
          </a:xfrm>
          <a:prstGeom prst="rect">
            <a:avLst/>
          </a:prstGeom>
        </p:spPr>
        <p:txBody>
          <a:bodyPr vert="horz" lIns="112342" tIns="56171" rIns="112342" bIns="56171" rtlCol="0" anchor="ctr"/>
          <a:lstStyle>
            <a:lvl1pPr algn="l">
              <a:defRPr sz="1500">
                <a:solidFill>
                  <a:schemeClr val="tx1">
                    <a:tint val="75000"/>
                  </a:schemeClr>
                </a:solidFill>
              </a:defRPr>
            </a:lvl1pPr>
          </a:lstStyle>
          <a:p>
            <a:fld id="{8F920931-D573-495A-A5CF-8C8DFF4DBD4E}" type="datetimeFigureOut">
              <a:rPr lang="es-ES" smtClean="0"/>
              <a:pPr/>
              <a:t>04/09/2008</a:t>
            </a:fld>
            <a:endParaRPr lang="es-ES"/>
          </a:p>
        </p:txBody>
      </p:sp>
      <p:sp>
        <p:nvSpPr>
          <p:cNvPr id="5" name="4 Marcador de pie de página"/>
          <p:cNvSpPr>
            <a:spLocks noGrp="1"/>
          </p:cNvSpPr>
          <p:nvPr>
            <p:ph type="ftr" sz="quarter" idx="3"/>
          </p:nvPr>
        </p:nvSpPr>
        <p:spPr>
          <a:xfrm>
            <a:off x="4062004" y="7205337"/>
            <a:ext cx="3764783" cy="413893"/>
          </a:xfrm>
          <a:prstGeom prst="rect">
            <a:avLst/>
          </a:prstGeom>
        </p:spPr>
        <p:txBody>
          <a:bodyPr vert="horz" lIns="112342" tIns="56171" rIns="112342" bIns="56171" rtlCol="0" anchor="ctr"/>
          <a:lstStyle>
            <a:lvl1pPr algn="ctr">
              <a:defRPr sz="15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8520299" y="7205337"/>
            <a:ext cx="2774051" cy="413893"/>
          </a:xfrm>
          <a:prstGeom prst="rect">
            <a:avLst/>
          </a:prstGeom>
        </p:spPr>
        <p:txBody>
          <a:bodyPr vert="horz" lIns="112342" tIns="56171" rIns="112342" bIns="56171" rtlCol="0" anchor="ctr"/>
          <a:lstStyle>
            <a:lvl1pPr algn="r">
              <a:defRPr sz="1500">
                <a:solidFill>
                  <a:schemeClr val="tx1">
                    <a:tint val="75000"/>
                  </a:schemeClr>
                </a:solidFill>
              </a:defRPr>
            </a:lvl1pPr>
          </a:lstStyle>
          <a:p>
            <a:fld id="{3C4DA9E4-37A4-4788-9D0C-446712D2010D}"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123429" rtl="0" eaLnBrk="1" latinLnBrk="0" hangingPunct="1">
        <a:spcBef>
          <a:spcPct val="0"/>
        </a:spcBef>
        <a:buNone/>
        <a:defRPr sz="5400" kern="1200">
          <a:solidFill>
            <a:schemeClr val="tx1"/>
          </a:solidFill>
          <a:latin typeface="+mj-lt"/>
          <a:ea typeface="+mj-ea"/>
          <a:cs typeface="+mj-cs"/>
        </a:defRPr>
      </a:lvl1pPr>
    </p:titleStyle>
    <p:bodyStyle>
      <a:lvl1pPr marL="421286" indent="-421286" algn="l" defTabSz="1123429" rtl="0" eaLnBrk="1" latinLnBrk="0" hangingPunct="1">
        <a:spcBef>
          <a:spcPct val="20000"/>
        </a:spcBef>
        <a:buFont typeface="Arial" pitchFamily="34" charset="0"/>
        <a:buChar char="•"/>
        <a:defRPr sz="3900" kern="1200">
          <a:solidFill>
            <a:schemeClr val="tx1"/>
          </a:solidFill>
          <a:latin typeface="+mn-lt"/>
          <a:ea typeface="+mn-ea"/>
          <a:cs typeface="+mn-cs"/>
        </a:defRPr>
      </a:lvl1pPr>
      <a:lvl2pPr marL="912786" indent="-351072" algn="l" defTabSz="1123429" rtl="0" eaLnBrk="1" latinLnBrk="0" hangingPunct="1">
        <a:spcBef>
          <a:spcPct val="20000"/>
        </a:spcBef>
        <a:buFont typeface="Arial" pitchFamily="34" charset="0"/>
        <a:buChar char="–"/>
        <a:defRPr sz="3400" kern="1200">
          <a:solidFill>
            <a:schemeClr val="tx1"/>
          </a:solidFill>
          <a:latin typeface="+mn-lt"/>
          <a:ea typeface="+mn-ea"/>
          <a:cs typeface="+mn-cs"/>
        </a:defRPr>
      </a:lvl2pPr>
      <a:lvl3pPr marL="1404286" indent="-280857" algn="l" defTabSz="1123429" rtl="0" eaLnBrk="1" latinLnBrk="0" hangingPunct="1">
        <a:spcBef>
          <a:spcPct val="20000"/>
        </a:spcBef>
        <a:buFont typeface="Arial" pitchFamily="34" charset="0"/>
        <a:buChar char="•"/>
        <a:defRPr sz="2900" kern="1200">
          <a:solidFill>
            <a:schemeClr val="tx1"/>
          </a:solidFill>
          <a:latin typeface="+mn-lt"/>
          <a:ea typeface="+mn-ea"/>
          <a:cs typeface="+mn-cs"/>
        </a:defRPr>
      </a:lvl3pPr>
      <a:lvl4pPr marL="1966001" indent="-280857" algn="l" defTabSz="11234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27715" indent="-280857" algn="l" defTabSz="11234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089430" indent="-280857" algn="l" defTabSz="11234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651145" indent="-280857" algn="l" defTabSz="11234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212858" indent="-280857" algn="l" defTabSz="11234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774573" indent="-280857" algn="l" defTabSz="11234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es-ES"/>
      </a:defPPr>
      <a:lvl1pPr marL="0" algn="l" defTabSz="1123429" rtl="0" eaLnBrk="1" latinLnBrk="0" hangingPunct="1">
        <a:defRPr sz="2200" kern="1200">
          <a:solidFill>
            <a:schemeClr val="tx1"/>
          </a:solidFill>
          <a:latin typeface="+mn-lt"/>
          <a:ea typeface="+mn-ea"/>
          <a:cs typeface="+mn-cs"/>
        </a:defRPr>
      </a:lvl1pPr>
      <a:lvl2pPr marL="561715" algn="l" defTabSz="1123429" rtl="0" eaLnBrk="1" latinLnBrk="0" hangingPunct="1">
        <a:defRPr sz="2200" kern="1200">
          <a:solidFill>
            <a:schemeClr val="tx1"/>
          </a:solidFill>
          <a:latin typeface="+mn-lt"/>
          <a:ea typeface="+mn-ea"/>
          <a:cs typeface="+mn-cs"/>
        </a:defRPr>
      </a:lvl2pPr>
      <a:lvl3pPr marL="1123429" algn="l" defTabSz="1123429" rtl="0" eaLnBrk="1" latinLnBrk="0" hangingPunct="1">
        <a:defRPr sz="2200" kern="1200">
          <a:solidFill>
            <a:schemeClr val="tx1"/>
          </a:solidFill>
          <a:latin typeface="+mn-lt"/>
          <a:ea typeface="+mn-ea"/>
          <a:cs typeface="+mn-cs"/>
        </a:defRPr>
      </a:lvl3pPr>
      <a:lvl4pPr marL="1685144" algn="l" defTabSz="1123429" rtl="0" eaLnBrk="1" latinLnBrk="0" hangingPunct="1">
        <a:defRPr sz="2200" kern="1200">
          <a:solidFill>
            <a:schemeClr val="tx1"/>
          </a:solidFill>
          <a:latin typeface="+mn-lt"/>
          <a:ea typeface="+mn-ea"/>
          <a:cs typeface="+mn-cs"/>
        </a:defRPr>
      </a:lvl4pPr>
      <a:lvl5pPr marL="2246859" algn="l" defTabSz="1123429" rtl="0" eaLnBrk="1" latinLnBrk="0" hangingPunct="1">
        <a:defRPr sz="2200" kern="1200">
          <a:solidFill>
            <a:schemeClr val="tx1"/>
          </a:solidFill>
          <a:latin typeface="+mn-lt"/>
          <a:ea typeface="+mn-ea"/>
          <a:cs typeface="+mn-cs"/>
        </a:defRPr>
      </a:lvl5pPr>
      <a:lvl6pPr marL="2808572" algn="l" defTabSz="1123429" rtl="0" eaLnBrk="1" latinLnBrk="0" hangingPunct="1">
        <a:defRPr sz="2200" kern="1200">
          <a:solidFill>
            <a:schemeClr val="tx1"/>
          </a:solidFill>
          <a:latin typeface="+mn-lt"/>
          <a:ea typeface="+mn-ea"/>
          <a:cs typeface="+mn-cs"/>
        </a:defRPr>
      </a:lvl6pPr>
      <a:lvl7pPr marL="3370287" algn="l" defTabSz="1123429" rtl="0" eaLnBrk="1" latinLnBrk="0" hangingPunct="1">
        <a:defRPr sz="2200" kern="1200">
          <a:solidFill>
            <a:schemeClr val="tx1"/>
          </a:solidFill>
          <a:latin typeface="+mn-lt"/>
          <a:ea typeface="+mn-ea"/>
          <a:cs typeface="+mn-cs"/>
        </a:defRPr>
      </a:lvl7pPr>
      <a:lvl8pPr marL="3932001" algn="l" defTabSz="1123429" rtl="0" eaLnBrk="1" latinLnBrk="0" hangingPunct="1">
        <a:defRPr sz="2200" kern="1200">
          <a:solidFill>
            <a:schemeClr val="tx1"/>
          </a:solidFill>
          <a:latin typeface="+mn-lt"/>
          <a:ea typeface="+mn-ea"/>
          <a:cs typeface="+mn-cs"/>
        </a:defRPr>
      </a:lvl8pPr>
      <a:lvl9pPr marL="4493716" algn="l" defTabSz="1123429" rtl="0" eaLnBrk="1" latinLnBrk="0" hangingPunct="1">
        <a:defRPr sz="2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4.jpeg"/><Relationship Id="rId5" Type="http://schemas.openxmlformats.org/officeDocument/2006/relationships/oleObject" Target="../embeddings/oleObject1.bin"/><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743014" y="161932"/>
            <a:ext cx="8773280" cy="7439838"/>
          </a:xfrm>
          <a:prstGeom prst="roundRect">
            <a:avLst>
              <a:gd name="adj" fmla="val 4123"/>
            </a:avLst>
          </a:prstGeom>
          <a:ln w="38100">
            <a:solidFill>
              <a:schemeClr val="bg1">
                <a:lumMod val="65000"/>
              </a:schemeClr>
            </a:solidFill>
          </a:ln>
        </p:spPr>
        <p:style>
          <a:lnRef idx="2">
            <a:schemeClr val="accent6"/>
          </a:lnRef>
          <a:fillRef idx="1">
            <a:schemeClr val="lt1"/>
          </a:fillRef>
          <a:effectRef idx="0">
            <a:schemeClr val="accent6"/>
          </a:effectRef>
          <a:fontRef idx="minor">
            <a:schemeClr val="dk1"/>
          </a:fontRef>
        </p:style>
        <p:txBody>
          <a:bodyPr lIns="112342" tIns="56171" rIns="112342" bIns="56171" rtlCol="0" anchor="ctr"/>
          <a:lstStyle/>
          <a:p>
            <a:pPr algn="ctr"/>
            <a:endParaRPr lang="es-ES"/>
          </a:p>
        </p:txBody>
      </p:sp>
      <p:sp>
        <p:nvSpPr>
          <p:cNvPr id="6" name="5 CuadroTexto"/>
          <p:cNvSpPr txBox="1"/>
          <p:nvPr/>
        </p:nvSpPr>
        <p:spPr>
          <a:xfrm>
            <a:off x="765772" y="4529936"/>
            <a:ext cx="673154" cy="2915266"/>
          </a:xfrm>
          <a:prstGeom prst="rect">
            <a:avLst/>
          </a:prstGeom>
          <a:noFill/>
          <a:scene3d>
            <a:camera prst="orthographicFront">
              <a:rot lat="0" lon="0" rev="0"/>
            </a:camera>
            <a:lightRig rig="threePt" dir="t"/>
          </a:scene3d>
        </p:spPr>
        <p:txBody>
          <a:bodyPr vert="vert270" wrap="square" lIns="112342" tIns="56171" rIns="112342" bIns="56171" rtlCol="0">
            <a:spAutoFit/>
          </a:bodyPr>
          <a:lstStyle/>
          <a:p>
            <a:r>
              <a:rPr lang="es-CL" sz="2900" dirty="0" smtClean="0">
                <a:solidFill>
                  <a:schemeClr val="accent6">
                    <a:lumMod val="75000"/>
                  </a:schemeClr>
                </a:solidFill>
                <a:latin typeface="Bauhaus 93" pitchFamily="82" charset="0"/>
              </a:rPr>
              <a:t>I</a:t>
            </a:r>
            <a:r>
              <a:rPr lang="es-CL" sz="2900" dirty="0" smtClean="0">
                <a:latin typeface="Bauhaus 93" pitchFamily="82" charset="0"/>
              </a:rPr>
              <a:t>NTRODUCCIÓN</a:t>
            </a:r>
            <a:endParaRPr lang="es-ES" sz="2900" dirty="0">
              <a:latin typeface="Bauhaus 93" pitchFamily="82" charset="0"/>
            </a:endParaRPr>
          </a:p>
        </p:txBody>
      </p:sp>
      <p:sp>
        <p:nvSpPr>
          <p:cNvPr id="8" name="7 CuadroTexto"/>
          <p:cNvSpPr txBox="1"/>
          <p:nvPr/>
        </p:nvSpPr>
        <p:spPr>
          <a:xfrm>
            <a:off x="1464625" y="337753"/>
            <a:ext cx="4551207" cy="1406101"/>
          </a:xfrm>
          <a:prstGeom prst="rect">
            <a:avLst/>
          </a:prstGeom>
          <a:noFill/>
        </p:spPr>
        <p:txBody>
          <a:bodyPr wrap="square" lIns="112342" tIns="56171" rIns="112342" bIns="56171" rtlCol="0">
            <a:spAutoFit/>
          </a:bodyPr>
          <a:lstStyle/>
          <a:p>
            <a:pPr algn="just"/>
            <a:r>
              <a:rPr lang="es-CL" sz="1400" dirty="0" smtClean="0"/>
              <a:t>La oficina salitrera </a:t>
            </a:r>
            <a:r>
              <a:rPr lang="es-CL" sz="1400" dirty="0"/>
              <a:t>S</a:t>
            </a:r>
            <a:r>
              <a:rPr lang="es-CL" sz="1400" dirty="0" smtClean="0"/>
              <a:t>antiago Humberstone junto con la oficina Santa Laura adquirió un gran valor patrimonial para Chile luego de ser nombrada el 15 de julio 2005 por la UNESCO patrimonio de la humanidad.</a:t>
            </a:r>
          </a:p>
          <a:p>
            <a:pPr algn="just"/>
            <a:r>
              <a:rPr lang="es-CL" sz="1400" dirty="0" smtClean="0"/>
              <a:t>“La </a:t>
            </a:r>
            <a:r>
              <a:rPr lang="es-CL" sz="1400" dirty="0" smtClean="0"/>
              <a:t>explotación del salitre en Chile, al promediar el siglo XIX, introdujo en el país…”</a:t>
            </a:r>
            <a:r>
              <a:rPr lang="es-CL" sz="1400" baseline="30000" dirty="0" smtClean="0"/>
              <a:t>(1)</a:t>
            </a:r>
            <a:endParaRPr lang="es-ES" sz="1400" baseline="30000" dirty="0"/>
          </a:p>
        </p:txBody>
      </p:sp>
      <p:pic>
        <p:nvPicPr>
          <p:cNvPr id="9" name="Picture 8" descr="CIMG0036"/>
          <p:cNvPicPr>
            <a:picLocks noChangeAspect="1" noChangeArrowheads="1"/>
          </p:cNvPicPr>
          <p:nvPr/>
        </p:nvPicPr>
        <p:blipFill>
          <a:blip r:embed="rId3" cstate="print"/>
          <a:srcRect t="7185" b="17366"/>
          <a:stretch>
            <a:fillRect/>
          </a:stretch>
        </p:blipFill>
        <p:spPr bwMode="auto">
          <a:xfrm>
            <a:off x="6221196" y="404871"/>
            <a:ext cx="3009346" cy="1409034"/>
          </a:xfrm>
          <a:prstGeom prst="rect">
            <a:avLst/>
          </a:prstGeom>
          <a:noFill/>
        </p:spPr>
      </p:pic>
      <p:pic>
        <p:nvPicPr>
          <p:cNvPr id="10" name="Picture 10" descr="S5300031"/>
          <p:cNvPicPr>
            <a:picLocks noChangeAspect="1" noChangeArrowheads="1"/>
          </p:cNvPicPr>
          <p:nvPr/>
        </p:nvPicPr>
        <p:blipFill>
          <a:blip r:embed="rId4" cstate="print"/>
          <a:srcRect t="16309" b="7536"/>
          <a:stretch>
            <a:fillRect/>
          </a:stretch>
        </p:blipFill>
        <p:spPr bwMode="auto">
          <a:xfrm>
            <a:off x="6221196" y="2024465"/>
            <a:ext cx="3009346" cy="1498617"/>
          </a:xfrm>
          <a:prstGeom prst="rect">
            <a:avLst/>
          </a:prstGeom>
          <a:noFill/>
        </p:spPr>
      </p:pic>
      <p:sp>
        <p:nvSpPr>
          <p:cNvPr id="16" name="15 CuadroTexto"/>
          <p:cNvSpPr txBox="1"/>
          <p:nvPr/>
        </p:nvSpPr>
        <p:spPr>
          <a:xfrm>
            <a:off x="1478961" y="6887390"/>
            <a:ext cx="4179681" cy="575104"/>
          </a:xfrm>
          <a:prstGeom prst="rect">
            <a:avLst/>
          </a:prstGeom>
          <a:noFill/>
        </p:spPr>
        <p:txBody>
          <a:bodyPr wrap="square" lIns="112342" tIns="56171" rIns="112342" bIns="56171" rtlCol="0">
            <a:spAutoFit/>
          </a:bodyPr>
          <a:lstStyle/>
          <a:p>
            <a:pPr algn="just"/>
            <a:r>
              <a:rPr lang="es-CL" sz="1000" dirty="0" smtClean="0"/>
              <a:t>(1) AGUIRRE, Max. </a:t>
            </a:r>
            <a:r>
              <a:rPr lang="es-CL" sz="1000" b="1" dirty="0" smtClean="0"/>
              <a:t>Una arquitectura de la negatividad: la modernidad de la arquitectura de las salitreras. </a:t>
            </a:r>
            <a:r>
              <a:rPr lang="es-CL" sz="1000" dirty="0" smtClean="0"/>
              <a:t>ARQ (Santiago), julio 2004, n°57, p.61-63. ISNN 0717-6996</a:t>
            </a:r>
            <a:endParaRPr lang="es-ES" sz="1000" dirty="0"/>
          </a:p>
        </p:txBody>
      </p:sp>
      <p:grpSp>
        <p:nvGrpSpPr>
          <p:cNvPr id="46" name="45 Grupo"/>
          <p:cNvGrpSpPr/>
          <p:nvPr/>
        </p:nvGrpSpPr>
        <p:grpSpPr>
          <a:xfrm>
            <a:off x="9587732" y="142852"/>
            <a:ext cx="1985835" cy="1223014"/>
            <a:chOff x="7000892" y="432123"/>
            <a:chExt cx="1870076" cy="1151722"/>
          </a:xfrm>
        </p:grpSpPr>
        <p:grpSp>
          <p:nvGrpSpPr>
            <p:cNvPr id="47" name="76 Grupo"/>
            <p:cNvGrpSpPr/>
            <p:nvPr/>
          </p:nvGrpSpPr>
          <p:grpSpPr>
            <a:xfrm>
              <a:off x="7000892" y="432123"/>
              <a:ext cx="1870076" cy="1058863"/>
              <a:chOff x="7000892" y="432123"/>
              <a:chExt cx="1870076" cy="1058863"/>
            </a:xfrm>
          </p:grpSpPr>
          <p:graphicFrame>
            <p:nvGraphicFramePr>
              <p:cNvPr id="52" name="Object 17"/>
              <p:cNvGraphicFramePr>
                <a:graphicFrameLocks noChangeAspect="1"/>
              </p:cNvGraphicFramePr>
              <p:nvPr/>
            </p:nvGraphicFramePr>
            <p:xfrm>
              <a:off x="7000892" y="432123"/>
              <a:ext cx="1870076" cy="1058863"/>
            </p:xfrm>
            <a:graphic>
              <a:graphicData uri="http://schemas.openxmlformats.org/presentationml/2006/ole">
                <p:oleObj spid="_x0000_s1027" name="AutoCAD Drawing" r:id="rId5" imgW="9725040" imgH="6610320" progId="AutoCAD.Drawing.16">
                  <p:embed/>
                </p:oleObj>
              </a:graphicData>
            </a:graphic>
          </p:graphicFrame>
          <p:pic>
            <p:nvPicPr>
              <p:cNvPr id="56" name="Picture 18" descr="logo03"/>
              <p:cNvPicPr>
                <a:picLocks noChangeAspect="1" noChangeArrowheads="1"/>
              </p:cNvPicPr>
              <p:nvPr/>
            </p:nvPicPr>
            <p:blipFill>
              <a:blip r:embed="rId6" cstate="print"/>
              <a:srcRect/>
              <a:stretch>
                <a:fillRect/>
              </a:stretch>
            </p:blipFill>
            <p:spPr bwMode="auto">
              <a:xfrm>
                <a:off x="7978065" y="457523"/>
                <a:ext cx="892903" cy="1008063"/>
              </a:xfrm>
              <a:prstGeom prst="rect">
                <a:avLst/>
              </a:prstGeom>
              <a:noFill/>
            </p:spPr>
          </p:pic>
        </p:grpSp>
        <p:sp>
          <p:nvSpPr>
            <p:cNvPr id="50" name="Text Box 35"/>
            <p:cNvSpPr txBox="1">
              <a:spLocks noChangeArrowheads="1"/>
            </p:cNvSpPr>
            <p:nvPr/>
          </p:nvSpPr>
          <p:spPr bwMode="auto">
            <a:xfrm>
              <a:off x="7382817" y="627387"/>
              <a:ext cx="747659" cy="956458"/>
            </a:xfrm>
            <a:prstGeom prst="rect">
              <a:avLst/>
            </a:prstGeom>
            <a:noFill/>
            <a:ln w="9525">
              <a:noFill/>
              <a:miter lim="800000"/>
              <a:headEnd/>
              <a:tailEnd/>
            </a:ln>
            <a:effectLst/>
          </p:spPr>
          <p:txBody>
            <a:bodyPr wrap="square">
              <a:spAutoFit/>
            </a:bodyPr>
            <a:lstStyle/>
            <a:p>
              <a:pPr>
                <a:spcBef>
                  <a:spcPct val="50000"/>
                </a:spcBef>
              </a:pPr>
              <a:r>
                <a:rPr lang="es-ES" sz="6000" b="1" dirty="0">
                  <a:solidFill>
                    <a:srgbClr val="B2B2B2"/>
                  </a:solidFill>
                </a:rPr>
                <a:t>h</a:t>
              </a:r>
            </a:p>
          </p:txBody>
        </p:sp>
      </p:grpSp>
      <p:grpSp>
        <p:nvGrpSpPr>
          <p:cNvPr id="103" name="102 Grupo"/>
          <p:cNvGrpSpPr/>
          <p:nvPr/>
        </p:nvGrpSpPr>
        <p:grpSpPr>
          <a:xfrm>
            <a:off x="9659170" y="4080443"/>
            <a:ext cx="2071669" cy="3521327"/>
            <a:chOff x="9802079" y="4172746"/>
            <a:chExt cx="2071669" cy="3521327"/>
          </a:xfrm>
        </p:grpSpPr>
        <p:sp>
          <p:nvSpPr>
            <p:cNvPr id="58" name="57 Rectángulo redondeado"/>
            <p:cNvSpPr/>
            <p:nvPr/>
          </p:nvSpPr>
          <p:spPr>
            <a:xfrm>
              <a:off x="9802079" y="7208812"/>
              <a:ext cx="1991989" cy="478078"/>
            </a:xfrm>
            <a:prstGeom prst="roundRect">
              <a:avLst>
                <a:gd name="adj" fmla="val 19885"/>
              </a:avLst>
            </a:prstGeom>
            <a:ln w="12700">
              <a:solidFill>
                <a:schemeClr val="accent6">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
          <p:nvSpPr>
            <p:cNvPr id="59" name="58 Rectángulo redondeado"/>
            <p:cNvSpPr/>
            <p:nvPr/>
          </p:nvSpPr>
          <p:spPr>
            <a:xfrm>
              <a:off x="9802079" y="6085056"/>
              <a:ext cx="1991989" cy="1035835"/>
            </a:xfrm>
            <a:prstGeom prst="roundRect">
              <a:avLst>
                <a:gd name="adj" fmla="val 8456"/>
              </a:avLst>
            </a:prstGeom>
            <a:ln w="12700">
              <a:solidFill>
                <a:schemeClr val="accent6">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cxnSp>
          <p:nvCxnSpPr>
            <p:cNvPr id="60" name="59 Conector recto"/>
            <p:cNvCxnSpPr/>
            <p:nvPr/>
          </p:nvCxnSpPr>
          <p:spPr>
            <a:xfrm rot="5400000">
              <a:off x="10678997" y="7448294"/>
              <a:ext cx="478963" cy="1771"/>
            </a:xfrm>
            <a:prstGeom prst="line">
              <a:avLst/>
            </a:prstGeom>
            <a:ln w="12700">
              <a:solidFill>
                <a:schemeClr val="accent6">
                  <a:lumMod val="75000"/>
                </a:schemeClr>
              </a:solidFill>
            </a:ln>
          </p:spPr>
          <p:style>
            <a:lnRef idx="2">
              <a:schemeClr val="accent6"/>
            </a:lnRef>
            <a:fillRef idx="1">
              <a:schemeClr val="lt1"/>
            </a:fillRef>
            <a:effectRef idx="0">
              <a:schemeClr val="accent6"/>
            </a:effectRef>
            <a:fontRef idx="minor">
              <a:schemeClr val="dk1"/>
            </a:fontRef>
          </p:style>
        </p:cxnSp>
        <p:cxnSp>
          <p:nvCxnSpPr>
            <p:cNvPr id="61" name="60 Conector recto"/>
            <p:cNvCxnSpPr/>
            <p:nvPr/>
          </p:nvCxnSpPr>
          <p:spPr>
            <a:xfrm rot="5400000">
              <a:off x="10559037" y="6762333"/>
              <a:ext cx="717114" cy="2"/>
            </a:xfrm>
            <a:prstGeom prst="line">
              <a:avLst/>
            </a:prstGeom>
            <a:ln w="12700">
              <a:solidFill>
                <a:schemeClr val="accent6">
                  <a:lumMod val="75000"/>
                </a:schemeClr>
              </a:solidFill>
            </a:ln>
          </p:spPr>
          <p:style>
            <a:lnRef idx="2">
              <a:schemeClr val="accent6"/>
            </a:lnRef>
            <a:fillRef idx="1">
              <a:schemeClr val="lt1"/>
            </a:fillRef>
            <a:effectRef idx="0">
              <a:schemeClr val="accent6"/>
            </a:effectRef>
            <a:fontRef idx="minor">
              <a:schemeClr val="dk1"/>
            </a:fontRef>
          </p:style>
        </p:cxnSp>
        <p:cxnSp>
          <p:nvCxnSpPr>
            <p:cNvPr id="66" name="65 Conector recto"/>
            <p:cNvCxnSpPr/>
            <p:nvPr/>
          </p:nvCxnSpPr>
          <p:spPr>
            <a:xfrm>
              <a:off x="9802079" y="6402004"/>
              <a:ext cx="1991989" cy="1771"/>
            </a:xfrm>
            <a:prstGeom prst="line">
              <a:avLst/>
            </a:prstGeom>
            <a:ln w="12700">
              <a:solidFill>
                <a:schemeClr val="accent6">
                  <a:lumMod val="75000"/>
                </a:schemeClr>
              </a:solidFill>
            </a:ln>
          </p:spPr>
          <p:style>
            <a:lnRef idx="2">
              <a:schemeClr val="accent6"/>
            </a:lnRef>
            <a:fillRef idx="1">
              <a:schemeClr val="lt1"/>
            </a:fillRef>
            <a:effectRef idx="0">
              <a:schemeClr val="accent6"/>
            </a:effectRef>
            <a:fontRef idx="minor">
              <a:schemeClr val="dk1"/>
            </a:fontRef>
          </p:style>
        </p:cxnSp>
        <p:cxnSp>
          <p:nvCxnSpPr>
            <p:cNvPr id="70" name="69 Conector recto"/>
            <p:cNvCxnSpPr/>
            <p:nvPr/>
          </p:nvCxnSpPr>
          <p:spPr>
            <a:xfrm rot="10800000">
              <a:off x="9802079" y="6642814"/>
              <a:ext cx="1115514" cy="1771"/>
            </a:xfrm>
            <a:prstGeom prst="line">
              <a:avLst/>
            </a:prstGeom>
            <a:ln w="12700">
              <a:solidFill>
                <a:schemeClr val="accent6">
                  <a:lumMod val="75000"/>
                </a:schemeClr>
              </a:solidFill>
            </a:ln>
          </p:spPr>
          <p:style>
            <a:lnRef idx="2">
              <a:schemeClr val="accent6"/>
            </a:lnRef>
            <a:fillRef idx="1">
              <a:schemeClr val="lt1"/>
            </a:fillRef>
            <a:effectRef idx="0">
              <a:schemeClr val="accent6"/>
            </a:effectRef>
            <a:fontRef idx="minor">
              <a:schemeClr val="dk1"/>
            </a:fontRef>
          </p:style>
        </p:cxnSp>
        <p:cxnSp>
          <p:nvCxnSpPr>
            <p:cNvPr id="71" name="70 Conector recto"/>
            <p:cNvCxnSpPr/>
            <p:nvPr/>
          </p:nvCxnSpPr>
          <p:spPr>
            <a:xfrm rot="10800000">
              <a:off x="9802081" y="6881852"/>
              <a:ext cx="1115513" cy="1771"/>
            </a:xfrm>
            <a:prstGeom prst="line">
              <a:avLst/>
            </a:prstGeom>
            <a:ln w="12700">
              <a:solidFill>
                <a:schemeClr val="accent6">
                  <a:lumMod val="75000"/>
                </a:schemeClr>
              </a:solidFill>
            </a:ln>
          </p:spPr>
          <p:style>
            <a:lnRef idx="2">
              <a:schemeClr val="accent6"/>
            </a:lnRef>
            <a:fillRef idx="1">
              <a:schemeClr val="lt1"/>
            </a:fillRef>
            <a:effectRef idx="0">
              <a:schemeClr val="accent6"/>
            </a:effectRef>
            <a:fontRef idx="minor">
              <a:schemeClr val="dk1"/>
            </a:fontRef>
          </p:style>
        </p:cxnSp>
        <p:cxnSp>
          <p:nvCxnSpPr>
            <p:cNvPr id="72" name="71 Conector recto"/>
            <p:cNvCxnSpPr/>
            <p:nvPr/>
          </p:nvCxnSpPr>
          <p:spPr>
            <a:xfrm rot="10800000">
              <a:off x="9802079" y="7447851"/>
              <a:ext cx="1115514" cy="1771"/>
            </a:xfrm>
            <a:prstGeom prst="line">
              <a:avLst/>
            </a:prstGeom>
            <a:ln w="12700">
              <a:solidFill>
                <a:schemeClr val="accent6">
                  <a:lumMod val="75000"/>
                </a:schemeClr>
              </a:solidFill>
            </a:ln>
          </p:spPr>
          <p:style>
            <a:lnRef idx="2">
              <a:schemeClr val="accent6"/>
            </a:lnRef>
            <a:fillRef idx="1">
              <a:schemeClr val="lt1"/>
            </a:fillRef>
            <a:effectRef idx="0">
              <a:schemeClr val="accent6"/>
            </a:effectRef>
            <a:fontRef idx="minor">
              <a:schemeClr val="dk1"/>
            </a:fontRef>
          </p:style>
        </p:cxnSp>
        <p:sp>
          <p:nvSpPr>
            <p:cNvPr id="74" name="73 Rectángulo redondeado"/>
            <p:cNvSpPr/>
            <p:nvPr/>
          </p:nvSpPr>
          <p:spPr>
            <a:xfrm>
              <a:off x="9802079" y="5527299"/>
              <a:ext cx="1991989" cy="478078"/>
            </a:xfrm>
            <a:prstGeom prst="roundRect">
              <a:avLst>
                <a:gd name="adj" fmla="val 19885"/>
              </a:avLst>
            </a:prstGeom>
            <a:ln w="12700">
              <a:solidFill>
                <a:schemeClr val="accent6">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
          <p:nvSpPr>
            <p:cNvPr id="80" name="79 Rectángulo redondeado"/>
            <p:cNvSpPr/>
            <p:nvPr/>
          </p:nvSpPr>
          <p:spPr>
            <a:xfrm>
              <a:off x="9802080" y="4172746"/>
              <a:ext cx="1991989" cy="1274874"/>
            </a:xfrm>
            <a:prstGeom prst="roundRect">
              <a:avLst>
                <a:gd name="adj" fmla="val 8456"/>
              </a:avLst>
            </a:prstGeom>
            <a:ln w="12700">
              <a:solidFill>
                <a:schemeClr val="accent6">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cxnSp>
          <p:nvCxnSpPr>
            <p:cNvPr id="81" name="80 Conector recto"/>
            <p:cNvCxnSpPr/>
            <p:nvPr/>
          </p:nvCxnSpPr>
          <p:spPr>
            <a:xfrm rot="5400000">
              <a:off x="11076953" y="4810182"/>
              <a:ext cx="318716" cy="1771"/>
            </a:xfrm>
            <a:prstGeom prst="line">
              <a:avLst/>
            </a:prstGeom>
            <a:ln w="12700">
              <a:solidFill>
                <a:schemeClr val="accent6">
                  <a:lumMod val="75000"/>
                </a:schemeClr>
              </a:solidFill>
            </a:ln>
          </p:spPr>
          <p:style>
            <a:lnRef idx="2">
              <a:schemeClr val="accent6"/>
            </a:lnRef>
            <a:fillRef idx="1">
              <a:schemeClr val="lt1"/>
            </a:fillRef>
            <a:effectRef idx="0">
              <a:schemeClr val="accent6"/>
            </a:effectRef>
            <a:fontRef idx="minor">
              <a:schemeClr val="dk1"/>
            </a:fontRef>
          </p:style>
        </p:cxnSp>
        <p:cxnSp>
          <p:nvCxnSpPr>
            <p:cNvPr id="82" name="81 Conector recto"/>
            <p:cNvCxnSpPr/>
            <p:nvPr/>
          </p:nvCxnSpPr>
          <p:spPr>
            <a:xfrm>
              <a:off x="9802080" y="4650824"/>
              <a:ext cx="1991989" cy="1771"/>
            </a:xfrm>
            <a:prstGeom prst="line">
              <a:avLst/>
            </a:prstGeom>
            <a:ln w="12700">
              <a:solidFill>
                <a:schemeClr val="accent6">
                  <a:lumMod val="75000"/>
                </a:schemeClr>
              </a:solidFill>
            </a:ln>
          </p:spPr>
          <p:style>
            <a:lnRef idx="2">
              <a:schemeClr val="accent6"/>
            </a:lnRef>
            <a:fillRef idx="1">
              <a:schemeClr val="lt1"/>
            </a:fillRef>
            <a:effectRef idx="0">
              <a:schemeClr val="accent6"/>
            </a:effectRef>
            <a:fontRef idx="minor">
              <a:schemeClr val="dk1"/>
            </a:fontRef>
          </p:style>
        </p:cxnSp>
        <p:cxnSp>
          <p:nvCxnSpPr>
            <p:cNvPr id="83" name="82 Conector recto"/>
            <p:cNvCxnSpPr/>
            <p:nvPr/>
          </p:nvCxnSpPr>
          <p:spPr>
            <a:xfrm flipH="1">
              <a:off x="9802080" y="4967769"/>
              <a:ext cx="1991989" cy="1771"/>
            </a:xfrm>
            <a:prstGeom prst="line">
              <a:avLst/>
            </a:prstGeom>
            <a:ln w="12700">
              <a:solidFill>
                <a:schemeClr val="accent6">
                  <a:lumMod val="75000"/>
                </a:schemeClr>
              </a:solidFill>
            </a:ln>
          </p:spPr>
          <p:style>
            <a:lnRef idx="2">
              <a:schemeClr val="accent6"/>
            </a:lnRef>
            <a:fillRef idx="1">
              <a:schemeClr val="lt1"/>
            </a:fillRef>
            <a:effectRef idx="0">
              <a:schemeClr val="accent6"/>
            </a:effectRef>
            <a:fontRef idx="minor">
              <a:schemeClr val="dk1"/>
            </a:fontRef>
          </p:style>
        </p:cxnSp>
        <p:cxnSp>
          <p:nvCxnSpPr>
            <p:cNvPr id="84" name="83 Conector recto"/>
            <p:cNvCxnSpPr/>
            <p:nvPr/>
          </p:nvCxnSpPr>
          <p:spPr>
            <a:xfrm rot="10800000">
              <a:off x="9802081" y="5208581"/>
              <a:ext cx="1991987" cy="1771"/>
            </a:xfrm>
            <a:prstGeom prst="line">
              <a:avLst/>
            </a:prstGeom>
            <a:ln w="12700">
              <a:solidFill>
                <a:schemeClr val="accent6">
                  <a:lumMod val="75000"/>
                </a:schemeClr>
              </a:solidFill>
            </a:ln>
          </p:spPr>
          <p:style>
            <a:lnRef idx="2">
              <a:schemeClr val="accent6"/>
            </a:lnRef>
            <a:fillRef idx="1">
              <a:schemeClr val="lt1"/>
            </a:fillRef>
            <a:effectRef idx="0">
              <a:schemeClr val="accent6"/>
            </a:effectRef>
            <a:fontRef idx="minor">
              <a:schemeClr val="dk1"/>
            </a:fontRef>
          </p:style>
        </p:cxnSp>
        <p:cxnSp>
          <p:nvCxnSpPr>
            <p:cNvPr id="85" name="84 Conector recto"/>
            <p:cNvCxnSpPr/>
            <p:nvPr/>
          </p:nvCxnSpPr>
          <p:spPr>
            <a:xfrm rot="5400000">
              <a:off x="10598878" y="4810182"/>
              <a:ext cx="318714" cy="3"/>
            </a:xfrm>
            <a:prstGeom prst="line">
              <a:avLst/>
            </a:prstGeom>
            <a:ln w="12700">
              <a:solidFill>
                <a:schemeClr val="accent6">
                  <a:lumMod val="75000"/>
                </a:schemeClr>
              </a:solidFill>
            </a:ln>
          </p:spPr>
          <p:style>
            <a:lnRef idx="2">
              <a:schemeClr val="accent6"/>
            </a:lnRef>
            <a:fillRef idx="1">
              <a:schemeClr val="lt1"/>
            </a:fillRef>
            <a:effectRef idx="0">
              <a:schemeClr val="accent6"/>
            </a:effectRef>
            <a:fontRef idx="minor">
              <a:schemeClr val="dk1"/>
            </a:fontRef>
          </p:style>
        </p:cxnSp>
        <p:cxnSp>
          <p:nvCxnSpPr>
            <p:cNvPr id="86" name="85 Conector recto"/>
            <p:cNvCxnSpPr/>
            <p:nvPr/>
          </p:nvCxnSpPr>
          <p:spPr>
            <a:xfrm rot="5400000">
              <a:off x="10120799" y="4810183"/>
              <a:ext cx="318716" cy="3"/>
            </a:xfrm>
            <a:prstGeom prst="line">
              <a:avLst/>
            </a:prstGeom>
            <a:ln w="12700">
              <a:solidFill>
                <a:schemeClr val="accent6">
                  <a:lumMod val="75000"/>
                </a:schemeClr>
              </a:solidFill>
            </a:ln>
          </p:spPr>
          <p:style>
            <a:lnRef idx="2">
              <a:schemeClr val="accent6"/>
            </a:lnRef>
            <a:fillRef idx="1">
              <a:schemeClr val="lt1"/>
            </a:fillRef>
            <a:effectRef idx="0">
              <a:schemeClr val="accent6"/>
            </a:effectRef>
            <a:fontRef idx="minor">
              <a:schemeClr val="dk1"/>
            </a:fontRef>
          </p:style>
        </p:cxnSp>
        <p:sp>
          <p:nvSpPr>
            <p:cNvPr id="87" name="86 CuadroTexto"/>
            <p:cNvSpPr txBox="1"/>
            <p:nvPr/>
          </p:nvSpPr>
          <p:spPr>
            <a:xfrm>
              <a:off x="9802079" y="7447852"/>
              <a:ext cx="1035835" cy="246221"/>
            </a:xfrm>
            <a:prstGeom prst="rect">
              <a:avLst/>
            </a:prstGeom>
            <a:noFill/>
          </p:spPr>
          <p:txBody>
            <a:bodyPr wrap="square" rtlCol="0">
              <a:spAutoFit/>
            </a:bodyPr>
            <a:lstStyle/>
            <a:p>
              <a:pPr algn="just"/>
              <a:r>
                <a:rPr lang="es-CL" sz="500" dirty="0" smtClean="0"/>
                <a:t>ARCHIVO:</a:t>
              </a:r>
            </a:p>
            <a:p>
              <a:pPr algn="just"/>
              <a:r>
                <a:rPr lang="es-CL" sz="500" dirty="0" smtClean="0"/>
                <a:t>Láminas Humberstone.pdf</a:t>
              </a:r>
              <a:endParaRPr lang="es-ES" sz="500" dirty="0"/>
            </a:p>
          </p:txBody>
        </p:sp>
        <p:sp>
          <p:nvSpPr>
            <p:cNvPr id="88" name="87 CuadroTexto"/>
            <p:cNvSpPr txBox="1"/>
            <p:nvPr/>
          </p:nvSpPr>
          <p:spPr>
            <a:xfrm>
              <a:off x="9802079" y="7208814"/>
              <a:ext cx="1035835" cy="246221"/>
            </a:xfrm>
            <a:prstGeom prst="rect">
              <a:avLst/>
            </a:prstGeom>
            <a:noFill/>
          </p:spPr>
          <p:txBody>
            <a:bodyPr wrap="square" rtlCol="0">
              <a:spAutoFit/>
            </a:bodyPr>
            <a:lstStyle/>
            <a:p>
              <a:pPr algn="just"/>
              <a:r>
                <a:rPr lang="es-CL" sz="500" dirty="0" smtClean="0"/>
                <a:t>FECHA:</a:t>
              </a:r>
            </a:p>
            <a:p>
              <a:pPr algn="just"/>
              <a:r>
                <a:rPr lang="es-CL" sz="500" dirty="0" smtClean="0"/>
                <a:t>Noviembre 2008</a:t>
              </a:r>
              <a:endParaRPr lang="es-ES" sz="500" dirty="0"/>
            </a:p>
          </p:txBody>
        </p:sp>
        <p:sp>
          <p:nvSpPr>
            <p:cNvPr id="89" name="88 CuadroTexto"/>
            <p:cNvSpPr txBox="1"/>
            <p:nvPr/>
          </p:nvSpPr>
          <p:spPr>
            <a:xfrm>
              <a:off x="9802079" y="6881854"/>
              <a:ext cx="1274873" cy="246221"/>
            </a:xfrm>
            <a:prstGeom prst="rect">
              <a:avLst/>
            </a:prstGeom>
            <a:noFill/>
          </p:spPr>
          <p:txBody>
            <a:bodyPr wrap="square" rtlCol="0">
              <a:spAutoFit/>
            </a:bodyPr>
            <a:lstStyle/>
            <a:p>
              <a:pPr algn="just"/>
              <a:r>
                <a:rPr lang="es-CL" sz="500" dirty="0" smtClean="0"/>
                <a:t>CURSO:</a:t>
              </a:r>
            </a:p>
            <a:p>
              <a:pPr algn="just"/>
              <a:r>
                <a:rPr lang="es-CL" sz="500" dirty="0" smtClean="0"/>
                <a:t>Análisis Patológico del Edificio</a:t>
              </a:r>
              <a:endParaRPr lang="es-ES" sz="500" dirty="0"/>
            </a:p>
          </p:txBody>
        </p:sp>
        <p:sp>
          <p:nvSpPr>
            <p:cNvPr id="90" name="89 CuadroTexto"/>
            <p:cNvSpPr txBox="1"/>
            <p:nvPr/>
          </p:nvSpPr>
          <p:spPr>
            <a:xfrm>
              <a:off x="9802079" y="6642814"/>
              <a:ext cx="1274873" cy="246221"/>
            </a:xfrm>
            <a:prstGeom prst="rect">
              <a:avLst/>
            </a:prstGeom>
            <a:noFill/>
          </p:spPr>
          <p:txBody>
            <a:bodyPr wrap="square" rtlCol="0">
              <a:spAutoFit/>
            </a:bodyPr>
            <a:lstStyle/>
            <a:p>
              <a:pPr algn="just"/>
              <a:r>
                <a:rPr lang="es-CL" sz="500" dirty="0" smtClean="0"/>
                <a:t>NIVEL:</a:t>
              </a:r>
            </a:p>
            <a:p>
              <a:pPr algn="just"/>
              <a:r>
                <a:rPr lang="es-CL" sz="500" dirty="0" smtClean="0"/>
                <a:t>Estructuras Avanzado 2</a:t>
              </a:r>
              <a:endParaRPr lang="es-ES" sz="500" dirty="0"/>
            </a:p>
          </p:txBody>
        </p:sp>
        <p:sp>
          <p:nvSpPr>
            <p:cNvPr id="91" name="90 CuadroTexto"/>
            <p:cNvSpPr txBox="1"/>
            <p:nvPr/>
          </p:nvSpPr>
          <p:spPr>
            <a:xfrm>
              <a:off x="9802079" y="6403775"/>
              <a:ext cx="1274873" cy="246221"/>
            </a:xfrm>
            <a:prstGeom prst="rect">
              <a:avLst/>
            </a:prstGeom>
            <a:noFill/>
          </p:spPr>
          <p:txBody>
            <a:bodyPr wrap="square" rtlCol="0">
              <a:spAutoFit/>
            </a:bodyPr>
            <a:lstStyle/>
            <a:p>
              <a:pPr algn="just"/>
              <a:r>
                <a:rPr lang="es-CL" sz="500" dirty="0" smtClean="0"/>
                <a:t>DEPARTAMENTO:</a:t>
              </a:r>
            </a:p>
            <a:p>
              <a:pPr algn="just"/>
              <a:r>
                <a:rPr lang="es-CL" sz="500" dirty="0" smtClean="0"/>
                <a:t>Ciencias de la Construcción</a:t>
              </a:r>
              <a:endParaRPr lang="es-ES" sz="500" dirty="0"/>
            </a:p>
          </p:txBody>
        </p:sp>
        <p:sp>
          <p:nvSpPr>
            <p:cNvPr id="92" name="91 CuadroTexto"/>
            <p:cNvSpPr txBox="1"/>
            <p:nvPr/>
          </p:nvSpPr>
          <p:spPr>
            <a:xfrm>
              <a:off x="10917593" y="6403775"/>
              <a:ext cx="876475" cy="738664"/>
            </a:xfrm>
            <a:prstGeom prst="rect">
              <a:avLst/>
            </a:prstGeom>
            <a:noFill/>
          </p:spPr>
          <p:txBody>
            <a:bodyPr wrap="square" rtlCol="0">
              <a:spAutoFit/>
            </a:bodyPr>
            <a:lstStyle/>
            <a:p>
              <a:pPr algn="just"/>
              <a:r>
                <a:rPr lang="es-CL" sz="500" dirty="0" smtClean="0"/>
                <a:t>PROFESORES:</a:t>
              </a:r>
            </a:p>
            <a:p>
              <a:pPr algn="just"/>
              <a:r>
                <a:rPr lang="es-CL" sz="500" dirty="0" smtClean="0"/>
                <a:t>Luis </a:t>
              </a:r>
              <a:r>
                <a:rPr lang="es-CL" sz="500" dirty="0" err="1" smtClean="0"/>
                <a:t>Goldsack</a:t>
              </a:r>
              <a:r>
                <a:rPr lang="es-CL" sz="500" dirty="0" smtClean="0"/>
                <a:t> J.</a:t>
              </a:r>
            </a:p>
            <a:p>
              <a:pPr algn="just"/>
              <a:r>
                <a:rPr lang="es-CL" sz="500" dirty="0" smtClean="0"/>
                <a:t>Gabriela Muñoz S.</a:t>
              </a:r>
              <a:endParaRPr lang="es-ES" sz="500" dirty="0"/>
            </a:p>
            <a:p>
              <a:pPr algn="just"/>
              <a:r>
                <a:rPr lang="es-CL" sz="500" dirty="0" smtClean="0"/>
                <a:t>Verónica Veas B.</a:t>
              </a:r>
            </a:p>
            <a:p>
              <a:pPr algn="just"/>
              <a:endParaRPr lang="es-CL" sz="200" dirty="0" smtClean="0"/>
            </a:p>
            <a:p>
              <a:pPr algn="just"/>
              <a:r>
                <a:rPr lang="es-CL" sz="500" dirty="0" smtClean="0"/>
                <a:t>AYUDANTES:</a:t>
              </a:r>
            </a:p>
            <a:p>
              <a:pPr algn="just"/>
              <a:r>
                <a:rPr lang="es-CL" sz="500" dirty="0" smtClean="0"/>
                <a:t>Hernán </a:t>
              </a:r>
              <a:r>
                <a:rPr lang="es-CL" sz="500" dirty="0" err="1" smtClean="0"/>
                <a:t>Elgueta</a:t>
              </a:r>
              <a:r>
                <a:rPr lang="es-CL" sz="500" dirty="0" smtClean="0"/>
                <a:t> S.</a:t>
              </a:r>
            </a:p>
            <a:p>
              <a:pPr algn="just"/>
              <a:r>
                <a:rPr lang="es-CL" sz="500" dirty="0" smtClean="0"/>
                <a:t>Diego Ramírez P</a:t>
              </a:r>
              <a:r>
                <a:rPr lang="es-CL" sz="500" dirty="0" smtClean="0"/>
                <a:t>.</a:t>
              </a:r>
            </a:p>
            <a:p>
              <a:pPr algn="just"/>
              <a:r>
                <a:rPr lang="es-CL" sz="500" dirty="0" smtClean="0"/>
                <a:t>Laura Salazar L. </a:t>
              </a:r>
              <a:endParaRPr lang="es-CL" sz="500" dirty="0" smtClean="0"/>
            </a:p>
          </p:txBody>
        </p:sp>
        <p:sp>
          <p:nvSpPr>
            <p:cNvPr id="93" name="92 CuadroTexto"/>
            <p:cNvSpPr txBox="1"/>
            <p:nvPr/>
          </p:nvSpPr>
          <p:spPr>
            <a:xfrm>
              <a:off x="9802079" y="6085058"/>
              <a:ext cx="1912310" cy="307777"/>
            </a:xfrm>
            <a:prstGeom prst="rect">
              <a:avLst/>
            </a:prstGeom>
            <a:noFill/>
          </p:spPr>
          <p:txBody>
            <a:bodyPr wrap="square" rtlCol="0">
              <a:spAutoFit/>
            </a:bodyPr>
            <a:lstStyle/>
            <a:p>
              <a:pPr algn="just"/>
              <a:r>
                <a:rPr lang="es-CL" sz="700" b="1" dirty="0" smtClean="0"/>
                <a:t>UNIVERSIDAD DE CHILE</a:t>
              </a:r>
            </a:p>
            <a:p>
              <a:pPr algn="just"/>
              <a:r>
                <a:rPr lang="es-CL" sz="700" dirty="0" smtClean="0"/>
                <a:t>Facultad de Arquitectura y Urbanismo</a:t>
              </a:r>
              <a:endParaRPr lang="es-ES" sz="700" dirty="0"/>
            </a:p>
          </p:txBody>
        </p:sp>
        <p:sp>
          <p:nvSpPr>
            <p:cNvPr id="94" name="93 CuadroTexto"/>
            <p:cNvSpPr txBox="1"/>
            <p:nvPr/>
          </p:nvSpPr>
          <p:spPr>
            <a:xfrm>
              <a:off x="9802079" y="5541944"/>
              <a:ext cx="1912310" cy="415498"/>
            </a:xfrm>
            <a:prstGeom prst="rect">
              <a:avLst/>
            </a:prstGeom>
            <a:noFill/>
          </p:spPr>
          <p:txBody>
            <a:bodyPr wrap="square" rtlCol="0">
              <a:spAutoFit/>
            </a:bodyPr>
            <a:lstStyle/>
            <a:p>
              <a:pPr algn="just"/>
              <a:r>
                <a:rPr lang="es-CL" sz="700" b="1" dirty="0" smtClean="0"/>
                <a:t>Fuentes:</a:t>
              </a:r>
            </a:p>
            <a:p>
              <a:pPr algn="just"/>
              <a:r>
                <a:rPr lang="es-CL" sz="700" dirty="0" smtClean="0"/>
                <a:t>1 Las ciudades del salitre</a:t>
              </a:r>
            </a:p>
            <a:p>
              <a:pPr algn="just"/>
              <a:r>
                <a:rPr lang="es-CL" sz="700" dirty="0"/>
                <a:t>2</a:t>
              </a:r>
              <a:r>
                <a:rPr lang="es-CL" sz="700" dirty="0" smtClean="0"/>
                <a:t> Las ciudades del salitre</a:t>
              </a:r>
              <a:endParaRPr lang="es-ES" sz="700" dirty="0"/>
            </a:p>
          </p:txBody>
        </p:sp>
        <p:sp>
          <p:nvSpPr>
            <p:cNvPr id="95" name="94 CuadroTexto"/>
            <p:cNvSpPr txBox="1"/>
            <p:nvPr/>
          </p:nvSpPr>
          <p:spPr>
            <a:xfrm>
              <a:off x="9802079" y="5224485"/>
              <a:ext cx="1912310" cy="203634"/>
            </a:xfrm>
            <a:prstGeom prst="rect">
              <a:avLst/>
            </a:prstGeom>
            <a:noFill/>
          </p:spPr>
          <p:txBody>
            <a:bodyPr wrap="square" rtlCol="0">
              <a:spAutoFit/>
            </a:bodyPr>
            <a:lstStyle/>
            <a:p>
              <a:pPr algn="just"/>
              <a:r>
                <a:rPr lang="es-CL" sz="700" dirty="0" smtClean="0"/>
                <a:t>Nombre autores de esta lámina</a:t>
              </a:r>
              <a:endParaRPr lang="es-ES" sz="700" dirty="0"/>
            </a:p>
          </p:txBody>
        </p:sp>
        <p:sp>
          <p:nvSpPr>
            <p:cNvPr id="96" name="95 CuadroTexto"/>
            <p:cNvSpPr txBox="1"/>
            <p:nvPr/>
          </p:nvSpPr>
          <p:spPr>
            <a:xfrm>
              <a:off x="9802079" y="4969542"/>
              <a:ext cx="1912310" cy="203634"/>
            </a:xfrm>
            <a:prstGeom prst="rect">
              <a:avLst/>
            </a:prstGeom>
            <a:noFill/>
          </p:spPr>
          <p:txBody>
            <a:bodyPr wrap="square" rtlCol="0">
              <a:spAutoFit/>
            </a:bodyPr>
            <a:lstStyle/>
            <a:p>
              <a:pPr algn="just"/>
              <a:r>
                <a:rPr lang="es-CL" sz="700" dirty="0" smtClean="0"/>
                <a:t>Introducción</a:t>
              </a:r>
              <a:endParaRPr lang="es-ES" sz="700" dirty="0"/>
            </a:p>
          </p:txBody>
        </p:sp>
        <p:sp>
          <p:nvSpPr>
            <p:cNvPr id="97" name="96 CuadroTexto"/>
            <p:cNvSpPr txBox="1"/>
            <p:nvPr/>
          </p:nvSpPr>
          <p:spPr>
            <a:xfrm>
              <a:off x="9802079" y="4650824"/>
              <a:ext cx="478077" cy="246221"/>
            </a:xfrm>
            <a:prstGeom prst="rect">
              <a:avLst/>
            </a:prstGeom>
            <a:noFill/>
          </p:spPr>
          <p:txBody>
            <a:bodyPr wrap="square" rtlCol="0">
              <a:spAutoFit/>
            </a:bodyPr>
            <a:lstStyle/>
            <a:p>
              <a:pPr algn="just"/>
              <a:r>
                <a:rPr lang="es-CL" sz="500" dirty="0" smtClean="0"/>
                <a:t>REGIÓN:</a:t>
              </a:r>
            </a:p>
            <a:p>
              <a:pPr algn="just"/>
              <a:r>
                <a:rPr lang="es-CL" sz="500" dirty="0" smtClean="0"/>
                <a:t>Tarapacá</a:t>
              </a:r>
              <a:endParaRPr lang="es-ES" sz="500" dirty="0"/>
            </a:p>
          </p:txBody>
        </p:sp>
        <p:sp>
          <p:nvSpPr>
            <p:cNvPr id="98" name="97 CuadroTexto"/>
            <p:cNvSpPr txBox="1"/>
            <p:nvPr/>
          </p:nvSpPr>
          <p:spPr>
            <a:xfrm>
              <a:off x="10280156" y="4650824"/>
              <a:ext cx="557757" cy="246221"/>
            </a:xfrm>
            <a:prstGeom prst="rect">
              <a:avLst/>
            </a:prstGeom>
            <a:noFill/>
          </p:spPr>
          <p:txBody>
            <a:bodyPr wrap="square" rtlCol="0">
              <a:spAutoFit/>
            </a:bodyPr>
            <a:lstStyle/>
            <a:p>
              <a:pPr algn="just"/>
              <a:r>
                <a:rPr lang="es-CL" sz="500" dirty="0" smtClean="0"/>
                <a:t>PROVINCIA:</a:t>
              </a:r>
            </a:p>
            <a:p>
              <a:pPr algn="just"/>
              <a:r>
                <a:rPr lang="es-CL" sz="500" dirty="0" smtClean="0"/>
                <a:t>Iquique</a:t>
              </a:r>
              <a:endParaRPr lang="es-ES" sz="500" dirty="0"/>
            </a:p>
          </p:txBody>
        </p:sp>
        <p:sp>
          <p:nvSpPr>
            <p:cNvPr id="99" name="98 CuadroTexto"/>
            <p:cNvSpPr txBox="1"/>
            <p:nvPr/>
          </p:nvSpPr>
          <p:spPr>
            <a:xfrm>
              <a:off x="10758234" y="4650824"/>
              <a:ext cx="557757" cy="246221"/>
            </a:xfrm>
            <a:prstGeom prst="rect">
              <a:avLst/>
            </a:prstGeom>
            <a:noFill/>
          </p:spPr>
          <p:txBody>
            <a:bodyPr wrap="square" rtlCol="0">
              <a:spAutoFit/>
            </a:bodyPr>
            <a:lstStyle/>
            <a:p>
              <a:pPr algn="just"/>
              <a:r>
                <a:rPr lang="es-CL" sz="500" dirty="0" smtClean="0"/>
                <a:t>COMUNA:</a:t>
              </a:r>
            </a:p>
            <a:p>
              <a:pPr algn="just"/>
              <a:r>
                <a:rPr lang="es-CL" sz="500" dirty="0" smtClean="0"/>
                <a:t>Pozo </a:t>
              </a:r>
              <a:r>
                <a:rPr lang="es-CL" sz="500" dirty="0"/>
                <a:t>A</a:t>
              </a:r>
              <a:r>
                <a:rPr lang="es-CL" sz="500" dirty="0" smtClean="0"/>
                <a:t>lmonte</a:t>
              </a:r>
              <a:endParaRPr lang="es-ES" sz="500" dirty="0"/>
            </a:p>
          </p:txBody>
        </p:sp>
        <p:sp>
          <p:nvSpPr>
            <p:cNvPr id="100" name="99 CuadroTexto"/>
            <p:cNvSpPr txBox="1"/>
            <p:nvPr/>
          </p:nvSpPr>
          <p:spPr>
            <a:xfrm>
              <a:off x="11236311" y="4650824"/>
              <a:ext cx="637437" cy="323165"/>
            </a:xfrm>
            <a:prstGeom prst="rect">
              <a:avLst/>
            </a:prstGeom>
            <a:noFill/>
          </p:spPr>
          <p:txBody>
            <a:bodyPr wrap="square" rtlCol="0">
              <a:spAutoFit/>
            </a:bodyPr>
            <a:lstStyle/>
            <a:p>
              <a:pPr algn="just"/>
              <a:r>
                <a:rPr lang="es-CL" sz="500" dirty="0" smtClean="0"/>
                <a:t>LOCALIDAD:</a:t>
              </a:r>
            </a:p>
            <a:p>
              <a:r>
                <a:rPr lang="es-CL" sz="500" dirty="0" smtClean="0"/>
                <a:t>Of. Salitrera Humberstone</a:t>
              </a:r>
              <a:endParaRPr lang="es-ES" sz="500" dirty="0"/>
            </a:p>
          </p:txBody>
        </p:sp>
        <p:sp>
          <p:nvSpPr>
            <p:cNvPr id="101" name="100 Redondear rectángulo de esquina del mismo lado"/>
            <p:cNvSpPr>
              <a:spLocks/>
            </p:cNvSpPr>
            <p:nvPr/>
          </p:nvSpPr>
          <p:spPr>
            <a:xfrm rot="5400000">
              <a:off x="11137028" y="7029232"/>
              <a:ext cx="441685" cy="843217"/>
            </a:xfrm>
            <a:prstGeom prst="round2SameRect">
              <a:avLst>
                <a:gd name="adj1" fmla="val 19067"/>
                <a:gd name="adj2" fmla="val 0"/>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s-CL" sz="800" dirty="0" smtClean="0">
                <a:solidFill>
                  <a:schemeClr val="accent6">
                    <a:lumMod val="75000"/>
                  </a:schemeClr>
                </a:solidFill>
              </a:endParaRPr>
            </a:p>
            <a:p>
              <a:pPr algn="ctr"/>
              <a:endParaRPr lang="es-CL" sz="800" dirty="0" smtClean="0">
                <a:solidFill>
                  <a:schemeClr val="accent6">
                    <a:lumMod val="75000"/>
                  </a:schemeClr>
                </a:solidFill>
              </a:endParaRPr>
            </a:p>
            <a:p>
              <a:pPr algn="ctr"/>
              <a:endParaRPr lang="es-CL" sz="800" dirty="0" smtClean="0">
                <a:solidFill>
                  <a:schemeClr val="accent6">
                    <a:lumMod val="75000"/>
                  </a:schemeClr>
                </a:solidFill>
              </a:endParaRPr>
            </a:p>
            <a:p>
              <a:pPr algn="ctr"/>
              <a:r>
                <a:rPr lang="es-CL" sz="800" dirty="0" smtClean="0">
                  <a:solidFill>
                    <a:schemeClr val="accent6">
                      <a:lumMod val="75000"/>
                    </a:schemeClr>
                  </a:solidFill>
                </a:rPr>
                <a:t>LAMINA   </a:t>
              </a:r>
              <a:r>
                <a:rPr lang="es-CL" sz="2000" b="1" dirty="0" smtClean="0">
                  <a:solidFill>
                    <a:schemeClr val="accent6">
                      <a:lumMod val="75000"/>
                    </a:schemeClr>
                  </a:solidFill>
                  <a:latin typeface="Arial" pitchFamily="34" charset="0"/>
                  <a:cs typeface="Arial" pitchFamily="34" charset="0"/>
                </a:rPr>
                <a:t>1</a:t>
              </a:r>
              <a:endParaRPr lang="es-ES" sz="2000" b="1" dirty="0">
                <a:solidFill>
                  <a:schemeClr val="accent6">
                    <a:lumMod val="75000"/>
                  </a:schemeClr>
                </a:solidFill>
                <a:latin typeface="Arial" pitchFamily="34" charset="0"/>
                <a:cs typeface="Arial" pitchFamily="34" charset="0"/>
              </a:endParaRPr>
            </a:p>
          </p:txBody>
        </p:sp>
        <p:sp>
          <p:nvSpPr>
            <p:cNvPr id="102" name="101 Redondear rectángulo de esquina del mismo lado"/>
            <p:cNvSpPr>
              <a:spLocks/>
            </p:cNvSpPr>
            <p:nvPr/>
          </p:nvSpPr>
          <p:spPr>
            <a:xfrm>
              <a:off x="9815988" y="4189561"/>
              <a:ext cx="1967507" cy="449716"/>
            </a:xfrm>
            <a:prstGeom prst="round2SameRect">
              <a:avLst>
                <a:gd name="adj1" fmla="val 19067"/>
                <a:gd name="adj2" fmla="val 0"/>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r>
                <a:rPr lang="es-CL" sz="800" b="1" dirty="0" smtClean="0">
                  <a:solidFill>
                    <a:schemeClr val="bg1">
                      <a:lumMod val="85000"/>
                    </a:schemeClr>
                  </a:solidFill>
                </a:rPr>
                <a:t>SECTOR INDUSTRIAL</a:t>
              </a:r>
            </a:p>
            <a:p>
              <a:r>
                <a:rPr lang="es-CL" sz="800" b="1" dirty="0" smtClean="0">
                  <a:solidFill>
                    <a:schemeClr val="bg1">
                      <a:lumMod val="85000"/>
                    </a:schemeClr>
                  </a:solidFill>
                </a:rPr>
                <a:t>OF. SALITRERA HUMBERSTONE</a:t>
              </a:r>
            </a:p>
            <a:p>
              <a:r>
                <a:rPr lang="es-CL" sz="800" b="1" dirty="0" smtClean="0">
                  <a:solidFill>
                    <a:schemeClr val="bg1">
                      <a:lumMod val="85000"/>
                    </a:schemeClr>
                  </a:solidFill>
                </a:rPr>
                <a:t>Expediente Técnico</a:t>
              </a:r>
              <a:endParaRPr lang="es-ES" sz="800" b="1" dirty="0" smtClean="0">
                <a:solidFill>
                  <a:schemeClr val="bg1">
                    <a:lumMod val="85000"/>
                  </a:schemeClr>
                </a:solidFill>
              </a:endParaRPr>
            </a:p>
          </p:txBody>
        </p:sp>
      </p:gr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126</TotalTime>
  <Words>198</Words>
  <Application>Microsoft Office PowerPoint</Application>
  <PresentationFormat>Personalizado</PresentationFormat>
  <Paragraphs>46</Paragraphs>
  <Slides>1</Slides>
  <Notes>0</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1</vt:i4>
      </vt:variant>
    </vt:vector>
  </HeadingPairs>
  <TitlesOfParts>
    <vt:vector size="3" baseType="lpstr">
      <vt:lpstr>Tema de Office</vt:lpstr>
      <vt:lpstr>AutoCAD Drawing</vt:lpstr>
      <vt:lpstr>Diapositiva 1</vt:lpstr>
    </vt:vector>
  </TitlesOfParts>
  <Company>U. de Chile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estructuras</dc:creator>
  <cp:lastModifiedBy>estructuras</cp:lastModifiedBy>
  <cp:revision>18</cp:revision>
  <dcterms:created xsi:type="dcterms:W3CDTF">2008-09-02T14:31:07Z</dcterms:created>
  <dcterms:modified xsi:type="dcterms:W3CDTF">2008-09-04T14:05:49Z</dcterms:modified>
</cp:coreProperties>
</file>