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4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C2230-7174-4C00-8288-2FDC67175D9D}" type="datetimeFigureOut">
              <a:rPr lang="es-CL" smtClean="0"/>
              <a:pPr/>
              <a:t>19-08-2009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899A-B9C3-44C4-9A0A-9004996532A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es.wikipedia.org/wiki/Edmund_Husserl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Vespasiano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285728"/>
            <a:ext cx="3714776" cy="6370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785786" y="1285861"/>
            <a:ext cx="60722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8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CL" sz="2800" dirty="0" smtClean="0">
                <a:latin typeface="Arial" pitchFamily="34" charset="0"/>
                <a:cs typeface="Arial" pitchFamily="34" charset="0"/>
              </a:rPr>
              <a:t>el mundo hay hechos, pero también</a:t>
            </a:r>
            <a:r>
              <a:rPr lang="es-CL" sz="2800" i="1" dirty="0" smtClean="0">
                <a:latin typeface="Arial" pitchFamily="34" charset="0"/>
                <a:cs typeface="Arial" pitchFamily="34" charset="0"/>
              </a:rPr>
              <a:t> esencias</a:t>
            </a:r>
            <a:r>
              <a:rPr lang="es-CL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es-CL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CL" sz="2800" i="1" dirty="0" smtClean="0">
                <a:latin typeface="Arial" pitchFamily="34" charset="0"/>
                <a:cs typeface="Arial" pitchFamily="34" charset="0"/>
              </a:rPr>
              <a:t>Los </a:t>
            </a:r>
            <a:r>
              <a:rPr lang="es-CL" sz="2800" i="1" dirty="0" smtClean="0">
                <a:latin typeface="Arial" pitchFamily="34" charset="0"/>
                <a:cs typeface="Arial" pitchFamily="34" charset="0"/>
              </a:rPr>
              <a:t>hechos son las realidades contingentes</a:t>
            </a:r>
            <a:r>
              <a:rPr lang="es-CL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CL" sz="2800" i="1" dirty="0" smtClean="0">
                <a:latin typeface="Arial" pitchFamily="34" charset="0"/>
                <a:cs typeface="Arial" pitchFamily="34" charset="0"/>
              </a:rPr>
              <a:t>las esencias las realidades necesarias;</a:t>
            </a:r>
            <a:r>
              <a:rPr lang="es-CL" sz="2800" dirty="0" smtClean="0">
                <a:latin typeface="Arial" pitchFamily="34" charset="0"/>
                <a:cs typeface="Arial" pitchFamily="34" charset="0"/>
              </a:rPr>
              <a:t> </a:t>
            </a:r>
            <a:endParaRPr lang="es-CL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CL" sz="28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CL" sz="2800" dirty="0" smtClean="0">
                <a:latin typeface="Arial" pitchFamily="34" charset="0"/>
                <a:cs typeface="Arial" pitchFamily="34" charset="0"/>
              </a:rPr>
              <a:t>tarea de la fenomenología es descubrir y describir las esencias y relaciones esenciales existentes en la realidad</a:t>
            </a:r>
            <a:endParaRPr lang="es-CL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ookcellarinc.com/images/being_and_tim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915719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g-ecx.images-amazon.com/images/G/01/ciu/69/46/bfe7810ae7a07637e11fe110.L._SL500_AA240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6286544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liberonweb.com/images/books/884354263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5"/>
            <a:ext cx="5572164" cy="62143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Vespasia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6215106" cy="660161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ens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9912" y="0"/>
            <a:ext cx="488417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ensos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0578" y="0"/>
            <a:ext cx="588284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Bicicle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01476"/>
            <a:ext cx="5286412" cy="65565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Dan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2629"/>
            <a:ext cx="9144000" cy="44327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14282" y="214290"/>
            <a:ext cx="5572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6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2" action="ppaction://hlinkfile" tooltip="Edmund Husserl"/>
              </a:rPr>
              <a:t>Edmund</a:t>
            </a:r>
            <a:r>
              <a:rPr lang="es-CL" sz="3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2" action="ppaction://hlinkfile" tooltip="Edmund Husserl"/>
              </a:rPr>
              <a:t> Husserl</a:t>
            </a:r>
            <a:r>
              <a:rPr lang="es-CL" sz="3600" dirty="0" smtClean="0">
                <a:latin typeface="Arial" pitchFamily="34" charset="0"/>
                <a:cs typeface="Arial" pitchFamily="34" charset="0"/>
              </a:rPr>
              <a:t>, el padre de la fenomenología</a:t>
            </a:r>
            <a:endParaRPr lang="es-CL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www.unipv.it/deontica/Gallpics/classici/Husse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500174"/>
            <a:ext cx="7167570" cy="516289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4572000" y="928670"/>
            <a:ext cx="1332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/>
              <a:t>(1859-1938)</a:t>
            </a:r>
            <a:endParaRPr lang="es-C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2.bp.blogspot.com/_GlaJ14OzOOQ/SIosgsCvnzI/AAAAAAAAAic/MJVHCKbUekM/s200/heidegg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285728"/>
            <a:ext cx="4743483" cy="5929354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5786446" y="4500570"/>
            <a:ext cx="314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600" b="1" dirty="0" smtClean="0">
                <a:latin typeface="Arial" pitchFamily="34" charset="0"/>
                <a:cs typeface="Arial" pitchFamily="34" charset="0"/>
              </a:rPr>
              <a:t>Martin </a:t>
            </a:r>
            <a:r>
              <a:rPr lang="es-CL" sz="3600" b="1" dirty="0" smtClean="0">
                <a:latin typeface="Arial" pitchFamily="34" charset="0"/>
                <a:cs typeface="Arial" pitchFamily="34" charset="0"/>
              </a:rPr>
              <a:t>Heidegger</a:t>
            </a:r>
            <a:r>
              <a:rPr lang="es-CL" sz="3600" dirty="0" smtClean="0">
                <a:latin typeface="Arial" pitchFamily="34" charset="0"/>
                <a:cs typeface="Arial" pitchFamily="34" charset="0"/>
              </a:rPr>
              <a:t> </a:t>
            </a:r>
            <a:endParaRPr lang="es-CL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857884" y="5643578"/>
            <a:ext cx="1332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/>
              <a:t>(1889-1976)</a:t>
            </a:r>
            <a:endParaRPr lang="es-C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00034" y="285728"/>
            <a:ext cx="621510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200" dirty="0" smtClean="0">
                <a:latin typeface="Arial" pitchFamily="34" charset="0"/>
                <a:cs typeface="Arial" pitchFamily="34" charset="0"/>
              </a:rPr>
              <a:t>Fenomenología </a:t>
            </a:r>
            <a:r>
              <a:rPr lang="es-CL" sz="3200" dirty="0" smtClean="0">
                <a:latin typeface="Arial" pitchFamily="34" charset="0"/>
                <a:cs typeface="Arial" pitchFamily="34" charset="0"/>
              </a:rPr>
              <a:t>aspira al conocimiento </a:t>
            </a:r>
            <a:r>
              <a:rPr lang="es-CL" sz="32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CL" sz="3200" dirty="0" smtClean="0">
                <a:latin typeface="Arial" pitchFamily="34" charset="0"/>
                <a:cs typeface="Arial" pitchFamily="34" charset="0"/>
              </a:rPr>
              <a:t>los fenómenos. </a:t>
            </a:r>
            <a:r>
              <a:rPr lang="es-CL" sz="3200" dirty="0" smtClean="0">
                <a:latin typeface="Arial" pitchFamily="34" charset="0"/>
                <a:cs typeface="Arial" pitchFamily="34" charset="0"/>
              </a:rPr>
              <a:t>No sólo </a:t>
            </a:r>
            <a:r>
              <a:rPr lang="es-CL" sz="3200" dirty="0" smtClean="0">
                <a:latin typeface="Arial" pitchFamily="34" charset="0"/>
                <a:cs typeface="Arial" pitchFamily="34" charset="0"/>
              </a:rPr>
              <a:t>las apariencias sensibles de las cosas, apariencias que no coinciden con la supuesta realidad que debajo de ellas se encuentra. </a:t>
            </a:r>
            <a:endParaRPr lang="es-CL" sz="3200" dirty="0" smtClean="0">
              <a:latin typeface="Arial" pitchFamily="34" charset="0"/>
              <a:cs typeface="Arial" pitchFamily="34" charset="0"/>
            </a:endParaRPr>
          </a:p>
          <a:p>
            <a:endParaRPr lang="es-CL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s-CL" sz="3200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s-CL" sz="3200" i="1" dirty="0" smtClean="0">
                <a:latin typeface="Arial" pitchFamily="34" charset="0"/>
                <a:cs typeface="Arial" pitchFamily="34" charset="0"/>
              </a:rPr>
              <a:t>os </a:t>
            </a:r>
            <a:r>
              <a:rPr lang="es-CL" sz="3200" i="1" dirty="0" smtClean="0">
                <a:latin typeface="Arial" pitchFamily="34" charset="0"/>
                <a:cs typeface="Arial" pitchFamily="34" charset="0"/>
              </a:rPr>
              <a:t>fenómenos son, simplemente, las cosas tal y como se </a:t>
            </a:r>
            <a:r>
              <a:rPr lang="es-CL" sz="3200" i="1" dirty="0" smtClean="0">
                <a:latin typeface="Arial" pitchFamily="34" charset="0"/>
                <a:cs typeface="Arial" pitchFamily="34" charset="0"/>
              </a:rPr>
              <a:t>muestran</a:t>
            </a:r>
            <a:endParaRPr lang="es-C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102</Words>
  <Application>Microsoft Office PowerPoint</Application>
  <PresentationFormat>Presentación en pantalla (4:3)</PresentationFormat>
  <Paragraphs>10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Company>UNIVERSIDAD DE CHILE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mpizzi</dc:creator>
  <cp:lastModifiedBy>mpizzi</cp:lastModifiedBy>
  <cp:revision>15</cp:revision>
  <dcterms:created xsi:type="dcterms:W3CDTF">2009-08-04T14:36:04Z</dcterms:created>
  <dcterms:modified xsi:type="dcterms:W3CDTF">2009-08-19T14:11:14Z</dcterms:modified>
</cp:coreProperties>
</file>