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500"/>
    <a:srgbClr val="D24026"/>
    <a:srgbClr val="E66914"/>
    <a:srgbClr val="F05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2824" autoAdjust="0"/>
  </p:normalViewPr>
  <p:slideViewPr>
    <p:cSldViewPr snapToGrid="0">
      <p:cViewPr varScale="1">
        <p:scale>
          <a:sx n="54" d="100"/>
          <a:sy n="54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144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608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49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22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335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51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063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559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459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77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6B35-5D28-44E0-86AD-9ADE282677A3}" type="datetimeFigureOut">
              <a:rPr lang="es-CL" smtClean="0"/>
              <a:t>30-09-2015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B188-1519-4F58-844B-AB6D2B1312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21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movilidadestudiantil@uchilefau.c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MovilidadFA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3618" y="153968"/>
            <a:ext cx="4564678" cy="6543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414" r="-93"/>
          <a:stretch/>
        </p:blipFill>
        <p:spPr>
          <a:xfrm>
            <a:off x="0" y="-26665"/>
            <a:ext cx="9135533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t="13516" r="9586" b="13342"/>
          <a:stretch/>
        </p:blipFill>
        <p:spPr>
          <a:xfrm>
            <a:off x="922068" y="3526517"/>
            <a:ext cx="3173993" cy="3192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t="42346" r="8170" b="39506"/>
          <a:stretch/>
        </p:blipFill>
        <p:spPr>
          <a:xfrm>
            <a:off x="5292642" y="5708264"/>
            <a:ext cx="3546545" cy="101057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9914" y="153968"/>
            <a:ext cx="47279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500" dirty="0" smtClean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</a:rPr>
              <a:t>¿Ya decidiste en qué </a:t>
            </a:r>
          </a:p>
          <a:p>
            <a:pPr algn="ctr"/>
            <a:r>
              <a:rPr lang="es-CL" sz="3500" b="1" dirty="0" smtClean="0">
                <a:solidFill>
                  <a:srgbClr val="D24026"/>
                </a:solidFill>
                <a:latin typeface="HelveticaNeueLT Std Thin Cn" panose="020B0406020202030204" pitchFamily="34" charset="0"/>
              </a:rPr>
              <a:t>universidad extranjera </a:t>
            </a:r>
          </a:p>
          <a:p>
            <a:pPr algn="ctr"/>
            <a:r>
              <a:rPr lang="es-CL" sz="3500" dirty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</a:rPr>
              <a:t>e</a:t>
            </a:r>
            <a:r>
              <a:rPr lang="es-CL" sz="3500" dirty="0" smtClean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</a:rPr>
              <a:t>studiarás durante el </a:t>
            </a:r>
          </a:p>
          <a:p>
            <a:pPr algn="ctr"/>
            <a:r>
              <a:rPr lang="es-CL" sz="6000" b="1" dirty="0" smtClean="0">
                <a:solidFill>
                  <a:srgbClr val="FEB500"/>
                </a:solidFill>
                <a:latin typeface="HelveticaNeueLT Std Thin Cn" panose="020B0406020202030204" pitchFamily="34" charset="0"/>
              </a:rPr>
              <a:t>2016?</a:t>
            </a:r>
            <a:endParaRPr lang="es-CL" sz="6000" b="1" dirty="0">
              <a:solidFill>
                <a:srgbClr val="FEB500"/>
              </a:solidFill>
              <a:latin typeface="HelveticaNeueLT Std Thin Cn" panose="020B04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3435" y="2945974"/>
            <a:ext cx="453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smtClean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</a:rPr>
              <a:t>Destinos: </a:t>
            </a:r>
            <a:r>
              <a:rPr lang="es-CL" sz="2000" dirty="0" smtClean="0">
                <a:solidFill>
                  <a:srgbClr val="D24026"/>
                </a:solidFill>
                <a:latin typeface="HelveticaNeueLT Std Thin Cn" panose="020B0406020202030204" pitchFamily="34" charset="0"/>
              </a:rPr>
              <a:t>Alemania,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 Cn" panose="020B0406020202030204" pitchFamily="34" charset="0"/>
              </a:rPr>
              <a:t> </a:t>
            </a:r>
            <a:r>
              <a:rPr lang="es-CL" sz="2000" dirty="0" smtClean="0">
                <a:solidFill>
                  <a:srgbClr val="E66914"/>
                </a:solidFill>
                <a:latin typeface="HelveticaNeueLT Std Thin Cn" panose="020B0406020202030204" pitchFamily="34" charset="0"/>
              </a:rPr>
              <a:t>Argentina,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 Cn" panose="020B0406020202030204" pitchFamily="34" charset="0"/>
              </a:rPr>
              <a:t> Brasil, </a:t>
            </a:r>
            <a:r>
              <a:rPr lang="es-CL" sz="2000" dirty="0" smtClean="0">
                <a:solidFill>
                  <a:srgbClr val="D24026"/>
                </a:solidFill>
                <a:latin typeface="HelveticaNeueLT Std Thin Cn" panose="020B0406020202030204" pitchFamily="34" charset="0"/>
              </a:rPr>
              <a:t>España,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 Cn" panose="020B0406020202030204" pitchFamily="34" charset="0"/>
              </a:rPr>
              <a:t> </a:t>
            </a:r>
            <a:r>
              <a:rPr lang="es-CL" sz="2000" dirty="0" smtClean="0">
                <a:solidFill>
                  <a:srgbClr val="E66914"/>
                </a:solidFill>
                <a:latin typeface="HelveticaNeueLT Std Thin Cn" panose="020B0406020202030204" pitchFamily="34" charset="0"/>
              </a:rPr>
              <a:t>Francia,</a:t>
            </a:r>
            <a:r>
              <a:rPr lang="es-C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 Cn" panose="020B0406020202030204" pitchFamily="34" charset="0"/>
              </a:rPr>
              <a:t> Grecia, </a:t>
            </a:r>
            <a:r>
              <a:rPr lang="es-CL" sz="2000" dirty="0">
                <a:solidFill>
                  <a:srgbClr val="D24026"/>
                </a:solidFill>
                <a:latin typeface="HelveticaNeueLT Std Thin Cn" panose="020B0406020202030204" pitchFamily="34" charset="0"/>
              </a:rPr>
              <a:t>Italia,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 Cn" panose="020B0406020202030204" pitchFamily="34" charset="0"/>
              </a:rPr>
              <a:t> </a:t>
            </a:r>
            <a:r>
              <a:rPr lang="es-CL" sz="2000" dirty="0">
                <a:solidFill>
                  <a:srgbClr val="E66914"/>
                </a:solidFill>
                <a:latin typeface="HelveticaNeueLT Std Thin Cn" panose="020B0406020202030204" pitchFamily="34" charset="0"/>
              </a:rPr>
              <a:t>México,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 Cn" panose="020B0406020202030204" pitchFamily="34" charset="0"/>
              </a:rPr>
              <a:t> Portugal, </a:t>
            </a:r>
            <a:r>
              <a:rPr lang="es-CL" sz="2000" dirty="0">
                <a:solidFill>
                  <a:srgbClr val="D24026"/>
                </a:solidFill>
                <a:latin typeface="HelveticaNeueLT Std Thin Cn" panose="020B0406020202030204" pitchFamily="34" charset="0"/>
              </a:rPr>
              <a:t>Rumania,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 Cn" panose="020B0406020202030204" pitchFamily="34" charset="0"/>
              </a:rPr>
              <a:t> </a:t>
            </a:r>
            <a:r>
              <a:rPr lang="es-CL" sz="2000" dirty="0">
                <a:solidFill>
                  <a:srgbClr val="E66914"/>
                </a:solidFill>
                <a:latin typeface="HelveticaNeueLT Std Thin Cn" panose="020B0406020202030204" pitchFamily="34" charset="0"/>
              </a:rPr>
              <a:t>Suiza,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 Thin Cn" panose="020B0406020202030204" pitchFamily="34" charset="0"/>
              </a:rPr>
              <a:t> Uruguay…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87878" y="710948"/>
            <a:ext cx="41983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 smtClean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</a:rPr>
              <a:t>Entonces postula con </a:t>
            </a:r>
          </a:p>
          <a:p>
            <a:pPr algn="ctr"/>
            <a:r>
              <a:rPr lang="es-CL" sz="3000" dirty="0" smtClean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</a:rPr>
              <a:t>tu cuenta pasaporte en:</a:t>
            </a:r>
          </a:p>
          <a:p>
            <a:pPr algn="ctr"/>
            <a:r>
              <a:rPr lang="es-CL" sz="2200" b="1" dirty="0">
                <a:solidFill>
                  <a:srgbClr val="F05A28"/>
                </a:solidFill>
                <a:latin typeface="HelveticaNeueLT Std Thin Cn" panose="020B0406020202030204" pitchFamily="34" charset="0"/>
              </a:rPr>
              <a:t>http://movilidadinternacional.uchile.cl </a:t>
            </a:r>
            <a:endParaRPr lang="es-CL" sz="2200" b="1" dirty="0" smtClean="0">
              <a:solidFill>
                <a:srgbClr val="F05A28"/>
              </a:solidFill>
              <a:latin typeface="HelveticaNeueLT Std Thin Cn" panose="020B0406020202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29835" y="2850750"/>
            <a:ext cx="2922483" cy="802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HelveticaNeueLT Std UltLt Ext" panose="020B0204020202020204" pitchFamily="34" charset="0"/>
              </a:rPr>
              <a:t>07 OCT 2015 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HelveticaNeueLT Std UltLt Ext" panose="020B0204020202020204" pitchFamily="34" charset="0"/>
              </a:rPr>
              <a:t>A LAS 13.00 HRS.</a:t>
            </a:r>
            <a:endParaRPr lang="es-CL" sz="2000" b="1" dirty="0">
              <a:solidFill>
                <a:schemeClr val="tx1"/>
              </a:solidFill>
              <a:latin typeface="HelveticaNeueLT Std UltLt Ext" panose="020B02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29835" y="2154378"/>
            <a:ext cx="2922483" cy="707886"/>
          </a:xfrm>
          <a:prstGeom prst="rect">
            <a:avLst/>
          </a:prstGeom>
          <a:solidFill>
            <a:srgbClr val="F05A2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HelveticaNeueLT Std Thin Cn" panose="020B0406020202030204" pitchFamily="34" charset="0"/>
              </a:rPr>
              <a:t>CIERRE DE LA POSTULACIÓN LA PRÓXIMA SEMANA</a:t>
            </a:r>
            <a:endParaRPr lang="es-CL" sz="2000" b="1" dirty="0">
              <a:solidFill>
                <a:schemeClr val="bg1"/>
              </a:solidFill>
              <a:latin typeface="HelveticaNeueLT Std Thin Cn" panose="020B04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78605" y="3854953"/>
            <a:ext cx="3173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</a:rPr>
              <a:t>Información: </a:t>
            </a:r>
            <a:r>
              <a:rPr lang="es-CL" b="1" dirty="0" smtClean="0">
                <a:solidFill>
                  <a:srgbClr val="E66914"/>
                </a:solidFill>
                <a:latin typeface="HelveticaNeueLT Std Thin Cn" panose="020B0406020202030204" pitchFamily="34" charset="0"/>
                <a:hlinkClick r:id="rId6"/>
              </a:rPr>
              <a:t>http://bit.ly/MovilidadFAU</a:t>
            </a:r>
            <a:endParaRPr lang="es-CL" b="1" dirty="0" smtClean="0">
              <a:solidFill>
                <a:srgbClr val="E66914"/>
              </a:solidFill>
              <a:latin typeface="HelveticaNeueLT Std Thin Cn" panose="020B0406020202030204" pitchFamily="34" charset="0"/>
            </a:endParaRPr>
          </a:p>
          <a:p>
            <a:pPr algn="ctr"/>
            <a:endParaRPr lang="es-CL" dirty="0" smtClean="0">
              <a:solidFill>
                <a:schemeClr val="bg1">
                  <a:lumMod val="50000"/>
                </a:schemeClr>
              </a:solidFill>
              <a:latin typeface="HelveticaNeueLT Std Thin Cn" panose="020B0406020202030204" pitchFamily="34" charset="0"/>
            </a:endParaRPr>
          </a:p>
          <a:p>
            <a:pPr algn="ctr"/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</a:rPr>
              <a:t>Contacto: </a:t>
            </a:r>
            <a:r>
              <a:rPr lang="es-CL" b="1" dirty="0" smtClean="0">
                <a:solidFill>
                  <a:schemeClr val="bg1">
                    <a:lumMod val="50000"/>
                  </a:schemeClr>
                </a:solidFill>
                <a:latin typeface="HelveticaNeueLT Std Thin Cn" panose="020B0406020202030204" pitchFamily="34" charset="0"/>
                <a:hlinkClick r:id="rId7"/>
              </a:rPr>
              <a:t>movilidadestudiantil@uchilefau.cl</a:t>
            </a:r>
            <a:endParaRPr lang="es-CL" b="1" dirty="0">
              <a:solidFill>
                <a:schemeClr val="bg1">
                  <a:lumMod val="50000"/>
                </a:schemeClr>
              </a:solidFill>
              <a:latin typeface="HelveticaNeueLT Std Thin Cn" panose="020B04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72</Words>
  <Application>Microsoft Office PowerPoint</Application>
  <PresentationFormat>Presentación en pantalla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HelveticaNeueLT Std Thin Cn</vt:lpstr>
      <vt:lpstr>HelveticaNeueLT Std UltLt Ext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Extension 1</dc:creator>
  <cp:lastModifiedBy>Coordinador Movilidad Estudiantil</cp:lastModifiedBy>
  <cp:revision>36</cp:revision>
  <dcterms:created xsi:type="dcterms:W3CDTF">2015-09-14T15:13:48Z</dcterms:created>
  <dcterms:modified xsi:type="dcterms:W3CDTF">2015-09-30T18:21:41Z</dcterms:modified>
</cp:coreProperties>
</file>