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Lst>
  <p:sldSz cy="5143500" cx="9144000"/>
  <p:notesSz cx="6858000" cy="9144000"/>
  <p:embeddedFontLst>
    <p:embeddedFont>
      <p:font typeface="Raleway"/>
      <p:regular r:id="rId43"/>
      <p:bold r:id="rId44"/>
      <p:italic r:id="rId45"/>
      <p:boldItalic r:id="rId46"/>
    </p:embeddedFont>
    <p:embeddedFont>
      <p:font typeface="DM Sans Medium"/>
      <p:regular r:id="rId47"/>
      <p:bold r:id="rId48"/>
      <p:italic r:id="rId49"/>
      <p:boldItalic r:id="rId50"/>
    </p:embeddedFont>
    <p:embeddedFont>
      <p:font typeface="DM Sans ExtraBold"/>
      <p:bold r:id="rId51"/>
      <p:boldItalic r:id="rId52"/>
    </p:embeddedFont>
    <p:embeddedFont>
      <p:font typeface="DM Sans Black"/>
      <p:bold r:id="rId53"/>
      <p:boldItalic r:id="rId54"/>
    </p:embeddedFont>
    <p:embeddedFont>
      <p:font typeface="DM Sans SemiBold"/>
      <p:regular r:id="rId55"/>
      <p:bold r:id="rId56"/>
      <p:italic r:id="rId57"/>
      <p:boldItalic r:id="rId58"/>
    </p:embeddedFont>
    <p:embeddedFont>
      <p:font typeface="PT Sans"/>
      <p:regular r:id="rId59"/>
      <p:bold r:id="rId60"/>
      <p:italic r:id="rId61"/>
      <p:boldItalic r:id="rId62"/>
    </p:embeddedFont>
    <p:embeddedFont>
      <p:font typeface="DM Sans"/>
      <p:regular r:id="rId63"/>
      <p:bold r:id="rId64"/>
      <p:italic r:id="rId65"/>
      <p:boldItalic r:id="rId66"/>
    </p:embeddedFont>
    <p:embeddedFont>
      <p:font typeface="Open Sans"/>
      <p:regular r:id="rId67"/>
      <p:bold r:id="rId68"/>
      <p:italic r:id="rId69"/>
      <p:boldItalic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font" Target="fonts/Raleway-bold.fntdata"/><Relationship Id="rId43" Type="http://schemas.openxmlformats.org/officeDocument/2006/relationships/font" Target="fonts/Raleway-regular.fntdata"/><Relationship Id="rId46" Type="http://schemas.openxmlformats.org/officeDocument/2006/relationships/font" Target="fonts/Raleway-boldItalic.fntdata"/><Relationship Id="rId45" Type="http://schemas.openxmlformats.org/officeDocument/2006/relationships/font" Target="fonts/Raleway-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DMSansMedium-bold.fntdata"/><Relationship Id="rId47" Type="http://schemas.openxmlformats.org/officeDocument/2006/relationships/font" Target="fonts/DMSansMedium-regular.fntdata"/><Relationship Id="rId49" Type="http://schemas.openxmlformats.org/officeDocument/2006/relationships/font" Target="fonts/DMSansMedium-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70" Type="http://schemas.openxmlformats.org/officeDocument/2006/relationships/font" Target="fonts/OpenSans-boldItalic.fntdata"/><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PTSans-boldItalic.fntdata"/><Relationship Id="rId61" Type="http://schemas.openxmlformats.org/officeDocument/2006/relationships/font" Target="fonts/PTSans-italic.fntdata"/><Relationship Id="rId20" Type="http://schemas.openxmlformats.org/officeDocument/2006/relationships/slide" Target="slides/slide16.xml"/><Relationship Id="rId64" Type="http://schemas.openxmlformats.org/officeDocument/2006/relationships/font" Target="fonts/DMSans-bold.fntdata"/><Relationship Id="rId63" Type="http://schemas.openxmlformats.org/officeDocument/2006/relationships/font" Target="fonts/DMSans-regular.fntdata"/><Relationship Id="rId22" Type="http://schemas.openxmlformats.org/officeDocument/2006/relationships/slide" Target="slides/slide18.xml"/><Relationship Id="rId66" Type="http://schemas.openxmlformats.org/officeDocument/2006/relationships/font" Target="fonts/DMSans-boldItalic.fntdata"/><Relationship Id="rId21" Type="http://schemas.openxmlformats.org/officeDocument/2006/relationships/slide" Target="slides/slide17.xml"/><Relationship Id="rId65" Type="http://schemas.openxmlformats.org/officeDocument/2006/relationships/font" Target="fonts/DMSans-italic.fntdata"/><Relationship Id="rId24" Type="http://schemas.openxmlformats.org/officeDocument/2006/relationships/slide" Target="slides/slide20.xml"/><Relationship Id="rId68" Type="http://schemas.openxmlformats.org/officeDocument/2006/relationships/font" Target="fonts/OpenSans-bold.fntdata"/><Relationship Id="rId23" Type="http://schemas.openxmlformats.org/officeDocument/2006/relationships/slide" Target="slides/slide19.xml"/><Relationship Id="rId67" Type="http://schemas.openxmlformats.org/officeDocument/2006/relationships/font" Target="fonts/OpenSans-regular.fntdata"/><Relationship Id="rId60" Type="http://schemas.openxmlformats.org/officeDocument/2006/relationships/font" Target="fonts/PTSans-bold.fntdata"/><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font" Target="fonts/OpenSans-italic.fntdata"/><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DMSansExtraBold-bold.fntdata"/><Relationship Id="rId50" Type="http://schemas.openxmlformats.org/officeDocument/2006/relationships/font" Target="fonts/DMSansMedium-boldItalic.fntdata"/><Relationship Id="rId53" Type="http://schemas.openxmlformats.org/officeDocument/2006/relationships/font" Target="fonts/DMSansBlack-bold.fntdata"/><Relationship Id="rId52" Type="http://schemas.openxmlformats.org/officeDocument/2006/relationships/font" Target="fonts/DMSansExtraBold-boldItalic.fntdata"/><Relationship Id="rId11" Type="http://schemas.openxmlformats.org/officeDocument/2006/relationships/slide" Target="slides/slide7.xml"/><Relationship Id="rId55" Type="http://schemas.openxmlformats.org/officeDocument/2006/relationships/font" Target="fonts/DMSansSemiBold-regular.fntdata"/><Relationship Id="rId10" Type="http://schemas.openxmlformats.org/officeDocument/2006/relationships/slide" Target="slides/slide6.xml"/><Relationship Id="rId54" Type="http://schemas.openxmlformats.org/officeDocument/2006/relationships/font" Target="fonts/DMSansBlack-boldItalic.fntdata"/><Relationship Id="rId13" Type="http://schemas.openxmlformats.org/officeDocument/2006/relationships/slide" Target="slides/slide9.xml"/><Relationship Id="rId57" Type="http://schemas.openxmlformats.org/officeDocument/2006/relationships/font" Target="fonts/DMSansSemiBold-italic.fntdata"/><Relationship Id="rId12" Type="http://schemas.openxmlformats.org/officeDocument/2006/relationships/slide" Target="slides/slide8.xml"/><Relationship Id="rId56" Type="http://schemas.openxmlformats.org/officeDocument/2006/relationships/font" Target="fonts/DMSansSemiBold-bold.fntdata"/><Relationship Id="rId15" Type="http://schemas.openxmlformats.org/officeDocument/2006/relationships/slide" Target="slides/slide11.xml"/><Relationship Id="rId59" Type="http://schemas.openxmlformats.org/officeDocument/2006/relationships/font" Target="fonts/PTSans-regular.fntdata"/><Relationship Id="rId14" Type="http://schemas.openxmlformats.org/officeDocument/2006/relationships/slide" Target="slides/slide10.xml"/><Relationship Id="rId58" Type="http://schemas.openxmlformats.org/officeDocument/2006/relationships/font" Target="fonts/DMSansSemiBold-bold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274310963c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274310963c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296597fea6d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0" name="Google Shape;730;g296597fea6d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184d99d1a72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2" name="Google Shape;742;g184d99d1a72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184d99d1a72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0" name="Google Shape;770;g184d99d1a72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296597fea6d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296597fea6d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d44c0c1fca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3" name="Google Shape;803;gd44c0c1fca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54dda1946d_4_27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4" name="Google Shape;814;g54dda1946d_4_27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296597fea6d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296597fea6d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296597fea6d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5" name="Google Shape;865;g296597fea6d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g190cccfa97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5" name="Google Shape;875;g190cccfa97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g54dda1946d_4_27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8" name="Google Shape;908;g54dda1946d_4_27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296597fea6d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296597fea6d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g54dda1946d_4_27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4" name="Google Shape;944;g54dda1946d_4_27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51b1a71d38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0" name="Google Shape;970;g51b1a71d38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g296597fea6d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4" name="Google Shape;994;g296597fea6d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g296597fea6d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9" name="Google Shape;999;g296597fea6d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g296597fea6d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4" name="Google Shape;1004;g296597fea6d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g296597fea6d_0_3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9" name="Google Shape;1009;g296597fea6d_0_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g172b1845856_1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9" name="Google Shape;1019;g172b1845856_1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5" name="Shape 1035"/>
        <p:cNvGrpSpPr/>
        <p:nvPr/>
      </p:nvGrpSpPr>
      <p:grpSpPr>
        <a:xfrm>
          <a:off x="0" y="0"/>
          <a:ext cx="0" cy="0"/>
          <a:chOff x="0" y="0"/>
          <a:chExt cx="0" cy="0"/>
        </a:xfrm>
      </p:grpSpPr>
      <p:sp>
        <p:nvSpPr>
          <p:cNvPr id="1036" name="Google Shape;1036;g216241d4a31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7" name="Google Shape;1037;g216241d4a31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g296597fea6d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3" name="Google Shape;1043;g296597fea6d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g296597fea6d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8" name="Google Shape;1068;g296597fea6d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54dda1946d_6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54dda1946d_6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0" name="Shape 1090"/>
        <p:cNvGrpSpPr/>
        <p:nvPr/>
      </p:nvGrpSpPr>
      <p:grpSpPr>
        <a:xfrm>
          <a:off x="0" y="0"/>
          <a:ext cx="0" cy="0"/>
          <a:chOff x="0" y="0"/>
          <a:chExt cx="0" cy="0"/>
        </a:xfrm>
      </p:grpSpPr>
      <p:sp>
        <p:nvSpPr>
          <p:cNvPr id="1091" name="Google Shape;1091;g296597fea6d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2" name="Google Shape;1092;g296597fea6d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8" name="Shape 1098"/>
        <p:cNvGrpSpPr/>
        <p:nvPr/>
      </p:nvGrpSpPr>
      <p:grpSpPr>
        <a:xfrm>
          <a:off x="0" y="0"/>
          <a:ext cx="0" cy="0"/>
          <a:chOff x="0" y="0"/>
          <a:chExt cx="0" cy="0"/>
        </a:xfrm>
      </p:grpSpPr>
      <p:sp>
        <p:nvSpPr>
          <p:cNvPr id="1099" name="Google Shape;1099;g296597fea6d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0" name="Google Shape;1100;g296597fea6d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3" name="Shape 1103"/>
        <p:cNvGrpSpPr/>
        <p:nvPr/>
      </p:nvGrpSpPr>
      <p:grpSpPr>
        <a:xfrm>
          <a:off x="0" y="0"/>
          <a:ext cx="0" cy="0"/>
          <a:chOff x="0" y="0"/>
          <a:chExt cx="0" cy="0"/>
        </a:xfrm>
      </p:grpSpPr>
      <p:sp>
        <p:nvSpPr>
          <p:cNvPr id="1104" name="Google Shape;1104;g296597fea6d_0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5" name="Google Shape;1105;g296597fea6d_0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8" name="Shape 1108"/>
        <p:cNvGrpSpPr/>
        <p:nvPr/>
      </p:nvGrpSpPr>
      <p:grpSpPr>
        <a:xfrm>
          <a:off x="0" y="0"/>
          <a:ext cx="0" cy="0"/>
          <a:chOff x="0" y="0"/>
          <a:chExt cx="0" cy="0"/>
        </a:xfrm>
      </p:grpSpPr>
      <p:sp>
        <p:nvSpPr>
          <p:cNvPr id="1109" name="Google Shape;1109;g296597fea6d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0" name="Google Shape;1110;g296597fea6d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g296597fea6d_0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4" name="Google Shape;1134;g296597fea6d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g296597fea6d_0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0" name="Google Shape;1140;g296597fea6d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g296597fea6d_0_3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6" name="Google Shape;1146;g296597fea6d_0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g296597fea6d_0_3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1" name="Google Shape;1151;g296597fea6d_0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g135e18421cc_13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7" name="Google Shape;1157;g135e18421cc_13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d431007ba2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d431007ba2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d431007ba2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d431007ba2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296597fea6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296597fea6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54dda1946d_6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54dda1946d_6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54dda1946d_6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54dda1946d_6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184d99d1a7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184d99d1a7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39750" y="0"/>
            <a:ext cx="9223501" cy="5143500"/>
          </a:xfrm>
          <a:prstGeom prst="rect">
            <a:avLst/>
          </a:prstGeom>
          <a:noFill/>
          <a:ln>
            <a:noFill/>
          </a:ln>
        </p:spPr>
      </p:pic>
      <p:sp>
        <p:nvSpPr>
          <p:cNvPr id="10" name="Google Shape;10;p2"/>
          <p:cNvSpPr txBox="1"/>
          <p:nvPr>
            <p:ph type="ctrTitle"/>
          </p:nvPr>
        </p:nvSpPr>
        <p:spPr>
          <a:xfrm>
            <a:off x="3426525" y="1390475"/>
            <a:ext cx="5004300" cy="1610100"/>
          </a:xfrm>
          <a:prstGeom prst="rect">
            <a:avLst/>
          </a:prstGeom>
        </p:spPr>
        <p:txBody>
          <a:bodyPr anchorCtr="0" anchor="b" bIns="91425" lIns="91425" spcFirstLastPara="1" rIns="91425" wrap="square" tIns="91425">
            <a:noAutofit/>
          </a:bodyPr>
          <a:lstStyle>
            <a:lvl1pPr lvl="0">
              <a:lnSpc>
                <a:spcPct val="90000"/>
              </a:lnSpc>
              <a:spcBef>
                <a:spcPts val="0"/>
              </a:spcBef>
              <a:spcAft>
                <a:spcPts val="0"/>
              </a:spcAft>
              <a:buClr>
                <a:schemeClr val="lt2"/>
              </a:buClr>
              <a:buSzPts val="5200"/>
              <a:buNone/>
              <a:defRPr b="0" sz="4900">
                <a:solidFill>
                  <a:schemeClr val="lt2"/>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1" name="Google Shape;11;p2"/>
          <p:cNvSpPr txBox="1"/>
          <p:nvPr>
            <p:ph idx="1" type="subTitle"/>
          </p:nvPr>
        </p:nvSpPr>
        <p:spPr>
          <a:xfrm>
            <a:off x="3426525" y="3000575"/>
            <a:ext cx="5004300" cy="377700"/>
          </a:xfrm>
          <a:prstGeom prst="rect">
            <a:avLst/>
          </a:prstGeom>
          <a:noFill/>
        </p:spPr>
        <p:txBody>
          <a:bodyPr anchorCtr="0" anchor="t" bIns="91425" lIns="91425" spcFirstLastPara="1" rIns="91425" wrap="square" tIns="91425">
            <a:noAutofit/>
          </a:bodyPr>
          <a:lstStyle>
            <a:lvl1pPr lvl="0">
              <a:lnSpc>
                <a:spcPct val="100000"/>
              </a:lnSpc>
              <a:spcBef>
                <a:spcPts val="0"/>
              </a:spcBef>
              <a:spcAft>
                <a:spcPts val="0"/>
              </a:spcAft>
              <a:buSzPts val="1200"/>
              <a:buNone/>
              <a:defRPr sz="1600">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55" name="Shape 155"/>
        <p:cNvGrpSpPr/>
        <p:nvPr/>
      </p:nvGrpSpPr>
      <p:grpSpPr>
        <a:xfrm>
          <a:off x="0" y="0"/>
          <a:ext cx="0" cy="0"/>
          <a:chOff x="0" y="0"/>
          <a:chExt cx="0" cy="0"/>
        </a:xfrm>
      </p:grpSpPr>
      <p:pic>
        <p:nvPicPr>
          <p:cNvPr id="156" name="Google Shape;156;p11"/>
          <p:cNvPicPr preferRelativeResize="0"/>
          <p:nvPr/>
        </p:nvPicPr>
        <p:blipFill>
          <a:blip r:embed="rId2">
            <a:alphaModFix/>
          </a:blip>
          <a:stretch>
            <a:fillRect/>
          </a:stretch>
        </p:blipFill>
        <p:spPr>
          <a:xfrm flipH="1">
            <a:off x="-39750" y="0"/>
            <a:ext cx="9223501" cy="5143500"/>
          </a:xfrm>
          <a:prstGeom prst="rect">
            <a:avLst/>
          </a:prstGeom>
          <a:noFill/>
          <a:ln>
            <a:noFill/>
          </a:ln>
        </p:spPr>
      </p:pic>
      <p:sp>
        <p:nvSpPr>
          <p:cNvPr id="157" name="Google Shape;157;p11"/>
          <p:cNvSpPr txBox="1"/>
          <p:nvPr>
            <p:ph hasCustomPrompt="1" type="title"/>
          </p:nvPr>
        </p:nvSpPr>
        <p:spPr>
          <a:xfrm>
            <a:off x="1284000" y="1790425"/>
            <a:ext cx="6576000" cy="891000"/>
          </a:xfrm>
          <a:prstGeom prst="rect">
            <a:avLst/>
          </a:prstGeom>
        </p:spPr>
        <p:txBody>
          <a:bodyPr anchorCtr="0" anchor="b" bIns="91425" lIns="91425" spcFirstLastPara="1" rIns="91425" wrap="square" tIns="91425">
            <a:noAutofit/>
          </a:bodyPr>
          <a:lstStyle>
            <a:lvl1pPr lvl="0" algn="ctr">
              <a:spcBef>
                <a:spcPts val="0"/>
              </a:spcBef>
              <a:spcAft>
                <a:spcPts val="0"/>
              </a:spcAft>
              <a:buSzPts val="9600"/>
              <a:buNone/>
              <a:defRPr sz="6000">
                <a:solidFill>
                  <a:schemeClr val="lt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58" name="Google Shape;158;p11"/>
          <p:cNvSpPr txBox="1"/>
          <p:nvPr>
            <p:ph idx="1" type="subTitle"/>
          </p:nvPr>
        </p:nvSpPr>
        <p:spPr>
          <a:xfrm>
            <a:off x="1284000" y="2681375"/>
            <a:ext cx="6576000" cy="35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solidFill>
                  <a:schemeClr val="lt1"/>
                </a:solidFill>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grpSp>
        <p:nvGrpSpPr>
          <p:cNvPr id="159" name="Google Shape;159;p11"/>
          <p:cNvGrpSpPr/>
          <p:nvPr/>
        </p:nvGrpSpPr>
        <p:grpSpPr>
          <a:xfrm>
            <a:off x="194419" y="239133"/>
            <a:ext cx="8765100" cy="4666209"/>
            <a:chOff x="194419" y="239133"/>
            <a:chExt cx="8765100" cy="4666209"/>
          </a:xfrm>
        </p:grpSpPr>
        <p:cxnSp>
          <p:nvCxnSpPr>
            <p:cNvPr id="160" name="Google Shape;160;p11"/>
            <p:cNvCxnSpPr>
              <a:endCxn id="161" idx="6"/>
            </p:cNvCxnSpPr>
            <p:nvPr/>
          </p:nvCxnSpPr>
          <p:spPr>
            <a:xfrm>
              <a:off x="8945119" y="471042"/>
              <a:ext cx="14400" cy="4170900"/>
            </a:xfrm>
            <a:prstGeom prst="straightConnector1">
              <a:avLst/>
            </a:prstGeom>
            <a:noFill/>
            <a:ln cap="flat" cmpd="sng" w="19050">
              <a:solidFill>
                <a:schemeClr val="lt2"/>
              </a:solidFill>
              <a:prstDash val="solid"/>
              <a:round/>
              <a:headEnd len="med" w="med" type="none"/>
              <a:tailEnd len="med" w="med" type="none"/>
            </a:ln>
          </p:spPr>
        </p:cxnSp>
        <p:cxnSp>
          <p:nvCxnSpPr>
            <p:cNvPr id="162" name="Google Shape;162;p11"/>
            <p:cNvCxnSpPr>
              <a:endCxn id="161" idx="4"/>
            </p:cNvCxnSpPr>
            <p:nvPr/>
          </p:nvCxnSpPr>
          <p:spPr>
            <a:xfrm>
              <a:off x="194419" y="4904742"/>
              <a:ext cx="8501700" cy="600"/>
            </a:xfrm>
            <a:prstGeom prst="straightConnector1">
              <a:avLst/>
            </a:prstGeom>
            <a:noFill/>
            <a:ln cap="flat" cmpd="sng" w="19050">
              <a:solidFill>
                <a:schemeClr val="lt2"/>
              </a:solidFill>
              <a:prstDash val="solid"/>
              <a:round/>
              <a:headEnd len="med" w="med" type="none"/>
              <a:tailEnd len="med" w="med" type="none"/>
            </a:ln>
          </p:spPr>
        </p:cxnSp>
        <p:grpSp>
          <p:nvGrpSpPr>
            <p:cNvPr id="163" name="Google Shape;163;p11"/>
            <p:cNvGrpSpPr/>
            <p:nvPr/>
          </p:nvGrpSpPr>
          <p:grpSpPr>
            <a:xfrm flipH="1">
              <a:off x="8178496" y="2240032"/>
              <a:ext cx="506269" cy="796877"/>
              <a:chOff x="-2134757" y="1014559"/>
              <a:chExt cx="506269" cy="796877"/>
            </a:xfrm>
          </p:grpSpPr>
          <p:sp>
            <p:nvSpPr>
              <p:cNvPr id="164" name="Google Shape;164;p11"/>
              <p:cNvSpPr/>
              <p:nvPr/>
            </p:nvSpPr>
            <p:spPr>
              <a:xfrm rot="5400000">
                <a:off x="-1720646" y="1719279"/>
                <a:ext cx="92556" cy="91758"/>
              </a:xfrm>
              <a:custGeom>
                <a:rect b="b" l="l" r="r" t="t"/>
                <a:pathLst>
                  <a:path extrusionOk="0" h="574" w="579">
                    <a:moveTo>
                      <a:pt x="290" y="121"/>
                    </a:moveTo>
                    <a:cubicBezTo>
                      <a:pt x="379" y="121"/>
                      <a:pt x="453" y="196"/>
                      <a:pt x="453" y="289"/>
                    </a:cubicBezTo>
                    <a:cubicBezTo>
                      <a:pt x="453" y="379"/>
                      <a:pt x="379" y="453"/>
                      <a:pt x="290" y="453"/>
                    </a:cubicBezTo>
                    <a:cubicBezTo>
                      <a:pt x="200" y="453"/>
                      <a:pt x="126" y="379"/>
                      <a:pt x="126" y="289"/>
                    </a:cubicBezTo>
                    <a:cubicBezTo>
                      <a:pt x="126" y="196"/>
                      <a:pt x="200" y="121"/>
                      <a:pt x="290" y="121"/>
                    </a:cubicBezTo>
                    <a:close/>
                    <a:moveTo>
                      <a:pt x="290" y="1"/>
                    </a:moveTo>
                    <a:cubicBezTo>
                      <a:pt x="130" y="1"/>
                      <a:pt x="1" y="129"/>
                      <a:pt x="1" y="289"/>
                    </a:cubicBezTo>
                    <a:cubicBezTo>
                      <a:pt x="1" y="445"/>
                      <a:pt x="130" y="574"/>
                      <a:pt x="290" y="574"/>
                    </a:cubicBezTo>
                    <a:cubicBezTo>
                      <a:pt x="449" y="574"/>
                      <a:pt x="578" y="445"/>
                      <a:pt x="578" y="289"/>
                    </a:cubicBezTo>
                    <a:cubicBezTo>
                      <a:pt x="578" y="129"/>
                      <a:pt x="449" y="1"/>
                      <a:pt x="29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1"/>
              <p:cNvSpPr/>
              <p:nvPr/>
            </p:nvSpPr>
            <p:spPr>
              <a:xfrm rot="5400000">
                <a:off x="-1931258" y="1372631"/>
                <a:ext cx="20142" cy="427139"/>
              </a:xfrm>
              <a:custGeom>
                <a:rect b="b" l="l" r="r" t="t"/>
                <a:pathLst>
                  <a:path extrusionOk="0" h="2672" w="126">
                    <a:moveTo>
                      <a:pt x="1" y="1"/>
                    </a:moveTo>
                    <a:lnTo>
                      <a:pt x="1" y="2672"/>
                    </a:lnTo>
                    <a:lnTo>
                      <a:pt x="126" y="2672"/>
                    </a:lnTo>
                    <a:lnTo>
                      <a:pt x="12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1"/>
              <p:cNvSpPr/>
              <p:nvPr/>
            </p:nvSpPr>
            <p:spPr>
              <a:xfrm rot="5400000">
                <a:off x="-1720566" y="1540321"/>
                <a:ext cx="92396" cy="91758"/>
              </a:xfrm>
              <a:custGeom>
                <a:rect b="b" l="l" r="r" t="t"/>
                <a:pathLst>
                  <a:path extrusionOk="0" h="574" w="578">
                    <a:moveTo>
                      <a:pt x="289" y="121"/>
                    </a:moveTo>
                    <a:cubicBezTo>
                      <a:pt x="379" y="121"/>
                      <a:pt x="453" y="196"/>
                      <a:pt x="453" y="289"/>
                    </a:cubicBezTo>
                    <a:cubicBezTo>
                      <a:pt x="453" y="379"/>
                      <a:pt x="379" y="453"/>
                      <a:pt x="289" y="453"/>
                    </a:cubicBezTo>
                    <a:cubicBezTo>
                      <a:pt x="200" y="453"/>
                      <a:pt x="126" y="379"/>
                      <a:pt x="126" y="289"/>
                    </a:cubicBezTo>
                    <a:cubicBezTo>
                      <a:pt x="126" y="196"/>
                      <a:pt x="200" y="121"/>
                      <a:pt x="289" y="121"/>
                    </a:cubicBezTo>
                    <a:close/>
                    <a:moveTo>
                      <a:pt x="289" y="1"/>
                    </a:moveTo>
                    <a:cubicBezTo>
                      <a:pt x="129" y="1"/>
                      <a:pt x="1" y="129"/>
                      <a:pt x="1" y="289"/>
                    </a:cubicBezTo>
                    <a:cubicBezTo>
                      <a:pt x="1" y="445"/>
                      <a:pt x="129" y="574"/>
                      <a:pt x="289" y="574"/>
                    </a:cubicBezTo>
                    <a:cubicBezTo>
                      <a:pt x="449" y="574"/>
                      <a:pt x="578" y="445"/>
                      <a:pt x="578" y="289"/>
                    </a:cubicBezTo>
                    <a:cubicBezTo>
                      <a:pt x="578" y="129"/>
                      <a:pt x="449" y="1"/>
                      <a:pt x="28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1"/>
              <p:cNvSpPr/>
              <p:nvPr/>
            </p:nvSpPr>
            <p:spPr>
              <a:xfrm rot="5400000">
                <a:off x="-1930939" y="1197270"/>
                <a:ext cx="19502" cy="427139"/>
              </a:xfrm>
              <a:custGeom>
                <a:rect b="b" l="l" r="r" t="t"/>
                <a:pathLst>
                  <a:path extrusionOk="0" h="2672" w="122">
                    <a:moveTo>
                      <a:pt x="0" y="1"/>
                    </a:moveTo>
                    <a:lnTo>
                      <a:pt x="0" y="2672"/>
                    </a:lnTo>
                    <a:lnTo>
                      <a:pt x="121" y="2672"/>
                    </a:lnTo>
                    <a:lnTo>
                      <a:pt x="12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1"/>
              <p:cNvSpPr/>
              <p:nvPr/>
            </p:nvSpPr>
            <p:spPr>
              <a:xfrm rot="5400000">
                <a:off x="-1720326" y="1364881"/>
                <a:ext cx="91917" cy="91758"/>
              </a:xfrm>
              <a:custGeom>
                <a:rect b="b" l="l" r="r" t="t"/>
                <a:pathLst>
                  <a:path extrusionOk="0" h="574" w="575">
                    <a:moveTo>
                      <a:pt x="286" y="121"/>
                    </a:moveTo>
                    <a:cubicBezTo>
                      <a:pt x="379" y="121"/>
                      <a:pt x="453" y="196"/>
                      <a:pt x="453" y="289"/>
                    </a:cubicBezTo>
                    <a:cubicBezTo>
                      <a:pt x="453" y="379"/>
                      <a:pt x="379" y="453"/>
                      <a:pt x="286" y="453"/>
                    </a:cubicBezTo>
                    <a:cubicBezTo>
                      <a:pt x="196" y="453"/>
                      <a:pt x="122" y="379"/>
                      <a:pt x="122" y="289"/>
                    </a:cubicBezTo>
                    <a:cubicBezTo>
                      <a:pt x="122" y="196"/>
                      <a:pt x="196" y="121"/>
                      <a:pt x="286" y="121"/>
                    </a:cubicBezTo>
                    <a:close/>
                    <a:moveTo>
                      <a:pt x="286" y="1"/>
                    </a:moveTo>
                    <a:cubicBezTo>
                      <a:pt x="130" y="1"/>
                      <a:pt x="1" y="129"/>
                      <a:pt x="1" y="289"/>
                    </a:cubicBezTo>
                    <a:cubicBezTo>
                      <a:pt x="1" y="445"/>
                      <a:pt x="130" y="574"/>
                      <a:pt x="286" y="574"/>
                    </a:cubicBezTo>
                    <a:cubicBezTo>
                      <a:pt x="446" y="574"/>
                      <a:pt x="574" y="445"/>
                      <a:pt x="574" y="289"/>
                    </a:cubicBezTo>
                    <a:cubicBezTo>
                      <a:pt x="574" y="129"/>
                      <a:pt x="446" y="1"/>
                      <a:pt x="28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1"/>
              <p:cNvSpPr/>
              <p:nvPr/>
            </p:nvSpPr>
            <p:spPr>
              <a:xfrm rot="5400000">
                <a:off x="-1930939" y="1022069"/>
                <a:ext cx="19502" cy="427139"/>
              </a:xfrm>
              <a:custGeom>
                <a:rect b="b" l="l" r="r" t="t"/>
                <a:pathLst>
                  <a:path extrusionOk="0" h="2672" w="122">
                    <a:moveTo>
                      <a:pt x="0" y="1"/>
                    </a:moveTo>
                    <a:lnTo>
                      <a:pt x="0" y="2672"/>
                    </a:lnTo>
                    <a:lnTo>
                      <a:pt x="121" y="2672"/>
                    </a:lnTo>
                    <a:lnTo>
                      <a:pt x="12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1"/>
              <p:cNvSpPr/>
              <p:nvPr/>
            </p:nvSpPr>
            <p:spPr>
              <a:xfrm rot="5400000">
                <a:off x="-1720246" y="1189120"/>
                <a:ext cx="91757" cy="91758"/>
              </a:xfrm>
              <a:custGeom>
                <a:rect b="b" l="l" r="r" t="t"/>
                <a:pathLst>
                  <a:path extrusionOk="0" h="574" w="574">
                    <a:moveTo>
                      <a:pt x="285" y="121"/>
                    </a:moveTo>
                    <a:cubicBezTo>
                      <a:pt x="379" y="121"/>
                      <a:pt x="453" y="196"/>
                      <a:pt x="453" y="289"/>
                    </a:cubicBezTo>
                    <a:cubicBezTo>
                      <a:pt x="453" y="379"/>
                      <a:pt x="379" y="453"/>
                      <a:pt x="285" y="453"/>
                    </a:cubicBezTo>
                    <a:cubicBezTo>
                      <a:pt x="195" y="453"/>
                      <a:pt x="121" y="379"/>
                      <a:pt x="121" y="289"/>
                    </a:cubicBezTo>
                    <a:cubicBezTo>
                      <a:pt x="121" y="196"/>
                      <a:pt x="195" y="121"/>
                      <a:pt x="285" y="121"/>
                    </a:cubicBezTo>
                    <a:close/>
                    <a:moveTo>
                      <a:pt x="285" y="1"/>
                    </a:moveTo>
                    <a:cubicBezTo>
                      <a:pt x="129" y="1"/>
                      <a:pt x="0" y="129"/>
                      <a:pt x="0" y="289"/>
                    </a:cubicBezTo>
                    <a:cubicBezTo>
                      <a:pt x="0" y="445"/>
                      <a:pt x="129" y="574"/>
                      <a:pt x="285" y="574"/>
                    </a:cubicBezTo>
                    <a:cubicBezTo>
                      <a:pt x="445" y="574"/>
                      <a:pt x="574" y="445"/>
                      <a:pt x="574" y="289"/>
                    </a:cubicBezTo>
                    <a:cubicBezTo>
                      <a:pt x="574" y="129"/>
                      <a:pt x="445" y="1"/>
                      <a:pt x="2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1"/>
              <p:cNvSpPr/>
              <p:nvPr/>
            </p:nvSpPr>
            <p:spPr>
              <a:xfrm rot="5400000">
                <a:off x="-1932537" y="1549750"/>
                <a:ext cx="19502" cy="423942"/>
              </a:xfrm>
              <a:custGeom>
                <a:rect b="b" l="l" r="r" t="t"/>
                <a:pathLst>
                  <a:path extrusionOk="0" h="2652" w="122">
                    <a:moveTo>
                      <a:pt x="1" y="0"/>
                    </a:moveTo>
                    <a:lnTo>
                      <a:pt x="1" y="2652"/>
                    </a:lnTo>
                    <a:lnTo>
                      <a:pt x="122" y="2652"/>
                    </a:lnTo>
                    <a:lnTo>
                      <a:pt x="12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1"/>
              <p:cNvSpPr/>
              <p:nvPr/>
            </p:nvSpPr>
            <p:spPr>
              <a:xfrm rot="5400000">
                <a:off x="-1930939" y="846868"/>
                <a:ext cx="19502" cy="427139"/>
              </a:xfrm>
              <a:custGeom>
                <a:rect b="b" l="l" r="r" t="t"/>
                <a:pathLst>
                  <a:path extrusionOk="0" h="2672" w="122">
                    <a:moveTo>
                      <a:pt x="1" y="1"/>
                    </a:moveTo>
                    <a:lnTo>
                      <a:pt x="1" y="2672"/>
                    </a:lnTo>
                    <a:lnTo>
                      <a:pt x="121" y="2672"/>
                    </a:lnTo>
                    <a:lnTo>
                      <a:pt x="12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1"/>
              <p:cNvSpPr/>
              <p:nvPr/>
            </p:nvSpPr>
            <p:spPr>
              <a:xfrm rot="5400000">
                <a:off x="-1720246" y="1014558"/>
                <a:ext cx="91757" cy="91758"/>
              </a:xfrm>
              <a:custGeom>
                <a:rect b="b" l="l" r="r" t="t"/>
                <a:pathLst>
                  <a:path extrusionOk="0" h="574" w="574">
                    <a:moveTo>
                      <a:pt x="285" y="121"/>
                    </a:moveTo>
                    <a:cubicBezTo>
                      <a:pt x="379" y="121"/>
                      <a:pt x="453" y="196"/>
                      <a:pt x="453" y="289"/>
                    </a:cubicBezTo>
                    <a:cubicBezTo>
                      <a:pt x="453" y="379"/>
                      <a:pt x="379" y="453"/>
                      <a:pt x="285" y="453"/>
                    </a:cubicBezTo>
                    <a:cubicBezTo>
                      <a:pt x="195" y="453"/>
                      <a:pt x="121" y="379"/>
                      <a:pt x="121" y="289"/>
                    </a:cubicBezTo>
                    <a:cubicBezTo>
                      <a:pt x="121" y="196"/>
                      <a:pt x="195" y="121"/>
                      <a:pt x="285" y="121"/>
                    </a:cubicBezTo>
                    <a:close/>
                    <a:moveTo>
                      <a:pt x="285" y="1"/>
                    </a:moveTo>
                    <a:cubicBezTo>
                      <a:pt x="129" y="1"/>
                      <a:pt x="0" y="129"/>
                      <a:pt x="0" y="289"/>
                    </a:cubicBezTo>
                    <a:cubicBezTo>
                      <a:pt x="0" y="445"/>
                      <a:pt x="129" y="574"/>
                      <a:pt x="285" y="574"/>
                    </a:cubicBezTo>
                    <a:cubicBezTo>
                      <a:pt x="445" y="574"/>
                      <a:pt x="574" y="445"/>
                      <a:pt x="574" y="289"/>
                    </a:cubicBezTo>
                    <a:cubicBezTo>
                      <a:pt x="574" y="129"/>
                      <a:pt x="445" y="1"/>
                      <a:pt x="2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1" name="Google Shape;161;p11"/>
            <p:cNvSpPr/>
            <p:nvPr/>
          </p:nvSpPr>
          <p:spPr>
            <a:xfrm>
              <a:off x="8432719" y="4378542"/>
              <a:ext cx="526800" cy="5268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4" name="Google Shape;174;p11"/>
            <p:cNvCxnSpPr/>
            <p:nvPr/>
          </p:nvCxnSpPr>
          <p:spPr>
            <a:xfrm>
              <a:off x="8693131" y="239133"/>
              <a:ext cx="2100" cy="4447500"/>
            </a:xfrm>
            <a:prstGeom prst="straightConnector1">
              <a:avLst/>
            </a:prstGeom>
            <a:noFill/>
            <a:ln cap="flat" cmpd="sng" w="19050">
              <a:solidFill>
                <a:schemeClr val="lt2"/>
              </a:solidFill>
              <a:prstDash val="solid"/>
              <a:round/>
              <a:headEnd len="med" w="med" type="none"/>
              <a:tailEnd len="med" w="med" type="oval"/>
            </a:ln>
          </p:spPr>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5" name="Shape 17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176" name="Shape 176"/>
        <p:cNvGrpSpPr/>
        <p:nvPr/>
      </p:nvGrpSpPr>
      <p:grpSpPr>
        <a:xfrm>
          <a:off x="0" y="0"/>
          <a:ext cx="0" cy="0"/>
          <a:chOff x="0" y="0"/>
          <a:chExt cx="0" cy="0"/>
        </a:xfrm>
      </p:grpSpPr>
      <p:pic>
        <p:nvPicPr>
          <p:cNvPr id="177" name="Google Shape;177;p13"/>
          <p:cNvPicPr preferRelativeResize="0"/>
          <p:nvPr/>
        </p:nvPicPr>
        <p:blipFill>
          <a:blip r:embed="rId2">
            <a:alphaModFix/>
          </a:blip>
          <a:stretch>
            <a:fillRect/>
          </a:stretch>
        </p:blipFill>
        <p:spPr>
          <a:xfrm flipH="1">
            <a:off x="-39750" y="0"/>
            <a:ext cx="9223501" cy="5143500"/>
          </a:xfrm>
          <a:prstGeom prst="rect">
            <a:avLst/>
          </a:prstGeom>
          <a:noFill/>
          <a:ln>
            <a:noFill/>
          </a:ln>
        </p:spPr>
      </p:pic>
      <p:grpSp>
        <p:nvGrpSpPr>
          <p:cNvPr id="178" name="Google Shape;178;p13"/>
          <p:cNvGrpSpPr/>
          <p:nvPr/>
        </p:nvGrpSpPr>
        <p:grpSpPr>
          <a:xfrm>
            <a:off x="194275" y="238450"/>
            <a:ext cx="8754994" cy="4666600"/>
            <a:chOff x="194275" y="238450"/>
            <a:chExt cx="8754994" cy="4666600"/>
          </a:xfrm>
        </p:grpSpPr>
        <p:grpSp>
          <p:nvGrpSpPr>
            <p:cNvPr id="179" name="Google Shape;179;p13"/>
            <p:cNvGrpSpPr/>
            <p:nvPr/>
          </p:nvGrpSpPr>
          <p:grpSpPr>
            <a:xfrm>
              <a:off x="194275" y="616680"/>
              <a:ext cx="321172" cy="650985"/>
              <a:chOff x="194275" y="616680"/>
              <a:chExt cx="321172" cy="650985"/>
            </a:xfrm>
          </p:grpSpPr>
          <p:grpSp>
            <p:nvGrpSpPr>
              <p:cNvPr id="180" name="Google Shape;180;p13"/>
              <p:cNvGrpSpPr/>
              <p:nvPr/>
            </p:nvGrpSpPr>
            <p:grpSpPr>
              <a:xfrm>
                <a:off x="198667" y="991262"/>
                <a:ext cx="316780" cy="94071"/>
                <a:chOff x="-905858" y="2556962"/>
                <a:chExt cx="316780" cy="94071"/>
              </a:xfrm>
            </p:grpSpPr>
            <p:sp>
              <p:nvSpPr>
                <p:cNvPr id="181" name="Google Shape;181;p13"/>
                <p:cNvSpPr/>
                <p:nvPr/>
              </p:nvSpPr>
              <p:spPr>
                <a:xfrm>
                  <a:off x="-905858" y="2594505"/>
                  <a:ext cx="235035" cy="18984"/>
                </a:xfrm>
                <a:custGeom>
                  <a:rect b="b" l="l" r="r" t="t"/>
                  <a:pathLst>
                    <a:path extrusionOk="0" h="134" w="1659">
                      <a:moveTo>
                        <a:pt x="1" y="1"/>
                      </a:moveTo>
                      <a:lnTo>
                        <a:pt x="1" y="133"/>
                      </a:lnTo>
                      <a:lnTo>
                        <a:pt x="1658" y="133"/>
                      </a:lnTo>
                      <a:lnTo>
                        <a:pt x="1658"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3"/>
                <p:cNvSpPr/>
                <p:nvPr/>
              </p:nvSpPr>
              <p:spPr>
                <a:xfrm>
                  <a:off x="-683149" y="2556962"/>
                  <a:ext cx="94071" cy="94071"/>
                </a:xfrm>
                <a:custGeom>
                  <a:rect b="b" l="l" r="r" t="t"/>
                  <a:pathLst>
                    <a:path extrusionOk="0" h="664" w="664">
                      <a:moveTo>
                        <a:pt x="332" y="133"/>
                      </a:moveTo>
                      <a:cubicBezTo>
                        <a:pt x="441" y="133"/>
                        <a:pt x="531" y="223"/>
                        <a:pt x="531" y="332"/>
                      </a:cubicBezTo>
                      <a:cubicBezTo>
                        <a:pt x="531" y="441"/>
                        <a:pt x="441" y="531"/>
                        <a:pt x="332" y="531"/>
                      </a:cubicBezTo>
                      <a:cubicBezTo>
                        <a:pt x="223" y="531"/>
                        <a:pt x="133" y="441"/>
                        <a:pt x="133" y="332"/>
                      </a:cubicBezTo>
                      <a:cubicBezTo>
                        <a:pt x="133" y="223"/>
                        <a:pt x="223" y="133"/>
                        <a:pt x="332" y="133"/>
                      </a:cubicBezTo>
                      <a:close/>
                      <a:moveTo>
                        <a:pt x="332" y="0"/>
                      </a:moveTo>
                      <a:cubicBezTo>
                        <a:pt x="149" y="0"/>
                        <a:pt x="1" y="149"/>
                        <a:pt x="1" y="332"/>
                      </a:cubicBezTo>
                      <a:cubicBezTo>
                        <a:pt x="1" y="515"/>
                        <a:pt x="149" y="663"/>
                        <a:pt x="332" y="663"/>
                      </a:cubicBezTo>
                      <a:cubicBezTo>
                        <a:pt x="515" y="663"/>
                        <a:pt x="663" y="515"/>
                        <a:pt x="663" y="332"/>
                      </a:cubicBezTo>
                      <a:cubicBezTo>
                        <a:pt x="663" y="149"/>
                        <a:pt x="515" y="0"/>
                        <a:pt x="332"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3" name="Google Shape;183;p13"/>
              <p:cNvGrpSpPr/>
              <p:nvPr/>
            </p:nvGrpSpPr>
            <p:grpSpPr>
              <a:xfrm>
                <a:off x="202067" y="1173594"/>
                <a:ext cx="313380" cy="94071"/>
                <a:chOff x="-902458" y="2739294"/>
                <a:chExt cx="313380" cy="94071"/>
              </a:xfrm>
            </p:grpSpPr>
            <p:sp>
              <p:nvSpPr>
                <p:cNvPr id="184" name="Google Shape;184;p13"/>
                <p:cNvSpPr/>
                <p:nvPr/>
              </p:nvSpPr>
              <p:spPr>
                <a:xfrm>
                  <a:off x="-683149" y="2739294"/>
                  <a:ext cx="94071" cy="94071"/>
                </a:xfrm>
                <a:custGeom>
                  <a:rect b="b" l="l" r="r" t="t"/>
                  <a:pathLst>
                    <a:path extrusionOk="0" h="664" w="664">
                      <a:moveTo>
                        <a:pt x="332" y="133"/>
                      </a:moveTo>
                      <a:cubicBezTo>
                        <a:pt x="441" y="133"/>
                        <a:pt x="531" y="223"/>
                        <a:pt x="531" y="332"/>
                      </a:cubicBezTo>
                      <a:cubicBezTo>
                        <a:pt x="531" y="441"/>
                        <a:pt x="441" y="527"/>
                        <a:pt x="332" y="527"/>
                      </a:cubicBezTo>
                      <a:cubicBezTo>
                        <a:pt x="223" y="527"/>
                        <a:pt x="133" y="441"/>
                        <a:pt x="133" y="332"/>
                      </a:cubicBezTo>
                      <a:cubicBezTo>
                        <a:pt x="133" y="223"/>
                        <a:pt x="223" y="133"/>
                        <a:pt x="332" y="133"/>
                      </a:cubicBezTo>
                      <a:close/>
                      <a:moveTo>
                        <a:pt x="332" y="0"/>
                      </a:moveTo>
                      <a:cubicBezTo>
                        <a:pt x="149" y="0"/>
                        <a:pt x="1" y="148"/>
                        <a:pt x="1" y="332"/>
                      </a:cubicBezTo>
                      <a:cubicBezTo>
                        <a:pt x="1" y="515"/>
                        <a:pt x="149" y="663"/>
                        <a:pt x="332" y="663"/>
                      </a:cubicBezTo>
                      <a:cubicBezTo>
                        <a:pt x="515" y="663"/>
                        <a:pt x="663" y="515"/>
                        <a:pt x="663" y="332"/>
                      </a:cubicBezTo>
                      <a:cubicBezTo>
                        <a:pt x="663" y="148"/>
                        <a:pt x="515" y="0"/>
                        <a:pt x="332"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3"/>
                <p:cNvSpPr/>
                <p:nvPr/>
              </p:nvSpPr>
              <p:spPr>
                <a:xfrm>
                  <a:off x="-902458" y="2776838"/>
                  <a:ext cx="231635" cy="18984"/>
                </a:xfrm>
                <a:custGeom>
                  <a:rect b="b" l="l" r="r" t="t"/>
                  <a:pathLst>
                    <a:path extrusionOk="0" h="134" w="1635">
                      <a:moveTo>
                        <a:pt x="0" y="0"/>
                      </a:moveTo>
                      <a:lnTo>
                        <a:pt x="0" y="133"/>
                      </a:lnTo>
                      <a:lnTo>
                        <a:pt x="1634" y="133"/>
                      </a:lnTo>
                      <a:lnTo>
                        <a:pt x="1634"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6" name="Google Shape;186;p13"/>
              <p:cNvGrpSpPr/>
              <p:nvPr/>
            </p:nvGrpSpPr>
            <p:grpSpPr>
              <a:xfrm>
                <a:off x="194275" y="616680"/>
                <a:ext cx="316780" cy="94071"/>
                <a:chOff x="-910250" y="2182380"/>
                <a:chExt cx="316780" cy="94071"/>
              </a:xfrm>
            </p:grpSpPr>
            <p:sp>
              <p:nvSpPr>
                <p:cNvPr id="187" name="Google Shape;187;p13"/>
                <p:cNvSpPr/>
                <p:nvPr/>
              </p:nvSpPr>
              <p:spPr>
                <a:xfrm>
                  <a:off x="-910250" y="2219923"/>
                  <a:ext cx="235035" cy="18984"/>
                </a:xfrm>
                <a:custGeom>
                  <a:rect b="b" l="l" r="r" t="t"/>
                  <a:pathLst>
                    <a:path extrusionOk="0" h="134" w="1659">
                      <a:moveTo>
                        <a:pt x="1" y="1"/>
                      </a:moveTo>
                      <a:lnTo>
                        <a:pt x="1" y="133"/>
                      </a:lnTo>
                      <a:lnTo>
                        <a:pt x="1658" y="133"/>
                      </a:lnTo>
                      <a:lnTo>
                        <a:pt x="1658"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3"/>
                <p:cNvSpPr/>
                <p:nvPr/>
              </p:nvSpPr>
              <p:spPr>
                <a:xfrm>
                  <a:off x="-688108" y="2182380"/>
                  <a:ext cx="94637" cy="94071"/>
                </a:xfrm>
                <a:custGeom>
                  <a:rect b="b" l="l" r="r" t="t"/>
                  <a:pathLst>
                    <a:path extrusionOk="0" h="664" w="668">
                      <a:moveTo>
                        <a:pt x="332" y="137"/>
                      </a:moveTo>
                      <a:cubicBezTo>
                        <a:pt x="445" y="137"/>
                        <a:pt x="531" y="223"/>
                        <a:pt x="531" y="332"/>
                      </a:cubicBezTo>
                      <a:cubicBezTo>
                        <a:pt x="531" y="441"/>
                        <a:pt x="445" y="531"/>
                        <a:pt x="332" y="531"/>
                      </a:cubicBezTo>
                      <a:cubicBezTo>
                        <a:pt x="223" y="531"/>
                        <a:pt x="137" y="441"/>
                        <a:pt x="137" y="332"/>
                      </a:cubicBezTo>
                      <a:cubicBezTo>
                        <a:pt x="137" y="223"/>
                        <a:pt x="227" y="137"/>
                        <a:pt x="332" y="137"/>
                      </a:cubicBezTo>
                      <a:close/>
                      <a:moveTo>
                        <a:pt x="332" y="1"/>
                      </a:moveTo>
                      <a:cubicBezTo>
                        <a:pt x="149" y="1"/>
                        <a:pt x="0" y="149"/>
                        <a:pt x="0" y="332"/>
                      </a:cubicBezTo>
                      <a:cubicBezTo>
                        <a:pt x="0" y="515"/>
                        <a:pt x="153" y="663"/>
                        <a:pt x="332" y="663"/>
                      </a:cubicBezTo>
                      <a:cubicBezTo>
                        <a:pt x="519" y="663"/>
                        <a:pt x="667" y="515"/>
                        <a:pt x="667" y="332"/>
                      </a:cubicBezTo>
                      <a:cubicBezTo>
                        <a:pt x="667" y="149"/>
                        <a:pt x="519" y="1"/>
                        <a:pt x="332" y="1"/>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9" name="Google Shape;189;p13"/>
              <p:cNvGrpSpPr/>
              <p:nvPr/>
            </p:nvGrpSpPr>
            <p:grpSpPr>
              <a:xfrm>
                <a:off x="197675" y="799012"/>
                <a:ext cx="313380" cy="94071"/>
                <a:chOff x="-906850" y="2364712"/>
                <a:chExt cx="313380" cy="94071"/>
              </a:xfrm>
            </p:grpSpPr>
            <p:sp>
              <p:nvSpPr>
                <p:cNvPr id="190" name="Google Shape;190;p13"/>
                <p:cNvSpPr/>
                <p:nvPr/>
              </p:nvSpPr>
              <p:spPr>
                <a:xfrm>
                  <a:off x="-688108" y="2364712"/>
                  <a:ext cx="94637" cy="94071"/>
                </a:xfrm>
                <a:custGeom>
                  <a:rect b="b" l="l" r="r" t="t"/>
                  <a:pathLst>
                    <a:path extrusionOk="0" h="664" w="668">
                      <a:moveTo>
                        <a:pt x="332" y="133"/>
                      </a:moveTo>
                      <a:cubicBezTo>
                        <a:pt x="445" y="133"/>
                        <a:pt x="531" y="223"/>
                        <a:pt x="531" y="332"/>
                      </a:cubicBezTo>
                      <a:cubicBezTo>
                        <a:pt x="531" y="441"/>
                        <a:pt x="445" y="531"/>
                        <a:pt x="332" y="531"/>
                      </a:cubicBezTo>
                      <a:cubicBezTo>
                        <a:pt x="223" y="531"/>
                        <a:pt x="137" y="441"/>
                        <a:pt x="137" y="332"/>
                      </a:cubicBezTo>
                      <a:cubicBezTo>
                        <a:pt x="137" y="223"/>
                        <a:pt x="227" y="133"/>
                        <a:pt x="332" y="133"/>
                      </a:cubicBezTo>
                      <a:close/>
                      <a:moveTo>
                        <a:pt x="332" y="0"/>
                      </a:moveTo>
                      <a:cubicBezTo>
                        <a:pt x="149" y="0"/>
                        <a:pt x="0" y="149"/>
                        <a:pt x="0" y="332"/>
                      </a:cubicBezTo>
                      <a:cubicBezTo>
                        <a:pt x="0" y="515"/>
                        <a:pt x="153" y="663"/>
                        <a:pt x="332" y="663"/>
                      </a:cubicBezTo>
                      <a:cubicBezTo>
                        <a:pt x="519" y="663"/>
                        <a:pt x="667" y="515"/>
                        <a:pt x="667" y="332"/>
                      </a:cubicBezTo>
                      <a:cubicBezTo>
                        <a:pt x="667" y="149"/>
                        <a:pt x="519" y="0"/>
                        <a:pt x="332"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3"/>
                <p:cNvSpPr/>
                <p:nvPr/>
              </p:nvSpPr>
              <p:spPr>
                <a:xfrm>
                  <a:off x="-906850" y="2402256"/>
                  <a:ext cx="231635" cy="18984"/>
                </a:xfrm>
                <a:custGeom>
                  <a:rect b="b" l="l" r="r" t="t"/>
                  <a:pathLst>
                    <a:path extrusionOk="0" h="134" w="1635">
                      <a:moveTo>
                        <a:pt x="0" y="1"/>
                      </a:moveTo>
                      <a:lnTo>
                        <a:pt x="0" y="133"/>
                      </a:lnTo>
                      <a:lnTo>
                        <a:pt x="1634" y="133"/>
                      </a:lnTo>
                      <a:lnTo>
                        <a:pt x="1634"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92" name="Google Shape;192;p13"/>
            <p:cNvSpPr/>
            <p:nvPr/>
          </p:nvSpPr>
          <p:spPr>
            <a:xfrm>
              <a:off x="198200" y="238450"/>
              <a:ext cx="468000" cy="450000"/>
            </a:xfrm>
            <a:prstGeom prst="arc">
              <a:avLst>
                <a:gd fmla="val 10687769" name="adj1"/>
                <a:gd fmla="val 16478511" name="adj2"/>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93" name="Google Shape;193;p13"/>
            <p:cNvCxnSpPr>
              <a:stCxn id="192" idx="0"/>
              <a:endCxn id="194" idx="2"/>
            </p:cNvCxnSpPr>
            <p:nvPr/>
          </p:nvCxnSpPr>
          <p:spPr>
            <a:xfrm>
              <a:off x="198335" y="471088"/>
              <a:ext cx="0" cy="4206900"/>
            </a:xfrm>
            <a:prstGeom prst="straightConnector1">
              <a:avLst/>
            </a:prstGeom>
            <a:noFill/>
            <a:ln cap="flat" cmpd="sng" w="19050">
              <a:solidFill>
                <a:schemeClr val="lt2"/>
              </a:solidFill>
              <a:prstDash val="solid"/>
              <a:round/>
              <a:headEnd len="med" w="med" type="none"/>
              <a:tailEnd len="med" w="med" type="none"/>
            </a:ln>
          </p:spPr>
        </p:cxnSp>
        <p:cxnSp>
          <p:nvCxnSpPr>
            <p:cNvPr id="195" name="Google Shape;195;p13"/>
            <p:cNvCxnSpPr>
              <a:endCxn id="194" idx="0"/>
            </p:cNvCxnSpPr>
            <p:nvPr/>
          </p:nvCxnSpPr>
          <p:spPr>
            <a:xfrm rot="10800000">
              <a:off x="421769" y="4904827"/>
              <a:ext cx="8527500" cy="0"/>
            </a:xfrm>
            <a:prstGeom prst="straightConnector1">
              <a:avLst/>
            </a:prstGeom>
            <a:noFill/>
            <a:ln cap="flat" cmpd="sng" w="19050">
              <a:solidFill>
                <a:schemeClr val="lt2"/>
              </a:solidFill>
              <a:prstDash val="solid"/>
              <a:round/>
              <a:headEnd len="med" w="med" type="none"/>
              <a:tailEnd len="med" w="med" type="none"/>
            </a:ln>
          </p:spPr>
        </p:cxnSp>
        <p:cxnSp>
          <p:nvCxnSpPr>
            <p:cNvPr id="196" name="Google Shape;196;p13"/>
            <p:cNvCxnSpPr>
              <a:endCxn id="192" idx="2"/>
            </p:cNvCxnSpPr>
            <p:nvPr/>
          </p:nvCxnSpPr>
          <p:spPr>
            <a:xfrm rot="10800000">
              <a:off x="450413" y="239133"/>
              <a:ext cx="6614100" cy="0"/>
            </a:xfrm>
            <a:prstGeom prst="straightConnector1">
              <a:avLst/>
            </a:prstGeom>
            <a:noFill/>
            <a:ln cap="flat" cmpd="sng" w="19050">
              <a:solidFill>
                <a:schemeClr val="lt2"/>
              </a:solidFill>
              <a:prstDash val="solid"/>
              <a:round/>
              <a:headEnd len="med" w="med" type="none"/>
              <a:tailEnd len="med" w="med" type="none"/>
            </a:ln>
          </p:spPr>
        </p:cxnSp>
        <p:sp>
          <p:nvSpPr>
            <p:cNvPr id="194" name="Google Shape;194;p13"/>
            <p:cNvSpPr/>
            <p:nvPr/>
          </p:nvSpPr>
          <p:spPr>
            <a:xfrm>
              <a:off x="198188" y="4455050"/>
              <a:ext cx="468000" cy="450000"/>
            </a:xfrm>
            <a:prstGeom prst="arc">
              <a:avLst>
                <a:gd fmla="val 5559232" name="adj1"/>
                <a:gd fmla="val 10832266" name="adj2"/>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7" name="Google Shape;197;p13"/>
          <p:cNvSpPr txBox="1"/>
          <p:nvPr>
            <p:ph type="title"/>
          </p:nvPr>
        </p:nvSpPr>
        <p:spPr>
          <a:xfrm>
            <a:off x="684375" y="2437275"/>
            <a:ext cx="3111600" cy="1018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98" name="Google Shape;198;p13"/>
          <p:cNvSpPr txBox="1"/>
          <p:nvPr>
            <p:ph hasCustomPrompt="1" idx="2" type="title"/>
          </p:nvPr>
        </p:nvSpPr>
        <p:spPr>
          <a:xfrm>
            <a:off x="4282025" y="751800"/>
            <a:ext cx="734700" cy="540600"/>
          </a:xfrm>
          <a:prstGeom prst="rect">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lt2"/>
                </a:solidFill>
                <a:latin typeface="DM Sans"/>
                <a:ea typeface="DM Sans"/>
                <a:cs typeface="DM Sans"/>
                <a:sym typeface="DM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9" name="Google Shape;199;p13"/>
          <p:cNvSpPr txBox="1"/>
          <p:nvPr>
            <p:ph hasCustomPrompt="1" idx="3" type="title"/>
          </p:nvPr>
        </p:nvSpPr>
        <p:spPr>
          <a:xfrm>
            <a:off x="4282025" y="2738764"/>
            <a:ext cx="734700" cy="540600"/>
          </a:xfrm>
          <a:prstGeom prst="rect">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3000"/>
              <a:buNone/>
              <a:defRPr sz="3000">
                <a:solidFill>
                  <a:schemeClr val="lt2"/>
                </a:solidFill>
                <a:latin typeface="DM Sans"/>
                <a:ea typeface="DM Sans"/>
                <a:cs typeface="DM Sans"/>
                <a:sym typeface="DM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00" name="Google Shape;200;p13"/>
          <p:cNvSpPr txBox="1"/>
          <p:nvPr>
            <p:ph hasCustomPrompt="1" idx="4" type="title"/>
          </p:nvPr>
        </p:nvSpPr>
        <p:spPr>
          <a:xfrm>
            <a:off x="4282025" y="1414121"/>
            <a:ext cx="734700" cy="540600"/>
          </a:xfrm>
          <a:prstGeom prst="rect">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lt2"/>
                </a:solidFill>
                <a:latin typeface="DM Sans"/>
                <a:ea typeface="DM Sans"/>
                <a:cs typeface="DM Sans"/>
                <a:sym typeface="DM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01" name="Google Shape;201;p13"/>
          <p:cNvSpPr txBox="1"/>
          <p:nvPr>
            <p:ph hasCustomPrompt="1" idx="5" type="title"/>
          </p:nvPr>
        </p:nvSpPr>
        <p:spPr>
          <a:xfrm>
            <a:off x="4282025" y="3401086"/>
            <a:ext cx="734700" cy="540600"/>
          </a:xfrm>
          <a:prstGeom prst="rect">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3000"/>
              <a:buNone/>
              <a:defRPr sz="3000">
                <a:solidFill>
                  <a:schemeClr val="lt2"/>
                </a:solidFill>
                <a:latin typeface="DM Sans"/>
                <a:ea typeface="DM Sans"/>
                <a:cs typeface="DM Sans"/>
                <a:sym typeface="DM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02" name="Google Shape;202;p13"/>
          <p:cNvSpPr txBox="1"/>
          <p:nvPr>
            <p:ph hasCustomPrompt="1" idx="6" type="title"/>
          </p:nvPr>
        </p:nvSpPr>
        <p:spPr>
          <a:xfrm>
            <a:off x="4282025" y="2076443"/>
            <a:ext cx="734700" cy="540600"/>
          </a:xfrm>
          <a:prstGeom prst="rect">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3000"/>
              <a:buNone/>
              <a:defRPr sz="3000">
                <a:solidFill>
                  <a:schemeClr val="lt2"/>
                </a:solidFill>
                <a:latin typeface="DM Sans"/>
                <a:ea typeface="DM Sans"/>
                <a:cs typeface="DM Sans"/>
                <a:sym typeface="DM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03" name="Google Shape;203;p13"/>
          <p:cNvSpPr txBox="1"/>
          <p:nvPr>
            <p:ph hasCustomPrompt="1" idx="7" type="title"/>
          </p:nvPr>
        </p:nvSpPr>
        <p:spPr>
          <a:xfrm>
            <a:off x="4288800" y="4063408"/>
            <a:ext cx="734700" cy="540600"/>
          </a:xfrm>
          <a:prstGeom prst="rect">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3000"/>
              <a:buNone/>
              <a:defRPr sz="3000">
                <a:solidFill>
                  <a:schemeClr val="lt2"/>
                </a:solidFill>
                <a:latin typeface="DM Sans"/>
                <a:ea typeface="DM Sans"/>
                <a:cs typeface="DM Sans"/>
                <a:sym typeface="DM Sans"/>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04" name="Google Shape;204;p13"/>
          <p:cNvSpPr txBox="1"/>
          <p:nvPr>
            <p:ph idx="1" type="subTitle"/>
          </p:nvPr>
        </p:nvSpPr>
        <p:spPr>
          <a:xfrm>
            <a:off x="5192875" y="751800"/>
            <a:ext cx="3228300" cy="540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400"/>
              <a:buFont typeface="Raleway"/>
              <a:buNone/>
              <a:defRPr sz="2000">
                <a:solidFill>
                  <a:schemeClr val="lt2"/>
                </a:solidFill>
                <a:latin typeface="DM Sans Black"/>
                <a:ea typeface="DM Sans Black"/>
                <a:cs typeface="DM Sans Black"/>
                <a:sym typeface="DM Sans Black"/>
              </a:defRPr>
            </a:lvl1pPr>
            <a:lvl2pPr lvl="1" rtl="0">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205" name="Google Shape;205;p13"/>
          <p:cNvSpPr txBox="1"/>
          <p:nvPr>
            <p:ph idx="8" type="subTitle"/>
          </p:nvPr>
        </p:nvSpPr>
        <p:spPr>
          <a:xfrm>
            <a:off x="5192875" y="1414122"/>
            <a:ext cx="3228300" cy="540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400"/>
              <a:buFont typeface="Raleway"/>
              <a:buNone/>
              <a:defRPr sz="2000">
                <a:solidFill>
                  <a:schemeClr val="lt2"/>
                </a:solidFill>
                <a:latin typeface="DM Sans Black"/>
                <a:ea typeface="DM Sans Black"/>
                <a:cs typeface="DM Sans Black"/>
                <a:sym typeface="DM Sans Black"/>
              </a:defRPr>
            </a:lvl1pPr>
            <a:lvl2pPr lvl="1" rtl="0">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206" name="Google Shape;206;p13"/>
          <p:cNvSpPr txBox="1"/>
          <p:nvPr>
            <p:ph idx="9" type="subTitle"/>
          </p:nvPr>
        </p:nvSpPr>
        <p:spPr>
          <a:xfrm>
            <a:off x="5192875" y="2076441"/>
            <a:ext cx="3228300" cy="540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400"/>
              <a:buFont typeface="Raleway"/>
              <a:buNone/>
              <a:defRPr sz="2000">
                <a:solidFill>
                  <a:schemeClr val="lt2"/>
                </a:solidFill>
                <a:latin typeface="DM Sans Black"/>
                <a:ea typeface="DM Sans Black"/>
                <a:cs typeface="DM Sans Black"/>
                <a:sym typeface="DM Sans Black"/>
              </a:defRPr>
            </a:lvl1pPr>
            <a:lvl2pPr lvl="1" rtl="0">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207" name="Google Shape;207;p13"/>
          <p:cNvSpPr txBox="1"/>
          <p:nvPr>
            <p:ph idx="13" type="subTitle"/>
          </p:nvPr>
        </p:nvSpPr>
        <p:spPr>
          <a:xfrm>
            <a:off x="5192875" y="2738761"/>
            <a:ext cx="3228300" cy="540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400"/>
              <a:buFont typeface="Raleway"/>
              <a:buNone/>
              <a:defRPr sz="2000">
                <a:solidFill>
                  <a:schemeClr val="lt2"/>
                </a:solidFill>
                <a:latin typeface="DM Sans Black"/>
                <a:ea typeface="DM Sans Black"/>
                <a:cs typeface="DM Sans Black"/>
                <a:sym typeface="DM Sans Black"/>
              </a:defRPr>
            </a:lvl1pPr>
            <a:lvl2pPr lvl="1" rtl="0">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208" name="Google Shape;208;p13"/>
          <p:cNvSpPr txBox="1"/>
          <p:nvPr>
            <p:ph idx="14" type="subTitle"/>
          </p:nvPr>
        </p:nvSpPr>
        <p:spPr>
          <a:xfrm>
            <a:off x="5192875" y="3401080"/>
            <a:ext cx="3228300" cy="540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400"/>
              <a:buFont typeface="Raleway"/>
              <a:buNone/>
              <a:defRPr sz="2000">
                <a:solidFill>
                  <a:schemeClr val="lt2"/>
                </a:solidFill>
                <a:latin typeface="DM Sans Black"/>
                <a:ea typeface="DM Sans Black"/>
                <a:cs typeface="DM Sans Black"/>
                <a:sym typeface="DM Sans Black"/>
              </a:defRPr>
            </a:lvl1pPr>
            <a:lvl2pPr lvl="1" rtl="0">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209" name="Google Shape;209;p13"/>
          <p:cNvSpPr txBox="1"/>
          <p:nvPr>
            <p:ph idx="15" type="subTitle"/>
          </p:nvPr>
        </p:nvSpPr>
        <p:spPr>
          <a:xfrm>
            <a:off x="5202363" y="4063400"/>
            <a:ext cx="3228300" cy="540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400"/>
              <a:buFont typeface="Raleway"/>
              <a:buNone/>
              <a:defRPr sz="2000">
                <a:solidFill>
                  <a:schemeClr val="lt2"/>
                </a:solidFill>
                <a:latin typeface="DM Sans Black"/>
                <a:ea typeface="DM Sans Black"/>
                <a:cs typeface="DM Sans Black"/>
                <a:sym typeface="DM Sans Black"/>
              </a:defRPr>
            </a:lvl1pPr>
            <a:lvl2pPr lvl="1" rtl="0">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210" name="Shape 210"/>
        <p:cNvGrpSpPr/>
        <p:nvPr/>
      </p:nvGrpSpPr>
      <p:grpSpPr>
        <a:xfrm>
          <a:off x="0" y="0"/>
          <a:ext cx="0" cy="0"/>
          <a:chOff x="0" y="0"/>
          <a:chExt cx="0" cy="0"/>
        </a:xfrm>
      </p:grpSpPr>
      <p:pic>
        <p:nvPicPr>
          <p:cNvPr id="211" name="Google Shape;211;p14"/>
          <p:cNvPicPr preferRelativeResize="0"/>
          <p:nvPr/>
        </p:nvPicPr>
        <p:blipFill rotWithShape="1">
          <a:blip r:embed="rId2">
            <a:alphaModFix/>
          </a:blip>
          <a:srcRect b="0" l="0" r="0" t="0"/>
          <a:stretch/>
        </p:blipFill>
        <p:spPr>
          <a:xfrm>
            <a:off x="-24675" y="-13875"/>
            <a:ext cx="9193349" cy="5171249"/>
          </a:xfrm>
          <a:prstGeom prst="rect">
            <a:avLst/>
          </a:prstGeom>
          <a:noFill/>
          <a:ln>
            <a:noFill/>
          </a:ln>
        </p:spPr>
      </p:pic>
      <p:sp>
        <p:nvSpPr>
          <p:cNvPr id="212" name="Google Shape;212;p1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2"/>
              </a:buClr>
              <a:buSzPts val="3000"/>
              <a:buNone/>
              <a:defRPr>
                <a:solidFill>
                  <a:schemeClr val="lt2"/>
                </a:solidFill>
              </a:defRPr>
            </a:lvl1pPr>
            <a:lvl2pPr lvl="1" rtl="0">
              <a:spcBef>
                <a:spcPts val="0"/>
              </a:spcBef>
              <a:spcAft>
                <a:spcPts val="0"/>
              </a:spcAft>
              <a:buClr>
                <a:schemeClr val="lt2"/>
              </a:buClr>
              <a:buSzPts val="3000"/>
              <a:buNone/>
              <a:defRPr>
                <a:solidFill>
                  <a:schemeClr val="lt2"/>
                </a:solidFill>
              </a:defRPr>
            </a:lvl2pPr>
            <a:lvl3pPr lvl="2" rtl="0">
              <a:spcBef>
                <a:spcPts val="0"/>
              </a:spcBef>
              <a:spcAft>
                <a:spcPts val="0"/>
              </a:spcAft>
              <a:buClr>
                <a:schemeClr val="lt2"/>
              </a:buClr>
              <a:buSzPts val="3000"/>
              <a:buNone/>
              <a:defRPr>
                <a:solidFill>
                  <a:schemeClr val="lt2"/>
                </a:solidFill>
              </a:defRPr>
            </a:lvl3pPr>
            <a:lvl4pPr lvl="3" rtl="0">
              <a:spcBef>
                <a:spcPts val="0"/>
              </a:spcBef>
              <a:spcAft>
                <a:spcPts val="0"/>
              </a:spcAft>
              <a:buClr>
                <a:schemeClr val="lt2"/>
              </a:buClr>
              <a:buSzPts val="3000"/>
              <a:buNone/>
              <a:defRPr>
                <a:solidFill>
                  <a:schemeClr val="lt2"/>
                </a:solidFill>
              </a:defRPr>
            </a:lvl4pPr>
            <a:lvl5pPr lvl="4" rtl="0">
              <a:spcBef>
                <a:spcPts val="0"/>
              </a:spcBef>
              <a:spcAft>
                <a:spcPts val="0"/>
              </a:spcAft>
              <a:buClr>
                <a:schemeClr val="lt2"/>
              </a:buClr>
              <a:buSzPts val="3000"/>
              <a:buNone/>
              <a:defRPr>
                <a:solidFill>
                  <a:schemeClr val="lt2"/>
                </a:solidFill>
              </a:defRPr>
            </a:lvl5pPr>
            <a:lvl6pPr lvl="5" rtl="0">
              <a:spcBef>
                <a:spcPts val="0"/>
              </a:spcBef>
              <a:spcAft>
                <a:spcPts val="0"/>
              </a:spcAft>
              <a:buClr>
                <a:schemeClr val="lt2"/>
              </a:buClr>
              <a:buSzPts val="3000"/>
              <a:buNone/>
              <a:defRPr>
                <a:solidFill>
                  <a:schemeClr val="lt2"/>
                </a:solidFill>
              </a:defRPr>
            </a:lvl6pPr>
            <a:lvl7pPr lvl="6" rtl="0">
              <a:spcBef>
                <a:spcPts val="0"/>
              </a:spcBef>
              <a:spcAft>
                <a:spcPts val="0"/>
              </a:spcAft>
              <a:buClr>
                <a:schemeClr val="lt2"/>
              </a:buClr>
              <a:buSzPts val="3000"/>
              <a:buNone/>
              <a:defRPr>
                <a:solidFill>
                  <a:schemeClr val="lt2"/>
                </a:solidFill>
              </a:defRPr>
            </a:lvl7pPr>
            <a:lvl8pPr lvl="7" rtl="0">
              <a:spcBef>
                <a:spcPts val="0"/>
              </a:spcBef>
              <a:spcAft>
                <a:spcPts val="0"/>
              </a:spcAft>
              <a:buClr>
                <a:schemeClr val="lt2"/>
              </a:buClr>
              <a:buSzPts val="3000"/>
              <a:buNone/>
              <a:defRPr>
                <a:solidFill>
                  <a:schemeClr val="lt2"/>
                </a:solidFill>
              </a:defRPr>
            </a:lvl8pPr>
            <a:lvl9pPr lvl="8" rtl="0">
              <a:spcBef>
                <a:spcPts val="0"/>
              </a:spcBef>
              <a:spcAft>
                <a:spcPts val="0"/>
              </a:spcAft>
              <a:buClr>
                <a:schemeClr val="lt2"/>
              </a:buClr>
              <a:buSzPts val="3000"/>
              <a:buNone/>
              <a:defRPr>
                <a:solidFill>
                  <a:schemeClr val="lt2"/>
                </a:solidFill>
              </a:defRPr>
            </a:lvl9pPr>
          </a:lstStyle>
          <a:p/>
        </p:txBody>
      </p:sp>
      <p:grpSp>
        <p:nvGrpSpPr>
          <p:cNvPr id="213" name="Google Shape;213;p14"/>
          <p:cNvGrpSpPr/>
          <p:nvPr/>
        </p:nvGrpSpPr>
        <p:grpSpPr>
          <a:xfrm>
            <a:off x="194313" y="234600"/>
            <a:ext cx="8763300" cy="4670435"/>
            <a:chOff x="194313" y="234600"/>
            <a:chExt cx="8763300" cy="4670435"/>
          </a:xfrm>
        </p:grpSpPr>
        <p:grpSp>
          <p:nvGrpSpPr>
            <p:cNvPr id="214" name="Google Shape;214;p14"/>
            <p:cNvGrpSpPr/>
            <p:nvPr/>
          </p:nvGrpSpPr>
          <p:grpSpPr>
            <a:xfrm>
              <a:off x="194313" y="238450"/>
              <a:ext cx="8763300" cy="4666585"/>
              <a:chOff x="195531" y="238450"/>
              <a:chExt cx="8763300" cy="4666585"/>
            </a:xfrm>
          </p:grpSpPr>
          <p:cxnSp>
            <p:nvCxnSpPr>
              <p:cNvPr id="215" name="Google Shape;215;p14"/>
              <p:cNvCxnSpPr>
                <a:endCxn id="216" idx="4"/>
              </p:cNvCxnSpPr>
              <p:nvPr/>
            </p:nvCxnSpPr>
            <p:spPr>
              <a:xfrm flipH="1">
                <a:off x="458931" y="4904435"/>
                <a:ext cx="8499900" cy="600"/>
              </a:xfrm>
              <a:prstGeom prst="straightConnector1">
                <a:avLst/>
              </a:prstGeom>
              <a:noFill/>
              <a:ln cap="flat" cmpd="sng" w="19050">
                <a:solidFill>
                  <a:schemeClr val="lt2"/>
                </a:solidFill>
                <a:prstDash val="solid"/>
                <a:round/>
                <a:headEnd len="med" w="med" type="none"/>
                <a:tailEnd len="med" w="med" type="none"/>
              </a:ln>
            </p:spPr>
          </p:cxnSp>
          <p:grpSp>
            <p:nvGrpSpPr>
              <p:cNvPr id="217" name="Google Shape;217;p14"/>
              <p:cNvGrpSpPr/>
              <p:nvPr/>
            </p:nvGrpSpPr>
            <p:grpSpPr>
              <a:xfrm>
                <a:off x="195531" y="238450"/>
                <a:ext cx="6868838" cy="4403185"/>
                <a:chOff x="195531" y="238450"/>
                <a:chExt cx="6868838" cy="4403185"/>
              </a:xfrm>
            </p:grpSpPr>
            <p:cxnSp>
              <p:nvCxnSpPr>
                <p:cNvPr id="218" name="Google Shape;218;p14"/>
                <p:cNvCxnSpPr>
                  <a:stCxn id="216" idx="6"/>
                  <a:endCxn id="219" idx="2"/>
                </p:cNvCxnSpPr>
                <p:nvPr/>
              </p:nvCxnSpPr>
              <p:spPr>
                <a:xfrm flipH="1" rot="10800000">
                  <a:off x="195531" y="465635"/>
                  <a:ext cx="2700" cy="4176000"/>
                </a:xfrm>
                <a:prstGeom prst="straightConnector1">
                  <a:avLst/>
                </a:prstGeom>
                <a:noFill/>
                <a:ln cap="flat" cmpd="sng" w="19050">
                  <a:solidFill>
                    <a:schemeClr val="lt2"/>
                  </a:solidFill>
                  <a:prstDash val="solid"/>
                  <a:round/>
                  <a:headEnd len="med" w="med" type="none"/>
                  <a:tailEnd len="med" w="med" type="none"/>
                </a:ln>
              </p:spPr>
            </p:cxnSp>
            <p:grpSp>
              <p:nvGrpSpPr>
                <p:cNvPr id="220" name="Google Shape;220;p14"/>
                <p:cNvGrpSpPr/>
                <p:nvPr/>
              </p:nvGrpSpPr>
              <p:grpSpPr>
                <a:xfrm>
                  <a:off x="198188" y="238450"/>
                  <a:ext cx="6866181" cy="450000"/>
                  <a:chOff x="198188" y="238450"/>
                  <a:chExt cx="6866181" cy="450000"/>
                </a:xfrm>
              </p:grpSpPr>
              <p:cxnSp>
                <p:nvCxnSpPr>
                  <p:cNvPr id="221" name="Google Shape;221;p14"/>
                  <p:cNvCxnSpPr>
                    <a:endCxn id="219" idx="0"/>
                  </p:cNvCxnSpPr>
                  <p:nvPr/>
                </p:nvCxnSpPr>
                <p:spPr>
                  <a:xfrm rot="10800000">
                    <a:off x="421769" y="238673"/>
                    <a:ext cx="6642600" cy="0"/>
                  </a:xfrm>
                  <a:prstGeom prst="straightConnector1">
                    <a:avLst/>
                  </a:prstGeom>
                  <a:noFill/>
                  <a:ln cap="flat" cmpd="sng" w="19050">
                    <a:solidFill>
                      <a:schemeClr val="lt2"/>
                    </a:solidFill>
                    <a:prstDash val="solid"/>
                    <a:round/>
                    <a:headEnd len="med" w="med" type="none"/>
                    <a:tailEnd len="med" w="med" type="none"/>
                  </a:ln>
                </p:spPr>
              </p:cxnSp>
              <p:sp>
                <p:nvSpPr>
                  <p:cNvPr id="219" name="Google Shape;219;p14"/>
                  <p:cNvSpPr/>
                  <p:nvPr/>
                </p:nvSpPr>
                <p:spPr>
                  <a:xfrm flipH="1" rot="10800000">
                    <a:off x="198188" y="238450"/>
                    <a:ext cx="468000" cy="450000"/>
                  </a:xfrm>
                  <a:prstGeom prst="arc">
                    <a:avLst>
                      <a:gd fmla="val 5559232" name="adj1"/>
                      <a:gd fmla="val 10832266" name="adj2"/>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cxnSp>
          <p:nvCxnSpPr>
            <p:cNvPr id="222" name="Google Shape;222;p14"/>
            <p:cNvCxnSpPr/>
            <p:nvPr/>
          </p:nvCxnSpPr>
          <p:spPr>
            <a:xfrm>
              <a:off x="455075" y="243425"/>
              <a:ext cx="2700" cy="4446300"/>
            </a:xfrm>
            <a:prstGeom prst="straightConnector1">
              <a:avLst/>
            </a:prstGeom>
            <a:noFill/>
            <a:ln cap="flat" cmpd="sng" w="19050">
              <a:solidFill>
                <a:schemeClr val="lt2"/>
              </a:solidFill>
              <a:prstDash val="solid"/>
              <a:round/>
              <a:headEnd len="med" w="med" type="none"/>
              <a:tailEnd len="med" w="med" type="oval"/>
            </a:ln>
          </p:spPr>
        </p:cxnSp>
        <p:grpSp>
          <p:nvGrpSpPr>
            <p:cNvPr id="223" name="Google Shape;223;p14"/>
            <p:cNvGrpSpPr/>
            <p:nvPr/>
          </p:nvGrpSpPr>
          <p:grpSpPr>
            <a:xfrm flipH="1" rot="-5400000">
              <a:off x="1145556" y="69693"/>
              <a:ext cx="321172" cy="650985"/>
              <a:chOff x="194275" y="3875835"/>
              <a:chExt cx="321172" cy="650985"/>
            </a:xfrm>
          </p:grpSpPr>
          <p:grpSp>
            <p:nvGrpSpPr>
              <p:cNvPr id="224" name="Google Shape;224;p14"/>
              <p:cNvGrpSpPr/>
              <p:nvPr/>
            </p:nvGrpSpPr>
            <p:grpSpPr>
              <a:xfrm flipH="1" rot="10800000">
                <a:off x="198667" y="4058168"/>
                <a:ext cx="316780" cy="94071"/>
                <a:chOff x="-905858" y="2556962"/>
                <a:chExt cx="316780" cy="94071"/>
              </a:xfrm>
            </p:grpSpPr>
            <p:sp>
              <p:nvSpPr>
                <p:cNvPr id="225" name="Google Shape;225;p14"/>
                <p:cNvSpPr/>
                <p:nvPr/>
              </p:nvSpPr>
              <p:spPr>
                <a:xfrm>
                  <a:off x="-905858" y="2594505"/>
                  <a:ext cx="235035" cy="18984"/>
                </a:xfrm>
                <a:custGeom>
                  <a:rect b="b" l="l" r="r" t="t"/>
                  <a:pathLst>
                    <a:path extrusionOk="0" h="134" w="1659">
                      <a:moveTo>
                        <a:pt x="1" y="1"/>
                      </a:moveTo>
                      <a:lnTo>
                        <a:pt x="1" y="133"/>
                      </a:lnTo>
                      <a:lnTo>
                        <a:pt x="1658" y="133"/>
                      </a:lnTo>
                      <a:lnTo>
                        <a:pt x="1658"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4"/>
                <p:cNvSpPr/>
                <p:nvPr/>
              </p:nvSpPr>
              <p:spPr>
                <a:xfrm>
                  <a:off x="-683149" y="2556962"/>
                  <a:ext cx="94071" cy="94071"/>
                </a:xfrm>
                <a:custGeom>
                  <a:rect b="b" l="l" r="r" t="t"/>
                  <a:pathLst>
                    <a:path extrusionOk="0" h="664" w="664">
                      <a:moveTo>
                        <a:pt x="332" y="133"/>
                      </a:moveTo>
                      <a:cubicBezTo>
                        <a:pt x="441" y="133"/>
                        <a:pt x="531" y="223"/>
                        <a:pt x="531" y="332"/>
                      </a:cubicBezTo>
                      <a:cubicBezTo>
                        <a:pt x="531" y="441"/>
                        <a:pt x="441" y="531"/>
                        <a:pt x="332" y="531"/>
                      </a:cubicBezTo>
                      <a:cubicBezTo>
                        <a:pt x="223" y="531"/>
                        <a:pt x="133" y="441"/>
                        <a:pt x="133" y="332"/>
                      </a:cubicBezTo>
                      <a:cubicBezTo>
                        <a:pt x="133" y="223"/>
                        <a:pt x="223" y="133"/>
                        <a:pt x="332" y="133"/>
                      </a:cubicBezTo>
                      <a:close/>
                      <a:moveTo>
                        <a:pt x="332" y="0"/>
                      </a:moveTo>
                      <a:cubicBezTo>
                        <a:pt x="149" y="0"/>
                        <a:pt x="1" y="149"/>
                        <a:pt x="1" y="332"/>
                      </a:cubicBezTo>
                      <a:cubicBezTo>
                        <a:pt x="1" y="515"/>
                        <a:pt x="149" y="663"/>
                        <a:pt x="332" y="663"/>
                      </a:cubicBezTo>
                      <a:cubicBezTo>
                        <a:pt x="515" y="663"/>
                        <a:pt x="663" y="515"/>
                        <a:pt x="663" y="332"/>
                      </a:cubicBezTo>
                      <a:cubicBezTo>
                        <a:pt x="663" y="149"/>
                        <a:pt x="515" y="0"/>
                        <a:pt x="332"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7" name="Google Shape;227;p14"/>
              <p:cNvGrpSpPr/>
              <p:nvPr/>
            </p:nvGrpSpPr>
            <p:grpSpPr>
              <a:xfrm flipH="1" rot="10800000">
                <a:off x="202067" y="3875835"/>
                <a:ext cx="313380" cy="94071"/>
                <a:chOff x="-902458" y="2739294"/>
                <a:chExt cx="313380" cy="94071"/>
              </a:xfrm>
            </p:grpSpPr>
            <p:sp>
              <p:nvSpPr>
                <p:cNvPr id="228" name="Google Shape;228;p14"/>
                <p:cNvSpPr/>
                <p:nvPr/>
              </p:nvSpPr>
              <p:spPr>
                <a:xfrm>
                  <a:off x="-683149" y="2739294"/>
                  <a:ext cx="94071" cy="94071"/>
                </a:xfrm>
                <a:custGeom>
                  <a:rect b="b" l="l" r="r" t="t"/>
                  <a:pathLst>
                    <a:path extrusionOk="0" h="664" w="664">
                      <a:moveTo>
                        <a:pt x="332" y="133"/>
                      </a:moveTo>
                      <a:cubicBezTo>
                        <a:pt x="441" y="133"/>
                        <a:pt x="531" y="223"/>
                        <a:pt x="531" y="332"/>
                      </a:cubicBezTo>
                      <a:cubicBezTo>
                        <a:pt x="531" y="441"/>
                        <a:pt x="441" y="527"/>
                        <a:pt x="332" y="527"/>
                      </a:cubicBezTo>
                      <a:cubicBezTo>
                        <a:pt x="223" y="527"/>
                        <a:pt x="133" y="441"/>
                        <a:pt x="133" y="332"/>
                      </a:cubicBezTo>
                      <a:cubicBezTo>
                        <a:pt x="133" y="223"/>
                        <a:pt x="223" y="133"/>
                        <a:pt x="332" y="133"/>
                      </a:cubicBezTo>
                      <a:close/>
                      <a:moveTo>
                        <a:pt x="332" y="0"/>
                      </a:moveTo>
                      <a:cubicBezTo>
                        <a:pt x="149" y="0"/>
                        <a:pt x="1" y="148"/>
                        <a:pt x="1" y="332"/>
                      </a:cubicBezTo>
                      <a:cubicBezTo>
                        <a:pt x="1" y="515"/>
                        <a:pt x="149" y="663"/>
                        <a:pt x="332" y="663"/>
                      </a:cubicBezTo>
                      <a:cubicBezTo>
                        <a:pt x="515" y="663"/>
                        <a:pt x="663" y="515"/>
                        <a:pt x="663" y="332"/>
                      </a:cubicBezTo>
                      <a:cubicBezTo>
                        <a:pt x="663" y="148"/>
                        <a:pt x="515" y="0"/>
                        <a:pt x="332"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4"/>
                <p:cNvSpPr/>
                <p:nvPr/>
              </p:nvSpPr>
              <p:spPr>
                <a:xfrm>
                  <a:off x="-902458" y="2776838"/>
                  <a:ext cx="231635" cy="18984"/>
                </a:xfrm>
                <a:custGeom>
                  <a:rect b="b" l="l" r="r" t="t"/>
                  <a:pathLst>
                    <a:path extrusionOk="0" h="134" w="1635">
                      <a:moveTo>
                        <a:pt x="0" y="0"/>
                      </a:moveTo>
                      <a:lnTo>
                        <a:pt x="0" y="133"/>
                      </a:lnTo>
                      <a:lnTo>
                        <a:pt x="1634" y="133"/>
                      </a:lnTo>
                      <a:lnTo>
                        <a:pt x="1634"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0" name="Google Shape;230;p14"/>
              <p:cNvGrpSpPr/>
              <p:nvPr/>
            </p:nvGrpSpPr>
            <p:grpSpPr>
              <a:xfrm flipH="1" rot="10800000">
                <a:off x="194275" y="4432750"/>
                <a:ext cx="316780" cy="94071"/>
                <a:chOff x="-910250" y="2182380"/>
                <a:chExt cx="316780" cy="94071"/>
              </a:xfrm>
            </p:grpSpPr>
            <p:sp>
              <p:nvSpPr>
                <p:cNvPr id="231" name="Google Shape;231;p14"/>
                <p:cNvSpPr/>
                <p:nvPr/>
              </p:nvSpPr>
              <p:spPr>
                <a:xfrm>
                  <a:off x="-910250" y="2219923"/>
                  <a:ext cx="235035" cy="18984"/>
                </a:xfrm>
                <a:custGeom>
                  <a:rect b="b" l="l" r="r" t="t"/>
                  <a:pathLst>
                    <a:path extrusionOk="0" h="134" w="1659">
                      <a:moveTo>
                        <a:pt x="1" y="1"/>
                      </a:moveTo>
                      <a:lnTo>
                        <a:pt x="1" y="133"/>
                      </a:lnTo>
                      <a:lnTo>
                        <a:pt x="1658" y="133"/>
                      </a:lnTo>
                      <a:lnTo>
                        <a:pt x="1658"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4"/>
                <p:cNvSpPr/>
                <p:nvPr/>
              </p:nvSpPr>
              <p:spPr>
                <a:xfrm>
                  <a:off x="-688108" y="2182380"/>
                  <a:ext cx="94637" cy="94071"/>
                </a:xfrm>
                <a:custGeom>
                  <a:rect b="b" l="l" r="r" t="t"/>
                  <a:pathLst>
                    <a:path extrusionOk="0" h="664" w="668">
                      <a:moveTo>
                        <a:pt x="332" y="137"/>
                      </a:moveTo>
                      <a:cubicBezTo>
                        <a:pt x="445" y="137"/>
                        <a:pt x="531" y="223"/>
                        <a:pt x="531" y="332"/>
                      </a:cubicBezTo>
                      <a:cubicBezTo>
                        <a:pt x="531" y="441"/>
                        <a:pt x="445" y="531"/>
                        <a:pt x="332" y="531"/>
                      </a:cubicBezTo>
                      <a:cubicBezTo>
                        <a:pt x="223" y="531"/>
                        <a:pt x="137" y="441"/>
                        <a:pt x="137" y="332"/>
                      </a:cubicBezTo>
                      <a:cubicBezTo>
                        <a:pt x="137" y="223"/>
                        <a:pt x="227" y="137"/>
                        <a:pt x="332" y="137"/>
                      </a:cubicBezTo>
                      <a:close/>
                      <a:moveTo>
                        <a:pt x="332" y="1"/>
                      </a:moveTo>
                      <a:cubicBezTo>
                        <a:pt x="149" y="1"/>
                        <a:pt x="0" y="149"/>
                        <a:pt x="0" y="332"/>
                      </a:cubicBezTo>
                      <a:cubicBezTo>
                        <a:pt x="0" y="515"/>
                        <a:pt x="153" y="663"/>
                        <a:pt x="332" y="663"/>
                      </a:cubicBezTo>
                      <a:cubicBezTo>
                        <a:pt x="519" y="663"/>
                        <a:pt x="667" y="515"/>
                        <a:pt x="667" y="332"/>
                      </a:cubicBezTo>
                      <a:cubicBezTo>
                        <a:pt x="667" y="149"/>
                        <a:pt x="519" y="1"/>
                        <a:pt x="332" y="1"/>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3" name="Google Shape;233;p14"/>
              <p:cNvGrpSpPr/>
              <p:nvPr/>
            </p:nvGrpSpPr>
            <p:grpSpPr>
              <a:xfrm flipH="1" rot="10800000">
                <a:off x="197675" y="4250417"/>
                <a:ext cx="313380" cy="94071"/>
                <a:chOff x="-906850" y="2364712"/>
                <a:chExt cx="313380" cy="94071"/>
              </a:xfrm>
            </p:grpSpPr>
            <p:sp>
              <p:nvSpPr>
                <p:cNvPr id="234" name="Google Shape;234;p14"/>
                <p:cNvSpPr/>
                <p:nvPr/>
              </p:nvSpPr>
              <p:spPr>
                <a:xfrm>
                  <a:off x="-688108" y="2364712"/>
                  <a:ext cx="94637" cy="94071"/>
                </a:xfrm>
                <a:custGeom>
                  <a:rect b="b" l="l" r="r" t="t"/>
                  <a:pathLst>
                    <a:path extrusionOk="0" h="664" w="668">
                      <a:moveTo>
                        <a:pt x="332" y="133"/>
                      </a:moveTo>
                      <a:cubicBezTo>
                        <a:pt x="445" y="133"/>
                        <a:pt x="531" y="223"/>
                        <a:pt x="531" y="332"/>
                      </a:cubicBezTo>
                      <a:cubicBezTo>
                        <a:pt x="531" y="441"/>
                        <a:pt x="445" y="531"/>
                        <a:pt x="332" y="531"/>
                      </a:cubicBezTo>
                      <a:cubicBezTo>
                        <a:pt x="223" y="531"/>
                        <a:pt x="137" y="441"/>
                        <a:pt x="137" y="332"/>
                      </a:cubicBezTo>
                      <a:cubicBezTo>
                        <a:pt x="137" y="223"/>
                        <a:pt x="227" y="133"/>
                        <a:pt x="332" y="133"/>
                      </a:cubicBezTo>
                      <a:close/>
                      <a:moveTo>
                        <a:pt x="332" y="0"/>
                      </a:moveTo>
                      <a:cubicBezTo>
                        <a:pt x="149" y="0"/>
                        <a:pt x="0" y="149"/>
                        <a:pt x="0" y="332"/>
                      </a:cubicBezTo>
                      <a:cubicBezTo>
                        <a:pt x="0" y="515"/>
                        <a:pt x="153" y="663"/>
                        <a:pt x="332" y="663"/>
                      </a:cubicBezTo>
                      <a:cubicBezTo>
                        <a:pt x="519" y="663"/>
                        <a:pt x="667" y="515"/>
                        <a:pt x="667" y="332"/>
                      </a:cubicBezTo>
                      <a:cubicBezTo>
                        <a:pt x="667" y="149"/>
                        <a:pt x="519" y="0"/>
                        <a:pt x="332"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4"/>
                <p:cNvSpPr/>
                <p:nvPr/>
              </p:nvSpPr>
              <p:spPr>
                <a:xfrm>
                  <a:off x="-906850" y="2402256"/>
                  <a:ext cx="231635" cy="18984"/>
                </a:xfrm>
                <a:custGeom>
                  <a:rect b="b" l="l" r="r" t="t"/>
                  <a:pathLst>
                    <a:path extrusionOk="0" h="134" w="1635">
                      <a:moveTo>
                        <a:pt x="0" y="1"/>
                      </a:moveTo>
                      <a:lnTo>
                        <a:pt x="0" y="133"/>
                      </a:lnTo>
                      <a:lnTo>
                        <a:pt x="1634" y="133"/>
                      </a:lnTo>
                      <a:lnTo>
                        <a:pt x="1634"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16" name="Google Shape;216;p14"/>
            <p:cNvSpPr/>
            <p:nvPr/>
          </p:nvSpPr>
          <p:spPr>
            <a:xfrm flipH="1">
              <a:off x="194313" y="4378235"/>
              <a:ext cx="526800" cy="5268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TITLE_ONLY_1_1">
    <p:spTree>
      <p:nvGrpSpPr>
        <p:cNvPr id="236" name="Shape 236"/>
        <p:cNvGrpSpPr/>
        <p:nvPr/>
      </p:nvGrpSpPr>
      <p:grpSpPr>
        <a:xfrm>
          <a:off x="0" y="0"/>
          <a:ext cx="0" cy="0"/>
          <a:chOff x="0" y="0"/>
          <a:chExt cx="0" cy="0"/>
        </a:xfrm>
      </p:grpSpPr>
      <p:pic>
        <p:nvPicPr>
          <p:cNvPr id="237" name="Google Shape;237;p15"/>
          <p:cNvPicPr preferRelativeResize="0"/>
          <p:nvPr/>
        </p:nvPicPr>
        <p:blipFill rotWithShape="1">
          <a:blip r:embed="rId2">
            <a:alphaModFix/>
          </a:blip>
          <a:srcRect b="0" l="0" r="0" t="0"/>
          <a:stretch/>
        </p:blipFill>
        <p:spPr>
          <a:xfrm>
            <a:off x="-24675" y="-13875"/>
            <a:ext cx="9193349" cy="5171249"/>
          </a:xfrm>
          <a:prstGeom prst="rect">
            <a:avLst/>
          </a:prstGeom>
          <a:noFill/>
          <a:ln>
            <a:noFill/>
          </a:ln>
        </p:spPr>
      </p:pic>
      <p:sp>
        <p:nvSpPr>
          <p:cNvPr id="238" name="Google Shape;238;p1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2"/>
              </a:buClr>
              <a:buSzPts val="3000"/>
              <a:buNone/>
              <a:defRPr>
                <a:solidFill>
                  <a:schemeClr val="lt2"/>
                </a:solidFill>
              </a:defRPr>
            </a:lvl1pPr>
            <a:lvl2pPr lvl="1" rtl="0">
              <a:spcBef>
                <a:spcPts val="0"/>
              </a:spcBef>
              <a:spcAft>
                <a:spcPts val="0"/>
              </a:spcAft>
              <a:buClr>
                <a:schemeClr val="lt2"/>
              </a:buClr>
              <a:buSzPts val="3000"/>
              <a:buNone/>
              <a:defRPr>
                <a:solidFill>
                  <a:schemeClr val="lt2"/>
                </a:solidFill>
              </a:defRPr>
            </a:lvl2pPr>
            <a:lvl3pPr lvl="2" rtl="0">
              <a:spcBef>
                <a:spcPts val="0"/>
              </a:spcBef>
              <a:spcAft>
                <a:spcPts val="0"/>
              </a:spcAft>
              <a:buClr>
                <a:schemeClr val="lt2"/>
              </a:buClr>
              <a:buSzPts val="3000"/>
              <a:buNone/>
              <a:defRPr>
                <a:solidFill>
                  <a:schemeClr val="lt2"/>
                </a:solidFill>
              </a:defRPr>
            </a:lvl3pPr>
            <a:lvl4pPr lvl="3" rtl="0">
              <a:spcBef>
                <a:spcPts val="0"/>
              </a:spcBef>
              <a:spcAft>
                <a:spcPts val="0"/>
              </a:spcAft>
              <a:buClr>
                <a:schemeClr val="lt2"/>
              </a:buClr>
              <a:buSzPts val="3000"/>
              <a:buNone/>
              <a:defRPr>
                <a:solidFill>
                  <a:schemeClr val="lt2"/>
                </a:solidFill>
              </a:defRPr>
            </a:lvl4pPr>
            <a:lvl5pPr lvl="4" rtl="0">
              <a:spcBef>
                <a:spcPts val="0"/>
              </a:spcBef>
              <a:spcAft>
                <a:spcPts val="0"/>
              </a:spcAft>
              <a:buClr>
                <a:schemeClr val="lt2"/>
              </a:buClr>
              <a:buSzPts val="3000"/>
              <a:buNone/>
              <a:defRPr>
                <a:solidFill>
                  <a:schemeClr val="lt2"/>
                </a:solidFill>
              </a:defRPr>
            </a:lvl5pPr>
            <a:lvl6pPr lvl="5" rtl="0">
              <a:spcBef>
                <a:spcPts val="0"/>
              </a:spcBef>
              <a:spcAft>
                <a:spcPts val="0"/>
              </a:spcAft>
              <a:buClr>
                <a:schemeClr val="lt2"/>
              </a:buClr>
              <a:buSzPts val="3000"/>
              <a:buNone/>
              <a:defRPr>
                <a:solidFill>
                  <a:schemeClr val="lt2"/>
                </a:solidFill>
              </a:defRPr>
            </a:lvl6pPr>
            <a:lvl7pPr lvl="6" rtl="0">
              <a:spcBef>
                <a:spcPts val="0"/>
              </a:spcBef>
              <a:spcAft>
                <a:spcPts val="0"/>
              </a:spcAft>
              <a:buClr>
                <a:schemeClr val="lt2"/>
              </a:buClr>
              <a:buSzPts val="3000"/>
              <a:buNone/>
              <a:defRPr>
                <a:solidFill>
                  <a:schemeClr val="lt2"/>
                </a:solidFill>
              </a:defRPr>
            </a:lvl7pPr>
            <a:lvl8pPr lvl="7" rtl="0">
              <a:spcBef>
                <a:spcPts val="0"/>
              </a:spcBef>
              <a:spcAft>
                <a:spcPts val="0"/>
              </a:spcAft>
              <a:buClr>
                <a:schemeClr val="lt2"/>
              </a:buClr>
              <a:buSzPts val="3000"/>
              <a:buNone/>
              <a:defRPr>
                <a:solidFill>
                  <a:schemeClr val="lt2"/>
                </a:solidFill>
              </a:defRPr>
            </a:lvl8pPr>
            <a:lvl9pPr lvl="8" rtl="0">
              <a:spcBef>
                <a:spcPts val="0"/>
              </a:spcBef>
              <a:spcAft>
                <a:spcPts val="0"/>
              </a:spcAft>
              <a:buClr>
                <a:schemeClr val="lt2"/>
              </a:buClr>
              <a:buSzPts val="3000"/>
              <a:buNone/>
              <a:defRPr>
                <a:solidFill>
                  <a:schemeClr val="lt2"/>
                </a:solidFill>
              </a:defRPr>
            </a:lvl9pPr>
          </a:lstStyle>
          <a:p/>
        </p:txBody>
      </p:sp>
      <p:grpSp>
        <p:nvGrpSpPr>
          <p:cNvPr id="239" name="Google Shape;239;p15"/>
          <p:cNvGrpSpPr/>
          <p:nvPr/>
        </p:nvGrpSpPr>
        <p:grpSpPr>
          <a:xfrm>
            <a:off x="194313" y="234600"/>
            <a:ext cx="8763300" cy="4670435"/>
            <a:chOff x="194313" y="234600"/>
            <a:chExt cx="8763300" cy="4670435"/>
          </a:xfrm>
        </p:grpSpPr>
        <p:grpSp>
          <p:nvGrpSpPr>
            <p:cNvPr id="240" name="Google Shape;240;p15"/>
            <p:cNvGrpSpPr/>
            <p:nvPr/>
          </p:nvGrpSpPr>
          <p:grpSpPr>
            <a:xfrm>
              <a:off x="194313" y="238450"/>
              <a:ext cx="8763300" cy="4666585"/>
              <a:chOff x="195531" y="238450"/>
              <a:chExt cx="8763300" cy="4666585"/>
            </a:xfrm>
          </p:grpSpPr>
          <p:cxnSp>
            <p:nvCxnSpPr>
              <p:cNvPr id="241" name="Google Shape;241;p15"/>
              <p:cNvCxnSpPr>
                <a:endCxn id="242" idx="4"/>
              </p:cNvCxnSpPr>
              <p:nvPr/>
            </p:nvCxnSpPr>
            <p:spPr>
              <a:xfrm flipH="1">
                <a:off x="458931" y="4904435"/>
                <a:ext cx="8499900" cy="600"/>
              </a:xfrm>
              <a:prstGeom prst="straightConnector1">
                <a:avLst/>
              </a:prstGeom>
              <a:noFill/>
              <a:ln cap="flat" cmpd="sng" w="19050">
                <a:solidFill>
                  <a:schemeClr val="lt2"/>
                </a:solidFill>
                <a:prstDash val="solid"/>
                <a:round/>
                <a:headEnd len="med" w="med" type="none"/>
                <a:tailEnd len="med" w="med" type="none"/>
              </a:ln>
            </p:spPr>
          </p:cxnSp>
          <p:grpSp>
            <p:nvGrpSpPr>
              <p:cNvPr id="243" name="Google Shape;243;p15"/>
              <p:cNvGrpSpPr/>
              <p:nvPr/>
            </p:nvGrpSpPr>
            <p:grpSpPr>
              <a:xfrm>
                <a:off x="195531" y="238450"/>
                <a:ext cx="6868838" cy="4403185"/>
                <a:chOff x="195531" y="238450"/>
                <a:chExt cx="6868838" cy="4403185"/>
              </a:xfrm>
            </p:grpSpPr>
            <p:cxnSp>
              <p:nvCxnSpPr>
                <p:cNvPr id="244" name="Google Shape;244;p15"/>
                <p:cNvCxnSpPr>
                  <a:stCxn id="242" idx="6"/>
                  <a:endCxn id="245" idx="2"/>
                </p:cNvCxnSpPr>
                <p:nvPr/>
              </p:nvCxnSpPr>
              <p:spPr>
                <a:xfrm flipH="1" rot="10800000">
                  <a:off x="195531" y="465635"/>
                  <a:ext cx="2700" cy="4176000"/>
                </a:xfrm>
                <a:prstGeom prst="straightConnector1">
                  <a:avLst/>
                </a:prstGeom>
                <a:noFill/>
                <a:ln cap="flat" cmpd="sng" w="19050">
                  <a:solidFill>
                    <a:schemeClr val="lt2"/>
                  </a:solidFill>
                  <a:prstDash val="solid"/>
                  <a:round/>
                  <a:headEnd len="med" w="med" type="none"/>
                  <a:tailEnd len="med" w="med" type="none"/>
                </a:ln>
              </p:spPr>
            </p:cxnSp>
            <p:grpSp>
              <p:nvGrpSpPr>
                <p:cNvPr id="246" name="Google Shape;246;p15"/>
                <p:cNvGrpSpPr/>
                <p:nvPr/>
              </p:nvGrpSpPr>
              <p:grpSpPr>
                <a:xfrm>
                  <a:off x="198188" y="238450"/>
                  <a:ext cx="6866181" cy="450000"/>
                  <a:chOff x="198188" y="238450"/>
                  <a:chExt cx="6866181" cy="450000"/>
                </a:xfrm>
              </p:grpSpPr>
              <p:cxnSp>
                <p:nvCxnSpPr>
                  <p:cNvPr id="247" name="Google Shape;247;p15"/>
                  <p:cNvCxnSpPr>
                    <a:endCxn id="245" idx="0"/>
                  </p:cNvCxnSpPr>
                  <p:nvPr/>
                </p:nvCxnSpPr>
                <p:spPr>
                  <a:xfrm rot="10800000">
                    <a:off x="421769" y="238673"/>
                    <a:ext cx="6642600" cy="0"/>
                  </a:xfrm>
                  <a:prstGeom prst="straightConnector1">
                    <a:avLst/>
                  </a:prstGeom>
                  <a:noFill/>
                  <a:ln cap="flat" cmpd="sng" w="19050">
                    <a:solidFill>
                      <a:schemeClr val="lt2"/>
                    </a:solidFill>
                    <a:prstDash val="solid"/>
                    <a:round/>
                    <a:headEnd len="med" w="med" type="none"/>
                    <a:tailEnd len="med" w="med" type="none"/>
                  </a:ln>
                </p:spPr>
              </p:cxnSp>
              <p:sp>
                <p:nvSpPr>
                  <p:cNvPr id="245" name="Google Shape;245;p15"/>
                  <p:cNvSpPr/>
                  <p:nvPr/>
                </p:nvSpPr>
                <p:spPr>
                  <a:xfrm flipH="1" rot="10800000">
                    <a:off x="198188" y="238450"/>
                    <a:ext cx="468000" cy="450000"/>
                  </a:xfrm>
                  <a:prstGeom prst="arc">
                    <a:avLst>
                      <a:gd fmla="val 5559232" name="adj1"/>
                      <a:gd fmla="val 10832266" name="adj2"/>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cxnSp>
          <p:nvCxnSpPr>
            <p:cNvPr id="248" name="Google Shape;248;p15"/>
            <p:cNvCxnSpPr/>
            <p:nvPr/>
          </p:nvCxnSpPr>
          <p:spPr>
            <a:xfrm>
              <a:off x="455075" y="243425"/>
              <a:ext cx="2700" cy="4446300"/>
            </a:xfrm>
            <a:prstGeom prst="straightConnector1">
              <a:avLst/>
            </a:prstGeom>
            <a:noFill/>
            <a:ln cap="flat" cmpd="sng" w="19050">
              <a:solidFill>
                <a:schemeClr val="lt2"/>
              </a:solidFill>
              <a:prstDash val="solid"/>
              <a:round/>
              <a:headEnd len="med" w="med" type="none"/>
              <a:tailEnd len="med" w="med" type="oval"/>
            </a:ln>
          </p:spPr>
        </p:cxnSp>
        <p:grpSp>
          <p:nvGrpSpPr>
            <p:cNvPr id="249" name="Google Shape;249;p15"/>
            <p:cNvGrpSpPr/>
            <p:nvPr/>
          </p:nvGrpSpPr>
          <p:grpSpPr>
            <a:xfrm flipH="1" rot="-5400000">
              <a:off x="1145556" y="69693"/>
              <a:ext cx="321172" cy="650985"/>
              <a:chOff x="194275" y="3875835"/>
              <a:chExt cx="321172" cy="650985"/>
            </a:xfrm>
          </p:grpSpPr>
          <p:grpSp>
            <p:nvGrpSpPr>
              <p:cNvPr id="250" name="Google Shape;250;p15"/>
              <p:cNvGrpSpPr/>
              <p:nvPr/>
            </p:nvGrpSpPr>
            <p:grpSpPr>
              <a:xfrm flipH="1" rot="10800000">
                <a:off x="198667" y="4058168"/>
                <a:ext cx="316780" cy="94071"/>
                <a:chOff x="-905858" y="2556962"/>
                <a:chExt cx="316780" cy="94071"/>
              </a:xfrm>
            </p:grpSpPr>
            <p:sp>
              <p:nvSpPr>
                <p:cNvPr id="251" name="Google Shape;251;p15"/>
                <p:cNvSpPr/>
                <p:nvPr/>
              </p:nvSpPr>
              <p:spPr>
                <a:xfrm>
                  <a:off x="-905858" y="2594505"/>
                  <a:ext cx="235035" cy="18984"/>
                </a:xfrm>
                <a:custGeom>
                  <a:rect b="b" l="l" r="r" t="t"/>
                  <a:pathLst>
                    <a:path extrusionOk="0" h="134" w="1659">
                      <a:moveTo>
                        <a:pt x="1" y="1"/>
                      </a:moveTo>
                      <a:lnTo>
                        <a:pt x="1" y="133"/>
                      </a:lnTo>
                      <a:lnTo>
                        <a:pt x="1658" y="133"/>
                      </a:lnTo>
                      <a:lnTo>
                        <a:pt x="1658"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5"/>
                <p:cNvSpPr/>
                <p:nvPr/>
              </p:nvSpPr>
              <p:spPr>
                <a:xfrm>
                  <a:off x="-683149" y="2556962"/>
                  <a:ext cx="94071" cy="94071"/>
                </a:xfrm>
                <a:custGeom>
                  <a:rect b="b" l="l" r="r" t="t"/>
                  <a:pathLst>
                    <a:path extrusionOk="0" h="664" w="664">
                      <a:moveTo>
                        <a:pt x="332" y="133"/>
                      </a:moveTo>
                      <a:cubicBezTo>
                        <a:pt x="441" y="133"/>
                        <a:pt x="531" y="223"/>
                        <a:pt x="531" y="332"/>
                      </a:cubicBezTo>
                      <a:cubicBezTo>
                        <a:pt x="531" y="441"/>
                        <a:pt x="441" y="531"/>
                        <a:pt x="332" y="531"/>
                      </a:cubicBezTo>
                      <a:cubicBezTo>
                        <a:pt x="223" y="531"/>
                        <a:pt x="133" y="441"/>
                        <a:pt x="133" y="332"/>
                      </a:cubicBezTo>
                      <a:cubicBezTo>
                        <a:pt x="133" y="223"/>
                        <a:pt x="223" y="133"/>
                        <a:pt x="332" y="133"/>
                      </a:cubicBezTo>
                      <a:close/>
                      <a:moveTo>
                        <a:pt x="332" y="0"/>
                      </a:moveTo>
                      <a:cubicBezTo>
                        <a:pt x="149" y="0"/>
                        <a:pt x="1" y="149"/>
                        <a:pt x="1" y="332"/>
                      </a:cubicBezTo>
                      <a:cubicBezTo>
                        <a:pt x="1" y="515"/>
                        <a:pt x="149" y="663"/>
                        <a:pt x="332" y="663"/>
                      </a:cubicBezTo>
                      <a:cubicBezTo>
                        <a:pt x="515" y="663"/>
                        <a:pt x="663" y="515"/>
                        <a:pt x="663" y="332"/>
                      </a:cubicBezTo>
                      <a:cubicBezTo>
                        <a:pt x="663" y="149"/>
                        <a:pt x="515" y="0"/>
                        <a:pt x="332"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3" name="Google Shape;253;p15"/>
              <p:cNvGrpSpPr/>
              <p:nvPr/>
            </p:nvGrpSpPr>
            <p:grpSpPr>
              <a:xfrm flipH="1" rot="10800000">
                <a:off x="202067" y="3875835"/>
                <a:ext cx="313380" cy="94071"/>
                <a:chOff x="-902458" y="2739294"/>
                <a:chExt cx="313380" cy="94071"/>
              </a:xfrm>
            </p:grpSpPr>
            <p:sp>
              <p:nvSpPr>
                <p:cNvPr id="254" name="Google Shape;254;p15"/>
                <p:cNvSpPr/>
                <p:nvPr/>
              </p:nvSpPr>
              <p:spPr>
                <a:xfrm>
                  <a:off x="-683149" y="2739294"/>
                  <a:ext cx="94071" cy="94071"/>
                </a:xfrm>
                <a:custGeom>
                  <a:rect b="b" l="l" r="r" t="t"/>
                  <a:pathLst>
                    <a:path extrusionOk="0" h="664" w="664">
                      <a:moveTo>
                        <a:pt x="332" y="133"/>
                      </a:moveTo>
                      <a:cubicBezTo>
                        <a:pt x="441" y="133"/>
                        <a:pt x="531" y="223"/>
                        <a:pt x="531" y="332"/>
                      </a:cubicBezTo>
                      <a:cubicBezTo>
                        <a:pt x="531" y="441"/>
                        <a:pt x="441" y="527"/>
                        <a:pt x="332" y="527"/>
                      </a:cubicBezTo>
                      <a:cubicBezTo>
                        <a:pt x="223" y="527"/>
                        <a:pt x="133" y="441"/>
                        <a:pt x="133" y="332"/>
                      </a:cubicBezTo>
                      <a:cubicBezTo>
                        <a:pt x="133" y="223"/>
                        <a:pt x="223" y="133"/>
                        <a:pt x="332" y="133"/>
                      </a:cubicBezTo>
                      <a:close/>
                      <a:moveTo>
                        <a:pt x="332" y="0"/>
                      </a:moveTo>
                      <a:cubicBezTo>
                        <a:pt x="149" y="0"/>
                        <a:pt x="1" y="148"/>
                        <a:pt x="1" y="332"/>
                      </a:cubicBezTo>
                      <a:cubicBezTo>
                        <a:pt x="1" y="515"/>
                        <a:pt x="149" y="663"/>
                        <a:pt x="332" y="663"/>
                      </a:cubicBezTo>
                      <a:cubicBezTo>
                        <a:pt x="515" y="663"/>
                        <a:pt x="663" y="515"/>
                        <a:pt x="663" y="332"/>
                      </a:cubicBezTo>
                      <a:cubicBezTo>
                        <a:pt x="663" y="148"/>
                        <a:pt x="515" y="0"/>
                        <a:pt x="332"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5"/>
                <p:cNvSpPr/>
                <p:nvPr/>
              </p:nvSpPr>
              <p:spPr>
                <a:xfrm>
                  <a:off x="-902458" y="2776838"/>
                  <a:ext cx="231635" cy="18984"/>
                </a:xfrm>
                <a:custGeom>
                  <a:rect b="b" l="l" r="r" t="t"/>
                  <a:pathLst>
                    <a:path extrusionOk="0" h="134" w="1635">
                      <a:moveTo>
                        <a:pt x="0" y="0"/>
                      </a:moveTo>
                      <a:lnTo>
                        <a:pt x="0" y="133"/>
                      </a:lnTo>
                      <a:lnTo>
                        <a:pt x="1634" y="133"/>
                      </a:lnTo>
                      <a:lnTo>
                        <a:pt x="1634"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6" name="Google Shape;256;p15"/>
              <p:cNvGrpSpPr/>
              <p:nvPr/>
            </p:nvGrpSpPr>
            <p:grpSpPr>
              <a:xfrm flipH="1" rot="10800000">
                <a:off x="194275" y="4432750"/>
                <a:ext cx="316780" cy="94071"/>
                <a:chOff x="-910250" y="2182380"/>
                <a:chExt cx="316780" cy="94071"/>
              </a:xfrm>
            </p:grpSpPr>
            <p:sp>
              <p:nvSpPr>
                <p:cNvPr id="257" name="Google Shape;257;p15"/>
                <p:cNvSpPr/>
                <p:nvPr/>
              </p:nvSpPr>
              <p:spPr>
                <a:xfrm>
                  <a:off x="-910250" y="2219923"/>
                  <a:ext cx="235035" cy="18984"/>
                </a:xfrm>
                <a:custGeom>
                  <a:rect b="b" l="l" r="r" t="t"/>
                  <a:pathLst>
                    <a:path extrusionOk="0" h="134" w="1659">
                      <a:moveTo>
                        <a:pt x="1" y="1"/>
                      </a:moveTo>
                      <a:lnTo>
                        <a:pt x="1" y="133"/>
                      </a:lnTo>
                      <a:lnTo>
                        <a:pt x="1658" y="133"/>
                      </a:lnTo>
                      <a:lnTo>
                        <a:pt x="1658"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5"/>
                <p:cNvSpPr/>
                <p:nvPr/>
              </p:nvSpPr>
              <p:spPr>
                <a:xfrm>
                  <a:off x="-688108" y="2182380"/>
                  <a:ext cx="94637" cy="94071"/>
                </a:xfrm>
                <a:custGeom>
                  <a:rect b="b" l="l" r="r" t="t"/>
                  <a:pathLst>
                    <a:path extrusionOk="0" h="664" w="668">
                      <a:moveTo>
                        <a:pt x="332" y="137"/>
                      </a:moveTo>
                      <a:cubicBezTo>
                        <a:pt x="445" y="137"/>
                        <a:pt x="531" y="223"/>
                        <a:pt x="531" y="332"/>
                      </a:cubicBezTo>
                      <a:cubicBezTo>
                        <a:pt x="531" y="441"/>
                        <a:pt x="445" y="531"/>
                        <a:pt x="332" y="531"/>
                      </a:cubicBezTo>
                      <a:cubicBezTo>
                        <a:pt x="223" y="531"/>
                        <a:pt x="137" y="441"/>
                        <a:pt x="137" y="332"/>
                      </a:cubicBezTo>
                      <a:cubicBezTo>
                        <a:pt x="137" y="223"/>
                        <a:pt x="227" y="137"/>
                        <a:pt x="332" y="137"/>
                      </a:cubicBezTo>
                      <a:close/>
                      <a:moveTo>
                        <a:pt x="332" y="1"/>
                      </a:moveTo>
                      <a:cubicBezTo>
                        <a:pt x="149" y="1"/>
                        <a:pt x="0" y="149"/>
                        <a:pt x="0" y="332"/>
                      </a:cubicBezTo>
                      <a:cubicBezTo>
                        <a:pt x="0" y="515"/>
                        <a:pt x="153" y="663"/>
                        <a:pt x="332" y="663"/>
                      </a:cubicBezTo>
                      <a:cubicBezTo>
                        <a:pt x="519" y="663"/>
                        <a:pt x="667" y="515"/>
                        <a:pt x="667" y="332"/>
                      </a:cubicBezTo>
                      <a:cubicBezTo>
                        <a:pt x="667" y="149"/>
                        <a:pt x="519" y="1"/>
                        <a:pt x="332" y="1"/>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9" name="Google Shape;259;p15"/>
              <p:cNvGrpSpPr/>
              <p:nvPr/>
            </p:nvGrpSpPr>
            <p:grpSpPr>
              <a:xfrm flipH="1" rot="10800000">
                <a:off x="197675" y="4250417"/>
                <a:ext cx="313380" cy="94071"/>
                <a:chOff x="-906850" y="2364712"/>
                <a:chExt cx="313380" cy="94071"/>
              </a:xfrm>
            </p:grpSpPr>
            <p:sp>
              <p:nvSpPr>
                <p:cNvPr id="260" name="Google Shape;260;p15"/>
                <p:cNvSpPr/>
                <p:nvPr/>
              </p:nvSpPr>
              <p:spPr>
                <a:xfrm>
                  <a:off x="-688108" y="2364712"/>
                  <a:ext cx="94637" cy="94071"/>
                </a:xfrm>
                <a:custGeom>
                  <a:rect b="b" l="l" r="r" t="t"/>
                  <a:pathLst>
                    <a:path extrusionOk="0" h="664" w="668">
                      <a:moveTo>
                        <a:pt x="332" y="133"/>
                      </a:moveTo>
                      <a:cubicBezTo>
                        <a:pt x="445" y="133"/>
                        <a:pt x="531" y="223"/>
                        <a:pt x="531" y="332"/>
                      </a:cubicBezTo>
                      <a:cubicBezTo>
                        <a:pt x="531" y="441"/>
                        <a:pt x="445" y="531"/>
                        <a:pt x="332" y="531"/>
                      </a:cubicBezTo>
                      <a:cubicBezTo>
                        <a:pt x="223" y="531"/>
                        <a:pt x="137" y="441"/>
                        <a:pt x="137" y="332"/>
                      </a:cubicBezTo>
                      <a:cubicBezTo>
                        <a:pt x="137" y="223"/>
                        <a:pt x="227" y="133"/>
                        <a:pt x="332" y="133"/>
                      </a:cubicBezTo>
                      <a:close/>
                      <a:moveTo>
                        <a:pt x="332" y="0"/>
                      </a:moveTo>
                      <a:cubicBezTo>
                        <a:pt x="149" y="0"/>
                        <a:pt x="0" y="149"/>
                        <a:pt x="0" y="332"/>
                      </a:cubicBezTo>
                      <a:cubicBezTo>
                        <a:pt x="0" y="515"/>
                        <a:pt x="153" y="663"/>
                        <a:pt x="332" y="663"/>
                      </a:cubicBezTo>
                      <a:cubicBezTo>
                        <a:pt x="519" y="663"/>
                        <a:pt x="667" y="515"/>
                        <a:pt x="667" y="332"/>
                      </a:cubicBezTo>
                      <a:cubicBezTo>
                        <a:pt x="667" y="149"/>
                        <a:pt x="519" y="0"/>
                        <a:pt x="332"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5"/>
                <p:cNvSpPr/>
                <p:nvPr/>
              </p:nvSpPr>
              <p:spPr>
                <a:xfrm>
                  <a:off x="-906850" y="2402256"/>
                  <a:ext cx="231635" cy="18984"/>
                </a:xfrm>
                <a:custGeom>
                  <a:rect b="b" l="l" r="r" t="t"/>
                  <a:pathLst>
                    <a:path extrusionOk="0" h="134" w="1635">
                      <a:moveTo>
                        <a:pt x="0" y="1"/>
                      </a:moveTo>
                      <a:lnTo>
                        <a:pt x="0" y="133"/>
                      </a:lnTo>
                      <a:lnTo>
                        <a:pt x="1634" y="133"/>
                      </a:lnTo>
                      <a:lnTo>
                        <a:pt x="1634"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42" name="Google Shape;242;p15"/>
            <p:cNvSpPr/>
            <p:nvPr/>
          </p:nvSpPr>
          <p:spPr>
            <a:xfrm flipH="1">
              <a:off x="194313" y="4378235"/>
              <a:ext cx="526800" cy="5268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2" name="Google Shape;262;p15"/>
          <p:cNvSpPr txBox="1"/>
          <p:nvPr>
            <p:ph idx="1" type="subTitle"/>
          </p:nvPr>
        </p:nvSpPr>
        <p:spPr>
          <a:xfrm>
            <a:off x="720000" y="1071625"/>
            <a:ext cx="7704000" cy="1496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200"/>
              <a:buChar char="●"/>
              <a:defRPr b="0">
                <a:solidFill>
                  <a:schemeClr val="lt1"/>
                </a:solidFill>
              </a:defRPr>
            </a:lvl1pPr>
            <a:lvl2pPr lvl="1" rtl="0" algn="ctr">
              <a:lnSpc>
                <a:spcPct val="100000"/>
              </a:lnSpc>
              <a:spcBef>
                <a:spcPts val="0"/>
              </a:spcBef>
              <a:spcAft>
                <a:spcPts val="0"/>
              </a:spcAft>
              <a:buSzPts val="1200"/>
              <a:buChar char="○"/>
              <a:defRPr/>
            </a:lvl2pPr>
            <a:lvl3pPr lvl="2" rtl="0" algn="ctr">
              <a:lnSpc>
                <a:spcPct val="100000"/>
              </a:lnSpc>
              <a:spcBef>
                <a:spcPts val="0"/>
              </a:spcBef>
              <a:spcAft>
                <a:spcPts val="0"/>
              </a:spcAft>
              <a:buSzPts val="1200"/>
              <a:buChar char="■"/>
              <a:defRPr/>
            </a:lvl3pPr>
            <a:lvl4pPr lvl="3" rtl="0" algn="ctr">
              <a:lnSpc>
                <a:spcPct val="100000"/>
              </a:lnSpc>
              <a:spcBef>
                <a:spcPts val="0"/>
              </a:spcBef>
              <a:spcAft>
                <a:spcPts val="0"/>
              </a:spcAft>
              <a:buSzPts val="1200"/>
              <a:buChar char="●"/>
              <a:defRPr/>
            </a:lvl4pPr>
            <a:lvl5pPr lvl="4" rtl="0" algn="ctr">
              <a:lnSpc>
                <a:spcPct val="100000"/>
              </a:lnSpc>
              <a:spcBef>
                <a:spcPts val="0"/>
              </a:spcBef>
              <a:spcAft>
                <a:spcPts val="0"/>
              </a:spcAft>
              <a:buSzPts val="1200"/>
              <a:buChar char="○"/>
              <a:defRPr/>
            </a:lvl5pPr>
            <a:lvl6pPr lvl="5" rtl="0" algn="ctr">
              <a:lnSpc>
                <a:spcPct val="100000"/>
              </a:lnSpc>
              <a:spcBef>
                <a:spcPts val="0"/>
              </a:spcBef>
              <a:spcAft>
                <a:spcPts val="0"/>
              </a:spcAft>
              <a:buSzPts val="1200"/>
              <a:buChar char="■"/>
              <a:defRPr/>
            </a:lvl6pPr>
            <a:lvl7pPr lvl="6" rtl="0" algn="ctr">
              <a:lnSpc>
                <a:spcPct val="100000"/>
              </a:lnSpc>
              <a:spcBef>
                <a:spcPts val="0"/>
              </a:spcBef>
              <a:spcAft>
                <a:spcPts val="0"/>
              </a:spcAft>
              <a:buSzPts val="1200"/>
              <a:buChar char="●"/>
              <a:defRPr/>
            </a:lvl7pPr>
            <a:lvl8pPr lvl="7" rtl="0" algn="ctr">
              <a:lnSpc>
                <a:spcPct val="100000"/>
              </a:lnSpc>
              <a:spcBef>
                <a:spcPts val="0"/>
              </a:spcBef>
              <a:spcAft>
                <a:spcPts val="0"/>
              </a:spcAft>
              <a:buSzPts val="1200"/>
              <a:buChar char="○"/>
              <a:defRPr/>
            </a:lvl8pPr>
            <a:lvl9pPr lvl="8" rtl="0" algn="ctr">
              <a:lnSpc>
                <a:spcPct val="100000"/>
              </a:lnSpc>
              <a:spcBef>
                <a:spcPts val="0"/>
              </a:spcBef>
              <a:spcAft>
                <a:spcPts val="0"/>
              </a:spcAft>
              <a:buSzPts val="12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TITLE_ONLY_1_1_1">
    <p:spTree>
      <p:nvGrpSpPr>
        <p:cNvPr id="263" name="Shape 263"/>
        <p:cNvGrpSpPr/>
        <p:nvPr/>
      </p:nvGrpSpPr>
      <p:grpSpPr>
        <a:xfrm>
          <a:off x="0" y="0"/>
          <a:ext cx="0" cy="0"/>
          <a:chOff x="0" y="0"/>
          <a:chExt cx="0" cy="0"/>
        </a:xfrm>
      </p:grpSpPr>
      <p:pic>
        <p:nvPicPr>
          <p:cNvPr id="264" name="Google Shape;264;p16"/>
          <p:cNvPicPr preferRelativeResize="0"/>
          <p:nvPr/>
        </p:nvPicPr>
        <p:blipFill rotWithShape="1">
          <a:blip r:embed="rId2">
            <a:alphaModFix/>
          </a:blip>
          <a:srcRect b="0" l="0" r="0" t="0"/>
          <a:stretch/>
        </p:blipFill>
        <p:spPr>
          <a:xfrm>
            <a:off x="-24675" y="-13875"/>
            <a:ext cx="9193349" cy="5171249"/>
          </a:xfrm>
          <a:prstGeom prst="rect">
            <a:avLst/>
          </a:prstGeom>
          <a:noFill/>
          <a:ln>
            <a:noFill/>
          </a:ln>
        </p:spPr>
      </p:pic>
      <p:sp>
        <p:nvSpPr>
          <p:cNvPr id="265" name="Google Shape;265;p1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lt2"/>
              </a:buClr>
              <a:buSzPts val="3000"/>
              <a:buNone/>
              <a:defRPr>
                <a:solidFill>
                  <a:schemeClr val="lt2"/>
                </a:solidFill>
              </a:defRPr>
            </a:lvl1pPr>
            <a:lvl2pPr lvl="1" rtl="0">
              <a:spcBef>
                <a:spcPts val="0"/>
              </a:spcBef>
              <a:spcAft>
                <a:spcPts val="0"/>
              </a:spcAft>
              <a:buClr>
                <a:schemeClr val="lt2"/>
              </a:buClr>
              <a:buSzPts val="3000"/>
              <a:buNone/>
              <a:defRPr>
                <a:solidFill>
                  <a:schemeClr val="lt2"/>
                </a:solidFill>
              </a:defRPr>
            </a:lvl2pPr>
            <a:lvl3pPr lvl="2" rtl="0">
              <a:spcBef>
                <a:spcPts val="0"/>
              </a:spcBef>
              <a:spcAft>
                <a:spcPts val="0"/>
              </a:spcAft>
              <a:buClr>
                <a:schemeClr val="lt2"/>
              </a:buClr>
              <a:buSzPts val="3000"/>
              <a:buNone/>
              <a:defRPr>
                <a:solidFill>
                  <a:schemeClr val="lt2"/>
                </a:solidFill>
              </a:defRPr>
            </a:lvl3pPr>
            <a:lvl4pPr lvl="3" rtl="0">
              <a:spcBef>
                <a:spcPts val="0"/>
              </a:spcBef>
              <a:spcAft>
                <a:spcPts val="0"/>
              </a:spcAft>
              <a:buClr>
                <a:schemeClr val="lt2"/>
              </a:buClr>
              <a:buSzPts val="3000"/>
              <a:buNone/>
              <a:defRPr>
                <a:solidFill>
                  <a:schemeClr val="lt2"/>
                </a:solidFill>
              </a:defRPr>
            </a:lvl4pPr>
            <a:lvl5pPr lvl="4" rtl="0">
              <a:spcBef>
                <a:spcPts val="0"/>
              </a:spcBef>
              <a:spcAft>
                <a:spcPts val="0"/>
              </a:spcAft>
              <a:buClr>
                <a:schemeClr val="lt2"/>
              </a:buClr>
              <a:buSzPts val="3000"/>
              <a:buNone/>
              <a:defRPr>
                <a:solidFill>
                  <a:schemeClr val="lt2"/>
                </a:solidFill>
              </a:defRPr>
            </a:lvl5pPr>
            <a:lvl6pPr lvl="5" rtl="0">
              <a:spcBef>
                <a:spcPts val="0"/>
              </a:spcBef>
              <a:spcAft>
                <a:spcPts val="0"/>
              </a:spcAft>
              <a:buClr>
                <a:schemeClr val="lt2"/>
              </a:buClr>
              <a:buSzPts val="3000"/>
              <a:buNone/>
              <a:defRPr>
                <a:solidFill>
                  <a:schemeClr val="lt2"/>
                </a:solidFill>
              </a:defRPr>
            </a:lvl6pPr>
            <a:lvl7pPr lvl="6" rtl="0">
              <a:spcBef>
                <a:spcPts val="0"/>
              </a:spcBef>
              <a:spcAft>
                <a:spcPts val="0"/>
              </a:spcAft>
              <a:buClr>
                <a:schemeClr val="lt2"/>
              </a:buClr>
              <a:buSzPts val="3000"/>
              <a:buNone/>
              <a:defRPr>
                <a:solidFill>
                  <a:schemeClr val="lt2"/>
                </a:solidFill>
              </a:defRPr>
            </a:lvl7pPr>
            <a:lvl8pPr lvl="7" rtl="0">
              <a:spcBef>
                <a:spcPts val="0"/>
              </a:spcBef>
              <a:spcAft>
                <a:spcPts val="0"/>
              </a:spcAft>
              <a:buClr>
                <a:schemeClr val="lt2"/>
              </a:buClr>
              <a:buSzPts val="3000"/>
              <a:buNone/>
              <a:defRPr>
                <a:solidFill>
                  <a:schemeClr val="lt2"/>
                </a:solidFill>
              </a:defRPr>
            </a:lvl8pPr>
            <a:lvl9pPr lvl="8" rtl="0">
              <a:spcBef>
                <a:spcPts val="0"/>
              </a:spcBef>
              <a:spcAft>
                <a:spcPts val="0"/>
              </a:spcAft>
              <a:buClr>
                <a:schemeClr val="lt2"/>
              </a:buClr>
              <a:buSzPts val="3000"/>
              <a:buNone/>
              <a:defRPr>
                <a:solidFill>
                  <a:schemeClr val="lt2"/>
                </a:solidFill>
              </a:defRPr>
            </a:lvl9pPr>
          </a:lstStyle>
          <a:p/>
        </p:txBody>
      </p:sp>
      <p:grpSp>
        <p:nvGrpSpPr>
          <p:cNvPr id="266" name="Google Shape;266;p16"/>
          <p:cNvGrpSpPr/>
          <p:nvPr/>
        </p:nvGrpSpPr>
        <p:grpSpPr>
          <a:xfrm flipH="1">
            <a:off x="186388" y="234600"/>
            <a:ext cx="8763300" cy="4670435"/>
            <a:chOff x="194313" y="234600"/>
            <a:chExt cx="8763300" cy="4670435"/>
          </a:xfrm>
        </p:grpSpPr>
        <p:grpSp>
          <p:nvGrpSpPr>
            <p:cNvPr id="267" name="Google Shape;267;p16"/>
            <p:cNvGrpSpPr/>
            <p:nvPr/>
          </p:nvGrpSpPr>
          <p:grpSpPr>
            <a:xfrm>
              <a:off x="194313" y="238450"/>
              <a:ext cx="8763300" cy="4666585"/>
              <a:chOff x="195531" y="238450"/>
              <a:chExt cx="8763300" cy="4666585"/>
            </a:xfrm>
          </p:grpSpPr>
          <p:cxnSp>
            <p:nvCxnSpPr>
              <p:cNvPr id="268" name="Google Shape;268;p16"/>
              <p:cNvCxnSpPr>
                <a:endCxn id="269" idx="4"/>
              </p:cNvCxnSpPr>
              <p:nvPr/>
            </p:nvCxnSpPr>
            <p:spPr>
              <a:xfrm flipH="1">
                <a:off x="458931" y="4904435"/>
                <a:ext cx="8499900" cy="600"/>
              </a:xfrm>
              <a:prstGeom prst="straightConnector1">
                <a:avLst/>
              </a:prstGeom>
              <a:noFill/>
              <a:ln cap="flat" cmpd="sng" w="19050">
                <a:solidFill>
                  <a:schemeClr val="lt2"/>
                </a:solidFill>
                <a:prstDash val="solid"/>
                <a:round/>
                <a:headEnd len="med" w="med" type="none"/>
                <a:tailEnd len="med" w="med" type="none"/>
              </a:ln>
            </p:spPr>
          </p:cxnSp>
          <p:grpSp>
            <p:nvGrpSpPr>
              <p:cNvPr id="270" name="Google Shape;270;p16"/>
              <p:cNvGrpSpPr/>
              <p:nvPr/>
            </p:nvGrpSpPr>
            <p:grpSpPr>
              <a:xfrm>
                <a:off x="195531" y="238450"/>
                <a:ext cx="6868838" cy="4403185"/>
                <a:chOff x="195531" y="238450"/>
                <a:chExt cx="6868838" cy="4403185"/>
              </a:xfrm>
            </p:grpSpPr>
            <p:cxnSp>
              <p:nvCxnSpPr>
                <p:cNvPr id="271" name="Google Shape;271;p16"/>
                <p:cNvCxnSpPr>
                  <a:stCxn id="269" idx="6"/>
                  <a:endCxn id="272" idx="2"/>
                </p:cNvCxnSpPr>
                <p:nvPr/>
              </p:nvCxnSpPr>
              <p:spPr>
                <a:xfrm flipH="1" rot="10800000">
                  <a:off x="195531" y="465635"/>
                  <a:ext cx="2700" cy="4176000"/>
                </a:xfrm>
                <a:prstGeom prst="straightConnector1">
                  <a:avLst/>
                </a:prstGeom>
                <a:noFill/>
                <a:ln cap="flat" cmpd="sng" w="19050">
                  <a:solidFill>
                    <a:schemeClr val="lt2"/>
                  </a:solidFill>
                  <a:prstDash val="solid"/>
                  <a:round/>
                  <a:headEnd len="med" w="med" type="none"/>
                  <a:tailEnd len="med" w="med" type="none"/>
                </a:ln>
              </p:spPr>
            </p:cxnSp>
            <p:grpSp>
              <p:nvGrpSpPr>
                <p:cNvPr id="273" name="Google Shape;273;p16"/>
                <p:cNvGrpSpPr/>
                <p:nvPr/>
              </p:nvGrpSpPr>
              <p:grpSpPr>
                <a:xfrm>
                  <a:off x="198188" y="238450"/>
                  <a:ext cx="6866181" cy="450000"/>
                  <a:chOff x="198188" y="238450"/>
                  <a:chExt cx="6866181" cy="450000"/>
                </a:xfrm>
              </p:grpSpPr>
              <p:cxnSp>
                <p:nvCxnSpPr>
                  <p:cNvPr id="274" name="Google Shape;274;p16"/>
                  <p:cNvCxnSpPr>
                    <a:endCxn id="272" idx="0"/>
                  </p:cNvCxnSpPr>
                  <p:nvPr/>
                </p:nvCxnSpPr>
                <p:spPr>
                  <a:xfrm rot="10800000">
                    <a:off x="421769" y="238673"/>
                    <a:ext cx="6642600" cy="0"/>
                  </a:xfrm>
                  <a:prstGeom prst="straightConnector1">
                    <a:avLst/>
                  </a:prstGeom>
                  <a:noFill/>
                  <a:ln cap="flat" cmpd="sng" w="19050">
                    <a:solidFill>
                      <a:schemeClr val="lt2"/>
                    </a:solidFill>
                    <a:prstDash val="solid"/>
                    <a:round/>
                    <a:headEnd len="med" w="med" type="none"/>
                    <a:tailEnd len="med" w="med" type="none"/>
                  </a:ln>
                </p:spPr>
              </p:cxnSp>
              <p:sp>
                <p:nvSpPr>
                  <p:cNvPr id="272" name="Google Shape;272;p16"/>
                  <p:cNvSpPr/>
                  <p:nvPr/>
                </p:nvSpPr>
                <p:spPr>
                  <a:xfrm flipH="1" rot="10800000">
                    <a:off x="198188" y="238450"/>
                    <a:ext cx="468000" cy="450000"/>
                  </a:xfrm>
                  <a:prstGeom prst="arc">
                    <a:avLst>
                      <a:gd fmla="val 5559232" name="adj1"/>
                      <a:gd fmla="val 10832266" name="adj2"/>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cxnSp>
          <p:nvCxnSpPr>
            <p:cNvPr id="275" name="Google Shape;275;p16"/>
            <p:cNvCxnSpPr/>
            <p:nvPr/>
          </p:nvCxnSpPr>
          <p:spPr>
            <a:xfrm>
              <a:off x="455075" y="243425"/>
              <a:ext cx="2700" cy="4446300"/>
            </a:xfrm>
            <a:prstGeom prst="straightConnector1">
              <a:avLst/>
            </a:prstGeom>
            <a:noFill/>
            <a:ln cap="flat" cmpd="sng" w="19050">
              <a:solidFill>
                <a:schemeClr val="lt2"/>
              </a:solidFill>
              <a:prstDash val="solid"/>
              <a:round/>
              <a:headEnd len="med" w="med" type="none"/>
              <a:tailEnd len="med" w="med" type="oval"/>
            </a:ln>
          </p:spPr>
        </p:cxnSp>
        <p:grpSp>
          <p:nvGrpSpPr>
            <p:cNvPr id="276" name="Google Shape;276;p16"/>
            <p:cNvGrpSpPr/>
            <p:nvPr/>
          </p:nvGrpSpPr>
          <p:grpSpPr>
            <a:xfrm flipH="1" rot="-5400000">
              <a:off x="1145556" y="69693"/>
              <a:ext cx="321172" cy="650985"/>
              <a:chOff x="194275" y="3875835"/>
              <a:chExt cx="321172" cy="650985"/>
            </a:xfrm>
          </p:grpSpPr>
          <p:grpSp>
            <p:nvGrpSpPr>
              <p:cNvPr id="277" name="Google Shape;277;p16"/>
              <p:cNvGrpSpPr/>
              <p:nvPr/>
            </p:nvGrpSpPr>
            <p:grpSpPr>
              <a:xfrm flipH="1" rot="10800000">
                <a:off x="198667" y="4058168"/>
                <a:ext cx="316780" cy="94071"/>
                <a:chOff x="-905858" y="2556962"/>
                <a:chExt cx="316780" cy="94071"/>
              </a:xfrm>
            </p:grpSpPr>
            <p:sp>
              <p:nvSpPr>
                <p:cNvPr id="278" name="Google Shape;278;p16"/>
                <p:cNvSpPr/>
                <p:nvPr/>
              </p:nvSpPr>
              <p:spPr>
                <a:xfrm>
                  <a:off x="-905858" y="2594505"/>
                  <a:ext cx="235035" cy="18984"/>
                </a:xfrm>
                <a:custGeom>
                  <a:rect b="b" l="l" r="r" t="t"/>
                  <a:pathLst>
                    <a:path extrusionOk="0" h="134" w="1659">
                      <a:moveTo>
                        <a:pt x="1" y="1"/>
                      </a:moveTo>
                      <a:lnTo>
                        <a:pt x="1" y="133"/>
                      </a:lnTo>
                      <a:lnTo>
                        <a:pt x="1658" y="133"/>
                      </a:lnTo>
                      <a:lnTo>
                        <a:pt x="1658"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6"/>
                <p:cNvSpPr/>
                <p:nvPr/>
              </p:nvSpPr>
              <p:spPr>
                <a:xfrm>
                  <a:off x="-683149" y="2556962"/>
                  <a:ext cx="94071" cy="94071"/>
                </a:xfrm>
                <a:custGeom>
                  <a:rect b="b" l="l" r="r" t="t"/>
                  <a:pathLst>
                    <a:path extrusionOk="0" h="664" w="664">
                      <a:moveTo>
                        <a:pt x="332" y="133"/>
                      </a:moveTo>
                      <a:cubicBezTo>
                        <a:pt x="441" y="133"/>
                        <a:pt x="531" y="223"/>
                        <a:pt x="531" y="332"/>
                      </a:cubicBezTo>
                      <a:cubicBezTo>
                        <a:pt x="531" y="441"/>
                        <a:pt x="441" y="531"/>
                        <a:pt x="332" y="531"/>
                      </a:cubicBezTo>
                      <a:cubicBezTo>
                        <a:pt x="223" y="531"/>
                        <a:pt x="133" y="441"/>
                        <a:pt x="133" y="332"/>
                      </a:cubicBezTo>
                      <a:cubicBezTo>
                        <a:pt x="133" y="223"/>
                        <a:pt x="223" y="133"/>
                        <a:pt x="332" y="133"/>
                      </a:cubicBezTo>
                      <a:close/>
                      <a:moveTo>
                        <a:pt x="332" y="0"/>
                      </a:moveTo>
                      <a:cubicBezTo>
                        <a:pt x="149" y="0"/>
                        <a:pt x="1" y="149"/>
                        <a:pt x="1" y="332"/>
                      </a:cubicBezTo>
                      <a:cubicBezTo>
                        <a:pt x="1" y="515"/>
                        <a:pt x="149" y="663"/>
                        <a:pt x="332" y="663"/>
                      </a:cubicBezTo>
                      <a:cubicBezTo>
                        <a:pt x="515" y="663"/>
                        <a:pt x="663" y="515"/>
                        <a:pt x="663" y="332"/>
                      </a:cubicBezTo>
                      <a:cubicBezTo>
                        <a:pt x="663" y="149"/>
                        <a:pt x="515" y="0"/>
                        <a:pt x="332"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0" name="Google Shape;280;p16"/>
              <p:cNvGrpSpPr/>
              <p:nvPr/>
            </p:nvGrpSpPr>
            <p:grpSpPr>
              <a:xfrm flipH="1" rot="10800000">
                <a:off x="202067" y="3875835"/>
                <a:ext cx="313380" cy="94071"/>
                <a:chOff x="-902458" y="2739294"/>
                <a:chExt cx="313380" cy="94071"/>
              </a:xfrm>
            </p:grpSpPr>
            <p:sp>
              <p:nvSpPr>
                <p:cNvPr id="281" name="Google Shape;281;p16"/>
                <p:cNvSpPr/>
                <p:nvPr/>
              </p:nvSpPr>
              <p:spPr>
                <a:xfrm>
                  <a:off x="-683149" y="2739294"/>
                  <a:ext cx="94071" cy="94071"/>
                </a:xfrm>
                <a:custGeom>
                  <a:rect b="b" l="l" r="r" t="t"/>
                  <a:pathLst>
                    <a:path extrusionOk="0" h="664" w="664">
                      <a:moveTo>
                        <a:pt x="332" y="133"/>
                      </a:moveTo>
                      <a:cubicBezTo>
                        <a:pt x="441" y="133"/>
                        <a:pt x="531" y="223"/>
                        <a:pt x="531" y="332"/>
                      </a:cubicBezTo>
                      <a:cubicBezTo>
                        <a:pt x="531" y="441"/>
                        <a:pt x="441" y="527"/>
                        <a:pt x="332" y="527"/>
                      </a:cubicBezTo>
                      <a:cubicBezTo>
                        <a:pt x="223" y="527"/>
                        <a:pt x="133" y="441"/>
                        <a:pt x="133" y="332"/>
                      </a:cubicBezTo>
                      <a:cubicBezTo>
                        <a:pt x="133" y="223"/>
                        <a:pt x="223" y="133"/>
                        <a:pt x="332" y="133"/>
                      </a:cubicBezTo>
                      <a:close/>
                      <a:moveTo>
                        <a:pt x="332" y="0"/>
                      </a:moveTo>
                      <a:cubicBezTo>
                        <a:pt x="149" y="0"/>
                        <a:pt x="1" y="148"/>
                        <a:pt x="1" y="332"/>
                      </a:cubicBezTo>
                      <a:cubicBezTo>
                        <a:pt x="1" y="515"/>
                        <a:pt x="149" y="663"/>
                        <a:pt x="332" y="663"/>
                      </a:cubicBezTo>
                      <a:cubicBezTo>
                        <a:pt x="515" y="663"/>
                        <a:pt x="663" y="515"/>
                        <a:pt x="663" y="332"/>
                      </a:cubicBezTo>
                      <a:cubicBezTo>
                        <a:pt x="663" y="148"/>
                        <a:pt x="515" y="0"/>
                        <a:pt x="332"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6"/>
                <p:cNvSpPr/>
                <p:nvPr/>
              </p:nvSpPr>
              <p:spPr>
                <a:xfrm>
                  <a:off x="-902458" y="2776838"/>
                  <a:ext cx="231635" cy="18984"/>
                </a:xfrm>
                <a:custGeom>
                  <a:rect b="b" l="l" r="r" t="t"/>
                  <a:pathLst>
                    <a:path extrusionOk="0" h="134" w="1635">
                      <a:moveTo>
                        <a:pt x="0" y="0"/>
                      </a:moveTo>
                      <a:lnTo>
                        <a:pt x="0" y="133"/>
                      </a:lnTo>
                      <a:lnTo>
                        <a:pt x="1634" y="133"/>
                      </a:lnTo>
                      <a:lnTo>
                        <a:pt x="1634"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3" name="Google Shape;283;p16"/>
              <p:cNvGrpSpPr/>
              <p:nvPr/>
            </p:nvGrpSpPr>
            <p:grpSpPr>
              <a:xfrm flipH="1" rot="10800000">
                <a:off x="194275" y="4432750"/>
                <a:ext cx="316780" cy="94071"/>
                <a:chOff x="-910250" y="2182380"/>
                <a:chExt cx="316780" cy="94071"/>
              </a:xfrm>
            </p:grpSpPr>
            <p:sp>
              <p:nvSpPr>
                <p:cNvPr id="284" name="Google Shape;284;p16"/>
                <p:cNvSpPr/>
                <p:nvPr/>
              </p:nvSpPr>
              <p:spPr>
                <a:xfrm>
                  <a:off x="-910250" y="2219923"/>
                  <a:ext cx="235035" cy="18984"/>
                </a:xfrm>
                <a:custGeom>
                  <a:rect b="b" l="l" r="r" t="t"/>
                  <a:pathLst>
                    <a:path extrusionOk="0" h="134" w="1659">
                      <a:moveTo>
                        <a:pt x="1" y="1"/>
                      </a:moveTo>
                      <a:lnTo>
                        <a:pt x="1" y="133"/>
                      </a:lnTo>
                      <a:lnTo>
                        <a:pt x="1658" y="133"/>
                      </a:lnTo>
                      <a:lnTo>
                        <a:pt x="1658"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6"/>
                <p:cNvSpPr/>
                <p:nvPr/>
              </p:nvSpPr>
              <p:spPr>
                <a:xfrm>
                  <a:off x="-688108" y="2182380"/>
                  <a:ext cx="94637" cy="94071"/>
                </a:xfrm>
                <a:custGeom>
                  <a:rect b="b" l="l" r="r" t="t"/>
                  <a:pathLst>
                    <a:path extrusionOk="0" h="664" w="668">
                      <a:moveTo>
                        <a:pt x="332" y="137"/>
                      </a:moveTo>
                      <a:cubicBezTo>
                        <a:pt x="445" y="137"/>
                        <a:pt x="531" y="223"/>
                        <a:pt x="531" y="332"/>
                      </a:cubicBezTo>
                      <a:cubicBezTo>
                        <a:pt x="531" y="441"/>
                        <a:pt x="445" y="531"/>
                        <a:pt x="332" y="531"/>
                      </a:cubicBezTo>
                      <a:cubicBezTo>
                        <a:pt x="223" y="531"/>
                        <a:pt x="137" y="441"/>
                        <a:pt x="137" y="332"/>
                      </a:cubicBezTo>
                      <a:cubicBezTo>
                        <a:pt x="137" y="223"/>
                        <a:pt x="227" y="137"/>
                        <a:pt x="332" y="137"/>
                      </a:cubicBezTo>
                      <a:close/>
                      <a:moveTo>
                        <a:pt x="332" y="1"/>
                      </a:moveTo>
                      <a:cubicBezTo>
                        <a:pt x="149" y="1"/>
                        <a:pt x="0" y="149"/>
                        <a:pt x="0" y="332"/>
                      </a:cubicBezTo>
                      <a:cubicBezTo>
                        <a:pt x="0" y="515"/>
                        <a:pt x="153" y="663"/>
                        <a:pt x="332" y="663"/>
                      </a:cubicBezTo>
                      <a:cubicBezTo>
                        <a:pt x="519" y="663"/>
                        <a:pt x="667" y="515"/>
                        <a:pt x="667" y="332"/>
                      </a:cubicBezTo>
                      <a:cubicBezTo>
                        <a:pt x="667" y="149"/>
                        <a:pt x="519" y="1"/>
                        <a:pt x="332" y="1"/>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6" name="Google Shape;286;p16"/>
              <p:cNvGrpSpPr/>
              <p:nvPr/>
            </p:nvGrpSpPr>
            <p:grpSpPr>
              <a:xfrm flipH="1" rot="10800000">
                <a:off x="197675" y="4250417"/>
                <a:ext cx="313380" cy="94071"/>
                <a:chOff x="-906850" y="2364712"/>
                <a:chExt cx="313380" cy="94071"/>
              </a:xfrm>
            </p:grpSpPr>
            <p:sp>
              <p:nvSpPr>
                <p:cNvPr id="287" name="Google Shape;287;p16"/>
                <p:cNvSpPr/>
                <p:nvPr/>
              </p:nvSpPr>
              <p:spPr>
                <a:xfrm>
                  <a:off x="-688108" y="2364712"/>
                  <a:ext cx="94637" cy="94071"/>
                </a:xfrm>
                <a:custGeom>
                  <a:rect b="b" l="l" r="r" t="t"/>
                  <a:pathLst>
                    <a:path extrusionOk="0" h="664" w="668">
                      <a:moveTo>
                        <a:pt x="332" y="133"/>
                      </a:moveTo>
                      <a:cubicBezTo>
                        <a:pt x="445" y="133"/>
                        <a:pt x="531" y="223"/>
                        <a:pt x="531" y="332"/>
                      </a:cubicBezTo>
                      <a:cubicBezTo>
                        <a:pt x="531" y="441"/>
                        <a:pt x="445" y="531"/>
                        <a:pt x="332" y="531"/>
                      </a:cubicBezTo>
                      <a:cubicBezTo>
                        <a:pt x="223" y="531"/>
                        <a:pt x="137" y="441"/>
                        <a:pt x="137" y="332"/>
                      </a:cubicBezTo>
                      <a:cubicBezTo>
                        <a:pt x="137" y="223"/>
                        <a:pt x="227" y="133"/>
                        <a:pt x="332" y="133"/>
                      </a:cubicBezTo>
                      <a:close/>
                      <a:moveTo>
                        <a:pt x="332" y="0"/>
                      </a:moveTo>
                      <a:cubicBezTo>
                        <a:pt x="149" y="0"/>
                        <a:pt x="0" y="149"/>
                        <a:pt x="0" y="332"/>
                      </a:cubicBezTo>
                      <a:cubicBezTo>
                        <a:pt x="0" y="515"/>
                        <a:pt x="153" y="663"/>
                        <a:pt x="332" y="663"/>
                      </a:cubicBezTo>
                      <a:cubicBezTo>
                        <a:pt x="519" y="663"/>
                        <a:pt x="667" y="515"/>
                        <a:pt x="667" y="332"/>
                      </a:cubicBezTo>
                      <a:cubicBezTo>
                        <a:pt x="667" y="149"/>
                        <a:pt x="519" y="0"/>
                        <a:pt x="332"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6"/>
                <p:cNvSpPr/>
                <p:nvPr/>
              </p:nvSpPr>
              <p:spPr>
                <a:xfrm>
                  <a:off x="-906850" y="2402256"/>
                  <a:ext cx="231635" cy="18984"/>
                </a:xfrm>
                <a:custGeom>
                  <a:rect b="b" l="l" r="r" t="t"/>
                  <a:pathLst>
                    <a:path extrusionOk="0" h="134" w="1635">
                      <a:moveTo>
                        <a:pt x="0" y="1"/>
                      </a:moveTo>
                      <a:lnTo>
                        <a:pt x="0" y="133"/>
                      </a:lnTo>
                      <a:lnTo>
                        <a:pt x="1634" y="133"/>
                      </a:lnTo>
                      <a:lnTo>
                        <a:pt x="1634"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69" name="Google Shape;269;p16"/>
            <p:cNvSpPr/>
            <p:nvPr/>
          </p:nvSpPr>
          <p:spPr>
            <a:xfrm flipH="1">
              <a:off x="194313" y="4378235"/>
              <a:ext cx="526800" cy="5268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9" name="Google Shape;289;p16"/>
          <p:cNvSpPr txBox="1"/>
          <p:nvPr>
            <p:ph idx="1" type="subTitle"/>
          </p:nvPr>
        </p:nvSpPr>
        <p:spPr>
          <a:xfrm>
            <a:off x="720000" y="1071625"/>
            <a:ext cx="7704000" cy="3386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200"/>
              <a:buChar char="●"/>
              <a:defRPr b="0">
                <a:solidFill>
                  <a:schemeClr val="lt1"/>
                </a:solidFill>
              </a:defRPr>
            </a:lvl1pPr>
            <a:lvl2pPr lvl="1" rtl="0" algn="ctr">
              <a:lnSpc>
                <a:spcPct val="100000"/>
              </a:lnSpc>
              <a:spcBef>
                <a:spcPts val="0"/>
              </a:spcBef>
              <a:spcAft>
                <a:spcPts val="0"/>
              </a:spcAft>
              <a:buSzPts val="1200"/>
              <a:buChar char="○"/>
              <a:defRPr/>
            </a:lvl2pPr>
            <a:lvl3pPr lvl="2" rtl="0" algn="ctr">
              <a:lnSpc>
                <a:spcPct val="100000"/>
              </a:lnSpc>
              <a:spcBef>
                <a:spcPts val="0"/>
              </a:spcBef>
              <a:spcAft>
                <a:spcPts val="0"/>
              </a:spcAft>
              <a:buSzPts val="1200"/>
              <a:buChar char="■"/>
              <a:defRPr/>
            </a:lvl3pPr>
            <a:lvl4pPr lvl="3" rtl="0" algn="ctr">
              <a:lnSpc>
                <a:spcPct val="100000"/>
              </a:lnSpc>
              <a:spcBef>
                <a:spcPts val="0"/>
              </a:spcBef>
              <a:spcAft>
                <a:spcPts val="0"/>
              </a:spcAft>
              <a:buSzPts val="1200"/>
              <a:buChar char="●"/>
              <a:defRPr/>
            </a:lvl4pPr>
            <a:lvl5pPr lvl="4" rtl="0" algn="ctr">
              <a:lnSpc>
                <a:spcPct val="100000"/>
              </a:lnSpc>
              <a:spcBef>
                <a:spcPts val="0"/>
              </a:spcBef>
              <a:spcAft>
                <a:spcPts val="0"/>
              </a:spcAft>
              <a:buSzPts val="1200"/>
              <a:buChar char="○"/>
              <a:defRPr/>
            </a:lvl5pPr>
            <a:lvl6pPr lvl="5" rtl="0" algn="ctr">
              <a:lnSpc>
                <a:spcPct val="100000"/>
              </a:lnSpc>
              <a:spcBef>
                <a:spcPts val="0"/>
              </a:spcBef>
              <a:spcAft>
                <a:spcPts val="0"/>
              </a:spcAft>
              <a:buSzPts val="1200"/>
              <a:buChar char="■"/>
              <a:defRPr/>
            </a:lvl6pPr>
            <a:lvl7pPr lvl="6" rtl="0" algn="ctr">
              <a:lnSpc>
                <a:spcPct val="100000"/>
              </a:lnSpc>
              <a:spcBef>
                <a:spcPts val="0"/>
              </a:spcBef>
              <a:spcAft>
                <a:spcPts val="0"/>
              </a:spcAft>
              <a:buSzPts val="1200"/>
              <a:buChar char="●"/>
              <a:defRPr/>
            </a:lvl7pPr>
            <a:lvl8pPr lvl="7" rtl="0" algn="ctr">
              <a:lnSpc>
                <a:spcPct val="100000"/>
              </a:lnSpc>
              <a:spcBef>
                <a:spcPts val="0"/>
              </a:spcBef>
              <a:spcAft>
                <a:spcPts val="0"/>
              </a:spcAft>
              <a:buSzPts val="1200"/>
              <a:buChar char="○"/>
              <a:defRPr/>
            </a:lvl8pPr>
            <a:lvl9pPr lvl="8" rtl="0" algn="ctr">
              <a:lnSpc>
                <a:spcPct val="100000"/>
              </a:lnSpc>
              <a:spcBef>
                <a:spcPts val="0"/>
              </a:spcBef>
              <a:spcAft>
                <a:spcPts val="0"/>
              </a:spcAft>
              <a:buSzPts val="12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290" name="Shape 290"/>
        <p:cNvGrpSpPr/>
        <p:nvPr/>
      </p:nvGrpSpPr>
      <p:grpSpPr>
        <a:xfrm>
          <a:off x="0" y="0"/>
          <a:ext cx="0" cy="0"/>
          <a:chOff x="0" y="0"/>
          <a:chExt cx="0" cy="0"/>
        </a:xfrm>
      </p:grpSpPr>
      <p:pic>
        <p:nvPicPr>
          <p:cNvPr id="291" name="Google Shape;291;p17"/>
          <p:cNvPicPr preferRelativeResize="0"/>
          <p:nvPr/>
        </p:nvPicPr>
        <p:blipFill rotWithShape="1">
          <a:blip r:embed="rId2">
            <a:alphaModFix/>
          </a:blip>
          <a:srcRect b="0" l="0" r="0" t="0"/>
          <a:stretch/>
        </p:blipFill>
        <p:spPr>
          <a:xfrm>
            <a:off x="-24675" y="-13875"/>
            <a:ext cx="9193349" cy="5171249"/>
          </a:xfrm>
          <a:prstGeom prst="rect">
            <a:avLst/>
          </a:prstGeom>
          <a:noFill/>
          <a:ln>
            <a:noFill/>
          </a:ln>
        </p:spPr>
      </p:pic>
      <p:sp>
        <p:nvSpPr>
          <p:cNvPr id="292" name="Google Shape;292;p17"/>
          <p:cNvSpPr txBox="1"/>
          <p:nvPr>
            <p:ph type="title"/>
          </p:nvPr>
        </p:nvSpPr>
        <p:spPr>
          <a:xfrm>
            <a:off x="720000" y="445025"/>
            <a:ext cx="7704000" cy="572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3000"/>
              <a:buNone/>
              <a:defRPr>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93" name="Google Shape;293;p17"/>
          <p:cNvSpPr txBox="1"/>
          <p:nvPr>
            <p:ph idx="1" type="subTitle"/>
          </p:nvPr>
        </p:nvSpPr>
        <p:spPr>
          <a:xfrm>
            <a:off x="937625" y="2510525"/>
            <a:ext cx="2331600" cy="15018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solidFill>
                  <a:schemeClr val="lt1"/>
                </a:solidFill>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294" name="Google Shape;294;p17"/>
          <p:cNvSpPr txBox="1"/>
          <p:nvPr>
            <p:ph idx="2" type="subTitle"/>
          </p:nvPr>
        </p:nvSpPr>
        <p:spPr>
          <a:xfrm>
            <a:off x="3484350" y="2510525"/>
            <a:ext cx="2331600" cy="15018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200"/>
              <a:buNone/>
              <a:defRPr>
                <a:solidFill>
                  <a:schemeClr val="lt1"/>
                </a:solidFill>
              </a:defRPr>
            </a:lvl1pPr>
            <a:lvl2pPr lvl="1" rtl="0" algn="ctr">
              <a:lnSpc>
                <a:spcPct val="100000"/>
              </a:lnSpc>
              <a:spcBef>
                <a:spcPts val="0"/>
              </a:spcBef>
              <a:spcAft>
                <a:spcPts val="0"/>
              </a:spcAft>
              <a:buClr>
                <a:schemeClr val="lt1"/>
              </a:buClr>
              <a:buSzPts val="1200"/>
              <a:buNone/>
              <a:defRPr>
                <a:solidFill>
                  <a:schemeClr val="lt1"/>
                </a:solidFill>
              </a:defRPr>
            </a:lvl2pPr>
            <a:lvl3pPr lvl="2" rtl="0" algn="ctr">
              <a:lnSpc>
                <a:spcPct val="100000"/>
              </a:lnSpc>
              <a:spcBef>
                <a:spcPts val="0"/>
              </a:spcBef>
              <a:spcAft>
                <a:spcPts val="0"/>
              </a:spcAft>
              <a:buClr>
                <a:schemeClr val="lt1"/>
              </a:buClr>
              <a:buSzPts val="1200"/>
              <a:buNone/>
              <a:defRPr>
                <a:solidFill>
                  <a:schemeClr val="lt1"/>
                </a:solidFill>
              </a:defRPr>
            </a:lvl3pPr>
            <a:lvl4pPr lvl="3" rtl="0" algn="ctr">
              <a:lnSpc>
                <a:spcPct val="100000"/>
              </a:lnSpc>
              <a:spcBef>
                <a:spcPts val="0"/>
              </a:spcBef>
              <a:spcAft>
                <a:spcPts val="0"/>
              </a:spcAft>
              <a:buClr>
                <a:schemeClr val="lt1"/>
              </a:buClr>
              <a:buSzPts val="1200"/>
              <a:buNone/>
              <a:defRPr>
                <a:solidFill>
                  <a:schemeClr val="lt1"/>
                </a:solidFill>
              </a:defRPr>
            </a:lvl4pPr>
            <a:lvl5pPr lvl="4" rtl="0" algn="ctr">
              <a:lnSpc>
                <a:spcPct val="100000"/>
              </a:lnSpc>
              <a:spcBef>
                <a:spcPts val="0"/>
              </a:spcBef>
              <a:spcAft>
                <a:spcPts val="0"/>
              </a:spcAft>
              <a:buClr>
                <a:schemeClr val="lt1"/>
              </a:buClr>
              <a:buSzPts val="1200"/>
              <a:buNone/>
              <a:defRPr>
                <a:solidFill>
                  <a:schemeClr val="lt1"/>
                </a:solidFill>
              </a:defRPr>
            </a:lvl5pPr>
            <a:lvl6pPr lvl="5" rtl="0" algn="ctr">
              <a:lnSpc>
                <a:spcPct val="100000"/>
              </a:lnSpc>
              <a:spcBef>
                <a:spcPts val="0"/>
              </a:spcBef>
              <a:spcAft>
                <a:spcPts val="0"/>
              </a:spcAft>
              <a:buClr>
                <a:schemeClr val="lt1"/>
              </a:buClr>
              <a:buSzPts val="1200"/>
              <a:buNone/>
              <a:defRPr>
                <a:solidFill>
                  <a:schemeClr val="lt1"/>
                </a:solidFill>
              </a:defRPr>
            </a:lvl6pPr>
            <a:lvl7pPr lvl="6" rtl="0" algn="ctr">
              <a:lnSpc>
                <a:spcPct val="100000"/>
              </a:lnSpc>
              <a:spcBef>
                <a:spcPts val="0"/>
              </a:spcBef>
              <a:spcAft>
                <a:spcPts val="0"/>
              </a:spcAft>
              <a:buClr>
                <a:schemeClr val="lt1"/>
              </a:buClr>
              <a:buSzPts val="1200"/>
              <a:buNone/>
              <a:defRPr>
                <a:solidFill>
                  <a:schemeClr val="lt1"/>
                </a:solidFill>
              </a:defRPr>
            </a:lvl7pPr>
            <a:lvl8pPr lvl="7" rtl="0" algn="ctr">
              <a:lnSpc>
                <a:spcPct val="100000"/>
              </a:lnSpc>
              <a:spcBef>
                <a:spcPts val="0"/>
              </a:spcBef>
              <a:spcAft>
                <a:spcPts val="0"/>
              </a:spcAft>
              <a:buClr>
                <a:schemeClr val="lt1"/>
              </a:buClr>
              <a:buSzPts val="1200"/>
              <a:buNone/>
              <a:defRPr>
                <a:solidFill>
                  <a:schemeClr val="lt1"/>
                </a:solidFill>
              </a:defRPr>
            </a:lvl8pPr>
            <a:lvl9pPr lvl="8" rtl="0" algn="ctr">
              <a:lnSpc>
                <a:spcPct val="100000"/>
              </a:lnSpc>
              <a:spcBef>
                <a:spcPts val="0"/>
              </a:spcBef>
              <a:spcAft>
                <a:spcPts val="0"/>
              </a:spcAft>
              <a:buClr>
                <a:schemeClr val="lt1"/>
              </a:buClr>
              <a:buSzPts val="1200"/>
              <a:buNone/>
              <a:defRPr>
                <a:solidFill>
                  <a:schemeClr val="lt1"/>
                </a:solidFill>
              </a:defRPr>
            </a:lvl9pPr>
          </a:lstStyle>
          <a:p/>
        </p:txBody>
      </p:sp>
      <p:sp>
        <p:nvSpPr>
          <p:cNvPr id="295" name="Google Shape;295;p17"/>
          <p:cNvSpPr txBox="1"/>
          <p:nvPr>
            <p:ph idx="3" type="subTitle"/>
          </p:nvPr>
        </p:nvSpPr>
        <p:spPr>
          <a:xfrm>
            <a:off x="6031075" y="2510525"/>
            <a:ext cx="2331600" cy="15018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solidFill>
                  <a:schemeClr val="lt1"/>
                </a:solidFill>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296" name="Google Shape;296;p17"/>
          <p:cNvSpPr txBox="1"/>
          <p:nvPr>
            <p:ph idx="4" type="subTitle"/>
          </p:nvPr>
        </p:nvSpPr>
        <p:spPr>
          <a:xfrm>
            <a:off x="937625" y="2200325"/>
            <a:ext cx="2331600" cy="3795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2000">
                <a:solidFill>
                  <a:schemeClr val="lt2"/>
                </a:solidFill>
                <a:latin typeface="DM Sans Black"/>
                <a:ea typeface="DM Sans Black"/>
                <a:cs typeface="DM Sans Black"/>
                <a:sym typeface="DM Sans Black"/>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297" name="Google Shape;297;p17"/>
          <p:cNvSpPr txBox="1"/>
          <p:nvPr>
            <p:ph idx="5" type="subTitle"/>
          </p:nvPr>
        </p:nvSpPr>
        <p:spPr>
          <a:xfrm>
            <a:off x="3484350" y="2200325"/>
            <a:ext cx="2331600" cy="3795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2000">
                <a:solidFill>
                  <a:schemeClr val="lt2"/>
                </a:solidFill>
                <a:latin typeface="DM Sans Black"/>
                <a:ea typeface="DM Sans Black"/>
                <a:cs typeface="DM Sans Black"/>
                <a:sym typeface="DM Sans Black"/>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298" name="Google Shape;298;p17"/>
          <p:cNvSpPr txBox="1"/>
          <p:nvPr>
            <p:ph idx="6" type="subTitle"/>
          </p:nvPr>
        </p:nvSpPr>
        <p:spPr>
          <a:xfrm>
            <a:off x="6031075" y="2200325"/>
            <a:ext cx="2331600" cy="3795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2000">
                <a:solidFill>
                  <a:schemeClr val="lt2"/>
                </a:solidFill>
                <a:latin typeface="DM Sans Black"/>
                <a:ea typeface="DM Sans Black"/>
                <a:cs typeface="DM Sans Black"/>
                <a:sym typeface="DM Sans Black"/>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grpSp>
        <p:nvGrpSpPr>
          <p:cNvPr id="299" name="Google Shape;299;p17"/>
          <p:cNvGrpSpPr/>
          <p:nvPr/>
        </p:nvGrpSpPr>
        <p:grpSpPr>
          <a:xfrm>
            <a:off x="194313" y="234600"/>
            <a:ext cx="8763300" cy="4670435"/>
            <a:chOff x="194313" y="234600"/>
            <a:chExt cx="8763300" cy="4670435"/>
          </a:xfrm>
        </p:grpSpPr>
        <p:grpSp>
          <p:nvGrpSpPr>
            <p:cNvPr id="300" name="Google Shape;300;p17"/>
            <p:cNvGrpSpPr/>
            <p:nvPr/>
          </p:nvGrpSpPr>
          <p:grpSpPr>
            <a:xfrm flipH="1">
              <a:off x="194313" y="238450"/>
              <a:ext cx="8763300" cy="4666585"/>
              <a:chOff x="195531" y="238450"/>
              <a:chExt cx="8763300" cy="4666585"/>
            </a:xfrm>
          </p:grpSpPr>
          <p:cxnSp>
            <p:nvCxnSpPr>
              <p:cNvPr id="301" name="Google Shape;301;p17"/>
              <p:cNvCxnSpPr>
                <a:endCxn id="302" idx="4"/>
              </p:cNvCxnSpPr>
              <p:nvPr/>
            </p:nvCxnSpPr>
            <p:spPr>
              <a:xfrm flipH="1">
                <a:off x="458931" y="4904435"/>
                <a:ext cx="8499900" cy="600"/>
              </a:xfrm>
              <a:prstGeom prst="straightConnector1">
                <a:avLst/>
              </a:prstGeom>
              <a:noFill/>
              <a:ln cap="flat" cmpd="sng" w="19050">
                <a:solidFill>
                  <a:schemeClr val="lt2"/>
                </a:solidFill>
                <a:prstDash val="solid"/>
                <a:round/>
                <a:headEnd len="med" w="med" type="none"/>
                <a:tailEnd len="med" w="med" type="none"/>
              </a:ln>
            </p:spPr>
          </p:cxnSp>
          <p:grpSp>
            <p:nvGrpSpPr>
              <p:cNvPr id="303" name="Google Shape;303;p17"/>
              <p:cNvGrpSpPr/>
              <p:nvPr/>
            </p:nvGrpSpPr>
            <p:grpSpPr>
              <a:xfrm>
                <a:off x="195531" y="238450"/>
                <a:ext cx="6868838" cy="4403185"/>
                <a:chOff x="195531" y="238450"/>
                <a:chExt cx="6868838" cy="4403185"/>
              </a:xfrm>
            </p:grpSpPr>
            <p:cxnSp>
              <p:nvCxnSpPr>
                <p:cNvPr id="304" name="Google Shape;304;p17"/>
                <p:cNvCxnSpPr>
                  <a:stCxn id="302" idx="6"/>
                  <a:endCxn id="305" idx="2"/>
                </p:cNvCxnSpPr>
                <p:nvPr/>
              </p:nvCxnSpPr>
              <p:spPr>
                <a:xfrm flipH="1" rot="10800000">
                  <a:off x="195531" y="465635"/>
                  <a:ext cx="2700" cy="4176000"/>
                </a:xfrm>
                <a:prstGeom prst="straightConnector1">
                  <a:avLst/>
                </a:prstGeom>
                <a:noFill/>
                <a:ln cap="flat" cmpd="sng" w="19050">
                  <a:solidFill>
                    <a:schemeClr val="lt2"/>
                  </a:solidFill>
                  <a:prstDash val="solid"/>
                  <a:round/>
                  <a:headEnd len="med" w="med" type="none"/>
                  <a:tailEnd len="med" w="med" type="none"/>
                </a:ln>
              </p:spPr>
            </p:cxnSp>
            <p:grpSp>
              <p:nvGrpSpPr>
                <p:cNvPr id="306" name="Google Shape;306;p17"/>
                <p:cNvGrpSpPr/>
                <p:nvPr/>
              </p:nvGrpSpPr>
              <p:grpSpPr>
                <a:xfrm>
                  <a:off x="198188" y="238450"/>
                  <a:ext cx="6866181" cy="450000"/>
                  <a:chOff x="198188" y="238450"/>
                  <a:chExt cx="6866181" cy="450000"/>
                </a:xfrm>
              </p:grpSpPr>
              <p:cxnSp>
                <p:nvCxnSpPr>
                  <p:cNvPr id="307" name="Google Shape;307;p17"/>
                  <p:cNvCxnSpPr>
                    <a:endCxn id="305" idx="0"/>
                  </p:cNvCxnSpPr>
                  <p:nvPr/>
                </p:nvCxnSpPr>
                <p:spPr>
                  <a:xfrm rot="10800000">
                    <a:off x="421769" y="238673"/>
                    <a:ext cx="6642600" cy="0"/>
                  </a:xfrm>
                  <a:prstGeom prst="straightConnector1">
                    <a:avLst/>
                  </a:prstGeom>
                  <a:noFill/>
                  <a:ln cap="flat" cmpd="sng" w="19050">
                    <a:solidFill>
                      <a:schemeClr val="lt2"/>
                    </a:solidFill>
                    <a:prstDash val="solid"/>
                    <a:round/>
                    <a:headEnd len="med" w="med" type="none"/>
                    <a:tailEnd len="med" w="med" type="none"/>
                  </a:ln>
                </p:spPr>
              </p:cxnSp>
              <p:sp>
                <p:nvSpPr>
                  <p:cNvPr id="305" name="Google Shape;305;p17"/>
                  <p:cNvSpPr/>
                  <p:nvPr/>
                </p:nvSpPr>
                <p:spPr>
                  <a:xfrm flipH="1" rot="10800000">
                    <a:off x="198188" y="238450"/>
                    <a:ext cx="468000" cy="450000"/>
                  </a:xfrm>
                  <a:prstGeom prst="arc">
                    <a:avLst>
                      <a:gd fmla="val 5559232" name="adj1"/>
                      <a:gd fmla="val 10832266" name="adj2"/>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cxnSp>
          <p:nvCxnSpPr>
            <p:cNvPr id="308" name="Google Shape;308;p17"/>
            <p:cNvCxnSpPr/>
            <p:nvPr/>
          </p:nvCxnSpPr>
          <p:spPr>
            <a:xfrm flipH="1">
              <a:off x="8694150" y="243425"/>
              <a:ext cx="2700" cy="4446300"/>
            </a:xfrm>
            <a:prstGeom prst="straightConnector1">
              <a:avLst/>
            </a:prstGeom>
            <a:noFill/>
            <a:ln cap="flat" cmpd="sng" w="19050">
              <a:solidFill>
                <a:schemeClr val="lt2"/>
              </a:solidFill>
              <a:prstDash val="solid"/>
              <a:round/>
              <a:headEnd len="med" w="med" type="none"/>
              <a:tailEnd len="med" w="med" type="oval"/>
            </a:ln>
          </p:spPr>
        </p:cxnSp>
        <p:grpSp>
          <p:nvGrpSpPr>
            <p:cNvPr id="309" name="Google Shape;309;p17"/>
            <p:cNvGrpSpPr/>
            <p:nvPr/>
          </p:nvGrpSpPr>
          <p:grpSpPr>
            <a:xfrm flipH="1" rot="-5400000">
              <a:off x="7685197" y="69693"/>
              <a:ext cx="321172" cy="650985"/>
              <a:chOff x="194275" y="3875835"/>
              <a:chExt cx="321172" cy="650985"/>
            </a:xfrm>
          </p:grpSpPr>
          <p:grpSp>
            <p:nvGrpSpPr>
              <p:cNvPr id="310" name="Google Shape;310;p17"/>
              <p:cNvGrpSpPr/>
              <p:nvPr/>
            </p:nvGrpSpPr>
            <p:grpSpPr>
              <a:xfrm flipH="1" rot="10800000">
                <a:off x="198667" y="4058168"/>
                <a:ext cx="316780" cy="94071"/>
                <a:chOff x="-905858" y="2556962"/>
                <a:chExt cx="316780" cy="94071"/>
              </a:xfrm>
            </p:grpSpPr>
            <p:sp>
              <p:nvSpPr>
                <p:cNvPr id="311" name="Google Shape;311;p17"/>
                <p:cNvSpPr/>
                <p:nvPr/>
              </p:nvSpPr>
              <p:spPr>
                <a:xfrm>
                  <a:off x="-905858" y="2594505"/>
                  <a:ext cx="235035" cy="18984"/>
                </a:xfrm>
                <a:custGeom>
                  <a:rect b="b" l="l" r="r" t="t"/>
                  <a:pathLst>
                    <a:path extrusionOk="0" h="134" w="1659">
                      <a:moveTo>
                        <a:pt x="1" y="1"/>
                      </a:moveTo>
                      <a:lnTo>
                        <a:pt x="1" y="133"/>
                      </a:lnTo>
                      <a:lnTo>
                        <a:pt x="1658" y="133"/>
                      </a:lnTo>
                      <a:lnTo>
                        <a:pt x="1658"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7"/>
                <p:cNvSpPr/>
                <p:nvPr/>
              </p:nvSpPr>
              <p:spPr>
                <a:xfrm>
                  <a:off x="-683149" y="2556962"/>
                  <a:ext cx="94071" cy="94071"/>
                </a:xfrm>
                <a:custGeom>
                  <a:rect b="b" l="l" r="r" t="t"/>
                  <a:pathLst>
                    <a:path extrusionOk="0" h="664" w="664">
                      <a:moveTo>
                        <a:pt x="332" y="133"/>
                      </a:moveTo>
                      <a:cubicBezTo>
                        <a:pt x="441" y="133"/>
                        <a:pt x="531" y="223"/>
                        <a:pt x="531" y="332"/>
                      </a:cubicBezTo>
                      <a:cubicBezTo>
                        <a:pt x="531" y="441"/>
                        <a:pt x="441" y="531"/>
                        <a:pt x="332" y="531"/>
                      </a:cubicBezTo>
                      <a:cubicBezTo>
                        <a:pt x="223" y="531"/>
                        <a:pt x="133" y="441"/>
                        <a:pt x="133" y="332"/>
                      </a:cubicBezTo>
                      <a:cubicBezTo>
                        <a:pt x="133" y="223"/>
                        <a:pt x="223" y="133"/>
                        <a:pt x="332" y="133"/>
                      </a:cubicBezTo>
                      <a:close/>
                      <a:moveTo>
                        <a:pt x="332" y="0"/>
                      </a:moveTo>
                      <a:cubicBezTo>
                        <a:pt x="149" y="0"/>
                        <a:pt x="1" y="149"/>
                        <a:pt x="1" y="332"/>
                      </a:cubicBezTo>
                      <a:cubicBezTo>
                        <a:pt x="1" y="515"/>
                        <a:pt x="149" y="663"/>
                        <a:pt x="332" y="663"/>
                      </a:cubicBezTo>
                      <a:cubicBezTo>
                        <a:pt x="515" y="663"/>
                        <a:pt x="663" y="515"/>
                        <a:pt x="663" y="332"/>
                      </a:cubicBezTo>
                      <a:cubicBezTo>
                        <a:pt x="663" y="149"/>
                        <a:pt x="515" y="0"/>
                        <a:pt x="332"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3" name="Google Shape;313;p17"/>
              <p:cNvGrpSpPr/>
              <p:nvPr/>
            </p:nvGrpSpPr>
            <p:grpSpPr>
              <a:xfrm flipH="1" rot="10800000">
                <a:off x="202067" y="3875835"/>
                <a:ext cx="313380" cy="94071"/>
                <a:chOff x="-902458" y="2739294"/>
                <a:chExt cx="313380" cy="94071"/>
              </a:xfrm>
            </p:grpSpPr>
            <p:sp>
              <p:nvSpPr>
                <p:cNvPr id="314" name="Google Shape;314;p17"/>
                <p:cNvSpPr/>
                <p:nvPr/>
              </p:nvSpPr>
              <p:spPr>
                <a:xfrm>
                  <a:off x="-683149" y="2739294"/>
                  <a:ext cx="94071" cy="94071"/>
                </a:xfrm>
                <a:custGeom>
                  <a:rect b="b" l="l" r="r" t="t"/>
                  <a:pathLst>
                    <a:path extrusionOk="0" h="664" w="664">
                      <a:moveTo>
                        <a:pt x="332" y="133"/>
                      </a:moveTo>
                      <a:cubicBezTo>
                        <a:pt x="441" y="133"/>
                        <a:pt x="531" y="223"/>
                        <a:pt x="531" y="332"/>
                      </a:cubicBezTo>
                      <a:cubicBezTo>
                        <a:pt x="531" y="441"/>
                        <a:pt x="441" y="527"/>
                        <a:pt x="332" y="527"/>
                      </a:cubicBezTo>
                      <a:cubicBezTo>
                        <a:pt x="223" y="527"/>
                        <a:pt x="133" y="441"/>
                        <a:pt x="133" y="332"/>
                      </a:cubicBezTo>
                      <a:cubicBezTo>
                        <a:pt x="133" y="223"/>
                        <a:pt x="223" y="133"/>
                        <a:pt x="332" y="133"/>
                      </a:cubicBezTo>
                      <a:close/>
                      <a:moveTo>
                        <a:pt x="332" y="0"/>
                      </a:moveTo>
                      <a:cubicBezTo>
                        <a:pt x="149" y="0"/>
                        <a:pt x="1" y="148"/>
                        <a:pt x="1" y="332"/>
                      </a:cubicBezTo>
                      <a:cubicBezTo>
                        <a:pt x="1" y="515"/>
                        <a:pt x="149" y="663"/>
                        <a:pt x="332" y="663"/>
                      </a:cubicBezTo>
                      <a:cubicBezTo>
                        <a:pt x="515" y="663"/>
                        <a:pt x="663" y="515"/>
                        <a:pt x="663" y="332"/>
                      </a:cubicBezTo>
                      <a:cubicBezTo>
                        <a:pt x="663" y="148"/>
                        <a:pt x="515" y="0"/>
                        <a:pt x="332"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7"/>
                <p:cNvSpPr/>
                <p:nvPr/>
              </p:nvSpPr>
              <p:spPr>
                <a:xfrm>
                  <a:off x="-902458" y="2776838"/>
                  <a:ext cx="231635" cy="18984"/>
                </a:xfrm>
                <a:custGeom>
                  <a:rect b="b" l="l" r="r" t="t"/>
                  <a:pathLst>
                    <a:path extrusionOk="0" h="134" w="1635">
                      <a:moveTo>
                        <a:pt x="0" y="0"/>
                      </a:moveTo>
                      <a:lnTo>
                        <a:pt x="0" y="133"/>
                      </a:lnTo>
                      <a:lnTo>
                        <a:pt x="1634" y="133"/>
                      </a:lnTo>
                      <a:lnTo>
                        <a:pt x="1634"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6" name="Google Shape;316;p17"/>
              <p:cNvGrpSpPr/>
              <p:nvPr/>
            </p:nvGrpSpPr>
            <p:grpSpPr>
              <a:xfrm flipH="1" rot="10800000">
                <a:off x="194275" y="4432750"/>
                <a:ext cx="316780" cy="94071"/>
                <a:chOff x="-910250" y="2182380"/>
                <a:chExt cx="316780" cy="94071"/>
              </a:xfrm>
            </p:grpSpPr>
            <p:sp>
              <p:nvSpPr>
                <p:cNvPr id="317" name="Google Shape;317;p17"/>
                <p:cNvSpPr/>
                <p:nvPr/>
              </p:nvSpPr>
              <p:spPr>
                <a:xfrm>
                  <a:off x="-910250" y="2219923"/>
                  <a:ext cx="235035" cy="18984"/>
                </a:xfrm>
                <a:custGeom>
                  <a:rect b="b" l="l" r="r" t="t"/>
                  <a:pathLst>
                    <a:path extrusionOk="0" h="134" w="1659">
                      <a:moveTo>
                        <a:pt x="1" y="1"/>
                      </a:moveTo>
                      <a:lnTo>
                        <a:pt x="1" y="133"/>
                      </a:lnTo>
                      <a:lnTo>
                        <a:pt x="1658" y="133"/>
                      </a:lnTo>
                      <a:lnTo>
                        <a:pt x="1658"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7"/>
                <p:cNvSpPr/>
                <p:nvPr/>
              </p:nvSpPr>
              <p:spPr>
                <a:xfrm>
                  <a:off x="-688108" y="2182380"/>
                  <a:ext cx="94637" cy="94071"/>
                </a:xfrm>
                <a:custGeom>
                  <a:rect b="b" l="l" r="r" t="t"/>
                  <a:pathLst>
                    <a:path extrusionOk="0" h="664" w="668">
                      <a:moveTo>
                        <a:pt x="332" y="137"/>
                      </a:moveTo>
                      <a:cubicBezTo>
                        <a:pt x="445" y="137"/>
                        <a:pt x="531" y="223"/>
                        <a:pt x="531" y="332"/>
                      </a:cubicBezTo>
                      <a:cubicBezTo>
                        <a:pt x="531" y="441"/>
                        <a:pt x="445" y="531"/>
                        <a:pt x="332" y="531"/>
                      </a:cubicBezTo>
                      <a:cubicBezTo>
                        <a:pt x="223" y="531"/>
                        <a:pt x="137" y="441"/>
                        <a:pt x="137" y="332"/>
                      </a:cubicBezTo>
                      <a:cubicBezTo>
                        <a:pt x="137" y="223"/>
                        <a:pt x="227" y="137"/>
                        <a:pt x="332" y="137"/>
                      </a:cubicBezTo>
                      <a:close/>
                      <a:moveTo>
                        <a:pt x="332" y="1"/>
                      </a:moveTo>
                      <a:cubicBezTo>
                        <a:pt x="149" y="1"/>
                        <a:pt x="0" y="149"/>
                        <a:pt x="0" y="332"/>
                      </a:cubicBezTo>
                      <a:cubicBezTo>
                        <a:pt x="0" y="515"/>
                        <a:pt x="153" y="663"/>
                        <a:pt x="332" y="663"/>
                      </a:cubicBezTo>
                      <a:cubicBezTo>
                        <a:pt x="519" y="663"/>
                        <a:pt x="667" y="515"/>
                        <a:pt x="667" y="332"/>
                      </a:cubicBezTo>
                      <a:cubicBezTo>
                        <a:pt x="667" y="149"/>
                        <a:pt x="519" y="1"/>
                        <a:pt x="332" y="1"/>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9" name="Google Shape;319;p17"/>
              <p:cNvGrpSpPr/>
              <p:nvPr/>
            </p:nvGrpSpPr>
            <p:grpSpPr>
              <a:xfrm flipH="1" rot="10800000">
                <a:off x="197675" y="4250417"/>
                <a:ext cx="313380" cy="94071"/>
                <a:chOff x="-906850" y="2364712"/>
                <a:chExt cx="313380" cy="94071"/>
              </a:xfrm>
            </p:grpSpPr>
            <p:sp>
              <p:nvSpPr>
                <p:cNvPr id="320" name="Google Shape;320;p17"/>
                <p:cNvSpPr/>
                <p:nvPr/>
              </p:nvSpPr>
              <p:spPr>
                <a:xfrm>
                  <a:off x="-688108" y="2364712"/>
                  <a:ext cx="94637" cy="94071"/>
                </a:xfrm>
                <a:custGeom>
                  <a:rect b="b" l="l" r="r" t="t"/>
                  <a:pathLst>
                    <a:path extrusionOk="0" h="664" w="668">
                      <a:moveTo>
                        <a:pt x="332" y="133"/>
                      </a:moveTo>
                      <a:cubicBezTo>
                        <a:pt x="445" y="133"/>
                        <a:pt x="531" y="223"/>
                        <a:pt x="531" y="332"/>
                      </a:cubicBezTo>
                      <a:cubicBezTo>
                        <a:pt x="531" y="441"/>
                        <a:pt x="445" y="531"/>
                        <a:pt x="332" y="531"/>
                      </a:cubicBezTo>
                      <a:cubicBezTo>
                        <a:pt x="223" y="531"/>
                        <a:pt x="137" y="441"/>
                        <a:pt x="137" y="332"/>
                      </a:cubicBezTo>
                      <a:cubicBezTo>
                        <a:pt x="137" y="223"/>
                        <a:pt x="227" y="133"/>
                        <a:pt x="332" y="133"/>
                      </a:cubicBezTo>
                      <a:close/>
                      <a:moveTo>
                        <a:pt x="332" y="0"/>
                      </a:moveTo>
                      <a:cubicBezTo>
                        <a:pt x="149" y="0"/>
                        <a:pt x="0" y="149"/>
                        <a:pt x="0" y="332"/>
                      </a:cubicBezTo>
                      <a:cubicBezTo>
                        <a:pt x="0" y="515"/>
                        <a:pt x="153" y="663"/>
                        <a:pt x="332" y="663"/>
                      </a:cubicBezTo>
                      <a:cubicBezTo>
                        <a:pt x="519" y="663"/>
                        <a:pt x="667" y="515"/>
                        <a:pt x="667" y="332"/>
                      </a:cubicBezTo>
                      <a:cubicBezTo>
                        <a:pt x="667" y="149"/>
                        <a:pt x="519" y="0"/>
                        <a:pt x="332"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7"/>
                <p:cNvSpPr/>
                <p:nvPr/>
              </p:nvSpPr>
              <p:spPr>
                <a:xfrm>
                  <a:off x="-906850" y="2402256"/>
                  <a:ext cx="231635" cy="18984"/>
                </a:xfrm>
                <a:custGeom>
                  <a:rect b="b" l="l" r="r" t="t"/>
                  <a:pathLst>
                    <a:path extrusionOk="0" h="134" w="1635">
                      <a:moveTo>
                        <a:pt x="0" y="1"/>
                      </a:moveTo>
                      <a:lnTo>
                        <a:pt x="0" y="133"/>
                      </a:lnTo>
                      <a:lnTo>
                        <a:pt x="1634" y="133"/>
                      </a:lnTo>
                      <a:lnTo>
                        <a:pt x="1634"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22" name="Google Shape;322;p17"/>
            <p:cNvGrpSpPr/>
            <p:nvPr/>
          </p:nvGrpSpPr>
          <p:grpSpPr>
            <a:xfrm rot="-5400000">
              <a:off x="4318866" y="4247247"/>
              <a:ext cx="506269" cy="796877"/>
              <a:chOff x="-2134757" y="1014559"/>
              <a:chExt cx="506269" cy="796877"/>
            </a:xfrm>
          </p:grpSpPr>
          <p:sp>
            <p:nvSpPr>
              <p:cNvPr id="323" name="Google Shape;323;p17"/>
              <p:cNvSpPr/>
              <p:nvPr/>
            </p:nvSpPr>
            <p:spPr>
              <a:xfrm rot="5400000">
                <a:off x="-1720646" y="1719279"/>
                <a:ext cx="92556" cy="91758"/>
              </a:xfrm>
              <a:custGeom>
                <a:rect b="b" l="l" r="r" t="t"/>
                <a:pathLst>
                  <a:path extrusionOk="0" h="574" w="579">
                    <a:moveTo>
                      <a:pt x="290" y="121"/>
                    </a:moveTo>
                    <a:cubicBezTo>
                      <a:pt x="379" y="121"/>
                      <a:pt x="453" y="196"/>
                      <a:pt x="453" y="289"/>
                    </a:cubicBezTo>
                    <a:cubicBezTo>
                      <a:pt x="453" y="379"/>
                      <a:pt x="379" y="453"/>
                      <a:pt x="290" y="453"/>
                    </a:cubicBezTo>
                    <a:cubicBezTo>
                      <a:pt x="200" y="453"/>
                      <a:pt x="126" y="379"/>
                      <a:pt x="126" y="289"/>
                    </a:cubicBezTo>
                    <a:cubicBezTo>
                      <a:pt x="126" y="196"/>
                      <a:pt x="200" y="121"/>
                      <a:pt x="290" y="121"/>
                    </a:cubicBezTo>
                    <a:close/>
                    <a:moveTo>
                      <a:pt x="290" y="1"/>
                    </a:moveTo>
                    <a:cubicBezTo>
                      <a:pt x="130" y="1"/>
                      <a:pt x="1" y="129"/>
                      <a:pt x="1" y="289"/>
                    </a:cubicBezTo>
                    <a:cubicBezTo>
                      <a:pt x="1" y="445"/>
                      <a:pt x="130" y="574"/>
                      <a:pt x="290" y="574"/>
                    </a:cubicBezTo>
                    <a:cubicBezTo>
                      <a:pt x="449" y="574"/>
                      <a:pt x="578" y="445"/>
                      <a:pt x="578" y="289"/>
                    </a:cubicBezTo>
                    <a:cubicBezTo>
                      <a:pt x="578" y="129"/>
                      <a:pt x="449" y="1"/>
                      <a:pt x="29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7"/>
              <p:cNvSpPr/>
              <p:nvPr/>
            </p:nvSpPr>
            <p:spPr>
              <a:xfrm rot="5400000">
                <a:off x="-1931258" y="1372631"/>
                <a:ext cx="20142" cy="427139"/>
              </a:xfrm>
              <a:custGeom>
                <a:rect b="b" l="l" r="r" t="t"/>
                <a:pathLst>
                  <a:path extrusionOk="0" h="2672" w="126">
                    <a:moveTo>
                      <a:pt x="1" y="1"/>
                    </a:moveTo>
                    <a:lnTo>
                      <a:pt x="1" y="2672"/>
                    </a:lnTo>
                    <a:lnTo>
                      <a:pt x="126" y="2672"/>
                    </a:lnTo>
                    <a:lnTo>
                      <a:pt x="12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7"/>
              <p:cNvSpPr/>
              <p:nvPr/>
            </p:nvSpPr>
            <p:spPr>
              <a:xfrm rot="5400000">
                <a:off x="-1720566" y="1540321"/>
                <a:ext cx="92396" cy="91758"/>
              </a:xfrm>
              <a:custGeom>
                <a:rect b="b" l="l" r="r" t="t"/>
                <a:pathLst>
                  <a:path extrusionOk="0" h="574" w="578">
                    <a:moveTo>
                      <a:pt x="289" y="121"/>
                    </a:moveTo>
                    <a:cubicBezTo>
                      <a:pt x="379" y="121"/>
                      <a:pt x="453" y="196"/>
                      <a:pt x="453" y="289"/>
                    </a:cubicBezTo>
                    <a:cubicBezTo>
                      <a:pt x="453" y="379"/>
                      <a:pt x="379" y="453"/>
                      <a:pt x="289" y="453"/>
                    </a:cubicBezTo>
                    <a:cubicBezTo>
                      <a:pt x="200" y="453"/>
                      <a:pt x="126" y="379"/>
                      <a:pt x="126" y="289"/>
                    </a:cubicBezTo>
                    <a:cubicBezTo>
                      <a:pt x="126" y="196"/>
                      <a:pt x="200" y="121"/>
                      <a:pt x="289" y="121"/>
                    </a:cubicBezTo>
                    <a:close/>
                    <a:moveTo>
                      <a:pt x="289" y="1"/>
                    </a:moveTo>
                    <a:cubicBezTo>
                      <a:pt x="129" y="1"/>
                      <a:pt x="1" y="129"/>
                      <a:pt x="1" y="289"/>
                    </a:cubicBezTo>
                    <a:cubicBezTo>
                      <a:pt x="1" y="445"/>
                      <a:pt x="129" y="574"/>
                      <a:pt x="289" y="574"/>
                    </a:cubicBezTo>
                    <a:cubicBezTo>
                      <a:pt x="449" y="574"/>
                      <a:pt x="578" y="445"/>
                      <a:pt x="578" y="289"/>
                    </a:cubicBezTo>
                    <a:cubicBezTo>
                      <a:pt x="578" y="129"/>
                      <a:pt x="449" y="1"/>
                      <a:pt x="28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7"/>
              <p:cNvSpPr/>
              <p:nvPr/>
            </p:nvSpPr>
            <p:spPr>
              <a:xfrm rot="5400000">
                <a:off x="-1930939" y="1197270"/>
                <a:ext cx="19502" cy="427139"/>
              </a:xfrm>
              <a:custGeom>
                <a:rect b="b" l="l" r="r" t="t"/>
                <a:pathLst>
                  <a:path extrusionOk="0" h="2672" w="122">
                    <a:moveTo>
                      <a:pt x="0" y="1"/>
                    </a:moveTo>
                    <a:lnTo>
                      <a:pt x="0" y="2672"/>
                    </a:lnTo>
                    <a:lnTo>
                      <a:pt x="121" y="2672"/>
                    </a:lnTo>
                    <a:lnTo>
                      <a:pt x="12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7"/>
              <p:cNvSpPr/>
              <p:nvPr/>
            </p:nvSpPr>
            <p:spPr>
              <a:xfrm rot="5400000">
                <a:off x="-1720326" y="1364881"/>
                <a:ext cx="91917" cy="91758"/>
              </a:xfrm>
              <a:custGeom>
                <a:rect b="b" l="l" r="r" t="t"/>
                <a:pathLst>
                  <a:path extrusionOk="0" h="574" w="575">
                    <a:moveTo>
                      <a:pt x="286" y="121"/>
                    </a:moveTo>
                    <a:cubicBezTo>
                      <a:pt x="379" y="121"/>
                      <a:pt x="453" y="196"/>
                      <a:pt x="453" y="289"/>
                    </a:cubicBezTo>
                    <a:cubicBezTo>
                      <a:pt x="453" y="379"/>
                      <a:pt x="379" y="453"/>
                      <a:pt x="286" y="453"/>
                    </a:cubicBezTo>
                    <a:cubicBezTo>
                      <a:pt x="196" y="453"/>
                      <a:pt x="122" y="379"/>
                      <a:pt x="122" y="289"/>
                    </a:cubicBezTo>
                    <a:cubicBezTo>
                      <a:pt x="122" y="196"/>
                      <a:pt x="196" y="121"/>
                      <a:pt x="286" y="121"/>
                    </a:cubicBezTo>
                    <a:close/>
                    <a:moveTo>
                      <a:pt x="286" y="1"/>
                    </a:moveTo>
                    <a:cubicBezTo>
                      <a:pt x="130" y="1"/>
                      <a:pt x="1" y="129"/>
                      <a:pt x="1" y="289"/>
                    </a:cubicBezTo>
                    <a:cubicBezTo>
                      <a:pt x="1" y="445"/>
                      <a:pt x="130" y="574"/>
                      <a:pt x="286" y="574"/>
                    </a:cubicBezTo>
                    <a:cubicBezTo>
                      <a:pt x="446" y="574"/>
                      <a:pt x="574" y="445"/>
                      <a:pt x="574" y="289"/>
                    </a:cubicBezTo>
                    <a:cubicBezTo>
                      <a:pt x="574" y="129"/>
                      <a:pt x="446" y="1"/>
                      <a:pt x="28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7"/>
              <p:cNvSpPr/>
              <p:nvPr/>
            </p:nvSpPr>
            <p:spPr>
              <a:xfrm rot="5400000">
                <a:off x="-1930939" y="1022069"/>
                <a:ext cx="19502" cy="427139"/>
              </a:xfrm>
              <a:custGeom>
                <a:rect b="b" l="l" r="r" t="t"/>
                <a:pathLst>
                  <a:path extrusionOk="0" h="2672" w="122">
                    <a:moveTo>
                      <a:pt x="0" y="1"/>
                    </a:moveTo>
                    <a:lnTo>
                      <a:pt x="0" y="2672"/>
                    </a:lnTo>
                    <a:lnTo>
                      <a:pt x="121" y="2672"/>
                    </a:lnTo>
                    <a:lnTo>
                      <a:pt x="12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7"/>
              <p:cNvSpPr/>
              <p:nvPr/>
            </p:nvSpPr>
            <p:spPr>
              <a:xfrm rot="5400000">
                <a:off x="-1720246" y="1189120"/>
                <a:ext cx="91757" cy="91758"/>
              </a:xfrm>
              <a:custGeom>
                <a:rect b="b" l="l" r="r" t="t"/>
                <a:pathLst>
                  <a:path extrusionOk="0" h="574" w="574">
                    <a:moveTo>
                      <a:pt x="285" y="121"/>
                    </a:moveTo>
                    <a:cubicBezTo>
                      <a:pt x="379" y="121"/>
                      <a:pt x="453" y="196"/>
                      <a:pt x="453" y="289"/>
                    </a:cubicBezTo>
                    <a:cubicBezTo>
                      <a:pt x="453" y="379"/>
                      <a:pt x="379" y="453"/>
                      <a:pt x="285" y="453"/>
                    </a:cubicBezTo>
                    <a:cubicBezTo>
                      <a:pt x="195" y="453"/>
                      <a:pt x="121" y="379"/>
                      <a:pt x="121" y="289"/>
                    </a:cubicBezTo>
                    <a:cubicBezTo>
                      <a:pt x="121" y="196"/>
                      <a:pt x="195" y="121"/>
                      <a:pt x="285" y="121"/>
                    </a:cubicBezTo>
                    <a:close/>
                    <a:moveTo>
                      <a:pt x="285" y="1"/>
                    </a:moveTo>
                    <a:cubicBezTo>
                      <a:pt x="129" y="1"/>
                      <a:pt x="0" y="129"/>
                      <a:pt x="0" y="289"/>
                    </a:cubicBezTo>
                    <a:cubicBezTo>
                      <a:pt x="0" y="445"/>
                      <a:pt x="129" y="574"/>
                      <a:pt x="285" y="574"/>
                    </a:cubicBezTo>
                    <a:cubicBezTo>
                      <a:pt x="445" y="574"/>
                      <a:pt x="574" y="445"/>
                      <a:pt x="574" y="289"/>
                    </a:cubicBezTo>
                    <a:cubicBezTo>
                      <a:pt x="574" y="129"/>
                      <a:pt x="445" y="1"/>
                      <a:pt x="2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7"/>
              <p:cNvSpPr/>
              <p:nvPr/>
            </p:nvSpPr>
            <p:spPr>
              <a:xfrm rot="5400000">
                <a:off x="-1932537" y="1549750"/>
                <a:ext cx="19502" cy="423942"/>
              </a:xfrm>
              <a:custGeom>
                <a:rect b="b" l="l" r="r" t="t"/>
                <a:pathLst>
                  <a:path extrusionOk="0" h="2652" w="122">
                    <a:moveTo>
                      <a:pt x="1" y="0"/>
                    </a:moveTo>
                    <a:lnTo>
                      <a:pt x="1" y="2652"/>
                    </a:lnTo>
                    <a:lnTo>
                      <a:pt x="122" y="2652"/>
                    </a:lnTo>
                    <a:lnTo>
                      <a:pt x="12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7"/>
              <p:cNvSpPr/>
              <p:nvPr/>
            </p:nvSpPr>
            <p:spPr>
              <a:xfrm rot="5400000">
                <a:off x="-1930939" y="846868"/>
                <a:ext cx="19502" cy="427139"/>
              </a:xfrm>
              <a:custGeom>
                <a:rect b="b" l="l" r="r" t="t"/>
                <a:pathLst>
                  <a:path extrusionOk="0" h="2672" w="122">
                    <a:moveTo>
                      <a:pt x="1" y="1"/>
                    </a:moveTo>
                    <a:lnTo>
                      <a:pt x="1" y="2672"/>
                    </a:lnTo>
                    <a:lnTo>
                      <a:pt x="121" y="2672"/>
                    </a:lnTo>
                    <a:lnTo>
                      <a:pt x="12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7"/>
              <p:cNvSpPr/>
              <p:nvPr/>
            </p:nvSpPr>
            <p:spPr>
              <a:xfrm rot="5400000">
                <a:off x="-1720246" y="1014558"/>
                <a:ext cx="91757" cy="91758"/>
              </a:xfrm>
              <a:custGeom>
                <a:rect b="b" l="l" r="r" t="t"/>
                <a:pathLst>
                  <a:path extrusionOk="0" h="574" w="574">
                    <a:moveTo>
                      <a:pt x="285" y="121"/>
                    </a:moveTo>
                    <a:cubicBezTo>
                      <a:pt x="379" y="121"/>
                      <a:pt x="453" y="196"/>
                      <a:pt x="453" y="289"/>
                    </a:cubicBezTo>
                    <a:cubicBezTo>
                      <a:pt x="453" y="379"/>
                      <a:pt x="379" y="453"/>
                      <a:pt x="285" y="453"/>
                    </a:cubicBezTo>
                    <a:cubicBezTo>
                      <a:pt x="195" y="453"/>
                      <a:pt x="121" y="379"/>
                      <a:pt x="121" y="289"/>
                    </a:cubicBezTo>
                    <a:cubicBezTo>
                      <a:pt x="121" y="196"/>
                      <a:pt x="195" y="121"/>
                      <a:pt x="285" y="121"/>
                    </a:cubicBezTo>
                    <a:close/>
                    <a:moveTo>
                      <a:pt x="285" y="1"/>
                    </a:moveTo>
                    <a:cubicBezTo>
                      <a:pt x="129" y="1"/>
                      <a:pt x="0" y="129"/>
                      <a:pt x="0" y="289"/>
                    </a:cubicBezTo>
                    <a:cubicBezTo>
                      <a:pt x="0" y="445"/>
                      <a:pt x="129" y="574"/>
                      <a:pt x="285" y="574"/>
                    </a:cubicBezTo>
                    <a:cubicBezTo>
                      <a:pt x="445" y="574"/>
                      <a:pt x="574" y="445"/>
                      <a:pt x="574" y="289"/>
                    </a:cubicBezTo>
                    <a:cubicBezTo>
                      <a:pt x="574" y="129"/>
                      <a:pt x="445" y="1"/>
                      <a:pt x="2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2" name="Google Shape;302;p17"/>
            <p:cNvSpPr/>
            <p:nvPr/>
          </p:nvSpPr>
          <p:spPr>
            <a:xfrm>
              <a:off x="8430813" y="4378235"/>
              <a:ext cx="526800" cy="5268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333" name="Shape 333"/>
        <p:cNvGrpSpPr/>
        <p:nvPr/>
      </p:nvGrpSpPr>
      <p:grpSpPr>
        <a:xfrm>
          <a:off x="0" y="0"/>
          <a:ext cx="0" cy="0"/>
          <a:chOff x="0" y="0"/>
          <a:chExt cx="0" cy="0"/>
        </a:xfrm>
      </p:grpSpPr>
      <p:pic>
        <p:nvPicPr>
          <p:cNvPr id="334" name="Google Shape;334;p18"/>
          <p:cNvPicPr preferRelativeResize="0"/>
          <p:nvPr/>
        </p:nvPicPr>
        <p:blipFill>
          <a:blip r:embed="rId2">
            <a:alphaModFix/>
          </a:blip>
          <a:stretch>
            <a:fillRect/>
          </a:stretch>
        </p:blipFill>
        <p:spPr>
          <a:xfrm>
            <a:off x="-24675" y="-13875"/>
            <a:ext cx="9193349" cy="5171249"/>
          </a:xfrm>
          <a:prstGeom prst="rect">
            <a:avLst/>
          </a:prstGeom>
          <a:noFill/>
          <a:ln>
            <a:noFill/>
          </a:ln>
        </p:spPr>
      </p:pic>
      <p:sp>
        <p:nvSpPr>
          <p:cNvPr id="335" name="Google Shape;335;p18"/>
          <p:cNvSpPr txBox="1"/>
          <p:nvPr>
            <p:ph type="title"/>
          </p:nvPr>
        </p:nvSpPr>
        <p:spPr>
          <a:xfrm>
            <a:off x="720000" y="445025"/>
            <a:ext cx="7704000" cy="572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3000"/>
              <a:buNone/>
              <a:defRPr>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36" name="Google Shape;336;p18"/>
          <p:cNvSpPr txBox="1"/>
          <p:nvPr>
            <p:ph idx="1" type="subTitle"/>
          </p:nvPr>
        </p:nvSpPr>
        <p:spPr>
          <a:xfrm>
            <a:off x="925575" y="1825102"/>
            <a:ext cx="3062400" cy="9549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solidFill>
                  <a:schemeClr val="lt1"/>
                </a:solidFill>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37" name="Google Shape;337;p18"/>
          <p:cNvSpPr txBox="1"/>
          <p:nvPr>
            <p:ph idx="2" type="subTitle"/>
          </p:nvPr>
        </p:nvSpPr>
        <p:spPr>
          <a:xfrm>
            <a:off x="5232178" y="1825102"/>
            <a:ext cx="3062400" cy="9549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solidFill>
                  <a:schemeClr val="lt1"/>
                </a:solidFill>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38" name="Google Shape;338;p18"/>
          <p:cNvSpPr txBox="1"/>
          <p:nvPr>
            <p:ph idx="3" type="subTitle"/>
          </p:nvPr>
        </p:nvSpPr>
        <p:spPr>
          <a:xfrm>
            <a:off x="925575" y="3510078"/>
            <a:ext cx="3062400" cy="9549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solidFill>
                  <a:schemeClr val="lt1"/>
                </a:solidFill>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39" name="Google Shape;339;p18"/>
          <p:cNvSpPr txBox="1"/>
          <p:nvPr>
            <p:ph idx="4" type="subTitle"/>
          </p:nvPr>
        </p:nvSpPr>
        <p:spPr>
          <a:xfrm>
            <a:off x="5232178" y="3510078"/>
            <a:ext cx="3062400" cy="9549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solidFill>
                  <a:schemeClr val="lt1"/>
                </a:solidFill>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40" name="Google Shape;340;p18"/>
          <p:cNvSpPr txBox="1"/>
          <p:nvPr>
            <p:ph idx="5" type="subTitle"/>
          </p:nvPr>
        </p:nvSpPr>
        <p:spPr>
          <a:xfrm>
            <a:off x="925576" y="1490875"/>
            <a:ext cx="3062400" cy="3972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2000">
                <a:solidFill>
                  <a:schemeClr val="lt2"/>
                </a:solidFill>
                <a:latin typeface="DM Sans Black"/>
                <a:ea typeface="DM Sans Black"/>
                <a:cs typeface="DM Sans Black"/>
                <a:sym typeface="DM Sans Black"/>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341" name="Google Shape;341;p18"/>
          <p:cNvSpPr txBox="1"/>
          <p:nvPr>
            <p:ph idx="6" type="subTitle"/>
          </p:nvPr>
        </p:nvSpPr>
        <p:spPr>
          <a:xfrm>
            <a:off x="925576" y="3175722"/>
            <a:ext cx="3062400" cy="3972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2000">
                <a:solidFill>
                  <a:schemeClr val="lt2"/>
                </a:solidFill>
                <a:latin typeface="DM Sans Black"/>
                <a:ea typeface="DM Sans Black"/>
                <a:cs typeface="DM Sans Black"/>
                <a:sym typeface="DM Sans Black"/>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342" name="Google Shape;342;p18"/>
          <p:cNvSpPr txBox="1"/>
          <p:nvPr>
            <p:ph idx="7" type="subTitle"/>
          </p:nvPr>
        </p:nvSpPr>
        <p:spPr>
          <a:xfrm>
            <a:off x="5232150" y="1490875"/>
            <a:ext cx="3062400" cy="3972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2000">
                <a:solidFill>
                  <a:schemeClr val="lt2"/>
                </a:solidFill>
                <a:latin typeface="DM Sans Black"/>
                <a:ea typeface="DM Sans Black"/>
                <a:cs typeface="DM Sans Black"/>
                <a:sym typeface="DM Sans Black"/>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343" name="Google Shape;343;p18"/>
          <p:cNvSpPr txBox="1"/>
          <p:nvPr>
            <p:ph idx="8" type="subTitle"/>
          </p:nvPr>
        </p:nvSpPr>
        <p:spPr>
          <a:xfrm>
            <a:off x="5232150" y="3175722"/>
            <a:ext cx="3062400" cy="3972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2000">
                <a:solidFill>
                  <a:schemeClr val="lt2"/>
                </a:solidFill>
                <a:latin typeface="DM Sans Black"/>
                <a:ea typeface="DM Sans Black"/>
                <a:cs typeface="DM Sans Black"/>
                <a:sym typeface="DM Sans Black"/>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grpSp>
        <p:nvGrpSpPr>
          <p:cNvPr id="344" name="Google Shape;344;p18"/>
          <p:cNvGrpSpPr/>
          <p:nvPr/>
        </p:nvGrpSpPr>
        <p:grpSpPr>
          <a:xfrm>
            <a:off x="193046" y="238450"/>
            <a:ext cx="8752881" cy="4666600"/>
            <a:chOff x="193046" y="238450"/>
            <a:chExt cx="8752881" cy="4666600"/>
          </a:xfrm>
        </p:grpSpPr>
        <p:cxnSp>
          <p:nvCxnSpPr>
            <p:cNvPr id="345" name="Google Shape;345;p18"/>
            <p:cNvCxnSpPr>
              <a:endCxn id="346" idx="0"/>
            </p:cNvCxnSpPr>
            <p:nvPr/>
          </p:nvCxnSpPr>
          <p:spPr>
            <a:xfrm>
              <a:off x="193046" y="4904827"/>
              <a:ext cx="8529300" cy="0"/>
            </a:xfrm>
            <a:prstGeom prst="straightConnector1">
              <a:avLst/>
            </a:prstGeom>
            <a:noFill/>
            <a:ln cap="flat" cmpd="sng" w="19050">
              <a:solidFill>
                <a:schemeClr val="lt2"/>
              </a:solidFill>
              <a:prstDash val="solid"/>
              <a:round/>
              <a:headEnd len="med" w="med" type="none"/>
              <a:tailEnd len="med" w="med" type="none"/>
            </a:ln>
          </p:spPr>
        </p:cxnSp>
        <p:cxnSp>
          <p:nvCxnSpPr>
            <p:cNvPr id="347" name="Google Shape;347;p18"/>
            <p:cNvCxnSpPr>
              <a:endCxn id="348" idx="2"/>
            </p:cNvCxnSpPr>
            <p:nvPr/>
          </p:nvCxnSpPr>
          <p:spPr>
            <a:xfrm>
              <a:off x="2079601" y="239133"/>
              <a:ext cx="6614100" cy="0"/>
            </a:xfrm>
            <a:prstGeom prst="straightConnector1">
              <a:avLst/>
            </a:prstGeom>
            <a:noFill/>
            <a:ln cap="flat" cmpd="sng" w="19050">
              <a:solidFill>
                <a:schemeClr val="lt2"/>
              </a:solidFill>
              <a:prstDash val="solid"/>
              <a:round/>
              <a:headEnd len="med" w="med" type="none"/>
              <a:tailEnd len="med" w="med" type="none"/>
            </a:ln>
          </p:spPr>
        </p:cxnSp>
        <p:sp>
          <p:nvSpPr>
            <p:cNvPr id="346" name="Google Shape;346;p18"/>
            <p:cNvSpPr/>
            <p:nvPr/>
          </p:nvSpPr>
          <p:spPr>
            <a:xfrm flipH="1">
              <a:off x="8477927" y="4455050"/>
              <a:ext cx="468000" cy="450000"/>
            </a:xfrm>
            <a:prstGeom prst="arc">
              <a:avLst>
                <a:gd fmla="val 5559232" name="adj1"/>
                <a:gd fmla="val 10832266" name="adj2"/>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8"/>
            <p:cNvSpPr/>
            <p:nvPr/>
          </p:nvSpPr>
          <p:spPr>
            <a:xfrm flipH="1">
              <a:off x="8477914" y="238450"/>
              <a:ext cx="468000" cy="450000"/>
            </a:xfrm>
            <a:prstGeom prst="arc">
              <a:avLst>
                <a:gd fmla="val 10687769" name="adj1"/>
                <a:gd fmla="val 16478511" name="adj2"/>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9" name="Google Shape;349;p18"/>
            <p:cNvGrpSpPr/>
            <p:nvPr/>
          </p:nvGrpSpPr>
          <p:grpSpPr>
            <a:xfrm>
              <a:off x="8624593" y="471088"/>
              <a:ext cx="321187" cy="4206900"/>
              <a:chOff x="8624593" y="471088"/>
              <a:chExt cx="321187" cy="4206900"/>
            </a:xfrm>
          </p:grpSpPr>
          <p:cxnSp>
            <p:nvCxnSpPr>
              <p:cNvPr id="350" name="Google Shape;350;p18"/>
              <p:cNvCxnSpPr>
                <a:stCxn id="348" idx="0"/>
                <a:endCxn id="346" idx="2"/>
              </p:cNvCxnSpPr>
              <p:nvPr/>
            </p:nvCxnSpPr>
            <p:spPr>
              <a:xfrm>
                <a:off x="8945780" y="471088"/>
                <a:ext cx="0" cy="4206900"/>
              </a:xfrm>
              <a:prstGeom prst="straightConnector1">
                <a:avLst/>
              </a:prstGeom>
              <a:noFill/>
              <a:ln cap="flat" cmpd="sng" w="19050">
                <a:solidFill>
                  <a:schemeClr val="lt2"/>
                </a:solidFill>
                <a:prstDash val="solid"/>
                <a:round/>
                <a:headEnd len="med" w="med" type="none"/>
                <a:tailEnd len="med" w="med" type="none"/>
              </a:ln>
            </p:spPr>
          </p:cxnSp>
          <p:grpSp>
            <p:nvGrpSpPr>
              <p:cNvPr id="351" name="Google Shape;351;p18"/>
              <p:cNvGrpSpPr/>
              <p:nvPr/>
            </p:nvGrpSpPr>
            <p:grpSpPr>
              <a:xfrm flipH="1">
                <a:off x="8624593" y="2246257"/>
                <a:ext cx="321172" cy="650985"/>
                <a:chOff x="616350" y="1825105"/>
                <a:chExt cx="321172" cy="650985"/>
              </a:xfrm>
            </p:grpSpPr>
            <p:grpSp>
              <p:nvGrpSpPr>
                <p:cNvPr id="352" name="Google Shape;352;p18"/>
                <p:cNvGrpSpPr/>
                <p:nvPr/>
              </p:nvGrpSpPr>
              <p:grpSpPr>
                <a:xfrm>
                  <a:off x="616350" y="1825105"/>
                  <a:ext cx="316780" cy="94071"/>
                  <a:chOff x="-488175" y="3390805"/>
                  <a:chExt cx="316780" cy="94071"/>
                </a:xfrm>
              </p:grpSpPr>
              <p:sp>
                <p:nvSpPr>
                  <p:cNvPr id="353" name="Google Shape;353;p18"/>
                  <p:cNvSpPr/>
                  <p:nvPr/>
                </p:nvSpPr>
                <p:spPr>
                  <a:xfrm>
                    <a:off x="-488175" y="3428348"/>
                    <a:ext cx="235035" cy="18984"/>
                  </a:xfrm>
                  <a:custGeom>
                    <a:rect b="b" l="l" r="r" t="t"/>
                    <a:pathLst>
                      <a:path extrusionOk="0" h="134" w="1659">
                        <a:moveTo>
                          <a:pt x="1" y="1"/>
                        </a:moveTo>
                        <a:lnTo>
                          <a:pt x="1" y="133"/>
                        </a:lnTo>
                        <a:lnTo>
                          <a:pt x="1658" y="133"/>
                        </a:lnTo>
                        <a:lnTo>
                          <a:pt x="1658"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8"/>
                  <p:cNvSpPr/>
                  <p:nvPr/>
                </p:nvSpPr>
                <p:spPr>
                  <a:xfrm>
                    <a:off x="-266033" y="3390805"/>
                    <a:ext cx="94637" cy="94071"/>
                  </a:xfrm>
                  <a:custGeom>
                    <a:rect b="b" l="l" r="r" t="t"/>
                    <a:pathLst>
                      <a:path extrusionOk="0" h="664" w="668">
                        <a:moveTo>
                          <a:pt x="332" y="137"/>
                        </a:moveTo>
                        <a:cubicBezTo>
                          <a:pt x="445" y="137"/>
                          <a:pt x="531" y="223"/>
                          <a:pt x="531" y="332"/>
                        </a:cubicBezTo>
                        <a:cubicBezTo>
                          <a:pt x="531" y="441"/>
                          <a:pt x="445" y="531"/>
                          <a:pt x="332" y="531"/>
                        </a:cubicBezTo>
                        <a:cubicBezTo>
                          <a:pt x="223" y="531"/>
                          <a:pt x="137" y="441"/>
                          <a:pt x="137" y="332"/>
                        </a:cubicBezTo>
                        <a:cubicBezTo>
                          <a:pt x="137" y="223"/>
                          <a:pt x="227" y="137"/>
                          <a:pt x="332" y="137"/>
                        </a:cubicBezTo>
                        <a:close/>
                        <a:moveTo>
                          <a:pt x="332" y="1"/>
                        </a:moveTo>
                        <a:cubicBezTo>
                          <a:pt x="149" y="1"/>
                          <a:pt x="0" y="149"/>
                          <a:pt x="0" y="332"/>
                        </a:cubicBezTo>
                        <a:cubicBezTo>
                          <a:pt x="0" y="515"/>
                          <a:pt x="153" y="663"/>
                          <a:pt x="332" y="663"/>
                        </a:cubicBezTo>
                        <a:cubicBezTo>
                          <a:pt x="519" y="663"/>
                          <a:pt x="667" y="515"/>
                          <a:pt x="667" y="332"/>
                        </a:cubicBezTo>
                        <a:cubicBezTo>
                          <a:pt x="667" y="149"/>
                          <a:pt x="519" y="1"/>
                          <a:pt x="332" y="1"/>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5" name="Google Shape;355;p18"/>
                <p:cNvGrpSpPr/>
                <p:nvPr/>
              </p:nvGrpSpPr>
              <p:grpSpPr>
                <a:xfrm>
                  <a:off x="619750" y="2007437"/>
                  <a:ext cx="313380" cy="94071"/>
                  <a:chOff x="-484775" y="3573137"/>
                  <a:chExt cx="313380" cy="94071"/>
                </a:xfrm>
              </p:grpSpPr>
              <p:sp>
                <p:nvSpPr>
                  <p:cNvPr id="356" name="Google Shape;356;p18"/>
                  <p:cNvSpPr/>
                  <p:nvPr/>
                </p:nvSpPr>
                <p:spPr>
                  <a:xfrm>
                    <a:off x="-266033" y="3573137"/>
                    <a:ext cx="94637" cy="94071"/>
                  </a:xfrm>
                  <a:custGeom>
                    <a:rect b="b" l="l" r="r" t="t"/>
                    <a:pathLst>
                      <a:path extrusionOk="0" h="664" w="668">
                        <a:moveTo>
                          <a:pt x="332" y="133"/>
                        </a:moveTo>
                        <a:cubicBezTo>
                          <a:pt x="445" y="133"/>
                          <a:pt x="531" y="223"/>
                          <a:pt x="531" y="332"/>
                        </a:cubicBezTo>
                        <a:cubicBezTo>
                          <a:pt x="531" y="441"/>
                          <a:pt x="445" y="531"/>
                          <a:pt x="332" y="531"/>
                        </a:cubicBezTo>
                        <a:cubicBezTo>
                          <a:pt x="223" y="531"/>
                          <a:pt x="137" y="441"/>
                          <a:pt x="137" y="332"/>
                        </a:cubicBezTo>
                        <a:cubicBezTo>
                          <a:pt x="137" y="223"/>
                          <a:pt x="227" y="133"/>
                          <a:pt x="332" y="133"/>
                        </a:cubicBezTo>
                        <a:close/>
                        <a:moveTo>
                          <a:pt x="332" y="0"/>
                        </a:moveTo>
                        <a:cubicBezTo>
                          <a:pt x="149" y="0"/>
                          <a:pt x="0" y="149"/>
                          <a:pt x="0" y="332"/>
                        </a:cubicBezTo>
                        <a:cubicBezTo>
                          <a:pt x="0" y="515"/>
                          <a:pt x="153" y="663"/>
                          <a:pt x="332" y="663"/>
                        </a:cubicBezTo>
                        <a:cubicBezTo>
                          <a:pt x="519" y="663"/>
                          <a:pt x="667" y="515"/>
                          <a:pt x="667" y="332"/>
                        </a:cubicBezTo>
                        <a:cubicBezTo>
                          <a:pt x="667" y="149"/>
                          <a:pt x="519" y="0"/>
                          <a:pt x="332"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8"/>
                  <p:cNvSpPr/>
                  <p:nvPr/>
                </p:nvSpPr>
                <p:spPr>
                  <a:xfrm>
                    <a:off x="-484775" y="3610681"/>
                    <a:ext cx="231635" cy="18984"/>
                  </a:xfrm>
                  <a:custGeom>
                    <a:rect b="b" l="l" r="r" t="t"/>
                    <a:pathLst>
                      <a:path extrusionOk="0" h="134" w="1635">
                        <a:moveTo>
                          <a:pt x="0" y="1"/>
                        </a:moveTo>
                        <a:lnTo>
                          <a:pt x="0" y="133"/>
                        </a:lnTo>
                        <a:lnTo>
                          <a:pt x="1634" y="133"/>
                        </a:lnTo>
                        <a:lnTo>
                          <a:pt x="1634"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8" name="Google Shape;358;p18"/>
                <p:cNvGrpSpPr/>
                <p:nvPr/>
              </p:nvGrpSpPr>
              <p:grpSpPr>
                <a:xfrm>
                  <a:off x="620742" y="2199687"/>
                  <a:ext cx="316780" cy="94071"/>
                  <a:chOff x="-483783" y="3765387"/>
                  <a:chExt cx="316780" cy="94071"/>
                </a:xfrm>
              </p:grpSpPr>
              <p:sp>
                <p:nvSpPr>
                  <p:cNvPr id="359" name="Google Shape;359;p18"/>
                  <p:cNvSpPr/>
                  <p:nvPr/>
                </p:nvSpPr>
                <p:spPr>
                  <a:xfrm>
                    <a:off x="-483783" y="3802930"/>
                    <a:ext cx="235035" cy="18984"/>
                  </a:xfrm>
                  <a:custGeom>
                    <a:rect b="b" l="l" r="r" t="t"/>
                    <a:pathLst>
                      <a:path extrusionOk="0" h="134" w="1659">
                        <a:moveTo>
                          <a:pt x="1" y="1"/>
                        </a:moveTo>
                        <a:lnTo>
                          <a:pt x="1" y="133"/>
                        </a:lnTo>
                        <a:lnTo>
                          <a:pt x="1658" y="133"/>
                        </a:lnTo>
                        <a:lnTo>
                          <a:pt x="1658"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8"/>
                  <p:cNvSpPr/>
                  <p:nvPr/>
                </p:nvSpPr>
                <p:spPr>
                  <a:xfrm>
                    <a:off x="-261074" y="3765387"/>
                    <a:ext cx="94071" cy="94071"/>
                  </a:xfrm>
                  <a:custGeom>
                    <a:rect b="b" l="l" r="r" t="t"/>
                    <a:pathLst>
                      <a:path extrusionOk="0" h="664" w="664">
                        <a:moveTo>
                          <a:pt x="332" y="133"/>
                        </a:moveTo>
                        <a:cubicBezTo>
                          <a:pt x="441" y="133"/>
                          <a:pt x="531" y="223"/>
                          <a:pt x="531" y="332"/>
                        </a:cubicBezTo>
                        <a:cubicBezTo>
                          <a:pt x="531" y="441"/>
                          <a:pt x="441" y="531"/>
                          <a:pt x="332" y="531"/>
                        </a:cubicBezTo>
                        <a:cubicBezTo>
                          <a:pt x="223" y="531"/>
                          <a:pt x="133" y="441"/>
                          <a:pt x="133" y="332"/>
                        </a:cubicBezTo>
                        <a:cubicBezTo>
                          <a:pt x="133" y="223"/>
                          <a:pt x="223" y="133"/>
                          <a:pt x="332" y="133"/>
                        </a:cubicBezTo>
                        <a:close/>
                        <a:moveTo>
                          <a:pt x="332" y="0"/>
                        </a:moveTo>
                        <a:cubicBezTo>
                          <a:pt x="149" y="0"/>
                          <a:pt x="1" y="149"/>
                          <a:pt x="1" y="332"/>
                        </a:cubicBezTo>
                        <a:cubicBezTo>
                          <a:pt x="1" y="515"/>
                          <a:pt x="149" y="663"/>
                          <a:pt x="332" y="663"/>
                        </a:cubicBezTo>
                        <a:cubicBezTo>
                          <a:pt x="515" y="663"/>
                          <a:pt x="663" y="515"/>
                          <a:pt x="663" y="332"/>
                        </a:cubicBezTo>
                        <a:cubicBezTo>
                          <a:pt x="663" y="149"/>
                          <a:pt x="515" y="0"/>
                          <a:pt x="332"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1" name="Google Shape;361;p18"/>
                <p:cNvGrpSpPr/>
                <p:nvPr/>
              </p:nvGrpSpPr>
              <p:grpSpPr>
                <a:xfrm>
                  <a:off x="624142" y="2382019"/>
                  <a:ext cx="313380" cy="94071"/>
                  <a:chOff x="-480383" y="3947719"/>
                  <a:chExt cx="313380" cy="94071"/>
                </a:xfrm>
              </p:grpSpPr>
              <p:sp>
                <p:nvSpPr>
                  <p:cNvPr id="362" name="Google Shape;362;p18"/>
                  <p:cNvSpPr/>
                  <p:nvPr/>
                </p:nvSpPr>
                <p:spPr>
                  <a:xfrm>
                    <a:off x="-261074" y="3947719"/>
                    <a:ext cx="94071" cy="94071"/>
                  </a:xfrm>
                  <a:custGeom>
                    <a:rect b="b" l="l" r="r" t="t"/>
                    <a:pathLst>
                      <a:path extrusionOk="0" h="664" w="664">
                        <a:moveTo>
                          <a:pt x="332" y="133"/>
                        </a:moveTo>
                        <a:cubicBezTo>
                          <a:pt x="441" y="133"/>
                          <a:pt x="531" y="223"/>
                          <a:pt x="531" y="332"/>
                        </a:cubicBezTo>
                        <a:cubicBezTo>
                          <a:pt x="531" y="441"/>
                          <a:pt x="441" y="527"/>
                          <a:pt x="332" y="527"/>
                        </a:cubicBezTo>
                        <a:cubicBezTo>
                          <a:pt x="223" y="527"/>
                          <a:pt x="133" y="441"/>
                          <a:pt x="133" y="332"/>
                        </a:cubicBezTo>
                        <a:cubicBezTo>
                          <a:pt x="133" y="223"/>
                          <a:pt x="223" y="133"/>
                          <a:pt x="332" y="133"/>
                        </a:cubicBezTo>
                        <a:close/>
                        <a:moveTo>
                          <a:pt x="332" y="0"/>
                        </a:moveTo>
                        <a:cubicBezTo>
                          <a:pt x="149" y="0"/>
                          <a:pt x="1" y="148"/>
                          <a:pt x="1" y="332"/>
                        </a:cubicBezTo>
                        <a:cubicBezTo>
                          <a:pt x="1" y="515"/>
                          <a:pt x="149" y="663"/>
                          <a:pt x="332" y="663"/>
                        </a:cubicBezTo>
                        <a:cubicBezTo>
                          <a:pt x="515" y="663"/>
                          <a:pt x="663" y="515"/>
                          <a:pt x="663" y="332"/>
                        </a:cubicBezTo>
                        <a:cubicBezTo>
                          <a:pt x="663" y="148"/>
                          <a:pt x="515" y="0"/>
                          <a:pt x="332"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8"/>
                  <p:cNvSpPr/>
                  <p:nvPr/>
                </p:nvSpPr>
                <p:spPr>
                  <a:xfrm>
                    <a:off x="-480383" y="3985263"/>
                    <a:ext cx="231635" cy="18984"/>
                  </a:xfrm>
                  <a:custGeom>
                    <a:rect b="b" l="l" r="r" t="t"/>
                    <a:pathLst>
                      <a:path extrusionOk="0" h="134" w="1635">
                        <a:moveTo>
                          <a:pt x="0" y="0"/>
                        </a:moveTo>
                        <a:lnTo>
                          <a:pt x="0" y="133"/>
                        </a:lnTo>
                        <a:lnTo>
                          <a:pt x="1634" y="133"/>
                        </a:lnTo>
                        <a:lnTo>
                          <a:pt x="1634"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364" name="Shape 364"/>
        <p:cNvGrpSpPr/>
        <p:nvPr/>
      </p:nvGrpSpPr>
      <p:grpSpPr>
        <a:xfrm>
          <a:off x="0" y="0"/>
          <a:ext cx="0" cy="0"/>
          <a:chOff x="0" y="0"/>
          <a:chExt cx="0" cy="0"/>
        </a:xfrm>
      </p:grpSpPr>
      <p:pic>
        <p:nvPicPr>
          <p:cNvPr id="365" name="Google Shape;365;p19"/>
          <p:cNvPicPr preferRelativeResize="0"/>
          <p:nvPr/>
        </p:nvPicPr>
        <p:blipFill rotWithShape="1">
          <a:blip r:embed="rId2">
            <a:alphaModFix/>
          </a:blip>
          <a:srcRect b="0" l="0" r="0" t="0"/>
          <a:stretch/>
        </p:blipFill>
        <p:spPr>
          <a:xfrm>
            <a:off x="-24675" y="-13875"/>
            <a:ext cx="9193349" cy="5171249"/>
          </a:xfrm>
          <a:prstGeom prst="rect">
            <a:avLst/>
          </a:prstGeom>
          <a:noFill/>
          <a:ln>
            <a:noFill/>
          </a:ln>
        </p:spPr>
      </p:pic>
      <p:sp>
        <p:nvSpPr>
          <p:cNvPr id="366" name="Google Shape;366;p19"/>
          <p:cNvSpPr txBox="1"/>
          <p:nvPr>
            <p:ph type="title"/>
          </p:nvPr>
        </p:nvSpPr>
        <p:spPr>
          <a:xfrm>
            <a:off x="720000" y="445025"/>
            <a:ext cx="7704000" cy="572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SzPts val="3000"/>
              <a:buNone/>
              <a:defRPr>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67" name="Google Shape;367;p19"/>
          <p:cNvSpPr txBox="1"/>
          <p:nvPr>
            <p:ph idx="1" type="subTitle"/>
          </p:nvPr>
        </p:nvSpPr>
        <p:spPr>
          <a:xfrm>
            <a:off x="1259150" y="1710151"/>
            <a:ext cx="1986000" cy="11052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solidFill>
                  <a:schemeClr val="lt2"/>
                </a:solidFill>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68" name="Google Shape;368;p19"/>
          <p:cNvSpPr txBox="1"/>
          <p:nvPr>
            <p:ph idx="2" type="subTitle"/>
          </p:nvPr>
        </p:nvSpPr>
        <p:spPr>
          <a:xfrm>
            <a:off x="3578997" y="1710151"/>
            <a:ext cx="1986000" cy="11052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solidFill>
                  <a:schemeClr val="lt2"/>
                </a:solidFill>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69" name="Google Shape;369;p19"/>
          <p:cNvSpPr txBox="1"/>
          <p:nvPr>
            <p:ph idx="3" type="subTitle"/>
          </p:nvPr>
        </p:nvSpPr>
        <p:spPr>
          <a:xfrm>
            <a:off x="1259150" y="3498800"/>
            <a:ext cx="1986000" cy="11052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70" name="Google Shape;370;p19"/>
          <p:cNvSpPr txBox="1"/>
          <p:nvPr>
            <p:ph idx="4" type="subTitle"/>
          </p:nvPr>
        </p:nvSpPr>
        <p:spPr>
          <a:xfrm>
            <a:off x="3578997" y="3498800"/>
            <a:ext cx="1986000" cy="11052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solidFill>
                  <a:schemeClr val="lt2"/>
                </a:solidFill>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71" name="Google Shape;371;p19"/>
          <p:cNvSpPr txBox="1"/>
          <p:nvPr>
            <p:ph idx="5" type="subTitle"/>
          </p:nvPr>
        </p:nvSpPr>
        <p:spPr>
          <a:xfrm>
            <a:off x="5898844" y="1710151"/>
            <a:ext cx="1986000" cy="11052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solidFill>
                  <a:schemeClr val="lt2"/>
                </a:solidFill>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72" name="Google Shape;372;p19"/>
          <p:cNvSpPr txBox="1"/>
          <p:nvPr>
            <p:ph idx="6" type="subTitle"/>
          </p:nvPr>
        </p:nvSpPr>
        <p:spPr>
          <a:xfrm>
            <a:off x="5898844" y="3498800"/>
            <a:ext cx="1986000" cy="11052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solidFill>
                  <a:schemeClr val="lt2"/>
                </a:solidFill>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373" name="Google Shape;373;p19"/>
          <p:cNvSpPr txBox="1"/>
          <p:nvPr>
            <p:ph idx="7" type="subTitle"/>
          </p:nvPr>
        </p:nvSpPr>
        <p:spPr>
          <a:xfrm>
            <a:off x="1259150" y="1115492"/>
            <a:ext cx="1986000" cy="6531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2000">
                <a:solidFill>
                  <a:schemeClr val="lt2"/>
                </a:solidFill>
                <a:latin typeface="DM Sans Black"/>
                <a:ea typeface="DM Sans Black"/>
                <a:cs typeface="DM Sans Black"/>
                <a:sym typeface="DM Sans Black"/>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374" name="Google Shape;374;p19"/>
          <p:cNvSpPr txBox="1"/>
          <p:nvPr>
            <p:ph idx="8" type="subTitle"/>
          </p:nvPr>
        </p:nvSpPr>
        <p:spPr>
          <a:xfrm>
            <a:off x="3578997" y="1115492"/>
            <a:ext cx="1986000" cy="6531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2000">
                <a:solidFill>
                  <a:schemeClr val="lt2"/>
                </a:solidFill>
                <a:latin typeface="DM Sans Black"/>
                <a:ea typeface="DM Sans Black"/>
                <a:cs typeface="DM Sans Black"/>
                <a:sym typeface="DM Sans Black"/>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375" name="Google Shape;375;p19"/>
          <p:cNvSpPr txBox="1"/>
          <p:nvPr>
            <p:ph idx="9" type="subTitle"/>
          </p:nvPr>
        </p:nvSpPr>
        <p:spPr>
          <a:xfrm>
            <a:off x="5898844" y="1115492"/>
            <a:ext cx="1986000" cy="6531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2000">
                <a:solidFill>
                  <a:schemeClr val="lt2"/>
                </a:solidFill>
                <a:latin typeface="DM Sans Black"/>
                <a:ea typeface="DM Sans Black"/>
                <a:cs typeface="DM Sans Black"/>
                <a:sym typeface="DM Sans Black"/>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376" name="Google Shape;376;p19"/>
          <p:cNvSpPr txBox="1"/>
          <p:nvPr>
            <p:ph idx="13" type="subTitle"/>
          </p:nvPr>
        </p:nvSpPr>
        <p:spPr>
          <a:xfrm>
            <a:off x="1259150" y="2907917"/>
            <a:ext cx="1986000" cy="6531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2000">
                <a:solidFill>
                  <a:schemeClr val="lt2"/>
                </a:solidFill>
                <a:latin typeface="DM Sans Black"/>
                <a:ea typeface="DM Sans Black"/>
                <a:cs typeface="DM Sans Black"/>
                <a:sym typeface="DM Sans Black"/>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377" name="Google Shape;377;p19"/>
          <p:cNvSpPr txBox="1"/>
          <p:nvPr>
            <p:ph idx="14" type="subTitle"/>
          </p:nvPr>
        </p:nvSpPr>
        <p:spPr>
          <a:xfrm>
            <a:off x="3578997" y="2907917"/>
            <a:ext cx="1986000" cy="6531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2000">
                <a:solidFill>
                  <a:schemeClr val="lt2"/>
                </a:solidFill>
                <a:latin typeface="DM Sans Black"/>
                <a:ea typeface="DM Sans Black"/>
                <a:cs typeface="DM Sans Black"/>
                <a:sym typeface="DM Sans Black"/>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378" name="Google Shape;378;p19"/>
          <p:cNvSpPr txBox="1"/>
          <p:nvPr>
            <p:ph idx="15" type="subTitle"/>
          </p:nvPr>
        </p:nvSpPr>
        <p:spPr>
          <a:xfrm>
            <a:off x="5898844" y="2907917"/>
            <a:ext cx="1986000" cy="653100"/>
          </a:xfrm>
          <a:prstGeom prst="rect">
            <a:avLst/>
          </a:prstGeom>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2000">
                <a:solidFill>
                  <a:schemeClr val="lt2"/>
                </a:solidFill>
                <a:latin typeface="DM Sans Black"/>
                <a:ea typeface="DM Sans Black"/>
                <a:cs typeface="DM Sans Black"/>
                <a:sym typeface="DM Sans Black"/>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grpSp>
        <p:nvGrpSpPr>
          <p:cNvPr id="379" name="Google Shape;379;p19"/>
          <p:cNvGrpSpPr/>
          <p:nvPr/>
        </p:nvGrpSpPr>
        <p:grpSpPr>
          <a:xfrm>
            <a:off x="460093" y="2232572"/>
            <a:ext cx="506269" cy="796877"/>
            <a:chOff x="-2134757" y="1014559"/>
            <a:chExt cx="506269" cy="796877"/>
          </a:xfrm>
        </p:grpSpPr>
        <p:sp>
          <p:nvSpPr>
            <p:cNvPr id="380" name="Google Shape;380;p19"/>
            <p:cNvSpPr/>
            <p:nvPr/>
          </p:nvSpPr>
          <p:spPr>
            <a:xfrm rot="5400000">
              <a:off x="-1720646" y="1719279"/>
              <a:ext cx="92556" cy="91758"/>
            </a:xfrm>
            <a:custGeom>
              <a:rect b="b" l="l" r="r" t="t"/>
              <a:pathLst>
                <a:path extrusionOk="0" h="574" w="579">
                  <a:moveTo>
                    <a:pt x="290" y="121"/>
                  </a:moveTo>
                  <a:cubicBezTo>
                    <a:pt x="379" y="121"/>
                    <a:pt x="453" y="196"/>
                    <a:pt x="453" y="289"/>
                  </a:cubicBezTo>
                  <a:cubicBezTo>
                    <a:pt x="453" y="379"/>
                    <a:pt x="379" y="453"/>
                    <a:pt x="290" y="453"/>
                  </a:cubicBezTo>
                  <a:cubicBezTo>
                    <a:pt x="200" y="453"/>
                    <a:pt x="126" y="379"/>
                    <a:pt x="126" y="289"/>
                  </a:cubicBezTo>
                  <a:cubicBezTo>
                    <a:pt x="126" y="196"/>
                    <a:pt x="200" y="121"/>
                    <a:pt x="290" y="121"/>
                  </a:cubicBezTo>
                  <a:close/>
                  <a:moveTo>
                    <a:pt x="290" y="1"/>
                  </a:moveTo>
                  <a:cubicBezTo>
                    <a:pt x="130" y="1"/>
                    <a:pt x="1" y="129"/>
                    <a:pt x="1" y="289"/>
                  </a:cubicBezTo>
                  <a:cubicBezTo>
                    <a:pt x="1" y="445"/>
                    <a:pt x="130" y="574"/>
                    <a:pt x="290" y="574"/>
                  </a:cubicBezTo>
                  <a:cubicBezTo>
                    <a:pt x="449" y="574"/>
                    <a:pt x="578" y="445"/>
                    <a:pt x="578" y="289"/>
                  </a:cubicBezTo>
                  <a:cubicBezTo>
                    <a:pt x="578" y="129"/>
                    <a:pt x="449" y="1"/>
                    <a:pt x="29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9"/>
            <p:cNvSpPr/>
            <p:nvPr/>
          </p:nvSpPr>
          <p:spPr>
            <a:xfrm rot="5400000">
              <a:off x="-1931258" y="1372631"/>
              <a:ext cx="20142" cy="427139"/>
            </a:xfrm>
            <a:custGeom>
              <a:rect b="b" l="l" r="r" t="t"/>
              <a:pathLst>
                <a:path extrusionOk="0" h="2672" w="126">
                  <a:moveTo>
                    <a:pt x="1" y="1"/>
                  </a:moveTo>
                  <a:lnTo>
                    <a:pt x="1" y="2672"/>
                  </a:lnTo>
                  <a:lnTo>
                    <a:pt x="126" y="2672"/>
                  </a:lnTo>
                  <a:lnTo>
                    <a:pt x="12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9"/>
            <p:cNvSpPr/>
            <p:nvPr/>
          </p:nvSpPr>
          <p:spPr>
            <a:xfrm rot="5400000">
              <a:off x="-1720566" y="1540321"/>
              <a:ext cx="92396" cy="91758"/>
            </a:xfrm>
            <a:custGeom>
              <a:rect b="b" l="l" r="r" t="t"/>
              <a:pathLst>
                <a:path extrusionOk="0" h="574" w="578">
                  <a:moveTo>
                    <a:pt x="289" y="121"/>
                  </a:moveTo>
                  <a:cubicBezTo>
                    <a:pt x="379" y="121"/>
                    <a:pt x="453" y="196"/>
                    <a:pt x="453" y="289"/>
                  </a:cubicBezTo>
                  <a:cubicBezTo>
                    <a:pt x="453" y="379"/>
                    <a:pt x="379" y="453"/>
                    <a:pt x="289" y="453"/>
                  </a:cubicBezTo>
                  <a:cubicBezTo>
                    <a:pt x="200" y="453"/>
                    <a:pt x="126" y="379"/>
                    <a:pt x="126" y="289"/>
                  </a:cubicBezTo>
                  <a:cubicBezTo>
                    <a:pt x="126" y="196"/>
                    <a:pt x="200" y="121"/>
                    <a:pt x="289" y="121"/>
                  </a:cubicBezTo>
                  <a:close/>
                  <a:moveTo>
                    <a:pt x="289" y="1"/>
                  </a:moveTo>
                  <a:cubicBezTo>
                    <a:pt x="129" y="1"/>
                    <a:pt x="1" y="129"/>
                    <a:pt x="1" y="289"/>
                  </a:cubicBezTo>
                  <a:cubicBezTo>
                    <a:pt x="1" y="445"/>
                    <a:pt x="129" y="574"/>
                    <a:pt x="289" y="574"/>
                  </a:cubicBezTo>
                  <a:cubicBezTo>
                    <a:pt x="449" y="574"/>
                    <a:pt x="578" y="445"/>
                    <a:pt x="578" y="289"/>
                  </a:cubicBezTo>
                  <a:cubicBezTo>
                    <a:pt x="578" y="129"/>
                    <a:pt x="449" y="1"/>
                    <a:pt x="28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9"/>
            <p:cNvSpPr/>
            <p:nvPr/>
          </p:nvSpPr>
          <p:spPr>
            <a:xfrm rot="5400000">
              <a:off x="-1930939" y="1197270"/>
              <a:ext cx="19502" cy="427139"/>
            </a:xfrm>
            <a:custGeom>
              <a:rect b="b" l="l" r="r" t="t"/>
              <a:pathLst>
                <a:path extrusionOk="0" h="2672" w="122">
                  <a:moveTo>
                    <a:pt x="0" y="1"/>
                  </a:moveTo>
                  <a:lnTo>
                    <a:pt x="0" y="2672"/>
                  </a:lnTo>
                  <a:lnTo>
                    <a:pt x="121" y="2672"/>
                  </a:lnTo>
                  <a:lnTo>
                    <a:pt x="12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9"/>
            <p:cNvSpPr/>
            <p:nvPr/>
          </p:nvSpPr>
          <p:spPr>
            <a:xfrm rot="5400000">
              <a:off x="-1720326" y="1364881"/>
              <a:ext cx="91917" cy="91758"/>
            </a:xfrm>
            <a:custGeom>
              <a:rect b="b" l="l" r="r" t="t"/>
              <a:pathLst>
                <a:path extrusionOk="0" h="574" w="575">
                  <a:moveTo>
                    <a:pt x="286" y="121"/>
                  </a:moveTo>
                  <a:cubicBezTo>
                    <a:pt x="379" y="121"/>
                    <a:pt x="453" y="196"/>
                    <a:pt x="453" y="289"/>
                  </a:cubicBezTo>
                  <a:cubicBezTo>
                    <a:pt x="453" y="379"/>
                    <a:pt x="379" y="453"/>
                    <a:pt x="286" y="453"/>
                  </a:cubicBezTo>
                  <a:cubicBezTo>
                    <a:pt x="196" y="453"/>
                    <a:pt x="122" y="379"/>
                    <a:pt x="122" y="289"/>
                  </a:cubicBezTo>
                  <a:cubicBezTo>
                    <a:pt x="122" y="196"/>
                    <a:pt x="196" y="121"/>
                    <a:pt x="286" y="121"/>
                  </a:cubicBezTo>
                  <a:close/>
                  <a:moveTo>
                    <a:pt x="286" y="1"/>
                  </a:moveTo>
                  <a:cubicBezTo>
                    <a:pt x="130" y="1"/>
                    <a:pt x="1" y="129"/>
                    <a:pt x="1" y="289"/>
                  </a:cubicBezTo>
                  <a:cubicBezTo>
                    <a:pt x="1" y="445"/>
                    <a:pt x="130" y="574"/>
                    <a:pt x="286" y="574"/>
                  </a:cubicBezTo>
                  <a:cubicBezTo>
                    <a:pt x="446" y="574"/>
                    <a:pt x="574" y="445"/>
                    <a:pt x="574" y="289"/>
                  </a:cubicBezTo>
                  <a:cubicBezTo>
                    <a:pt x="574" y="129"/>
                    <a:pt x="446" y="1"/>
                    <a:pt x="28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9"/>
            <p:cNvSpPr/>
            <p:nvPr/>
          </p:nvSpPr>
          <p:spPr>
            <a:xfrm rot="5400000">
              <a:off x="-1930939" y="1022069"/>
              <a:ext cx="19502" cy="427139"/>
            </a:xfrm>
            <a:custGeom>
              <a:rect b="b" l="l" r="r" t="t"/>
              <a:pathLst>
                <a:path extrusionOk="0" h="2672" w="122">
                  <a:moveTo>
                    <a:pt x="0" y="1"/>
                  </a:moveTo>
                  <a:lnTo>
                    <a:pt x="0" y="2672"/>
                  </a:lnTo>
                  <a:lnTo>
                    <a:pt x="121" y="2672"/>
                  </a:lnTo>
                  <a:lnTo>
                    <a:pt x="12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9"/>
            <p:cNvSpPr/>
            <p:nvPr/>
          </p:nvSpPr>
          <p:spPr>
            <a:xfrm rot="5400000">
              <a:off x="-1720246" y="1189120"/>
              <a:ext cx="91757" cy="91758"/>
            </a:xfrm>
            <a:custGeom>
              <a:rect b="b" l="l" r="r" t="t"/>
              <a:pathLst>
                <a:path extrusionOk="0" h="574" w="574">
                  <a:moveTo>
                    <a:pt x="285" y="121"/>
                  </a:moveTo>
                  <a:cubicBezTo>
                    <a:pt x="379" y="121"/>
                    <a:pt x="453" y="196"/>
                    <a:pt x="453" y="289"/>
                  </a:cubicBezTo>
                  <a:cubicBezTo>
                    <a:pt x="453" y="379"/>
                    <a:pt x="379" y="453"/>
                    <a:pt x="285" y="453"/>
                  </a:cubicBezTo>
                  <a:cubicBezTo>
                    <a:pt x="195" y="453"/>
                    <a:pt x="121" y="379"/>
                    <a:pt x="121" y="289"/>
                  </a:cubicBezTo>
                  <a:cubicBezTo>
                    <a:pt x="121" y="196"/>
                    <a:pt x="195" y="121"/>
                    <a:pt x="285" y="121"/>
                  </a:cubicBezTo>
                  <a:close/>
                  <a:moveTo>
                    <a:pt x="285" y="1"/>
                  </a:moveTo>
                  <a:cubicBezTo>
                    <a:pt x="129" y="1"/>
                    <a:pt x="0" y="129"/>
                    <a:pt x="0" y="289"/>
                  </a:cubicBezTo>
                  <a:cubicBezTo>
                    <a:pt x="0" y="445"/>
                    <a:pt x="129" y="574"/>
                    <a:pt x="285" y="574"/>
                  </a:cubicBezTo>
                  <a:cubicBezTo>
                    <a:pt x="445" y="574"/>
                    <a:pt x="574" y="445"/>
                    <a:pt x="574" y="289"/>
                  </a:cubicBezTo>
                  <a:cubicBezTo>
                    <a:pt x="574" y="129"/>
                    <a:pt x="445" y="1"/>
                    <a:pt x="2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9"/>
            <p:cNvSpPr/>
            <p:nvPr/>
          </p:nvSpPr>
          <p:spPr>
            <a:xfrm rot="5400000">
              <a:off x="-1932537" y="1549750"/>
              <a:ext cx="19502" cy="423942"/>
            </a:xfrm>
            <a:custGeom>
              <a:rect b="b" l="l" r="r" t="t"/>
              <a:pathLst>
                <a:path extrusionOk="0" h="2652" w="122">
                  <a:moveTo>
                    <a:pt x="1" y="0"/>
                  </a:moveTo>
                  <a:lnTo>
                    <a:pt x="1" y="2652"/>
                  </a:lnTo>
                  <a:lnTo>
                    <a:pt x="122" y="2652"/>
                  </a:lnTo>
                  <a:lnTo>
                    <a:pt x="12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9"/>
            <p:cNvSpPr/>
            <p:nvPr/>
          </p:nvSpPr>
          <p:spPr>
            <a:xfrm rot="5400000">
              <a:off x="-1930939" y="846868"/>
              <a:ext cx="19502" cy="427139"/>
            </a:xfrm>
            <a:custGeom>
              <a:rect b="b" l="l" r="r" t="t"/>
              <a:pathLst>
                <a:path extrusionOk="0" h="2672" w="122">
                  <a:moveTo>
                    <a:pt x="1" y="1"/>
                  </a:moveTo>
                  <a:lnTo>
                    <a:pt x="1" y="2672"/>
                  </a:lnTo>
                  <a:lnTo>
                    <a:pt x="121" y="2672"/>
                  </a:lnTo>
                  <a:lnTo>
                    <a:pt x="12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9"/>
            <p:cNvSpPr/>
            <p:nvPr/>
          </p:nvSpPr>
          <p:spPr>
            <a:xfrm rot="5400000">
              <a:off x="-1720246" y="1014558"/>
              <a:ext cx="91757" cy="91758"/>
            </a:xfrm>
            <a:custGeom>
              <a:rect b="b" l="l" r="r" t="t"/>
              <a:pathLst>
                <a:path extrusionOk="0" h="574" w="574">
                  <a:moveTo>
                    <a:pt x="285" y="121"/>
                  </a:moveTo>
                  <a:cubicBezTo>
                    <a:pt x="379" y="121"/>
                    <a:pt x="453" y="196"/>
                    <a:pt x="453" y="289"/>
                  </a:cubicBezTo>
                  <a:cubicBezTo>
                    <a:pt x="453" y="379"/>
                    <a:pt x="379" y="453"/>
                    <a:pt x="285" y="453"/>
                  </a:cubicBezTo>
                  <a:cubicBezTo>
                    <a:pt x="195" y="453"/>
                    <a:pt x="121" y="379"/>
                    <a:pt x="121" y="289"/>
                  </a:cubicBezTo>
                  <a:cubicBezTo>
                    <a:pt x="121" y="196"/>
                    <a:pt x="195" y="121"/>
                    <a:pt x="285" y="121"/>
                  </a:cubicBezTo>
                  <a:close/>
                  <a:moveTo>
                    <a:pt x="285" y="1"/>
                  </a:moveTo>
                  <a:cubicBezTo>
                    <a:pt x="129" y="1"/>
                    <a:pt x="0" y="129"/>
                    <a:pt x="0" y="289"/>
                  </a:cubicBezTo>
                  <a:cubicBezTo>
                    <a:pt x="0" y="445"/>
                    <a:pt x="129" y="574"/>
                    <a:pt x="285" y="574"/>
                  </a:cubicBezTo>
                  <a:cubicBezTo>
                    <a:pt x="445" y="574"/>
                    <a:pt x="574" y="445"/>
                    <a:pt x="574" y="289"/>
                  </a:cubicBezTo>
                  <a:cubicBezTo>
                    <a:pt x="574" y="129"/>
                    <a:pt x="445" y="1"/>
                    <a:pt x="2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0" name="Google Shape;390;p19"/>
          <p:cNvGrpSpPr/>
          <p:nvPr/>
        </p:nvGrpSpPr>
        <p:grpSpPr>
          <a:xfrm>
            <a:off x="196932" y="238450"/>
            <a:ext cx="8766619" cy="4666600"/>
            <a:chOff x="198188" y="238450"/>
            <a:chExt cx="9327182" cy="4666600"/>
          </a:xfrm>
        </p:grpSpPr>
        <p:sp>
          <p:nvSpPr>
            <p:cNvPr id="391" name="Google Shape;391;p19"/>
            <p:cNvSpPr/>
            <p:nvPr/>
          </p:nvSpPr>
          <p:spPr>
            <a:xfrm flipH="1" rot="10800000">
              <a:off x="198200" y="4455050"/>
              <a:ext cx="468000" cy="450000"/>
            </a:xfrm>
            <a:prstGeom prst="arc">
              <a:avLst>
                <a:gd fmla="val 10687769" name="adj1"/>
                <a:gd fmla="val 16478511" name="adj2"/>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2" name="Google Shape;392;p19"/>
            <p:cNvCxnSpPr>
              <a:endCxn id="391" idx="2"/>
            </p:cNvCxnSpPr>
            <p:nvPr/>
          </p:nvCxnSpPr>
          <p:spPr>
            <a:xfrm rot="10800000">
              <a:off x="451570" y="4904278"/>
              <a:ext cx="9073800" cy="0"/>
            </a:xfrm>
            <a:prstGeom prst="straightConnector1">
              <a:avLst/>
            </a:prstGeom>
            <a:noFill/>
            <a:ln cap="flat" cmpd="sng" w="19050">
              <a:solidFill>
                <a:schemeClr val="lt2"/>
              </a:solidFill>
              <a:prstDash val="solid"/>
              <a:round/>
              <a:headEnd len="med" w="med" type="none"/>
              <a:tailEnd len="med" w="med" type="none"/>
            </a:ln>
          </p:spPr>
        </p:cxnSp>
        <p:grpSp>
          <p:nvGrpSpPr>
            <p:cNvPr id="393" name="Google Shape;393;p19"/>
            <p:cNvGrpSpPr/>
            <p:nvPr/>
          </p:nvGrpSpPr>
          <p:grpSpPr>
            <a:xfrm>
              <a:off x="198188" y="238450"/>
              <a:ext cx="7317616" cy="4434421"/>
              <a:chOff x="198188" y="238450"/>
              <a:chExt cx="7317616" cy="4434421"/>
            </a:xfrm>
          </p:grpSpPr>
          <p:cxnSp>
            <p:nvCxnSpPr>
              <p:cNvPr id="394" name="Google Shape;394;p19"/>
              <p:cNvCxnSpPr>
                <a:stCxn id="391" idx="0"/>
                <a:endCxn id="395" idx="2"/>
              </p:cNvCxnSpPr>
              <p:nvPr/>
            </p:nvCxnSpPr>
            <p:spPr>
              <a:xfrm rot="10800000">
                <a:off x="198319" y="465371"/>
                <a:ext cx="0" cy="4207500"/>
              </a:xfrm>
              <a:prstGeom prst="straightConnector1">
                <a:avLst/>
              </a:prstGeom>
              <a:noFill/>
              <a:ln cap="flat" cmpd="sng" w="19050">
                <a:solidFill>
                  <a:schemeClr val="lt2"/>
                </a:solidFill>
                <a:prstDash val="solid"/>
                <a:round/>
                <a:headEnd len="med" w="med" type="none"/>
                <a:tailEnd len="med" w="med" type="none"/>
              </a:ln>
            </p:spPr>
          </p:cxnSp>
          <p:grpSp>
            <p:nvGrpSpPr>
              <p:cNvPr id="396" name="Google Shape;396;p19"/>
              <p:cNvGrpSpPr/>
              <p:nvPr/>
            </p:nvGrpSpPr>
            <p:grpSpPr>
              <a:xfrm>
                <a:off x="198188" y="238450"/>
                <a:ext cx="7317616" cy="450000"/>
                <a:chOff x="198188" y="238450"/>
                <a:chExt cx="7317616" cy="450000"/>
              </a:xfrm>
            </p:grpSpPr>
            <p:cxnSp>
              <p:nvCxnSpPr>
                <p:cNvPr id="397" name="Google Shape;397;p19"/>
                <p:cNvCxnSpPr>
                  <a:endCxn id="395" idx="0"/>
                </p:cNvCxnSpPr>
                <p:nvPr/>
              </p:nvCxnSpPr>
              <p:spPr>
                <a:xfrm rot="10800000">
                  <a:off x="421104" y="238703"/>
                  <a:ext cx="7094700" cy="0"/>
                </a:xfrm>
                <a:prstGeom prst="straightConnector1">
                  <a:avLst/>
                </a:prstGeom>
                <a:noFill/>
                <a:ln cap="flat" cmpd="sng" w="19050">
                  <a:solidFill>
                    <a:schemeClr val="lt2"/>
                  </a:solidFill>
                  <a:prstDash val="solid"/>
                  <a:round/>
                  <a:headEnd len="med" w="med" type="none"/>
                  <a:tailEnd len="med" w="med" type="none"/>
                </a:ln>
              </p:spPr>
            </p:cxnSp>
            <p:sp>
              <p:nvSpPr>
                <p:cNvPr id="395" name="Google Shape;395;p19"/>
                <p:cNvSpPr/>
                <p:nvPr/>
              </p:nvSpPr>
              <p:spPr>
                <a:xfrm flipH="1" rot="10800000">
                  <a:off x="198188" y="238450"/>
                  <a:ext cx="468000" cy="450000"/>
                </a:xfrm>
                <a:prstGeom prst="arc">
                  <a:avLst>
                    <a:gd fmla="val 5559232" name="adj1"/>
                    <a:gd fmla="val 10832266" name="adj2"/>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cxnSp>
        <p:nvCxnSpPr>
          <p:cNvPr id="398" name="Google Shape;398;p19"/>
          <p:cNvCxnSpPr/>
          <p:nvPr/>
        </p:nvCxnSpPr>
        <p:spPr>
          <a:xfrm>
            <a:off x="455037" y="243425"/>
            <a:ext cx="2700" cy="4446300"/>
          </a:xfrm>
          <a:prstGeom prst="straightConnector1">
            <a:avLst/>
          </a:prstGeom>
          <a:noFill/>
          <a:ln cap="flat" cmpd="sng" w="19050">
            <a:solidFill>
              <a:schemeClr val="lt2"/>
            </a:solidFill>
            <a:prstDash val="solid"/>
            <a:round/>
            <a:headEnd len="med" w="med" type="none"/>
            <a:tailEnd len="med" w="med" type="oval"/>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399" name="Shape 399"/>
        <p:cNvGrpSpPr/>
        <p:nvPr/>
      </p:nvGrpSpPr>
      <p:grpSpPr>
        <a:xfrm>
          <a:off x="0" y="0"/>
          <a:ext cx="0" cy="0"/>
          <a:chOff x="0" y="0"/>
          <a:chExt cx="0" cy="0"/>
        </a:xfrm>
      </p:grpSpPr>
      <p:pic>
        <p:nvPicPr>
          <p:cNvPr id="400" name="Google Shape;400;p20"/>
          <p:cNvPicPr preferRelativeResize="0"/>
          <p:nvPr/>
        </p:nvPicPr>
        <p:blipFill>
          <a:blip r:embed="rId2">
            <a:alphaModFix/>
          </a:blip>
          <a:stretch>
            <a:fillRect/>
          </a:stretch>
        </p:blipFill>
        <p:spPr>
          <a:xfrm>
            <a:off x="-39750" y="0"/>
            <a:ext cx="9223501" cy="5143500"/>
          </a:xfrm>
          <a:prstGeom prst="rect">
            <a:avLst/>
          </a:prstGeom>
          <a:noFill/>
          <a:ln>
            <a:noFill/>
          </a:ln>
        </p:spPr>
      </p:pic>
      <p:sp>
        <p:nvSpPr>
          <p:cNvPr id="401" name="Google Shape;401;p20"/>
          <p:cNvSpPr txBox="1"/>
          <p:nvPr>
            <p:ph hasCustomPrompt="1" type="title"/>
          </p:nvPr>
        </p:nvSpPr>
        <p:spPr>
          <a:xfrm>
            <a:off x="798388" y="2740521"/>
            <a:ext cx="3492600" cy="7689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Clr>
                <a:schemeClr val="lt1"/>
              </a:buClr>
              <a:buSzPts val="6000"/>
              <a:buNone/>
              <a:defRPr sz="4000">
                <a:solidFill>
                  <a:schemeClr val="lt2"/>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402" name="Google Shape;402;p20"/>
          <p:cNvSpPr txBox="1"/>
          <p:nvPr>
            <p:ph idx="1" type="subTitle"/>
          </p:nvPr>
        </p:nvSpPr>
        <p:spPr>
          <a:xfrm>
            <a:off x="798400" y="3515171"/>
            <a:ext cx="3492600" cy="3345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200"/>
              <a:buFont typeface="PT Sans"/>
              <a:buNone/>
              <a:defRPr>
                <a:solidFill>
                  <a:schemeClr val="lt1"/>
                </a:solidFill>
              </a:defRPr>
            </a:lvl1pPr>
            <a:lvl2pPr lvl="1" rtl="0" algn="ctr">
              <a:lnSpc>
                <a:spcPct val="100000"/>
              </a:lnSpc>
              <a:spcBef>
                <a:spcPts val="0"/>
              </a:spcBef>
              <a:spcAft>
                <a:spcPts val="0"/>
              </a:spcAft>
              <a:buClr>
                <a:schemeClr val="dk1"/>
              </a:buClr>
              <a:buSzPts val="1200"/>
              <a:buNone/>
              <a:defRPr>
                <a:solidFill>
                  <a:schemeClr val="dk1"/>
                </a:solidFill>
              </a:defRPr>
            </a:lvl2pPr>
            <a:lvl3pPr lvl="2" rtl="0" algn="ctr">
              <a:lnSpc>
                <a:spcPct val="100000"/>
              </a:lnSpc>
              <a:spcBef>
                <a:spcPts val="0"/>
              </a:spcBef>
              <a:spcAft>
                <a:spcPts val="0"/>
              </a:spcAft>
              <a:buClr>
                <a:schemeClr val="dk1"/>
              </a:buClr>
              <a:buSzPts val="1200"/>
              <a:buNone/>
              <a:defRPr>
                <a:solidFill>
                  <a:schemeClr val="dk1"/>
                </a:solidFill>
              </a:defRPr>
            </a:lvl3pPr>
            <a:lvl4pPr lvl="3"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p:txBody>
      </p:sp>
      <p:sp>
        <p:nvSpPr>
          <p:cNvPr id="403" name="Google Shape;403;p20"/>
          <p:cNvSpPr txBox="1"/>
          <p:nvPr>
            <p:ph hasCustomPrompt="1" idx="2" type="title"/>
          </p:nvPr>
        </p:nvSpPr>
        <p:spPr>
          <a:xfrm>
            <a:off x="2825700" y="1029535"/>
            <a:ext cx="3492600" cy="7689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Clr>
                <a:schemeClr val="lt1"/>
              </a:buClr>
              <a:buSzPts val="6000"/>
              <a:buNone/>
              <a:defRPr sz="4000">
                <a:solidFill>
                  <a:schemeClr val="lt2"/>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404" name="Google Shape;404;p20"/>
          <p:cNvSpPr txBox="1"/>
          <p:nvPr>
            <p:ph idx="3" type="subTitle"/>
          </p:nvPr>
        </p:nvSpPr>
        <p:spPr>
          <a:xfrm>
            <a:off x="2825700" y="1804474"/>
            <a:ext cx="3492600" cy="3345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200"/>
              <a:buFont typeface="PT Sans"/>
              <a:buNone/>
              <a:defRPr>
                <a:solidFill>
                  <a:schemeClr val="lt1"/>
                </a:solidFill>
              </a:defRPr>
            </a:lvl1pPr>
            <a:lvl2pPr lvl="1" rtl="0" algn="ctr">
              <a:lnSpc>
                <a:spcPct val="100000"/>
              </a:lnSpc>
              <a:spcBef>
                <a:spcPts val="0"/>
              </a:spcBef>
              <a:spcAft>
                <a:spcPts val="0"/>
              </a:spcAft>
              <a:buClr>
                <a:schemeClr val="dk1"/>
              </a:buClr>
              <a:buSzPts val="1200"/>
              <a:buNone/>
              <a:defRPr>
                <a:solidFill>
                  <a:schemeClr val="dk1"/>
                </a:solidFill>
              </a:defRPr>
            </a:lvl2pPr>
            <a:lvl3pPr lvl="2" rtl="0" algn="ctr">
              <a:lnSpc>
                <a:spcPct val="100000"/>
              </a:lnSpc>
              <a:spcBef>
                <a:spcPts val="0"/>
              </a:spcBef>
              <a:spcAft>
                <a:spcPts val="0"/>
              </a:spcAft>
              <a:buClr>
                <a:schemeClr val="dk1"/>
              </a:buClr>
              <a:buSzPts val="1200"/>
              <a:buNone/>
              <a:defRPr>
                <a:solidFill>
                  <a:schemeClr val="dk1"/>
                </a:solidFill>
              </a:defRPr>
            </a:lvl3pPr>
            <a:lvl4pPr lvl="3"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p:txBody>
      </p:sp>
      <p:sp>
        <p:nvSpPr>
          <p:cNvPr id="405" name="Google Shape;405;p20"/>
          <p:cNvSpPr txBox="1"/>
          <p:nvPr>
            <p:ph hasCustomPrompt="1" idx="4" type="title"/>
          </p:nvPr>
        </p:nvSpPr>
        <p:spPr>
          <a:xfrm>
            <a:off x="4853013" y="2740521"/>
            <a:ext cx="3492600" cy="7689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Clr>
                <a:schemeClr val="lt1"/>
              </a:buClr>
              <a:buSzPts val="6000"/>
              <a:buNone/>
              <a:defRPr sz="4000">
                <a:solidFill>
                  <a:schemeClr val="lt2"/>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406" name="Google Shape;406;p20"/>
          <p:cNvSpPr txBox="1"/>
          <p:nvPr>
            <p:ph idx="5" type="subTitle"/>
          </p:nvPr>
        </p:nvSpPr>
        <p:spPr>
          <a:xfrm>
            <a:off x="4853025" y="3515171"/>
            <a:ext cx="3492600" cy="334500"/>
          </a:xfrm>
          <a:prstGeom prst="rect">
            <a:avLst/>
          </a:prstGeom>
          <a:ln>
            <a:noFill/>
          </a:ln>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200"/>
              <a:buFont typeface="PT Sans"/>
              <a:buNone/>
              <a:defRPr>
                <a:solidFill>
                  <a:schemeClr val="lt1"/>
                </a:solidFill>
              </a:defRPr>
            </a:lvl1pPr>
            <a:lvl2pPr lvl="1" rtl="0" algn="ctr">
              <a:lnSpc>
                <a:spcPct val="100000"/>
              </a:lnSpc>
              <a:spcBef>
                <a:spcPts val="0"/>
              </a:spcBef>
              <a:spcAft>
                <a:spcPts val="0"/>
              </a:spcAft>
              <a:buClr>
                <a:schemeClr val="dk1"/>
              </a:buClr>
              <a:buSzPts val="1200"/>
              <a:buNone/>
              <a:defRPr>
                <a:solidFill>
                  <a:schemeClr val="dk1"/>
                </a:solidFill>
              </a:defRPr>
            </a:lvl2pPr>
            <a:lvl3pPr lvl="2" rtl="0" algn="ctr">
              <a:lnSpc>
                <a:spcPct val="100000"/>
              </a:lnSpc>
              <a:spcBef>
                <a:spcPts val="0"/>
              </a:spcBef>
              <a:spcAft>
                <a:spcPts val="0"/>
              </a:spcAft>
              <a:buClr>
                <a:schemeClr val="dk1"/>
              </a:buClr>
              <a:buSzPts val="1200"/>
              <a:buNone/>
              <a:defRPr>
                <a:solidFill>
                  <a:schemeClr val="dk1"/>
                </a:solidFill>
              </a:defRPr>
            </a:lvl3pPr>
            <a:lvl4pPr lvl="3"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p:txBody>
      </p:sp>
      <p:grpSp>
        <p:nvGrpSpPr>
          <p:cNvPr id="407" name="Google Shape;407;p20"/>
          <p:cNvGrpSpPr/>
          <p:nvPr/>
        </p:nvGrpSpPr>
        <p:grpSpPr>
          <a:xfrm>
            <a:off x="194275" y="238450"/>
            <a:ext cx="8754994" cy="4666600"/>
            <a:chOff x="194275" y="238450"/>
            <a:chExt cx="8754994" cy="4666600"/>
          </a:xfrm>
        </p:grpSpPr>
        <p:grpSp>
          <p:nvGrpSpPr>
            <p:cNvPr id="408" name="Google Shape;408;p20"/>
            <p:cNvGrpSpPr/>
            <p:nvPr/>
          </p:nvGrpSpPr>
          <p:grpSpPr>
            <a:xfrm>
              <a:off x="194275" y="616680"/>
              <a:ext cx="321172" cy="650985"/>
              <a:chOff x="194275" y="616680"/>
              <a:chExt cx="321172" cy="650985"/>
            </a:xfrm>
          </p:grpSpPr>
          <p:grpSp>
            <p:nvGrpSpPr>
              <p:cNvPr id="409" name="Google Shape;409;p20"/>
              <p:cNvGrpSpPr/>
              <p:nvPr/>
            </p:nvGrpSpPr>
            <p:grpSpPr>
              <a:xfrm>
                <a:off x="198667" y="991262"/>
                <a:ext cx="316780" cy="94071"/>
                <a:chOff x="-905858" y="2556962"/>
                <a:chExt cx="316780" cy="94071"/>
              </a:xfrm>
            </p:grpSpPr>
            <p:sp>
              <p:nvSpPr>
                <p:cNvPr id="410" name="Google Shape;410;p20"/>
                <p:cNvSpPr/>
                <p:nvPr/>
              </p:nvSpPr>
              <p:spPr>
                <a:xfrm>
                  <a:off x="-905858" y="2594505"/>
                  <a:ext cx="235035" cy="18984"/>
                </a:xfrm>
                <a:custGeom>
                  <a:rect b="b" l="l" r="r" t="t"/>
                  <a:pathLst>
                    <a:path extrusionOk="0" h="134" w="1659">
                      <a:moveTo>
                        <a:pt x="1" y="1"/>
                      </a:moveTo>
                      <a:lnTo>
                        <a:pt x="1" y="133"/>
                      </a:lnTo>
                      <a:lnTo>
                        <a:pt x="1658" y="133"/>
                      </a:lnTo>
                      <a:lnTo>
                        <a:pt x="1658"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0"/>
                <p:cNvSpPr/>
                <p:nvPr/>
              </p:nvSpPr>
              <p:spPr>
                <a:xfrm>
                  <a:off x="-683149" y="2556962"/>
                  <a:ext cx="94071" cy="94071"/>
                </a:xfrm>
                <a:custGeom>
                  <a:rect b="b" l="l" r="r" t="t"/>
                  <a:pathLst>
                    <a:path extrusionOk="0" h="664" w="664">
                      <a:moveTo>
                        <a:pt x="332" y="133"/>
                      </a:moveTo>
                      <a:cubicBezTo>
                        <a:pt x="441" y="133"/>
                        <a:pt x="531" y="223"/>
                        <a:pt x="531" y="332"/>
                      </a:cubicBezTo>
                      <a:cubicBezTo>
                        <a:pt x="531" y="441"/>
                        <a:pt x="441" y="531"/>
                        <a:pt x="332" y="531"/>
                      </a:cubicBezTo>
                      <a:cubicBezTo>
                        <a:pt x="223" y="531"/>
                        <a:pt x="133" y="441"/>
                        <a:pt x="133" y="332"/>
                      </a:cubicBezTo>
                      <a:cubicBezTo>
                        <a:pt x="133" y="223"/>
                        <a:pt x="223" y="133"/>
                        <a:pt x="332" y="133"/>
                      </a:cubicBezTo>
                      <a:close/>
                      <a:moveTo>
                        <a:pt x="332" y="0"/>
                      </a:moveTo>
                      <a:cubicBezTo>
                        <a:pt x="149" y="0"/>
                        <a:pt x="1" y="149"/>
                        <a:pt x="1" y="332"/>
                      </a:cubicBezTo>
                      <a:cubicBezTo>
                        <a:pt x="1" y="515"/>
                        <a:pt x="149" y="663"/>
                        <a:pt x="332" y="663"/>
                      </a:cubicBezTo>
                      <a:cubicBezTo>
                        <a:pt x="515" y="663"/>
                        <a:pt x="663" y="515"/>
                        <a:pt x="663" y="332"/>
                      </a:cubicBezTo>
                      <a:cubicBezTo>
                        <a:pt x="663" y="149"/>
                        <a:pt x="515" y="0"/>
                        <a:pt x="332"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2" name="Google Shape;412;p20"/>
              <p:cNvGrpSpPr/>
              <p:nvPr/>
            </p:nvGrpSpPr>
            <p:grpSpPr>
              <a:xfrm>
                <a:off x="202067" y="1173594"/>
                <a:ext cx="313380" cy="94071"/>
                <a:chOff x="-902458" y="2739294"/>
                <a:chExt cx="313380" cy="94071"/>
              </a:xfrm>
            </p:grpSpPr>
            <p:sp>
              <p:nvSpPr>
                <p:cNvPr id="413" name="Google Shape;413;p20"/>
                <p:cNvSpPr/>
                <p:nvPr/>
              </p:nvSpPr>
              <p:spPr>
                <a:xfrm>
                  <a:off x="-683149" y="2739294"/>
                  <a:ext cx="94071" cy="94071"/>
                </a:xfrm>
                <a:custGeom>
                  <a:rect b="b" l="l" r="r" t="t"/>
                  <a:pathLst>
                    <a:path extrusionOk="0" h="664" w="664">
                      <a:moveTo>
                        <a:pt x="332" y="133"/>
                      </a:moveTo>
                      <a:cubicBezTo>
                        <a:pt x="441" y="133"/>
                        <a:pt x="531" y="223"/>
                        <a:pt x="531" y="332"/>
                      </a:cubicBezTo>
                      <a:cubicBezTo>
                        <a:pt x="531" y="441"/>
                        <a:pt x="441" y="527"/>
                        <a:pt x="332" y="527"/>
                      </a:cubicBezTo>
                      <a:cubicBezTo>
                        <a:pt x="223" y="527"/>
                        <a:pt x="133" y="441"/>
                        <a:pt x="133" y="332"/>
                      </a:cubicBezTo>
                      <a:cubicBezTo>
                        <a:pt x="133" y="223"/>
                        <a:pt x="223" y="133"/>
                        <a:pt x="332" y="133"/>
                      </a:cubicBezTo>
                      <a:close/>
                      <a:moveTo>
                        <a:pt x="332" y="0"/>
                      </a:moveTo>
                      <a:cubicBezTo>
                        <a:pt x="149" y="0"/>
                        <a:pt x="1" y="148"/>
                        <a:pt x="1" y="332"/>
                      </a:cubicBezTo>
                      <a:cubicBezTo>
                        <a:pt x="1" y="515"/>
                        <a:pt x="149" y="663"/>
                        <a:pt x="332" y="663"/>
                      </a:cubicBezTo>
                      <a:cubicBezTo>
                        <a:pt x="515" y="663"/>
                        <a:pt x="663" y="515"/>
                        <a:pt x="663" y="332"/>
                      </a:cubicBezTo>
                      <a:cubicBezTo>
                        <a:pt x="663" y="148"/>
                        <a:pt x="515" y="0"/>
                        <a:pt x="332"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0"/>
                <p:cNvSpPr/>
                <p:nvPr/>
              </p:nvSpPr>
              <p:spPr>
                <a:xfrm>
                  <a:off x="-902458" y="2776838"/>
                  <a:ext cx="231635" cy="18984"/>
                </a:xfrm>
                <a:custGeom>
                  <a:rect b="b" l="l" r="r" t="t"/>
                  <a:pathLst>
                    <a:path extrusionOk="0" h="134" w="1635">
                      <a:moveTo>
                        <a:pt x="0" y="0"/>
                      </a:moveTo>
                      <a:lnTo>
                        <a:pt x="0" y="133"/>
                      </a:lnTo>
                      <a:lnTo>
                        <a:pt x="1634" y="133"/>
                      </a:lnTo>
                      <a:lnTo>
                        <a:pt x="1634"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5" name="Google Shape;415;p20"/>
              <p:cNvGrpSpPr/>
              <p:nvPr/>
            </p:nvGrpSpPr>
            <p:grpSpPr>
              <a:xfrm>
                <a:off x="194275" y="616680"/>
                <a:ext cx="316780" cy="94071"/>
                <a:chOff x="-910250" y="2182380"/>
                <a:chExt cx="316780" cy="94071"/>
              </a:xfrm>
            </p:grpSpPr>
            <p:sp>
              <p:nvSpPr>
                <p:cNvPr id="416" name="Google Shape;416;p20"/>
                <p:cNvSpPr/>
                <p:nvPr/>
              </p:nvSpPr>
              <p:spPr>
                <a:xfrm>
                  <a:off x="-910250" y="2219923"/>
                  <a:ext cx="235035" cy="18984"/>
                </a:xfrm>
                <a:custGeom>
                  <a:rect b="b" l="l" r="r" t="t"/>
                  <a:pathLst>
                    <a:path extrusionOk="0" h="134" w="1659">
                      <a:moveTo>
                        <a:pt x="1" y="1"/>
                      </a:moveTo>
                      <a:lnTo>
                        <a:pt x="1" y="133"/>
                      </a:lnTo>
                      <a:lnTo>
                        <a:pt x="1658" y="133"/>
                      </a:lnTo>
                      <a:lnTo>
                        <a:pt x="1658"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0"/>
                <p:cNvSpPr/>
                <p:nvPr/>
              </p:nvSpPr>
              <p:spPr>
                <a:xfrm>
                  <a:off x="-688108" y="2182380"/>
                  <a:ext cx="94637" cy="94071"/>
                </a:xfrm>
                <a:custGeom>
                  <a:rect b="b" l="l" r="r" t="t"/>
                  <a:pathLst>
                    <a:path extrusionOk="0" h="664" w="668">
                      <a:moveTo>
                        <a:pt x="332" y="137"/>
                      </a:moveTo>
                      <a:cubicBezTo>
                        <a:pt x="445" y="137"/>
                        <a:pt x="531" y="223"/>
                        <a:pt x="531" y="332"/>
                      </a:cubicBezTo>
                      <a:cubicBezTo>
                        <a:pt x="531" y="441"/>
                        <a:pt x="445" y="531"/>
                        <a:pt x="332" y="531"/>
                      </a:cubicBezTo>
                      <a:cubicBezTo>
                        <a:pt x="223" y="531"/>
                        <a:pt x="137" y="441"/>
                        <a:pt x="137" y="332"/>
                      </a:cubicBezTo>
                      <a:cubicBezTo>
                        <a:pt x="137" y="223"/>
                        <a:pt x="227" y="137"/>
                        <a:pt x="332" y="137"/>
                      </a:cubicBezTo>
                      <a:close/>
                      <a:moveTo>
                        <a:pt x="332" y="1"/>
                      </a:moveTo>
                      <a:cubicBezTo>
                        <a:pt x="149" y="1"/>
                        <a:pt x="0" y="149"/>
                        <a:pt x="0" y="332"/>
                      </a:cubicBezTo>
                      <a:cubicBezTo>
                        <a:pt x="0" y="515"/>
                        <a:pt x="153" y="663"/>
                        <a:pt x="332" y="663"/>
                      </a:cubicBezTo>
                      <a:cubicBezTo>
                        <a:pt x="519" y="663"/>
                        <a:pt x="667" y="515"/>
                        <a:pt x="667" y="332"/>
                      </a:cubicBezTo>
                      <a:cubicBezTo>
                        <a:pt x="667" y="149"/>
                        <a:pt x="519" y="1"/>
                        <a:pt x="332" y="1"/>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8" name="Google Shape;418;p20"/>
              <p:cNvGrpSpPr/>
              <p:nvPr/>
            </p:nvGrpSpPr>
            <p:grpSpPr>
              <a:xfrm>
                <a:off x="197675" y="799012"/>
                <a:ext cx="313380" cy="94071"/>
                <a:chOff x="-906850" y="2364712"/>
                <a:chExt cx="313380" cy="94071"/>
              </a:xfrm>
            </p:grpSpPr>
            <p:sp>
              <p:nvSpPr>
                <p:cNvPr id="419" name="Google Shape;419;p20"/>
                <p:cNvSpPr/>
                <p:nvPr/>
              </p:nvSpPr>
              <p:spPr>
                <a:xfrm>
                  <a:off x="-688108" y="2364712"/>
                  <a:ext cx="94637" cy="94071"/>
                </a:xfrm>
                <a:custGeom>
                  <a:rect b="b" l="l" r="r" t="t"/>
                  <a:pathLst>
                    <a:path extrusionOk="0" h="664" w="668">
                      <a:moveTo>
                        <a:pt x="332" y="133"/>
                      </a:moveTo>
                      <a:cubicBezTo>
                        <a:pt x="445" y="133"/>
                        <a:pt x="531" y="223"/>
                        <a:pt x="531" y="332"/>
                      </a:cubicBezTo>
                      <a:cubicBezTo>
                        <a:pt x="531" y="441"/>
                        <a:pt x="445" y="531"/>
                        <a:pt x="332" y="531"/>
                      </a:cubicBezTo>
                      <a:cubicBezTo>
                        <a:pt x="223" y="531"/>
                        <a:pt x="137" y="441"/>
                        <a:pt x="137" y="332"/>
                      </a:cubicBezTo>
                      <a:cubicBezTo>
                        <a:pt x="137" y="223"/>
                        <a:pt x="227" y="133"/>
                        <a:pt x="332" y="133"/>
                      </a:cubicBezTo>
                      <a:close/>
                      <a:moveTo>
                        <a:pt x="332" y="0"/>
                      </a:moveTo>
                      <a:cubicBezTo>
                        <a:pt x="149" y="0"/>
                        <a:pt x="0" y="149"/>
                        <a:pt x="0" y="332"/>
                      </a:cubicBezTo>
                      <a:cubicBezTo>
                        <a:pt x="0" y="515"/>
                        <a:pt x="153" y="663"/>
                        <a:pt x="332" y="663"/>
                      </a:cubicBezTo>
                      <a:cubicBezTo>
                        <a:pt x="519" y="663"/>
                        <a:pt x="667" y="515"/>
                        <a:pt x="667" y="332"/>
                      </a:cubicBezTo>
                      <a:cubicBezTo>
                        <a:pt x="667" y="149"/>
                        <a:pt x="519" y="0"/>
                        <a:pt x="332"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0"/>
                <p:cNvSpPr/>
                <p:nvPr/>
              </p:nvSpPr>
              <p:spPr>
                <a:xfrm>
                  <a:off x="-906850" y="2402256"/>
                  <a:ext cx="231635" cy="18984"/>
                </a:xfrm>
                <a:custGeom>
                  <a:rect b="b" l="l" r="r" t="t"/>
                  <a:pathLst>
                    <a:path extrusionOk="0" h="134" w="1635">
                      <a:moveTo>
                        <a:pt x="0" y="1"/>
                      </a:moveTo>
                      <a:lnTo>
                        <a:pt x="0" y="133"/>
                      </a:lnTo>
                      <a:lnTo>
                        <a:pt x="1634" y="133"/>
                      </a:lnTo>
                      <a:lnTo>
                        <a:pt x="1634"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21" name="Google Shape;421;p20"/>
            <p:cNvSpPr/>
            <p:nvPr/>
          </p:nvSpPr>
          <p:spPr>
            <a:xfrm>
              <a:off x="198200" y="238450"/>
              <a:ext cx="468000" cy="450000"/>
            </a:xfrm>
            <a:prstGeom prst="arc">
              <a:avLst>
                <a:gd fmla="val 10687769" name="adj1"/>
                <a:gd fmla="val 16478511" name="adj2"/>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22" name="Google Shape;422;p20"/>
            <p:cNvCxnSpPr>
              <a:stCxn id="421" idx="0"/>
              <a:endCxn id="423" idx="2"/>
            </p:cNvCxnSpPr>
            <p:nvPr/>
          </p:nvCxnSpPr>
          <p:spPr>
            <a:xfrm>
              <a:off x="198335" y="471088"/>
              <a:ext cx="0" cy="4206900"/>
            </a:xfrm>
            <a:prstGeom prst="straightConnector1">
              <a:avLst/>
            </a:prstGeom>
            <a:noFill/>
            <a:ln cap="flat" cmpd="sng" w="19050">
              <a:solidFill>
                <a:schemeClr val="lt2"/>
              </a:solidFill>
              <a:prstDash val="solid"/>
              <a:round/>
              <a:headEnd len="med" w="med" type="none"/>
              <a:tailEnd len="med" w="med" type="none"/>
            </a:ln>
          </p:spPr>
        </p:cxnSp>
        <p:cxnSp>
          <p:nvCxnSpPr>
            <p:cNvPr id="424" name="Google Shape;424;p20"/>
            <p:cNvCxnSpPr>
              <a:endCxn id="423" idx="0"/>
            </p:cNvCxnSpPr>
            <p:nvPr/>
          </p:nvCxnSpPr>
          <p:spPr>
            <a:xfrm rot="10800000">
              <a:off x="421769" y="4904827"/>
              <a:ext cx="8527500" cy="0"/>
            </a:xfrm>
            <a:prstGeom prst="straightConnector1">
              <a:avLst/>
            </a:prstGeom>
            <a:noFill/>
            <a:ln cap="flat" cmpd="sng" w="19050">
              <a:solidFill>
                <a:schemeClr val="lt2"/>
              </a:solidFill>
              <a:prstDash val="solid"/>
              <a:round/>
              <a:headEnd len="med" w="med" type="none"/>
              <a:tailEnd len="med" w="med" type="none"/>
            </a:ln>
          </p:spPr>
        </p:cxnSp>
        <p:cxnSp>
          <p:nvCxnSpPr>
            <p:cNvPr id="425" name="Google Shape;425;p20"/>
            <p:cNvCxnSpPr>
              <a:endCxn id="421" idx="2"/>
            </p:cNvCxnSpPr>
            <p:nvPr/>
          </p:nvCxnSpPr>
          <p:spPr>
            <a:xfrm rot="10800000">
              <a:off x="450413" y="239133"/>
              <a:ext cx="6614100" cy="0"/>
            </a:xfrm>
            <a:prstGeom prst="straightConnector1">
              <a:avLst/>
            </a:prstGeom>
            <a:noFill/>
            <a:ln cap="flat" cmpd="sng" w="19050">
              <a:solidFill>
                <a:schemeClr val="lt2"/>
              </a:solidFill>
              <a:prstDash val="solid"/>
              <a:round/>
              <a:headEnd len="med" w="med" type="none"/>
              <a:tailEnd len="med" w="med" type="none"/>
            </a:ln>
          </p:spPr>
        </p:cxnSp>
        <p:sp>
          <p:nvSpPr>
            <p:cNvPr id="423" name="Google Shape;423;p20"/>
            <p:cNvSpPr/>
            <p:nvPr/>
          </p:nvSpPr>
          <p:spPr>
            <a:xfrm>
              <a:off x="198188" y="4455050"/>
              <a:ext cx="468000" cy="450000"/>
            </a:xfrm>
            <a:prstGeom prst="arc">
              <a:avLst>
                <a:gd fmla="val 5559232" name="adj1"/>
                <a:gd fmla="val 10832266" name="adj2"/>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 name="Shape 12"/>
        <p:cNvGrpSpPr/>
        <p:nvPr/>
      </p:nvGrpSpPr>
      <p:grpSpPr>
        <a:xfrm>
          <a:off x="0" y="0"/>
          <a:ext cx="0" cy="0"/>
          <a:chOff x="0" y="0"/>
          <a:chExt cx="0" cy="0"/>
        </a:xfrm>
      </p:grpSpPr>
      <p:pic>
        <p:nvPicPr>
          <p:cNvPr id="13" name="Google Shape;13;p3"/>
          <p:cNvPicPr preferRelativeResize="0"/>
          <p:nvPr/>
        </p:nvPicPr>
        <p:blipFill>
          <a:blip r:embed="rId2">
            <a:alphaModFix/>
          </a:blip>
          <a:stretch>
            <a:fillRect/>
          </a:stretch>
        </p:blipFill>
        <p:spPr>
          <a:xfrm>
            <a:off x="-39750" y="0"/>
            <a:ext cx="9223501" cy="5143500"/>
          </a:xfrm>
          <a:prstGeom prst="rect">
            <a:avLst/>
          </a:prstGeom>
          <a:noFill/>
          <a:ln>
            <a:noFill/>
          </a:ln>
        </p:spPr>
      </p:pic>
      <p:sp>
        <p:nvSpPr>
          <p:cNvPr id="14" name="Google Shape;14;p3"/>
          <p:cNvSpPr txBox="1"/>
          <p:nvPr>
            <p:ph type="title"/>
          </p:nvPr>
        </p:nvSpPr>
        <p:spPr>
          <a:xfrm>
            <a:off x="3848750" y="2651325"/>
            <a:ext cx="4383600" cy="8418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sz="4800">
                <a:solidFill>
                  <a:schemeClr val="lt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hasCustomPrompt="1" idx="2" type="title"/>
          </p:nvPr>
        </p:nvSpPr>
        <p:spPr>
          <a:xfrm>
            <a:off x="4004700" y="1399967"/>
            <a:ext cx="1641000" cy="1224900"/>
          </a:xfrm>
          <a:prstGeom prst="rect">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6000">
                <a:solidFill>
                  <a:schemeClr val="lt2"/>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grpSp>
        <p:nvGrpSpPr>
          <p:cNvPr id="16" name="Google Shape;16;p3"/>
          <p:cNvGrpSpPr/>
          <p:nvPr/>
        </p:nvGrpSpPr>
        <p:grpSpPr>
          <a:xfrm flipH="1">
            <a:off x="181046" y="238450"/>
            <a:ext cx="8782594" cy="4666600"/>
            <a:chOff x="167246" y="238450"/>
            <a:chExt cx="8782594" cy="4666600"/>
          </a:xfrm>
        </p:grpSpPr>
        <p:cxnSp>
          <p:nvCxnSpPr>
            <p:cNvPr id="17" name="Google Shape;17;p3"/>
            <p:cNvCxnSpPr>
              <a:endCxn id="18" idx="0"/>
            </p:cNvCxnSpPr>
            <p:nvPr/>
          </p:nvCxnSpPr>
          <p:spPr>
            <a:xfrm>
              <a:off x="167246" y="4904827"/>
              <a:ext cx="8555100" cy="0"/>
            </a:xfrm>
            <a:prstGeom prst="straightConnector1">
              <a:avLst/>
            </a:prstGeom>
            <a:noFill/>
            <a:ln cap="flat" cmpd="sng" w="19050">
              <a:solidFill>
                <a:schemeClr val="lt2"/>
              </a:solidFill>
              <a:prstDash val="solid"/>
              <a:round/>
              <a:headEnd len="med" w="med" type="none"/>
              <a:tailEnd len="med" w="med" type="none"/>
            </a:ln>
          </p:spPr>
        </p:cxnSp>
        <p:grpSp>
          <p:nvGrpSpPr>
            <p:cNvPr id="19" name="Google Shape;19;p3"/>
            <p:cNvGrpSpPr/>
            <p:nvPr/>
          </p:nvGrpSpPr>
          <p:grpSpPr>
            <a:xfrm>
              <a:off x="2079601" y="238450"/>
              <a:ext cx="6870238" cy="4666600"/>
              <a:chOff x="2079601" y="238450"/>
              <a:chExt cx="6870238" cy="4666600"/>
            </a:xfrm>
          </p:grpSpPr>
          <p:cxnSp>
            <p:nvCxnSpPr>
              <p:cNvPr id="20" name="Google Shape;20;p3"/>
              <p:cNvCxnSpPr>
                <a:endCxn id="21" idx="2"/>
              </p:cNvCxnSpPr>
              <p:nvPr/>
            </p:nvCxnSpPr>
            <p:spPr>
              <a:xfrm>
                <a:off x="2079601" y="239133"/>
                <a:ext cx="6614100" cy="0"/>
              </a:xfrm>
              <a:prstGeom prst="straightConnector1">
                <a:avLst/>
              </a:prstGeom>
              <a:noFill/>
              <a:ln cap="flat" cmpd="sng" w="19050">
                <a:solidFill>
                  <a:schemeClr val="lt2"/>
                </a:solidFill>
                <a:prstDash val="solid"/>
                <a:round/>
                <a:headEnd len="med" w="med" type="none"/>
                <a:tailEnd len="med" w="med" type="none"/>
              </a:ln>
            </p:spPr>
          </p:cxnSp>
          <p:grpSp>
            <p:nvGrpSpPr>
              <p:cNvPr id="22" name="Google Shape;22;p3"/>
              <p:cNvGrpSpPr/>
              <p:nvPr/>
            </p:nvGrpSpPr>
            <p:grpSpPr>
              <a:xfrm>
                <a:off x="8477914" y="238450"/>
                <a:ext cx="471925" cy="4666600"/>
                <a:chOff x="8477914" y="238450"/>
                <a:chExt cx="471925" cy="4666600"/>
              </a:xfrm>
            </p:grpSpPr>
            <p:grpSp>
              <p:nvGrpSpPr>
                <p:cNvPr id="23" name="Google Shape;23;p3"/>
                <p:cNvGrpSpPr/>
                <p:nvPr/>
              </p:nvGrpSpPr>
              <p:grpSpPr>
                <a:xfrm>
                  <a:off x="8477914" y="238450"/>
                  <a:ext cx="471925" cy="4439538"/>
                  <a:chOff x="8477914" y="238450"/>
                  <a:chExt cx="471925" cy="4439538"/>
                </a:xfrm>
              </p:grpSpPr>
              <p:grpSp>
                <p:nvGrpSpPr>
                  <p:cNvPr id="24" name="Google Shape;24;p3"/>
                  <p:cNvGrpSpPr/>
                  <p:nvPr/>
                </p:nvGrpSpPr>
                <p:grpSpPr>
                  <a:xfrm flipH="1">
                    <a:off x="8628668" y="616680"/>
                    <a:ext cx="321172" cy="650985"/>
                    <a:chOff x="194275" y="616680"/>
                    <a:chExt cx="321172" cy="650985"/>
                  </a:xfrm>
                </p:grpSpPr>
                <p:grpSp>
                  <p:nvGrpSpPr>
                    <p:cNvPr id="25" name="Google Shape;25;p3"/>
                    <p:cNvGrpSpPr/>
                    <p:nvPr/>
                  </p:nvGrpSpPr>
                  <p:grpSpPr>
                    <a:xfrm>
                      <a:off x="198667" y="991262"/>
                      <a:ext cx="316780" cy="94071"/>
                      <a:chOff x="-905858" y="2556962"/>
                      <a:chExt cx="316780" cy="94071"/>
                    </a:xfrm>
                  </p:grpSpPr>
                  <p:sp>
                    <p:nvSpPr>
                      <p:cNvPr id="26" name="Google Shape;26;p3"/>
                      <p:cNvSpPr/>
                      <p:nvPr/>
                    </p:nvSpPr>
                    <p:spPr>
                      <a:xfrm>
                        <a:off x="-905858" y="2594505"/>
                        <a:ext cx="235035" cy="18984"/>
                      </a:xfrm>
                      <a:custGeom>
                        <a:rect b="b" l="l" r="r" t="t"/>
                        <a:pathLst>
                          <a:path extrusionOk="0" h="134" w="1659">
                            <a:moveTo>
                              <a:pt x="1" y="1"/>
                            </a:moveTo>
                            <a:lnTo>
                              <a:pt x="1" y="133"/>
                            </a:lnTo>
                            <a:lnTo>
                              <a:pt x="1658" y="133"/>
                            </a:lnTo>
                            <a:lnTo>
                              <a:pt x="1658"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3"/>
                      <p:cNvSpPr/>
                      <p:nvPr/>
                    </p:nvSpPr>
                    <p:spPr>
                      <a:xfrm>
                        <a:off x="-683149" y="2556962"/>
                        <a:ext cx="94071" cy="94071"/>
                      </a:xfrm>
                      <a:custGeom>
                        <a:rect b="b" l="l" r="r" t="t"/>
                        <a:pathLst>
                          <a:path extrusionOk="0" h="664" w="664">
                            <a:moveTo>
                              <a:pt x="332" y="133"/>
                            </a:moveTo>
                            <a:cubicBezTo>
                              <a:pt x="441" y="133"/>
                              <a:pt x="531" y="223"/>
                              <a:pt x="531" y="332"/>
                            </a:cubicBezTo>
                            <a:cubicBezTo>
                              <a:pt x="531" y="441"/>
                              <a:pt x="441" y="531"/>
                              <a:pt x="332" y="531"/>
                            </a:cubicBezTo>
                            <a:cubicBezTo>
                              <a:pt x="223" y="531"/>
                              <a:pt x="133" y="441"/>
                              <a:pt x="133" y="332"/>
                            </a:cubicBezTo>
                            <a:cubicBezTo>
                              <a:pt x="133" y="223"/>
                              <a:pt x="223" y="133"/>
                              <a:pt x="332" y="133"/>
                            </a:cubicBezTo>
                            <a:close/>
                            <a:moveTo>
                              <a:pt x="332" y="0"/>
                            </a:moveTo>
                            <a:cubicBezTo>
                              <a:pt x="149" y="0"/>
                              <a:pt x="1" y="149"/>
                              <a:pt x="1" y="332"/>
                            </a:cubicBezTo>
                            <a:cubicBezTo>
                              <a:pt x="1" y="515"/>
                              <a:pt x="149" y="663"/>
                              <a:pt x="332" y="663"/>
                            </a:cubicBezTo>
                            <a:cubicBezTo>
                              <a:pt x="515" y="663"/>
                              <a:pt x="663" y="515"/>
                              <a:pt x="663" y="332"/>
                            </a:cubicBezTo>
                            <a:cubicBezTo>
                              <a:pt x="663" y="149"/>
                              <a:pt x="515" y="0"/>
                              <a:pt x="332"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 name="Google Shape;28;p3"/>
                    <p:cNvGrpSpPr/>
                    <p:nvPr/>
                  </p:nvGrpSpPr>
                  <p:grpSpPr>
                    <a:xfrm>
                      <a:off x="202067" y="1173594"/>
                      <a:ext cx="313380" cy="94071"/>
                      <a:chOff x="-902458" y="2739294"/>
                      <a:chExt cx="313380" cy="94071"/>
                    </a:xfrm>
                  </p:grpSpPr>
                  <p:sp>
                    <p:nvSpPr>
                      <p:cNvPr id="29" name="Google Shape;29;p3"/>
                      <p:cNvSpPr/>
                      <p:nvPr/>
                    </p:nvSpPr>
                    <p:spPr>
                      <a:xfrm>
                        <a:off x="-683149" y="2739294"/>
                        <a:ext cx="94071" cy="94071"/>
                      </a:xfrm>
                      <a:custGeom>
                        <a:rect b="b" l="l" r="r" t="t"/>
                        <a:pathLst>
                          <a:path extrusionOk="0" h="664" w="664">
                            <a:moveTo>
                              <a:pt x="332" y="133"/>
                            </a:moveTo>
                            <a:cubicBezTo>
                              <a:pt x="441" y="133"/>
                              <a:pt x="531" y="223"/>
                              <a:pt x="531" y="332"/>
                            </a:cubicBezTo>
                            <a:cubicBezTo>
                              <a:pt x="531" y="441"/>
                              <a:pt x="441" y="527"/>
                              <a:pt x="332" y="527"/>
                            </a:cubicBezTo>
                            <a:cubicBezTo>
                              <a:pt x="223" y="527"/>
                              <a:pt x="133" y="441"/>
                              <a:pt x="133" y="332"/>
                            </a:cubicBezTo>
                            <a:cubicBezTo>
                              <a:pt x="133" y="223"/>
                              <a:pt x="223" y="133"/>
                              <a:pt x="332" y="133"/>
                            </a:cubicBezTo>
                            <a:close/>
                            <a:moveTo>
                              <a:pt x="332" y="0"/>
                            </a:moveTo>
                            <a:cubicBezTo>
                              <a:pt x="149" y="0"/>
                              <a:pt x="1" y="148"/>
                              <a:pt x="1" y="332"/>
                            </a:cubicBezTo>
                            <a:cubicBezTo>
                              <a:pt x="1" y="515"/>
                              <a:pt x="149" y="663"/>
                              <a:pt x="332" y="663"/>
                            </a:cubicBezTo>
                            <a:cubicBezTo>
                              <a:pt x="515" y="663"/>
                              <a:pt x="663" y="515"/>
                              <a:pt x="663" y="332"/>
                            </a:cubicBezTo>
                            <a:cubicBezTo>
                              <a:pt x="663" y="148"/>
                              <a:pt x="515" y="0"/>
                              <a:pt x="332"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p:nvPr/>
                    </p:nvSpPr>
                    <p:spPr>
                      <a:xfrm>
                        <a:off x="-902458" y="2776838"/>
                        <a:ext cx="231635" cy="18984"/>
                      </a:xfrm>
                      <a:custGeom>
                        <a:rect b="b" l="l" r="r" t="t"/>
                        <a:pathLst>
                          <a:path extrusionOk="0" h="134" w="1635">
                            <a:moveTo>
                              <a:pt x="0" y="0"/>
                            </a:moveTo>
                            <a:lnTo>
                              <a:pt x="0" y="133"/>
                            </a:lnTo>
                            <a:lnTo>
                              <a:pt x="1634" y="133"/>
                            </a:lnTo>
                            <a:lnTo>
                              <a:pt x="1634"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 name="Google Shape;31;p3"/>
                    <p:cNvGrpSpPr/>
                    <p:nvPr/>
                  </p:nvGrpSpPr>
                  <p:grpSpPr>
                    <a:xfrm>
                      <a:off x="194275" y="616680"/>
                      <a:ext cx="316780" cy="94071"/>
                      <a:chOff x="-910250" y="2182380"/>
                      <a:chExt cx="316780" cy="94071"/>
                    </a:xfrm>
                  </p:grpSpPr>
                  <p:sp>
                    <p:nvSpPr>
                      <p:cNvPr id="32" name="Google Shape;32;p3"/>
                      <p:cNvSpPr/>
                      <p:nvPr/>
                    </p:nvSpPr>
                    <p:spPr>
                      <a:xfrm>
                        <a:off x="-910250" y="2219923"/>
                        <a:ext cx="235035" cy="18984"/>
                      </a:xfrm>
                      <a:custGeom>
                        <a:rect b="b" l="l" r="r" t="t"/>
                        <a:pathLst>
                          <a:path extrusionOk="0" h="134" w="1659">
                            <a:moveTo>
                              <a:pt x="1" y="1"/>
                            </a:moveTo>
                            <a:lnTo>
                              <a:pt x="1" y="133"/>
                            </a:lnTo>
                            <a:lnTo>
                              <a:pt x="1658" y="133"/>
                            </a:lnTo>
                            <a:lnTo>
                              <a:pt x="1658"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a:off x="-688108" y="2182380"/>
                        <a:ext cx="94637" cy="94071"/>
                      </a:xfrm>
                      <a:custGeom>
                        <a:rect b="b" l="l" r="r" t="t"/>
                        <a:pathLst>
                          <a:path extrusionOk="0" h="664" w="668">
                            <a:moveTo>
                              <a:pt x="332" y="137"/>
                            </a:moveTo>
                            <a:cubicBezTo>
                              <a:pt x="445" y="137"/>
                              <a:pt x="531" y="223"/>
                              <a:pt x="531" y="332"/>
                            </a:cubicBezTo>
                            <a:cubicBezTo>
                              <a:pt x="531" y="441"/>
                              <a:pt x="445" y="531"/>
                              <a:pt x="332" y="531"/>
                            </a:cubicBezTo>
                            <a:cubicBezTo>
                              <a:pt x="223" y="531"/>
                              <a:pt x="137" y="441"/>
                              <a:pt x="137" y="332"/>
                            </a:cubicBezTo>
                            <a:cubicBezTo>
                              <a:pt x="137" y="223"/>
                              <a:pt x="227" y="137"/>
                              <a:pt x="332" y="137"/>
                            </a:cubicBezTo>
                            <a:close/>
                            <a:moveTo>
                              <a:pt x="332" y="1"/>
                            </a:moveTo>
                            <a:cubicBezTo>
                              <a:pt x="149" y="1"/>
                              <a:pt x="0" y="149"/>
                              <a:pt x="0" y="332"/>
                            </a:cubicBezTo>
                            <a:cubicBezTo>
                              <a:pt x="0" y="515"/>
                              <a:pt x="153" y="663"/>
                              <a:pt x="332" y="663"/>
                            </a:cubicBezTo>
                            <a:cubicBezTo>
                              <a:pt x="519" y="663"/>
                              <a:pt x="667" y="515"/>
                              <a:pt x="667" y="332"/>
                            </a:cubicBezTo>
                            <a:cubicBezTo>
                              <a:pt x="667" y="149"/>
                              <a:pt x="519" y="1"/>
                              <a:pt x="332" y="1"/>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 name="Google Shape;34;p3"/>
                    <p:cNvGrpSpPr/>
                    <p:nvPr/>
                  </p:nvGrpSpPr>
                  <p:grpSpPr>
                    <a:xfrm>
                      <a:off x="197675" y="799012"/>
                      <a:ext cx="313380" cy="94071"/>
                      <a:chOff x="-906850" y="2364712"/>
                      <a:chExt cx="313380" cy="94071"/>
                    </a:xfrm>
                  </p:grpSpPr>
                  <p:sp>
                    <p:nvSpPr>
                      <p:cNvPr id="35" name="Google Shape;35;p3"/>
                      <p:cNvSpPr/>
                      <p:nvPr/>
                    </p:nvSpPr>
                    <p:spPr>
                      <a:xfrm>
                        <a:off x="-688108" y="2364712"/>
                        <a:ext cx="94637" cy="94071"/>
                      </a:xfrm>
                      <a:custGeom>
                        <a:rect b="b" l="l" r="r" t="t"/>
                        <a:pathLst>
                          <a:path extrusionOk="0" h="664" w="668">
                            <a:moveTo>
                              <a:pt x="332" y="133"/>
                            </a:moveTo>
                            <a:cubicBezTo>
                              <a:pt x="445" y="133"/>
                              <a:pt x="531" y="223"/>
                              <a:pt x="531" y="332"/>
                            </a:cubicBezTo>
                            <a:cubicBezTo>
                              <a:pt x="531" y="441"/>
                              <a:pt x="445" y="531"/>
                              <a:pt x="332" y="531"/>
                            </a:cubicBezTo>
                            <a:cubicBezTo>
                              <a:pt x="223" y="531"/>
                              <a:pt x="137" y="441"/>
                              <a:pt x="137" y="332"/>
                            </a:cubicBezTo>
                            <a:cubicBezTo>
                              <a:pt x="137" y="223"/>
                              <a:pt x="227" y="133"/>
                              <a:pt x="332" y="133"/>
                            </a:cubicBezTo>
                            <a:close/>
                            <a:moveTo>
                              <a:pt x="332" y="0"/>
                            </a:moveTo>
                            <a:cubicBezTo>
                              <a:pt x="149" y="0"/>
                              <a:pt x="0" y="149"/>
                              <a:pt x="0" y="332"/>
                            </a:cubicBezTo>
                            <a:cubicBezTo>
                              <a:pt x="0" y="515"/>
                              <a:pt x="153" y="663"/>
                              <a:pt x="332" y="663"/>
                            </a:cubicBezTo>
                            <a:cubicBezTo>
                              <a:pt x="519" y="663"/>
                              <a:pt x="667" y="515"/>
                              <a:pt x="667" y="332"/>
                            </a:cubicBezTo>
                            <a:cubicBezTo>
                              <a:pt x="667" y="149"/>
                              <a:pt x="519" y="0"/>
                              <a:pt x="332"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3"/>
                      <p:cNvSpPr/>
                      <p:nvPr/>
                    </p:nvSpPr>
                    <p:spPr>
                      <a:xfrm>
                        <a:off x="-906850" y="2402256"/>
                        <a:ext cx="231635" cy="18984"/>
                      </a:xfrm>
                      <a:custGeom>
                        <a:rect b="b" l="l" r="r" t="t"/>
                        <a:pathLst>
                          <a:path extrusionOk="0" h="134" w="1635">
                            <a:moveTo>
                              <a:pt x="0" y="1"/>
                            </a:moveTo>
                            <a:lnTo>
                              <a:pt x="0" y="133"/>
                            </a:lnTo>
                            <a:lnTo>
                              <a:pt x="1634" y="133"/>
                            </a:lnTo>
                            <a:lnTo>
                              <a:pt x="1634"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1" name="Google Shape;21;p3"/>
                  <p:cNvSpPr/>
                  <p:nvPr/>
                </p:nvSpPr>
                <p:spPr>
                  <a:xfrm flipH="1">
                    <a:off x="8477914" y="238450"/>
                    <a:ext cx="468000" cy="450000"/>
                  </a:xfrm>
                  <a:prstGeom prst="arc">
                    <a:avLst>
                      <a:gd fmla="val 10687769" name="adj1"/>
                      <a:gd fmla="val 16478511" name="adj2"/>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7" name="Google Shape;37;p3"/>
                  <p:cNvCxnSpPr>
                    <a:stCxn id="21" idx="0"/>
                    <a:endCxn id="18" idx="2"/>
                  </p:cNvCxnSpPr>
                  <p:nvPr/>
                </p:nvCxnSpPr>
                <p:spPr>
                  <a:xfrm>
                    <a:off x="8945780" y="471088"/>
                    <a:ext cx="0" cy="4206900"/>
                  </a:xfrm>
                  <a:prstGeom prst="straightConnector1">
                    <a:avLst/>
                  </a:prstGeom>
                  <a:noFill/>
                  <a:ln cap="flat" cmpd="sng" w="19050">
                    <a:solidFill>
                      <a:schemeClr val="lt2"/>
                    </a:solidFill>
                    <a:prstDash val="solid"/>
                    <a:round/>
                    <a:headEnd len="med" w="med" type="none"/>
                    <a:tailEnd len="med" w="med" type="none"/>
                  </a:ln>
                </p:spPr>
              </p:cxnSp>
            </p:grpSp>
            <p:sp>
              <p:nvSpPr>
                <p:cNvPr id="18" name="Google Shape;18;p3"/>
                <p:cNvSpPr/>
                <p:nvPr/>
              </p:nvSpPr>
              <p:spPr>
                <a:xfrm flipH="1">
                  <a:off x="8477927" y="4455050"/>
                  <a:ext cx="468000" cy="450000"/>
                </a:xfrm>
                <a:prstGeom prst="arc">
                  <a:avLst>
                    <a:gd fmla="val 5559232" name="adj1"/>
                    <a:gd fmla="val 10832266" name="adj2"/>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38" name="Google Shape;38;p3"/>
          <p:cNvSpPr/>
          <p:nvPr>
            <p:ph idx="3" type="pic"/>
          </p:nvPr>
        </p:nvSpPr>
        <p:spPr>
          <a:xfrm>
            <a:off x="728350" y="539500"/>
            <a:ext cx="2787000" cy="4064400"/>
          </a:xfrm>
          <a:prstGeom prst="roundRect">
            <a:avLst>
              <a:gd fmla="val 16667" name="adj"/>
            </a:avLst>
          </a:prstGeom>
          <a:noFill/>
          <a:ln cap="flat" cmpd="sng" w="19050">
            <a:solidFill>
              <a:schemeClr val="lt2"/>
            </a:solidFill>
            <a:prstDash val="solid"/>
            <a:round/>
            <a:headEnd len="sm" w="sm" type="none"/>
            <a:tailEnd len="sm" w="sm" type="none"/>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426" name="Shape 426"/>
        <p:cNvGrpSpPr/>
        <p:nvPr/>
      </p:nvGrpSpPr>
      <p:grpSpPr>
        <a:xfrm>
          <a:off x="0" y="0"/>
          <a:ext cx="0" cy="0"/>
          <a:chOff x="0" y="0"/>
          <a:chExt cx="0" cy="0"/>
        </a:xfrm>
      </p:grpSpPr>
      <p:pic>
        <p:nvPicPr>
          <p:cNvPr id="427" name="Google Shape;427;p21"/>
          <p:cNvPicPr preferRelativeResize="0"/>
          <p:nvPr/>
        </p:nvPicPr>
        <p:blipFill>
          <a:blip r:embed="rId2">
            <a:alphaModFix/>
          </a:blip>
          <a:stretch>
            <a:fillRect/>
          </a:stretch>
        </p:blipFill>
        <p:spPr>
          <a:xfrm>
            <a:off x="-39750" y="0"/>
            <a:ext cx="9223501" cy="5143500"/>
          </a:xfrm>
          <a:prstGeom prst="rect">
            <a:avLst/>
          </a:prstGeom>
          <a:noFill/>
          <a:ln>
            <a:noFill/>
          </a:ln>
        </p:spPr>
      </p:pic>
      <p:sp>
        <p:nvSpPr>
          <p:cNvPr id="428" name="Google Shape;428;p21"/>
          <p:cNvSpPr txBox="1"/>
          <p:nvPr>
            <p:ph type="title"/>
          </p:nvPr>
        </p:nvSpPr>
        <p:spPr>
          <a:xfrm>
            <a:off x="4508372" y="742125"/>
            <a:ext cx="3362700" cy="12027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000"/>
              <a:buNone/>
              <a:defRPr sz="6000">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29" name="Google Shape;429;p21"/>
          <p:cNvSpPr txBox="1"/>
          <p:nvPr>
            <p:ph idx="1" type="subTitle"/>
          </p:nvPr>
        </p:nvSpPr>
        <p:spPr>
          <a:xfrm>
            <a:off x="4508347" y="2129900"/>
            <a:ext cx="3362700" cy="1058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lt1"/>
              </a:buClr>
              <a:buSzPts val="1200"/>
              <a:buNone/>
              <a:defRPr sz="1600">
                <a:solidFill>
                  <a:schemeClr val="lt1"/>
                </a:solidFill>
              </a:defRPr>
            </a:lvl1pPr>
            <a:lvl2pPr lvl="1" rtl="0" algn="ctr">
              <a:lnSpc>
                <a:spcPct val="100000"/>
              </a:lnSpc>
              <a:spcBef>
                <a:spcPts val="0"/>
              </a:spcBef>
              <a:spcAft>
                <a:spcPts val="0"/>
              </a:spcAft>
              <a:buClr>
                <a:schemeClr val="lt1"/>
              </a:buClr>
              <a:buSzPts val="1200"/>
              <a:buNone/>
              <a:defRPr>
                <a:solidFill>
                  <a:schemeClr val="lt1"/>
                </a:solidFill>
              </a:defRPr>
            </a:lvl2pPr>
            <a:lvl3pPr lvl="2" rtl="0" algn="ctr">
              <a:lnSpc>
                <a:spcPct val="100000"/>
              </a:lnSpc>
              <a:spcBef>
                <a:spcPts val="0"/>
              </a:spcBef>
              <a:spcAft>
                <a:spcPts val="0"/>
              </a:spcAft>
              <a:buClr>
                <a:schemeClr val="lt1"/>
              </a:buClr>
              <a:buSzPts val="1200"/>
              <a:buNone/>
              <a:defRPr>
                <a:solidFill>
                  <a:schemeClr val="lt1"/>
                </a:solidFill>
              </a:defRPr>
            </a:lvl3pPr>
            <a:lvl4pPr lvl="3" rtl="0" algn="ctr">
              <a:lnSpc>
                <a:spcPct val="100000"/>
              </a:lnSpc>
              <a:spcBef>
                <a:spcPts val="0"/>
              </a:spcBef>
              <a:spcAft>
                <a:spcPts val="0"/>
              </a:spcAft>
              <a:buClr>
                <a:schemeClr val="lt1"/>
              </a:buClr>
              <a:buSzPts val="1200"/>
              <a:buNone/>
              <a:defRPr>
                <a:solidFill>
                  <a:schemeClr val="lt1"/>
                </a:solidFill>
              </a:defRPr>
            </a:lvl4pPr>
            <a:lvl5pPr lvl="4" rtl="0" algn="ctr">
              <a:lnSpc>
                <a:spcPct val="100000"/>
              </a:lnSpc>
              <a:spcBef>
                <a:spcPts val="0"/>
              </a:spcBef>
              <a:spcAft>
                <a:spcPts val="0"/>
              </a:spcAft>
              <a:buClr>
                <a:schemeClr val="lt1"/>
              </a:buClr>
              <a:buSzPts val="1200"/>
              <a:buNone/>
              <a:defRPr>
                <a:solidFill>
                  <a:schemeClr val="lt1"/>
                </a:solidFill>
              </a:defRPr>
            </a:lvl5pPr>
            <a:lvl6pPr lvl="5" rtl="0" algn="ctr">
              <a:lnSpc>
                <a:spcPct val="100000"/>
              </a:lnSpc>
              <a:spcBef>
                <a:spcPts val="0"/>
              </a:spcBef>
              <a:spcAft>
                <a:spcPts val="0"/>
              </a:spcAft>
              <a:buClr>
                <a:schemeClr val="lt1"/>
              </a:buClr>
              <a:buSzPts val="1200"/>
              <a:buNone/>
              <a:defRPr>
                <a:solidFill>
                  <a:schemeClr val="lt1"/>
                </a:solidFill>
              </a:defRPr>
            </a:lvl6pPr>
            <a:lvl7pPr lvl="6" rtl="0" algn="ctr">
              <a:lnSpc>
                <a:spcPct val="100000"/>
              </a:lnSpc>
              <a:spcBef>
                <a:spcPts val="0"/>
              </a:spcBef>
              <a:spcAft>
                <a:spcPts val="0"/>
              </a:spcAft>
              <a:buClr>
                <a:schemeClr val="lt1"/>
              </a:buClr>
              <a:buSzPts val="1200"/>
              <a:buNone/>
              <a:defRPr>
                <a:solidFill>
                  <a:schemeClr val="lt1"/>
                </a:solidFill>
              </a:defRPr>
            </a:lvl7pPr>
            <a:lvl8pPr lvl="7" rtl="0" algn="ctr">
              <a:lnSpc>
                <a:spcPct val="100000"/>
              </a:lnSpc>
              <a:spcBef>
                <a:spcPts val="0"/>
              </a:spcBef>
              <a:spcAft>
                <a:spcPts val="0"/>
              </a:spcAft>
              <a:buClr>
                <a:schemeClr val="lt1"/>
              </a:buClr>
              <a:buSzPts val="1200"/>
              <a:buNone/>
              <a:defRPr>
                <a:solidFill>
                  <a:schemeClr val="lt1"/>
                </a:solidFill>
              </a:defRPr>
            </a:lvl8pPr>
            <a:lvl9pPr lvl="8" rtl="0" algn="ctr">
              <a:lnSpc>
                <a:spcPct val="100000"/>
              </a:lnSpc>
              <a:spcBef>
                <a:spcPts val="0"/>
              </a:spcBef>
              <a:spcAft>
                <a:spcPts val="0"/>
              </a:spcAft>
              <a:buClr>
                <a:schemeClr val="lt1"/>
              </a:buClr>
              <a:buSzPts val="1200"/>
              <a:buNone/>
              <a:defRPr>
                <a:solidFill>
                  <a:schemeClr val="lt1"/>
                </a:solidFill>
              </a:defRPr>
            </a:lvl9pPr>
          </a:lstStyle>
          <a:p/>
        </p:txBody>
      </p:sp>
      <p:grpSp>
        <p:nvGrpSpPr>
          <p:cNvPr id="430" name="Google Shape;430;p21"/>
          <p:cNvGrpSpPr/>
          <p:nvPr/>
        </p:nvGrpSpPr>
        <p:grpSpPr>
          <a:xfrm>
            <a:off x="194419" y="228192"/>
            <a:ext cx="8765100" cy="4677150"/>
            <a:chOff x="194419" y="228192"/>
            <a:chExt cx="8765100" cy="4677150"/>
          </a:xfrm>
        </p:grpSpPr>
        <p:cxnSp>
          <p:nvCxnSpPr>
            <p:cNvPr id="431" name="Google Shape;431;p21"/>
            <p:cNvCxnSpPr>
              <a:endCxn id="432" idx="4"/>
            </p:cNvCxnSpPr>
            <p:nvPr/>
          </p:nvCxnSpPr>
          <p:spPr>
            <a:xfrm flipH="1">
              <a:off x="457819" y="4904742"/>
              <a:ext cx="8501700" cy="600"/>
            </a:xfrm>
            <a:prstGeom prst="straightConnector1">
              <a:avLst/>
            </a:prstGeom>
            <a:noFill/>
            <a:ln cap="flat" cmpd="sng" w="19050">
              <a:solidFill>
                <a:schemeClr val="lt2"/>
              </a:solidFill>
              <a:prstDash val="solid"/>
              <a:round/>
              <a:headEnd len="med" w="med" type="none"/>
              <a:tailEnd len="med" w="med" type="none"/>
            </a:ln>
          </p:spPr>
        </p:cxnSp>
        <p:sp>
          <p:nvSpPr>
            <p:cNvPr id="432" name="Google Shape;432;p21"/>
            <p:cNvSpPr/>
            <p:nvPr/>
          </p:nvSpPr>
          <p:spPr>
            <a:xfrm flipH="1">
              <a:off x="194419" y="4378542"/>
              <a:ext cx="526800" cy="5268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3" name="Google Shape;433;p21"/>
            <p:cNvCxnSpPr/>
            <p:nvPr/>
          </p:nvCxnSpPr>
          <p:spPr>
            <a:xfrm>
              <a:off x="458800" y="451375"/>
              <a:ext cx="0" cy="4248000"/>
            </a:xfrm>
            <a:prstGeom prst="straightConnector1">
              <a:avLst/>
            </a:prstGeom>
            <a:noFill/>
            <a:ln cap="flat" cmpd="sng" w="19050">
              <a:solidFill>
                <a:schemeClr val="lt2"/>
              </a:solidFill>
              <a:prstDash val="solid"/>
              <a:round/>
              <a:headEnd len="med" w="med" type="oval"/>
              <a:tailEnd len="med" w="med" type="oval"/>
            </a:ln>
          </p:spPr>
        </p:cxnSp>
        <p:sp>
          <p:nvSpPr>
            <p:cNvPr id="434" name="Google Shape;434;p21"/>
            <p:cNvSpPr/>
            <p:nvPr/>
          </p:nvSpPr>
          <p:spPr>
            <a:xfrm flipH="1">
              <a:off x="194419" y="228192"/>
              <a:ext cx="526800" cy="5268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5" name="Google Shape;435;p21"/>
            <p:cNvCxnSpPr>
              <a:endCxn id="434" idx="0"/>
            </p:cNvCxnSpPr>
            <p:nvPr/>
          </p:nvCxnSpPr>
          <p:spPr>
            <a:xfrm rot="10800000">
              <a:off x="457819" y="228192"/>
              <a:ext cx="8242500" cy="0"/>
            </a:xfrm>
            <a:prstGeom prst="straightConnector1">
              <a:avLst/>
            </a:prstGeom>
            <a:noFill/>
            <a:ln cap="flat" cmpd="sng" w="19050">
              <a:solidFill>
                <a:schemeClr val="lt2"/>
              </a:solidFill>
              <a:prstDash val="solid"/>
              <a:round/>
              <a:headEnd len="med" w="med" type="none"/>
              <a:tailEnd len="med" w="med" type="none"/>
            </a:ln>
          </p:spPr>
        </p:cxnSp>
        <p:cxnSp>
          <p:nvCxnSpPr>
            <p:cNvPr id="436" name="Google Shape;436;p21"/>
            <p:cNvCxnSpPr>
              <a:stCxn id="434" idx="6"/>
            </p:cNvCxnSpPr>
            <p:nvPr/>
          </p:nvCxnSpPr>
          <p:spPr>
            <a:xfrm>
              <a:off x="194419" y="491592"/>
              <a:ext cx="0" cy="4150500"/>
            </a:xfrm>
            <a:prstGeom prst="straightConnector1">
              <a:avLst/>
            </a:prstGeom>
            <a:noFill/>
            <a:ln cap="flat" cmpd="sng" w="19050">
              <a:solidFill>
                <a:schemeClr val="lt2"/>
              </a:solidFill>
              <a:prstDash val="solid"/>
              <a:round/>
              <a:headEnd len="med" w="med" type="none"/>
              <a:tailEnd len="med" w="med" type="none"/>
            </a:ln>
          </p:spPr>
        </p:cxnSp>
        <p:cxnSp>
          <p:nvCxnSpPr>
            <p:cNvPr id="437" name="Google Shape;437;p21"/>
            <p:cNvCxnSpPr/>
            <p:nvPr/>
          </p:nvCxnSpPr>
          <p:spPr>
            <a:xfrm>
              <a:off x="490475" y="491592"/>
              <a:ext cx="924000" cy="0"/>
            </a:xfrm>
            <a:prstGeom prst="straightConnector1">
              <a:avLst/>
            </a:prstGeom>
            <a:noFill/>
            <a:ln cap="flat" cmpd="sng" w="19050">
              <a:solidFill>
                <a:schemeClr val="lt2"/>
              </a:solidFill>
              <a:prstDash val="solid"/>
              <a:round/>
              <a:headEnd len="med" w="med" type="none"/>
              <a:tailEnd len="med" w="med" type="oval"/>
            </a:ln>
          </p:spPr>
        </p:cxn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438" name="Shape 438"/>
        <p:cNvGrpSpPr/>
        <p:nvPr/>
      </p:nvGrpSpPr>
      <p:grpSpPr>
        <a:xfrm>
          <a:off x="0" y="0"/>
          <a:ext cx="0" cy="0"/>
          <a:chOff x="0" y="0"/>
          <a:chExt cx="0" cy="0"/>
        </a:xfrm>
      </p:grpSpPr>
      <p:pic>
        <p:nvPicPr>
          <p:cNvPr id="439" name="Google Shape;439;p22"/>
          <p:cNvPicPr preferRelativeResize="0"/>
          <p:nvPr/>
        </p:nvPicPr>
        <p:blipFill>
          <a:blip r:embed="rId2">
            <a:alphaModFix/>
          </a:blip>
          <a:stretch>
            <a:fillRect/>
          </a:stretch>
        </p:blipFill>
        <p:spPr>
          <a:xfrm>
            <a:off x="-39750" y="0"/>
            <a:ext cx="9223501" cy="5143500"/>
          </a:xfrm>
          <a:prstGeom prst="rect">
            <a:avLst/>
          </a:prstGeom>
          <a:noFill/>
          <a:ln>
            <a:noFill/>
          </a:ln>
        </p:spPr>
      </p:pic>
      <p:grpSp>
        <p:nvGrpSpPr>
          <p:cNvPr id="440" name="Google Shape;440;p22"/>
          <p:cNvGrpSpPr/>
          <p:nvPr/>
        </p:nvGrpSpPr>
        <p:grpSpPr>
          <a:xfrm>
            <a:off x="194419" y="228192"/>
            <a:ext cx="8765100" cy="4677150"/>
            <a:chOff x="194419" y="228192"/>
            <a:chExt cx="8765100" cy="4677150"/>
          </a:xfrm>
        </p:grpSpPr>
        <p:grpSp>
          <p:nvGrpSpPr>
            <p:cNvPr id="441" name="Google Shape;441;p22"/>
            <p:cNvGrpSpPr/>
            <p:nvPr/>
          </p:nvGrpSpPr>
          <p:grpSpPr>
            <a:xfrm>
              <a:off x="3864076" y="238446"/>
              <a:ext cx="796717" cy="506269"/>
              <a:chOff x="3864076" y="238446"/>
              <a:chExt cx="796717" cy="506269"/>
            </a:xfrm>
          </p:grpSpPr>
          <p:sp>
            <p:nvSpPr>
              <p:cNvPr id="442" name="Google Shape;442;p22"/>
              <p:cNvSpPr/>
              <p:nvPr/>
            </p:nvSpPr>
            <p:spPr>
              <a:xfrm>
                <a:off x="3864076" y="652956"/>
                <a:ext cx="91757" cy="91758"/>
              </a:xfrm>
              <a:custGeom>
                <a:rect b="b" l="l" r="r" t="t"/>
                <a:pathLst>
                  <a:path extrusionOk="0" h="574" w="574">
                    <a:moveTo>
                      <a:pt x="289" y="121"/>
                    </a:moveTo>
                    <a:cubicBezTo>
                      <a:pt x="378" y="121"/>
                      <a:pt x="452" y="195"/>
                      <a:pt x="452" y="289"/>
                    </a:cubicBezTo>
                    <a:cubicBezTo>
                      <a:pt x="452" y="379"/>
                      <a:pt x="378" y="453"/>
                      <a:pt x="289" y="453"/>
                    </a:cubicBezTo>
                    <a:cubicBezTo>
                      <a:pt x="195" y="453"/>
                      <a:pt x="121" y="379"/>
                      <a:pt x="121" y="289"/>
                    </a:cubicBezTo>
                    <a:cubicBezTo>
                      <a:pt x="121" y="195"/>
                      <a:pt x="195" y="121"/>
                      <a:pt x="289" y="121"/>
                    </a:cubicBezTo>
                    <a:close/>
                    <a:moveTo>
                      <a:pt x="289" y="0"/>
                    </a:moveTo>
                    <a:cubicBezTo>
                      <a:pt x="129" y="0"/>
                      <a:pt x="0" y="129"/>
                      <a:pt x="0" y="289"/>
                    </a:cubicBezTo>
                    <a:cubicBezTo>
                      <a:pt x="0" y="445"/>
                      <a:pt x="129" y="574"/>
                      <a:pt x="289" y="574"/>
                    </a:cubicBezTo>
                    <a:cubicBezTo>
                      <a:pt x="445" y="574"/>
                      <a:pt x="573" y="445"/>
                      <a:pt x="573" y="289"/>
                    </a:cubicBezTo>
                    <a:cubicBezTo>
                      <a:pt x="573" y="129"/>
                      <a:pt x="445" y="0"/>
                      <a:pt x="28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2"/>
              <p:cNvSpPr/>
              <p:nvPr/>
            </p:nvSpPr>
            <p:spPr>
              <a:xfrm>
                <a:off x="4079081" y="238446"/>
                <a:ext cx="19502" cy="427139"/>
              </a:xfrm>
              <a:custGeom>
                <a:rect b="b" l="l" r="r" t="t"/>
                <a:pathLst>
                  <a:path extrusionOk="0" h="2672" w="122">
                    <a:moveTo>
                      <a:pt x="0" y="0"/>
                    </a:moveTo>
                    <a:lnTo>
                      <a:pt x="0" y="2671"/>
                    </a:lnTo>
                    <a:lnTo>
                      <a:pt x="121" y="2671"/>
                    </a:lnTo>
                    <a:lnTo>
                      <a:pt x="12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2"/>
              <p:cNvSpPr/>
              <p:nvPr/>
            </p:nvSpPr>
            <p:spPr>
              <a:xfrm>
                <a:off x="4042954" y="652956"/>
                <a:ext cx="91757" cy="91758"/>
              </a:xfrm>
              <a:custGeom>
                <a:rect b="b" l="l" r="r" t="t"/>
                <a:pathLst>
                  <a:path extrusionOk="0" h="574" w="574">
                    <a:moveTo>
                      <a:pt x="289" y="121"/>
                    </a:moveTo>
                    <a:cubicBezTo>
                      <a:pt x="379" y="121"/>
                      <a:pt x="453" y="195"/>
                      <a:pt x="453" y="289"/>
                    </a:cubicBezTo>
                    <a:cubicBezTo>
                      <a:pt x="453" y="379"/>
                      <a:pt x="379" y="453"/>
                      <a:pt x="289" y="453"/>
                    </a:cubicBezTo>
                    <a:cubicBezTo>
                      <a:pt x="195" y="453"/>
                      <a:pt x="121" y="379"/>
                      <a:pt x="121" y="289"/>
                    </a:cubicBezTo>
                    <a:cubicBezTo>
                      <a:pt x="121" y="195"/>
                      <a:pt x="195" y="121"/>
                      <a:pt x="289" y="121"/>
                    </a:cubicBezTo>
                    <a:close/>
                    <a:moveTo>
                      <a:pt x="289" y="0"/>
                    </a:moveTo>
                    <a:cubicBezTo>
                      <a:pt x="129" y="0"/>
                      <a:pt x="0" y="129"/>
                      <a:pt x="0" y="289"/>
                    </a:cubicBezTo>
                    <a:cubicBezTo>
                      <a:pt x="0" y="445"/>
                      <a:pt x="129" y="574"/>
                      <a:pt x="289" y="574"/>
                    </a:cubicBezTo>
                    <a:cubicBezTo>
                      <a:pt x="445" y="574"/>
                      <a:pt x="573" y="445"/>
                      <a:pt x="573" y="289"/>
                    </a:cubicBezTo>
                    <a:cubicBezTo>
                      <a:pt x="573" y="129"/>
                      <a:pt x="445" y="0"/>
                      <a:pt x="28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2"/>
              <p:cNvSpPr/>
              <p:nvPr/>
            </p:nvSpPr>
            <p:spPr>
              <a:xfrm>
                <a:off x="4254282" y="238446"/>
                <a:ext cx="19502" cy="427139"/>
              </a:xfrm>
              <a:custGeom>
                <a:rect b="b" l="l" r="r" t="t"/>
                <a:pathLst>
                  <a:path extrusionOk="0" h="2672" w="122">
                    <a:moveTo>
                      <a:pt x="0" y="0"/>
                    </a:moveTo>
                    <a:lnTo>
                      <a:pt x="0" y="2671"/>
                    </a:lnTo>
                    <a:lnTo>
                      <a:pt x="121" y="2671"/>
                    </a:lnTo>
                    <a:lnTo>
                      <a:pt x="12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2"/>
              <p:cNvSpPr/>
              <p:nvPr/>
            </p:nvSpPr>
            <p:spPr>
              <a:xfrm>
                <a:off x="4218634" y="652956"/>
                <a:ext cx="91917" cy="91758"/>
              </a:xfrm>
              <a:custGeom>
                <a:rect b="b" l="l" r="r" t="t"/>
                <a:pathLst>
                  <a:path extrusionOk="0" h="574" w="575">
                    <a:moveTo>
                      <a:pt x="286" y="121"/>
                    </a:moveTo>
                    <a:cubicBezTo>
                      <a:pt x="379" y="121"/>
                      <a:pt x="453" y="195"/>
                      <a:pt x="453" y="289"/>
                    </a:cubicBezTo>
                    <a:cubicBezTo>
                      <a:pt x="453" y="379"/>
                      <a:pt x="379" y="453"/>
                      <a:pt x="286" y="453"/>
                    </a:cubicBezTo>
                    <a:cubicBezTo>
                      <a:pt x="196" y="453"/>
                      <a:pt x="122" y="379"/>
                      <a:pt x="122" y="289"/>
                    </a:cubicBezTo>
                    <a:cubicBezTo>
                      <a:pt x="122" y="195"/>
                      <a:pt x="196" y="121"/>
                      <a:pt x="286" y="121"/>
                    </a:cubicBezTo>
                    <a:close/>
                    <a:moveTo>
                      <a:pt x="286" y="0"/>
                    </a:moveTo>
                    <a:cubicBezTo>
                      <a:pt x="130" y="0"/>
                      <a:pt x="1" y="129"/>
                      <a:pt x="1" y="289"/>
                    </a:cubicBezTo>
                    <a:cubicBezTo>
                      <a:pt x="1" y="445"/>
                      <a:pt x="130" y="574"/>
                      <a:pt x="286" y="574"/>
                    </a:cubicBezTo>
                    <a:cubicBezTo>
                      <a:pt x="445" y="574"/>
                      <a:pt x="574" y="445"/>
                      <a:pt x="574" y="289"/>
                    </a:cubicBezTo>
                    <a:cubicBezTo>
                      <a:pt x="574" y="129"/>
                      <a:pt x="445" y="0"/>
                      <a:pt x="28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2"/>
              <p:cNvSpPr/>
              <p:nvPr/>
            </p:nvSpPr>
            <p:spPr>
              <a:xfrm>
                <a:off x="4429323" y="238446"/>
                <a:ext cx="20142" cy="427139"/>
              </a:xfrm>
              <a:custGeom>
                <a:rect b="b" l="l" r="r" t="t"/>
                <a:pathLst>
                  <a:path extrusionOk="0" h="2672" w="126">
                    <a:moveTo>
                      <a:pt x="1" y="0"/>
                    </a:moveTo>
                    <a:lnTo>
                      <a:pt x="1" y="2671"/>
                    </a:lnTo>
                    <a:lnTo>
                      <a:pt x="126" y="2671"/>
                    </a:lnTo>
                    <a:lnTo>
                      <a:pt x="12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2"/>
              <p:cNvSpPr/>
              <p:nvPr/>
            </p:nvSpPr>
            <p:spPr>
              <a:xfrm>
                <a:off x="4394475" y="652956"/>
                <a:ext cx="91757" cy="91758"/>
              </a:xfrm>
              <a:custGeom>
                <a:rect b="b" l="l" r="r" t="t"/>
                <a:pathLst>
                  <a:path extrusionOk="0" h="574" w="574">
                    <a:moveTo>
                      <a:pt x="285" y="121"/>
                    </a:moveTo>
                    <a:cubicBezTo>
                      <a:pt x="375" y="121"/>
                      <a:pt x="449" y="195"/>
                      <a:pt x="449" y="289"/>
                    </a:cubicBezTo>
                    <a:cubicBezTo>
                      <a:pt x="449" y="379"/>
                      <a:pt x="375" y="453"/>
                      <a:pt x="285" y="453"/>
                    </a:cubicBezTo>
                    <a:cubicBezTo>
                      <a:pt x="196" y="453"/>
                      <a:pt x="122" y="379"/>
                      <a:pt x="122" y="289"/>
                    </a:cubicBezTo>
                    <a:cubicBezTo>
                      <a:pt x="122" y="195"/>
                      <a:pt x="196" y="121"/>
                      <a:pt x="285" y="121"/>
                    </a:cubicBezTo>
                    <a:close/>
                    <a:moveTo>
                      <a:pt x="285" y="0"/>
                    </a:moveTo>
                    <a:cubicBezTo>
                      <a:pt x="129" y="0"/>
                      <a:pt x="1" y="129"/>
                      <a:pt x="1" y="289"/>
                    </a:cubicBezTo>
                    <a:cubicBezTo>
                      <a:pt x="1" y="445"/>
                      <a:pt x="129" y="574"/>
                      <a:pt x="285" y="574"/>
                    </a:cubicBezTo>
                    <a:cubicBezTo>
                      <a:pt x="445" y="574"/>
                      <a:pt x="574" y="445"/>
                      <a:pt x="574" y="289"/>
                    </a:cubicBezTo>
                    <a:cubicBezTo>
                      <a:pt x="574" y="129"/>
                      <a:pt x="445" y="0"/>
                      <a:pt x="28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2"/>
              <p:cNvSpPr/>
              <p:nvPr/>
            </p:nvSpPr>
            <p:spPr>
              <a:xfrm>
                <a:off x="3903240" y="238446"/>
                <a:ext cx="19502" cy="424582"/>
              </a:xfrm>
              <a:custGeom>
                <a:rect b="b" l="l" r="r" t="t"/>
                <a:pathLst>
                  <a:path extrusionOk="0" h="2656" w="122">
                    <a:moveTo>
                      <a:pt x="1" y="0"/>
                    </a:moveTo>
                    <a:lnTo>
                      <a:pt x="1" y="2656"/>
                    </a:lnTo>
                    <a:lnTo>
                      <a:pt x="122" y="2656"/>
                    </a:lnTo>
                    <a:lnTo>
                      <a:pt x="12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2"/>
              <p:cNvSpPr/>
              <p:nvPr/>
            </p:nvSpPr>
            <p:spPr>
              <a:xfrm>
                <a:off x="4605164" y="238446"/>
                <a:ext cx="19502" cy="427139"/>
              </a:xfrm>
              <a:custGeom>
                <a:rect b="b" l="l" r="r" t="t"/>
                <a:pathLst>
                  <a:path extrusionOk="0" h="2672" w="122">
                    <a:moveTo>
                      <a:pt x="1" y="0"/>
                    </a:moveTo>
                    <a:lnTo>
                      <a:pt x="1" y="2671"/>
                    </a:lnTo>
                    <a:lnTo>
                      <a:pt x="122" y="2671"/>
                    </a:lnTo>
                    <a:lnTo>
                      <a:pt x="12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2"/>
              <p:cNvSpPr/>
              <p:nvPr/>
            </p:nvSpPr>
            <p:spPr>
              <a:xfrm>
                <a:off x="4569036" y="652956"/>
                <a:ext cx="91757" cy="91758"/>
              </a:xfrm>
              <a:custGeom>
                <a:rect b="b" l="l" r="r" t="t"/>
                <a:pathLst>
                  <a:path extrusionOk="0" h="574" w="574">
                    <a:moveTo>
                      <a:pt x="285" y="121"/>
                    </a:moveTo>
                    <a:cubicBezTo>
                      <a:pt x="379" y="121"/>
                      <a:pt x="453" y="195"/>
                      <a:pt x="453" y="289"/>
                    </a:cubicBezTo>
                    <a:cubicBezTo>
                      <a:pt x="453" y="379"/>
                      <a:pt x="379" y="453"/>
                      <a:pt x="285" y="453"/>
                    </a:cubicBezTo>
                    <a:cubicBezTo>
                      <a:pt x="195" y="453"/>
                      <a:pt x="121" y="379"/>
                      <a:pt x="121" y="289"/>
                    </a:cubicBezTo>
                    <a:cubicBezTo>
                      <a:pt x="121" y="195"/>
                      <a:pt x="195" y="121"/>
                      <a:pt x="285" y="121"/>
                    </a:cubicBezTo>
                    <a:close/>
                    <a:moveTo>
                      <a:pt x="285" y="0"/>
                    </a:moveTo>
                    <a:cubicBezTo>
                      <a:pt x="129" y="0"/>
                      <a:pt x="0" y="129"/>
                      <a:pt x="0" y="289"/>
                    </a:cubicBezTo>
                    <a:cubicBezTo>
                      <a:pt x="0" y="445"/>
                      <a:pt x="129" y="574"/>
                      <a:pt x="285" y="574"/>
                    </a:cubicBezTo>
                    <a:cubicBezTo>
                      <a:pt x="445" y="574"/>
                      <a:pt x="574" y="445"/>
                      <a:pt x="574" y="289"/>
                    </a:cubicBezTo>
                    <a:cubicBezTo>
                      <a:pt x="574" y="129"/>
                      <a:pt x="445" y="0"/>
                      <a:pt x="28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2" name="Google Shape;452;p22"/>
            <p:cNvGrpSpPr/>
            <p:nvPr/>
          </p:nvGrpSpPr>
          <p:grpSpPr>
            <a:xfrm>
              <a:off x="460093" y="2075197"/>
              <a:ext cx="506269" cy="796877"/>
              <a:chOff x="-2134757" y="1014559"/>
              <a:chExt cx="506269" cy="796877"/>
            </a:xfrm>
          </p:grpSpPr>
          <p:sp>
            <p:nvSpPr>
              <p:cNvPr id="453" name="Google Shape;453;p22"/>
              <p:cNvSpPr/>
              <p:nvPr/>
            </p:nvSpPr>
            <p:spPr>
              <a:xfrm rot="5400000">
                <a:off x="-1720646" y="1719279"/>
                <a:ext cx="92556" cy="91758"/>
              </a:xfrm>
              <a:custGeom>
                <a:rect b="b" l="l" r="r" t="t"/>
                <a:pathLst>
                  <a:path extrusionOk="0" h="574" w="579">
                    <a:moveTo>
                      <a:pt x="290" y="121"/>
                    </a:moveTo>
                    <a:cubicBezTo>
                      <a:pt x="379" y="121"/>
                      <a:pt x="453" y="196"/>
                      <a:pt x="453" y="289"/>
                    </a:cubicBezTo>
                    <a:cubicBezTo>
                      <a:pt x="453" y="379"/>
                      <a:pt x="379" y="453"/>
                      <a:pt x="290" y="453"/>
                    </a:cubicBezTo>
                    <a:cubicBezTo>
                      <a:pt x="200" y="453"/>
                      <a:pt x="126" y="379"/>
                      <a:pt x="126" y="289"/>
                    </a:cubicBezTo>
                    <a:cubicBezTo>
                      <a:pt x="126" y="196"/>
                      <a:pt x="200" y="121"/>
                      <a:pt x="290" y="121"/>
                    </a:cubicBezTo>
                    <a:close/>
                    <a:moveTo>
                      <a:pt x="290" y="1"/>
                    </a:moveTo>
                    <a:cubicBezTo>
                      <a:pt x="130" y="1"/>
                      <a:pt x="1" y="129"/>
                      <a:pt x="1" y="289"/>
                    </a:cubicBezTo>
                    <a:cubicBezTo>
                      <a:pt x="1" y="445"/>
                      <a:pt x="130" y="574"/>
                      <a:pt x="290" y="574"/>
                    </a:cubicBezTo>
                    <a:cubicBezTo>
                      <a:pt x="449" y="574"/>
                      <a:pt x="578" y="445"/>
                      <a:pt x="578" y="289"/>
                    </a:cubicBezTo>
                    <a:cubicBezTo>
                      <a:pt x="578" y="129"/>
                      <a:pt x="449" y="1"/>
                      <a:pt x="29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2"/>
              <p:cNvSpPr/>
              <p:nvPr/>
            </p:nvSpPr>
            <p:spPr>
              <a:xfrm rot="5400000">
                <a:off x="-1931258" y="1372631"/>
                <a:ext cx="20142" cy="427139"/>
              </a:xfrm>
              <a:custGeom>
                <a:rect b="b" l="l" r="r" t="t"/>
                <a:pathLst>
                  <a:path extrusionOk="0" h="2672" w="126">
                    <a:moveTo>
                      <a:pt x="1" y="1"/>
                    </a:moveTo>
                    <a:lnTo>
                      <a:pt x="1" y="2672"/>
                    </a:lnTo>
                    <a:lnTo>
                      <a:pt x="126" y="2672"/>
                    </a:lnTo>
                    <a:lnTo>
                      <a:pt x="12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2"/>
              <p:cNvSpPr/>
              <p:nvPr/>
            </p:nvSpPr>
            <p:spPr>
              <a:xfrm rot="5400000">
                <a:off x="-1720566" y="1540321"/>
                <a:ext cx="92396" cy="91758"/>
              </a:xfrm>
              <a:custGeom>
                <a:rect b="b" l="l" r="r" t="t"/>
                <a:pathLst>
                  <a:path extrusionOk="0" h="574" w="578">
                    <a:moveTo>
                      <a:pt x="289" y="121"/>
                    </a:moveTo>
                    <a:cubicBezTo>
                      <a:pt x="379" y="121"/>
                      <a:pt x="453" y="196"/>
                      <a:pt x="453" y="289"/>
                    </a:cubicBezTo>
                    <a:cubicBezTo>
                      <a:pt x="453" y="379"/>
                      <a:pt x="379" y="453"/>
                      <a:pt x="289" y="453"/>
                    </a:cubicBezTo>
                    <a:cubicBezTo>
                      <a:pt x="200" y="453"/>
                      <a:pt x="126" y="379"/>
                      <a:pt x="126" y="289"/>
                    </a:cubicBezTo>
                    <a:cubicBezTo>
                      <a:pt x="126" y="196"/>
                      <a:pt x="200" y="121"/>
                      <a:pt x="289" y="121"/>
                    </a:cubicBezTo>
                    <a:close/>
                    <a:moveTo>
                      <a:pt x="289" y="1"/>
                    </a:moveTo>
                    <a:cubicBezTo>
                      <a:pt x="129" y="1"/>
                      <a:pt x="1" y="129"/>
                      <a:pt x="1" y="289"/>
                    </a:cubicBezTo>
                    <a:cubicBezTo>
                      <a:pt x="1" y="445"/>
                      <a:pt x="129" y="574"/>
                      <a:pt x="289" y="574"/>
                    </a:cubicBezTo>
                    <a:cubicBezTo>
                      <a:pt x="449" y="574"/>
                      <a:pt x="578" y="445"/>
                      <a:pt x="578" y="289"/>
                    </a:cubicBezTo>
                    <a:cubicBezTo>
                      <a:pt x="578" y="129"/>
                      <a:pt x="449" y="1"/>
                      <a:pt x="28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2"/>
              <p:cNvSpPr/>
              <p:nvPr/>
            </p:nvSpPr>
            <p:spPr>
              <a:xfrm rot="5400000">
                <a:off x="-1930939" y="1197270"/>
                <a:ext cx="19502" cy="427139"/>
              </a:xfrm>
              <a:custGeom>
                <a:rect b="b" l="l" r="r" t="t"/>
                <a:pathLst>
                  <a:path extrusionOk="0" h="2672" w="122">
                    <a:moveTo>
                      <a:pt x="0" y="1"/>
                    </a:moveTo>
                    <a:lnTo>
                      <a:pt x="0" y="2672"/>
                    </a:lnTo>
                    <a:lnTo>
                      <a:pt x="121" y="2672"/>
                    </a:lnTo>
                    <a:lnTo>
                      <a:pt x="12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2"/>
              <p:cNvSpPr/>
              <p:nvPr/>
            </p:nvSpPr>
            <p:spPr>
              <a:xfrm rot="5400000">
                <a:off x="-1720326" y="1364881"/>
                <a:ext cx="91917" cy="91758"/>
              </a:xfrm>
              <a:custGeom>
                <a:rect b="b" l="l" r="r" t="t"/>
                <a:pathLst>
                  <a:path extrusionOk="0" h="574" w="575">
                    <a:moveTo>
                      <a:pt x="286" y="121"/>
                    </a:moveTo>
                    <a:cubicBezTo>
                      <a:pt x="379" y="121"/>
                      <a:pt x="453" y="196"/>
                      <a:pt x="453" y="289"/>
                    </a:cubicBezTo>
                    <a:cubicBezTo>
                      <a:pt x="453" y="379"/>
                      <a:pt x="379" y="453"/>
                      <a:pt x="286" y="453"/>
                    </a:cubicBezTo>
                    <a:cubicBezTo>
                      <a:pt x="196" y="453"/>
                      <a:pt x="122" y="379"/>
                      <a:pt x="122" y="289"/>
                    </a:cubicBezTo>
                    <a:cubicBezTo>
                      <a:pt x="122" y="196"/>
                      <a:pt x="196" y="121"/>
                      <a:pt x="286" y="121"/>
                    </a:cubicBezTo>
                    <a:close/>
                    <a:moveTo>
                      <a:pt x="286" y="1"/>
                    </a:moveTo>
                    <a:cubicBezTo>
                      <a:pt x="130" y="1"/>
                      <a:pt x="1" y="129"/>
                      <a:pt x="1" y="289"/>
                    </a:cubicBezTo>
                    <a:cubicBezTo>
                      <a:pt x="1" y="445"/>
                      <a:pt x="130" y="574"/>
                      <a:pt x="286" y="574"/>
                    </a:cubicBezTo>
                    <a:cubicBezTo>
                      <a:pt x="446" y="574"/>
                      <a:pt x="574" y="445"/>
                      <a:pt x="574" y="289"/>
                    </a:cubicBezTo>
                    <a:cubicBezTo>
                      <a:pt x="574" y="129"/>
                      <a:pt x="446" y="1"/>
                      <a:pt x="28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2"/>
              <p:cNvSpPr/>
              <p:nvPr/>
            </p:nvSpPr>
            <p:spPr>
              <a:xfrm rot="5400000">
                <a:off x="-1930939" y="1022069"/>
                <a:ext cx="19502" cy="427139"/>
              </a:xfrm>
              <a:custGeom>
                <a:rect b="b" l="l" r="r" t="t"/>
                <a:pathLst>
                  <a:path extrusionOk="0" h="2672" w="122">
                    <a:moveTo>
                      <a:pt x="0" y="1"/>
                    </a:moveTo>
                    <a:lnTo>
                      <a:pt x="0" y="2672"/>
                    </a:lnTo>
                    <a:lnTo>
                      <a:pt x="121" y="2672"/>
                    </a:lnTo>
                    <a:lnTo>
                      <a:pt x="12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2"/>
              <p:cNvSpPr/>
              <p:nvPr/>
            </p:nvSpPr>
            <p:spPr>
              <a:xfrm rot="5400000">
                <a:off x="-1720246" y="1189120"/>
                <a:ext cx="91757" cy="91758"/>
              </a:xfrm>
              <a:custGeom>
                <a:rect b="b" l="l" r="r" t="t"/>
                <a:pathLst>
                  <a:path extrusionOk="0" h="574" w="574">
                    <a:moveTo>
                      <a:pt x="285" y="121"/>
                    </a:moveTo>
                    <a:cubicBezTo>
                      <a:pt x="379" y="121"/>
                      <a:pt x="453" y="196"/>
                      <a:pt x="453" y="289"/>
                    </a:cubicBezTo>
                    <a:cubicBezTo>
                      <a:pt x="453" y="379"/>
                      <a:pt x="379" y="453"/>
                      <a:pt x="285" y="453"/>
                    </a:cubicBezTo>
                    <a:cubicBezTo>
                      <a:pt x="195" y="453"/>
                      <a:pt x="121" y="379"/>
                      <a:pt x="121" y="289"/>
                    </a:cubicBezTo>
                    <a:cubicBezTo>
                      <a:pt x="121" y="196"/>
                      <a:pt x="195" y="121"/>
                      <a:pt x="285" y="121"/>
                    </a:cubicBezTo>
                    <a:close/>
                    <a:moveTo>
                      <a:pt x="285" y="1"/>
                    </a:moveTo>
                    <a:cubicBezTo>
                      <a:pt x="129" y="1"/>
                      <a:pt x="0" y="129"/>
                      <a:pt x="0" y="289"/>
                    </a:cubicBezTo>
                    <a:cubicBezTo>
                      <a:pt x="0" y="445"/>
                      <a:pt x="129" y="574"/>
                      <a:pt x="285" y="574"/>
                    </a:cubicBezTo>
                    <a:cubicBezTo>
                      <a:pt x="445" y="574"/>
                      <a:pt x="574" y="445"/>
                      <a:pt x="574" y="289"/>
                    </a:cubicBezTo>
                    <a:cubicBezTo>
                      <a:pt x="574" y="129"/>
                      <a:pt x="445" y="1"/>
                      <a:pt x="2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2"/>
              <p:cNvSpPr/>
              <p:nvPr/>
            </p:nvSpPr>
            <p:spPr>
              <a:xfrm rot="5400000">
                <a:off x="-1932537" y="1549750"/>
                <a:ext cx="19502" cy="423942"/>
              </a:xfrm>
              <a:custGeom>
                <a:rect b="b" l="l" r="r" t="t"/>
                <a:pathLst>
                  <a:path extrusionOk="0" h="2652" w="122">
                    <a:moveTo>
                      <a:pt x="1" y="0"/>
                    </a:moveTo>
                    <a:lnTo>
                      <a:pt x="1" y="2652"/>
                    </a:lnTo>
                    <a:lnTo>
                      <a:pt x="122" y="2652"/>
                    </a:lnTo>
                    <a:lnTo>
                      <a:pt x="12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2"/>
              <p:cNvSpPr/>
              <p:nvPr/>
            </p:nvSpPr>
            <p:spPr>
              <a:xfrm rot="5400000">
                <a:off x="-1930939" y="846868"/>
                <a:ext cx="19502" cy="427139"/>
              </a:xfrm>
              <a:custGeom>
                <a:rect b="b" l="l" r="r" t="t"/>
                <a:pathLst>
                  <a:path extrusionOk="0" h="2672" w="122">
                    <a:moveTo>
                      <a:pt x="1" y="1"/>
                    </a:moveTo>
                    <a:lnTo>
                      <a:pt x="1" y="2672"/>
                    </a:lnTo>
                    <a:lnTo>
                      <a:pt x="121" y="2672"/>
                    </a:lnTo>
                    <a:lnTo>
                      <a:pt x="12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2"/>
              <p:cNvSpPr/>
              <p:nvPr/>
            </p:nvSpPr>
            <p:spPr>
              <a:xfrm rot="5400000">
                <a:off x="-1720246" y="1014558"/>
                <a:ext cx="91757" cy="91758"/>
              </a:xfrm>
              <a:custGeom>
                <a:rect b="b" l="l" r="r" t="t"/>
                <a:pathLst>
                  <a:path extrusionOk="0" h="574" w="574">
                    <a:moveTo>
                      <a:pt x="285" y="121"/>
                    </a:moveTo>
                    <a:cubicBezTo>
                      <a:pt x="379" y="121"/>
                      <a:pt x="453" y="196"/>
                      <a:pt x="453" y="289"/>
                    </a:cubicBezTo>
                    <a:cubicBezTo>
                      <a:pt x="453" y="379"/>
                      <a:pt x="379" y="453"/>
                      <a:pt x="285" y="453"/>
                    </a:cubicBezTo>
                    <a:cubicBezTo>
                      <a:pt x="195" y="453"/>
                      <a:pt x="121" y="379"/>
                      <a:pt x="121" y="289"/>
                    </a:cubicBezTo>
                    <a:cubicBezTo>
                      <a:pt x="121" y="196"/>
                      <a:pt x="195" y="121"/>
                      <a:pt x="285" y="121"/>
                    </a:cubicBezTo>
                    <a:close/>
                    <a:moveTo>
                      <a:pt x="285" y="1"/>
                    </a:moveTo>
                    <a:cubicBezTo>
                      <a:pt x="129" y="1"/>
                      <a:pt x="0" y="129"/>
                      <a:pt x="0" y="289"/>
                    </a:cubicBezTo>
                    <a:cubicBezTo>
                      <a:pt x="0" y="445"/>
                      <a:pt x="129" y="574"/>
                      <a:pt x="285" y="574"/>
                    </a:cubicBezTo>
                    <a:cubicBezTo>
                      <a:pt x="445" y="574"/>
                      <a:pt x="574" y="445"/>
                      <a:pt x="574" y="289"/>
                    </a:cubicBezTo>
                    <a:cubicBezTo>
                      <a:pt x="574" y="129"/>
                      <a:pt x="445" y="1"/>
                      <a:pt x="2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3" name="Google Shape;463;p22"/>
            <p:cNvGrpSpPr/>
            <p:nvPr/>
          </p:nvGrpSpPr>
          <p:grpSpPr>
            <a:xfrm>
              <a:off x="194419" y="228192"/>
              <a:ext cx="8765100" cy="4677150"/>
              <a:chOff x="194419" y="228192"/>
              <a:chExt cx="8765100" cy="4677150"/>
            </a:xfrm>
          </p:grpSpPr>
          <p:cxnSp>
            <p:nvCxnSpPr>
              <p:cNvPr id="464" name="Google Shape;464;p22"/>
              <p:cNvCxnSpPr>
                <a:endCxn id="465" idx="4"/>
              </p:cNvCxnSpPr>
              <p:nvPr/>
            </p:nvCxnSpPr>
            <p:spPr>
              <a:xfrm flipH="1">
                <a:off x="457819" y="4904742"/>
                <a:ext cx="8501700" cy="600"/>
              </a:xfrm>
              <a:prstGeom prst="straightConnector1">
                <a:avLst/>
              </a:prstGeom>
              <a:noFill/>
              <a:ln cap="flat" cmpd="sng" w="19050">
                <a:solidFill>
                  <a:schemeClr val="lt2"/>
                </a:solidFill>
                <a:prstDash val="solid"/>
                <a:round/>
                <a:headEnd len="med" w="med" type="none"/>
                <a:tailEnd len="med" w="med" type="none"/>
              </a:ln>
            </p:spPr>
          </p:cxnSp>
          <p:sp>
            <p:nvSpPr>
              <p:cNvPr id="465" name="Google Shape;465;p22"/>
              <p:cNvSpPr/>
              <p:nvPr/>
            </p:nvSpPr>
            <p:spPr>
              <a:xfrm flipH="1">
                <a:off x="194419" y="4378542"/>
                <a:ext cx="526800" cy="5268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66" name="Google Shape;466;p22"/>
              <p:cNvCxnSpPr/>
              <p:nvPr/>
            </p:nvCxnSpPr>
            <p:spPr>
              <a:xfrm>
                <a:off x="458800" y="451375"/>
                <a:ext cx="0" cy="4248000"/>
              </a:xfrm>
              <a:prstGeom prst="straightConnector1">
                <a:avLst/>
              </a:prstGeom>
              <a:noFill/>
              <a:ln cap="flat" cmpd="sng" w="19050">
                <a:solidFill>
                  <a:schemeClr val="lt2"/>
                </a:solidFill>
                <a:prstDash val="solid"/>
                <a:round/>
                <a:headEnd len="med" w="med" type="oval"/>
                <a:tailEnd len="med" w="med" type="oval"/>
              </a:ln>
            </p:spPr>
          </p:cxnSp>
          <p:sp>
            <p:nvSpPr>
              <p:cNvPr id="467" name="Google Shape;467;p22"/>
              <p:cNvSpPr/>
              <p:nvPr/>
            </p:nvSpPr>
            <p:spPr>
              <a:xfrm flipH="1">
                <a:off x="194419" y="228192"/>
                <a:ext cx="526800" cy="5268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68" name="Google Shape;468;p22"/>
              <p:cNvCxnSpPr>
                <a:endCxn id="467" idx="0"/>
              </p:cNvCxnSpPr>
              <p:nvPr/>
            </p:nvCxnSpPr>
            <p:spPr>
              <a:xfrm rot="10800000">
                <a:off x="457819" y="228192"/>
                <a:ext cx="8242500" cy="0"/>
              </a:xfrm>
              <a:prstGeom prst="straightConnector1">
                <a:avLst/>
              </a:prstGeom>
              <a:noFill/>
              <a:ln cap="flat" cmpd="sng" w="19050">
                <a:solidFill>
                  <a:schemeClr val="lt2"/>
                </a:solidFill>
                <a:prstDash val="solid"/>
                <a:round/>
                <a:headEnd len="med" w="med" type="none"/>
                <a:tailEnd len="med" w="med" type="none"/>
              </a:ln>
            </p:spPr>
          </p:cxnSp>
          <p:cxnSp>
            <p:nvCxnSpPr>
              <p:cNvPr id="469" name="Google Shape;469;p22"/>
              <p:cNvCxnSpPr>
                <a:stCxn id="467" idx="6"/>
              </p:cNvCxnSpPr>
              <p:nvPr/>
            </p:nvCxnSpPr>
            <p:spPr>
              <a:xfrm>
                <a:off x="194419" y="491592"/>
                <a:ext cx="0" cy="4150500"/>
              </a:xfrm>
              <a:prstGeom prst="straightConnector1">
                <a:avLst/>
              </a:prstGeom>
              <a:noFill/>
              <a:ln cap="flat" cmpd="sng" w="19050">
                <a:solidFill>
                  <a:schemeClr val="lt2"/>
                </a:solidFill>
                <a:prstDash val="solid"/>
                <a:round/>
                <a:headEnd len="med" w="med" type="none"/>
                <a:tailEnd len="med" w="med" type="none"/>
              </a:ln>
            </p:spPr>
          </p:cxnSp>
          <p:cxnSp>
            <p:nvCxnSpPr>
              <p:cNvPr id="470" name="Google Shape;470;p22"/>
              <p:cNvCxnSpPr/>
              <p:nvPr/>
            </p:nvCxnSpPr>
            <p:spPr>
              <a:xfrm>
                <a:off x="490475" y="491592"/>
                <a:ext cx="924000" cy="0"/>
              </a:xfrm>
              <a:prstGeom prst="straightConnector1">
                <a:avLst/>
              </a:prstGeom>
              <a:noFill/>
              <a:ln cap="flat" cmpd="sng" w="19050">
                <a:solidFill>
                  <a:schemeClr val="lt2"/>
                </a:solidFill>
                <a:prstDash val="solid"/>
                <a:round/>
                <a:headEnd len="med" w="med" type="none"/>
                <a:tailEnd len="med" w="med" type="oval"/>
              </a:ln>
            </p:spPr>
          </p:cxn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471" name="Shape 471"/>
        <p:cNvGrpSpPr/>
        <p:nvPr/>
      </p:nvGrpSpPr>
      <p:grpSpPr>
        <a:xfrm>
          <a:off x="0" y="0"/>
          <a:ext cx="0" cy="0"/>
          <a:chOff x="0" y="0"/>
          <a:chExt cx="0" cy="0"/>
        </a:xfrm>
      </p:grpSpPr>
      <p:pic>
        <p:nvPicPr>
          <p:cNvPr id="472" name="Google Shape;472;p23"/>
          <p:cNvPicPr preferRelativeResize="0"/>
          <p:nvPr/>
        </p:nvPicPr>
        <p:blipFill rotWithShape="1">
          <a:blip r:embed="rId2">
            <a:alphaModFix/>
          </a:blip>
          <a:srcRect b="0" l="0" r="0" t="0"/>
          <a:stretch/>
        </p:blipFill>
        <p:spPr>
          <a:xfrm>
            <a:off x="-1" y="0"/>
            <a:ext cx="9144003" cy="5143500"/>
          </a:xfrm>
          <a:prstGeom prst="rect">
            <a:avLst/>
          </a:prstGeom>
          <a:noFill/>
          <a:ln>
            <a:noFill/>
          </a:ln>
        </p:spPr>
      </p:pic>
      <p:grpSp>
        <p:nvGrpSpPr>
          <p:cNvPr id="473" name="Google Shape;473;p23"/>
          <p:cNvGrpSpPr/>
          <p:nvPr/>
        </p:nvGrpSpPr>
        <p:grpSpPr>
          <a:xfrm>
            <a:off x="194419" y="228200"/>
            <a:ext cx="8765106" cy="4677142"/>
            <a:chOff x="194419" y="228200"/>
            <a:chExt cx="8765106" cy="4677142"/>
          </a:xfrm>
        </p:grpSpPr>
        <p:grpSp>
          <p:nvGrpSpPr>
            <p:cNvPr id="474" name="Google Shape;474;p23"/>
            <p:cNvGrpSpPr/>
            <p:nvPr/>
          </p:nvGrpSpPr>
          <p:grpSpPr>
            <a:xfrm flipH="1" rot="-5400000">
              <a:off x="7685197" y="69693"/>
              <a:ext cx="321172" cy="650985"/>
              <a:chOff x="194275" y="3875835"/>
              <a:chExt cx="321172" cy="650985"/>
            </a:xfrm>
          </p:grpSpPr>
          <p:grpSp>
            <p:nvGrpSpPr>
              <p:cNvPr id="475" name="Google Shape;475;p23"/>
              <p:cNvGrpSpPr/>
              <p:nvPr/>
            </p:nvGrpSpPr>
            <p:grpSpPr>
              <a:xfrm flipH="1" rot="10800000">
                <a:off x="198667" y="4058168"/>
                <a:ext cx="316780" cy="94071"/>
                <a:chOff x="-905858" y="2556962"/>
                <a:chExt cx="316780" cy="94071"/>
              </a:xfrm>
            </p:grpSpPr>
            <p:sp>
              <p:nvSpPr>
                <p:cNvPr id="476" name="Google Shape;476;p23"/>
                <p:cNvSpPr/>
                <p:nvPr/>
              </p:nvSpPr>
              <p:spPr>
                <a:xfrm>
                  <a:off x="-905858" y="2594505"/>
                  <a:ext cx="235035" cy="18984"/>
                </a:xfrm>
                <a:custGeom>
                  <a:rect b="b" l="l" r="r" t="t"/>
                  <a:pathLst>
                    <a:path extrusionOk="0" h="134" w="1659">
                      <a:moveTo>
                        <a:pt x="1" y="1"/>
                      </a:moveTo>
                      <a:lnTo>
                        <a:pt x="1" y="133"/>
                      </a:lnTo>
                      <a:lnTo>
                        <a:pt x="1658" y="133"/>
                      </a:lnTo>
                      <a:lnTo>
                        <a:pt x="1658"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3"/>
                <p:cNvSpPr/>
                <p:nvPr/>
              </p:nvSpPr>
              <p:spPr>
                <a:xfrm>
                  <a:off x="-683149" y="2556962"/>
                  <a:ext cx="94071" cy="94071"/>
                </a:xfrm>
                <a:custGeom>
                  <a:rect b="b" l="l" r="r" t="t"/>
                  <a:pathLst>
                    <a:path extrusionOk="0" h="664" w="664">
                      <a:moveTo>
                        <a:pt x="332" y="133"/>
                      </a:moveTo>
                      <a:cubicBezTo>
                        <a:pt x="441" y="133"/>
                        <a:pt x="531" y="223"/>
                        <a:pt x="531" y="332"/>
                      </a:cubicBezTo>
                      <a:cubicBezTo>
                        <a:pt x="531" y="441"/>
                        <a:pt x="441" y="531"/>
                        <a:pt x="332" y="531"/>
                      </a:cubicBezTo>
                      <a:cubicBezTo>
                        <a:pt x="223" y="531"/>
                        <a:pt x="133" y="441"/>
                        <a:pt x="133" y="332"/>
                      </a:cubicBezTo>
                      <a:cubicBezTo>
                        <a:pt x="133" y="223"/>
                        <a:pt x="223" y="133"/>
                        <a:pt x="332" y="133"/>
                      </a:cubicBezTo>
                      <a:close/>
                      <a:moveTo>
                        <a:pt x="332" y="0"/>
                      </a:moveTo>
                      <a:cubicBezTo>
                        <a:pt x="149" y="0"/>
                        <a:pt x="1" y="149"/>
                        <a:pt x="1" y="332"/>
                      </a:cubicBezTo>
                      <a:cubicBezTo>
                        <a:pt x="1" y="515"/>
                        <a:pt x="149" y="663"/>
                        <a:pt x="332" y="663"/>
                      </a:cubicBezTo>
                      <a:cubicBezTo>
                        <a:pt x="515" y="663"/>
                        <a:pt x="663" y="515"/>
                        <a:pt x="663" y="332"/>
                      </a:cubicBezTo>
                      <a:cubicBezTo>
                        <a:pt x="663" y="149"/>
                        <a:pt x="515" y="0"/>
                        <a:pt x="332"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8" name="Google Shape;478;p23"/>
              <p:cNvGrpSpPr/>
              <p:nvPr/>
            </p:nvGrpSpPr>
            <p:grpSpPr>
              <a:xfrm flipH="1" rot="10800000">
                <a:off x="202067" y="3875835"/>
                <a:ext cx="313380" cy="94071"/>
                <a:chOff x="-902458" y="2739294"/>
                <a:chExt cx="313380" cy="94071"/>
              </a:xfrm>
            </p:grpSpPr>
            <p:sp>
              <p:nvSpPr>
                <p:cNvPr id="479" name="Google Shape;479;p23"/>
                <p:cNvSpPr/>
                <p:nvPr/>
              </p:nvSpPr>
              <p:spPr>
                <a:xfrm>
                  <a:off x="-683149" y="2739294"/>
                  <a:ext cx="94071" cy="94071"/>
                </a:xfrm>
                <a:custGeom>
                  <a:rect b="b" l="l" r="r" t="t"/>
                  <a:pathLst>
                    <a:path extrusionOk="0" h="664" w="664">
                      <a:moveTo>
                        <a:pt x="332" y="133"/>
                      </a:moveTo>
                      <a:cubicBezTo>
                        <a:pt x="441" y="133"/>
                        <a:pt x="531" y="223"/>
                        <a:pt x="531" y="332"/>
                      </a:cubicBezTo>
                      <a:cubicBezTo>
                        <a:pt x="531" y="441"/>
                        <a:pt x="441" y="527"/>
                        <a:pt x="332" y="527"/>
                      </a:cubicBezTo>
                      <a:cubicBezTo>
                        <a:pt x="223" y="527"/>
                        <a:pt x="133" y="441"/>
                        <a:pt x="133" y="332"/>
                      </a:cubicBezTo>
                      <a:cubicBezTo>
                        <a:pt x="133" y="223"/>
                        <a:pt x="223" y="133"/>
                        <a:pt x="332" y="133"/>
                      </a:cubicBezTo>
                      <a:close/>
                      <a:moveTo>
                        <a:pt x="332" y="0"/>
                      </a:moveTo>
                      <a:cubicBezTo>
                        <a:pt x="149" y="0"/>
                        <a:pt x="1" y="148"/>
                        <a:pt x="1" y="332"/>
                      </a:cubicBezTo>
                      <a:cubicBezTo>
                        <a:pt x="1" y="515"/>
                        <a:pt x="149" y="663"/>
                        <a:pt x="332" y="663"/>
                      </a:cubicBezTo>
                      <a:cubicBezTo>
                        <a:pt x="515" y="663"/>
                        <a:pt x="663" y="515"/>
                        <a:pt x="663" y="332"/>
                      </a:cubicBezTo>
                      <a:cubicBezTo>
                        <a:pt x="663" y="148"/>
                        <a:pt x="515" y="0"/>
                        <a:pt x="332"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3"/>
                <p:cNvSpPr/>
                <p:nvPr/>
              </p:nvSpPr>
              <p:spPr>
                <a:xfrm>
                  <a:off x="-902458" y="2776838"/>
                  <a:ext cx="231635" cy="18984"/>
                </a:xfrm>
                <a:custGeom>
                  <a:rect b="b" l="l" r="r" t="t"/>
                  <a:pathLst>
                    <a:path extrusionOk="0" h="134" w="1635">
                      <a:moveTo>
                        <a:pt x="0" y="0"/>
                      </a:moveTo>
                      <a:lnTo>
                        <a:pt x="0" y="133"/>
                      </a:lnTo>
                      <a:lnTo>
                        <a:pt x="1634" y="133"/>
                      </a:lnTo>
                      <a:lnTo>
                        <a:pt x="1634"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1" name="Google Shape;481;p23"/>
              <p:cNvGrpSpPr/>
              <p:nvPr/>
            </p:nvGrpSpPr>
            <p:grpSpPr>
              <a:xfrm flipH="1" rot="10800000">
                <a:off x="194275" y="4432750"/>
                <a:ext cx="316780" cy="94071"/>
                <a:chOff x="-910250" y="2182380"/>
                <a:chExt cx="316780" cy="94071"/>
              </a:xfrm>
            </p:grpSpPr>
            <p:sp>
              <p:nvSpPr>
                <p:cNvPr id="482" name="Google Shape;482;p23"/>
                <p:cNvSpPr/>
                <p:nvPr/>
              </p:nvSpPr>
              <p:spPr>
                <a:xfrm>
                  <a:off x="-910250" y="2219923"/>
                  <a:ext cx="235035" cy="18984"/>
                </a:xfrm>
                <a:custGeom>
                  <a:rect b="b" l="l" r="r" t="t"/>
                  <a:pathLst>
                    <a:path extrusionOk="0" h="134" w="1659">
                      <a:moveTo>
                        <a:pt x="1" y="1"/>
                      </a:moveTo>
                      <a:lnTo>
                        <a:pt x="1" y="133"/>
                      </a:lnTo>
                      <a:lnTo>
                        <a:pt x="1658" y="133"/>
                      </a:lnTo>
                      <a:lnTo>
                        <a:pt x="1658"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3"/>
                <p:cNvSpPr/>
                <p:nvPr/>
              </p:nvSpPr>
              <p:spPr>
                <a:xfrm>
                  <a:off x="-688108" y="2182380"/>
                  <a:ext cx="94637" cy="94071"/>
                </a:xfrm>
                <a:custGeom>
                  <a:rect b="b" l="l" r="r" t="t"/>
                  <a:pathLst>
                    <a:path extrusionOk="0" h="664" w="668">
                      <a:moveTo>
                        <a:pt x="332" y="137"/>
                      </a:moveTo>
                      <a:cubicBezTo>
                        <a:pt x="445" y="137"/>
                        <a:pt x="531" y="223"/>
                        <a:pt x="531" y="332"/>
                      </a:cubicBezTo>
                      <a:cubicBezTo>
                        <a:pt x="531" y="441"/>
                        <a:pt x="445" y="531"/>
                        <a:pt x="332" y="531"/>
                      </a:cubicBezTo>
                      <a:cubicBezTo>
                        <a:pt x="223" y="531"/>
                        <a:pt x="137" y="441"/>
                        <a:pt x="137" y="332"/>
                      </a:cubicBezTo>
                      <a:cubicBezTo>
                        <a:pt x="137" y="223"/>
                        <a:pt x="227" y="137"/>
                        <a:pt x="332" y="137"/>
                      </a:cubicBezTo>
                      <a:close/>
                      <a:moveTo>
                        <a:pt x="332" y="1"/>
                      </a:moveTo>
                      <a:cubicBezTo>
                        <a:pt x="149" y="1"/>
                        <a:pt x="0" y="149"/>
                        <a:pt x="0" y="332"/>
                      </a:cubicBezTo>
                      <a:cubicBezTo>
                        <a:pt x="0" y="515"/>
                        <a:pt x="153" y="663"/>
                        <a:pt x="332" y="663"/>
                      </a:cubicBezTo>
                      <a:cubicBezTo>
                        <a:pt x="519" y="663"/>
                        <a:pt x="667" y="515"/>
                        <a:pt x="667" y="332"/>
                      </a:cubicBezTo>
                      <a:cubicBezTo>
                        <a:pt x="667" y="149"/>
                        <a:pt x="519" y="1"/>
                        <a:pt x="332" y="1"/>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4" name="Google Shape;484;p23"/>
              <p:cNvGrpSpPr/>
              <p:nvPr/>
            </p:nvGrpSpPr>
            <p:grpSpPr>
              <a:xfrm flipH="1" rot="10800000">
                <a:off x="197675" y="4250417"/>
                <a:ext cx="313380" cy="94071"/>
                <a:chOff x="-906850" y="2364712"/>
                <a:chExt cx="313380" cy="94071"/>
              </a:xfrm>
            </p:grpSpPr>
            <p:sp>
              <p:nvSpPr>
                <p:cNvPr id="485" name="Google Shape;485;p23"/>
                <p:cNvSpPr/>
                <p:nvPr/>
              </p:nvSpPr>
              <p:spPr>
                <a:xfrm>
                  <a:off x="-688108" y="2364712"/>
                  <a:ext cx="94637" cy="94071"/>
                </a:xfrm>
                <a:custGeom>
                  <a:rect b="b" l="l" r="r" t="t"/>
                  <a:pathLst>
                    <a:path extrusionOk="0" h="664" w="668">
                      <a:moveTo>
                        <a:pt x="332" y="133"/>
                      </a:moveTo>
                      <a:cubicBezTo>
                        <a:pt x="445" y="133"/>
                        <a:pt x="531" y="223"/>
                        <a:pt x="531" y="332"/>
                      </a:cubicBezTo>
                      <a:cubicBezTo>
                        <a:pt x="531" y="441"/>
                        <a:pt x="445" y="531"/>
                        <a:pt x="332" y="531"/>
                      </a:cubicBezTo>
                      <a:cubicBezTo>
                        <a:pt x="223" y="531"/>
                        <a:pt x="137" y="441"/>
                        <a:pt x="137" y="332"/>
                      </a:cubicBezTo>
                      <a:cubicBezTo>
                        <a:pt x="137" y="223"/>
                        <a:pt x="227" y="133"/>
                        <a:pt x="332" y="133"/>
                      </a:cubicBezTo>
                      <a:close/>
                      <a:moveTo>
                        <a:pt x="332" y="0"/>
                      </a:moveTo>
                      <a:cubicBezTo>
                        <a:pt x="149" y="0"/>
                        <a:pt x="0" y="149"/>
                        <a:pt x="0" y="332"/>
                      </a:cubicBezTo>
                      <a:cubicBezTo>
                        <a:pt x="0" y="515"/>
                        <a:pt x="153" y="663"/>
                        <a:pt x="332" y="663"/>
                      </a:cubicBezTo>
                      <a:cubicBezTo>
                        <a:pt x="519" y="663"/>
                        <a:pt x="667" y="515"/>
                        <a:pt x="667" y="332"/>
                      </a:cubicBezTo>
                      <a:cubicBezTo>
                        <a:pt x="667" y="149"/>
                        <a:pt x="519" y="0"/>
                        <a:pt x="332"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3"/>
                <p:cNvSpPr/>
                <p:nvPr/>
              </p:nvSpPr>
              <p:spPr>
                <a:xfrm>
                  <a:off x="-906850" y="2402256"/>
                  <a:ext cx="231635" cy="18984"/>
                </a:xfrm>
                <a:custGeom>
                  <a:rect b="b" l="l" r="r" t="t"/>
                  <a:pathLst>
                    <a:path extrusionOk="0" h="134" w="1635">
                      <a:moveTo>
                        <a:pt x="0" y="1"/>
                      </a:moveTo>
                      <a:lnTo>
                        <a:pt x="0" y="133"/>
                      </a:lnTo>
                      <a:lnTo>
                        <a:pt x="1634" y="133"/>
                      </a:lnTo>
                      <a:lnTo>
                        <a:pt x="1634"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87" name="Google Shape;487;p23"/>
            <p:cNvGrpSpPr/>
            <p:nvPr/>
          </p:nvGrpSpPr>
          <p:grpSpPr>
            <a:xfrm flipH="1">
              <a:off x="194419" y="228284"/>
              <a:ext cx="8765100" cy="4677058"/>
              <a:chOff x="194419" y="228284"/>
              <a:chExt cx="8765100" cy="4677058"/>
            </a:xfrm>
          </p:grpSpPr>
          <p:cxnSp>
            <p:nvCxnSpPr>
              <p:cNvPr id="488" name="Google Shape;488;p23"/>
              <p:cNvCxnSpPr>
                <a:endCxn id="489" idx="4"/>
              </p:cNvCxnSpPr>
              <p:nvPr/>
            </p:nvCxnSpPr>
            <p:spPr>
              <a:xfrm flipH="1">
                <a:off x="457819" y="4904742"/>
                <a:ext cx="8501700" cy="600"/>
              </a:xfrm>
              <a:prstGeom prst="straightConnector1">
                <a:avLst/>
              </a:prstGeom>
              <a:noFill/>
              <a:ln cap="flat" cmpd="sng" w="19050">
                <a:solidFill>
                  <a:schemeClr val="lt2"/>
                </a:solidFill>
                <a:prstDash val="solid"/>
                <a:round/>
                <a:headEnd len="med" w="med" type="none"/>
                <a:tailEnd len="med" w="med" type="none"/>
              </a:ln>
            </p:spPr>
          </p:cxnSp>
          <p:sp>
            <p:nvSpPr>
              <p:cNvPr id="489" name="Google Shape;489;p23"/>
              <p:cNvSpPr/>
              <p:nvPr/>
            </p:nvSpPr>
            <p:spPr>
              <a:xfrm flipH="1">
                <a:off x="194419" y="4378542"/>
                <a:ext cx="526800" cy="5268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90" name="Google Shape;490;p23"/>
              <p:cNvCxnSpPr>
                <a:endCxn id="491" idx="2"/>
              </p:cNvCxnSpPr>
              <p:nvPr/>
            </p:nvCxnSpPr>
            <p:spPr>
              <a:xfrm flipH="1">
                <a:off x="449160" y="228284"/>
                <a:ext cx="8251200" cy="600"/>
              </a:xfrm>
              <a:prstGeom prst="straightConnector1">
                <a:avLst/>
              </a:prstGeom>
              <a:noFill/>
              <a:ln cap="flat" cmpd="sng" w="19050">
                <a:solidFill>
                  <a:schemeClr val="lt2"/>
                </a:solidFill>
                <a:prstDash val="solid"/>
                <a:round/>
                <a:headEnd len="med" w="med" type="none"/>
                <a:tailEnd len="med" w="med" type="none"/>
              </a:ln>
            </p:spPr>
          </p:cxnSp>
          <p:cxnSp>
            <p:nvCxnSpPr>
              <p:cNvPr id="492" name="Google Shape;492;p23"/>
              <p:cNvCxnSpPr>
                <a:stCxn id="491" idx="0"/>
              </p:cNvCxnSpPr>
              <p:nvPr/>
            </p:nvCxnSpPr>
            <p:spPr>
              <a:xfrm>
                <a:off x="194430" y="452156"/>
                <a:ext cx="0" cy="4189800"/>
              </a:xfrm>
              <a:prstGeom prst="straightConnector1">
                <a:avLst/>
              </a:prstGeom>
              <a:noFill/>
              <a:ln cap="flat" cmpd="sng" w="19050">
                <a:solidFill>
                  <a:schemeClr val="lt2"/>
                </a:solidFill>
                <a:prstDash val="solid"/>
                <a:round/>
                <a:headEnd len="med" w="med" type="none"/>
                <a:tailEnd len="med" w="med" type="none"/>
              </a:ln>
            </p:spPr>
          </p:cxnSp>
        </p:grpSp>
        <p:sp>
          <p:nvSpPr>
            <p:cNvPr id="491" name="Google Shape;491;p23"/>
            <p:cNvSpPr/>
            <p:nvPr/>
          </p:nvSpPr>
          <p:spPr>
            <a:xfrm flipH="1">
              <a:off x="8486725" y="228200"/>
              <a:ext cx="472800" cy="453300"/>
            </a:xfrm>
            <a:prstGeom prst="arc">
              <a:avLst>
                <a:gd fmla="val 10839183" name="adj1"/>
                <a:gd fmla="val 16478511" name="adj2"/>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93" name="Google Shape;493;p23"/>
            <p:cNvCxnSpPr/>
            <p:nvPr/>
          </p:nvCxnSpPr>
          <p:spPr>
            <a:xfrm>
              <a:off x="8689225" y="998050"/>
              <a:ext cx="0" cy="3704700"/>
            </a:xfrm>
            <a:prstGeom prst="straightConnector1">
              <a:avLst/>
            </a:prstGeom>
            <a:noFill/>
            <a:ln cap="flat" cmpd="sng" w="19050">
              <a:solidFill>
                <a:schemeClr val="lt2"/>
              </a:solidFill>
              <a:prstDash val="solid"/>
              <a:round/>
              <a:headEnd len="med" w="med" type="oval"/>
              <a:tailEnd len="med" w="med" type="oval"/>
            </a:ln>
          </p:spPr>
        </p:cxn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9" name="Shape 39"/>
        <p:cNvGrpSpPr/>
        <p:nvPr/>
      </p:nvGrpSpPr>
      <p:grpSpPr>
        <a:xfrm>
          <a:off x="0" y="0"/>
          <a:ext cx="0" cy="0"/>
          <a:chOff x="0" y="0"/>
          <a:chExt cx="0" cy="0"/>
        </a:xfrm>
      </p:grpSpPr>
      <p:pic>
        <p:nvPicPr>
          <p:cNvPr id="40" name="Google Shape;40;p4"/>
          <p:cNvPicPr preferRelativeResize="0"/>
          <p:nvPr/>
        </p:nvPicPr>
        <p:blipFill>
          <a:blip r:embed="rId2">
            <a:alphaModFix/>
          </a:blip>
          <a:stretch>
            <a:fillRect/>
          </a:stretch>
        </p:blipFill>
        <p:spPr>
          <a:xfrm>
            <a:off x="-1" y="-22325"/>
            <a:ext cx="9144003" cy="5188150"/>
          </a:xfrm>
          <a:prstGeom prst="rect">
            <a:avLst/>
          </a:prstGeom>
          <a:noFill/>
          <a:ln>
            <a:noFill/>
          </a:ln>
        </p:spPr>
      </p:pic>
      <p:sp>
        <p:nvSpPr>
          <p:cNvPr id="41" name="Google Shape;41;p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2" name="Google Shape;42;p4"/>
          <p:cNvSpPr txBox="1"/>
          <p:nvPr>
            <p:ph idx="1" type="subTitle"/>
          </p:nvPr>
        </p:nvSpPr>
        <p:spPr>
          <a:xfrm>
            <a:off x="720000" y="1071625"/>
            <a:ext cx="7704000" cy="343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b="0">
                <a:solidFill>
                  <a:schemeClr val="lt1"/>
                </a:solidFill>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grpSp>
        <p:nvGrpSpPr>
          <p:cNvPr id="43" name="Google Shape;43;p4"/>
          <p:cNvGrpSpPr/>
          <p:nvPr/>
        </p:nvGrpSpPr>
        <p:grpSpPr>
          <a:xfrm>
            <a:off x="194419" y="228200"/>
            <a:ext cx="8765106" cy="4677142"/>
            <a:chOff x="194419" y="228200"/>
            <a:chExt cx="8765106" cy="4677142"/>
          </a:xfrm>
        </p:grpSpPr>
        <p:grpSp>
          <p:nvGrpSpPr>
            <p:cNvPr id="44" name="Google Shape;44;p4"/>
            <p:cNvGrpSpPr/>
            <p:nvPr/>
          </p:nvGrpSpPr>
          <p:grpSpPr>
            <a:xfrm flipH="1" rot="-5400000">
              <a:off x="7685197" y="69693"/>
              <a:ext cx="321172" cy="650985"/>
              <a:chOff x="194275" y="3875835"/>
              <a:chExt cx="321172" cy="650985"/>
            </a:xfrm>
          </p:grpSpPr>
          <p:grpSp>
            <p:nvGrpSpPr>
              <p:cNvPr id="45" name="Google Shape;45;p4"/>
              <p:cNvGrpSpPr/>
              <p:nvPr/>
            </p:nvGrpSpPr>
            <p:grpSpPr>
              <a:xfrm flipH="1" rot="10800000">
                <a:off x="198667" y="4058168"/>
                <a:ext cx="316780" cy="94071"/>
                <a:chOff x="-905858" y="2556962"/>
                <a:chExt cx="316780" cy="94071"/>
              </a:xfrm>
            </p:grpSpPr>
            <p:sp>
              <p:nvSpPr>
                <p:cNvPr id="46" name="Google Shape;46;p4"/>
                <p:cNvSpPr/>
                <p:nvPr/>
              </p:nvSpPr>
              <p:spPr>
                <a:xfrm>
                  <a:off x="-905858" y="2594505"/>
                  <a:ext cx="235035" cy="18984"/>
                </a:xfrm>
                <a:custGeom>
                  <a:rect b="b" l="l" r="r" t="t"/>
                  <a:pathLst>
                    <a:path extrusionOk="0" h="134" w="1659">
                      <a:moveTo>
                        <a:pt x="1" y="1"/>
                      </a:moveTo>
                      <a:lnTo>
                        <a:pt x="1" y="133"/>
                      </a:lnTo>
                      <a:lnTo>
                        <a:pt x="1658" y="133"/>
                      </a:lnTo>
                      <a:lnTo>
                        <a:pt x="1658"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4"/>
                <p:cNvSpPr/>
                <p:nvPr/>
              </p:nvSpPr>
              <p:spPr>
                <a:xfrm>
                  <a:off x="-683149" y="2556962"/>
                  <a:ext cx="94071" cy="94071"/>
                </a:xfrm>
                <a:custGeom>
                  <a:rect b="b" l="l" r="r" t="t"/>
                  <a:pathLst>
                    <a:path extrusionOk="0" h="664" w="664">
                      <a:moveTo>
                        <a:pt x="332" y="133"/>
                      </a:moveTo>
                      <a:cubicBezTo>
                        <a:pt x="441" y="133"/>
                        <a:pt x="531" y="223"/>
                        <a:pt x="531" y="332"/>
                      </a:cubicBezTo>
                      <a:cubicBezTo>
                        <a:pt x="531" y="441"/>
                        <a:pt x="441" y="531"/>
                        <a:pt x="332" y="531"/>
                      </a:cubicBezTo>
                      <a:cubicBezTo>
                        <a:pt x="223" y="531"/>
                        <a:pt x="133" y="441"/>
                        <a:pt x="133" y="332"/>
                      </a:cubicBezTo>
                      <a:cubicBezTo>
                        <a:pt x="133" y="223"/>
                        <a:pt x="223" y="133"/>
                        <a:pt x="332" y="133"/>
                      </a:cubicBezTo>
                      <a:close/>
                      <a:moveTo>
                        <a:pt x="332" y="0"/>
                      </a:moveTo>
                      <a:cubicBezTo>
                        <a:pt x="149" y="0"/>
                        <a:pt x="1" y="149"/>
                        <a:pt x="1" y="332"/>
                      </a:cubicBezTo>
                      <a:cubicBezTo>
                        <a:pt x="1" y="515"/>
                        <a:pt x="149" y="663"/>
                        <a:pt x="332" y="663"/>
                      </a:cubicBezTo>
                      <a:cubicBezTo>
                        <a:pt x="515" y="663"/>
                        <a:pt x="663" y="515"/>
                        <a:pt x="663" y="332"/>
                      </a:cubicBezTo>
                      <a:cubicBezTo>
                        <a:pt x="663" y="149"/>
                        <a:pt x="515" y="0"/>
                        <a:pt x="332"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 name="Google Shape;48;p4"/>
              <p:cNvGrpSpPr/>
              <p:nvPr/>
            </p:nvGrpSpPr>
            <p:grpSpPr>
              <a:xfrm flipH="1" rot="10800000">
                <a:off x="202067" y="3875835"/>
                <a:ext cx="313380" cy="94071"/>
                <a:chOff x="-902458" y="2739294"/>
                <a:chExt cx="313380" cy="94071"/>
              </a:xfrm>
            </p:grpSpPr>
            <p:sp>
              <p:nvSpPr>
                <p:cNvPr id="49" name="Google Shape;49;p4"/>
                <p:cNvSpPr/>
                <p:nvPr/>
              </p:nvSpPr>
              <p:spPr>
                <a:xfrm>
                  <a:off x="-683149" y="2739294"/>
                  <a:ext cx="94071" cy="94071"/>
                </a:xfrm>
                <a:custGeom>
                  <a:rect b="b" l="l" r="r" t="t"/>
                  <a:pathLst>
                    <a:path extrusionOk="0" h="664" w="664">
                      <a:moveTo>
                        <a:pt x="332" y="133"/>
                      </a:moveTo>
                      <a:cubicBezTo>
                        <a:pt x="441" y="133"/>
                        <a:pt x="531" y="223"/>
                        <a:pt x="531" y="332"/>
                      </a:cubicBezTo>
                      <a:cubicBezTo>
                        <a:pt x="531" y="441"/>
                        <a:pt x="441" y="527"/>
                        <a:pt x="332" y="527"/>
                      </a:cubicBezTo>
                      <a:cubicBezTo>
                        <a:pt x="223" y="527"/>
                        <a:pt x="133" y="441"/>
                        <a:pt x="133" y="332"/>
                      </a:cubicBezTo>
                      <a:cubicBezTo>
                        <a:pt x="133" y="223"/>
                        <a:pt x="223" y="133"/>
                        <a:pt x="332" y="133"/>
                      </a:cubicBezTo>
                      <a:close/>
                      <a:moveTo>
                        <a:pt x="332" y="0"/>
                      </a:moveTo>
                      <a:cubicBezTo>
                        <a:pt x="149" y="0"/>
                        <a:pt x="1" y="148"/>
                        <a:pt x="1" y="332"/>
                      </a:cubicBezTo>
                      <a:cubicBezTo>
                        <a:pt x="1" y="515"/>
                        <a:pt x="149" y="663"/>
                        <a:pt x="332" y="663"/>
                      </a:cubicBezTo>
                      <a:cubicBezTo>
                        <a:pt x="515" y="663"/>
                        <a:pt x="663" y="515"/>
                        <a:pt x="663" y="332"/>
                      </a:cubicBezTo>
                      <a:cubicBezTo>
                        <a:pt x="663" y="148"/>
                        <a:pt x="515" y="0"/>
                        <a:pt x="332"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4"/>
                <p:cNvSpPr/>
                <p:nvPr/>
              </p:nvSpPr>
              <p:spPr>
                <a:xfrm>
                  <a:off x="-902458" y="2776838"/>
                  <a:ext cx="231635" cy="18984"/>
                </a:xfrm>
                <a:custGeom>
                  <a:rect b="b" l="l" r="r" t="t"/>
                  <a:pathLst>
                    <a:path extrusionOk="0" h="134" w="1635">
                      <a:moveTo>
                        <a:pt x="0" y="0"/>
                      </a:moveTo>
                      <a:lnTo>
                        <a:pt x="0" y="133"/>
                      </a:lnTo>
                      <a:lnTo>
                        <a:pt x="1634" y="133"/>
                      </a:lnTo>
                      <a:lnTo>
                        <a:pt x="1634"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 name="Google Shape;51;p4"/>
              <p:cNvGrpSpPr/>
              <p:nvPr/>
            </p:nvGrpSpPr>
            <p:grpSpPr>
              <a:xfrm flipH="1" rot="10800000">
                <a:off x="194275" y="4432750"/>
                <a:ext cx="316780" cy="94071"/>
                <a:chOff x="-910250" y="2182380"/>
                <a:chExt cx="316780" cy="94071"/>
              </a:xfrm>
            </p:grpSpPr>
            <p:sp>
              <p:nvSpPr>
                <p:cNvPr id="52" name="Google Shape;52;p4"/>
                <p:cNvSpPr/>
                <p:nvPr/>
              </p:nvSpPr>
              <p:spPr>
                <a:xfrm>
                  <a:off x="-910250" y="2219923"/>
                  <a:ext cx="235035" cy="18984"/>
                </a:xfrm>
                <a:custGeom>
                  <a:rect b="b" l="l" r="r" t="t"/>
                  <a:pathLst>
                    <a:path extrusionOk="0" h="134" w="1659">
                      <a:moveTo>
                        <a:pt x="1" y="1"/>
                      </a:moveTo>
                      <a:lnTo>
                        <a:pt x="1" y="133"/>
                      </a:lnTo>
                      <a:lnTo>
                        <a:pt x="1658" y="133"/>
                      </a:lnTo>
                      <a:lnTo>
                        <a:pt x="1658"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p:nvPr/>
              </p:nvSpPr>
              <p:spPr>
                <a:xfrm>
                  <a:off x="-688108" y="2182380"/>
                  <a:ext cx="94637" cy="94071"/>
                </a:xfrm>
                <a:custGeom>
                  <a:rect b="b" l="l" r="r" t="t"/>
                  <a:pathLst>
                    <a:path extrusionOk="0" h="664" w="668">
                      <a:moveTo>
                        <a:pt x="332" y="137"/>
                      </a:moveTo>
                      <a:cubicBezTo>
                        <a:pt x="445" y="137"/>
                        <a:pt x="531" y="223"/>
                        <a:pt x="531" y="332"/>
                      </a:cubicBezTo>
                      <a:cubicBezTo>
                        <a:pt x="531" y="441"/>
                        <a:pt x="445" y="531"/>
                        <a:pt x="332" y="531"/>
                      </a:cubicBezTo>
                      <a:cubicBezTo>
                        <a:pt x="223" y="531"/>
                        <a:pt x="137" y="441"/>
                        <a:pt x="137" y="332"/>
                      </a:cubicBezTo>
                      <a:cubicBezTo>
                        <a:pt x="137" y="223"/>
                        <a:pt x="227" y="137"/>
                        <a:pt x="332" y="137"/>
                      </a:cubicBezTo>
                      <a:close/>
                      <a:moveTo>
                        <a:pt x="332" y="1"/>
                      </a:moveTo>
                      <a:cubicBezTo>
                        <a:pt x="149" y="1"/>
                        <a:pt x="0" y="149"/>
                        <a:pt x="0" y="332"/>
                      </a:cubicBezTo>
                      <a:cubicBezTo>
                        <a:pt x="0" y="515"/>
                        <a:pt x="153" y="663"/>
                        <a:pt x="332" y="663"/>
                      </a:cubicBezTo>
                      <a:cubicBezTo>
                        <a:pt x="519" y="663"/>
                        <a:pt x="667" y="515"/>
                        <a:pt x="667" y="332"/>
                      </a:cubicBezTo>
                      <a:cubicBezTo>
                        <a:pt x="667" y="149"/>
                        <a:pt x="519" y="1"/>
                        <a:pt x="332" y="1"/>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 name="Google Shape;54;p4"/>
              <p:cNvGrpSpPr/>
              <p:nvPr/>
            </p:nvGrpSpPr>
            <p:grpSpPr>
              <a:xfrm flipH="1" rot="10800000">
                <a:off x="197675" y="4250417"/>
                <a:ext cx="313380" cy="94071"/>
                <a:chOff x="-906850" y="2364712"/>
                <a:chExt cx="313380" cy="94071"/>
              </a:xfrm>
            </p:grpSpPr>
            <p:sp>
              <p:nvSpPr>
                <p:cNvPr id="55" name="Google Shape;55;p4"/>
                <p:cNvSpPr/>
                <p:nvPr/>
              </p:nvSpPr>
              <p:spPr>
                <a:xfrm>
                  <a:off x="-688108" y="2364712"/>
                  <a:ext cx="94637" cy="94071"/>
                </a:xfrm>
                <a:custGeom>
                  <a:rect b="b" l="l" r="r" t="t"/>
                  <a:pathLst>
                    <a:path extrusionOk="0" h="664" w="668">
                      <a:moveTo>
                        <a:pt x="332" y="133"/>
                      </a:moveTo>
                      <a:cubicBezTo>
                        <a:pt x="445" y="133"/>
                        <a:pt x="531" y="223"/>
                        <a:pt x="531" y="332"/>
                      </a:cubicBezTo>
                      <a:cubicBezTo>
                        <a:pt x="531" y="441"/>
                        <a:pt x="445" y="531"/>
                        <a:pt x="332" y="531"/>
                      </a:cubicBezTo>
                      <a:cubicBezTo>
                        <a:pt x="223" y="531"/>
                        <a:pt x="137" y="441"/>
                        <a:pt x="137" y="332"/>
                      </a:cubicBezTo>
                      <a:cubicBezTo>
                        <a:pt x="137" y="223"/>
                        <a:pt x="227" y="133"/>
                        <a:pt x="332" y="133"/>
                      </a:cubicBezTo>
                      <a:close/>
                      <a:moveTo>
                        <a:pt x="332" y="0"/>
                      </a:moveTo>
                      <a:cubicBezTo>
                        <a:pt x="149" y="0"/>
                        <a:pt x="0" y="149"/>
                        <a:pt x="0" y="332"/>
                      </a:cubicBezTo>
                      <a:cubicBezTo>
                        <a:pt x="0" y="515"/>
                        <a:pt x="153" y="663"/>
                        <a:pt x="332" y="663"/>
                      </a:cubicBezTo>
                      <a:cubicBezTo>
                        <a:pt x="519" y="663"/>
                        <a:pt x="667" y="515"/>
                        <a:pt x="667" y="332"/>
                      </a:cubicBezTo>
                      <a:cubicBezTo>
                        <a:pt x="667" y="149"/>
                        <a:pt x="519" y="0"/>
                        <a:pt x="332"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4"/>
                <p:cNvSpPr/>
                <p:nvPr/>
              </p:nvSpPr>
              <p:spPr>
                <a:xfrm>
                  <a:off x="-906850" y="2402256"/>
                  <a:ext cx="231635" cy="18984"/>
                </a:xfrm>
                <a:custGeom>
                  <a:rect b="b" l="l" r="r" t="t"/>
                  <a:pathLst>
                    <a:path extrusionOk="0" h="134" w="1635">
                      <a:moveTo>
                        <a:pt x="0" y="1"/>
                      </a:moveTo>
                      <a:lnTo>
                        <a:pt x="0" y="133"/>
                      </a:lnTo>
                      <a:lnTo>
                        <a:pt x="1634" y="133"/>
                      </a:lnTo>
                      <a:lnTo>
                        <a:pt x="1634"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7" name="Google Shape;57;p4"/>
            <p:cNvGrpSpPr/>
            <p:nvPr/>
          </p:nvGrpSpPr>
          <p:grpSpPr>
            <a:xfrm flipH="1">
              <a:off x="194419" y="228284"/>
              <a:ext cx="8765100" cy="4677058"/>
              <a:chOff x="194419" y="228284"/>
              <a:chExt cx="8765100" cy="4677058"/>
            </a:xfrm>
          </p:grpSpPr>
          <p:cxnSp>
            <p:nvCxnSpPr>
              <p:cNvPr id="58" name="Google Shape;58;p4"/>
              <p:cNvCxnSpPr>
                <a:endCxn id="59" idx="4"/>
              </p:cNvCxnSpPr>
              <p:nvPr/>
            </p:nvCxnSpPr>
            <p:spPr>
              <a:xfrm flipH="1">
                <a:off x="457819" y="4904742"/>
                <a:ext cx="8501700" cy="600"/>
              </a:xfrm>
              <a:prstGeom prst="straightConnector1">
                <a:avLst/>
              </a:prstGeom>
              <a:noFill/>
              <a:ln cap="flat" cmpd="sng" w="19050">
                <a:solidFill>
                  <a:schemeClr val="lt2"/>
                </a:solidFill>
                <a:prstDash val="solid"/>
                <a:round/>
                <a:headEnd len="med" w="med" type="none"/>
                <a:tailEnd len="med" w="med" type="none"/>
              </a:ln>
            </p:spPr>
          </p:cxnSp>
          <p:sp>
            <p:nvSpPr>
              <p:cNvPr id="59" name="Google Shape;59;p4"/>
              <p:cNvSpPr/>
              <p:nvPr/>
            </p:nvSpPr>
            <p:spPr>
              <a:xfrm flipH="1">
                <a:off x="194419" y="4378542"/>
                <a:ext cx="526800" cy="5268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0" name="Google Shape;60;p4"/>
              <p:cNvCxnSpPr>
                <a:endCxn id="61" idx="2"/>
              </p:cNvCxnSpPr>
              <p:nvPr/>
            </p:nvCxnSpPr>
            <p:spPr>
              <a:xfrm flipH="1">
                <a:off x="449160" y="228284"/>
                <a:ext cx="8251200" cy="600"/>
              </a:xfrm>
              <a:prstGeom prst="straightConnector1">
                <a:avLst/>
              </a:prstGeom>
              <a:noFill/>
              <a:ln cap="flat" cmpd="sng" w="19050">
                <a:solidFill>
                  <a:schemeClr val="lt2"/>
                </a:solidFill>
                <a:prstDash val="solid"/>
                <a:round/>
                <a:headEnd len="med" w="med" type="none"/>
                <a:tailEnd len="med" w="med" type="none"/>
              </a:ln>
            </p:spPr>
          </p:cxnSp>
          <p:cxnSp>
            <p:nvCxnSpPr>
              <p:cNvPr id="62" name="Google Shape;62;p4"/>
              <p:cNvCxnSpPr>
                <a:stCxn id="61" idx="0"/>
              </p:cNvCxnSpPr>
              <p:nvPr/>
            </p:nvCxnSpPr>
            <p:spPr>
              <a:xfrm>
                <a:off x="194430" y="452156"/>
                <a:ext cx="0" cy="4189800"/>
              </a:xfrm>
              <a:prstGeom prst="straightConnector1">
                <a:avLst/>
              </a:prstGeom>
              <a:noFill/>
              <a:ln cap="flat" cmpd="sng" w="19050">
                <a:solidFill>
                  <a:schemeClr val="lt2"/>
                </a:solidFill>
                <a:prstDash val="solid"/>
                <a:round/>
                <a:headEnd len="med" w="med" type="none"/>
                <a:tailEnd len="med" w="med" type="none"/>
              </a:ln>
            </p:spPr>
          </p:cxnSp>
        </p:grpSp>
        <p:sp>
          <p:nvSpPr>
            <p:cNvPr id="61" name="Google Shape;61;p4"/>
            <p:cNvSpPr/>
            <p:nvPr/>
          </p:nvSpPr>
          <p:spPr>
            <a:xfrm flipH="1">
              <a:off x="8486725" y="228200"/>
              <a:ext cx="472800" cy="453300"/>
            </a:xfrm>
            <a:prstGeom prst="arc">
              <a:avLst>
                <a:gd fmla="val 10839183" name="adj1"/>
                <a:gd fmla="val 16478511" name="adj2"/>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3" name="Google Shape;63;p4"/>
            <p:cNvCxnSpPr/>
            <p:nvPr/>
          </p:nvCxnSpPr>
          <p:spPr>
            <a:xfrm>
              <a:off x="8689225" y="998050"/>
              <a:ext cx="0" cy="3704700"/>
            </a:xfrm>
            <a:prstGeom prst="straightConnector1">
              <a:avLst/>
            </a:prstGeom>
            <a:noFill/>
            <a:ln cap="flat" cmpd="sng" w="19050">
              <a:solidFill>
                <a:schemeClr val="lt2"/>
              </a:solidFill>
              <a:prstDash val="solid"/>
              <a:round/>
              <a:headEnd len="med" w="med" type="oval"/>
              <a:tailEnd len="med" w="med" type="oval"/>
            </a:ln>
          </p:spPr>
        </p:cxn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4" name="Shape 64"/>
        <p:cNvGrpSpPr/>
        <p:nvPr/>
      </p:nvGrpSpPr>
      <p:grpSpPr>
        <a:xfrm>
          <a:off x="0" y="0"/>
          <a:ext cx="0" cy="0"/>
          <a:chOff x="0" y="0"/>
          <a:chExt cx="0" cy="0"/>
        </a:xfrm>
      </p:grpSpPr>
      <p:pic>
        <p:nvPicPr>
          <p:cNvPr id="65" name="Google Shape;65;p5"/>
          <p:cNvPicPr preferRelativeResize="0"/>
          <p:nvPr/>
        </p:nvPicPr>
        <p:blipFill>
          <a:blip r:embed="rId2">
            <a:alphaModFix/>
          </a:blip>
          <a:stretch>
            <a:fillRect/>
          </a:stretch>
        </p:blipFill>
        <p:spPr>
          <a:xfrm>
            <a:off x="-24675" y="-13875"/>
            <a:ext cx="9193349" cy="5171249"/>
          </a:xfrm>
          <a:prstGeom prst="rect">
            <a:avLst/>
          </a:prstGeom>
          <a:noFill/>
          <a:ln>
            <a:noFill/>
          </a:ln>
        </p:spPr>
      </p:pic>
      <p:sp>
        <p:nvSpPr>
          <p:cNvPr id="66" name="Google Shape;66;p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7" name="Google Shape;67;p5"/>
          <p:cNvSpPr txBox="1"/>
          <p:nvPr>
            <p:ph idx="1" type="subTitle"/>
          </p:nvPr>
        </p:nvSpPr>
        <p:spPr>
          <a:xfrm>
            <a:off x="4408312" y="2637679"/>
            <a:ext cx="2505600" cy="1606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b="0">
                <a:solidFill>
                  <a:schemeClr val="lt1"/>
                </a:solidFill>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68" name="Google Shape;68;p5"/>
          <p:cNvSpPr txBox="1"/>
          <p:nvPr>
            <p:ph idx="2" type="subTitle"/>
          </p:nvPr>
        </p:nvSpPr>
        <p:spPr>
          <a:xfrm>
            <a:off x="1200438" y="2637679"/>
            <a:ext cx="2505600" cy="1606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b="0">
                <a:solidFill>
                  <a:schemeClr val="lt1"/>
                </a:solidFill>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69" name="Google Shape;69;p5"/>
          <p:cNvSpPr txBox="1"/>
          <p:nvPr>
            <p:ph idx="3" type="subTitle"/>
          </p:nvPr>
        </p:nvSpPr>
        <p:spPr>
          <a:xfrm>
            <a:off x="1200450" y="2282027"/>
            <a:ext cx="2505600" cy="4248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2000">
                <a:solidFill>
                  <a:schemeClr val="lt2"/>
                </a:solidFill>
                <a:latin typeface="DM Sans Black"/>
                <a:ea typeface="DM Sans Black"/>
                <a:cs typeface="DM Sans Black"/>
                <a:sym typeface="DM Sans Black"/>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sp>
        <p:nvSpPr>
          <p:cNvPr id="70" name="Google Shape;70;p5"/>
          <p:cNvSpPr txBox="1"/>
          <p:nvPr>
            <p:ph idx="4" type="subTitle"/>
          </p:nvPr>
        </p:nvSpPr>
        <p:spPr>
          <a:xfrm>
            <a:off x="4408311" y="2282027"/>
            <a:ext cx="2505600" cy="4248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Raleway"/>
              <a:buNone/>
              <a:defRPr sz="2000">
                <a:solidFill>
                  <a:schemeClr val="lt2"/>
                </a:solidFill>
                <a:latin typeface="DM Sans Black"/>
                <a:ea typeface="DM Sans Black"/>
                <a:cs typeface="DM Sans Black"/>
                <a:sym typeface="DM Sans Black"/>
              </a:defRPr>
            </a:lvl1pPr>
            <a:lvl2pPr lvl="1" rtl="0" algn="ctr">
              <a:lnSpc>
                <a:spcPct val="100000"/>
              </a:lnSpc>
              <a:spcBef>
                <a:spcPts val="0"/>
              </a:spcBef>
              <a:spcAft>
                <a:spcPts val="0"/>
              </a:spcAft>
              <a:buSzPts val="2400"/>
              <a:buFont typeface="Raleway"/>
              <a:buNone/>
              <a:defRPr b="1" sz="2400">
                <a:latin typeface="Raleway"/>
                <a:ea typeface="Raleway"/>
                <a:cs typeface="Raleway"/>
                <a:sym typeface="Raleway"/>
              </a:defRPr>
            </a:lvl2pPr>
            <a:lvl3pPr lvl="2" rtl="0" algn="ctr">
              <a:lnSpc>
                <a:spcPct val="100000"/>
              </a:lnSpc>
              <a:spcBef>
                <a:spcPts val="0"/>
              </a:spcBef>
              <a:spcAft>
                <a:spcPts val="0"/>
              </a:spcAft>
              <a:buSzPts val="2400"/>
              <a:buFont typeface="Raleway"/>
              <a:buNone/>
              <a:defRPr b="1" sz="2400">
                <a:latin typeface="Raleway"/>
                <a:ea typeface="Raleway"/>
                <a:cs typeface="Raleway"/>
                <a:sym typeface="Raleway"/>
              </a:defRPr>
            </a:lvl3pPr>
            <a:lvl4pPr lvl="3" rtl="0" algn="ctr">
              <a:lnSpc>
                <a:spcPct val="100000"/>
              </a:lnSpc>
              <a:spcBef>
                <a:spcPts val="0"/>
              </a:spcBef>
              <a:spcAft>
                <a:spcPts val="0"/>
              </a:spcAft>
              <a:buSzPts val="2400"/>
              <a:buFont typeface="Raleway"/>
              <a:buNone/>
              <a:defRPr b="1" sz="2400">
                <a:latin typeface="Raleway"/>
                <a:ea typeface="Raleway"/>
                <a:cs typeface="Raleway"/>
                <a:sym typeface="Raleway"/>
              </a:defRPr>
            </a:lvl4pPr>
            <a:lvl5pPr lvl="4" rtl="0" algn="ctr">
              <a:lnSpc>
                <a:spcPct val="100000"/>
              </a:lnSpc>
              <a:spcBef>
                <a:spcPts val="0"/>
              </a:spcBef>
              <a:spcAft>
                <a:spcPts val="0"/>
              </a:spcAft>
              <a:buSzPts val="2400"/>
              <a:buFont typeface="Raleway"/>
              <a:buNone/>
              <a:defRPr b="1" sz="2400">
                <a:latin typeface="Raleway"/>
                <a:ea typeface="Raleway"/>
                <a:cs typeface="Raleway"/>
                <a:sym typeface="Raleway"/>
              </a:defRPr>
            </a:lvl5pPr>
            <a:lvl6pPr lvl="5" rtl="0" algn="ctr">
              <a:lnSpc>
                <a:spcPct val="100000"/>
              </a:lnSpc>
              <a:spcBef>
                <a:spcPts val="0"/>
              </a:spcBef>
              <a:spcAft>
                <a:spcPts val="0"/>
              </a:spcAft>
              <a:buSzPts val="2400"/>
              <a:buFont typeface="Raleway"/>
              <a:buNone/>
              <a:defRPr b="1" sz="2400">
                <a:latin typeface="Raleway"/>
                <a:ea typeface="Raleway"/>
                <a:cs typeface="Raleway"/>
                <a:sym typeface="Raleway"/>
              </a:defRPr>
            </a:lvl6pPr>
            <a:lvl7pPr lvl="6" rtl="0" algn="ctr">
              <a:lnSpc>
                <a:spcPct val="100000"/>
              </a:lnSpc>
              <a:spcBef>
                <a:spcPts val="0"/>
              </a:spcBef>
              <a:spcAft>
                <a:spcPts val="0"/>
              </a:spcAft>
              <a:buSzPts val="2400"/>
              <a:buFont typeface="Raleway"/>
              <a:buNone/>
              <a:defRPr b="1" sz="2400">
                <a:latin typeface="Raleway"/>
                <a:ea typeface="Raleway"/>
                <a:cs typeface="Raleway"/>
                <a:sym typeface="Raleway"/>
              </a:defRPr>
            </a:lvl7pPr>
            <a:lvl8pPr lvl="7" rtl="0" algn="ctr">
              <a:lnSpc>
                <a:spcPct val="100000"/>
              </a:lnSpc>
              <a:spcBef>
                <a:spcPts val="0"/>
              </a:spcBef>
              <a:spcAft>
                <a:spcPts val="0"/>
              </a:spcAft>
              <a:buSzPts val="2400"/>
              <a:buFont typeface="Raleway"/>
              <a:buNone/>
              <a:defRPr b="1" sz="2400">
                <a:latin typeface="Raleway"/>
                <a:ea typeface="Raleway"/>
                <a:cs typeface="Raleway"/>
                <a:sym typeface="Raleway"/>
              </a:defRPr>
            </a:lvl8pPr>
            <a:lvl9pPr lvl="8" rtl="0" algn="ctr">
              <a:lnSpc>
                <a:spcPct val="100000"/>
              </a:lnSpc>
              <a:spcBef>
                <a:spcPts val="0"/>
              </a:spcBef>
              <a:spcAft>
                <a:spcPts val="0"/>
              </a:spcAft>
              <a:buSzPts val="2400"/>
              <a:buFont typeface="Raleway"/>
              <a:buNone/>
              <a:defRPr b="1" sz="2400">
                <a:latin typeface="Raleway"/>
                <a:ea typeface="Raleway"/>
                <a:cs typeface="Raleway"/>
                <a:sym typeface="Raleway"/>
              </a:defRPr>
            </a:lvl9pPr>
          </a:lstStyle>
          <a:p/>
        </p:txBody>
      </p:sp>
      <p:grpSp>
        <p:nvGrpSpPr>
          <p:cNvPr id="71" name="Google Shape;71;p5"/>
          <p:cNvGrpSpPr/>
          <p:nvPr/>
        </p:nvGrpSpPr>
        <p:grpSpPr>
          <a:xfrm>
            <a:off x="194275" y="238450"/>
            <a:ext cx="8769307" cy="4666585"/>
            <a:chOff x="194275" y="238450"/>
            <a:chExt cx="8769307" cy="4666585"/>
          </a:xfrm>
        </p:grpSpPr>
        <p:grpSp>
          <p:nvGrpSpPr>
            <p:cNvPr id="72" name="Google Shape;72;p5"/>
            <p:cNvGrpSpPr/>
            <p:nvPr/>
          </p:nvGrpSpPr>
          <p:grpSpPr>
            <a:xfrm>
              <a:off x="460093" y="2232572"/>
              <a:ext cx="506269" cy="796877"/>
              <a:chOff x="-2134757" y="1014559"/>
              <a:chExt cx="506269" cy="796877"/>
            </a:xfrm>
          </p:grpSpPr>
          <p:sp>
            <p:nvSpPr>
              <p:cNvPr id="73" name="Google Shape;73;p5"/>
              <p:cNvSpPr/>
              <p:nvPr/>
            </p:nvSpPr>
            <p:spPr>
              <a:xfrm rot="5400000">
                <a:off x="-1720646" y="1719279"/>
                <a:ext cx="92556" cy="91758"/>
              </a:xfrm>
              <a:custGeom>
                <a:rect b="b" l="l" r="r" t="t"/>
                <a:pathLst>
                  <a:path extrusionOk="0" h="574" w="579">
                    <a:moveTo>
                      <a:pt x="290" y="121"/>
                    </a:moveTo>
                    <a:cubicBezTo>
                      <a:pt x="379" y="121"/>
                      <a:pt x="453" y="196"/>
                      <a:pt x="453" y="289"/>
                    </a:cubicBezTo>
                    <a:cubicBezTo>
                      <a:pt x="453" y="379"/>
                      <a:pt x="379" y="453"/>
                      <a:pt x="290" y="453"/>
                    </a:cubicBezTo>
                    <a:cubicBezTo>
                      <a:pt x="200" y="453"/>
                      <a:pt x="126" y="379"/>
                      <a:pt x="126" y="289"/>
                    </a:cubicBezTo>
                    <a:cubicBezTo>
                      <a:pt x="126" y="196"/>
                      <a:pt x="200" y="121"/>
                      <a:pt x="290" y="121"/>
                    </a:cubicBezTo>
                    <a:close/>
                    <a:moveTo>
                      <a:pt x="290" y="1"/>
                    </a:moveTo>
                    <a:cubicBezTo>
                      <a:pt x="130" y="1"/>
                      <a:pt x="1" y="129"/>
                      <a:pt x="1" y="289"/>
                    </a:cubicBezTo>
                    <a:cubicBezTo>
                      <a:pt x="1" y="445"/>
                      <a:pt x="130" y="574"/>
                      <a:pt x="290" y="574"/>
                    </a:cubicBezTo>
                    <a:cubicBezTo>
                      <a:pt x="449" y="574"/>
                      <a:pt x="578" y="445"/>
                      <a:pt x="578" y="289"/>
                    </a:cubicBezTo>
                    <a:cubicBezTo>
                      <a:pt x="578" y="129"/>
                      <a:pt x="449" y="1"/>
                      <a:pt x="29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5"/>
              <p:cNvSpPr/>
              <p:nvPr/>
            </p:nvSpPr>
            <p:spPr>
              <a:xfrm rot="5400000">
                <a:off x="-1931258" y="1372631"/>
                <a:ext cx="20142" cy="427139"/>
              </a:xfrm>
              <a:custGeom>
                <a:rect b="b" l="l" r="r" t="t"/>
                <a:pathLst>
                  <a:path extrusionOk="0" h="2672" w="126">
                    <a:moveTo>
                      <a:pt x="1" y="1"/>
                    </a:moveTo>
                    <a:lnTo>
                      <a:pt x="1" y="2672"/>
                    </a:lnTo>
                    <a:lnTo>
                      <a:pt x="126" y="2672"/>
                    </a:lnTo>
                    <a:lnTo>
                      <a:pt x="12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5"/>
              <p:cNvSpPr/>
              <p:nvPr/>
            </p:nvSpPr>
            <p:spPr>
              <a:xfrm rot="5400000">
                <a:off x="-1720566" y="1540321"/>
                <a:ext cx="92396" cy="91758"/>
              </a:xfrm>
              <a:custGeom>
                <a:rect b="b" l="l" r="r" t="t"/>
                <a:pathLst>
                  <a:path extrusionOk="0" h="574" w="578">
                    <a:moveTo>
                      <a:pt x="289" y="121"/>
                    </a:moveTo>
                    <a:cubicBezTo>
                      <a:pt x="379" y="121"/>
                      <a:pt x="453" y="196"/>
                      <a:pt x="453" y="289"/>
                    </a:cubicBezTo>
                    <a:cubicBezTo>
                      <a:pt x="453" y="379"/>
                      <a:pt x="379" y="453"/>
                      <a:pt x="289" y="453"/>
                    </a:cubicBezTo>
                    <a:cubicBezTo>
                      <a:pt x="200" y="453"/>
                      <a:pt x="126" y="379"/>
                      <a:pt x="126" y="289"/>
                    </a:cubicBezTo>
                    <a:cubicBezTo>
                      <a:pt x="126" y="196"/>
                      <a:pt x="200" y="121"/>
                      <a:pt x="289" y="121"/>
                    </a:cubicBezTo>
                    <a:close/>
                    <a:moveTo>
                      <a:pt x="289" y="1"/>
                    </a:moveTo>
                    <a:cubicBezTo>
                      <a:pt x="129" y="1"/>
                      <a:pt x="1" y="129"/>
                      <a:pt x="1" y="289"/>
                    </a:cubicBezTo>
                    <a:cubicBezTo>
                      <a:pt x="1" y="445"/>
                      <a:pt x="129" y="574"/>
                      <a:pt x="289" y="574"/>
                    </a:cubicBezTo>
                    <a:cubicBezTo>
                      <a:pt x="449" y="574"/>
                      <a:pt x="578" y="445"/>
                      <a:pt x="578" y="289"/>
                    </a:cubicBezTo>
                    <a:cubicBezTo>
                      <a:pt x="578" y="129"/>
                      <a:pt x="449" y="1"/>
                      <a:pt x="28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5"/>
              <p:cNvSpPr/>
              <p:nvPr/>
            </p:nvSpPr>
            <p:spPr>
              <a:xfrm rot="5400000">
                <a:off x="-1930939" y="1197270"/>
                <a:ext cx="19502" cy="427139"/>
              </a:xfrm>
              <a:custGeom>
                <a:rect b="b" l="l" r="r" t="t"/>
                <a:pathLst>
                  <a:path extrusionOk="0" h="2672" w="122">
                    <a:moveTo>
                      <a:pt x="0" y="1"/>
                    </a:moveTo>
                    <a:lnTo>
                      <a:pt x="0" y="2672"/>
                    </a:lnTo>
                    <a:lnTo>
                      <a:pt x="121" y="2672"/>
                    </a:lnTo>
                    <a:lnTo>
                      <a:pt x="12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5"/>
              <p:cNvSpPr/>
              <p:nvPr/>
            </p:nvSpPr>
            <p:spPr>
              <a:xfrm rot="5400000">
                <a:off x="-1720326" y="1364881"/>
                <a:ext cx="91917" cy="91758"/>
              </a:xfrm>
              <a:custGeom>
                <a:rect b="b" l="l" r="r" t="t"/>
                <a:pathLst>
                  <a:path extrusionOk="0" h="574" w="575">
                    <a:moveTo>
                      <a:pt x="286" y="121"/>
                    </a:moveTo>
                    <a:cubicBezTo>
                      <a:pt x="379" y="121"/>
                      <a:pt x="453" y="196"/>
                      <a:pt x="453" y="289"/>
                    </a:cubicBezTo>
                    <a:cubicBezTo>
                      <a:pt x="453" y="379"/>
                      <a:pt x="379" y="453"/>
                      <a:pt x="286" y="453"/>
                    </a:cubicBezTo>
                    <a:cubicBezTo>
                      <a:pt x="196" y="453"/>
                      <a:pt x="122" y="379"/>
                      <a:pt x="122" y="289"/>
                    </a:cubicBezTo>
                    <a:cubicBezTo>
                      <a:pt x="122" y="196"/>
                      <a:pt x="196" y="121"/>
                      <a:pt x="286" y="121"/>
                    </a:cubicBezTo>
                    <a:close/>
                    <a:moveTo>
                      <a:pt x="286" y="1"/>
                    </a:moveTo>
                    <a:cubicBezTo>
                      <a:pt x="130" y="1"/>
                      <a:pt x="1" y="129"/>
                      <a:pt x="1" y="289"/>
                    </a:cubicBezTo>
                    <a:cubicBezTo>
                      <a:pt x="1" y="445"/>
                      <a:pt x="130" y="574"/>
                      <a:pt x="286" y="574"/>
                    </a:cubicBezTo>
                    <a:cubicBezTo>
                      <a:pt x="446" y="574"/>
                      <a:pt x="574" y="445"/>
                      <a:pt x="574" y="289"/>
                    </a:cubicBezTo>
                    <a:cubicBezTo>
                      <a:pt x="574" y="129"/>
                      <a:pt x="446" y="1"/>
                      <a:pt x="28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5"/>
              <p:cNvSpPr/>
              <p:nvPr/>
            </p:nvSpPr>
            <p:spPr>
              <a:xfrm rot="5400000">
                <a:off x="-1930939" y="1022069"/>
                <a:ext cx="19502" cy="427139"/>
              </a:xfrm>
              <a:custGeom>
                <a:rect b="b" l="l" r="r" t="t"/>
                <a:pathLst>
                  <a:path extrusionOk="0" h="2672" w="122">
                    <a:moveTo>
                      <a:pt x="0" y="1"/>
                    </a:moveTo>
                    <a:lnTo>
                      <a:pt x="0" y="2672"/>
                    </a:lnTo>
                    <a:lnTo>
                      <a:pt x="121" y="2672"/>
                    </a:lnTo>
                    <a:lnTo>
                      <a:pt x="12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5"/>
              <p:cNvSpPr/>
              <p:nvPr/>
            </p:nvSpPr>
            <p:spPr>
              <a:xfrm rot="5400000">
                <a:off x="-1720246" y="1189120"/>
                <a:ext cx="91757" cy="91758"/>
              </a:xfrm>
              <a:custGeom>
                <a:rect b="b" l="l" r="r" t="t"/>
                <a:pathLst>
                  <a:path extrusionOk="0" h="574" w="574">
                    <a:moveTo>
                      <a:pt x="285" y="121"/>
                    </a:moveTo>
                    <a:cubicBezTo>
                      <a:pt x="379" y="121"/>
                      <a:pt x="453" y="196"/>
                      <a:pt x="453" y="289"/>
                    </a:cubicBezTo>
                    <a:cubicBezTo>
                      <a:pt x="453" y="379"/>
                      <a:pt x="379" y="453"/>
                      <a:pt x="285" y="453"/>
                    </a:cubicBezTo>
                    <a:cubicBezTo>
                      <a:pt x="195" y="453"/>
                      <a:pt x="121" y="379"/>
                      <a:pt x="121" y="289"/>
                    </a:cubicBezTo>
                    <a:cubicBezTo>
                      <a:pt x="121" y="196"/>
                      <a:pt x="195" y="121"/>
                      <a:pt x="285" y="121"/>
                    </a:cubicBezTo>
                    <a:close/>
                    <a:moveTo>
                      <a:pt x="285" y="1"/>
                    </a:moveTo>
                    <a:cubicBezTo>
                      <a:pt x="129" y="1"/>
                      <a:pt x="0" y="129"/>
                      <a:pt x="0" y="289"/>
                    </a:cubicBezTo>
                    <a:cubicBezTo>
                      <a:pt x="0" y="445"/>
                      <a:pt x="129" y="574"/>
                      <a:pt x="285" y="574"/>
                    </a:cubicBezTo>
                    <a:cubicBezTo>
                      <a:pt x="445" y="574"/>
                      <a:pt x="574" y="445"/>
                      <a:pt x="574" y="289"/>
                    </a:cubicBezTo>
                    <a:cubicBezTo>
                      <a:pt x="574" y="129"/>
                      <a:pt x="445" y="1"/>
                      <a:pt x="2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5"/>
              <p:cNvSpPr/>
              <p:nvPr/>
            </p:nvSpPr>
            <p:spPr>
              <a:xfrm rot="5400000">
                <a:off x="-1932537" y="1549750"/>
                <a:ext cx="19502" cy="423942"/>
              </a:xfrm>
              <a:custGeom>
                <a:rect b="b" l="l" r="r" t="t"/>
                <a:pathLst>
                  <a:path extrusionOk="0" h="2652" w="122">
                    <a:moveTo>
                      <a:pt x="1" y="0"/>
                    </a:moveTo>
                    <a:lnTo>
                      <a:pt x="1" y="2652"/>
                    </a:lnTo>
                    <a:lnTo>
                      <a:pt x="122" y="2652"/>
                    </a:lnTo>
                    <a:lnTo>
                      <a:pt x="12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5"/>
              <p:cNvSpPr/>
              <p:nvPr/>
            </p:nvSpPr>
            <p:spPr>
              <a:xfrm rot="5400000">
                <a:off x="-1930939" y="846868"/>
                <a:ext cx="19502" cy="427139"/>
              </a:xfrm>
              <a:custGeom>
                <a:rect b="b" l="l" r="r" t="t"/>
                <a:pathLst>
                  <a:path extrusionOk="0" h="2672" w="122">
                    <a:moveTo>
                      <a:pt x="1" y="1"/>
                    </a:moveTo>
                    <a:lnTo>
                      <a:pt x="1" y="2672"/>
                    </a:lnTo>
                    <a:lnTo>
                      <a:pt x="121" y="2672"/>
                    </a:lnTo>
                    <a:lnTo>
                      <a:pt x="12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5"/>
              <p:cNvSpPr/>
              <p:nvPr/>
            </p:nvSpPr>
            <p:spPr>
              <a:xfrm rot="5400000">
                <a:off x="-1720246" y="1014558"/>
                <a:ext cx="91757" cy="91758"/>
              </a:xfrm>
              <a:custGeom>
                <a:rect b="b" l="l" r="r" t="t"/>
                <a:pathLst>
                  <a:path extrusionOk="0" h="574" w="574">
                    <a:moveTo>
                      <a:pt x="285" y="121"/>
                    </a:moveTo>
                    <a:cubicBezTo>
                      <a:pt x="379" y="121"/>
                      <a:pt x="453" y="196"/>
                      <a:pt x="453" y="289"/>
                    </a:cubicBezTo>
                    <a:cubicBezTo>
                      <a:pt x="453" y="379"/>
                      <a:pt x="379" y="453"/>
                      <a:pt x="285" y="453"/>
                    </a:cubicBezTo>
                    <a:cubicBezTo>
                      <a:pt x="195" y="453"/>
                      <a:pt x="121" y="379"/>
                      <a:pt x="121" y="289"/>
                    </a:cubicBezTo>
                    <a:cubicBezTo>
                      <a:pt x="121" y="196"/>
                      <a:pt x="195" y="121"/>
                      <a:pt x="285" y="121"/>
                    </a:cubicBezTo>
                    <a:close/>
                    <a:moveTo>
                      <a:pt x="285" y="1"/>
                    </a:moveTo>
                    <a:cubicBezTo>
                      <a:pt x="129" y="1"/>
                      <a:pt x="0" y="129"/>
                      <a:pt x="0" y="289"/>
                    </a:cubicBezTo>
                    <a:cubicBezTo>
                      <a:pt x="0" y="445"/>
                      <a:pt x="129" y="574"/>
                      <a:pt x="285" y="574"/>
                    </a:cubicBezTo>
                    <a:cubicBezTo>
                      <a:pt x="445" y="574"/>
                      <a:pt x="574" y="445"/>
                      <a:pt x="574" y="289"/>
                    </a:cubicBezTo>
                    <a:cubicBezTo>
                      <a:pt x="574" y="129"/>
                      <a:pt x="445" y="1"/>
                      <a:pt x="2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 name="Google Shape;83;p5"/>
            <p:cNvGrpSpPr/>
            <p:nvPr/>
          </p:nvGrpSpPr>
          <p:grpSpPr>
            <a:xfrm>
              <a:off x="194275" y="238450"/>
              <a:ext cx="8769307" cy="4666585"/>
              <a:chOff x="195360" y="238450"/>
              <a:chExt cx="9330043" cy="4666585"/>
            </a:xfrm>
          </p:grpSpPr>
          <p:cxnSp>
            <p:nvCxnSpPr>
              <p:cNvPr id="84" name="Google Shape;84;p5"/>
              <p:cNvCxnSpPr>
                <a:endCxn id="85" idx="4"/>
              </p:cNvCxnSpPr>
              <p:nvPr/>
            </p:nvCxnSpPr>
            <p:spPr>
              <a:xfrm flipH="1">
                <a:off x="475603" y="4904135"/>
                <a:ext cx="9049800" cy="900"/>
              </a:xfrm>
              <a:prstGeom prst="straightConnector1">
                <a:avLst/>
              </a:prstGeom>
              <a:noFill/>
              <a:ln cap="flat" cmpd="sng" w="19050">
                <a:solidFill>
                  <a:schemeClr val="lt2"/>
                </a:solidFill>
                <a:prstDash val="solid"/>
                <a:round/>
                <a:headEnd len="med" w="med" type="none"/>
                <a:tailEnd len="med" w="med" type="none"/>
              </a:ln>
            </p:spPr>
          </p:cxnSp>
          <p:grpSp>
            <p:nvGrpSpPr>
              <p:cNvPr id="86" name="Google Shape;86;p5"/>
              <p:cNvGrpSpPr/>
              <p:nvPr/>
            </p:nvGrpSpPr>
            <p:grpSpPr>
              <a:xfrm>
                <a:off x="195360" y="238450"/>
                <a:ext cx="7320444" cy="4403185"/>
                <a:chOff x="195360" y="238450"/>
                <a:chExt cx="7320444" cy="4403185"/>
              </a:xfrm>
            </p:grpSpPr>
            <p:cxnSp>
              <p:nvCxnSpPr>
                <p:cNvPr id="87" name="Google Shape;87;p5"/>
                <p:cNvCxnSpPr>
                  <a:stCxn id="85" idx="6"/>
                  <a:endCxn id="88" idx="2"/>
                </p:cNvCxnSpPr>
                <p:nvPr/>
              </p:nvCxnSpPr>
              <p:spPr>
                <a:xfrm flipH="1" rot="10800000">
                  <a:off x="195360" y="465635"/>
                  <a:ext cx="2700" cy="4176000"/>
                </a:xfrm>
                <a:prstGeom prst="straightConnector1">
                  <a:avLst/>
                </a:prstGeom>
                <a:noFill/>
                <a:ln cap="flat" cmpd="sng" w="19050">
                  <a:solidFill>
                    <a:schemeClr val="lt2"/>
                  </a:solidFill>
                  <a:prstDash val="solid"/>
                  <a:round/>
                  <a:headEnd len="med" w="med" type="none"/>
                  <a:tailEnd len="med" w="med" type="none"/>
                </a:ln>
              </p:spPr>
            </p:cxnSp>
            <p:grpSp>
              <p:nvGrpSpPr>
                <p:cNvPr id="89" name="Google Shape;89;p5"/>
                <p:cNvGrpSpPr/>
                <p:nvPr/>
              </p:nvGrpSpPr>
              <p:grpSpPr>
                <a:xfrm>
                  <a:off x="198188" y="238450"/>
                  <a:ext cx="7317616" cy="450000"/>
                  <a:chOff x="198188" y="238450"/>
                  <a:chExt cx="7317616" cy="450000"/>
                </a:xfrm>
              </p:grpSpPr>
              <p:cxnSp>
                <p:nvCxnSpPr>
                  <p:cNvPr id="90" name="Google Shape;90;p5"/>
                  <p:cNvCxnSpPr>
                    <a:endCxn id="88" idx="0"/>
                  </p:cNvCxnSpPr>
                  <p:nvPr/>
                </p:nvCxnSpPr>
                <p:spPr>
                  <a:xfrm rot="10800000">
                    <a:off x="421104" y="238703"/>
                    <a:ext cx="7094700" cy="0"/>
                  </a:xfrm>
                  <a:prstGeom prst="straightConnector1">
                    <a:avLst/>
                  </a:prstGeom>
                  <a:noFill/>
                  <a:ln cap="flat" cmpd="sng" w="19050">
                    <a:solidFill>
                      <a:schemeClr val="lt2"/>
                    </a:solidFill>
                    <a:prstDash val="solid"/>
                    <a:round/>
                    <a:headEnd len="med" w="med" type="none"/>
                    <a:tailEnd len="med" w="med" type="none"/>
                  </a:ln>
                </p:spPr>
              </p:cxnSp>
              <p:sp>
                <p:nvSpPr>
                  <p:cNvPr id="88" name="Google Shape;88;p5"/>
                  <p:cNvSpPr/>
                  <p:nvPr/>
                </p:nvSpPr>
                <p:spPr>
                  <a:xfrm flipH="1" rot="10800000">
                    <a:off x="198188" y="238450"/>
                    <a:ext cx="468000" cy="450000"/>
                  </a:xfrm>
                  <a:prstGeom prst="arc">
                    <a:avLst>
                      <a:gd fmla="val 5559232" name="adj1"/>
                      <a:gd fmla="val 10832266" name="adj2"/>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85" name="Google Shape;85;p5"/>
            <p:cNvSpPr/>
            <p:nvPr/>
          </p:nvSpPr>
          <p:spPr>
            <a:xfrm flipH="1">
              <a:off x="194275" y="4378235"/>
              <a:ext cx="526800" cy="5268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1" name="Google Shape;91;p5"/>
            <p:cNvCxnSpPr/>
            <p:nvPr/>
          </p:nvCxnSpPr>
          <p:spPr>
            <a:xfrm>
              <a:off x="455037" y="243425"/>
              <a:ext cx="2700" cy="4446300"/>
            </a:xfrm>
            <a:prstGeom prst="straightConnector1">
              <a:avLst/>
            </a:prstGeom>
            <a:noFill/>
            <a:ln cap="flat" cmpd="sng" w="19050">
              <a:solidFill>
                <a:schemeClr val="lt2"/>
              </a:solidFill>
              <a:prstDash val="solid"/>
              <a:round/>
              <a:headEnd len="med" w="med" type="none"/>
              <a:tailEnd len="med" w="med" type="oval"/>
            </a:ln>
          </p:spPr>
        </p:cxn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2" name="Shape 92"/>
        <p:cNvGrpSpPr/>
        <p:nvPr/>
      </p:nvGrpSpPr>
      <p:grpSpPr>
        <a:xfrm>
          <a:off x="0" y="0"/>
          <a:ext cx="0" cy="0"/>
          <a:chOff x="0" y="0"/>
          <a:chExt cx="0" cy="0"/>
        </a:xfrm>
      </p:grpSpPr>
      <p:pic>
        <p:nvPicPr>
          <p:cNvPr id="93" name="Google Shape;93;p6"/>
          <p:cNvPicPr preferRelativeResize="0"/>
          <p:nvPr/>
        </p:nvPicPr>
        <p:blipFill>
          <a:blip r:embed="rId2">
            <a:alphaModFix/>
          </a:blip>
          <a:stretch>
            <a:fillRect/>
          </a:stretch>
        </p:blipFill>
        <p:spPr>
          <a:xfrm>
            <a:off x="-24675" y="-13875"/>
            <a:ext cx="9193349" cy="5171249"/>
          </a:xfrm>
          <a:prstGeom prst="rect">
            <a:avLst/>
          </a:prstGeom>
          <a:noFill/>
          <a:ln>
            <a:noFill/>
          </a:ln>
        </p:spPr>
      </p:pic>
      <p:sp>
        <p:nvSpPr>
          <p:cNvPr id="94" name="Google Shape;94;p6"/>
          <p:cNvSpPr txBox="1"/>
          <p:nvPr>
            <p:ph type="title"/>
          </p:nvPr>
        </p:nvSpPr>
        <p:spPr>
          <a:xfrm>
            <a:off x="720000" y="445025"/>
            <a:ext cx="7704000" cy="572700"/>
          </a:xfrm>
          <a:prstGeom prst="rect">
            <a:avLst/>
          </a:prstGeom>
          <a:ln>
            <a:noFill/>
          </a:ln>
        </p:spPr>
        <p:txBody>
          <a:bodyPr anchorCtr="0" anchor="t" bIns="91425" lIns="91425" spcFirstLastPara="1" rIns="91425" wrap="square" tIns="91425">
            <a:noAutofit/>
          </a:bodyPr>
          <a:lstStyle>
            <a:lvl1pPr lvl="0" rtl="0" algn="ctr">
              <a:spcBef>
                <a:spcPts val="0"/>
              </a:spcBef>
              <a:spcAft>
                <a:spcPts val="0"/>
              </a:spcAft>
              <a:buClr>
                <a:schemeClr val="lt2"/>
              </a:buClr>
              <a:buSzPts val="3000"/>
              <a:buNone/>
              <a:defRPr>
                <a:solidFill>
                  <a:schemeClr val="lt2"/>
                </a:solidFill>
              </a:defRPr>
            </a:lvl1pPr>
            <a:lvl2pPr lvl="1" rtl="0">
              <a:spcBef>
                <a:spcPts val="0"/>
              </a:spcBef>
              <a:spcAft>
                <a:spcPts val="0"/>
              </a:spcAft>
              <a:buClr>
                <a:schemeClr val="lt2"/>
              </a:buClr>
              <a:buSzPts val="3000"/>
              <a:buNone/>
              <a:defRPr>
                <a:solidFill>
                  <a:schemeClr val="lt2"/>
                </a:solidFill>
              </a:defRPr>
            </a:lvl2pPr>
            <a:lvl3pPr lvl="2" rtl="0">
              <a:spcBef>
                <a:spcPts val="0"/>
              </a:spcBef>
              <a:spcAft>
                <a:spcPts val="0"/>
              </a:spcAft>
              <a:buClr>
                <a:schemeClr val="lt2"/>
              </a:buClr>
              <a:buSzPts val="3000"/>
              <a:buNone/>
              <a:defRPr>
                <a:solidFill>
                  <a:schemeClr val="lt2"/>
                </a:solidFill>
              </a:defRPr>
            </a:lvl3pPr>
            <a:lvl4pPr lvl="3" rtl="0">
              <a:spcBef>
                <a:spcPts val="0"/>
              </a:spcBef>
              <a:spcAft>
                <a:spcPts val="0"/>
              </a:spcAft>
              <a:buClr>
                <a:schemeClr val="lt2"/>
              </a:buClr>
              <a:buSzPts val="3000"/>
              <a:buNone/>
              <a:defRPr>
                <a:solidFill>
                  <a:schemeClr val="lt2"/>
                </a:solidFill>
              </a:defRPr>
            </a:lvl4pPr>
            <a:lvl5pPr lvl="4" rtl="0">
              <a:spcBef>
                <a:spcPts val="0"/>
              </a:spcBef>
              <a:spcAft>
                <a:spcPts val="0"/>
              </a:spcAft>
              <a:buClr>
                <a:schemeClr val="lt2"/>
              </a:buClr>
              <a:buSzPts val="3000"/>
              <a:buNone/>
              <a:defRPr>
                <a:solidFill>
                  <a:schemeClr val="lt2"/>
                </a:solidFill>
              </a:defRPr>
            </a:lvl5pPr>
            <a:lvl6pPr lvl="5" rtl="0">
              <a:spcBef>
                <a:spcPts val="0"/>
              </a:spcBef>
              <a:spcAft>
                <a:spcPts val="0"/>
              </a:spcAft>
              <a:buClr>
                <a:schemeClr val="lt2"/>
              </a:buClr>
              <a:buSzPts val="3000"/>
              <a:buNone/>
              <a:defRPr>
                <a:solidFill>
                  <a:schemeClr val="lt2"/>
                </a:solidFill>
              </a:defRPr>
            </a:lvl6pPr>
            <a:lvl7pPr lvl="6" rtl="0">
              <a:spcBef>
                <a:spcPts val="0"/>
              </a:spcBef>
              <a:spcAft>
                <a:spcPts val="0"/>
              </a:spcAft>
              <a:buClr>
                <a:schemeClr val="lt2"/>
              </a:buClr>
              <a:buSzPts val="3000"/>
              <a:buNone/>
              <a:defRPr>
                <a:solidFill>
                  <a:schemeClr val="lt2"/>
                </a:solidFill>
              </a:defRPr>
            </a:lvl7pPr>
            <a:lvl8pPr lvl="7" rtl="0">
              <a:spcBef>
                <a:spcPts val="0"/>
              </a:spcBef>
              <a:spcAft>
                <a:spcPts val="0"/>
              </a:spcAft>
              <a:buClr>
                <a:schemeClr val="lt2"/>
              </a:buClr>
              <a:buSzPts val="3000"/>
              <a:buNone/>
              <a:defRPr>
                <a:solidFill>
                  <a:schemeClr val="lt2"/>
                </a:solidFill>
              </a:defRPr>
            </a:lvl8pPr>
            <a:lvl9pPr lvl="8" rtl="0">
              <a:spcBef>
                <a:spcPts val="0"/>
              </a:spcBef>
              <a:spcAft>
                <a:spcPts val="0"/>
              </a:spcAft>
              <a:buClr>
                <a:schemeClr val="lt2"/>
              </a:buClr>
              <a:buSzPts val="3000"/>
              <a:buNone/>
              <a:defRPr>
                <a:solidFill>
                  <a:schemeClr val="lt2"/>
                </a:solidFill>
              </a:defRPr>
            </a:lvl9pPr>
          </a:lstStyle>
          <a:p/>
        </p:txBody>
      </p:sp>
      <p:grpSp>
        <p:nvGrpSpPr>
          <p:cNvPr id="95" name="Google Shape;95;p6"/>
          <p:cNvGrpSpPr/>
          <p:nvPr/>
        </p:nvGrpSpPr>
        <p:grpSpPr>
          <a:xfrm>
            <a:off x="194313" y="234600"/>
            <a:ext cx="8763300" cy="4670435"/>
            <a:chOff x="194313" y="234600"/>
            <a:chExt cx="8763300" cy="4670435"/>
          </a:xfrm>
        </p:grpSpPr>
        <p:grpSp>
          <p:nvGrpSpPr>
            <p:cNvPr id="96" name="Google Shape;96;p6"/>
            <p:cNvGrpSpPr/>
            <p:nvPr/>
          </p:nvGrpSpPr>
          <p:grpSpPr>
            <a:xfrm flipH="1">
              <a:off x="194313" y="238450"/>
              <a:ext cx="8763300" cy="4666585"/>
              <a:chOff x="195531" y="238450"/>
              <a:chExt cx="8763300" cy="4666585"/>
            </a:xfrm>
          </p:grpSpPr>
          <p:cxnSp>
            <p:nvCxnSpPr>
              <p:cNvPr id="97" name="Google Shape;97;p6"/>
              <p:cNvCxnSpPr>
                <a:endCxn id="98" idx="4"/>
              </p:cNvCxnSpPr>
              <p:nvPr/>
            </p:nvCxnSpPr>
            <p:spPr>
              <a:xfrm flipH="1">
                <a:off x="458931" y="4904435"/>
                <a:ext cx="8499900" cy="600"/>
              </a:xfrm>
              <a:prstGeom prst="straightConnector1">
                <a:avLst/>
              </a:prstGeom>
              <a:noFill/>
              <a:ln cap="flat" cmpd="sng" w="19050">
                <a:solidFill>
                  <a:schemeClr val="lt2"/>
                </a:solidFill>
                <a:prstDash val="solid"/>
                <a:round/>
                <a:headEnd len="med" w="med" type="none"/>
                <a:tailEnd len="med" w="med" type="none"/>
              </a:ln>
            </p:spPr>
          </p:cxnSp>
          <p:grpSp>
            <p:nvGrpSpPr>
              <p:cNvPr id="99" name="Google Shape;99;p6"/>
              <p:cNvGrpSpPr/>
              <p:nvPr/>
            </p:nvGrpSpPr>
            <p:grpSpPr>
              <a:xfrm>
                <a:off x="195531" y="238450"/>
                <a:ext cx="6868838" cy="4403185"/>
                <a:chOff x="195531" y="238450"/>
                <a:chExt cx="6868838" cy="4403185"/>
              </a:xfrm>
            </p:grpSpPr>
            <p:cxnSp>
              <p:nvCxnSpPr>
                <p:cNvPr id="100" name="Google Shape;100;p6"/>
                <p:cNvCxnSpPr>
                  <a:stCxn id="98" idx="6"/>
                  <a:endCxn id="101" idx="2"/>
                </p:cNvCxnSpPr>
                <p:nvPr/>
              </p:nvCxnSpPr>
              <p:spPr>
                <a:xfrm flipH="1" rot="10800000">
                  <a:off x="195531" y="465635"/>
                  <a:ext cx="2700" cy="4176000"/>
                </a:xfrm>
                <a:prstGeom prst="straightConnector1">
                  <a:avLst/>
                </a:prstGeom>
                <a:noFill/>
                <a:ln cap="flat" cmpd="sng" w="19050">
                  <a:solidFill>
                    <a:schemeClr val="lt2"/>
                  </a:solidFill>
                  <a:prstDash val="solid"/>
                  <a:round/>
                  <a:headEnd len="med" w="med" type="none"/>
                  <a:tailEnd len="med" w="med" type="none"/>
                </a:ln>
              </p:spPr>
            </p:cxnSp>
            <p:grpSp>
              <p:nvGrpSpPr>
                <p:cNvPr id="102" name="Google Shape;102;p6"/>
                <p:cNvGrpSpPr/>
                <p:nvPr/>
              </p:nvGrpSpPr>
              <p:grpSpPr>
                <a:xfrm>
                  <a:off x="198188" y="238450"/>
                  <a:ext cx="6866181" cy="450000"/>
                  <a:chOff x="198188" y="238450"/>
                  <a:chExt cx="6866181" cy="450000"/>
                </a:xfrm>
              </p:grpSpPr>
              <p:cxnSp>
                <p:nvCxnSpPr>
                  <p:cNvPr id="103" name="Google Shape;103;p6"/>
                  <p:cNvCxnSpPr>
                    <a:endCxn id="101" idx="0"/>
                  </p:cNvCxnSpPr>
                  <p:nvPr/>
                </p:nvCxnSpPr>
                <p:spPr>
                  <a:xfrm rot="10800000">
                    <a:off x="421769" y="238673"/>
                    <a:ext cx="6642600" cy="0"/>
                  </a:xfrm>
                  <a:prstGeom prst="straightConnector1">
                    <a:avLst/>
                  </a:prstGeom>
                  <a:noFill/>
                  <a:ln cap="flat" cmpd="sng" w="19050">
                    <a:solidFill>
                      <a:schemeClr val="lt2"/>
                    </a:solidFill>
                    <a:prstDash val="solid"/>
                    <a:round/>
                    <a:headEnd len="med" w="med" type="none"/>
                    <a:tailEnd len="med" w="med" type="none"/>
                  </a:ln>
                </p:spPr>
              </p:cxnSp>
              <p:sp>
                <p:nvSpPr>
                  <p:cNvPr id="101" name="Google Shape;101;p6"/>
                  <p:cNvSpPr/>
                  <p:nvPr/>
                </p:nvSpPr>
                <p:spPr>
                  <a:xfrm flipH="1" rot="10800000">
                    <a:off x="198188" y="238450"/>
                    <a:ext cx="468000" cy="450000"/>
                  </a:xfrm>
                  <a:prstGeom prst="arc">
                    <a:avLst>
                      <a:gd fmla="val 5559232" name="adj1"/>
                      <a:gd fmla="val 10832266" name="adj2"/>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cxnSp>
          <p:nvCxnSpPr>
            <p:cNvPr id="104" name="Google Shape;104;p6"/>
            <p:cNvCxnSpPr/>
            <p:nvPr/>
          </p:nvCxnSpPr>
          <p:spPr>
            <a:xfrm flipH="1">
              <a:off x="8694150" y="243425"/>
              <a:ext cx="2700" cy="4446300"/>
            </a:xfrm>
            <a:prstGeom prst="straightConnector1">
              <a:avLst/>
            </a:prstGeom>
            <a:noFill/>
            <a:ln cap="flat" cmpd="sng" w="19050">
              <a:solidFill>
                <a:schemeClr val="lt2"/>
              </a:solidFill>
              <a:prstDash val="solid"/>
              <a:round/>
              <a:headEnd len="med" w="med" type="none"/>
              <a:tailEnd len="med" w="med" type="oval"/>
            </a:ln>
          </p:spPr>
        </p:cxnSp>
        <p:grpSp>
          <p:nvGrpSpPr>
            <p:cNvPr id="105" name="Google Shape;105;p6"/>
            <p:cNvGrpSpPr/>
            <p:nvPr/>
          </p:nvGrpSpPr>
          <p:grpSpPr>
            <a:xfrm flipH="1" rot="-5400000">
              <a:off x="7685197" y="69693"/>
              <a:ext cx="321172" cy="650985"/>
              <a:chOff x="194275" y="3875835"/>
              <a:chExt cx="321172" cy="650985"/>
            </a:xfrm>
          </p:grpSpPr>
          <p:grpSp>
            <p:nvGrpSpPr>
              <p:cNvPr id="106" name="Google Shape;106;p6"/>
              <p:cNvGrpSpPr/>
              <p:nvPr/>
            </p:nvGrpSpPr>
            <p:grpSpPr>
              <a:xfrm flipH="1" rot="10800000">
                <a:off x="198667" y="4058168"/>
                <a:ext cx="316780" cy="94071"/>
                <a:chOff x="-905858" y="2556962"/>
                <a:chExt cx="316780" cy="94071"/>
              </a:xfrm>
            </p:grpSpPr>
            <p:sp>
              <p:nvSpPr>
                <p:cNvPr id="107" name="Google Shape;107;p6"/>
                <p:cNvSpPr/>
                <p:nvPr/>
              </p:nvSpPr>
              <p:spPr>
                <a:xfrm>
                  <a:off x="-905858" y="2594505"/>
                  <a:ext cx="235035" cy="18984"/>
                </a:xfrm>
                <a:custGeom>
                  <a:rect b="b" l="l" r="r" t="t"/>
                  <a:pathLst>
                    <a:path extrusionOk="0" h="134" w="1659">
                      <a:moveTo>
                        <a:pt x="1" y="1"/>
                      </a:moveTo>
                      <a:lnTo>
                        <a:pt x="1" y="133"/>
                      </a:lnTo>
                      <a:lnTo>
                        <a:pt x="1658" y="133"/>
                      </a:lnTo>
                      <a:lnTo>
                        <a:pt x="1658"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6"/>
                <p:cNvSpPr/>
                <p:nvPr/>
              </p:nvSpPr>
              <p:spPr>
                <a:xfrm>
                  <a:off x="-683149" y="2556962"/>
                  <a:ext cx="94071" cy="94071"/>
                </a:xfrm>
                <a:custGeom>
                  <a:rect b="b" l="l" r="r" t="t"/>
                  <a:pathLst>
                    <a:path extrusionOk="0" h="664" w="664">
                      <a:moveTo>
                        <a:pt x="332" y="133"/>
                      </a:moveTo>
                      <a:cubicBezTo>
                        <a:pt x="441" y="133"/>
                        <a:pt x="531" y="223"/>
                        <a:pt x="531" y="332"/>
                      </a:cubicBezTo>
                      <a:cubicBezTo>
                        <a:pt x="531" y="441"/>
                        <a:pt x="441" y="531"/>
                        <a:pt x="332" y="531"/>
                      </a:cubicBezTo>
                      <a:cubicBezTo>
                        <a:pt x="223" y="531"/>
                        <a:pt x="133" y="441"/>
                        <a:pt x="133" y="332"/>
                      </a:cubicBezTo>
                      <a:cubicBezTo>
                        <a:pt x="133" y="223"/>
                        <a:pt x="223" y="133"/>
                        <a:pt x="332" y="133"/>
                      </a:cubicBezTo>
                      <a:close/>
                      <a:moveTo>
                        <a:pt x="332" y="0"/>
                      </a:moveTo>
                      <a:cubicBezTo>
                        <a:pt x="149" y="0"/>
                        <a:pt x="1" y="149"/>
                        <a:pt x="1" y="332"/>
                      </a:cubicBezTo>
                      <a:cubicBezTo>
                        <a:pt x="1" y="515"/>
                        <a:pt x="149" y="663"/>
                        <a:pt x="332" y="663"/>
                      </a:cubicBezTo>
                      <a:cubicBezTo>
                        <a:pt x="515" y="663"/>
                        <a:pt x="663" y="515"/>
                        <a:pt x="663" y="332"/>
                      </a:cubicBezTo>
                      <a:cubicBezTo>
                        <a:pt x="663" y="149"/>
                        <a:pt x="515" y="0"/>
                        <a:pt x="332"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 name="Google Shape;109;p6"/>
              <p:cNvGrpSpPr/>
              <p:nvPr/>
            </p:nvGrpSpPr>
            <p:grpSpPr>
              <a:xfrm flipH="1" rot="10800000">
                <a:off x="202067" y="3875835"/>
                <a:ext cx="313380" cy="94071"/>
                <a:chOff x="-902458" y="2739294"/>
                <a:chExt cx="313380" cy="94071"/>
              </a:xfrm>
            </p:grpSpPr>
            <p:sp>
              <p:nvSpPr>
                <p:cNvPr id="110" name="Google Shape;110;p6"/>
                <p:cNvSpPr/>
                <p:nvPr/>
              </p:nvSpPr>
              <p:spPr>
                <a:xfrm>
                  <a:off x="-683149" y="2739294"/>
                  <a:ext cx="94071" cy="94071"/>
                </a:xfrm>
                <a:custGeom>
                  <a:rect b="b" l="l" r="r" t="t"/>
                  <a:pathLst>
                    <a:path extrusionOk="0" h="664" w="664">
                      <a:moveTo>
                        <a:pt x="332" y="133"/>
                      </a:moveTo>
                      <a:cubicBezTo>
                        <a:pt x="441" y="133"/>
                        <a:pt x="531" y="223"/>
                        <a:pt x="531" y="332"/>
                      </a:cubicBezTo>
                      <a:cubicBezTo>
                        <a:pt x="531" y="441"/>
                        <a:pt x="441" y="527"/>
                        <a:pt x="332" y="527"/>
                      </a:cubicBezTo>
                      <a:cubicBezTo>
                        <a:pt x="223" y="527"/>
                        <a:pt x="133" y="441"/>
                        <a:pt x="133" y="332"/>
                      </a:cubicBezTo>
                      <a:cubicBezTo>
                        <a:pt x="133" y="223"/>
                        <a:pt x="223" y="133"/>
                        <a:pt x="332" y="133"/>
                      </a:cubicBezTo>
                      <a:close/>
                      <a:moveTo>
                        <a:pt x="332" y="0"/>
                      </a:moveTo>
                      <a:cubicBezTo>
                        <a:pt x="149" y="0"/>
                        <a:pt x="1" y="148"/>
                        <a:pt x="1" y="332"/>
                      </a:cubicBezTo>
                      <a:cubicBezTo>
                        <a:pt x="1" y="515"/>
                        <a:pt x="149" y="663"/>
                        <a:pt x="332" y="663"/>
                      </a:cubicBezTo>
                      <a:cubicBezTo>
                        <a:pt x="515" y="663"/>
                        <a:pt x="663" y="515"/>
                        <a:pt x="663" y="332"/>
                      </a:cubicBezTo>
                      <a:cubicBezTo>
                        <a:pt x="663" y="148"/>
                        <a:pt x="515" y="0"/>
                        <a:pt x="332"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6"/>
                <p:cNvSpPr/>
                <p:nvPr/>
              </p:nvSpPr>
              <p:spPr>
                <a:xfrm>
                  <a:off x="-902458" y="2776838"/>
                  <a:ext cx="231635" cy="18984"/>
                </a:xfrm>
                <a:custGeom>
                  <a:rect b="b" l="l" r="r" t="t"/>
                  <a:pathLst>
                    <a:path extrusionOk="0" h="134" w="1635">
                      <a:moveTo>
                        <a:pt x="0" y="0"/>
                      </a:moveTo>
                      <a:lnTo>
                        <a:pt x="0" y="133"/>
                      </a:lnTo>
                      <a:lnTo>
                        <a:pt x="1634" y="133"/>
                      </a:lnTo>
                      <a:lnTo>
                        <a:pt x="1634"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 name="Google Shape;112;p6"/>
              <p:cNvGrpSpPr/>
              <p:nvPr/>
            </p:nvGrpSpPr>
            <p:grpSpPr>
              <a:xfrm flipH="1" rot="10800000">
                <a:off x="194275" y="4432750"/>
                <a:ext cx="316780" cy="94071"/>
                <a:chOff x="-910250" y="2182380"/>
                <a:chExt cx="316780" cy="94071"/>
              </a:xfrm>
            </p:grpSpPr>
            <p:sp>
              <p:nvSpPr>
                <p:cNvPr id="113" name="Google Shape;113;p6"/>
                <p:cNvSpPr/>
                <p:nvPr/>
              </p:nvSpPr>
              <p:spPr>
                <a:xfrm>
                  <a:off x="-910250" y="2219923"/>
                  <a:ext cx="235035" cy="18984"/>
                </a:xfrm>
                <a:custGeom>
                  <a:rect b="b" l="l" r="r" t="t"/>
                  <a:pathLst>
                    <a:path extrusionOk="0" h="134" w="1659">
                      <a:moveTo>
                        <a:pt x="1" y="1"/>
                      </a:moveTo>
                      <a:lnTo>
                        <a:pt x="1" y="133"/>
                      </a:lnTo>
                      <a:lnTo>
                        <a:pt x="1658" y="133"/>
                      </a:lnTo>
                      <a:lnTo>
                        <a:pt x="1658"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6"/>
                <p:cNvSpPr/>
                <p:nvPr/>
              </p:nvSpPr>
              <p:spPr>
                <a:xfrm>
                  <a:off x="-688108" y="2182380"/>
                  <a:ext cx="94637" cy="94071"/>
                </a:xfrm>
                <a:custGeom>
                  <a:rect b="b" l="l" r="r" t="t"/>
                  <a:pathLst>
                    <a:path extrusionOk="0" h="664" w="668">
                      <a:moveTo>
                        <a:pt x="332" y="137"/>
                      </a:moveTo>
                      <a:cubicBezTo>
                        <a:pt x="445" y="137"/>
                        <a:pt x="531" y="223"/>
                        <a:pt x="531" y="332"/>
                      </a:cubicBezTo>
                      <a:cubicBezTo>
                        <a:pt x="531" y="441"/>
                        <a:pt x="445" y="531"/>
                        <a:pt x="332" y="531"/>
                      </a:cubicBezTo>
                      <a:cubicBezTo>
                        <a:pt x="223" y="531"/>
                        <a:pt x="137" y="441"/>
                        <a:pt x="137" y="332"/>
                      </a:cubicBezTo>
                      <a:cubicBezTo>
                        <a:pt x="137" y="223"/>
                        <a:pt x="227" y="137"/>
                        <a:pt x="332" y="137"/>
                      </a:cubicBezTo>
                      <a:close/>
                      <a:moveTo>
                        <a:pt x="332" y="1"/>
                      </a:moveTo>
                      <a:cubicBezTo>
                        <a:pt x="149" y="1"/>
                        <a:pt x="0" y="149"/>
                        <a:pt x="0" y="332"/>
                      </a:cubicBezTo>
                      <a:cubicBezTo>
                        <a:pt x="0" y="515"/>
                        <a:pt x="153" y="663"/>
                        <a:pt x="332" y="663"/>
                      </a:cubicBezTo>
                      <a:cubicBezTo>
                        <a:pt x="519" y="663"/>
                        <a:pt x="667" y="515"/>
                        <a:pt x="667" y="332"/>
                      </a:cubicBezTo>
                      <a:cubicBezTo>
                        <a:pt x="667" y="149"/>
                        <a:pt x="519" y="1"/>
                        <a:pt x="332" y="1"/>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 name="Google Shape;115;p6"/>
              <p:cNvGrpSpPr/>
              <p:nvPr/>
            </p:nvGrpSpPr>
            <p:grpSpPr>
              <a:xfrm flipH="1" rot="10800000">
                <a:off x="197675" y="4250417"/>
                <a:ext cx="313380" cy="94071"/>
                <a:chOff x="-906850" y="2364712"/>
                <a:chExt cx="313380" cy="94071"/>
              </a:xfrm>
            </p:grpSpPr>
            <p:sp>
              <p:nvSpPr>
                <p:cNvPr id="116" name="Google Shape;116;p6"/>
                <p:cNvSpPr/>
                <p:nvPr/>
              </p:nvSpPr>
              <p:spPr>
                <a:xfrm>
                  <a:off x="-688108" y="2364712"/>
                  <a:ext cx="94637" cy="94071"/>
                </a:xfrm>
                <a:custGeom>
                  <a:rect b="b" l="l" r="r" t="t"/>
                  <a:pathLst>
                    <a:path extrusionOk="0" h="664" w="668">
                      <a:moveTo>
                        <a:pt x="332" y="133"/>
                      </a:moveTo>
                      <a:cubicBezTo>
                        <a:pt x="445" y="133"/>
                        <a:pt x="531" y="223"/>
                        <a:pt x="531" y="332"/>
                      </a:cubicBezTo>
                      <a:cubicBezTo>
                        <a:pt x="531" y="441"/>
                        <a:pt x="445" y="531"/>
                        <a:pt x="332" y="531"/>
                      </a:cubicBezTo>
                      <a:cubicBezTo>
                        <a:pt x="223" y="531"/>
                        <a:pt x="137" y="441"/>
                        <a:pt x="137" y="332"/>
                      </a:cubicBezTo>
                      <a:cubicBezTo>
                        <a:pt x="137" y="223"/>
                        <a:pt x="227" y="133"/>
                        <a:pt x="332" y="133"/>
                      </a:cubicBezTo>
                      <a:close/>
                      <a:moveTo>
                        <a:pt x="332" y="0"/>
                      </a:moveTo>
                      <a:cubicBezTo>
                        <a:pt x="149" y="0"/>
                        <a:pt x="0" y="149"/>
                        <a:pt x="0" y="332"/>
                      </a:cubicBezTo>
                      <a:cubicBezTo>
                        <a:pt x="0" y="515"/>
                        <a:pt x="153" y="663"/>
                        <a:pt x="332" y="663"/>
                      </a:cubicBezTo>
                      <a:cubicBezTo>
                        <a:pt x="519" y="663"/>
                        <a:pt x="667" y="515"/>
                        <a:pt x="667" y="332"/>
                      </a:cubicBezTo>
                      <a:cubicBezTo>
                        <a:pt x="667" y="149"/>
                        <a:pt x="519" y="0"/>
                        <a:pt x="332"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6"/>
                <p:cNvSpPr/>
                <p:nvPr/>
              </p:nvSpPr>
              <p:spPr>
                <a:xfrm>
                  <a:off x="-906850" y="2402256"/>
                  <a:ext cx="231635" cy="18984"/>
                </a:xfrm>
                <a:custGeom>
                  <a:rect b="b" l="l" r="r" t="t"/>
                  <a:pathLst>
                    <a:path extrusionOk="0" h="134" w="1635">
                      <a:moveTo>
                        <a:pt x="0" y="1"/>
                      </a:moveTo>
                      <a:lnTo>
                        <a:pt x="0" y="133"/>
                      </a:lnTo>
                      <a:lnTo>
                        <a:pt x="1634" y="133"/>
                      </a:lnTo>
                      <a:lnTo>
                        <a:pt x="1634"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8" name="Google Shape;98;p6"/>
            <p:cNvSpPr/>
            <p:nvPr/>
          </p:nvSpPr>
          <p:spPr>
            <a:xfrm>
              <a:off x="8430813" y="4378235"/>
              <a:ext cx="526800" cy="5268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8" name="Shape 118"/>
        <p:cNvGrpSpPr/>
        <p:nvPr/>
      </p:nvGrpSpPr>
      <p:grpSpPr>
        <a:xfrm>
          <a:off x="0" y="0"/>
          <a:ext cx="0" cy="0"/>
          <a:chOff x="0" y="0"/>
          <a:chExt cx="0" cy="0"/>
        </a:xfrm>
      </p:grpSpPr>
      <p:pic>
        <p:nvPicPr>
          <p:cNvPr id="119" name="Google Shape;119;p7"/>
          <p:cNvPicPr preferRelativeResize="0"/>
          <p:nvPr/>
        </p:nvPicPr>
        <p:blipFill rotWithShape="1">
          <a:blip r:embed="rId2">
            <a:alphaModFix/>
          </a:blip>
          <a:srcRect b="0" l="0" r="0" t="0"/>
          <a:stretch/>
        </p:blipFill>
        <p:spPr>
          <a:xfrm>
            <a:off x="-24675" y="-13875"/>
            <a:ext cx="9193349" cy="5171249"/>
          </a:xfrm>
          <a:prstGeom prst="rect">
            <a:avLst/>
          </a:prstGeom>
          <a:noFill/>
          <a:ln>
            <a:noFill/>
          </a:ln>
        </p:spPr>
      </p:pic>
      <p:sp>
        <p:nvSpPr>
          <p:cNvPr id="120" name="Google Shape;120;p7"/>
          <p:cNvSpPr txBox="1"/>
          <p:nvPr>
            <p:ph type="title"/>
          </p:nvPr>
        </p:nvSpPr>
        <p:spPr>
          <a:xfrm>
            <a:off x="713225" y="1053950"/>
            <a:ext cx="4294800" cy="686400"/>
          </a:xfrm>
          <a:prstGeom prst="rect">
            <a:avLst/>
          </a:prstGeom>
          <a:ln>
            <a:noFill/>
          </a:ln>
        </p:spPr>
        <p:txBody>
          <a:bodyPr anchorCtr="0" anchor="b" bIns="91425" lIns="91425" spcFirstLastPara="1" rIns="91425" wrap="square" tIns="91425">
            <a:noAutofit/>
          </a:bodyPr>
          <a:lstStyle>
            <a:lvl1pPr lvl="0" rtl="0">
              <a:spcBef>
                <a:spcPts val="0"/>
              </a:spcBef>
              <a:spcAft>
                <a:spcPts val="0"/>
              </a:spcAft>
              <a:buSzPts val="3000"/>
              <a:buNone/>
              <a:defRPr>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21" name="Google Shape;121;p7"/>
          <p:cNvSpPr txBox="1"/>
          <p:nvPr>
            <p:ph idx="1" type="subTitle"/>
          </p:nvPr>
        </p:nvSpPr>
        <p:spPr>
          <a:xfrm>
            <a:off x="713225" y="1740350"/>
            <a:ext cx="4294800" cy="2298300"/>
          </a:xfrm>
          <a:prstGeom prst="rect">
            <a:avLst/>
          </a:prstGeom>
          <a:ln>
            <a:noFill/>
          </a:ln>
        </p:spPr>
        <p:txBody>
          <a:bodyPr anchorCtr="0" anchor="t" bIns="91425" lIns="91425" spcFirstLastPara="1" rIns="91425" wrap="square" tIns="91425">
            <a:noAutofit/>
          </a:bodyPr>
          <a:lstStyle>
            <a:lvl1pPr lvl="0" rtl="0">
              <a:lnSpc>
                <a:spcPct val="100000"/>
              </a:lnSpc>
              <a:spcBef>
                <a:spcPts val="0"/>
              </a:spcBef>
              <a:spcAft>
                <a:spcPts val="0"/>
              </a:spcAft>
              <a:buClr>
                <a:schemeClr val="lt2"/>
              </a:buClr>
              <a:buSzPts val="1200"/>
              <a:buFont typeface="Nunito Light"/>
              <a:buChar char="●"/>
              <a:defRPr>
                <a:solidFill>
                  <a:schemeClr val="lt1"/>
                </a:solidFill>
              </a:defRPr>
            </a:lvl1pPr>
            <a:lvl2pPr lvl="1" rtl="0" algn="ctr">
              <a:lnSpc>
                <a:spcPct val="100000"/>
              </a:lnSpc>
              <a:spcBef>
                <a:spcPts val="0"/>
              </a:spcBef>
              <a:spcAft>
                <a:spcPts val="0"/>
              </a:spcAft>
              <a:buClr>
                <a:srgbClr val="E76A28"/>
              </a:buClr>
              <a:buSzPts val="1200"/>
              <a:buFont typeface="Nunito Light"/>
              <a:buChar char="○"/>
              <a:defRPr/>
            </a:lvl2pPr>
            <a:lvl3pPr lvl="2" rtl="0" algn="ctr">
              <a:lnSpc>
                <a:spcPct val="100000"/>
              </a:lnSpc>
              <a:spcBef>
                <a:spcPts val="0"/>
              </a:spcBef>
              <a:spcAft>
                <a:spcPts val="0"/>
              </a:spcAft>
              <a:buClr>
                <a:srgbClr val="E76A28"/>
              </a:buClr>
              <a:buSzPts val="1200"/>
              <a:buFont typeface="Nunito Light"/>
              <a:buChar char="■"/>
              <a:defRPr/>
            </a:lvl3pPr>
            <a:lvl4pPr lvl="3" rtl="0" algn="ctr">
              <a:lnSpc>
                <a:spcPct val="100000"/>
              </a:lnSpc>
              <a:spcBef>
                <a:spcPts val="0"/>
              </a:spcBef>
              <a:spcAft>
                <a:spcPts val="0"/>
              </a:spcAft>
              <a:buClr>
                <a:srgbClr val="E76A28"/>
              </a:buClr>
              <a:buSzPts val="1200"/>
              <a:buFont typeface="Nunito Light"/>
              <a:buChar char="●"/>
              <a:defRPr/>
            </a:lvl4pPr>
            <a:lvl5pPr lvl="4" rtl="0" algn="ctr">
              <a:lnSpc>
                <a:spcPct val="100000"/>
              </a:lnSpc>
              <a:spcBef>
                <a:spcPts val="0"/>
              </a:spcBef>
              <a:spcAft>
                <a:spcPts val="0"/>
              </a:spcAft>
              <a:buClr>
                <a:srgbClr val="E76A28"/>
              </a:buClr>
              <a:buSzPts val="1200"/>
              <a:buFont typeface="Nunito Light"/>
              <a:buChar char="○"/>
              <a:defRPr/>
            </a:lvl5pPr>
            <a:lvl6pPr lvl="5" rtl="0" algn="ctr">
              <a:lnSpc>
                <a:spcPct val="100000"/>
              </a:lnSpc>
              <a:spcBef>
                <a:spcPts val="0"/>
              </a:spcBef>
              <a:spcAft>
                <a:spcPts val="0"/>
              </a:spcAft>
              <a:buClr>
                <a:srgbClr val="999999"/>
              </a:buClr>
              <a:buSzPts val="1200"/>
              <a:buFont typeface="Nunito Light"/>
              <a:buChar char="■"/>
              <a:defRPr/>
            </a:lvl6pPr>
            <a:lvl7pPr lvl="6" rtl="0" algn="ctr">
              <a:lnSpc>
                <a:spcPct val="100000"/>
              </a:lnSpc>
              <a:spcBef>
                <a:spcPts val="0"/>
              </a:spcBef>
              <a:spcAft>
                <a:spcPts val="0"/>
              </a:spcAft>
              <a:buClr>
                <a:srgbClr val="999999"/>
              </a:buClr>
              <a:buSzPts val="1200"/>
              <a:buFont typeface="Nunito Light"/>
              <a:buChar char="●"/>
              <a:defRPr/>
            </a:lvl7pPr>
            <a:lvl8pPr lvl="7" rtl="0" algn="ctr">
              <a:lnSpc>
                <a:spcPct val="100000"/>
              </a:lnSpc>
              <a:spcBef>
                <a:spcPts val="0"/>
              </a:spcBef>
              <a:spcAft>
                <a:spcPts val="0"/>
              </a:spcAft>
              <a:buClr>
                <a:srgbClr val="999999"/>
              </a:buClr>
              <a:buSzPts val="1200"/>
              <a:buFont typeface="Nunito Light"/>
              <a:buChar char="○"/>
              <a:defRPr/>
            </a:lvl8pPr>
            <a:lvl9pPr lvl="8" rtl="0" algn="ctr">
              <a:lnSpc>
                <a:spcPct val="100000"/>
              </a:lnSpc>
              <a:spcBef>
                <a:spcPts val="0"/>
              </a:spcBef>
              <a:spcAft>
                <a:spcPts val="0"/>
              </a:spcAft>
              <a:buClr>
                <a:srgbClr val="999999"/>
              </a:buClr>
              <a:buSzPts val="1200"/>
              <a:buFont typeface="Nunito Light"/>
              <a:buChar char="■"/>
              <a:defRPr/>
            </a:lvl9pPr>
          </a:lstStyle>
          <a:p/>
        </p:txBody>
      </p:sp>
      <p:sp>
        <p:nvSpPr>
          <p:cNvPr id="122" name="Google Shape;122;p7"/>
          <p:cNvSpPr/>
          <p:nvPr>
            <p:ph idx="2" type="pic"/>
          </p:nvPr>
        </p:nvSpPr>
        <p:spPr>
          <a:xfrm>
            <a:off x="5643775" y="539500"/>
            <a:ext cx="2787000" cy="4064400"/>
          </a:xfrm>
          <a:prstGeom prst="roundRect">
            <a:avLst>
              <a:gd fmla="val 16667" name="adj"/>
            </a:avLst>
          </a:prstGeom>
          <a:noFill/>
          <a:ln cap="flat" cmpd="sng" w="19050">
            <a:solidFill>
              <a:schemeClr val="lt2"/>
            </a:solidFill>
            <a:prstDash val="solid"/>
            <a:round/>
            <a:headEnd len="sm" w="sm" type="none"/>
            <a:tailEnd len="sm" w="sm" type="none"/>
          </a:ln>
        </p:spPr>
      </p:sp>
      <p:grpSp>
        <p:nvGrpSpPr>
          <p:cNvPr id="123" name="Google Shape;123;p7"/>
          <p:cNvGrpSpPr/>
          <p:nvPr/>
        </p:nvGrpSpPr>
        <p:grpSpPr>
          <a:xfrm>
            <a:off x="193046" y="238450"/>
            <a:ext cx="8756794" cy="4666600"/>
            <a:chOff x="193046" y="238450"/>
            <a:chExt cx="8756794" cy="4666600"/>
          </a:xfrm>
        </p:grpSpPr>
        <p:cxnSp>
          <p:nvCxnSpPr>
            <p:cNvPr id="124" name="Google Shape;124;p7"/>
            <p:cNvCxnSpPr>
              <a:endCxn id="125" idx="0"/>
            </p:cNvCxnSpPr>
            <p:nvPr/>
          </p:nvCxnSpPr>
          <p:spPr>
            <a:xfrm>
              <a:off x="193046" y="4904827"/>
              <a:ext cx="8529300" cy="0"/>
            </a:xfrm>
            <a:prstGeom prst="straightConnector1">
              <a:avLst/>
            </a:prstGeom>
            <a:noFill/>
            <a:ln cap="flat" cmpd="sng" w="19050">
              <a:solidFill>
                <a:schemeClr val="lt2"/>
              </a:solidFill>
              <a:prstDash val="solid"/>
              <a:round/>
              <a:headEnd len="med" w="med" type="none"/>
              <a:tailEnd len="med" w="med" type="none"/>
            </a:ln>
          </p:spPr>
        </p:cxnSp>
        <p:grpSp>
          <p:nvGrpSpPr>
            <p:cNvPr id="126" name="Google Shape;126;p7"/>
            <p:cNvGrpSpPr/>
            <p:nvPr/>
          </p:nvGrpSpPr>
          <p:grpSpPr>
            <a:xfrm>
              <a:off x="2079601" y="238450"/>
              <a:ext cx="6870238" cy="4666600"/>
              <a:chOff x="2079601" y="238450"/>
              <a:chExt cx="6870238" cy="4666600"/>
            </a:xfrm>
          </p:grpSpPr>
          <p:cxnSp>
            <p:nvCxnSpPr>
              <p:cNvPr id="127" name="Google Shape;127;p7"/>
              <p:cNvCxnSpPr>
                <a:endCxn id="128" idx="2"/>
              </p:cNvCxnSpPr>
              <p:nvPr/>
            </p:nvCxnSpPr>
            <p:spPr>
              <a:xfrm>
                <a:off x="2079601" y="239133"/>
                <a:ext cx="6614100" cy="0"/>
              </a:xfrm>
              <a:prstGeom prst="straightConnector1">
                <a:avLst/>
              </a:prstGeom>
              <a:noFill/>
              <a:ln cap="flat" cmpd="sng" w="19050">
                <a:solidFill>
                  <a:schemeClr val="lt2"/>
                </a:solidFill>
                <a:prstDash val="solid"/>
                <a:round/>
                <a:headEnd len="med" w="med" type="none"/>
                <a:tailEnd len="med" w="med" type="none"/>
              </a:ln>
            </p:spPr>
          </p:cxnSp>
          <p:grpSp>
            <p:nvGrpSpPr>
              <p:cNvPr id="129" name="Google Shape;129;p7"/>
              <p:cNvGrpSpPr/>
              <p:nvPr/>
            </p:nvGrpSpPr>
            <p:grpSpPr>
              <a:xfrm>
                <a:off x="8477914" y="238450"/>
                <a:ext cx="471925" cy="4666600"/>
                <a:chOff x="8477914" y="238450"/>
                <a:chExt cx="471925" cy="4666600"/>
              </a:xfrm>
            </p:grpSpPr>
            <p:grpSp>
              <p:nvGrpSpPr>
                <p:cNvPr id="130" name="Google Shape;130;p7"/>
                <p:cNvGrpSpPr/>
                <p:nvPr/>
              </p:nvGrpSpPr>
              <p:grpSpPr>
                <a:xfrm>
                  <a:off x="8477914" y="238450"/>
                  <a:ext cx="471925" cy="4439538"/>
                  <a:chOff x="8477914" y="238450"/>
                  <a:chExt cx="471925" cy="4439538"/>
                </a:xfrm>
              </p:grpSpPr>
              <p:grpSp>
                <p:nvGrpSpPr>
                  <p:cNvPr id="131" name="Google Shape;131;p7"/>
                  <p:cNvGrpSpPr/>
                  <p:nvPr/>
                </p:nvGrpSpPr>
                <p:grpSpPr>
                  <a:xfrm flipH="1">
                    <a:off x="8628668" y="616680"/>
                    <a:ext cx="321172" cy="650985"/>
                    <a:chOff x="194275" y="616680"/>
                    <a:chExt cx="321172" cy="650985"/>
                  </a:xfrm>
                </p:grpSpPr>
                <p:grpSp>
                  <p:nvGrpSpPr>
                    <p:cNvPr id="132" name="Google Shape;132;p7"/>
                    <p:cNvGrpSpPr/>
                    <p:nvPr/>
                  </p:nvGrpSpPr>
                  <p:grpSpPr>
                    <a:xfrm>
                      <a:off x="198667" y="991262"/>
                      <a:ext cx="316780" cy="94071"/>
                      <a:chOff x="-905858" y="2556962"/>
                      <a:chExt cx="316780" cy="94071"/>
                    </a:xfrm>
                  </p:grpSpPr>
                  <p:sp>
                    <p:nvSpPr>
                      <p:cNvPr id="133" name="Google Shape;133;p7"/>
                      <p:cNvSpPr/>
                      <p:nvPr/>
                    </p:nvSpPr>
                    <p:spPr>
                      <a:xfrm>
                        <a:off x="-905858" y="2594505"/>
                        <a:ext cx="235035" cy="18984"/>
                      </a:xfrm>
                      <a:custGeom>
                        <a:rect b="b" l="l" r="r" t="t"/>
                        <a:pathLst>
                          <a:path extrusionOk="0" h="134" w="1659">
                            <a:moveTo>
                              <a:pt x="1" y="1"/>
                            </a:moveTo>
                            <a:lnTo>
                              <a:pt x="1" y="133"/>
                            </a:lnTo>
                            <a:lnTo>
                              <a:pt x="1658" y="133"/>
                            </a:lnTo>
                            <a:lnTo>
                              <a:pt x="1658"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7"/>
                      <p:cNvSpPr/>
                      <p:nvPr/>
                    </p:nvSpPr>
                    <p:spPr>
                      <a:xfrm>
                        <a:off x="-683149" y="2556962"/>
                        <a:ext cx="94071" cy="94071"/>
                      </a:xfrm>
                      <a:custGeom>
                        <a:rect b="b" l="l" r="r" t="t"/>
                        <a:pathLst>
                          <a:path extrusionOk="0" h="664" w="664">
                            <a:moveTo>
                              <a:pt x="332" y="133"/>
                            </a:moveTo>
                            <a:cubicBezTo>
                              <a:pt x="441" y="133"/>
                              <a:pt x="531" y="223"/>
                              <a:pt x="531" y="332"/>
                            </a:cubicBezTo>
                            <a:cubicBezTo>
                              <a:pt x="531" y="441"/>
                              <a:pt x="441" y="531"/>
                              <a:pt x="332" y="531"/>
                            </a:cubicBezTo>
                            <a:cubicBezTo>
                              <a:pt x="223" y="531"/>
                              <a:pt x="133" y="441"/>
                              <a:pt x="133" y="332"/>
                            </a:cubicBezTo>
                            <a:cubicBezTo>
                              <a:pt x="133" y="223"/>
                              <a:pt x="223" y="133"/>
                              <a:pt x="332" y="133"/>
                            </a:cubicBezTo>
                            <a:close/>
                            <a:moveTo>
                              <a:pt x="332" y="0"/>
                            </a:moveTo>
                            <a:cubicBezTo>
                              <a:pt x="149" y="0"/>
                              <a:pt x="1" y="149"/>
                              <a:pt x="1" y="332"/>
                            </a:cubicBezTo>
                            <a:cubicBezTo>
                              <a:pt x="1" y="515"/>
                              <a:pt x="149" y="663"/>
                              <a:pt x="332" y="663"/>
                            </a:cubicBezTo>
                            <a:cubicBezTo>
                              <a:pt x="515" y="663"/>
                              <a:pt x="663" y="515"/>
                              <a:pt x="663" y="332"/>
                            </a:cubicBezTo>
                            <a:cubicBezTo>
                              <a:pt x="663" y="149"/>
                              <a:pt x="515" y="0"/>
                              <a:pt x="332"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5" name="Google Shape;135;p7"/>
                    <p:cNvGrpSpPr/>
                    <p:nvPr/>
                  </p:nvGrpSpPr>
                  <p:grpSpPr>
                    <a:xfrm>
                      <a:off x="202067" y="1173594"/>
                      <a:ext cx="313380" cy="94071"/>
                      <a:chOff x="-902458" y="2739294"/>
                      <a:chExt cx="313380" cy="94071"/>
                    </a:xfrm>
                  </p:grpSpPr>
                  <p:sp>
                    <p:nvSpPr>
                      <p:cNvPr id="136" name="Google Shape;136;p7"/>
                      <p:cNvSpPr/>
                      <p:nvPr/>
                    </p:nvSpPr>
                    <p:spPr>
                      <a:xfrm>
                        <a:off x="-683149" y="2739294"/>
                        <a:ext cx="94071" cy="94071"/>
                      </a:xfrm>
                      <a:custGeom>
                        <a:rect b="b" l="l" r="r" t="t"/>
                        <a:pathLst>
                          <a:path extrusionOk="0" h="664" w="664">
                            <a:moveTo>
                              <a:pt x="332" y="133"/>
                            </a:moveTo>
                            <a:cubicBezTo>
                              <a:pt x="441" y="133"/>
                              <a:pt x="531" y="223"/>
                              <a:pt x="531" y="332"/>
                            </a:cubicBezTo>
                            <a:cubicBezTo>
                              <a:pt x="531" y="441"/>
                              <a:pt x="441" y="527"/>
                              <a:pt x="332" y="527"/>
                            </a:cubicBezTo>
                            <a:cubicBezTo>
                              <a:pt x="223" y="527"/>
                              <a:pt x="133" y="441"/>
                              <a:pt x="133" y="332"/>
                            </a:cubicBezTo>
                            <a:cubicBezTo>
                              <a:pt x="133" y="223"/>
                              <a:pt x="223" y="133"/>
                              <a:pt x="332" y="133"/>
                            </a:cubicBezTo>
                            <a:close/>
                            <a:moveTo>
                              <a:pt x="332" y="0"/>
                            </a:moveTo>
                            <a:cubicBezTo>
                              <a:pt x="149" y="0"/>
                              <a:pt x="1" y="148"/>
                              <a:pt x="1" y="332"/>
                            </a:cubicBezTo>
                            <a:cubicBezTo>
                              <a:pt x="1" y="515"/>
                              <a:pt x="149" y="663"/>
                              <a:pt x="332" y="663"/>
                            </a:cubicBezTo>
                            <a:cubicBezTo>
                              <a:pt x="515" y="663"/>
                              <a:pt x="663" y="515"/>
                              <a:pt x="663" y="332"/>
                            </a:cubicBezTo>
                            <a:cubicBezTo>
                              <a:pt x="663" y="148"/>
                              <a:pt x="515" y="0"/>
                              <a:pt x="332"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7"/>
                      <p:cNvSpPr/>
                      <p:nvPr/>
                    </p:nvSpPr>
                    <p:spPr>
                      <a:xfrm>
                        <a:off x="-902458" y="2776838"/>
                        <a:ext cx="231635" cy="18984"/>
                      </a:xfrm>
                      <a:custGeom>
                        <a:rect b="b" l="l" r="r" t="t"/>
                        <a:pathLst>
                          <a:path extrusionOk="0" h="134" w="1635">
                            <a:moveTo>
                              <a:pt x="0" y="0"/>
                            </a:moveTo>
                            <a:lnTo>
                              <a:pt x="0" y="133"/>
                            </a:lnTo>
                            <a:lnTo>
                              <a:pt x="1634" y="133"/>
                            </a:lnTo>
                            <a:lnTo>
                              <a:pt x="1634"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8" name="Google Shape;138;p7"/>
                    <p:cNvGrpSpPr/>
                    <p:nvPr/>
                  </p:nvGrpSpPr>
                  <p:grpSpPr>
                    <a:xfrm>
                      <a:off x="194275" y="616680"/>
                      <a:ext cx="316780" cy="94071"/>
                      <a:chOff x="-910250" y="2182380"/>
                      <a:chExt cx="316780" cy="94071"/>
                    </a:xfrm>
                  </p:grpSpPr>
                  <p:sp>
                    <p:nvSpPr>
                      <p:cNvPr id="139" name="Google Shape;139;p7"/>
                      <p:cNvSpPr/>
                      <p:nvPr/>
                    </p:nvSpPr>
                    <p:spPr>
                      <a:xfrm>
                        <a:off x="-910250" y="2219923"/>
                        <a:ext cx="235035" cy="18984"/>
                      </a:xfrm>
                      <a:custGeom>
                        <a:rect b="b" l="l" r="r" t="t"/>
                        <a:pathLst>
                          <a:path extrusionOk="0" h="134" w="1659">
                            <a:moveTo>
                              <a:pt x="1" y="1"/>
                            </a:moveTo>
                            <a:lnTo>
                              <a:pt x="1" y="133"/>
                            </a:lnTo>
                            <a:lnTo>
                              <a:pt x="1658" y="133"/>
                            </a:lnTo>
                            <a:lnTo>
                              <a:pt x="1658"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7"/>
                      <p:cNvSpPr/>
                      <p:nvPr/>
                    </p:nvSpPr>
                    <p:spPr>
                      <a:xfrm>
                        <a:off x="-688108" y="2182380"/>
                        <a:ext cx="94637" cy="94071"/>
                      </a:xfrm>
                      <a:custGeom>
                        <a:rect b="b" l="l" r="r" t="t"/>
                        <a:pathLst>
                          <a:path extrusionOk="0" h="664" w="668">
                            <a:moveTo>
                              <a:pt x="332" y="137"/>
                            </a:moveTo>
                            <a:cubicBezTo>
                              <a:pt x="445" y="137"/>
                              <a:pt x="531" y="223"/>
                              <a:pt x="531" y="332"/>
                            </a:cubicBezTo>
                            <a:cubicBezTo>
                              <a:pt x="531" y="441"/>
                              <a:pt x="445" y="531"/>
                              <a:pt x="332" y="531"/>
                            </a:cubicBezTo>
                            <a:cubicBezTo>
                              <a:pt x="223" y="531"/>
                              <a:pt x="137" y="441"/>
                              <a:pt x="137" y="332"/>
                            </a:cubicBezTo>
                            <a:cubicBezTo>
                              <a:pt x="137" y="223"/>
                              <a:pt x="227" y="137"/>
                              <a:pt x="332" y="137"/>
                            </a:cubicBezTo>
                            <a:close/>
                            <a:moveTo>
                              <a:pt x="332" y="1"/>
                            </a:moveTo>
                            <a:cubicBezTo>
                              <a:pt x="149" y="1"/>
                              <a:pt x="0" y="149"/>
                              <a:pt x="0" y="332"/>
                            </a:cubicBezTo>
                            <a:cubicBezTo>
                              <a:pt x="0" y="515"/>
                              <a:pt x="153" y="663"/>
                              <a:pt x="332" y="663"/>
                            </a:cubicBezTo>
                            <a:cubicBezTo>
                              <a:pt x="519" y="663"/>
                              <a:pt x="667" y="515"/>
                              <a:pt x="667" y="332"/>
                            </a:cubicBezTo>
                            <a:cubicBezTo>
                              <a:pt x="667" y="149"/>
                              <a:pt x="519" y="1"/>
                              <a:pt x="332" y="1"/>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1" name="Google Shape;141;p7"/>
                    <p:cNvGrpSpPr/>
                    <p:nvPr/>
                  </p:nvGrpSpPr>
                  <p:grpSpPr>
                    <a:xfrm>
                      <a:off x="197675" y="799012"/>
                      <a:ext cx="313380" cy="94071"/>
                      <a:chOff x="-906850" y="2364712"/>
                      <a:chExt cx="313380" cy="94071"/>
                    </a:xfrm>
                  </p:grpSpPr>
                  <p:sp>
                    <p:nvSpPr>
                      <p:cNvPr id="142" name="Google Shape;142;p7"/>
                      <p:cNvSpPr/>
                      <p:nvPr/>
                    </p:nvSpPr>
                    <p:spPr>
                      <a:xfrm>
                        <a:off x="-688108" y="2364712"/>
                        <a:ext cx="94637" cy="94071"/>
                      </a:xfrm>
                      <a:custGeom>
                        <a:rect b="b" l="l" r="r" t="t"/>
                        <a:pathLst>
                          <a:path extrusionOk="0" h="664" w="668">
                            <a:moveTo>
                              <a:pt x="332" y="133"/>
                            </a:moveTo>
                            <a:cubicBezTo>
                              <a:pt x="445" y="133"/>
                              <a:pt x="531" y="223"/>
                              <a:pt x="531" y="332"/>
                            </a:cubicBezTo>
                            <a:cubicBezTo>
                              <a:pt x="531" y="441"/>
                              <a:pt x="445" y="531"/>
                              <a:pt x="332" y="531"/>
                            </a:cubicBezTo>
                            <a:cubicBezTo>
                              <a:pt x="223" y="531"/>
                              <a:pt x="137" y="441"/>
                              <a:pt x="137" y="332"/>
                            </a:cubicBezTo>
                            <a:cubicBezTo>
                              <a:pt x="137" y="223"/>
                              <a:pt x="227" y="133"/>
                              <a:pt x="332" y="133"/>
                            </a:cubicBezTo>
                            <a:close/>
                            <a:moveTo>
                              <a:pt x="332" y="0"/>
                            </a:moveTo>
                            <a:cubicBezTo>
                              <a:pt x="149" y="0"/>
                              <a:pt x="0" y="149"/>
                              <a:pt x="0" y="332"/>
                            </a:cubicBezTo>
                            <a:cubicBezTo>
                              <a:pt x="0" y="515"/>
                              <a:pt x="153" y="663"/>
                              <a:pt x="332" y="663"/>
                            </a:cubicBezTo>
                            <a:cubicBezTo>
                              <a:pt x="519" y="663"/>
                              <a:pt x="667" y="515"/>
                              <a:pt x="667" y="332"/>
                            </a:cubicBezTo>
                            <a:cubicBezTo>
                              <a:pt x="667" y="149"/>
                              <a:pt x="519" y="0"/>
                              <a:pt x="332"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7"/>
                      <p:cNvSpPr/>
                      <p:nvPr/>
                    </p:nvSpPr>
                    <p:spPr>
                      <a:xfrm>
                        <a:off x="-906850" y="2402256"/>
                        <a:ext cx="231635" cy="18984"/>
                      </a:xfrm>
                      <a:custGeom>
                        <a:rect b="b" l="l" r="r" t="t"/>
                        <a:pathLst>
                          <a:path extrusionOk="0" h="134" w="1635">
                            <a:moveTo>
                              <a:pt x="0" y="1"/>
                            </a:moveTo>
                            <a:lnTo>
                              <a:pt x="0" y="133"/>
                            </a:lnTo>
                            <a:lnTo>
                              <a:pt x="1634" y="133"/>
                            </a:lnTo>
                            <a:lnTo>
                              <a:pt x="1634"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8" name="Google Shape;128;p7"/>
                  <p:cNvSpPr/>
                  <p:nvPr/>
                </p:nvSpPr>
                <p:spPr>
                  <a:xfrm flipH="1">
                    <a:off x="8477914" y="238450"/>
                    <a:ext cx="468000" cy="450000"/>
                  </a:xfrm>
                  <a:prstGeom prst="arc">
                    <a:avLst>
                      <a:gd fmla="val 10687769" name="adj1"/>
                      <a:gd fmla="val 16478511" name="adj2"/>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4" name="Google Shape;144;p7"/>
                  <p:cNvCxnSpPr>
                    <a:stCxn id="128" idx="0"/>
                    <a:endCxn id="125" idx="2"/>
                  </p:cNvCxnSpPr>
                  <p:nvPr/>
                </p:nvCxnSpPr>
                <p:spPr>
                  <a:xfrm>
                    <a:off x="8945780" y="471088"/>
                    <a:ext cx="0" cy="4206900"/>
                  </a:xfrm>
                  <a:prstGeom prst="straightConnector1">
                    <a:avLst/>
                  </a:prstGeom>
                  <a:noFill/>
                  <a:ln cap="flat" cmpd="sng" w="19050">
                    <a:solidFill>
                      <a:schemeClr val="lt2"/>
                    </a:solidFill>
                    <a:prstDash val="solid"/>
                    <a:round/>
                    <a:headEnd len="med" w="med" type="none"/>
                    <a:tailEnd len="med" w="med" type="none"/>
                  </a:ln>
                </p:spPr>
              </p:cxnSp>
            </p:grpSp>
            <p:sp>
              <p:nvSpPr>
                <p:cNvPr id="125" name="Google Shape;125;p7"/>
                <p:cNvSpPr/>
                <p:nvPr/>
              </p:nvSpPr>
              <p:spPr>
                <a:xfrm flipH="1">
                  <a:off x="8477927" y="4455050"/>
                  <a:ext cx="468000" cy="450000"/>
                </a:xfrm>
                <a:prstGeom prst="arc">
                  <a:avLst>
                    <a:gd fmla="val 5559232" name="adj1"/>
                    <a:gd fmla="val 10832266" name="adj2"/>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45" name="Shape 145"/>
        <p:cNvGrpSpPr/>
        <p:nvPr/>
      </p:nvGrpSpPr>
      <p:grpSpPr>
        <a:xfrm>
          <a:off x="0" y="0"/>
          <a:ext cx="0" cy="0"/>
          <a:chOff x="0" y="0"/>
          <a:chExt cx="0" cy="0"/>
        </a:xfrm>
      </p:grpSpPr>
      <p:pic>
        <p:nvPicPr>
          <p:cNvPr id="146" name="Google Shape;146;p8"/>
          <p:cNvPicPr preferRelativeResize="0"/>
          <p:nvPr/>
        </p:nvPicPr>
        <p:blipFill>
          <a:blip r:embed="rId2">
            <a:alphaModFix/>
          </a:blip>
          <a:stretch>
            <a:fillRect/>
          </a:stretch>
        </p:blipFill>
        <p:spPr>
          <a:xfrm>
            <a:off x="-39750" y="0"/>
            <a:ext cx="9223501" cy="5143500"/>
          </a:xfrm>
          <a:prstGeom prst="rect">
            <a:avLst/>
          </a:prstGeom>
          <a:noFill/>
          <a:ln>
            <a:noFill/>
          </a:ln>
        </p:spPr>
      </p:pic>
      <p:sp>
        <p:nvSpPr>
          <p:cNvPr id="147" name="Google Shape;147;p8"/>
          <p:cNvSpPr txBox="1"/>
          <p:nvPr>
            <p:ph type="title"/>
          </p:nvPr>
        </p:nvSpPr>
        <p:spPr>
          <a:xfrm>
            <a:off x="1579200" y="1307100"/>
            <a:ext cx="5985600" cy="25293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Clr>
                <a:schemeClr val="lt2"/>
              </a:buClr>
              <a:buSzPts val="6000"/>
              <a:buNone/>
              <a:defRPr sz="6000">
                <a:solidFill>
                  <a:schemeClr val="lt2"/>
                </a:solidFill>
              </a:defRPr>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8" name="Shape 148"/>
        <p:cNvGrpSpPr/>
        <p:nvPr/>
      </p:nvGrpSpPr>
      <p:grpSpPr>
        <a:xfrm>
          <a:off x="0" y="0"/>
          <a:ext cx="0" cy="0"/>
          <a:chOff x="0" y="0"/>
          <a:chExt cx="0" cy="0"/>
        </a:xfrm>
      </p:grpSpPr>
      <p:pic>
        <p:nvPicPr>
          <p:cNvPr id="149" name="Google Shape;149;p9"/>
          <p:cNvPicPr preferRelativeResize="0"/>
          <p:nvPr/>
        </p:nvPicPr>
        <p:blipFill>
          <a:blip r:embed="rId2">
            <a:alphaModFix/>
          </a:blip>
          <a:stretch>
            <a:fillRect/>
          </a:stretch>
        </p:blipFill>
        <p:spPr>
          <a:xfrm flipH="1">
            <a:off x="-39750" y="0"/>
            <a:ext cx="9223501" cy="5143500"/>
          </a:xfrm>
          <a:prstGeom prst="rect">
            <a:avLst/>
          </a:prstGeom>
          <a:noFill/>
          <a:ln>
            <a:noFill/>
          </a:ln>
        </p:spPr>
      </p:pic>
      <p:sp>
        <p:nvSpPr>
          <p:cNvPr id="150" name="Google Shape;150;p9"/>
          <p:cNvSpPr txBox="1"/>
          <p:nvPr>
            <p:ph type="title"/>
          </p:nvPr>
        </p:nvSpPr>
        <p:spPr>
          <a:xfrm>
            <a:off x="2135550" y="1189100"/>
            <a:ext cx="4872900" cy="19644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2"/>
              </a:buClr>
              <a:buSzPts val="6000"/>
              <a:buNone/>
              <a:defRPr sz="6000">
                <a:solidFill>
                  <a:schemeClr val="lt2"/>
                </a:solidFill>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
        <p:nvSpPr>
          <p:cNvPr id="151" name="Google Shape;151;p9"/>
          <p:cNvSpPr txBox="1"/>
          <p:nvPr>
            <p:ph idx="1" type="subTitle"/>
          </p:nvPr>
        </p:nvSpPr>
        <p:spPr>
          <a:xfrm>
            <a:off x="2135550" y="3153500"/>
            <a:ext cx="4872900" cy="671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1"/>
              </a:buClr>
              <a:buSzPts val="1600"/>
              <a:buNone/>
              <a:defRPr sz="1600">
                <a:solidFill>
                  <a:schemeClr val="lt1"/>
                </a:solidFill>
              </a:defRPr>
            </a:lvl1pPr>
            <a:lvl2pPr lvl="1" rtl="0" algn="ctr">
              <a:lnSpc>
                <a:spcPct val="100000"/>
              </a:lnSpc>
              <a:spcBef>
                <a:spcPts val="0"/>
              </a:spcBef>
              <a:spcAft>
                <a:spcPts val="0"/>
              </a:spcAft>
              <a:buClr>
                <a:schemeClr val="lt1"/>
              </a:buClr>
              <a:buSzPts val="1600"/>
              <a:buNone/>
              <a:defRPr sz="1600">
                <a:solidFill>
                  <a:schemeClr val="lt1"/>
                </a:solidFill>
              </a:defRPr>
            </a:lvl2pPr>
            <a:lvl3pPr lvl="2" rtl="0" algn="ctr">
              <a:lnSpc>
                <a:spcPct val="100000"/>
              </a:lnSpc>
              <a:spcBef>
                <a:spcPts val="0"/>
              </a:spcBef>
              <a:spcAft>
                <a:spcPts val="0"/>
              </a:spcAft>
              <a:buClr>
                <a:schemeClr val="lt1"/>
              </a:buClr>
              <a:buSzPts val="1600"/>
              <a:buNone/>
              <a:defRPr sz="1600">
                <a:solidFill>
                  <a:schemeClr val="lt1"/>
                </a:solidFill>
              </a:defRPr>
            </a:lvl3pPr>
            <a:lvl4pPr lvl="3" rtl="0" algn="ctr">
              <a:lnSpc>
                <a:spcPct val="100000"/>
              </a:lnSpc>
              <a:spcBef>
                <a:spcPts val="0"/>
              </a:spcBef>
              <a:spcAft>
                <a:spcPts val="0"/>
              </a:spcAft>
              <a:buClr>
                <a:schemeClr val="lt1"/>
              </a:buClr>
              <a:buSzPts val="1600"/>
              <a:buNone/>
              <a:defRPr sz="1600">
                <a:solidFill>
                  <a:schemeClr val="lt1"/>
                </a:solidFill>
              </a:defRPr>
            </a:lvl4pPr>
            <a:lvl5pPr lvl="4" rtl="0" algn="ctr">
              <a:lnSpc>
                <a:spcPct val="100000"/>
              </a:lnSpc>
              <a:spcBef>
                <a:spcPts val="0"/>
              </a:spcBef>
              <a:spcAft>
                <a:spcPts val="0"/>
              </a:spcAft>
              <a:buClr>
                <a:schemeClr val="lt1"/>
              </a:buClr>
              <a:buSzPts val="1600"/>
              <a:buNone/>
              <a:defRPr sz="1600">
                <a:solidFill>
                  <a:schemeClr val="lt1"/>
                </a:solidFill>
              </a:defRPr>
            </a:lvl5pPr>
            <a:lvl6pPr lvl="5" rtl="0" algn="ctr">
              <a:lnSpc>
                <a:spcPct val="100000"/>
              </a:lnSpc>
              <a:spcBef>
                <a:spcPts val="0"/>
              </a:spcBef>
              <a:spcAft>
                <a:spcPts val="0"/>
              </a:spcAft>
              <a:buClr>
                <a:schemeClr val="lt1"/>
              </a:buClr>
              <a:buSzPts val="1600"/>
              <a:buNone/>
              <a:defRPr sz="1600">
                <a:solidFill>
                  <a:schemeClr val="lt1"/>
                </a:solidFill>
              </a:defRPr>
            </a:lvl6pPr>
            <a:lvl7pPr lvl="6" rtl="0" algn="ctr">
              <a:lnSpc>
                <a:spcPct val="100000"/>
              </a:lnSpc>
              <a:spcBef>
                <a:spcPts val="0"/>
              </a:spcBef>
              <a:spcAft>
                <a:spcPts val="0"/>
              </a:spcAft>
              <a:buClr>
                <a:schemeClr val="lt1"/>
              </a:buClr>
              <a:buSzPts val="1600"/>
              <a:buNone/>
              <a:defRPr sz="1600">
                <a:solidFill>
                  <a:schemeClr val="lt1"/>
                </a:solidFill>
              </a:defRPr>
            </a:lvl7pPr>
            <a:lvl8pPr lvl="7" rtl="0" algn="ctr">
              <a:lnSpc>
                <a:spcPct val="100000"/>
              </a:lnSpc>
              <a:spcBef>
                <a:spcPts val="0"/>
              </a:spcBef>
              <a:spcAft>
                <a:spcPts val="0"/>
              </a:spcAft>
              <a:buClr>
                <a:schemeClr val="lt1"/>
              </a:buClr>
              <a:buSzPts val="1600"/>
              <a:buNone/>
              <a:defRPr sz="1600">
                <a:solidFill>
                  <a:schemeClr val="lt1"/>
                </a:solidFill>
              </a:defRPr>
            </a:lvl8pPr>
            <a:lvl9pPr lvl="8" rtl="0" algn="ctr">
              <a:lnSpc>
                <a:spcPct val="100000"/>
              </a:lnSpc>
              <a:spcBef>
                <a:spcPts val="0"/>
              </a:spcBef>
              <a:spcAft>
                <a:spcPts val="0"/>
              </a:spcAft>
              <a:buClr>
                <a:schemeClr val="lt1"/>
              </a:buClr>
              <a:buSzPts val="1600"/>
              <a:buNone/>
              <a:defRPr sz="1600">
                <a:solidFill>
                  <a:schemeClr val="lt1"/>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52" name="Shape 152"/>
        <p:cNvGrpSpPr/>
        <p:nvPr/>
      </p:nvGrpSpPr>
      <p:grpSpPr>
        <a:xfrm>
          <a:off x="0" y="0"/>
          <a:ext cx="0" cy="0"/>
          <a:chOff x="0" y="0"/>
          <a:chExt cx="0" cy="0"/>
        </a:xfrm>
      </p:grpSpPr>
      <p:sp>
        <p:nvSpPr>
          <p:cNvPr id="153" name="Google Shape;153;p10"/>
          <p:cNvSpPr/>
          <p:nvPr>
            <p:ph idx="2" type="pic"/>
          </p:nvPr>
        </p:nvSpPr>
        <p:spPr>
          <a:xfrm>
            <a:off x="0" y="0"/>
            <a:ext cx="9144000" cy="5143500"/>
          </a:xfrm>
          <a:prstGeom prst="rect">
            <a:avLst/>
          </a:prstGeom>
          <a:noFill/>
          <a:ln>
            <a:noFill/>
          </a:ln>
        </p:spPr>
      </p:sp>
      <p:sp>
        <p:nvSpPr>
          <p:cNvPr id="154" name="Google Shape;154;p10"/>
          <p:cNvSpPr txBox="1"/>
          <p:nvPr>
            <p:ph type="title"/>
          </p:nvPr>
        </p:nvSpPr>
        <p:spPr>
          <a:xfrm>
            <a:off x="720000" y="4014450"/>
            <a:ext cx="7704000" cy="572700"/>
          </a:xfrm>
          <a:prstGeom prst="rect">
            <a:avLst/>
          </a:prstGeom>
          <a:solidFill>
            <a:schemeClr val="accent2"/>
          </a:solidFill>
        </p:spPr>
        <p:txBody>
          <a:bodyPr anchorCtr="0" anchor="t" bIns="91425" lIns="91425" spcFirstLastPara="1" rIns="91425" wrap="square" tIns="91425">
            <a:noAutofit/>
          </a:bodyPr>
          <a:lstStyle>
            <a:lvl1pPr lvl="0" rtl="0" algn="ctr">
              <a:spcBef>
                <a:spcPts val="0"/>
              </a:spcBef>
              <a:spcAft>
                <a:spcPts val="0"/>
              </a:spcAft>
              <a:buSzPts val="3000"/>
              <a:buNone/>
              <a:defRPr>
                <a:solidFill>
                  <a:schemeClr val="lt1"/>
                </a:solidFill>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2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000"/>
              <a:buFont typeface="DM Sans Black"/>
              <a:buNone/>
              <a:defRPr sz="3000">
                <a:solidFill>
                  <a:schemeClr val="dk1"/>
                </a:solidFill>
                <a:latin typeface="DM Sans Black"/>
                <a:ea typeface="DM Sans Black"/>
                <a:cs typeface="DM Sans Black"/>
                <a:sym typeface="DM Sans Black"/>
              </a:defRPr>
            </a:lvl1pPr>
            <a:lvl2pPr lvl="1" rtl="0">
              <a:spcBef>
                <a:spcPts val="0"/>
              </a:spcBef>
              <a:spcAft>
                <a:spcPts val="0"/>
              </a:spcAft>
              <a:buClr>
                <a:schemeClr val="dk1"/>
              </a:buClr>
              <a:buSzPts val="3000"/>
              <a:buFont typeface="DM Sans Black"/>
              <a:buNone/>
              <a:defRPr sz="3000">
                <a:solidFill>
                  <a:schemeClr val="dk1"/>
                </a:solidFill>
                <a:latin typeface="DM Sans Black"/>
                <a:ea typeface="DM Sans Black"/>
                <a:cs typeface="DM Sans Black"/>
                <a:sym typeface="DM Sans Black"/>
              </a:defRPr>
            </a:lvl2pPr>
            <a:lvl3pPr lvl="2" rtl="0">
              <a:spcBef>
                <a:spcPts val="0"/>
              </a:spcBef>
              <a:spcAft>
                <a:spcPts val="0"/>
              </a:spcAft>
              <a:buClr>
                <a:schemeClr val="dk1"/>
              </a:buClr>
              <a:buSzPts val="3000"/>
              <a:buFont typeface="DM Sans Black"/>
              <a:buNone/>
              <a:defRPr sz="3000">
                <a:solidFill>
                  <a:schemeClr val="dk1"/>
                </a:solidFill>
                <a:latin typeface="DM Sans Black"/>
                <a:ea typeface="DM Sans Black"/>
                <a:cs typeface="DM Sans Black"/>
                <a:sym typeface="DM Sans Black"/>
              </a:defRPr>
            </a:lvl3pPr>
            <a:lvl4pPr lvl="3" rtl="0">
              <a:spcBef>
                <a:spcPts val="0"/>
              </a:spcBef>
              <a:spcAft>
                <a:spcPts val="0"/>
              </a:spcAft>
              <a:buClr>
                <a:schemeClr val="dk1"/>
              </a:buClr>
              <a:buSzPts val="3000"/>
              <a:buFont typeface="DM Sans Black"/>
              <a:buNone/>
              <a:defRPr sz="3000">
                <a:solidFill>
                  <a:schemeClr val="dk1"/>
                </a:solidFill>
                <a:latin typeface="DM Sans Black"/>
                <a:ea typeface="DM Sans Black"/>
                <a:cs typeface="DM Sans Black"/>
                <a:sym typeface="DM Sans Black"/>
              </a:defRPr>
            </a:lvl4pPr>
            <a:lvl5pPr lvl="4" rtl="0">
              <a:spcBef>
                <a:spcPts val="0"/>
              </a:spcBef>
              <a:spcAft>
                <a:spcPts val="0"/>
              </a:spcAft>
              <a:buClr>
                <a:schemeClr val="dk1"/>
              </a:buClr>
              <a:buSzPts val="3000"/>
              <a:buFont typeface="DM Sans Black"/>
              <a:buNone/>
              <a:defRPr sz="3000">
                <a:solidFill>
                  <a:schemeClr val="dk1"/>
                </a:solidFill>
                <a:latin typeface="DM Sans Black"/>
                <a:ea typeface="DM Sans Black"/>
                <a:cs typeface="DM Sans Black"/>
                <a:sym typeface="DM Sans Black"/>
              </a:defRPr>
            </a:lvl5pPr>
            <a:lvl6pPr lvl="5" rtl="0">
              <a:spcBef>
                <a:spcPts val="0"/>
              </a:spcBef>
              <a:spcAft>
                <a:spcPts val="0"/>
              </a:spcAft>
              <a:buClr>
                <a:schemeClr val="dk1"/>
              </a:buClr>
              <a:buSzPts val="3000"/>
              <a:buFont typeface="DM Sans Black"/>
              <a:buNone/>
              <a:defRPr sz="3000">
                <a:solidFill>
                  <a:schemeClr val="dk1"/>
                </a:solidFill>
                <a:latin typeface="DM Sans Black"/>
                <a:ea typeface="DM Sans Black"/>
                <a:cs typeface="DM Sans Black"/>
                <a:sym typeface="DM Sans Black"/>
              </a:defRPr>
            </a:lvl6pPr>
            <a:lvl7pPr lvl="6" rtl="0">
              <a:spcBef>
                <a:spcPts val="0"/>
              </a:spcBef>
              <a:spcAft>
                <a:spcPts val="0"/>
              </a:spcAft>
              <a:buClr>
                <a:schemeClr val="dk1"/>
              </a:buClr>
              <a:buSzPts val="3000"/>
              <a:buFont typeface="DM Sans Black"/>
              <a:buNone/>
              <a:defRPr sz="3000">
                <a:solidFill>
                  <a:schemeClr val="dk1"/>
                </a:solidFill>
                <a:latin typeface="DM Sans Black"/>
                <a:ea typeface="DM Sans Black"/>
                <a:cs typeface="DM Sans Black"/>
                <a:sym typeface="DM Sans Black"/>
              </a:defRPr>
            </a:lvl7pPr>
            <a:lvl8pPr lvl="7" rtl="0">
              <a:spcBef>
                <a:spcPts val="0"/>
              </a:spcBef>
              <a:spcAft>
                <a:spcPts val="0"/>
              </a:spcAft>
              <a:buClr>
                <a:schemeClr val="dk1"/>
              </a:buClr>
              <a:buSzPts val="3000"/>
              <a:buFont typeface="DM Sans Black"/>
              <a:buNone/>
              <a:defRPr sz="3000">
                <a:solidFill>
                  <a:schemeClr val="dk1"/>
                </a:solidFill>
                <a:latin typeface="DM Sans Black"/>
                <a:ea typeface="DM Sans Black"/>
                <a:cs typeface="DM Sans Black"/>
                <a:sym typeface="DM Sans Black"/>
              </a:defRPr>
            </a:lvl8pPr>
            <a:lvl9pPr lvl="8" rtl="0">
              <a:spcBef>
                <a:spcPts val="0"/>
              </a:spcBef>
              <a:spcAft>
                <a:spcPts val="0"/>
              </a:spcAft>
              <a:buClr>
                <a:schemeClr val="dk1"/>
              </a:buClr>
              <a:buSzPts val="3000"/>
              <a:buFont typeface="DM Sans Black"/>
              <a:buNone/>
              <a:defRPr sz="3000">
                <a:solidFill>
                  <a:schemeClr val="dk1"/>
                </a:solidFill>
                <a:latin typeface="DM Sans Black"/>
                <a:ea typeface="DM Sans Black"/>
                <a:cs typeface="DM Sans Black"/>
                <a:sym typeface="DM Sans Black"/>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04800" lvl="0" marL="4572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1pPr>
            <a:lvl2pPr indent="-304800" lvl="1" marL="9144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2pPr>
            <a:lvl3pPr indent="-304800" lvl="2" marL="13716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3pPr>
            <a:lvl4pPr indent="-304800" lvl="3" marL="1828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4pPr>
            <a:lvl5pPr indent="-304800" lvl="4" marL="22860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5pPr>
            <a:lvl6pPr indent="-304800" lvl="5" marL="27432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6pPr>
            <a:lvl7pPr indent="-304800" lvl="6" marL="32004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7pPr>
            <a:lvl8pPr indent="-304800" lvl="7" marL="36576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8pPr>
            <a:lvl9pPr indent="-304800" lvl="8" marL="411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0.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hyperlink" Target="https://youtu.be/r-0e3b3o3r0?feature=shared" TargetMode="External"/><Relationship Id="rId4" Type="http://schemas.openxmlformats.org/officeDocument/2006/relationships/image" Target="../media/image8.png"/><Relationship Id="rId5" Type="http://schemas.openxmlformats.org/officeDocument/2006/relationships/image" Target="../media/image6.png"/><Relationship Id="rId6" Type="http://schemas.openxmlformats.org/officeDocument/2006/relationships/image" Target="../media/image3.png"/><Relationship Id="rId7"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image" Target="../media/image18.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1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 Id="rId3" Type="http://schemas.openxmlformats.org/officeDocument/2006/relationships/hyperlink" Target="https://youtu.be/XXaUPJ6HU3w?feature=shared" TargetMode="Externa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xml"/><Relationship Id="rId3" Type="http://schemas.openxmlformats.org/officeDocument/2006/relationships/image" Target="../media/image1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 Id="rId3" Type="http://schemas.openxmlformats.org/officeDocument/2006/relationships/image" Target="../media/image1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8.xml"/><Relationship Id="rId3"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00BD"/>
        </a:solidFill>
      </p:bgPr>
    </p:bg>
    <p:spTree>
      <p:nvGrpSpPr>
        <p:cNvPr id="497" name="Shape 497"/>
        <p:cNvGrpSpPr/>
        <p:nvPr/>
      </p:nvGrpSpPr>
      <p:grpSpPr>
        <a:xfrm>
          <a:off x="0" y="0"/>
          <a:ext cx="0" cy="0"/>
          <a:chOff x="0" y="0"/>
          <a:chExt cx="0" cy="0"/>
        </a:xfrm>
      </p:grpSpPr>
      <p:sp>
        <p:nvSpPr>
          <p:cNvPr id="498" name="Google Shape;498;p24"/>
          <p:cNvSpPr txBox="1"/>
          <p:nvPr>
            <p:ph type="ctrTitle"/>
          </p:nvPr>
        </p:nvSpPr>
        <p:spPr>
          <a:xfrm>
            <a:off x="3389925" y="1761725"/>
            <a:ext cx="5004300" cy="1610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DONNA HARAWAY</a:t>
            </a:r>
            <a:endParaRPr>
              <a:solidFill>
                <a:schemeClr val="lt2"/>
              </a:solidFill>
              <a:latin typeface="DM Sans"/>
              <a:ea typeface="DM Sans"/>
              <a:cs typeface="DM Sans"/>
              <a:sym typeface="DM Sans"/>
            </a:endParaRPr>
          </a:p>
        </p:txBody>
      </p:sp>
      <p:grpSp>
        <p:nvGrpSpPr>
          <p:cNvPr id="499" name="Google Shape;499;p24"/>
          <p:cNvGrpSpPr/>
          <p:nvPr/>
        </p:nvGrpSpPr>
        <p:grpSpPr>
          <a:xfrm>
            <a:off x="5157682" y="3378275"/>
            <a:ext cx="546233" cy="1515199"/>
            <a:chOff x="5157682" y="3378275"/>
            <a:chExt cx="546233" cy="1515199"/>
          </a:xfrm>
        </p:grpSpPr>
        <p:sp>
          <p:nvSpPr>
            <p:cNvPr id="500" name="Google Shape;500;p24"/>
            <p:cNvSpPr/>
            <p:nvPr/>
          </p:nvSpPr>
          <p:spPr>
            <a:xfrm rot="5400000">
              <a:off x="5216236" y="3582688"/>
              <a:ext cx="428978" cy="20150"/>
            </a:xfrm>
            <a:custGeom>
              <a:rect b="b" l="l" r="r" t="t"/>
              <a:pathLst>
                <a:path extrusionOk="0" h="126" w="8171">
                  <a:moveTo>
                    <a:pt x="1" y="1"/>
                  </a:moveTo>
                  <a:lnTo>
                    <a:pt x="1" y="125"/>
                  </a:lnTo>
                  <a:lnTo>
                    <a:pt x="8170" y="125"/>
                  </a:lnTo>
                  <a:lnTo>
                    <a:pt x="8170"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1" name="Google Shape;501;p24"/>
            <p:cNvGrpSpPr/>
            <p:nvPr/>
          </p:nvGrpSpPr>
          <p:grpSpPr>
            <a:xfrm>
              <a:off x="5157682" y="3788025"/>
              <a:ext cx="546233" cy="1105449"/>
              <a:chOff x="5157682" y="4321425"/>
              <a:chExt cx="546233" cy="1105449"/>
            </a:xfrm>
          </p:grpSpPr>
          <p:sp>
            <p:nvSpPr>
              <p:cNvPr id="502" name="Google Shape;502;p24"/>
              <p:cNvSpPr/>
              <p:nvPr/>
            </p:nvSpPr>
            <p:spPr>
              <a:xfrm rot="5400000">
                <a:off x="5157686" y="4321421"/>
                <a:ext cx="546225" cy="546233"/>
              </a:xfrm>
              <a:custGeom>
                <a:rect b="b" l="l" r="r" t="t"/>
                <a:pathLst>
                  <a:path extrusionOk="0" h="3417" w="3417">
                    <a:moveTo>
                      <a:pt x="3296" y="122"/>
                    </a:moveTo>
                    <a:lnTo>
                      <a:pt x="3296" y="3296"/>
                    </a:lnTo>
                    <a:lnTo>
                      <a:pt x="122" y="3296"/>
                    </a:lnTo>
                    <a:lnTo>
                      <a:pt x="122" y="122"/>
                    </a:lnTo>
                    <a:close/>
                    <a:moveTo>
                      <a:pt x="59" y="1"/>
                    </a:moveTo>
                    <a:lnTo>
                      <a:pt x="1" y="59"/>
                    </a:lnTo>
                    <a:lnTo>
                      <a:pt x="1" y="3358"/>
                    </a:lnTo>
                    <a:lnTo>
                      <a:pt x="59" y="3417"/>
                    </a:lnTo>
                    <a:lnTo>
                      <a:pt x="3358" y="3417"/>
                    </a:lnTo>
                    <a:lnTo>
                      <a:pt x="3417" y="3358"/>
                    </a:lnTo>
                    <a:lnTo>
                      <a:pt x="3417" y="59"/>
                    </a:lnTo>
                    <a:lnTo>
                      <a:pt x="3358"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4"/>
              <p:cNvSpPr/>
              <p:nvPr/>
            </p:nvSpPr>
            <p:spPr>
              <a:xfrm rot="5400000">
                <a:off x="5267024" y="4609162"/>
                <a:ext cx="19502" cy="229555"/>
              </a:xfrm>
              <a:custGeom>
                <a:rect b="b" l="l" r="r" t="t"/>
                <a:pathLst>
                  <a:path extrusionOk="0" h="1436" w="122">
                    <a:moveTo>
                      <a:pt x="1" y="1"/>
                    </a:moveTo>
                    <a:lnTo>
                      <a:pt x="1" y="1436"/>
                    </a:lnTo>
                    <a:lnTo>
                      <a:pt x="121" y="1436"/>
                    </a:lnTo>
                    <a:lnTo>
                      <a:pt x="121"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4"/>
              <p:cNvSpPr/>
              <p:nvPr/>
            </p:nvSpPr>
            <p:spPr>
              <a:xfrm rot="5400000">
                <a:off x="5501376" y="4281299"/>
                <a:ext cx="19502" cy="366713"/>
              </a:xfrm>
              <a:custGeom>
                <a:rect b="b" l="l" r="r" t="t"/>
                <a:pathLst>
                  <a:path extrusionOk="0" h="2294" w="122">
                    <a:moveTo>
                      <a:pt x="0" y="0"/>
                    </a:moveTo>
                    <a:lnTo>
                      <a:pt x="0" y="2293"/>
                    </a:lnTo>
                    <a:lnTo>
                      <a:pt x="121" y="2293"/>
                    </a:lnTo>
                    <a:lnTo>
                      <a:pt x="121"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4"/>
              <p:cNvSpPr/>
              <p:nvPr/>
            </p:nvSpPr>
            <p:spPr>
              <a:xfrm rot="5400000">
                <a:off x="5340559" y="4410941"/>
                <a:ext cx="19502" cy="366713"/>
              </a:xfrm>
              <a:custGeom>
                <a:rect b="b" l="l" r="r" t="t"/>
                <a:pathLst>
                  <a:path extrusionOk="0" h="2294" w="122">
                    <a:moveTo>
                      <a:pt x="0" y="0"/>
                    </a:moveTo>
                    <a:lnTo>
                      <a:pt x="0" y="2293"/>
                    </a:lnTo>
                    <a:lnTo>
                      <a:pt x="121" y="2293"/>
                    </a:lnTo>
                    <a:lnTo>
                      <a:pt x="121"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4"/>
              <p:cNvSpPr/>
              <p:nvPr/>
            </p:nvSpPr>
            <p:spPr>
              <a:xfrm rot="5400000">
                <a:off x="5456537" y="4734410"/>
                <a:ext cx="227154" cy="19503"/>
              </a:xfrm>
              <a:custGeom>
                <a:rect b="b" l="l" r="r" t="t"/>
                <a:pathLst>
                  <a:path extrusionOk="0" h="122" w="1421">
                    <a:moveTo>
                      <a:pt x="1" y="1"/>
                    </a:moveTo>
                    <a:lnTo>
                      <a:pt x="1" y="122"/>
                    </a:lnTo>
                    <a:lnTo>
                      <a:pt x="1420" y="122"/>
                    </a:lnTo>
                    <a:lnTo>
                      <a:pt x="1420"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4"/>
              <p:cNvSpPr/>
              <p:nvPr/>
            </p:nvSpPr>
            <p:spPr>
              <a:xfrm rot="5400000">
                <a:off x="5242407" y="4370181"/>
                <a:ext cx="97991" cy="19343"/>
              </a:xfrm>
              <a:custGeom>
                <a:rect b="b" l="l" r="r" t="t"/>
                <a:pathLst>
                  <a:path extrusionOk="0" h="121" w="613">
                    <a:moveTo>
                      <a:pt x="0" y="0"/>
                    </a:moveTo>
                    <a:lnTo>
                      <a:pt x="0" y="121"/>
                    </a:lnTo>
                    <a:lnTo>
                      <a:pt x="612" y="121"/>
                    </a:lnTo>
                    <a:lnTo>
                      <a:pt x="612"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4"/>
              <p:cNvSpPr/>
              <p:nvPr/>
            </p:nvSpPr>
            <p:spPr>
              <a:xfrm rot="5400000">
                <a:off x="5099326" y="5085400"/>
                <a:ext cx="662799" cy="20150"/>
              </a:xfrm>
              <a:custGeom>
                <a:rect b="b" l="l" r="r" t="t"/>
                <a:pathLst>
                  <a:path extrusionOk="0" h="126" w="1939">
                    <a:moveTo>
                      <a:pt x="0" y="1"/>
                    </a:moveTo>
                    <a:lnTo>
                      <a:pt x="0" y="125"/>
                    </a:lnTo>
                    <a:lnTo>
                      <a:pt x="1939" y="125"/>
                    </a:lnTo>
                    <a:lnTo>
                      <a:pt x="1939"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4"/>
              <p:cNvSpPr/>
              <p:nvPr/>
            </p:nvSpPr>
            <p:spPr>
              <a:xfrm rot="5400000">
                <a:off x="5241768" y="4414939"/>
                <a:ext cx="99270" cy="99272"/>
              </a:xfrm>
              <a:custGeom>
                <a:rect b="b" l="l" r="r" t="t"/>
                <a:pathLst>
                  <a:path extrusionOk="0" h="621" w="621">
                    <a:moveTo>
                      <a:pt x="313" y="121"/>
                    </a:moveTo>
                    <a:cubicBezTo>
                      <a:pt x="414" y="121"/>
                      <a:pt x="500" y="207"/>
                      <a:pt x="500" y="309"/>
                    </a:cubicBezTo>
                    <a:cubicBezTo>
                      <a:pt x="500" y="414"/>
                      <a:pt x="414" y="500"/>
                      <a:pt x="313" y="500"/>
                    </a:cubicBezTo>
                    <a:cubicBezTo>
                      <a:pt x="207" y="500"/>
                      <a:pt x="125" y="414"/>
                      <a:pt x="125" y="309"/>
                    </a:cubicBezTo>
                    <a:cubicBezTo>
                      <a:pt x="125" y="207"/>
                      <a:pt x="207" y="121"/>
                      <a:pt x="313" y="121"/>
                    </a:cubicBezTo>
                    <a:close/>
                    <a:moveTo>
                      <a:pt x="313" y="0"/>
                    </a:moveTo>
                    <a:cubicBezTo>
                      <a:pt x="141" y="0"/>
                      <a:pt x="1" y="141"/>
                      <a:pt x="1" y="309"/>
                    </a:cubicBezTo>
                    <a:cubicBezTo>
                      <a:pt x="1" y="480"/>
                      <a:pt x="141" y="620"/>
                      <a:pt x="313" y="620"/>
                    </a:cubicBezTo>
                    <a:cubicBezTo>
                      <a:pt x="484" y="620"/>
                      <a:pt x="621" y="480"/>
                      <a:pt x="621" y="309"/>
                    </a:cubicBezTo>
                    <a:cubicBezTo>
                      <a:pt x="621" y="141"/>
                      <a:pt x="484" y="0"/>
                      <a:pt x="313"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4"/>
              <p:cNvSpPr/>
              <p:nvPr/>
            </p:nvSpPr>
            <p:spPr>
              <a:xfrm rot="5400000">
                <a:off x="5520399" y="4544582"/>
                <a:ext cx="99270" cy="99272"/>
              </a:xfrm>
              <a:custGeom>
                <a:rect b="b" l="l" r="r" t="t"/>
                <a:pathLst>
                  <a:path extrusionOk="0" h="621" w="621">
                    <a:moveTo>
                      <a:pt x="313" y="121"/>
                    </a:moveTo>
                    <a:cubicBezTo>
                      <a:pt x="414" y="121"/>
                      <a:pt x="500" y="207"/>
                      <a:pt x="500" y="312"/>
                    </a:cubicBezTo>
                    <a:cubicBezTo>
                      <a:pt x="500" y="414"/>
                      <a:pt x="414" y="499"/>
                      <a:pt x="313" y="499"/>
                    </a:cubicBezTo>
                    <a:cubicBezTo>
                      <a:pt x="207" y="499"/>
                      <a:pt x="126" y="414"/>
                      <a:pt x="126" y="312"/>
                    </a:cubicBezTo>
                    <a:cubicBezTo>
                      <a:pt x="126" y="207"/>
                      <a:pt x="207" y="121"/>
                      <a:pt x="313" y="121"/>
                    </a:cubicBezTo>
                    <a:close/>
                    <a:moveTo>
                      <a:pt x="313" y="0"/>
                    </a:moveTo>
                    <a:cubicBezTo>
                      <a:pt x="141" y="0"/>
                      <a:pt x="1" y="141"/>
                      <a:pt x="1" y="312"/>
                    </a:cubicBezTo>
                    <a:cubicBezTo>
                      <a:pt x="1" y="484"/>
                      <a:pt x="141" y="620"/>
                      <a:pt x="313" y="620"/>
                    </a:cubicBezTo>
                    <a:cubicBezTo>
                      <a:pt x="484" y="620"/>
                      <a:pt x="621" y="484"/>
                      <a:pt x="621" y="312"/>
                    </a:cubicBezTo>
                    <a:cubicBezTo>
                      <a:pt x="621" y="141"/>
                      <a:pt x="484" y="0"/>
                      <a:pt x="313"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4"/>
              <p:cNvSpPr/>
              <p:nvPr/>
            </p:nvSpPr>
            <p:spPr>
              <a:xfrm rot="5400000">
                <a:off x="5380844" y="4674224"/>
                <a:ext cx="99270" cy="99272"/>
              </a:xfrm>
              <a:custGeom>
                <a:rect b="b" l="l" r="r" t="t"/>
                <a:pathLst>
                  <a:path extrusionOk="0" h="621" w="621">
                    <a:moveTo>
                      <a:pt x="313" y="122"/>
                    </a:moveTo>
                    <a:cubicBezTo>
                      <a:pt x="418" y="122"/>
                      <a:pt x="500" y="204"/>
                      <a:pt x="500" y="309"/>
                    </a:cubicBezTo>
                    <a:cubicBezTo>
                      <a:pt x="500" y="414"/>
                      <a:pt x="418" y="496"/>
                      <a:pt x="313" y="496"/>
                    </a:cubicBezTo>
                    <a:cubicBezTo>
                      <a:pt x="208" y="496"/>
                      <a:pt x="126" y="414"/>
                      <a:pt x="126" y="309"/>
                    </a:cubicBezTo>
                    <a:cubicBezTo>
                      <a:pt x="126" y="204"/>
                      <a:pt x="208" y="122"/>
                      <a:pt x="313" y="122"/>
                    </a:cubicBezTo>
                    <a:close/>
                    <a:moveTo>
                      <a:pt x="313" y="1"/>
                    </a:moveTo>
                    <a:cubicBezTo>
                      <a:pt x="141" y="1"/>
                      <a:pt x="1" y="137"/>
                      <a:pt x="1" y="309"/>
                    </a:cubicBezTo>
                    <a:cubicBezTo>
                      <a:pt x="1" y="480"/>
                      <a:pt x="141" y="621"/>
                      <a:pt x="313" y="621"/>
                    </a:cubicBezTo>
                    <a:cubicBezTo>
                      <a:pt x="484" y="621"/>
                      <a:pt x="621" y="480"/>
                      <a:pt x="621" y="309"/>
                    </a:cubicBezTo>
                    <a:cubicBezTo>
                      <a:pt x="621" y="137"/>
                      <a:pt x="484" y="1"/>
                      <a:pt x="313" y="1"/>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2" name="Google Shape;512;p24"/>
            <p:cNvSpPr/>
            <p:nvPr/>
          </p:nvSpPr>
          <p:spPr>
            <a:xfrm rot="5400000">
              <a:off x="5310714" y="3642812"/>
              <a:ext cx="544822" cy="20150"/>
            </a:xfrm>
            <a:custGeom>
              <a:rect b="b" l="l" r="r" t="t"/>
              <a:pathLst>
                <a:path extrusionOk="0" h="126" w="8171">
                  <a:moveTo>
                    <a:pt x="1" y="1"/>
                  </a:moveTo>
                  <a:lnTo>
                    <a:pt x="1" y="125"/>
                  </a:lnTo>
                  <a:lnTo>
                    <a:pt x="8170" y="125"/>
                  </a:lnTo>
                  <a:lnTo>
                    <a:pt x="8170"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3" name="Google Shape;513;p24"/>
          <p:cNvGrpSpPr/>
          <p:nvPr/>
        </p:nvGrpSpPr>
        <p:grpSpPr>
          <a:xfrm>
            <a:off x="8077437" y="382987"/>
            <a:ext cx="706696" cy="313023"/>
            <a:chOff x="5656175" y="1470392"/>
            <a:chExt cx="134447" cy="59552"/>
          </a:xfrm>
        </p:grpSpPr>
        <p:sp>
          <p:nvSpPr>
            <p:cNvPr id="514" name="Google Shape;514;p24"/>
            <p:cNvSpPr/>
            <p:nvPr/>
          </p:nvSpPr>
          <p:spPr>
            <a:xfrm>
              <a:off x="5656175" y="1476875"/>
              <a:ext cx="84950" cy="50325"/>
            </a:xfrm>
            <a:custGeom>
              <a:rect b="b" l="l" r="r" t="t"/>
              <a:pathLst>
                <a:path extrusionOk="0" h="2013" w="3398">
                  <a:moveTo>
                    <a:pt x="1919" y="90"/>
                  </a:moveTo>
                  <a:cubicBezTo>
                    <a:pt x="1857" y="28"/>
                    <a:pt x="1779" y="1"/>
                    <a:pt x="1697" y="1"/>
                  </a:cubicBezTo>
                  <a:cubicBezTo>
                    <a:pt x="1619" y="1"/>
                    <a:pt x="1537" y="28"/>
                    <a:pt x="1475" y="90"/>
                  </a:cubicBezTo>
                  <a:lnTo>
                    <a:pt x="121" y="1443"/>
                  </a:lnTo>
                  <a:cubicBezTo>
                    <a:pt x="1" y="1568"/>
                    <a:pt x="1" y="1767"/>
                    <a:pt x="121" y="1888"/>
                  </a:cubicBezTo>
                  <a:cubicBezTo>
                    <a:pt x="242" y="2013"/>
                    <a:pt x="441" y="2013"/>
                    <a:pt x="566" y="1888"/>
                  </a:cubicBezTo>
                  <a:lnTo>
                    <a:pt x="1697" y="757"/>
                  </a:lnTo>
                  <a:lnTo>
                    <a:pt x="2832" y="1888"/>
                  </a:lnTo>
                  <a:cubicBezTo>
                    <a:pt x="2953" y="2013"/>
                    <a:pt x="3151" y="2013"/>
                    <a:pt x="3272" y="1888"/>
                  </a:cubicBezTo>
                  <a:cubicBezTo>
                    <a:pt x="3397" y="1767"/>
                    <a:pt x="3397" y="1568"/>
                    <a:pt x="3272" y="1443"/>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4"/>
            <p:cNvSpPr/>
            <p:nvPr/>
          </p:nvSpPr>
          <p:spPr>
            <a:xfrm rot="2700000">
              <a:off x="5739606" y="1479303"/>
              <a:ext cx="42485" cy="41730"/>
            </a:xfrm>
            <a:custGeom>
              <a:rect b="b" l="l" r="r" t="t"/>
              <a:pathLst>
                <a:path extrusionOk="0" h="2044" w="2044">
                  <a:moveTo>
                    <a:pt x="1923" y="1474"/>
                  </a:moveTo>
                  <a:lnTo>
                    <a:pt x="570" y="121"/>
                  </a:lnTo>
                  <a:cubicBezTo>
                    <a:pt x="445" y="0"/>
                    <a:pt x="246" y="0"/>
                    <a:pt x="125" y="121"/>
                  </a:cubicBezTo>
                  <a:lnTo>
                    <a:pt x="125" y="121"/>
                  </a:lnTo>
                  <a:cubicBezTo>
                    <a:pt x="0" y="246"/>
                    <a:pt x="0" y="445"/>
                    <a:pt x="125" y="566"/>
                  </a:cubicBezTo>
                  <a:lnTo>
                    <a:pt x="1478" y="1919"/>
                  </a:lnTo>
                  <a:cubicBezTo>
                    <a:pt x="1599" y="2044"/>
                    <a:pt x="1798" y="2044"/>
                    <a:pt x="1923" y="1919"/>
                  </a:cubicBezTo>
                  <a:cubicBezTo>
                    <a:pt x="2044" y="1798"/>
                    <a:pt x="2044" y="1599"/>
                    <a:pt x="1923" y="147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516" name="Google Shape;516;p24"/>
          <p:cNvCxnSpPr/>
          <p:nvPr/>
        </p:nvCxnSpPr>
        <p:spPr>
          <a:xfrm>
            <a:off x="3529125" y="3382600"/>
            <a:ext cx="4725900" cy="0"/>
          </a:xfrm>
          <a:prstGeom prst="straightConnector1">
            <a:avLst/>
          </a:prstGeom>
          <a:noFill/>
          <a:ln cap="flat" cmpd="sng" w="19050">
            <a:solidFill>
              <a:schemeClr val="lt2"/>
            </a:solidFill>
            <a:prstDash val="solid"/>
            <a:round/>
            <a:headEnd len="med" w="med" type="none"/>
            <a:tailEnd len="med" w="med" type="oval"/>
          </a:ln>
        </p:spPr>
      </p:cxnSp>
      <p:pic>
        <p:nvPicPr>
          <p:cNvPr id="517" name="Google Shape;517;p24"/>
          <p:cNvPicPr preferRelativeResize="0"/>
          <p:nvPr/>
        </p:nvPicPr>
        <p:blipFill>
          <a:blip r:embed="rId3">
            <a:alphaModFix/>
          </a:blip>
          <a:stretch>
            <a:fillRect/>
          </a:stretch>
        </p:blipFill>
        <p:spPr>
          <a:xfrm>
            <a:off x="976425" y="1284653"/>
            <a:ext cx="2227651" cy="2748143"/>
          </a:xfrm>
          <a:prstGeom prst="rect">
            <a:avLst/>
          </a:prstGeom>
          <a:noFill/>
          <a:ln>
            <a:noFill/>
          </a:ln>
        </p:spPr>
      </p:pic>
      <p:grpSp>
        <p:nvGrpSpPr>
          <p:cNvPr id="518" name="Google Shape;518;p24"/>
          <p:cNvGrpSpPr/>
          <p:nvPr/>
        </p:nvGrpSpPr>
        <p:grpSpPr>
          <a:xfrm>
            <a:off x="194419" y="228192"/>
            <a:ext cx="8765100" cy="4677150"/>
            <a:chOff x="194419" y="228192"/>
            <a:chExt cx="8765100" cy="4677150"/>
          </a:xfrm>
        </p:grpSpPr>
        <p:grpSp>
          <p:nvGrpSpPr>
            <p:cNvPr id="519" name="Google Shape;519;p24"/>
            <p:cNvGrpSpPr/>
            <p:nvPr/>
          </p:nvGrpSpPr>
          <p:grpSpPr>
            <a:xfrm>
              <a:off x="3864076" y="238446"/>
              <a:ext cx="796717" cy="506269"/>
              <a:chOff x="3864076" y="238446"/>
              <a:chExt cx="796717" cy="506269"/>
            </a:xfrm>
          </p:grpSpPr>
          <p:sp>
            <p:nvSpPr>
              <p:cNvPr id="520" name="Google Shape;520;p24"/>
              <p:cNvSpPr/>
              <p:nvPr/>
            </p:nvSpPr>
            <p:spPr>
              <a:xfrm>
                <a:off x="3864076" y="652956"/>
                <a:ext cx="91757" cy="91758"/>
              </a:xfrm>
              <a:custGeom>
                <a:rect b="b" l="l" r="r" t="t"/>
                <a:pathLst>
                  <a:path extrusionOk="0" h="574" w="574">
                    <a:moveTo>
                      <a:pt x="289" y="121"/>
                    </a:moveTo>
                    <a:cubicBezTo>
                      <a:pt x="378" y="121"/>
                      <a:pt x="452" y="195"/>
                      <a:pt x="452" y="289"/>
                    </a:cubicBezTo>
                    <a:cubicBezTo>
                      <a:pt x="452" y="379"/>
                      <a:pt x="378" y="453"/>
                      <a:pt x="289" y="453"/>
                    </a:cubicBezTo>
                    <a:cubicBezTo>
                      <a:pt x="195" y="453"/>
                      <a:pt x="121" y="379"/>
                      <a:pt x="121" y="289"/>
                    </a:cubicBezTo>
                    <a:cubicBezTo>
                      <a:pt x="121" y="195"/>
                      <a:pt x="195" y="121"/>
                      <a:pt x="289" y="121"/>
                    </a:cubicBezTo>
                    <a:close/>
                    <a:moveTo>
                      <a:pt x="289" y="0"/>
                    </a:moveTo>
                    <a:cubicBezTo>
                      <a:pt x="129" y="0"/>
                      <a:pt x="0" y="129"/>
                      <a:pt x="0" y="289"/>
                    </a:cubicBezTo>
                    <a:cubicBezTo>
                      <a:pt x="0" y="445"/>
                      <a:pt x="129" y="574"/>
                      <a:pt x="289" y="574"/>
                    </a:cubicBezTo>
                    <a:cubicBezTo>
                      <a:pt x="445" y="574"/>
                      <a:pt x="573" y="445"/>
                      <a:pt x="573" y="289"/>
                    </a:cubicBezTo>
                    <a:cubicBezTo>
                      <a:pt x="573" y="129"/>
                      <a:pt x="445" y="0"/>
                      <a:pt x="28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4"/>
              <p:cNvSpPr/>
              <p:nvPr/>
            </p:nvSpPr>
            <p:spPr>
              <a:xfrm>
                <a:off x="4079081" y="238446"/>
                <a:ext cx="19502" cy="427139"/>
              </a:xfrm>
              <a:custGeom>
                <a:rect b="b" l="l" r="r" t="t"/>
                <a:pathLst>
                  <a:path extrusionOk="0" h="2672" w="122">
                    <a:moveTo>
                      <a:pt x="0" y="0"/>
                    </a:moveTo>
                    <a:lnTo>
                      <a:pt x="0" y="2671"/>
                    </a:lnTo>
                    <a:lnTo>
                      <a:pt x="121" y="2671"/>
                    </a:lnTo>
                    <a:lnTo>
                      <a:pt x="12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4"/>
              <p:cNvSpPr/>
              <p:nvPr/>
            </p:nvSpPr>
            <p:spPr>
              <a:xfrm>
                <a:off x="4042954" y="652956"/>
                <a:ext cx="91757" cy="91758"/>
              </a:xfrm>
              <a:custGeom>
                <a:rect b="b" l="l" r="r" t="t"/>
                <a:pathLst>
                  <a:path extrusionOk="0" h="574" w="574">
                    <a:moveTo>
                      <a:pt x="289" y="121"/>
                    </a:moveTo>
                    <a:cubicBezTo>
                      <a:pt x="379" y="121"/>
                      <a:pt x="453" y="195"/>
                      <a:pt x="453" y="289"/>
                    </a:cubicBezTo>
                    <a:cubicBezTo>
                      <a:pt x="453" y="379"/>
                      <a:pt x="379" y="453"/>
                      <a:pt x="289" y="453"/>
                    </a:cubicBezTo>
                    <a:cubicBezTo>
                      <a:pt x="195" y="453"/>
                      <a:pt x="121" y="379"/>
                      <a:pt x="121" y="289"/>
                    </a:cubicBezTo>
                    <a:cubicBezTo>
                      <a:pt x="121" y="195"/>
                      <a:pt x="195" y="121"/>
                      <a:pt x="289" y="121"/>
                    </a:cubicBezTo>
                    <a:close/>
                    <a:moveTo>
                      <a:pt x="289" y="0"/>
                    </a:moveTo>
                    <a:cubicBezTo>
                      <a:pt x="129" y="0"/>
                      <a:pt x="0" y="129"/>
                      <a:pt x="0" y="289"/>
                    </a:cubicBezTo>
                    <a:cubicBezTo>
                      <a:pt x="0" y="445"/>
                      <a:pt x="129" y="574"/>
                      <a:pt x="289" y="574"/>
                    </a:cubicBezTo>
                    <a:cubicBezTo>
                      <a:pt x="445" y="574"/>
                      <a:pt x="573" y="445"/>
                      <a:pt x="573" y="289"/>
                    </a:cubicBezTo>
                    <a:cubicBezTo>
                      <a:pt x="573" y="129"/>
                      <a:pt x="445" y="0"/>
                      <a:pt x="28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4"/>
              <p:cNvSpPr/>
              <p:nvPr/>
            </p:nvSpPr>
            <p:spPr>
              <a:xfrm>
                <a:off x="4254282" y="238446"/>
                <a:ext cx="19502" cy="427139"/>
              </a:xfrm>
              <a:custGeom>
                <a:rect b="b" l="l" r="r" t="t"/>
                <a:pathLst>
                  <a:path extrusionOk="0" h="2672" w="122">
                    <a:moveTo>
                      <a:pt x="0" y="0"/>
                    </a:moveTo>
                    <a:lnTo>
                      <a:pt x="0" y="2671"/>
                    </a:lnTo>
                    <a:lnTo>
                      <a:pt x="121" y="2671"/>
                    </a:lnTo>
                    <a:lnTo>
                      <a:pt x="12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4"/>
              <p:cNvSpPr/>
              <p:nvPr/>
            </p:nvSpPr>
            <p:spPr>
              <a:xfrm>
                <a:off x="4218634" y="652956"/>
                <a:ext cx="91917" cy="91758"/>
              </a:xfrm>
              <a:custGeom>
                <a:rect b="b" l="l" r="r" t="t"/>
                <a:pathLst>
                  <a:path extrusionOk="0" h="574" w="575">
                    <a:moveTo>
                      <a:pt x="286" y="121"/>
                    </a:moveTo>
                    <a:cubicBezTo>
                      <a:pt x="379" y="121"/>
                      <a:pt x="453" y="195"/>
                      <a:pt x="453" y="289"/>
                    </a:cubicBezTo>
                    <a:cubicBezTo>
                      <a:pt x="453" y="379"/>
                      <a:pt x="379" y="453"/>
                      <a:pt x="286" y="453"/>
                    </a:cubicBezTo>
                    <a:cubicBezTo>
                      <a:pt x="196" y="453"/>
                      <a:pt x="122" y="379"/>
                      <a:pt x="122" y="289"/>
                    </a:cubicBezTo>
                    <a:cubicBezTo>
                      <a:pt x="122" y="195"/>
                      <a:pt x="196" y="121"/>
                      <a:pt x="286" y="121"/>
                    </a:cubicBezTo>
                    <a:close/>
                    <a:moveTo>
                      <a:pt x="286" y="0"/>
                    </a:moveTo>
                    <a:cubicBezTo>
                      <a:pt x="130" y="0"/>
                      <a:pt x="1" y="129"/>
                      <a:pt x="1" y="289"/>
                    </a:cubicBezTo>
                    <a:cubicBezTo>
                      <a:pt x="1" y="445"/>
                      <a:pt x="130" y="574"/>
                      <a:pt x="286" y="574"/>
                    </a:cubicBezTo>
                    <a:cubicBezTo>
                      <a:pt x="445" y="574"/>
                      <a:pt x="574" y="445"/>
                      <a:pt x="574" y="289"/>
                    </a:cubicBezTo>
                    <a:cubicBezTo>
                      <a:pt x="574" y="129"/>
                      <a:pt x="445" y="0"/>
                      <a:pt x="28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4"/>
              <p:cNvSpPr/>
              <p:nvPr/>
            </p:nvSpPr>
            <p:spPr>
              <a:xfrm>
                <a:off x="4429323" y="238446"/>
                <a:ext cx="20142" cy="427139"/>
              </a:xfrm>
              <a:custGeom>
                <a:rect b="b" l="l" r="r" t="t"/>
                <a:pathLst>
                  <a:path extrusionOk="0" h="2672" w="126">
                    <a:moveTo>
                      <a:pt x="1" y="0"/>
                    </a:moveTo>
                    <a:lnTo>
                      <a:pt x="1" y="2671"/>
                    </a:lnTo>
                    <a:lnTo>
                      <a:pt x="126" y="2671"/>
                    </a:lnTo>
                    <a:lnTo>
                      <a:pt x="12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4"/>
              <p:cNvSpPr/>
              <p:nvPr/>
            </p:nvSpPr>
            <p:spPr>
              <a:xfrm>
                <a:off x="4394475" y="652956"/>
                <a:ext cx="91757" cy="91758"/>
              </a:xfrm>
              <a:custGeom>
                <a:rect b="b" l="l" r="r" t="t"/>
                <a:pathLst>
                  <a:path extrusionOk="0" h="574" w="574">
                    <a:moveTo>
                      <a:pt x="285" y="121"/>
                    </a:moveTo>
                    <a:cubicBezTo>
                      <a:pt x="375" y="121"/>
                      <a:pt x="449" y="195"/>
                      <a:pt x="449" y="289"/>
                    </a:cubicBezTo>
                    <a:cubicBezTo>
                      <a:pt x="449" y="379"/>
                      <a:pt x="375" y="453"/>
                      <a:pt x="285" y="453"/>
                    </a:cubicBezTo>
                    <a:cubicBezTo>
                      <a:pt x="196" y="453"/>
                      <a:pt x="122" y="379"/>
                      <a:pt x="122" y="289"/>
                    </a:cubicBezTo>
                    <a:cubicBezTo>
                      <a:pt x="122" y="195"/>
                      <a:pt x="196" y="121"/>
                      <a:pt x="285" y="121"/>
                    </a:cubicBezTo>
                    <a:close/>
                    <a:moveTo>
                      <a:pt x="285" y="0"/>
                    </a:moveTo>
                    <a:cubicBezTo>
                      <a:pt x="129" y="0"/>
                      <a:pt x="1" y="129"/>
                      <a:pt x="1" y="289"/>
                    </a:cubicBezTo>
                    <a:cubicBezTo>
                      <a:pt x="1" y="445"/>
                      <a:pt x="129" y="574"/>
                      <a:pt x="285" y="574"/>
                    </a:cubicBezTo>
                    <a:cubicBezTo>
                      <a:pt x="445" y="574"/>
                      <a:pt x="574" y="445"/>
                      <a:pt x="574" y="289"/>
                    </a:cubicBezTo>
                    <a:cubicBezTo>
                      <a:pt x="574" y="129"/>
                      <a:pt x="445" y="0"/>
                      <a:pt x="28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4"/>
              <p:cNvSpPr/>
              <p:nvPr/>
            </p:nvSpPr>
            <p:spPr>
              <a:xfrm>
                <a:off x="3903240" y="238446"/>
                <a:ext cx="19502" cy="424582"/>
              </a:xfrm>
              <a:custGeom>
                <a:rect b="b" l="l" r="r" t="t"/>
                <a:pathLst>
                  <a:path extrusionOk="0" h="2656" w="122">
                    <a:moveTo>
                      <a:pt x="1" y="0"/>
                    </a:moveTo>
                    <a:lnTo>
                      <a:pt x="1" y="2656"/>
                    </a:lnTo>
                    <a:lnTo>
                      <a:pt x="122" y="2656"/>
                    </a:lnTo>
                    <a:lnTo>
                      <a:pt x="12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4"/>
              <p:cNvSpPr/>
              <p:nvPr/>
            </p:nvSpPr>
            <p:spPr>
              <a:xfrm>
                <a:off x="4605164" y="238446"/>
                <a:ext cx="19502" cy="427139"/>
              </a:xfrm>
              <a:custGeom>
                <a:rect b="b" l="l" r="r" t="t"/>
                <a:pathLst>
                  <a:path extrusionOk="0" h="2672" w="122">
                    <a:moveTo>
                      <a:pt x="1" y="0"/>
                    </a:moveTo>
                    <a:lnTo>
                      <a:pt x="1" y="2671"/>
                    </a:lnTo>
                    <a:lnTo>
                      <a:pt x="122" y="2671"/>
                    </a:lnTo>
                    <a:lnTo>
                      <a:pt x="12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4"/>
              <p:cNvSpPr/>
              <p:nvPr/>
            </p:nvSpPr>
            <p:spPr>
              <a:xfrm>
                <a:off x="4569036" y="652956"/>
                <a:ext cx="91757" cy="91758"/>
              </a:xfrm>
              <a:custGeom>
                <a:rect b="b" l="l" r="r" t="t"/>
                <a:pathLst>
                  <a:path extrusionOk="0" h="574" w="574">
                    <a:moveTo>
                      <a:pt x="285" y="121"/>
                    </a:moveTo>
                    <a:cubicBezTo>
                      <a:pt x="379" y="121"/>
                      <a:pt x="453" y="195"/>
                      <a:pt x="453" y="289"/>
                    </a:cubicBezTo>
                    <a:cubicBezTo>
                      <a:pt x="453" y="379"/>
                      <a:pt x="379" y="453"/>
                      <a:pt x="285" y="453"/>
                    </a:cubicBezTo>
                    <a:cubicBezTo>
                      <a:pt x="195" y="453"/>
                      <a:pt x="121" y="379"/>
                      <a:pt x="121" y="289"/>
                    </a:cubicBezTo>
                    <a:cubicBezTo>
                      <a:pt x="121" y="195"/>
                      <a:pt x="195" y="121"/>
                      <a:pt x="285" y="121"/>
                    </a:cubicBezTo>
                    <a:close/>
                    <a:moveTo>
                      <a:pt x="285" y="0"/>
                    </a:moveTo>
                    <a:cubicBezTo>
                      <a:pt x="129" y="0"/>
                      <a:pt x="0" y="129"/>
                      <a:pt x="0" y="289"/>
                    </a:cubicBezTo>
                    <a:cubicBezTo>
                      <a:pt x="0" y="445"/>
                      <a:pt x="129" y="574"/>
                      <a:pt x="285" y="574"/>
                    </a:cubicBezTo>
                    <a:cubicBezTo>
                      <a:pt x="445" y="574"/>
                      <a:pt x="574" y="445"/>
                      <a:pt x="574" y="289"/>
                    </a:cubicBezTo>
                    <a:cubicBezTo>
                      <a:pt x="574" y="129"/>
                      <a:pt x="445" y="0"/>
                      <a:pt x="28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0" name="Google Shape;530;p24"/>
            <p:cNvGrpSpPr/>
            <p:nvPr/>
          </p:nvGrpSpPr>
          <p:grpSpPr>
            <a:xfrm>
              <a:off x="460093" y="2075197"/>
              <a:ext cx="506269" cy="796877"/>
              <a:chOff x="-2134757" y="1014559"/>
              <a:chExt cx="506269" cy="796877"/>
            </a:xfrm>
          </p:grpSpPr>
          <p:sp>
            <p:nvSpPr>
              <p:cNvPr id="531" name="Google Shape;531;p24"/>
              <p:cNvSpPr/>
              <p:nvPr/>
            </p:nvSpPr>
            <p:spPr>
              <a:xfrm rot="5400000">
                <a:off x="-1720646" y="1719279"/>
                <a:ext cx="92556" cy="91758"/>
              </a:xfrm>
              <a:custGeom>
                <a:rect b="b" l="l" r="r" t="t"/>
                <a:pathLst>
                  <a:path extrusionOk="0" h="574" w="579">
                    <a:moveTo>
                      <a:pt x="290" y="121"/>
                    </a:moveTo>
                    <a:cubicBezTo>
                      <a:pt x="379" y="121"/>
                      <a:pt x="453" y="196"/>
                      <a:pt x="453" y="289"/>
                    </a:cubicBezTo>
                    <a:cubicBezTo>
                      <a:pt x="453" y="379"/>
                      <a:pt x="379" y="453"/>
                      <a:pt x="290" y="453"/>
                    </a:cubicBezTo>
                    <a:cubicBezTo>
                      <a:pt x="200" y="453"/>
                      <a:pt x="126" y="379"/>
                      <a:pt x="126" y="289"/>
                    </a:cubicBezTo>
                    <a:cubicBezTo>
                      <a:pt x="126" y="196"/>
                      <a:pt x="200" y="121"/>
                      <a:pt x="290" y="121"/>
                    </a:cubicBezTo>
                    <a:close/>
                    <a:moveTo>
                      <a:pt x="290" y="1"/>
                    </a:moveTo>
                    <a:cubicBezTo>
                      <a:pt x="130" y="1"/>
                      <a:pt x="1" y="129"/>
                      <a:pt x="1" y="289"/>
                    </a:cubicBezTo>
                    <a:cubicBezTo>
                      <a:pt x="1" y="445"/>
                      <a:pt x="130" y="574"/>
                      <a:pt x="290" y="574"/>
                    </a:cubicBezTo>
                    <a:cubicBezTo>
                      <a:pt x="449" y="574"/>
                      <a:pt x="578" y="445"/>
                      <a:pt x="578" y="289"/>
                    </a:cubicBezTo>
                    <a:cubicBezTo>
                      <a:pt x="578" y="129"/>
                      <a:pt x="449" y="1"/>
                      <a:pt x="29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4"/>
              <p:cNvSpPr/>
              <p:nvPr/>
            </p:nvSpPr>
            <p:spPr>
              <a:xfrm rot="5400000">
                <a:off x="-1931258" y="1372631"/>
                <a:ext cx="20142" cy="427139"/>
              </a:xfrm>
              <a:custGeom>
                <a:rect b="b" l="l" r="r" t="t"/>
                <a:pathLst>
                  <a:path extrusionOk="0" h="2672" w="126">
                    <a:moveTo>
                      <a:pt x="1" y="1"/>
                    </a:moveTo>
                    <a:lnTo>
                      <a:pt x="1" y="2672"/>
                    </a:lnTo>
                    <a:lnTo>
                      <a:pt x="126" y="2672"/>
                    </a:lnTo>
                    <a:lnTo>
                      <a:pt x="12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4"/>
              <p:cNvSpPr/>
              <p:nvPr/>
            </p:nvSpPr>
            <p:spPr>
              <a:xfrm rot="5400000">
                <a:off x="-1720566" y="1540321"/>
                <a:ext cx="92396" cy="91758"/>
              </a:xfrm>
              <a:custGeom>
                <a:rect b="b" l="l" r="r" t="t"/>
                <a:pathLst>
                  <a:path extrusionOk="0" h="574" w="578">
                    <a:moveTo>
                      <a:pt x="289" y="121"/>
                    </a:moveTo>
                    <a:cubicBezTo>
                      <a:pt x="379" y="121"/>
                      <a:pt x="453" y="196"/>
                      <a:pt x="453" y="289"/>
                    </a:cubicBezTo>
                    <a:cubicBezTo>
                      <a:pt x="453" y="379"/>
                      <a:pt x="379" y="453"/>
                      <a:pt x="289" y="453"/>
                    </a:cubicBezTo>
                    <a:cubicBezTo>
                      <a:pt x="200" y="453"/>
                      <a:pt x="126" y="379"/>
                      <a:pt x="126" y="289"/>
                    </a:cubicBezTo>
                    <a:cubicBezTo>
                      <a:pt x="126" y="196"/>
                      <a:pt x="200" y="121"/>
                      <a:pt x="289" y="121"/>
                    </a:cubicBezTo>
                    <a:close/>
                    <a:moveTo>
                      <a:pt x="289" y="1"/>
                    </a:moveTo>
                    <a:cubicBezTo>
                      <a:pt x="129" y="1"/>
                      <a:pt x="1" y="129"/>
                      <a:pt x="1" y="289"/>
                    </a:cubicBezTo>
                    <a:cubicBezTo>
                      <a:pt x="1" y="445"/>
                      <a:pt x="129" y="574"/>
                      <a:pt x="289" y="574"/>
                    </a:cubicBezTo>
                    <a:cubicBezTo>
                      <a:pt x="449" y="574"/>
                      <a:pt x="578" y="445"/>
                      <a:pt x="578" y="289"/>
                    </a:cubicBezTo>
                    <a:cubicBezTo>
                      <a:pt x="578" y="129"/>
                      <a:pt x="449" y="1"/>
                      <a:pt x="28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4"/>
              <p:cNvSpPr/>
              <p:nvPr/>
            </p:nvSpPr>
            <p:spPr>
              <a:xfrm rot="5400000">
                <a:off x="-1930939" y="1197270"/>
                <a:ext cx="19502" cy="427139"/>
              </a:xfrm>
              <a:custGeom>
                <a:rect b="b" l="l" r="r" t="t"/>
                <a:pathLst>
                  <a:path extrusionOk="0" h="2672" w="122">
                    <a:moveTo>
                      <a:pt x="0" y="1"/>
                    </a:moveTo>
                    <a:lnTo>
                      <a:pt x="0" y="2672"/>
                    </a:lnTo>
                    <a:lnTo>
                      <a:pt x="121" y="2672"/>
                    </a:lnTo>
                    <a:lnTo>
                      <a:pt x="12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4"/>
              <p:cNvSpPr/>
              <p:nvPr/>
            </p:nvSpPr>
            <p:spPr>
              <a:xfrm rot="5400000">
                <a:off x="-1720326" y="1364881"/>
                <a:ext cx="91917" cy="91758"/>
              </a:xfrm>
              <a:custGeom>
                <a:rect b="b" l="l" r="r" t="t"/>
                <a:pathLst>
                  <a:path extrusionOk="0" h="574" w="575">
                    <a:moveTo>
                      <a:pt x="286" y="121"/>
                    </a:moveTo>
                    <a:cubicBezTo>
                      <a:pt x="379" y="121"/>
                      <a:pt x="453" y="196"/>
                      <a:pt x="453" y="289"/>
                    </a:cubicBezTo>
                    <a:cubicBezTo>
                      <a:pt x="453" y="379"/>
                      <a:pt x="379" y="453"/>
                      <a:pt x="286" y="453"/>
                    </a:cubicBezTo>
                    <a:cubicBezTo>
                      <a:pt x="196" y="453"/>
                      <a:pt x="122" y="379"/>
                      <a:pt x="122" y="289"/>
                    </a:cubicBezTo>
                    <a:cubicBezTo>
                      <a:pt x="122" y="196"/>
                      <a:pt x="196" y="121"/>
                      <a:pt x="286" y="121"/>
                    </a:cubicBezTo>
                    <a:close/>
                    <a:moveTo>
                      <a:pt x="286" y="1"/>
                    </a:moveTo>
                    <a:cubicBezTo>
                      <a:pt x="130" y="1"/>
                      <a:pt x="1" y="129"/>
                      <a:pt x="1" y="289"/>
                    </a:cubicBezTo>
                    <a:cubicBezTo>
                      <a:pt x="1" y="445"/>
                      <a:pt x="130" y="574"/>
                      <a:pt x="286" y="574"/>
                    </a:cubicBezTo>
                    <a:cubicBezTo>
                      <a:pt x="446" y="574"/>
                      <a:pt x="574" y="445"/>
                      <a:pt x="574" y="289"/>
                    </a:cubicBezTo>
                    <a:cubicBezTo>
                      <a:pt x="574" y="129"/>
                      <a:pt x="446" y="1"/>
                      <a:pt x="28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4"/>
              <p:cNvSpPr/>
              <p:nvPr/>
            </p:nvSpPr>
            <p:spPr>
              <a:xfrm rot="5400000">
                <a:off x="-1930939" y="1022069"/>
                <a:ext cx="19502" cy="427139"/>
              </a:xfrm>
              <a:custGeom>
                <a:rect b="b" l="l" r="r" t="t"/>
                <a:pathLst>
                  <a:path extrusionOk="0" h="2672" w="122">
                    <a:moveTo>
                      <a:pt x="0" y="1"/>
                    </a:moveTo>
                    <a:lnTo>
                      <a:pt x="0" y="2672"/>
                    </a:lnTo>
                    <a:lnTo>
                      <a:pt x="121" y="2672"/>
                    </a:lnTo>
                    <a:lnTo>
                      <a:pt x="12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4"/>
              <p:cNvSpPr/>
              <p:nvPr/>
            </p:nvSpPr>
            <p:spPr>
              <a:xfrm rot="5400000">
                <a:off x="-1720246" y="1189120"/>
                <a:ext cx="91757" cy="91758"/>
              </a:xfrm>
              <a:custGeom>
                <a:rect b="b" l="l" r="r" t="t"/>
                <a:pathLst>
                  <a:path extrusionOk="0" h="574" w="574">
                    <a:moveTo>
                      <a:pt x="285" y="121"/>
                    </a:moveTo>
                    <a:cubicBezTo>
                      <a:pt x="379" y="121"/>
                      <a:pt x="453" y="196"/>
                      <a:pt x="453" y="289"/>
                    </a:cubicBezTo>
                    <a:cubicBezTo>
                      <a:pt x="453" y="379"/>
                      <a:pt x="379" y="453"/>
                      <a:pt x="285" y="453"/>
                    </a:cubicBezTo>
                    <a:cubicBezTo>
                      <a:pt x="195" y="453"/>
                      <a:pt x="121" y="379"/>
                      <a:pt x="121" y="289"/>
                    </a:cubicBezTo>
                    <a:cubicBezTo>
                      <a:pt x="121" y="196"/>
                      <a:pt x="195" y="121"/>
                      <a:pt x="285" y="121"/>
                    </a:cubicBezTo>
                    <a:close/>
                    <a:moveTo>
                      <a:pt x="285" y="1"/>
                    </a:moveTo>
                    <a:cubicBezTo>
                      <a:pt x="129" y="1"/>
                      <a:pt x="0" y="129"/>
                      <a:pt x="0" y="289"/>
                    </a:cubicBezTo>
                    <a:cubicBezTo>
                      <a:pt x="0" y="445"/>
                      <a:pt x="129" y="574"/>
                      <a:pt x="285" y="574"/>
                    </a:cubicBezTo>
                    <a:cubicBezTo>
                      <a:pt x="445" y="574"/>
                      <a:pt x="574" y="445"/>
                      <a:pt x="574" y="289"/>
                    </a:cubicBezTo>
                    <a:cubicBezTo>
                      <a:pt x="574" y="129"/>
                      <a:pt x="445" y="1"/>
                      <a:pt x="2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4"/>
              <p:cNvSpPr/>
              <p:nvPr/>
            </p:nvSpPr>
            <p:spPr>
              <a:xfrm rot="5400000">
                <a:off x="-1932537" y="1549750"/>
                <a:ext cx="19502" cy="423942"/>
              </a:xfrm>
              <a:custGeom>
                <a:rect b="b" l="l" r="r" t="t"/>
                <a:pathLst>
                  <a:path extrusionOk="0" h="2652" w="122">
                    <a:moveTo>
                      <a:pt x="1" y="0"/>
                    </a:moveTo>
                    <a:lnTo>
                      <a:pt x="1" y="2652"/>
                    </a:lnTo>
                    <a:lnTo>
                      <a:pt x="122" y="2652"/>
                    </a:lnTo>
                    <a:lnTo>
                      <a:pt x="12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4"/>
              <p:cNvSpPr/>
              <p:nvPr/>
            </p:nvSpPr>
            <p:spPr>
              <a:xfrm rot="5400000">
                <a:off x="-1930939" y="846868"/>
                <a:ext cx="19502" cy="427139"/>
              </a:xfrm>
              <a:custGeom>
                <a:rect b="b" l="l" r="r" t="t"/>
                <a:pathLst>
                  <a:path extrusionOk="0" h="2672" w="122">
                    <a:moveTo>
                      <a:pt x="1" y="1"/>
                    </a:moveTo>
                    <a:lnTo>
                      <a:pt x="1" y="2672"/>
                    </a:lnTo>
                    <a:lnTo>
                      <a:pt x="121" y="2672"/>
                    </a:lnTo>
                    <a:lnTo>
                      <a:pt x="12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4"/>
              <p:cNvSpPr/>
              <p:nvPr/>
            </p:nvSpPr>
            <p:spPr>
              <a:xfrm rot="5400000">
                <a:off x="-1720246" y="1014558"/>
                <a:ext cx="91757" cy="91758"/>
              </a:xfrm>
              <a:custGeom>
                <a:rect b="b" l="l" r="r" t="t"/>
                <a:pathLst>
                  <a:path extrusionOk="0" h="574" w="574">
                    <a:moveTo>
                      <a:pt x="285" y="121"/>
                    </a:moveTo>
                    <a:cubicBezTo>
                      <a:pt x="379" y="121"/>
                      <a:pt x="453" y="196"/>
                      <a:pt x="453" y="289"/>
                    </a:cubicBezTo>
                    <a:cubicBezTo>
                      <a:pt x="453" y="379"/>
                      <a:pt x="379" y="453"/>
                      <a:pt x="285" y="453"/>
                    </a:cubicBezTo>
                    <a:cubicBezTo>
                      <a:pt x="195" y="453"/>
                      <a:pt x="121" y="379"/>
                      <a:pt x="121" y="289"/>
                    </a:cubicBezTo>
                    <a:cubicBezTo>
                      <a:pt x="121" y="196"/>
                      <a:pt x="195" y="121"/>
                      <a:pt x="285" y="121"/>
                    </a:cubicBezTo>
                    <a:close/>
                    <a:moveTo>
                      <a:pt x="285" y="1"/>
                    </a:moveTo>
                    <a:cubicBezTo>
                      <a:pt x="129" y="1"/>
                      <a:pt x="0" y="129"/>
                      <a:pt x="0" y="289"/>
                    </a:cubicBezTo>
                    <a:cubicBezTo>
                      <a:pt x="0" y="445"/>
                      <a:pt x="129" y="574"/>
                      <a:pt x="285" y="574"/>
                    </a:cubicBezTo>
                    <a:cubicBezTo>
                      <a:pt x="445" y="574"/>
                      <a:pt x="574" y="445"/>
                      <a:pt x="574" y="289"/>
                    </a:cubicBezTo>
                    <a:cubicBezTo>
                      <a:pt x="574" y="129"/>
                      <a:pt x="445" y="1"/>
                      <a:pt x="2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1" name="Google Shape;541;p24"/>
            <p:cNvGrpSpPr/>
            <p:nvPr/>
          </p:nvGrpSpPr>
          <p:grpSpPr>
            <a:xfrm>
              <a:off x="194419" y="228192"/>
              <a:ext cx="8765100" cy="4677150"/>
              <a:chOff x="194419" y="228192"/>
              <a:chExt cx="8765100" cy="4677150"/>
            </a:xfrm>
          </p:grpSpPr>
          <p:cxnSp>
            <p:nvCxnSpPr>
              <p:cNvPr id="542" name="Google Shape;542;p24"/>
              <p:cNvCxnSpPr>
                <a:endCxn id="543" idx="4"/>
              </p:cNvCxnSpPr>
              <p:nvPr/>
            </p:nvCxnSpPr>
            <p:spPr>
              <a:xfrm flipH="1">
                <a:off x="457819" y="4904742"/>
                <a:ext cx="8501700" cy="600"/>
              </a:xfrm>
              <a:prstGeom prst="straightConnector1">
                <a:avLst/>
              </a:prstGeom>
              <a:noFill/>
              <a:ln cap="flat" cmpd="sng" w="19050">
                <a:solidFill>
                  <a:schemeClr val="lt2"/>
                </a:solidFill>
                <a:prstDash val="solid"/>
                <a:round/>
                <a:headEnd len="med" w="med" type="none"/>
                <a:tailEnd len="med" w="med" type="none"/>
              </a:ln>
            </p:spPr>
          </p:cxnSp>
          <p:sp>
            <p:nvSpPr>
              <p:cNvPr id="543" name="Google Shape;543;p24"/>
              <p:cNvSpPr/>
              <p:nvPr/>
            </p:nvSpPr>
            <p:spPr>
              <a:xfrm flipH="1">
                <a:off x="194419" y="4378542"/>
                <a:ext cx="526800" cy="5268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44" name="Google Shape;544;p24"/>
              <p:cNvCxnSpPr/>
              <p:nvPr/>
            </p:nvCxnSpPr>
            <p:spPr>
              <a:xfrm>
                <a:off x="458800" y="451375"/>
                <a:ext cx="0" cy="4248000"/>
              </a:xfrm>
              <a:prstGeom prst="straightConnector1">
                <a:avLst/>
              </a:prstGeom>
              <a:noFill/>
              <a:ln cap="flat" cmpd="sng" w="19050">
                <a:solidFill>
                  <a:schemeClr val="lt2"/>
                </a:solidFill>
                <a:prstDash val="solid"/>
                <a:round/>
                <a:headEnd len="med" w="med" type="oval"/>
                <a:tailEnd len="med" w="med" type="oval"/>
              </a:ln>
            </p:spPr>
          </p:cxnSp>
          <p:sp>
            <p:nvSpPr>
              <p:cNvPr id="545" name="Google Shape;545;p24"/>
              <p:cNvSpPr/>
              <p:nvPr/>
            </p:nvSpPr>
            <p:spPr>
              <a:xfrm flipH="1">
                <a:off x="194419" y="228192"/>
                <a:ext cx="526800" cy="5268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46" name="Google Shape;546;p24"/>
              <p:cNvCxnSpPr>
                <a:endCxn id="545" idx="0"/>
              </p:cNvCxnSpPr>
              <p:nvPr/>
            </p:nvCxnSpPr>
            <p:spPr>
              <a:xfrm rot="10800000">
                <a:off x="457819" y="228192"/>
                <a:ext cx="8242500" cy="0"/>
              </a:xfrm>
              <a:prstGeom prst="straightConnector1">
                <a:avLst/>
              </a:prstGeom>
              <a:noFill/>
              <a:ln cap="flat" cmpd="sng" w="19050">
                <a:solidFill>
                  <a:schemeClr val="lt2"/>
                </a:solidFill>
                <a:prstDash val="solid"/>
                <a:round/>
                <a:headEnd len="med" w="med" type="none"/>
                <a:tailEnd len="med" w="med" type="none"/>
              </a:ln>
            </p:spPr>
          </p:cxnSp>
          <p:cxnSp>
            <p:nvCxnSpPr>
              <p:cNvPr id="547" name="Google Shape;547;p24"/>
              <p:cNvCxnSpPr>
                <a:stCxn id="545" idx="6"/>
              </p:cNvCxnSpPr>
              <p:nvPr/>
            </p:nvCxnSpPr>
            <p:spPr>
              <a:xfrm>
                <a:off x="194419" y="491592"/>
                <a:ext cx="0" cy="4150500"/>
              </a:xfrm>
              <a:prstGeom prst="straightConnector1">
                <a:avLst/>
              </a:prstGeom>
              <a:noFill/>
              <a:ln cap="flat" cmpd="sng" w="19050">
                <a:solidFill>
                  <a:schemeClr val="lt2"/>
                </a:solidFill>
                <a:prstDash val="solid"/>
                <a:round/>
                <a:headEnd len="med" w="med" type="none"/>
                <a:tailEnd len="med" w="med" type="none"/>
              </a:ln>
            </p:spPr>
          </p:cxnSp>
          <p:cxnSp>
            <p:nvCxnSpPr>
              <p:cNvPr id="548" name="Google Shape;548;p24"/>
              <p:cNvCxnSpPr/>
              <p:nvPr/>
            </p:nvCxnSpPr>
            <p:spPr>
              <a:xfrm>
                <a:off x="490475" y="491592"/>
                <a:ext cx="924000" cy="0"/>
              </a:xfrm>
              <a:prstGeom prst="straightConnector1">
                <a:avLst/>
              </a:prstGeom>
              <a:noFill/>
              <a:ln cap="flat" cmpd="sng" w="19050">
                <a:solidFill>
                  <a:schemeClr val="lt2"/>
                </a:solidFill>
                <a:prstDash val="solid"/>
                <a:round/>
                <a:headEnd len="med" w="med" type="none"/>
                <a:tailEnd len="med" w="med" type="oval"/>
              </a:ln>
            </p:spPr>
          </p:cxnSp>
        </p:gr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3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Distintas familias como distintos tipos de capital</a:t>
            </a:r>
            <a:endParaRPr/>
          </a:p>
        </p:txBody>
      </p:sp>
      <p:sp>
        <p:nvSpPr>
          <p:cNvPr id="733" name="Google Shape;733;p33"/>
          <p:cNvSpPr txBox="1"/>
          <p:nvPr>
            <p:ph idx="1" type="subTitle"/>
          </p:nvPr>
        </p:nvSpPr>
        <p:spPr>
          <a:xfrm>
            <a:off x="937625" y="2510525"/>
            <a:ext cx="2331600" cy="1501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Dicotomía entre público/privado, burguesía blanca, siglo XIX</a:t>
            </a:r>
            <a:endParaRPr/>
          </a:p>
        </p:txBody>
      </p:sp>
      <p:sp>
        <p:nvSpPr>
          <p:cNvPr id="734" name="Google Shape;734;p33"/>
          <p:cNvSpPr txBox="1"/>
          <p:nvPr>
            <p:ph idx="2" type="subTitle"/>
          </p:nvPr>
        </p:nvSpPr>
        <p:spPr>
          <a:xfrm>
            <a:off x="3484350" y="2510525"/>
            <a:ext cx="2331600" cy="1501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Controlada por instituciones económicas, circa Primera Guerra mundial, rasgos de feminismos</a:t>
            </a:r>
            <a:endParaRPr/>
          </a:p>
        </p:txBody>
      </p:sp>
      <p:sp>
        <p:nvSpPr>
          <p:cNvPr id="735" name="Google Shape;735;p33"/>
          <p:cNvSpPr txBox="1"/>
          <p:nvPr>
            <p:ph idx="3" type="subTitle"/>
          </p:nvPr>
        </p:nvSpPr>
        <p:spPr>
          <a:xfrm>
            <a:off x="6031075" y="2719525"/>
            <a:ext cx="2331600" cy="1501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Ironía de mujer como proveedora, explosión de feminismos, pero explotando el género</a:t>
            </a:r>
            <a:endParaRPr/>
          </a:p>
        </p:txBody>
      </p:sp>
      <p:sp>
        <p:nvSpPr>
          <p:cNvPr id="736" name="Google Shape;736;p33"/>
          <p:cNvSpPr txBox="1"/>
          <p:nvPr>
            <p:ph idx="4" type="subTitle"/>
          </p:nvPr>
        </p:nvSpPr>
        <p:spPr>
          <a:xfrm>
            <a:off x="593975" y="2176813"/>
            <a:ext cx="2764500" cy="379500"/>
          </a:xfrm>
          <a:prstGeom prst="rect">
            <a:avLst/>
          </a:prstGeom>
        </p:spPr>
        <p:txBody>
          <a:bodyPr anchorCtr="0" anchor="b" bIns="91425" lIns="91425" spcFirstLastPara="1" rIns="91425" wrap="square" tIns="91425">
            <a:noAutofit/>
          </a:bodyPr>
          <a:lstStyle/>
          <a:p>
            <a:pPr indent="0" lvl="0" marL="457200" rtl="0" algn="l">
              <a:spcBef>
                <a:spcPts val="0"/>
              </a:spcBef>
              <a:spcAft>
                <a:spcPts val="0"/>
              </a:spcAft>
              <a:buNone/>
            </a:pPr>
            <a:r>
              <a:rPr lang="en"/>
              <a:t>Familia nuclear</a:t>
            </a:r>
            <a:endParaRPr/>
          </a:p>
        </p:txBody>
      </p:sp>
      <p:sp>
        <p:nvSpPr>
          <p:cNvPr id="737" name="Google Shape;737;p33"/>
          <p:cNvSpPr txBox="1"/>
          <p:nvPr>
            <p:ph idx="5" type="subTitle"/>
          </p:nvPr>
        </p:nvSpPr>
        <p:spPr>
          <a:xfrm>
            <a:off x="3484350" y="2200325"/>
            <a:ext cx="2331600" cy="379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Familia Moderna</a:t>
            </a:r>
            <a:endParaRPr/>
          </a:p>
        </p:txBody>
      </p:sp>
      <p:sp>
        <p:nvSpPr>
          <p:cNvPr id="738" name="Google Shape;738;p33"/>
          <p:cNvSpPr txBox="1"/>
          <p:nvPr>
            <p:ph idx="6" type="subTitle"/>
          </p:nvPr>
        </p:nvSpPr>
        <p:spPr>
          <a:xfrm>
            <a:off x="5850475" y="2382000"/>
            <a:ext cx="2764500" cy="379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“Familia” de la “Homework Economy”</a:t>
            </a:r>
            <a:endParaRPr/>
          </a:p>
        </p:txBody>
      </p:sp>
      <p:sp>
        <p:nvSpPr>
          <p:cNvPr id="739" name="Google Shape;739;p33"/>
          <p:cNvSpPr txBox="1"/>
          <p:nvPr/>
        </p:nvSpPr>
        <p:spPr>
          <a:xfrm>
            <a:off x="325100" y="3715400"/>
            <a:ext cx="6687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Open Sans"/>
                <a:ea typeface="Open Sans"/>
                <a:cs typeface="Open Sans"/>
                <a:sym typeface="Open Sans"/>
              </a:rPr>
              <a:t>La privatización económica/laboral </a:t>
            </a:r>
            <a:r>
              <a:rPr lang="en">
                <a:solidFill>
                  <a:schemeClr val="lt2"/>
                </a:solidFill>
                <a:latin typeface="Open Sans"/>
                <a:ea typeface="Open Sans"/>
                <a:cs typeface="Open Sans"/>
                <a:sym typeface="Open Sans"/>
              </a:rPr>
              <a:t>y su utilización de la tecnología </a:t>
            </a:r>
            <a:r>
              <a:rPr lang="en">
                <a:solidFill>
                  <a:schemeClr val="lt1"/>
                </a:solidFill>
                <a:latin typeface="Open Sans"/>
                <a:ea typeface="Open Sans"/>
                <a:cs typeface="Open Sans"/>
                <a:sym typeface="Open Sans"/>
              </a:rPr>
              <a:t>implica la eliminación de la vida pública</a:t>
            </a:r>
            <a:endParaRPr>
              <a:solidFill>
                <a:schemeClr val="lt1"/>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34"/>
          <p:cNvSpPr txBox="1"/>
          <p:nvPr>
            <p:ph idx="6" type="subTitle"/>
          </p:nvPr>
        </p:nvSpPr>
        <p:spPr>
          <a:xfrm>
            <a:off x="925576" y="3365447"/>
            <a:ext cx="3062400" cy="397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2. Necesidad de un “lenguaje único”</a:t>
            </a:r>
            <a:endParaRPr/>
          </a:p>
        </p:txBody>
      </p:sp>
      <p:sp>
        <p:nvSpPr>
          <p:cNvPr id="745" name="Google Shape;745;p3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QUIEBRE</a:t>
            </a:r>
            <a:endParaRPr/>
          </a:p>
        </p:txBody>
      </p:sp>
      <p:sp>
        <p:nvSpPr>
          <p:cNvPr id="746" name="Google Shape;746;p34"/>
          <p:cNvSpPr txBox="1"/>
          <p:nvPr>
            <p:ph idx="1" type="subTitle"/>
          </p:nvPr>
        </p:nvSpPr>
        <p:spPr>
          <a:xfrm>
            <a:off x="925575" y="1825102"/>
            <a:ext cx="3062400" cy="954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Este análisis comienza desde los roles de género, el trabajo, y el rol del desarrollo tecnológico en transformar el orden social</a:t>
            </a:r>
            <a:endParaRPr/>
          </a:p>
        </p:txBody>
      </p:sp>
      <p:sp>
        <p:nvSpPr>
          <p:cNvPr id="747" name="Google Shape;747;p34"/>
          <p:cNvSpPr txBox="1"/>
          <p:nvPr>
            <p:ph idx="2" type="subTitle"/>
          </p:nvPr>
        </p:nvSpPr>
        <p:spPr>
          <a:xfrm>
            <a:off x="5232178" y="1825102"/>
            <a:ext cx="3062400" cy="954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Esto es algo que, por ejemplo, el feminismo radical no toma en cuenta. (irónicamente logra lo que Occidente no puede, igualar a la mujer a su cosificación). TEORÍAS AUTORITARIAS</a:t>
            </a:r>
            <a:endParaRPr/>
          </a:p>
        </p:txBody>
      </p:sp>
      <p:sp>
        <p:nvSpPr>
          <p:cNvPr id="748" name="Google Shape;748;p34"/>
          <p:cNvSpPr txBox="1"/>
          <p:nvPr>
            <p:ph idx="3" type="subTitle"/>
          </p:nvPr>
        </p:nvSpPr>
        <p:spPr>
          <a:xfrm>
            <a:off x="925575" y="3636078"/>
            <a:ext cx="3062400" cy="954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En todas partes (feminismo, marxismo, familia nuclear) aparece esta necesidad, de una unión fabricada que absorbe</a:t>
            </a:r>
            <a:endParaRPr/>
          </a:p>
        </p:txBody>
      </p:sp>
      <p:sp>
        <p:nvSpPr>
          <p:cNvPr id="749" name="Google Shape;749;p34"/>
          <p:cNvSpPr txBox="1"/>
          <p:nvPr>
            <p:ph idx="4" type="subTitle"/>
          </p:nvPr>
        </p:nvSpPr>
        <p:spPr>
          <a:xfrm>
            <a:off x="4845125" y="3464250"/>
            <a:ext cx="3715500" cy="954900"/>
          </a:xfrm>
          <a:prstGeom prst="rect">
            <a:avLst/>
          </a:prstGeom>
        </p:spPr>
        <p:txBody>
          <a:bodyPr anchorCtr="0" anchor="t" bIns="91425" lIns="91425" spcFirstLastPara="1" rIns="91425" wrap="square" tIns="91425">
            <a:noAutofit/>
          </a:bodyPr>
          <a:lstStyle/>
          <a:p>
            <a:pPr indent="-304800" lvl="0" marL="457200" rtl="0" algn="ctr">
              <a:spcBef>
                <a:spcPts val="0"/>
              </a:spcBef>
              <a:spcAft>
                <a:spcPts val="0"/>
              </a:spcAft>
              <a:buSzPts val="1200"/>
              <a:buChar char="-"/>
            </a:pPr>
            <a:r>
              <a:rPr lang="en"/>
              <a:t>El mundo actual NO es considerado natural, por lo que ya no hay vuelta atrás, “no sólo murió el “dios”, sino que también la “diosa””.  “Mujer” está obsoleto (no hay nada natural que nos vincule), “Hombre” está desapareciendo, hace falta un nuevo discurso que lo analice.</a:t>
            </a:r>
            <a:endParaRPr/>
          </a:p>
        </p:txBody>
      </p:sp>
      <p:sp>
        <p:nvSpPr>
          <p:cNvPr id="750" name="Google Shape;750;p34"/>
          <p:cNvSpPr txBox="1"/>
          <p:nvPr>
            <p:ph idx="5" type="subTitle"/>
          </p:nvPr>
        </p:nvSpPr>
        <p:spPr>
          <a:xfrm>
            <a:off x="925576" y="1593975"/>
            <a:ext cx="3062400" cy="397200"/>
          </a:xfrm>
          <a:prstGeom prst="rect">
            <a:avLst/>
          </a:prstGeom>
        </p:spPr>
        <p:txBody>
          <a:bodyPr anchorCtr="0" anchor="b" bIns="91425" lIns="91425" spcFirstLastPara="1" rIns="91425" wrap="square" tIns="91425">
            <a:noAutofit/>
          </a:bodyPr>
          <a:lstStyle/>
          <a:p>
            <a:pPr indent="-381000" lvl="0" marL="457200" rtl="0" algn="ctr">
              <a:spcBef>
                <a:spcPts val="0"/>
              </a:spcBef>
              <a:spcAft>
                <a:spcPts val="0"/>
              </a:spcAft>
              <a:buClr>
                <a:schemeClr val="lt2"/>
              </a:buClr>
              <a:buSzPts val="2400"/>
              <a:buAutoNum type="arabicPeriod"/>
            </a:pPr>
            <a:r>
              <a:rPr lang="en"/>
              <a:t>Bases</a:t>
            </a:r>
            <a:endParaRPr/>
          </a:p>
        </p:txBody>
      </p:sp>
      <p:sp>
        <p:nvSpPr>
          <p:cNvPr id="751" name="Google Shape;751;p34"/>
          <p:cNvSpPr txBox="1"/>
          <p:nvPr>
            <p:ph idx="7" type="subTitle"/>
          </p:nvPr>
        </p:nvSpPr>
        <p:spPr>
          <a:xfrm>
            <a:off x="5232150" y="1490875"/>
            <a:ext cx="3062400" cy="397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3. ¿Y la diferencia?</a:t>
            </a:r>
            <a:endParaRPr/>
          </a:p>
        </p:txBody>
      </p:sp>
      <p:sp>
        <p:nvSpPr>
          <p:cNvPr id="752" name="Google Shape;752;p34"/>
          <p:cNvSpPr txBox="1"/>
          <p:nvPr>
            <p:ph idx="8" type="subTitle"/>
          </p:nvPr>
        </p:nvSpPr>
        <p:spPr>
          <a:xfrm>
            <a:off x="5289450" y="3238872"/>
            <a:ext cx="3062400" cy="397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4. Análsis</a:t>
            </a:r>
            <a:endParaRPr/>
          </a:p>
        </p:txBody>
      </p:sp>
      <p:grpSp>
        <p:nvGrpSpPr>
          <p:cNvPr id="753" name="Google Shape;753;p34"/>
          <p:cNvGrpSpPr/>
          <p:nvPr/>
        </p:nvGrpSpPr>
        <p:grpSpPr>
          <a:xfrm>
            <a:off x="4298883" y="1852075"/>
            <a:ext cx="546233" cy="3047340"/>
            <a:chOff x="4935713" y="1852075"/>
            <a:chExt cx="546233" cy="3047340"/>
          </a:xfrm>
        </p:grpSpPr>
        <p:cxnSp>
          <p:nvCxnSpPr>
            <p:cNvPr id="754" name="Google Shape;754;p34"/>
            <p:cNvCxnSpPr/>
            <p:nvPr/>
          </p:nvCxnSpPr>
          <p:spPr>
            <a:xfrm>
              <a:off x="5073055" y="1852075"/>
              <a:ext cx="0" cy="1958100"/>
            </a:xfrm>
            <a:prstGeom prst="straightConnector1">
              <a:avLst/>
            </a:prstGeom>
            <a:noFill/>
            <a:ln cap="flat" cmpd="sng" w="19050">
              <a:solidFill>
                <a:schemeClr val="lt2"/>
              </a:solidFill>
              <a:prstDash val="solid"/>
              <a:round/>
              <a:headEnd len="med" w="med" type="oval"/>
              <a:tailEnd len="med" w="med" type="none"/>
            </a:ln>
          </p:spPr>
        </p:cxnSp>
        <p:grpSp>
          <p:nvGrpSpPr>
            <p:cNvPr id="755" name="Google Shape;755;p34"/>
            <p:cNvGrpSpPr/>
            <p:nvPr/>
          </p:nvGrpSpPr>
          <p:grpSpPr>
            <a:xfrm>
              <a:off x="4935713" y="2379925"/>
              <a:ext cx="546233" cy="2519490"/>
              <a:chOff x="4935713" y="2379925"/>
              <a:chExt cx="546233" cy="2519490"/>
            </a:xfrm>
          </p:grpSpPr>
          <p:grpSp>
            <p:nvGrpSpPr>
              <p:cNvPr id="756" name="Google Shape;756;p34"/>
              <p:cNvGrpSpPr/>
              <p:nvPr/>
            </p:nvGrpSpPr>
            <p:grpSpPr>
              <a:xfrm>
                <a:off x="4935713" y="3793967"/>
                <a:ext cx="546233" cy="1105449"/>
                <a:chOff x="5157682" y="4321425"/>
                <a:chExt cx="546233" cy="1105449"/>
              </a:xfrm>
            </p:grpSpPr>
            <p:sp>
              <p:nvSpPr>
                <p:cNvPr id="757" name="Google Shape;757;p34"/>
                <p:cNvSpPr/>
                <p:nvPr/>
              </p:nvSpPr>
              <p:spPr>
                <a:xfrm rot="5400000">
                  <a:off x="5157686" y="4321421"/>
                  <a:ext cx="546225" cy="546233"/>
                </a:xfrm>
                <a:custGeom>
                  <a:rect b="b" l="l" r="r" t="t"/>
                  <a:pathLst>
                    <a:path extrusionOk="0" h="3417" w="3417">
                      <a:moveTo>
                        <a:pt x="3296" y="122"/>
                      </a:moveTo>
                      <a:lnTo>
                        <a:pt x="3296" y="3296"/>
                      </a:lnTo>
                      <a:lnTo>
                        <a:pt x="122" y="3296"/>
                      </a:lnTo>
                      <a:lnTo>
                        <a:pt x="122" y="122"/>
                      </a:lnTo>
                      <a:close/>
                      <a:moveTo>
                        <a:pt x="59" y="1"/>
                      </a:moveTo>
                      <a:lnTo>
                        <a:pt x="1" y="59"/>
                      </a:lnTo>
                      <a:lnTo>
                        <a:pt x="1" y="3358"/>
                      </a:lnTo>
                      <a:lnTo>
                        <a:pt x="59" y="3417"/>
                      </a:lnTo>
                      <a:lnTo>
                        <a:pt x="3358" y="3417"/>
                      </a:lnTo>
                      <a:lnTo>
                        <a:pt x="3417" y="3358"/>
                      </a:lnTo>
                      <a:lnTo>
                        <a:pt x="3417" y="59"/>
                      </a:lnTo>
                      <a:lnTo>
                        <a:pt x="3358"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34"/>
                <p:cNvSpPr/>
                <p:nvPr/>
              </p:nvSpPr>
              <p:spPr>
                <a:xfrm rot="5400000">
                  <a:off x="5267024" y="4609162"/>
                  <a:ext cx="19502" cy="229555"/>
                </a:xfrm>
                <a:custGeom>
                  <a:rect b="b" l="l" r="r" t="t"/>
                  <a:pathLst>
                    <a:path extrusionOk="0" h="1436" w="122">
                      <a:moveTo>
                        <a:pt x="1" y="1"/>
                      </a:moveTo>
                      <a:lnTo>
                        <a:pt x="1" y="1436"/>
                      </a:lnTo>
                      <a:lnTo>
                        <a:pt x="121" y="1436"/>
                      </a:lnTo>
                      <a:lnTo>
                        <a:pt x="121"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34"/>
                <p:cNvSpPr/>
                <p:nvPr/>
              </p:nvSpPr>
              <p:spPr>
                <a:xfrm rot="5400000">
                  <a:off x="5501376" y="4281299"/>
                  <a:ext cx="19502" cy="366713"/>
                </a:xfrm>
                <a:custGeom>
                  <a:rect b="b" l="l" r="r" t="t"/>
                  <a:pathLst>
                    <a:path extrusionOk="0" h="2294" w="122">
                      <a:moveTo>
                        <a:pt x="0" y="0"/>
                      </a:moveTo>
                      <a:lnTo>
                        <a:pt x="0" y="2293"/>
                      </a:lnTo>
                      <a:lnTo>
                        <a:pt x="121" y="2293"/>
                      </a:lnTo>
                      <a:lnTo>
                        <a:pt x="121"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34"/>
                <p:cNvSpPr/>
                <p:nvPr/>
              </p:nvSpPr>
              <p:spPr>
                <a:xfrm rot="5400000">
                  <a:off x="5340559" y="4410941"/>
                  <a:ext cx="19502" cy="366713"/>
                </a:xfrm>
                <a:custGeom>
                  <a:rect b="b" l="l" r="r" t="t"/>
                  <a:pathLst>
                    <a:path extrusionOk="0" h="2294" w="122">
                      <a:moveTo>
                        <a:pt x="0" y="0"/>
                      </a:moveTo>
                      <a:lnTo>
                        <a:pt x="0" y="2293"/>
                      </a:lnTo>
                      <a:lnTo>
                        <a:pt x="121" y="2293"/>
                      </a:lnTo>
                      <a:lnTo>
                        <a:pt x="121"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34"/>
                <p:cNvSpPr/>
                <p:nvPr/>
              </p:nvSpPr>
              <p:spPr>
                <a:xfrm rot="5400000">
                  <a:off x="5456537" y="4734410"/>
                  <a:ext cx="227154" cy="19503"/>
                </a:xfrm>
                <a:custGeom>
                  <a:rect b="b" l="l" r="r" t="t"/>
                  <a:pathLst>
                    <a:path extrusionOk="0" h="122" w="1421">
                      <a:moveTo>
                        <a:pt x="1" y="1"/>
                      </a:moveTo>
                      <a:lnTo>
                        <a:pt x="1" y="122"/>
                      </a:lnTo>
                      <a:lnTo>
                        <a:pt x="1420" y="122"/>
                      </a:lnTo>
                      <a:lnTo>
                        <a:pt x="1420"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34"/>
                <p:cNvSpPr/>
                <p:nvPr/>
              </p:nvSpPr>
              <p:spPr>
                <a:xfrm rot="5400000">
                  <a:off x="5242407" y="4370181"/>
                  <a:ext cx="97991" cy="19343"/>
                </a:xfrm>
                <a:custGeom>
                  <a:rect b="b" l="l" r="r" t="t"/>
                  <a:pathLst>
                    <a:path extrusionOk="0" h="121" w="613">
                      <a:moveTo>
                        <a:pt x="0" y="0"/>
                      </a:moveTo>
                      <a:lnTo>
                        <a:pt x="0" y="121"/>
                      </a:lnTo>
                      <a:lnTo>
                        <a:pt x="612" y="121"/>
                      </a:lnTo>
                      <a:lnTo>
                        <a:pt x="612"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34"/>
                <p:cNvSpPr/>
                <p:nvPr/>
              </p:nvSpPr>
              <p:spPr>
                <a:xfrm rot="5400000">
                  <a:off x="5099326" y="5085400"/>
                  <a:ext cx="662799" cy="20150"/>
                </a:xfrm>
                <a:custGeom>
                  <a:rect b="b" l="l" r="r" t="t"/>
                  <a:pathLst>
                    <a:path extrusionOk="0" h="126" w="1939">
                      <a:moveTo>
                        <a:pt x="0" y="1"/>
                      </a:moveTo>
                      <a:lnTo>
                        <a:pt x="0" y="125"/>
                      </a:lnTo>
                      <a:lnTo>
                        <a:pt x="1939" y="125"/>
                      </a:lnTo>
                      <a:lnTo>
                        <a:pt x="1939"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34"/>
                <p:cNvSpPr/>
                <p:nvPr/>
              </p:nvSpPr>
              <p:spPr>
                <a:xfrm rot="5400000">
                  <a:off x="5241768" y="4414939"/>
                  <a:ext cx="99270" cy="99272"/>
                </a:xfrm>
                <a:custGeom>
                  <a:rect b="b" l="l" r="r" t="t"/>
                  <a:pathLst>
                    <a:path extrusionOk="0" h="621" w="621">
                      <a:moveTo>
                        <a:pt x="313" y="121"/>
                      </a:moveTo>
                      <a:cubicBezTo>
                        <a:pt x="414" y="121"/>
                        <a:pt x="500" y="207"/>
                        <a:pt x="500" y="309"/>
                      </a:cubicBezTo>
                      <a:cubicBezTo>
                        <a:pt x="500" y="414"/>
                        <a:pt x="414" y="500"/>
                        <a:pt x="313" y="500"/>
                      </a:cubicBezTo>
                      <a:cubicBezTo>
                        <a:pt x="207" y="500"/>
                        <a:pt x="125" y="414"/>
                        <a:pt x="125" y="309"/>
                      </a:cubicBezTo>
                      <a:cubicBezTo>
                        <a:pt x="125" y="207"/>
                        <a:pt x="207" y="121"/>
                        <a:pt x="313" y="121"/>
                      </a:cubicBezTo>
                      <a:close/>
                      <a:moveTo>
                        <a:pt x="313" y="0"/>
                      </a:moveTo>
                      <a:cubicBezTo>
                        <a:pt x="141" y="0"/>
                        <a:pt x="1" y="141"/>
                        <a:pt x="1" y="309"/>
                      </a:cubicBezTo>
                      <a:cubicBezTo>
                        <a:pt x="1" y="480"/>
                        <a:pt x="141" y="620"/>
                        <a:pt x="313" y="620"/>
                      </a:cubicBezTo>
                      <a:cubicBezTo>
                        <a:pt x="484" y="620"/>
                        <a:pt x="621" y="480"/>
                        <a:pt x="621" y="309"/>
                      </a:cubicBezTo>
                      <a:cubicBezTo>
                        <a:pt x="621" y="141"/>
                        <a:pt x="484" y="0"/>
                        <a:pt x="313"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34"/>
                <p:cNvSpPr/>
                <p:nvPr/>
              </p:nvSpPr>
              <p:spPr>
                <a:xfrm rot="5400000">
                  <a:off x="5520399" y="4544582"/>
                  <a:ext cx="99270" cy="99272"/>
                </a:xfrm>
                <a:custGeom>
                  <a:rect b="b" l="l" r="r" t="t"/>
                  <a:pathLst>
                    <a:path extrusionOk="0" h="621" w="621">
                      <a:moveTo>
                        <a:pt x="313" y="121"/>
                      </a:moveTo>
                      <a:cubicBezTo>
                        <a:pt x="414" y="121"/>
                        <a:pt x="500" y="207"/>
                        <a:pt x="500" y="312"/>
                      </a:cubicBezTo>
                      <a:cubicBezTo>
                        <a:pt x="500" y="414"/>
                        <a:pt x="414" y="499"/>
                        <a:pt x="313" y="499"/>
                      </a:cubicBezTo>
                      <a:cubicBezTo>
                        <a:pt x="207" y="499"/>
                        <a:pt x="126" y="414"/>
                        <a:pt x="126" y="312"/>
                      </a:cubicBezTo>
                      <a:cubicBezTo>
                        <a:pt x="126" y="207"/>
                        <a:pt x="207" y="121"/>
                        <a:pt x="313" y="121"/>
                      </a:cubicBezTo>
                      <a:close/>
                      <a:moveTo>
                        <a:pt x="313" y="0"/>
                      </a:moveTo>
                      <a:cubicBezTo>
                        <a:pt x="141" y="0"/>
                        <a:pt x="1" y="141"/>
                        <a:pt x="1" y="312"/>
                      </a:cubicBezTo>
                      <a:cubicBezTo>
                        <a:pt x="1" y="484"/>
                        <a:pt x="141" y="620"/>
                        <a:pt x="313" y="620"/>
                      </a:cubicBezTo>
                      <a:cubicBezTo>
                        <a:pt x="484" y="620"/>
                        <a:pt x="621" y="484"/>
                        <a:pt x="621" y="312"/>
                      </a:cubicBezTo>
                      <a:cubicBezTo>
                        <a:pt x="621" y="141"/>
                        <a:pt x="484" y="0"/>
                        <a:pt x="313"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34"/>
                <p:cNvSpPr/>
                <p:nvPr/>
              </p:nvSpPr>
              <p:spPr>
                <a:xfrm rot="5400000">
                  <a:off x="5380844" y="4674224"/>
                  <a:ext cx="99270" cy="99272"/>
                </a:xfrm>
                <a:custGeom>
                  <a:rect b="b" l="l" r="r" t="t"/>
                  <a:pathLst>
                    <a:path extrusionOk="0" h="621" w="621">
                      <a:moveTo>
                        <a:pt x="313" y="122"/>
                      </a:moveTo>
                      <a:cubicBezTo>
                        <a:pt x="418" y="122"/>
                        <a:pt x="500" y="204"/>
                        <a:pt x="500" y="309"/>
                      </a:cubicBezTo>
                      <a:cubicBezTo>
                        <a:pt x="500" y="414"/>
                        <a:pt x="418" y="496"/>
                        <a:pt x="313" y="496"/>
                      </a:cubicBezTo>
                      <a:cubicBezTo>
                        <a:pt x="208" y="496"/>
                        <a:pt x="126" y="414"/>
                        <a:pt x="126" y="309"/>
                      </a:cubicBezTo>
                      <a:cubicBezTo>
                        <a:pt x="126" y="204"/>
                        <a:pt x="208" y="122"/>
                        <a:pt x="313" y="122"/>
                      </a:cubicBezTo>
                      <a:close/>
                      <a:moveTo>
                        <a:pt x="313" y="1"/>
                      </a:moveTo>
                      <a:cubicBezTo>
                        <a:pt x="141" y="1"/>
                        <a:pt x="1" y="137"/>
                        <a:pt x="1" y="309"/>
                      </a:cubicBezTo>
                      <a:cubicBezTo>
                        <a:pt x="1" y="480"/>
                        <a:pt x="141" y="621"/>
                        <a:pt x="313" y="621"/>
                      </a:cubicBezTo>
                      <a:cubicBezTo>
                        <a:pt x="484" y="621"/>
                        <a:pt x="621" y="480"/>
                        <a:pt x="621" y="309"/>
                      </a:cubicBezTo>
                      <a:cubicBezTo>
                        <a:pt x="621" y="137"/>
                        <a:pt x="484" y="1"/>
                        <a:pt x="313" y="1"/>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767" name="Google Shape;767;p34"/>
              <p:cNvCxnSpPr/>
              <p:nvPr/>
            </p:nvCxnSpPr>
            <p:spPr>
              <a:xfrm>
                <a:off x="5271804" y="2379925"/>
                <a:ext cx="0" cy="1430100"/>
              </a:xfrm>
              <a:prstGeom prst="straightConnector1">
                <a:avLst/>
              </a:prstGeom>
              <a:noFill/>
              <a:ln cap="flat" cmpd="sng" w="19050">
                <a:solidFill>
                  <a:schemeClr val="lt2"/>
                </a:solidFill>
                <a:prstDash val="solid"/>
                <a:round/>
                <a:headEnd len="med" w="med" type="oval"/>
                <a:tailEnd len="med" w="med" type="none"/>
              </a:ln>
            </p:spPr>
          </p:cxnSp>
        </p:gr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35"/>
          <p:cNvSpPr txBox="1"/>
          <p:nvPr>
            <p:ph type="title"/>
          </p:nvPr>
        </p:nvSpPr>
        <p:spPr>
          <a:xfrm>
            <a:off x="720000" y="3405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Debate tecnológico </a:t>
            </a:r>
            <a:endParaRPr/>
          </a:p>
        </p:txBody>
      </p:sp>
      <p:sp>
        <p:nvSpPr>
          <p:cNvPr id="773" name="Google Shape;773;p35"/>
          <p:cNvSpPr txBox="1"/>
          <p:nvPr>
            <p:ph idx="1" type="subTitle"/>
          </p:nvPr>
        </p:nvSpPr>
        <p:spPr>
          <a:xfrm>
            <a:off x="1259150" y="1710150"/>
            <a:ext cx="7065600" cy="110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600"/>
              <a:t>Antes la máquina NO ERA EL HOMBRE, existía el “fantasma” de la máquina, ahora el hombre no sólo es su herramienta sino que también es la evolución de aquella: MÁQUINAS PEQUEÑAS</a:t>
            </a:r>
            <a:endParaRPr sz="1600"/>
          </a:p>
          <a:p>
            <a:pPr indent="0" lvl="0" marL="0" rtl="0" algn="ctr">
              <a:spcBef>
                <a:spcPts val="0"/>
              </a:spcBef>
              <a:spcAft>
                <a:spcPts val="0"/>
              </a:spcAft>
              <a:buNone/>
            </a:pPr>
            <a:r>
              <a:rPr lang="en" sz="1600">
                <a:solidFill>
                  <a:schemeClr val="lt1"/>
                </a:solidFill>
                <a:latin typeface="DM Sans Black"/>
                <a:ea typeface="DM Sans Black"/>
                <a:cs typeface="DM Sans Black"/>
                <a:sym typeface="DM Sans Black"/>
              </a:rPr>
              <a:t>TEMA CORPORAL</a:t>
            </a:r>
            <a:endParaRPr sz="1600">
              <a:solidFill>
                <a:schemeClr val="lt1"/>
              </a:solidFill>
              <a:latin typeface="DM Sans Black"/>
              <a:ea typeface="DM Sans Black"/>
              <a:cs typeface="DM Sans Black"/>
              <a:sym typeface="DM Sans Black"/>
            </a:endParaRPr>
          </a:p>
          <a:p>
            <a:pPr indent="0" lvl="0" marL="0" rtl="0" algn="ctr">
              <a:spcBef>
                <a:spcPts val="0"/>
              </a:spcBef>
              <a:spcAft>
                <a:spcPts val="0"/>
              </a:spcAft>
              <a:buNone/>
            </a:pPr>
            <a:r>
              <a:t/>
            </a:r>
            <a:endParaRPr sz="1600"/>
          </a:p>
          <a:p>
            <a:pPr indent="0" lvl="0" marL="0" rtl="0" algn="ctr">
              <a:spcBef>
                <a:spcPts val="0"/>
              </a:spcBef>
              <a:spcAft>
                <a:spcPts val="0"/>
              </a:spcAft>
              <a:buNone/>
            </a:pPr>
            <a:r>
              <a:rPr lang="en" sz="1600"/>
              <a:t>¿Si somos la herramienta, también seríamos el producto?</a:t>
            </a:r>
            <a:endParaRPr sz="1600"/>
          </a:p>
          <a:p>
            <a:pPr indent="0" lvl="0" marL="0" rtl="0" algn="ctr">
              <a:spcBef>
                <a:spcPts val="0"/>
              </a:spcBef>
              <a:spcAft>
                <a:spcPts val="0"/>
              </a:spcAft>
              <a:buNone/>
            </a:pPr>
            <a:r>
              <a:rPr lang="en" sz="1600"/>
              <a:t>¿Dónde cae la alienación y la imaginación sobre el resultado en un mundo donde la división humano/máquina es tan diferente?</a:t>
            </a:r>
            <a:endParaRPr sz="1600"/>
          </a:p>
        </p:txBody>
      </p:sp>
      <p:sp>
        <p:nvSpPr>
          <p:cNvPr id="774" name="Google Shape;774;p35"/>
          <p:cNvSpPr txBox="1"/>
          <p:nvPr>
            <p:ph idx="7" type="subTitle"/>
          </p:nvPr>
        </p:nvSpPr>
        <p:spPr>
          <a:xfrm>
            <a:off x="1259150" y="1115500"/>
            <a:ext cx="6949500" cy="653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Antes se podía asegurar donde terminaba la máquina y donde empezaba el hombre, ¿y ahora?</a:t>
            </a:r>
            <a:endParaRPr/>
          </a:p>
        </p:txBody>
      </p:sp>
      <p:sp>
        <p:nvSpPr>
          <p:cNvPr id="775" name="Google Shape;775;p35"/>
          <p:cNvSpPr txBox="1"/>
          <p:nvPr>
            <p:ph idx="13" type="subTitle"/>
          </p:nvPr>
        </p:nvSpPr>
        <p:spPr>
          <a:xfrm>
            <a:off x="1520300" y="3674250"/>
            <a:ext cx="6427200" cy="653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Entonces, se crea el concepto de </a:t>
            </a:r>
            <a:r>
              <a:rPr lang="en">
                <a:solidFill>
                  <a:schemeClr val="lt1"/>
                </a:solidFill>
              </a:rPr>
              <a:t>CYBORG</a:t>
            </a:r>
            <a:endParaRPr>
              <a:solidFill>
                <a:schemeClr val="lt1"/>
              </a:solidFill>
            </a:endParaRPr>
          </a:p>
        </p:txBody>
      </p:sp>
      <p:sp>
        <p:nvSpPr>
          <p:cNvPr id="776" name="Google Shape;776;p35"/>
          <p:cNvSpPr/>
          <p:nvPr/>
        </p:nvSpPr>
        <p:spPr>
          <a:xfrm flipH="1">
            <a:off x="194275" y="4378235"/>
            <a:ext cx="526800" cy="5268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36"/>
          <p:cNvSpPr txBox="1"/>
          <p:nvPr>
            <p:ph idx="6" type="subTitle"/>
          </p:nvPr>
        </p:nvSpPr>
        <p:spPr>
          <a:xfrm>
            <a:off x="925576" y="3918797"/>
            <a:ext cx="3062400" cy="397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2. Metáfora que busca ir más allá de las identidades y lo conocido</a:t>
            </a:r>
            <a:endParaRPr/>
          </a:p>
        </p:txBody>
      </p:sp>
      <p:sp>
        <p:nvSpPr>
          <p:cNvPr id="782" name="Google Shape;782;p3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Cyborg</a:t>
            </a:r>
            <a:endParaRPr/>
          </a:p>
        </p:txBody>
      </p:sp>
      <p:sp>
        <p:nvSpPr>
          <p:cNvPr id="783" name="Google Shape;783;p36"/>
          <p:cNvSpPr txBox="1"/>
          <p:nvPr>
            <p:ph idx="5" type="subTitle"/>
          </p:nvPr>
        </p:nvSpPr>
        <p:spPr>
          <a:xfrm>
            <a:off x="925576" y="2373150"/>
            <a:ext cx="3062400" cy="397200"/>
          </a:xfrm>
          <a:prstGeom prst="rect">
            <a:avLst/>
          </a:prstGeom>
        </p:spPr>
        <p:txBody>
          <a:bodyPr anchorCtr="0" anchor="b" bIns="91425" lIns="91425" spcFirstLastPara="1" rIns="91425" wrap="square" tIns="91425">
            <a:noAutofit/>
          </a:bodyPr>
          <a:lstStyle/>
          <a:p>
            <a:pPr indent="-381000" lvl="0" marL="457200" rtl="0" algn="l">
              <a:spcBef>
                <a:spcPts val="0"/>
              </a:spcBef>
              <a:spcAft>
                <a:spcPts val="0"/>
              </a:spcAft>
              <a:buClr>
                <a:schemeClr val="lt2"/>
              </a:buClr>
              <a:buSzPts val="2400"/>
              <a:buAutoNum type="arabicPeriod"/>
            </a:pPr>
            <a:r>
              <a:rPr lang="en"/>
              <a:t>No es un sujeto, sino que simula las situaciones de las cuales el sujeto es sujeto</a:t>
            </a:r>
            <a:endParaRPr/>
          </a:p>
        </p:txBody>
      </p:sp>
      <p:sp>
        <p:nvSpPr>
          <p:cNvPr id="784" name="Google Shape;784;p36"/>
          <p:cNvSpPr txBox="1"/>
          <p:nvPr>
            <p:ph idx="7" type="subTitle"/>
          </p:nvPr>
        </p:nvSpPr>
        <p:spPr>
          <a:xfrm>
            <a:off x="5232175" y="2138500"/>
            <a:ext cx="3062400" cy="397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3. Es un cuestionamiento existente que se debe aceptar</a:t>
            </a:r>
            <a:endParaRPr/>
          </a:p>
        </p:txBody>
      </p:sp>
      <p:sp>
        <p:nvSpPr>
          <p:cNvPr id="785" name="Google Shape;785;p36"/>
          <p:cNvSpPr txBox="1"/>
          <p:nvPr>
            <p:ph idx="8" type="subTitle"/>
          </p:nvPr>
        </p:nvSpPr>
        <p:spPr>
          <a:xfrm>
            <a:off x="4655850" y="4316000"/>
            <a:ext cx="4307700" cy="397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1900"/>
              <a:t>4. Es una obligación feminista llegar a codificarlos, comprenderlos, ya que todo es transformable y moldeable, así deberíamos vernos también (el Cyborg es post-género)</a:t>
            </a:r>
            <a:endParaRPr sz="1900"/>
          </a:p>
        </p:txBody>
      </p:sp>
      <p:grpSp>
        <p:nvGrpSpPr>
          <p:cNvPr id="786" name="Google Shape;786;p36"/>
          <p:cNvGrpSpPr/>
          <p:nvPr/>
        </p:nvGrpSpPr>
        <p:grpSpPr>
          <a:xfrm>
            <a:off x="4298883" y="1852075"/>
            <a:ext cx="546233" cy="3047340"/>
            <a:chOff x="4935713" y="1852075"/>
            <a:chExt cx="546233" cy="3047340"/>
          </a:xfrm>
        </p:grpSpPr>
        <p:cxnSp>
          <p:nvCxnSpPr>
            <p:cNvPr id="787" name="Google Shape;787;p36"/>
            <p:cNvCxnSpPr/>
            <p:nvPr/>
          </p:nvCxnSpPr>
          <p:spPr>
            <a:xfrm>
              <a:off x="5073055" y="1852075"/>
              <a:ext cx="0" cy="1958100"/>
            </a:xfrm>
            <a:prstGeom prst="straightConnector1">
              <a:avLst/>
            </a:prstGeom>
            <a:noFill/>
            <a:ln cap="flat" cmpd="sng" w="19050">
              <a:solidFill>
                <a:schemeClr val="lt2"/>
              </a:solidFill>
              <a:prstDash val="solid"/>
              <a:round/>
              <a:headEnd len="med" w="med" type="oval"/>
              <a:tailEnd len="med" w="med" type="none"/>
            </a:ln>
          </p:spPr>
        </p:cxnSp>
        <p:grpSp>
          <p:nvGrpSpPr>
            <p:cNvPr id="788" name="Google Shape;788;p36"/>
            <p:cNvGrpSpPr/>
            <p:nvPr/>
          </p:nvGrpSpPr>
          <p:grpSpPr>
            <a:xfrm>
              <a:off x="4935713" y="2379925"/>
              <a:ext cx="546233" cy="2519490"/>
              <a:chOff x="4935713" y="2379925"/>
              <a:chExt cx="546233" cy="2519490"/>
            </a:xfrm>
          </p:grpSpPr>
          <p:grpSp>
            <p:nvGrpSpPr>
              <p:cNvPr id="789" name="Google Shape;789;p36"/>
              <p:cNvGrpSpPr/>
              <p:nvPr/>
            </p:nvGrpSpPr>
            <p:grpSpPr>
              <a:xfrm>
                <a:off x="4935713" y="3793967"/>
                <a:ext cx="546233" cy="1105449"/>
                <a:chOff x="5157682" y="4321425"/>
                <a:chExt cx="546233" cy="1105449"/>
              </a:xfrm>
            </p:grpSpPr>
            <p:sp>
              <p:nvSpPr>
                <p:cNvPr id="790" name="Google Shape;790;p36"/>
                <p:cNvSpPr/>
                <p:nvPr/>
              </p:nvSpPr>
              <p:spPr>
                <a:xfrm rot="5400000">
                  <a:off x="5157686" y="4321421"/>
                  <a:ext cx="546225" cy="546233"/>
                </a:xfrm>
                <a:custGeom>
                  <a:rect b="b" l="l" r="r" t="t"/>
                  <a:pathLst>
                    <a:path extrusionOk="0" h="3417" w="3417">
                      <a:moveTo>
                        <a:pt x="3296" y="122"/>
                      </a:moveTo>
                      <a:lnTo>
                        <a:pt x="3296" y="3296"/>
                      </a:lnTo>
                      <a:lnTo>
                        <a:pt x="122" y="3296"/>
                      </a:lnTo>
                      <a:lnTo>
                        <a:pt x="122" y="122"/>
                      </a:lnTo>
                      <a:close/>
                      <a:moveTo>
                        <a:pt x="59" y="1"/>
                      </a:moveTo>
                      <a:lnTo>
                        <a:pt x="1" y="59"/>
                      </a:lnTo>
                      <a:lnTo>
                        <a:pt x="1" y="3358"/>
                      </a:lnTo>
                      <a:lnTo>
                        <a:pt x="59" y="3417"/>
                      </a:lnTo>
                      <a:lnTo>
                        <a:pt x="3358" y="3417"/>
                      </a:lnTo>
                      <a:lnTo>
                        <a:pt x="3417" y="3358"/>
                      </a:lnTo>
                      <a:lnTo>
                        <a:pt x="3417" y="59"/>
                      </a:lnTo>
                      <a:lnTo>
                        <a:pt x="3358"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36"/>
                <p:cNvSpPr/>
                <p:nvPr/>
              </p:nvSpPr>
              <p:spPr>
                <a:xfrm rot="5400000">
                  <a:off x="5267024" y="4609162"/>
                  <a:ext cx="19502" cy="229555"/>
                </a:xfrm>
                <a:custGeom>
                  <a:rect b="b" l="l" r="r" t="t"/>
                  <a:pathLst>
                    <a:path extrusionOk="0" h="1436" w="122">
                      <a:moveTo>
                        <a:pt x="1" y="1"/>
                      </a:moveTo>
                      <a:lnTo>
                        <a:pt x="1" y="1436"/>
                      </a:lnTo>
                      <a:lnTo>
                        <a:pt x="121" y="1436"/>
                      </a:lnTo>
                      <a:lnTo>
                        <a:pt x="121"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36"/>
                <p:cNvSpPr/>
                <p:nvPr/>
              </p:nvSpPr>
              <p:spPr>
                <a:xfrm rot="5400000">
                  <a:off x="5501376" y="4281299"/>
                  <a:ext cx="19502" cy="366713"/>
                </a:xfrm>
                <a:custGeom>
                  <a:rect b="b" l="l" r="r" t="t"/>
                  <a:pathLst>
                    <a:path extrusionOk="0" h="2294" w="122">
                      <a:moveTo>
                        <a:pt x="0" y="0"/>
                      </a:moveTo>
                      <a:lnTo>
                        <a:pt x="0" y="2293"/>
                      </a:lnTo>
                      <a:lnTo>
                        <a:pt x="121" y="2293"/>
                      </a:lnTo>
                      <a:lnTo>
                        <a:pt x="121"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36"/>
                <p:cNvSpPr/>
                <p:nvPr/>
              </p:nvSpPr>
              <p:spPr>
                <a:xfrm rot="5400000">
                  <a:off x="5340559" y="4410941"/>
                  <a:ext cx="19502" cy="366713"/>
                </a:xfrm>
                <a:custGeom>
                  <a:rect b="b" l="l" r="r" t="t"/>
                  <a:pathLst>
                    <a:path extrusionOk="0" h="2294" w="122">
                      <a:moveTo>
                        <a:pt x="0" y="0"/>
                      </a:moveTo>
                      <a:lnTo>
                        <a:pt x="0" y="2293"/>
                      </a:lnTo>
                      <a:lnTo>
                        <a:pt x="121" y="2293"/>
                      </a:lnTo>
                      <a:lnTo>
                        <a:pt x="121"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36"/>
                <p:cNvSpPr/>
                <p:nvPr/>
              </p:nvSpPr>
              <p:spPr>
                <a:xfrm rot="5400000">
                  <a:off x="5456537" y="4734410"/>
                  <a:ext cx="227154" cy="19503"/>
                </a:xfrm>
                <a:custGeom>
                  <a:rect b="b" l="l" r="r" t="t"/>
                  <a:pathLst>
                    <a:path extrusionOk="0" h="122" w="1421">
                      <a:moveTo>
                        <a:pt x="1" y="1"/>
                      </a:moveTo>
                      <a:lnTo>
                        <a:pt x="1" y="122"/>
                      </a:lnTo>
                      <a:lnTo>
                        <a:pt x="1420" y="122"/>
                      </a:lnTo>
                      <a:lnTo>
                        <a:pt x="1420"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36"/>
                <p:cNvSpPr/>
                <p:nvPr/>
              </p:nvSpPr>
              <p:spPr>
                <a:xfrm rot="5400000">
                  <a:off x="5242407" y="4370181"/>
                  <a:ext cx="97991" cy="19343"/>
                </a:xfrm>
                <a:custGeom>
                  <a:rect b="b" l="l" r="r" t="t"/>
                  <a:pathLst>
                    <a:path extrusionOk="0" h="121" w="613">
                      <a:moveTo>
                        <a:pt x="0" y="0"/>
                      </a:moveTo>
                      <a:lnTo>
                        <a:pt x="0" y="121"/>
                      </a:lnTo>
                      <a:lnTo>
                        <a:pt x="612" y="121"/>
                      </a:lnTo>
                      <a:lnTo>
                        <a:pt x="612"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36"/>
                <p:cNvSpPr/>
                <p:nvPr/>
              </p:nvSpPr>
              <p:spPr>
                <a:xfrm rot="5400000">
                  <a:off x="5099326" y="5085400"/>
                  <a:ext cx="662799" cy="20150"/>
                </a:xfrm>
                <a:custGeom>
                  <a:rect b="b" l="l" r="r" t="t"/>
                  <a:pathLst>
                    <a:path extrusionOk="0" h="126" w="1939">
                      <a:moveTo>
                        <a:pt x="0" y="1"/>
                      </a:moveTo>
                      <a:lnTo>
                        <a:pt x="0" y="125"/>
                      </a:lnTo>
                      <a:lnTo>
                        <a:pt x="1939" y="125"/>
                      </a:lnTo>
                      <a:lnTo>
                        <a:pt x="1939"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36"/>
                <p:cNvSpPr/>
                <p:nvPr/>
              </p:nvSpPr>
              <p:spPr>
                <a:xfrm rot="5400000">
                  <a:off x="5241768" y="4414939"/>
                  <a:ext cx="99270" cy="99272"/>
                </a:xfrm>
                <a:custGeom>
                  <a:rect b="b" l="l" r="r" t="t"/>
                  <a:pathLst>
                    <a:path extrusionOk="0" h="621" w="621">
                      <a:moveTo>
                        <a:pt x="313" y="121"/>
                      </a:moveTo>
                      <a:cubicBezTo>
                        <a:pt x="414" y="121"/>
                        <a:pt x="500" y="207"/>
                        <a:pt x="500" y="309"/>
                      </a:cubicBezTo>
                      <a:cubicBezTo>
                        <a:pt x="500" y="414"/>
                        <a:pt x="414" y="500"/>
                        <a:pt x="313" y="500"/>
                      </a:cubicBezTo>
                      <a:cubicBezTo>
                        <a:pt x="207" y="500"/>
                        <a:pt x="125" y="414"/>
                        <a:pt x="125" y="309"/>
                      </a:cubicBezTo>
                      <a:cubicBezTo>
                        <a:pt x="125" y="207"/>
                        <a:pt x="207" y="121"/>
                        <a:pt x="313" y="121"/>
                      </a:cubicBezTo>
                      <a:close/>
                      <a:moveTo>
                        <a:pt x="313" y="0"/>
                      </a:moveTo>
                      <a:cubicBezTo>
                        <a:pt x="141" y="0"/>
                        <a:pt x="1" y="141"/>
                        <a:pt x="1" y="309"/>
                      </a:cubicBezTo>
                      <a:cubicBezTo>
                        <a:pt x="1" y="480"/>
                        <a:pt x="141" y="620"/>
                        <a:pt x="313" y="620"/>
                      </a:cubicBezTo>
                      <a:cubicBezTo>
                        <a:pt x="484" y="620"/>
                        <a:pt x="621" y="480"/>
                        <a:pt x="621" y="309"/>
                      </a:cubicBezTo>
                      <a:cubicBezTo>
                        <a:pt x="621" y="141"/>
                        <a:pt x="484" y="0"/>
                        <a:pt x="313"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36"/>
                <p:cNvSpPr/>
                <p:nvPr/>
              </p:nvSpPr>
              <p:spPr>
                <a:xfrm rot="5400000">
                  <a:off x="5520399" y="4544582"/>
                  <a:ext cx="99270" cy="99272"/>
                </a:xfrm>
                <a:custGeom>
                  <a:rect b="b" l="l" r="r" t="t"/>
                  <a:pathLst>
                    <a:path extrusionOk="0" h="621" w="621">
                      <a:moveTo>
                        <a:pt x="313" y="121"/>
                      </a:moveTo>
                      <a:cubicBezTo>
                        <a:pt x="414" y="121"/>
                        <a:pt x="500" y="207"/>
                        <a:pt x="500" y="312"/>
                      </a:cubicBezTo>
                      <a:cubicBezTo>
                        <a:pt x="500" y="414"/>
                        <a:pt x="414" y="499"/>
                        <a:pt x="313" y="499"/>
                      </a:cubicBezTo>
                      <a:cubicBezTo>
                        <a:pt x="207" y="499"/>
                        <a:pt x="126" y="414"/>
                        <a:pt x="126" y="312"/>
                      </a:cubicBezTo>
                      <a:cubicBezTo>
                        <a:pt x="126" y="207"/>
                        <a:pt x="207" y="121"/>
                        <a:pt x="313" y="121"/>
                      </a:cubicBezTo>
                      <a:close/>
                      <a:moveTo>
                        <a:pt x="313" y="0"/>
                      </a:moveTo>
                      <a:cubicBezTo>
                        <a:pt x="141" y="0"/>
                        <a:pt x="1" y="141"/>
                        <a:pt x="1" y="312"/>
                      </a:cubicBezTo>
                      <a:cubicBezTo>
                        <a:pt x="1" y="484"/>
                        <a:pt x="141" y="620"/>
                        <a:pt x="313" y="620"/>
                      </a:cubicBezTo>
                      <a:cubicBezTo>
                        <a:pt x="484" y="620"/>
                        <a:pt x="621" y="484"/>
                        <a:pt x="621" y="312"/>
                      </a:cubicBezTo>
                      <a:cubicBezTo>
                        <a:pt x="621" y="141"/>
                        <a:pt x="484" y="0"/>
                        <a:pt x="313"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36"/>
                <p:cNvSpPr/>
                <p:nvPr/>
              </p:nvSpPr>
              <p:spPr>
                <a:xfrm rot="5400000">
                  <a:off x="5380844" y="4674224"/>
                  <a:ext cx="99270" cy="99272"/>
                </a:xfrm>
                <a:custGeom>
                  <a:rect b="b" l="l" r="r" t="t"/>
                  <a:pathLst>
                    <a:path extrusionOk="0" h="621" w="621">
                      <a:moveTo>
                        <a:pt x="313" y="122"/>
                      </a:moveTo>
                      <a:cubicBezTo>
                        <a:pt x="418" y="122"/>
                        <a:pt x="500" y="204"/>
                        <a:pt x="500" y="309"/>
                      </a:cubicBezTo>
                      <a:cubicBezTo>
                        <a:pt x="500" y="414"/>
                        <a:pt x="418" y="496"/>
                        <a:pt x="313" y="496"/>
                      </a:cubicBezTo>
                      <a:cubicBezTo>
                        <a:pt x="208" y="496"/>
                        <a:pt x="126" y="414"/>
                        <a:pt x="126" y="309"/>
                      </a:cubicBezTo>
                      <a:cubicBezTo>
                        <a:pt x="126" y="204"/>
                        <a:pt x="208" y="122"/>
                        <a:pt x="313" y="122"/>
                      </a:cubicBezTo>
                      <a:close/>
                      <a:moveTo>
                        <a:pt x="313" y="1"/>
                      </a:moveTo>
                      <a:cubicBezTo>
                        <a:pt x="141" y="1"/>
                        <a:pt x="1" y="137"/>
                        <a:pt x="1" y="309"/>
                      </a:cubicBezTo>
                      <a:cubicBezTo>
                        <a:pt x="1" y="480"/>
                        <a:pt x="141" y="621"/>
                        <a:pt x="313" y="621"/>
                      </a:cubicBezTo>
                      <a:cubicBezTo>
                        <a:pt x="484" y="621"/>
                        <a:pt x="621" y="480"/>
                        <a:pt x="621" y="309"/>
                      </a:cubicBezTo>
                      <a:cubicBezTo>
                        <a:pt x="621" y="137"/>
                        <a:pt x="484" y="1"/>
                        <a:pt x="313" y="1"/>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800" name="Google Shape;800;p36"/>
              <p:cNvCxnSpPr/>
              <p:nvPr/>
            </p:nvCxnSpPr>
            <p:spPr>
              <a:xfrm>
                <a:off x="5271804" y="2379925"/>
                <a:ext cx="0" cy="1430100"/>
              </a:xfrm>
              <a:prstGeom prst="straightConnector1">
                <a:avLst/>
              </a:prstGeom>
              <a:noFill/>
              <a:ln cap="flat" cmpd="sng" w="19050">
                <a:solidFill>
                  <a:schemeClr val="lt2"/>
                </a:solidFill>
                <a:prstDash val="solid"/>
                <a:round/>
                <a:headEnd len="med" w="med" type="oval"/>
                <a:tailEnd len="med" w="med" type="none"/>
              </a:ln>
            </p:spPr>
          </p:cxnSp>
        </p:gr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3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Las dicotomías de Haraway:</a:t>
            </a:r>
            <a:endParaRPr/>
          </a:p>
        </p:txBody>
      </p:sp>
      <p:sp>
        <p:nvSpPr>
          <p:cNvPr id="806" name="Google Shape;806;p37"/>
          <p:cNvSpPr txBox="1"/>
          <p:nvPr>
            <p:ph idx="1" type="subTitle"/>
          </p:nvPr>
        </p:nvSpPr>
        <p:spPr>
          <a:xfrm>
            <a:off x="720000" y="1071625"/>
            <a:ext cx="7704000" cy="14964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b="1" lang="en"/>
              <a:t>Yo/Otro </a:t>
            </a:r>
            <a:r>
              <a:rPr b="1" lang="en">
                <a:solidFill>
                  <a:schemeClr val="lt2"/>
                </a:solidFill>
              </a:rPr>
              <a:t>(yo soy muy poco, el otro es demasiado: cyborg)</a:t>
            </a:r>
            <a:endParaRPr b="1">
              <a:solidFill>
                <a:schemeClr val="lt2"/>
              </a:solidFill>
            </a:endParaRPr>
          </a:p>
          <a:p>
            <a:pPr indent="-304800" lvl="0" marL="457200" rtl="0" algn="l">
              <a:spcBef>
                <a:spcPts val="0"/>
              </a:spcBef>
              <a:spcAft>
                <a:spcPts val="0"/>
              </a:spcAft>
              <a:buSzPts val="1200"/>
              <a:buChar char="●"/>
            </a:pPr>
            <a:r>
              <a:rPr b="1" lang="en"/>
              <a:t>Mente/Cuerpo</a:t>
            </a:r>
            <a:endParaRPr b="1"/>
          </a:p>
          <a:p>
            <a:pPr indent="-304800" lvl="0" marL="457200" rtl="0" algn="l">
              <a:spcBef>
                <a:spcPts val="0"/>
              </a:spcBef>
              <a:spcAft>
                <a:spcPts val="0"/>
              </a:spcAft>
              <a:buSzPts val="1200"/>
              <a:buChar char="●"/>
            </a:pPr>
            <a:r>
              <a:rPr b="1" lang="en"/>
              <a:t>Cultura/Naturaleza</a:t>
            </a:r>
            <a:endParaRPr b="1"/>
          </a:p>
          <a:p>
            <a:pPr indent="-304800" lvl="0" marL="457200" rtl="0" algn="l">
              <a:spcBef>
                <a:spcPts val="0"/>
              </a:spcBef>
              <a:spcAft>
                <a:spcPts val="0"/>
              </a:spcAft>
              <a:buSzPts val="1200"/>
              <a:buChar char="●"/>
            </a:pPr>
            <a:r>
              <a:rPr b="1" lang="en"/>
              <a:t>Masculino/Femenino</a:t>
            </a:r>
            <a:endParaRPr b="1"/>
          </a:p>
          <a:p>
            <a:pPr indent="-304800" lvl="0" marL="457200" rtl="0" algn="l">
              <a:spcBef>
                <a:spcPts val="0"/>
              </a:spcBef>
              <a:spcAft>
                <a:spcPts val="0"/>
              </a:spcAft>
              <a:buSzPts val="1200"/>
              <a:buChar char="●"/>
            </a:pPr>
            <a:r>
              <a:rPr b="1" lang="en"/>
              <a:t>Civilizado/Primitivo</a:t>
            </a:r>
            <a:endParaRPr b="1"/>
          </a:p>
          <a:p>
            <a:pPr indent="-304800" lvl="0" marL="457200" rtl="0" algn="l">
              <a:spcBef>
                <a:spcPts val="0"/>
              </a:spcBef>
              <a:spcAft>
                <a:spcPts val="0"/>
              </a:spcAft>
              <a:buSzPts val="1200"/>
              <a:buChar char="●"/>
            </a:pPr>
            <a:r>
              <a:rPr b="1" lang="en"/>
              <a:t>Realidad/Apariencia</a:t>
            </a:r>
            <a:endParaRPr b="1"/>
          </a:p>
          <a:p>
            <a:pPr indent="-304800" lvl="0" marL="457200" rtl="0" algn="l">
              <a:spcBef>
                <a:spcPts val="0"/>
              </a:spcBef>
              <a:spcAft>
                <a:spcPts val="0"/>
              </a:spcAft>
              <a:buSzPts val="1200"/>
              <a:buChar char="●"/>
            </a:pPr>
            <a:r>
              <a:rPr b="1" lang="en"/>
              <a:t>Totalidad/Parte</a:t>
            </a:r>
            <a:endParaRPr b="1"/>
          </a:p>
          <a:p>
            <a:pPr indent="-304800" lvl="0" marL="457200" rtl="0" algn="l">
              <a:spcBef>
                <a:spcPts val="0"/>
              </a:spcBef>
              <a:spcAft>
                <a:spcPts val="0"/>
              </a:spcAft>
              <a:buSzPts val="1200"/>
              <a:buChar char="●"/>
            </a:pPr>
            <a:r>
              <a:rPr b="1" lang="en"/>
              <a:t>Agente/Recurso</a:t>
            </a:r>
            <a:endParaRPr b="1"/>
          </a:p>
          <a:p>
            <a:pPr indent="-304800" lvl="0" marL="457200" rtl="0" algn="l">
              <a:spcBef>
                <a:spcPts val="0"/>
              </a:spcBef>
              <a:spcAft>
                <a:spcPts val="0"/>
              </a:spcAft>
              <a:buSzPts val="1200"/>
              <a:buChar char="●"/>
            </a:pPr>
            <a:r>
              <a:rPr b="1" lang="en"/>
              <a:t>Creador/Creado </a:t>
            </a:r>
            <a:r>
              <a:rPr b="1" lang="en">
                <a:solidFill>
                  <a:schemeClr val="lt2"/>
                </a:solidFill>
              </a:rPr>
              <a:t>(con las máquinas ya no se distingue cuál de estos es el hombre y cuál es la máquina)</a:t>
            </a:r>
            <a:endParaRPr b="1">
              <a:solidFill>
                <a:schemeClr val="lt2"/>
              </a:solidFill>
            </a:endParaRPr>
          </a:p>
          <a:p>
            <a:pPr indent="-304800" lvl="0" marL="457200" rtl="0" algn="l">
              <a:spcBef>
                <a:spcPts val="0"/>
              </a:spcBef>
              <a:spcAft>
                <a:spcPts val="0"/>
              </a:spcAft>
              <a:buSzPts val="1200"/>
              <a:buChar char="●"/>
            </a:pPr>
            <a:r>
              <a:rPr b="1" lang="en"/>
              <a:t>Activo/Pasivo</a:t>
            </a:r>
            <a:endParaRPr b="1"/>
          </a:p>
          <a:p>
            <a:pPr indent="-304800" lvl="0" marL="457200" rtl="0" algn="l">
              <a:spcBef>
                <a:spcPts val="0"/>
              </a:spcBef>
              <a:spcAft>
                <a:spcPts val="0"/>
              </a:spcAft>
              <a:buSzPts val="1200"/>
              <a:buChar char="●"/>
            </a:pPr>
            <a:r>
              <a:rPr b="1" lang="en"/>
              <a:t>Correcto/Incorrecto</a:t>
            </a:r>
            <a:endParaRPr b="1"/>
          </a:p>
          <a:p>
            <a:pPr indent="-304800" lvl="0" marL="457200" rtl="0" algn="l">
              <a:spcBef>
                <a:spcPts val="0"/>
              </a:spcBef>
              <a:spcAft>
                <a:spcPts val="0"/>
              </a:spcAft>
              <a:buSzPts val="1200"/>
              <a:buChar char="●"/>
            </a:pPr>
            <a:r>
              <a:rPr b="1" lang="en"/>
              <a:t>Verdad/Ilusión</a:t>
            </a:r>
            <a:endParaRPr b="1"/>
          </a:p>
          <a:p>
            <a:pPr indent="-304800" lvl="0" marL="457200" rtl="0" algn="l">
              <a:spcBef>
                <a:spcPts val="0"/>
              </a:spcBef>
              <a:spcAft>
                <a:spcPts val="0"/>
              </a:spcAft>
              <a:buSzPts val="1200"/>
              <a:buChar char="●"/>
            </a:pPr>
            <a:r>
              <a:rPr b="1" lang="en"/>
              <a:t>Total/parcial</a:t>
            </a:r>
            <a:endParaRPr b="1"/>
          </a:p>
          <a:p>
            <a:pPr indent="-304800" lvl="0" marL="457200" rtl="0" algn="l">
              <a:spcBef>
                <a:spcPts val="0"/>
              </a:spcBef>
              <a:spcAft>
                <a:spcPts val="0"/>
              </a:spcAft>
              <a:buSzPts val="1200"/>
              <a:buChar char="●"/>
            </a:pPr>
            <a:r>
              <a:rPr b="1" lang="en"/>
              <a:t>Dios/hombre</a:t>
            </a:r>
            <a:endParaRPr b="1"/>
          </a:p>
        </p:txBody>
      </p:sp>
      <p:grpSp>
        <p:nvGrpSpPr>
          <p:cNvPr id="807" name="Google Shape;807;p37"/>
          <p:cNvGrpSpPr/>
          <p:nvPr/>
        </p:nvGrpSpPr>
        <p:grpSpPr>
          <a:xfrm>
            <a:off x="4905165" y="3337258"/>
            <a:ext cx="980256" cy="1496287"/>
            <a:chOff x="2436450" y="3083900"/>
            <a:chExt cx="1089900" cy="1663650"/>
          </a:xfrm>
        </p:grpSpPr>
        <p:sp>
          <p:nvSpPr>
            <p:cNvPr id="808" name="Google Shape;808;p37"/>
            <p:cNvSpPr/>
            <p:nvPr/>
          </p:nvSpPr>
          <p:spPr>
            <a:xfrm>
              <a:off x="2436450" y="3083900"/>
              <a:ext cx="1089900" cy="10899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37"/>
            <p:cNvSpPr/>
            <p:nvPr/>
          </p:nvSpPr>
          <p:spPr>
            <a:xfrm>
              <a:off x="2671200" y="3318650"/>
              <a:ext cx="620400" cy="6204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37"/>
            <p:cNvSpPr/>
            <p:nvPr/>
          </p:nvSpPr>
          <p:spPr>
            <a:xfrm flipH="1">
              <a:off x="2553900" y="3201350"/>
              <a:ext cx="855000" cy="855000"/>
            </a:xfrm>
            <a:prstGeom prst="arc">
              <a:avLst>
                <a:gd fmla="val 16200000" name="adj1"/>
                <a:gd fmla="val 5347224" name="adj2"/>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11" name="Google Shape;811;p37"/>
            <p:cNvCxnSpPr>
              <a:stCxn id="810" idx="1"/>
            </p:cNvCxnSpPr>
            <p:nvPr/>
          </p:nvCxnSpPr>
          <p:spPr>
            <a:xfrm>
              <a:off x="2981400" y="3628850"/>
              <a:ext cx="0" cy="1118700"/>
            </a:xfrm>
            <a:prstGeom prst="straightConnector1">
              <a:avLst/>
            </a:prstGeom>
            <a:noFill/>
            <a:ln cap="flat" cmpd="sng" w="19050">
              <a:solidFill>
                <a:schemeClr val="lt2"/>
              </a:solidFill>
              <a:prstDash val="solid"/>
              <a:round/>
              <a:headEnd len="med" w="med" type="oval"/>
              <a:tailEnd len="med" w="med" type="oval"/>
            </a:ln>
          </p:spPr>
        </p:cxn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cxnSp>
        <p:nvCxnSpPr>
          <p:cNvPr id="816" name="Google Shape;816;p38"/>
          <p:cNvCxnSpPr/>
          <p:nvPr/>
        </p:nvCxnSpPr>
        <p:spPr>
          <a:xfrm flipH="1">
            <a:off x="4712400" y="3866325"/>
            <a:ext cx="1500" cy="1032300"/>
          </a:xfrm>
          <a:prstGeom prst="straightConnector1">
            <a:avLst/>
          </a:prstGeom>
          <a:noFill/>
          <a:ln cap="flat" cmpd="sng" w="19050">
            <a:solidFill>
              <a:schemeClr val="lt2"/>
            </a:solidFill>
            <a:prstDash val="solid"/>
            <a:round/>
            <a:headEnd len="med" w="med" type="none"/>
            <a:tailEnd len="med" w="med" type="none"/>
          </a:ln>
        </p:spPr>
      </p:cxnSp>
      <p:sp>
        <p:nvSpPr>
          <p:cNvPr id="817" name="Google Shape;817;p38"/>
          <p:cNvSpPr txBox="1"/>
          <p:nvPr>
            <p:ph type="title"/>
          </p:nvPr>
        </p:nvSpPr>
        <p:spPr>
          <a:xfrm>
            <a:off x="1291150" y="2347013"/>
            <a:ext cx="6576000" cy="891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t>Desafiar las dicotomías: los híbridos raros del Cyborg</a:t>
            </a:r>
            <a:endParaRPr sz="3600"/>
          </a:p>
        </p:txBody>
      </p:sp>
      <p:sp>
        <p:nvSpPr>
          <p:cNvPr id="818" name="Google Shape;818;p38"/>
          <p:cNvSpPr/>
          <p:nvPr/>
        </p:nvSpPr>
        <p:spPr>
          <a:xfrm flipH="1">
            <a:off x="8477344" y="238450"/>
            <a:ext cx="468000" cy="450000"/>
          </a:xfrm>
          <a:prstGeom prst="arc">
            <a:avLst>
              <a:gd fmla="val 10687769" name="adj1"/>
              <a:gd fmla="val 16478511" name="adj2"/>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19" name="Google Shape;819;p38"/>
          <p:cNvCxnSpPr>
            <a:endCxn id="818" idx="2"/>
          </p:cNvCxnSpPr>
          <p:nvPr/>
        </p:nvCxnSpPr>
        <p:spPr>
          <a:xfrm>
            <a:off x="178831" y="239133"/>
            <a:ext cx="8514300" cy="0"/>
          </a:xfrm>
          <a:prstGeom prst="straightConnector1">
            <a:avLst/>
          </a:prstGeom>
          <a:noFill/>
          <a:ln cap="flat" cmpd="sng" w="19050">
            <a:solidFill>
              <a:schemeClr val="lt2"/>
            </a:solidFill>
            <a:prstDash val="solid"/>
            <a:round/>
            <a:headEnd len="med" w="med" type="none"/>
            <a:tailEnd len="med" w="med" type="none"/>
          </a:ln>
        </p:spPr>
      </p:cxnSp>
      <p:grpSp>
        <p:nvGrpSpPr>
          <p:cNvPr id="820" name="Google Shape;820;p38"/>
          <p:cNvGrpSpPr/>
          <p:nvPr/>
        </p:nvGrpSpPr>
        <p:grpSpPr>
          <a:xfrm>
            <a:off x="4298883" y="246925"/>
            <a:ext cx="546233" cy="1460149"/>
            <a:chOff x="4298883" y="3444900"/>
            <a:chExt cx="546233" cy="1460149"/>
          </a:xfrm>
        </p:grpSpPr>
        <p:grpSp>
          <p:nvGrpSpPr>
            <p:cNvPr id="821" name="Google Shape;821;p38"/>
            <p:cNvGrpSpPr/>
            <p:nvPr/>
          </p:nvGrpSpPr>
          <p:grpSpPr>
            <a:xfrm>
              <a:off x="4298883" y="3799600"/>
              <a:ext cx="546233" cy="1105449"/>
              <a:chOff x="5157682" y="4321425"/>
              <a:chExt cx="546233" cy="1105449"/>
            </a:xfrm>
          </p:grpSpPr>
          <p:sp>
            <p:nvSpPr>
              <p:cNvPr id="822" name="Google Shape;822;p38"/>
              <p:cNvSpPr/>
              <p:nvPr/>
            </p:nvSpPr>
            <p:spPr>
              <a:xfrm rot="5400000">
                <a:off x="5157686" y="4321421"/>
                <a:ext cx="546225" cy="546233"/>
              </a:xfrm>
              <a:custGeom>
                <a:rect b="b" l="l" r="r" t="t"/>
                <a:pathLst>
                  <a:path extrusionOk="0" h="3417" w="3417">
                    <a:moveTo>
                      <a:pt x="3296" y="122"/>
                    </a:moveTo>
                    <a:lnTo>
                      <a:pt x="3296" y="3296"/>
                    </a:lnTo>
                    <a:lnTo>
                      <a:pt x="122" y="3296"/>
                    </a:lnTo>
                    <a:lnTo>
                      <a:pt x="122" y="122"/>
                    </a:lnTo>
                    <a:close/>
                    <a:moveTo>
                      <a:pt x="59" y="1"/>
                    </a:moveTo>
                    <a:lnTo>
                      <a:pt x="1" y="59"/>
                    </a:lnTo>
                    <a:lnTo>
                      <a:pt x="1" y="3358"/>
                    </a:lnTo>
                    <a:lnTo>
                      <a:pt x="59" y="3417"/>
                    </a:lnTo>
                    <a:lnTo>
                      <a:pt x="3358" y="3417"/>
                    </a:lnTo>
                    <a:lnTo>
                      <a:pt x="3417" y="3358"/>
                    </a:lnTo>
                    <a:lnTo>
                      <a:pt x="3417" y="59"/>
                    </a:lnTo>
                    <a:lnTo>
                      <a:pt x="3358"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38"/>
              <p:cNvSpPr/>
              <p:nvPr/>
            </p:nvSpPr>
            <p:spPr>
              <a:xfrm rot="5400000">
                <a:off x="5267024" y="4609162"/>
                <a:ext cx="19502" cy="229555"/>
              </a:xfrm>
              <a:custGeom>
                <a:rect b="b" l="l" r="r" t="t"/>
                <a:pathLst>
                  <a:path extrusionOk="0" h="1436" w="122">
                    <a:moveTo>
                      <a:pt x="1" y="1"/>
                    </a:moveTo>
                    <a:lnTo>
                      <a:pt x="1" y="1436"/>
                    </a:lnTo>
                    <a:lnTo>
                      <a:pt x="121" y="1436"/>
                    </a:lnTo>
                    <a:lnTo>
                      <a:pt x="121"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38"/>
              <p:cNvSpPr/>
              <p:nvPr/>
            </p:nvSpPr>
            <p:spPr>
              <a:xfrm rot="5400000">
                <a:off x="5501376" y="4281299"/>
                <a:ext cx="19502" cy="366713"/>
              </a:xfrm>
              <a:custGeom>
                <a:rect b="b" l="l" r="r" t="t"/>
                <a:pathLst>
                  <a:path extrusionOk="0" h="2294" w="122">
                    <a:moveTo>
                      <a:pt x="0" y="0"/>
                    </a:moveTo>
                    <a:lnTo>
                      <a:pt x="0" y="2293"/>
                    </a:lnTo>
                    <a:lnTo>
                      <a:pt x="121" y="2293"/>
                    </a:lnTo>
                    <a:lnTo>
                      <a:pt x="121"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38"/>
              <p:cNvSpPr/>
              <p:nvPr/>
            </p:nvSpPr>
            <p:spPr>
              <a:xfrm rot="5400000">
                <a:off x="5340559" y="4410941"/>
                <a:ext cx="19502" cy="366713"/>
              </a:xfrm>
              <a:custGeom>
                <a:rect b="b" l="l" r="r" t="t"/>
                <a:pathLst>
                  <a:path extrusionOk="0" h="2294" w="122">
                    <a:moveTo>
                      <a:pt x="0" y="0"/>
                    </a:moveTo>
                    <a:lnTo>
                      <a:pt x="0" y="2293"/>
                    </a:lnTo>
                    <a:lnTo>
                      <a:pt x="121" y="2293"/>
                    </a:lnTo>
                    <a:lnTo>
                      <a:pt x="121"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38"/>
              <p:cNvSpPr/>
              <p:nvPr/>
            </p:nvSpPr>
            <p:spPr>
              <a:xfrm rot="5400000">
                <a:off x="5456537" y="4734410"/>
                <a:ext cx="227154" cy="19503"/>
              </a:xfrm>
              <a:custGeom>
                <a:rect b="b" l="l" r="r" t="t"/>
                <a:pathLst>
                  <a:path extrusionOk="0" h="122" w="1421">
                    <a:moveTo>
                      <a:pt x="1" y="1"/>
                    </a:moveTo>
                    <a:lnTo>
                      <a:pt x="1" y="122"/>
                    </a:lnTo>
                    <a:lnTo>
                      <a:pt x="1420" y="122"/>
                    </a:lnTo>
                    <a:lnTo>
                      <a:pt x="1420"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38"/>
              <p:cNvSpPr/>
              <p:nvPr/>
            </p:nvSpPr>
            <p:spPr>
              <a:xfrm rot="5400000">
                <a:off x="5242407" y="4370181"/>
                <a:ext cx="97991" cy="19343"/>
              </a:xfrm>
              <a:custGeom>
                <a:rect b="b" l="l" r="r" t="t"/>
                <a:pathLst>
                  <a:path extrusionOk="0" h="121" w="613">
                    <a:moveTo>
                      <a:pt x="0" y="0"/>
                    </a:moveTo>
                    <a:lnTo>
                      <a:pt x="0" y="121"/>
                    </a:lnTo>
                    <a:lnTo>
                      <a:pt x="612" y="121"/>
                    </a:lnTo>
                    <a:lnTo>
                      <a:pt x="612"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38"/>
              <p:cNvSpPr/>
              <p:nvPr/>
            </p:nvSpPr>
            <p:spPr>
              <a:xfrm rot="5400000">
                <a:off x="5099326" y="5085400"/>
                <a:ext cx="662799" cy="20150"/>
              </a:xfrm>
              <a:custGeom>
                <a:rect b="b" l="l" r="r" t="t"/>
                <a:pathLst>
                  <a:path extrusionOk="0" h="126" w="1939">
                    <a:moveTo>
                      <a:pt x="0" y="1"/>
                    </a:moveTo>
                    <a:lnTo>
                      <a:pt x="0" y="125"/>
                    </a:lnTo>
                    <a:lnTo>
                      <a:pt x="1939" y="125"/>
                    </a:lnTo>
                    <a:lnTo>
                      <a:pt x="1939"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38"/>
              <p:cNvSpPr/>
              <p:nvPr/>
            </p:nvSpPr>
            <p:spPr>
              <a:xfrm rot="5400000">
                <a:off x="5241768" y="4414939"/>
                <a:ext cx="99270" cy="99272"/>
              </a:xfrm>
              <a:custGeom>
                <a:rect b="b" l="l" r="r" t="t"/>
                <a:pathLst>
                  <a:path extrusionOk="0" h="621" w="621">
                    <a:moveTo>
                      <a:pt x="313" y="121"/>
                    </a:moveTo>
                    <a:cubicBezTo>
                      <a:pt x="414" y="121"/>
                      <a:pt x="500" y="207"/>
                      <a:pt x="500" y="309"/>
                    </a:cubicBezTo>
                    <a:cubicBezTo>
                      <a:pt x="500" y="414"/>
                      <a:pt x="414" y="500"/>
                      <a:pt x="313" y="500"/>
                    </a:cubicBezTo>
                    <a:cubicBezTo>
                      <a:pt x="207" y="500"/>
                      <a:pt x="125" y="414"/>
                      <a:pt x="125" y="309"/>
                    </a:cubicBezTo>
                    <a:cubicBezTo>
                      <a:pt x="125" y="207"/>
                      <a:pt x="207" y="121"/>
                      <a:pt x="313" y="121"/>
                    </a:cubicBezTo>
                    <a:close/>
                    <a:moveTo>
                      <a:pt x="313" y="0"/>
                    </a:moveTo>
                    <a:cubicBezTo>
                      <a:pt x="141" y="0"/>
                      <a:pt x="1" y="141"/>
                      <a:pt x="1" y="309"/>
                    </a:cubicBezTo>
                    <a:cubicBezTo>
                      <a:pt x="1" y="480"/>
                      <a:pt x="141" y="620"/>
                      <a:pt x="313" y="620"/>
                    </a:cubicBezTo>
                    <a:cubicBezTo>
                      <a:pt x="484" y="620"/>
                      <a:pt x="621" y="480"/>
                      <a:pt x="621" y="309"/>
                    </a:cubicBezTo>
                    <a:cubicBezTo>
                      <a:pt x="621" y="141"/>
                      <a:pt x="484" y="0"/>
                      <a:pt x="313"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38"/>
              <p:cNvSpPr/>
              <p:nvPr/>
            </p:nvSpPr>
            <p:spPr>
              <a:xfrm rot="5400000">
                <a:off x="5520399" y="4544582"/>
                <a:ext cx="99270" cy="99272"/>
              </a:xfrm>
              <a:custGeom>
                <a:rect b="b" l="l" r="r" t="t"/>
                <a:pathLst>
                  <a:path extrusionOk="0" h="621" w="621">
                    <a:moveTo>
                      <a:pt x="313" y="121"/>
                    </a:moveTo>
                    <a:cubicBezTo>
                      <a:pt x="414" y="121"/>
                      <a:pt x="500" y="207"/>
                      <a:pt x="500" y="312"/>
                    </a:cubicBezTo>
                    <a:cubicBezTo>
                      <a:pt x="500" y="414"/>
                      <a:pt x="414" y="499"/>
                      <a:pt x="313" y="499"/>
                    </a:cubicBezTo>
                    <a:cubicBezTo>
                      <a:pt x="207" y="499"/>
                      <a:pt x="126" y="414"/>
                      <a:pt x="126" y="312"/>
                    </a:cubicBezTo>
                    <a:cubicBezTo>
                      <a:pt x="126" y="207"/>
                      <a:pt x="207" y="121"/>
                      <a:pt x="313" y="121"/>
                    </a:cubicBezTo>
                    <a:close/>
                    <a:moveTo>
                      <a:pt x="313" y="0"/>
                    </a:moveTo>
                    <a:cubicBezTo>
                      <a:pt x="141" y="0"/>
                      <a:pt x="1" y="141"/>
                      <a:pt x="1" y="312"/>
                    </a:cubicBezTo>
                    <a:cubicBezTo>
                      <a:pt x="1" y="484"/>
                      <a:pt x="141" y="620"/>
                      <a:pt x="313" y="620"/>
                    </a:cubicBezTo>
                    <a:cubicBezTo>
                      <a:pt x="484" y="620"/>
                      <a:pt x="621" y="484"/>
                      <a:pt x="621" y="312"/>
                    </a:cubicBezTo>
                    <a:cubicBezTo>
                      <a:pt x="621" y="141"/>
                      <a:pt x="484" y="0"/>
                      <a:pt x="313"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38"/>
              <p:cNvSpPr/>
              <p:nvPr/>
            </p:nvSpPr>
            <p:spPr>
              <a:xfrm rot="5400000">
                <a:off x="5380844" y="4674224"/>
                <a:ext cx="99270" cy="99272"/>
              </a:xfrm>
              <a:custGeom>
                <a:rect b="b" l="l" r="r" t="t"/>
                <a:pathLst>
                  <a:path extrusionOk="0" h="621" w="621">
                    <a:moveTo>
                      <a:pt x="313" y="122"/>
                    </a:moveTo>
                    <a:cubicBezTo>
                      <a:pt x="418" y="122"/>
                      <a:pt x="500" y="204"/>
                      <a:pt x="500" y="309"/>
                    </a:cubicBezTo>
                    <a:cubicBezTo>
                      <a:pt x="500" y="414"/>
                      <a:pt x="418" y="496"/>
                      <a:pt x="313" y="496"/>
                    </a:cubicBezTo>
                    <a:cubicBezTo>
                      <a:pt x="208" y="496"/>
                      <a:pt x="126" y="414"/>
                      <a:pt x="126" y="309"/>
                    </a:cubicBezTo>
                    <a:cubicBezTo>
                      <a:pt x="126" y="204"/>
                      <a:pt x="208" y="122"/>
                      <a:pt x="313" y="122"/>
                    </a:cubicBezTo>
                    <a:close/>
                    <a:moveTo>
                      <a:pt x="313" y="1"/>
                    </a:moveTo>
                    <a:cubicBezTo>
                      <a:pt x="141" y="1"/>
                      <a:pt x="1" y="137"/>
                      <a:pt x="1" y="309"/>
                    </a:cubicBezTo>
                    <a:cubicBezTo>
                      <a:pt x="1" y="480"/>
                      <a:pt x="141" y="621"/>
                      <a:pt x="313" y="621"/>
                    </a:cubicBezTo>
                    <a:cubicBezTo>
                      <a:pt x="484" y="621"/>
                      <a:pt x="621" y="480"/>
                      <a:pt x="621" y="309"/>
                    </a:cubicBezTo>
                    <a:cubicBezTo>
                      <a:pt x="621" y="137"/>
                      <a:pt x="484" y="1"/>
                      <a:pt x="313" y="1"/>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832" name="Google Shape;832;p38"/>
            <p:cNvCxnSpPr/>
            <p:nvPr/>
          </p:nvCxnSpPr>
          <p:spPr>
            <a:xfrm rot="10800000">
              <a:off x="4435275" y="3444900"/>
              <a:ext cx="0" cy="353700"/>
            </a:xfrm>
            <a:prstGeom prst="straightConnector1">
              <a:avLst/>
            </a:prstGeom>
            <a:noFill/>
            <a:ln cap="flat" cmpd="sng" w="19050">
              <a:solidFill>
                <a:schemeClr val="lt2"/>
              </a:solidFill>
              <a:prstDash val="solid"/>
              <a:round/>
              <a:headEnd len="med" w="med" type="none"/>
              <a:tailEnd len="med" w="med" type="none"/>
            </a:ln>
          </p:spPr>
        </p:cxnSp>
        <p:cxnSp>
          <p:nvCxnSpPr>
            <p:cNvPr id="833" name="Google Shape;833;p38"/>
            <p:cNvCxnSpPr/>
            <p:nvPr/>
          </p:nvCxnSpPr>
          <p:spPr>
            <a:xfrm rot="10800000">
              <a:off x="4709300" y="4328175"/>
              <a:ext cx="0" cy="572100"/>
            </a:xfrm>
            <a:prstGeom prst="straightConnector1">
              <a:avLst/>
            </a:prstGeom>
            <a:noFill/>
            <a:ln cap="flat" cmpd="sng" w="19050">
              <a:solidFill>
                <a:schemeClr val="lt2"/>
              </a:solidFill>
              <a:prstDash val="solid"/>
              <a:round/>
              <a:headEnd len="med" w="med" type="none"/>
              <a:tailEnd len="med" w="med" type="none"/>
            </a:ln>
          </p:spPr>
        </p:cxnSp>
      </p:grpSp>
      <p:cxnSp>
        <p:nvCxnSpPr>
          <p:cNvPr id="834" name="Google Shape;834;p38"/>
          <p:cNvCxnSpPr/>
          <p:nvPr/>
        </p:nvCxnSpPr>
        <p:spPr>
          <a:xfrm flipH="1">
            <a:off x="4572100" y="3877950"/>
            <a:ext cx="14100" cy="1028100"/>
          </a:xfrm>
          <a:prstGeom prst="straightConnector1">
            <a:avLst/>
          </a:prstGeom>
          <a:noFill/>
          <a:ln cap="flat" cmpd="sng" w="19050">
            <a:solidFill>
              <a:schemeClr val="lt2"/>
            </a:solidFill>
            <a:prstDash val="solid"/>
            <a:round/>
            <a:headEnd len="med" w="med" type="none"/>
            <a:tailEnd len="med" w="med" type="none"/>
          </a:ln>
        </p:spPr>
      </p:cxnSp>
      <p:grpSp>
        <p:nvGrpSpPr>
          <p:cNvPr id="835" name="Google Shape;835;p38"/>
          <p:cNvGrpSpPr/>
          <p:nvPr/>
        </p:nvGrpSpPr>
        <p:grpSpPr>
          <a:xfrm>
            <a:off x="360254" y="382987"/>
            <a:ext cx="706696" cy="313023"/>
            <a:chOff x="5656175" y="1470392"/>
            <a:chExt cx="134447" cy="59552"/>
          </a:xfrm>
        </p:grpSpPr>
        <p:sp>
          <p:nvSpPr>
            <p:cNvPr id="836" name="Google Shape;836;p38"/>
            <p:cNvSpPr/>
            <p:nvPr/>
          </p:nvSpPr>
          <p:spPr>
            <a:xfrm>
              <a:off x="5656175" y="1476875"/>
              <a:ext cx="84950" cy="50325"/>
            </a:xfrm>
            <a:custGeom>
              <a:rect b="b" l="l" r="r" t="t"/>
              <a:pathLst>
                <a:path extrusionOk="0" h="2013" w="3398">
                  <a:moveTo>
                    <a:pt x="1919" y="90"/>
                  </a:moveTo>
                  <a:cubicBezTo>
                    <a:pt x="1857" y="28"/>
                    <a:pt x="1779" y="1"/>
                    <a:pt x="1697" y="1"/>
                  </a:cubicBezTo>
                  <a:cubicBezTo>
                    <a:pt x="1619" y="1"/>
                    <a:pt x="1537" y="28"/>
                    <a:pt x="1475" y="90"/>
                  </a:cubicBezTo>
                  <a:lnTo>
                    <a:pt x="121" y="1443"/>
                  </a:lnTo>
                  <a:cubicBezTo>
                    <a:pt x="1" y="1568"/>
                    <a:pt x="1" y="1767"/>
                    <a:pt x="121" y="1888"/>
                  </a:cubicBezTo>
                  <a:cubicBezTo>
                    <a:pt x="242" y="2013"/>
                    <a:pt x="441" y="2013"/>
                    <a:pt x="566" y="1888"/>
                  </a:cubicBezTo>
                  <a:lnTo>
                    <a:pt x="1697" y="757"/>
                  </a:lnTo>
                  <a:lnTo>
                    <a:pt x="2832" y="1888"/>
                  </a:lnTo>
                  <a:cubicBezTo>
                    <a:pt x="2953" y="2013"/>
                    <a:pt x="3151" y="2013"/>
                    <a:pt x="3272" y="1888"/>
                  </a:cubicBezTo>
                  <a:cubicBezTo>
                    <a:pt x="3397" y="1767"/>
                    <a:pt x="3397" y="1568"/>
                    <a:pt x="3272" y="1443"/>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38"/>
            <p:cNvSpPr/>
            <p:nvPr/>
          </p:nvSpPr>
          <p:spPr>
            <a:xfrm rot="2700000">
              <a:off x="5739606" y="1479303"/>
              <a:ext cx="42485" cy="41730"/>
            </a:xfrm>
            <a:custGeom>
              <a:rect b="b" l="l" r="r" t="t"/>
              <a:pathLst>
                <a:path extrusionOk="0" h="2044" w="2044">
                  <a:moveTo>
                    <a:pt x="1923" y="1474"/>
                  </a:moveTo>
                  <a:lnTo>
                    <a:pt x="570" y="121"/>
                  </a:lnTo>
                  <a:cubicBezTo>
                    <a:pt x="445" y="0"/>
                    <a:pt x="246" y="0"/>
                    <a:pt x="125" y="121"/>
                  </a:cubicBezTo>
                  <a:lnTo>
                    <a:pt x="125" y="121"/>
                  </a:lnTo>
                  <a:cubicBezTo>
                    <a:pt x="0" y="246"/>
                    <a:pt x="0" y="445"/>
                    <a:pt x="125" y="566"/>
                  </a:cubicBezTo>
                  <a:lnTo>
                    <a:pt x="1478" y="1919"/>
                  </a:lnTo>
                  <a:cubicBezTo>
                    <a:pt x="1599" y="2044"/>
                    <a:pt x="1798" y="2044"/>
                    <a:pt x="1923" y="1919"/>
                  </a:cubicBezTo>
                  <a:cubicBezTo>
                    <a:pt x="2044" y="1798"/>
                    <a:pt x="2044" y="1599"/>
                    <a:pt x="1923" y="147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39"/>
          <p:cNvSpPr txBox="1"/>
          <p:nvPr>
            <p:ph type="title"/>
          </p:nvPr>
        </p:nvSpPr>
        <p:spPr>
          <a:xfrm>
            <a:off x="1291150" y="2347013"/>
            <a:ext cx="6576000" cy="891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800"/>
              <a:t>“Un cyborg no reconocería el Jardín del Edén; no está hecho de barro y no sueña con regresar al polvo”</a:t>
            </a:r>
            <a:endParaRPr sz="2800"/>
          </a:p>
        </p:txBody>
      </p:sp>
      <p:sp>
        <p:nvSpPr>
          <p:cNvPr id="843" name="Google Shape;843;p39"/>
          <p:cNvSpPr/>
          <p:nvPr/>
        </p:nvSpPr>
        <p:spPr>
          <a:xfrm flipH="1">
            <a:off x="8477344" y="238450"/>
            <a:ext cx="468000" cy="450000"/>
          </a:xfrm>
          <a:prstGeom prst="arc">
            <a:avLst>
              <a:gd fmla="val 10687769" name="adj1"/>
              <a:gd fmla="val 16478511" name="adj2"/>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44" name="Google Shape;844;p39"/>
          <p:cNvCxnSpPr>
            <a:endCxn id="843" idx="2"/>
          </p:cNvCxnSpPr>
          <p:nvPr/>
        </p:nvCxnSpPr>
        <p:spPr>
          <a:xfrm>
            <a:off x="178831" y="239133"/>
            <a:ext cx="8514300" cy="0"/>
          </a:xfrm>
          <a:prstGeom prst="straightConnector1">
            <a:avLst/>
          </a:prstGeom>
          <a:noFill/>
          <a:ln cap="flat" cmpd="sng" w="19050">
            <a:solidFill>
              <a:schemeClr val="lt2"/>
            </a:solidFill>
            <a:prstDash val="solid"/>
            <a:round/>
            <a:headEnd len="med" w="med" type="none"/>
            <a:tailEnd len="med" w="med" type="none"/>
          </a:ln>
        </p:spPr>
      </p:cxnSp>
      <p:grpSp>
        <p:nvGrpSpPr>
          <p:cNvPr id="845" name="Google Shape;845;p39"/>
          <p:cNvGrpSpPr/>
          <p:nvPr/>
        </p:nvGrpSpPr>
        <p:grpSpPr>
          <a:xfrm>
            <a:off x="4298883" y="246925"/>
            <a:ext cx="546233" cy="1460149"/>
            <a:chOff x="4298883" y="3444900"/>
            <a:chExt cx="546233" cy="1460149"/>
          </a:xfrm>
        </p:grpSpPr>
        <p:grpSp>
          <p:nvGrpSpPr>
            <p:cNvPr id="846" name="Google Shape;846;p39"/>
            <p:cNvGrpSpPr/>
            <p:nvPr/>
          </p:nvGrpSpPr>
          <p:grpSpPr>
            <a:xfrm>
              <a:off x="4298883" y="3799600"/>
              <a:ext cx="546233" cy="1105449"/>
              <a:chOff x="5157682" y="4321425"/>
              <a:chExt cx="546233" cy="1105449"/>
            </a:xfrm>
          </p:grpSpPr>
          <p:sp>
            <p:nvSpPr>
              <p:cNvPr id="847" name="Google Shape;847;p39"/>
              <p:cNvSpPr/>
              <p:nvPr/>
            </p:nvSpPr>
            <p:spPr>
              <a:xfrm rot="5400000">
                <a:off x="5157686" y="4321421"/>
                <a:ext cx="546225" cy="546233"/>
              </a:xfrm>
              <a:custGeom>
                <a:rect b="b" l="l" r="r" t="t"/>
                <a:pathLst>
                  <a:path extrusionOk="0" h="3417" w="3417">
                    <a:moveTo>
                      <a:pt x="3296" y="122"/>
                    </a:moveTo>
                    <a:lnTo>
                      <a:pt x="3296" y="3296"/>
                    </a:lnTo>
                    <a:lnTo>
                      <a:pt x="122" y="3296"/>
                    </a:lnTo>
                    <a:lnTo>
                      <a:pt x="122" y="122"/>
                    </a:lnTo>
                    <a:close/>
                    <a:moveTo>
                      <a:pt x="59" y="1"/>
                    </a:moveTo>
                    <a:lnTo>
                      <a:pt x="1" y="59"/>
                    </a:lnTo>
                    <a:lnTo>
                      <a:pt x="1" y="3358"/>
                    </a:lnTo>
                    <a:lnTo>
                      <a:pt x="59" y="3417"/>
                    </a:lnTo>
                    <a:lnTo>
                      <a:pt x="3358" y="3417"/>
                    </a:lnTo>
                    <a:lnTo>
                      <a:pt x="3417" y="3358"/>
                    </a:lnTo>
                    <a:lnTo>
                      <a:pt x="3417" y="59"/>
                    </a:lnTo>
                    <a:lnTo>
                      <a:pt x="3358"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39"/>
              <p:cNvSpPr/>
              <p:nvPr/>
            </p:nvSpPr>
            <p:spPr>
              <a:xfrm rot="5400000">
                <a:off x="5267024" y="4609162"/>
                <a:ext cx="19502" cy="229555"/>
              </a:xfrm>
              <a:custGeom>
                <a:rect b="b" l="l" r="r" t="t"/>
                <a:pathLst>
                  <a:path extrusionOk="0" h="1436" w="122">
                    <a:moveTo>
                      <a:pt x="1" y="1"/>
                    </a:moveTo>
                    <a:lnTo>
                      <a:pt x="1" y="1436"/>
                    </a:lnTo>
                    <a:lnTo>
                      <a:pt x="121" y="1436"/>
                    </a:lnTo>
                    <a:lnTo>
                      <a:pt x="121"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39"/>
              <p:cNvSpPr/>
              <p:nvPr/>
            </p:nvSpPr>
            <p:spPr>
              <a:xfrm rot="5400000">
                <a:off x="5501376" y="4281299"/>
                <a:ext cx="19502" cy="366713"/>
              </a:xfrm>
              <a:custGeom>
                <a:rect b="b" l="l" r="r" t="t"/>
                <a:pathLst>
                  <a:path extrusionOk="0" h="2294" w="122">
                    <a:moveTo>
                      <a:pt x="0" y="0"/>
                    </a:moveTo>
                    <a:lnTo>
                      <a:pt x="0" y="2293"/>
                    </a:lnTo>
                    <a:lnTo>
                      <a:pt x="121" y="2293"/>
                    </a:lnTo>
                    <a:lnTo>
                      <a:pt x="121"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39"/>
              <p:cNvSpPr/>
              <p:nvPr/>
            </p:nvSpPr>
            <p:spPr>
              <a:xfrm rot="5400000">
                <a:off x="5340559" y="4410941"/>
                <a:ext cx="19502" cy="366713"/>
              </a:xfrm>
              <a:custGeom>
                <a:rect b="b" l="l" r="r" t="t"/>
                <a:pathLst>
                  <a:path extrusionOk="0" h="2294" w="122">
                    <a:moveTo>
                      <a:pt x="0" y="0"/>
                    </a:moveTo>
                    <a:lnTo>
                      <a:pt x="0" y="2293"/>
                    </a:lnTo>
                    <a:lnTo>
                      <a:pt x="121" y="2293"/>
                    </a:lnTo>
                    <a:lnTo>
                      <a:pt x="121"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39"/>
              <p:cNvSpPr/>
              <p:nvPr/>
            </p:nvSpPr>
            <p:spPr>
              <a:xfrm rot="5400000">
                <a:off x="5456537" y="4734410"/>
                <a:ext cx="227154" cy="19503"/>
              </a:xfrm>
              <a:custGeom>
                <a:rect b="b" l="l" r="r" t="t"/>
                <a:pathLst>
                  <a:path extrusionOk="0" h="122" w="1421">
                    <a:moveTo>
                      <a:pt x="1" y="1"/>
                    </a:moveTo>
                    <a:lnTo>
                      <a:pt x="1" y="122"/>
                    </a:lnTo>
                    <a:lnTo>
                      <a:pt x="1420" y="122"/>
                    </a:lnTo>
                    <a:lnTo>
                      <a:pt x="1420"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39"/>
              <p:cNvSpPr/>
              <p:nvPr/>
            </p:nvSpPr>
            <p:spPr>
              <a:xfrm rot="5400000">
                <a:off x="5242407" y="4370181"/>
                <a:ext cx="97991" cy="19343"/>
              </a:xfrm>
              <a:custGeom>
                <a:rect b="b" l="l" r="r" t="t"/>
                <a:pathLst>
                  <a:path extrusionOk="0" h="121" w="613">
                    <a:moveTo>
                      <a:pt x="0" y="0"/>
                    </a:moveTo>
                    <a:lnTo>
                      <a:pt x="0" y="121"/>
                    </a:lnTo>
                    <a:lnTo>
                      <a:pt x="612" y="121"/>
                    </a:lnTo>
                    <a:lnTo>
                      <a:pt x="612"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39"/>
              <p:cNvSpPr/>
              <p:nvPr/>
            </p:nvSpPr>
            <p:spPr>
              <a:xfrm rot="5400000">
                <a:off x="5099326" y="5085400"/>
                <a:ext cx="662799" cy="20150"/>
              </a:xfrm>
              <a:custGeom>
                <a:rect b="b" l="l" r="r" t="t"/>
                <a:pathLst>
                  <a:path extrusionOk="0" h="126" w="1939">
                    <a:moveTo>
                      <a:pt x="0" y="1"/>
                    </a:moveTo>
                    <a:lnTo>
                      <a:pt x="0" y="125"/>
                    </a:lnTo>
                    <a:lnTo>
                      <a:pt x="1939" y="125"/>
                    </a:lnTo>
                    <a:lnTo>
                      <a:pt x="1939"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39"/>
              <p:cNvSpPr/>
              <p:nvPr/>
            </p:nvSpPr>
            <p:spPr>
              <a:xfrm rot="5400000">
                <a:off x="5241768" y="4414939"/>
                <a:ext cx="99270" cy="99272"/>
              </a:xfrm>
              <a:custGeom>
                <a:rect b="b" l="l" r="r" t="t"/>
                <a:pathLst>
                  <a:path extrusionOk="0" h="621" w="621">
                    <a:moveTo>
                      <a:pt x="313" y="121"/>
                    </a:moveTo>
                    <a:cubicBezTo>
                      <a:pt x="414" y="121"/>
                      <a:pt x="500" y="207"/>
                      <a:pt x="500" y="309"/>
                    </a:cubicBezTo>
                    <a:cubicBezTo>
                      <a:pt x="500" y="414"/>
                      <a:pt x="414" y="500"/>
                      <a:pt x="313" y="500"/>
                    </a:cubicBezTo>
                    <a:cubicBezTo>
                      <a:pt x="207" y="500"/>
                      <a:pt x="125" y="414"/>
                      <a:pt x="125" y="309"/>
                    </a:cubicBezTo>
                    <a:cubicBezTo>
                      <a:pt x="125" y="207"/>
                      <a:pt x="207" y="121"/>
                      <a:pt x="313" y="121"/>
                    </a:cubicBezTo>
                    <a:close/>
                    <a:moveTo>
                      <a:pt x="313" y="0"/>
                    </a:moveTo>
                    <a:cubicBezTo>
                      <a:pt x="141" y="0"/>
                      <a:pt x="1" y="141"/>
                      <a:pt x="1" y="309"/>
                    </a:cubicBezTo>
                    <a:cubicBezTo>
                      <a:pt x="1" y="480"/>
                      <a:pt x="141" y="620"/>
                      <a:pt x="313" y="620"/>
                    </a:cubicBezTo>
                    <a:cubicBezTo>
                      <a:pt x="484" y="620"/>
                      <a:pt x="621" y="480"/>
                      <a:pt x="621" y="309"/>
                    </a:cubicBezTo>
                    <a:cubicBezTo>
                      <a:pt x="621" y="141"/>
                      <a:pt x="484" y="0"/>
                      <a:pt x="313"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39"/>
              <p:cNvSpPr/>
              <p:nvPr/>
            </p:nvSpPr>
            <p:spPr>
              <a:xfrm rot="5400000">
                <a:off x="5520399" y="4544582"/>
                <a:ext cx="99270" cy="99272"/>
              </a:xfrm>
              <a:custGeom>
                <a:rect b="b" l="l" r="r" t="t"/>
                <a:pathLst>
                  <a:path extrusionOk="0" h="621" w="621">
                    <a:moveTo>
                      <a:pt x="313" y="121"/>
                    </a:moveTo>
                    <a:cubicBezTo>
                      <a:pt x="414" y="121"/>
                      <a:pt x="500" y="207"/>
                      <a:pt x="500" y="312"/>
                    </a:cubicBezTo>
                    <a:cubicBezTo>
                      <a:pt x="500" y="414"/>
                      <a:pt x="414" y="499"/>
                      <a:pt x="313" y="499"/>
                    </a:cubicBezTo>
                    <a:cubicBezTo>
                      <a:pt x="207" y="499"/>
                      <a:pt x="126" y="414"/>
                      <a:pt x="126" y="312"/>
                    </a:cubicBezTo>
                    <a:cubicBezTo>
                      <a:pt x="126" y="207"/>
                      <a:pt x="207" y="121"/>
                      <a:pt x="313" y="121"/>
                    </a:cubicBezTo>
                    <a:close/>
                    <a:moveTo>
                      <a:pt x="313" y="0"/>
                    </a:moveTo>
                    <a:cubicBezTo>
                      <a:pt x="141" y="0"/>
                      <a:pt x="1" y="141"/>
                      <a:pt x="1" y="312"/>
                    </a:cubicBezTo>
                    <a:cubicBezTo>
                      <a:pt x="1" y="484"/>
                      <a:pt x="141" y="620"/>
                      <a:pt x="313" y="620"/>
                    </a:cubicBezTo>
                    <a:cubicBezTo>
                      <a:pt x="484" y="620"/>
                      <a:pt x="621" y="484"/>
                      <a:pt x="621" y="312"/>
                    </a:cubicBezTo>
                    <a:cubicBezTo>
                      <a:pt x="621" y="141"/>
                      <a:pt x="484" y="0"/>
                      <a:pt x="313"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39"/>
              <p:cNvSpPr/>
              <p:nvPr/>
            </p:nvSpPr>
            <p:spPr>
              <a:xfrm rot="5400000">
                <a:off x="5380844" y="4674224"/>
                <a:ext cx="99270" cy="99272"/>
              </a:xfrm>
              <a:custGeom>
                <a:rect b="b" l="l" r="r" t="t"/>
                <a:pathLst>
                  <a:path extrusionOk="0" h="621" w="621">
                    <a:moveTo>
                      <a:pt x="313" y="122"/>
                    </a:moveTo>
                    <a:cubicBezTo>
                      <a:pt x="418" y="122"/>
                      <a:pt x="500" y="204"/>
                      <a:pt x="500" y="309"/>
                    </a:cubicBezTo>
                    <a:cubicBezTo>
                      <a:pt x="500" y="414"/>
                      <a:pt x="418" y="496"/>
                      <a:pt x="313" y="496"/>
                    </a:cubicBezTo>
                    <a:cubicBezTo>
                      <a:pt x="208" y="496"/>
                      <a:pt x="126" y="414"/>
                      <a:pt x="126" y="309"/>
                    </a:cubicBezTo>
                    <a:cubicBezTo>
                      <a:pt x="126" y="204"/>
                      <a:pt x="208" y="122"/>
                      <a:pt x="313" y="122"/>
                    </a:cubicBezTo>
                    <a:close/>
                    <a:moveTo>
                      <a:pt x="313" y="1"/>
                    </a:moveTo>
                    <a:cubicBezTo>
                      <a:pt x="141" y="1"/>
                      <a:pt x="1" y="137"/>
                      <a:pt x="1" y="309"/>
                    </a:cubicBezTo>
                    <a:cubicBezTo>
                      <a:pt x="1" y="480"/>
                      <a:pt x="141" y="621"/>
                      <a:pt x="313" y="621"/>
                    </a:cubicBezTo>
                    <a:cubicBezTo>
                      <a:pt x="484" y="621"/>
                      <a:pt x="621" y="480"/>
                      <a:pt x="621" y="309"/>
                    </a:cubicBezTo>
                    <a:cubicBezTo>
                      <a:pt x="621" y="137"/>
                      <a:pt x="484" y="1"/>
                      <a:pt x="313" y="1"/>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857" name="Google Shape;857;p39"/>
            <p:cNvCxnSpPr/>
            <p:nvPr/>
          </p:nvCxnSpPr>
          <p:spPr>
            <a:xfrm rot="10800000">
              <a:off x="4435275" y="3444900"/>
              <a:ext cx="0" cy="353700"/>
            </a:xfrm>
            <a:prstGeom prst="straightConnector1">
              <a:avLst/>
            </a:prstGeom>
            <a:noFill/>
            <a:ln cap="flat" cmpd="sng" w="19050">
              <a:solidFill>
                <a:schemeClr val="lt2"/>
              </a:solidFill>
              <a:prstDash val="solid"/>
              <a:round/>
              <a:headEnd len="med" w="med" type="none"/>
              <a:tailEnd len="med" w="med" type="none"/>
            </a:ln>
          </p:spPr>
        </p:cxnSp>
        <p:cxnSp>
          <p:nvCxnSpPr>
            <p:cNvPr id="858" name="Google Shape;858;p39"/>
            <p:cNvCxnSpPr/>
            <p:nvPr/>
          </p:nvCxnSpPr>
          <p:spPr>
            <a:xfrm rot="10800000">
              <a:off x="4709300" y="4328175"/>
              <a:ext cx="0" cy="572100"/>
            </a:xfrm>
            <a:prstGeom prst="straightConnector1">
              <a:avLst/>
            </a:prstGeom>
            <a:noFill/>
            <a:ln cap="flat" cmpd="sng" w="19050">
              <a:solidFill>
                <a:schemeClr val="lt2"/>
              </a:solidFill>
              <a:prstDash val="solid"/>
              <a:round/>
              <a:headEnd len="med" w="med" type="none"/>
              <a:tailEnd len="med" w="med" type="none"/>
            </a:ln>
          </p:spPr>
        </p:cxnSp>
      </p:grpSp>
      <p:grpSp>
        <p:nvGrpSpPr>
          <p:cNvPr id="859" name="Google Shape;859;p39"/>
          <p:cNvGrpSpPr/>
          <p:nvPr/>
        </p:nvGrpSpPr>
        <p:grpSpPr>
          <a:xfrm>
            <a:off x="360254" y="382987"/>
            <a:ext cx="706696" cy="313023"/>
            <a:chOff x="5656175" y="1470392"/>
            <a:chExt cx="134447" cy="59552"/>
          </a:xfrm>
        </p:grpSpPr>
        <p:sp>
          <p:nvSpPr>
            <p:cNvPr id="860" name="Google Shape;860;p39"/>
            <p:cNvSpPr/>
            <p:nvPr/>
          </p:nvSpPr>
          <p:spPr>
            <a:xfrm>
              <a:off x="5656175" y="1476875"/>
              <a:ext cx="84950" cy="50325"/>
            </a:xfrm>
            <a:custGeom>
              <a:rect b="b" l="l" r="r" t="t"/>
              <a:pathLst>
                <a:path extrusionOk="0" h="2013" w="3398">
                  <a:moveTo>
                    <a:pt x="1919" y="90"/>
                  </a:moveTo>
                  <a:cubicBezTo>
                    <a:pt x="1857" y="28"/>
                    <a:pt x="1779" y="1"/>
                    <a:pt x="1697" y="1"/>
                  </a:cubicBezTo>
                  <a:cubicBezTo>
                    <a:pt x="1619" y="1"/>
                    <a:pt x="1537" y="28"/>
                    <a:pt x="1475" y="90"/>
                  </a:cubicBezTo>
                  <a:lnTo>
                    <a:pt x="121" y="1443"/>
                  </a:lnTo>
                  <a:cubicBezTo>
                    <a:pt x="1" y="1568"/>
                    <a:pt x="1" y="1767"/>
                    <a:pt x="121" y="1888"/>
                  </a:cubicBezTo>
                  <a:cubicBezTo>
                    <a:pt x="242" y="2013"/>
                    <a:pt x="441" y="2013"/>
                    <a:pt x="566" y="1888"/>
                  </a:cubicBezTo>
                  <a:lnTo>
                    <a:pt x="1697" y="757"/>
                  </a:lnTo>
                  <a:lnTo>
                    <a:pt x="2832" y="1888"/>
                  </a:lnTo>
                  <a:cubicBezTo>
                    <a:pt x="2953" y="2013"/>
                    <a:pt x="3151" y="2013"/>
                    <a:pt x="3272" y="1888"/>
                  </a:cubicBezTo>
                  <a:cubicBezTo>
                    <a:pt x="3397" y="1767"/>
                    <a:pt x="3397" y="1568"/>
                    <a:pt x="3272" y="1443"/>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39"/>
            <p:cNvSpPr/>
            <p:nvPr/>
          </p:nvSpPr>
          <p:spPr>
            <a:xfrm rot="2700000">
              <a:off x="5739606" y="1479303"/>
              <a:ext cx="42485" cy="41730"/>
            </a:xfrm>
            <a:custGeom>
              <a:rect b="b" l="l" r="r" t="t"/>
              <a:pathLst>
                <a:path extrusionOk="0" h="2044" w="2044">
                  <a:moveTo>
                    <a:pt x="1923" y="1474"/>
                  </a:moveTo>
                  <a:lnTo>
                    <a:pt x="570" y="121"/>
                  </a:lnTo>
                  <a:cubicBezTo>
                    <a:pt x="445" y="0"/>
                    <a:pt x="246" y="0"/>
                    <a:pt x="125" y="121"/>
                  </a:cubicBezTo>
                  <a:lnTo>
                    <a:pt x="125" y="121"/>
                  </a:lnTo>
                  <a:cubicBezTo>
                    <a:pt x="0" y="246"/>
                    <a:pt x="0" y="445"/>
                    <a:pt x="125" y="566"/>
                  </a:cubicBezTo>
                  <a:lnTo>
                    <a:pt x="1478" y="1919"/>
                  </a:lnTo>
                  <a:cubicBezTo>
                    <a:pt x="1599" y="2044"/>
                    <a:pt x="1798" y="2044"/>
                    <a:pt x="1923" y="1919"/>
                  </a:cubicBezTo>
                  <a:cubicBezTo>
                    <a:pt x="2044" y="1798"/>
                    <a:pt x="2044" y="1599"/>
                    <a:pt x="1923" y="147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62" name="Google Shape;862;p39"/>
          <p:cNvSpPr txBox="1"/>
          <p:nvPr/>
        </p:nvSpPr>
        <p:spPr>
          <a:xfrm>
            <a:off x="487650" y="3378675"/>
            <a:ext cx="66876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Open Sans"/>
                <a:ea typeface="Open Sans"/>
                <a:cs typeface="Open Sans"/>
                <a:sym typeface="Open Sans"/>
              </a:rPr>
              <a:t>-No nace a partir de estas dicotomías o</a:t>
            </a:r>
            <a:r>
              <a:rPr lang="en">
                <a:solidFill>
                  <a:schemeClr val="lt1"/>
                </a:solidFill>
                <a:latin typeface="Open Sans"/>
                <a:ea typeface="Open Sans"/>
                <a:cs typeface="Open Sans"/>
                <a:sym typeface="Open Sans"/>
              </a:rPr>
              <a:t>ccidentales</a:t>
            </a:r>
            <a:endParaRPr>
              <a:solidFill>
                <a:schemeClr val="lt1"/>
              </a:solidFill>
              <a:latin typeface="Open Sans"/>
              <a:ea typeface="Open Sans"/>
              <a:cs typeface="Open Sans"/>
              <a:sym typeface="Open Sans"/>
            </a:endParaRPr>
          </a:p>
          <a:p>
            <a:pPr indent="0" lvl="0" marL="0" rtl="0" algn="l">
              <a:spcBef>
                <a:spcPts val="0"/>
              </a:spcBef>
              <a:spcAft>
                <a:spcPts val="0"/>
              </a:spcAft>
              <a:buNone/>
            </a:pPr>
            <a:r>
              <a:rPr lang="en">
                <a:solidFill>
                  <a:schemeClr val="lt1"/>
                </a:solidFill>
                <a:latin typeface="Open Sans"/>
                <a:ea typeface="Open Sans"/>
                <a:cs typeface="Open Sans"/>
                <a:sym typeface="Open Sans"/>
              </a:rPr>
              <a:t>-No sueña con regresar a la “inocencia”</a:t>
            </a:r>
            <a:endParaRPr>
              <a:solidFill>
                <a:schemeClr val="lt1"/>
              </a:solidFill>
              <a:latin typeface="Open Sans"/>
              <a:ea typeface="Open Sans"/>
              <a:cs typeface="Open Sans"/>
              <a:sym typeface="Open Sans"/>
            </a:endParaRPr>
          </a:p>
          <a:p>
            <a:pPr indent="0" lvl="0" marL="0" rtl="0" algn="l">
              <a:spcBef>
                <a:spcPts val="0"/>
              </a:spcBef>
              <a:spcAft>
                <a:spcPts val="0"/>
              </a:spcAft>
              <a:buNone/>
            </a:pPr>
            <a:r>
              <a:rPr lang="en">
                <a:solidFill>
                  <a:schemeClr val="lt1"/>
                </a:solidFill>
                <a:latin typeface="Open Sans"/>
                <a:ea typeface="Open Sans"/>
                <a:cs typeface="Open Sans"/>
                <a:sym typeface="Open Sans"/>
              </a:rPr>
              <a:t>-No reconoce nuestros mitos fundantes, ya que es una fusión externa a ellos, nunca fue ellos, nunca soñará con ellos</a:t>
            </a:r>
            <a:endParaRPr>
              <a:solidFill>
                <a:schemeClr val="lt1"/>
              </a:solidFill>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sp>
        <p:nvSpPr>
          <p:cNvPr id="867" name="Google Shape;867;p40"/>
          <p:cNvSpPr txBox="1"/>
          <p:nvPr>
            <p:ph type="title"/>
          </p:nvPr>
        </p:nvSpPr>
        <p:spPr>
          <a:xfrm>
            <a:off x="720000" y="8247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Al conocer estas dicotomías, se conocen las “reglas”, y lo que debe ser transformado</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solidFill>
                  <a:schemeClr val="lt1"/>
                </a:solidFill>
              </a:rPr>
              <a:t>El juego se gana cambiando sus reglas</a:t>
            </a:r>
            <a:endParaRPr>
              <a:solidFill>
                <a:schemeClr val="lt1"/>
              </a:solidFill>
            </a:endParaRPr>
          </a:p>
        </p:txBody>
      </p:sp>
      <p:grpSp>
        <p:nvGrpSpPr>
          <p:cNvPr id="868" name="Google Shape;868;p40"/>
          <p:cNvGrpSpPr/>
          <p:nvPr/>
        </p:nvGrpSpPr>
        <p:grpSpPr>
          <a:xfrm>
            <a:off x="4081865" y="3311033"/>
            <a:ext cx="980256" cy="1496287"/>
            <a:chOff x="2436450" y="3083900"/>
            <a:chExt cx="1089900" cy="1663650"/>
          </a:xfrm>
        </p:grpSpPr>
        <p:sp>
          <p:nvSpPr>
            <p:cNvPr id="869" name="Google Shape;869;p40"/>
            <p:cNvSpPr/>
            <p:nvPr/>
          </p:nvSpPr>
          <p:spPr>
            <a:xfrm>
              <a:off x="2436450" y="3083900"/>
              <a:ext cx="1089900" cy="10899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40"/>
            <p:cNvSpPr/>
            <p:nvPr/>
          </p:nvSpPr>
          <p:spPr>
            <a:xfrm>
              <a:off x="2671200" y="3318650"/>
              <a:ext cx="620400" cy="6204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40"/>
            <p:cNvSpPr/>
            <p:nvPr/>
          </p:nvSpPr>
          <p:spPr>
            <a:xfrm flipH="1">
              <a:off x="2553900" y="3201350"/>
              <a:ext cx="855000" cy="855000"/>
            </a:xfrm>
            <a:prstGeom prst="arc">
              <a:avLst>
                <a:gd fmla="val 16200000" name="adj1"/>
                <a:gd fmla="val 5347224" name="adj2"/>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72" name="Google Shape;872;p40"/>
            <p:cNvCxnSpPr>
              <a:stCxn id="871" idx="1"/>
            </p:cNvCxnSpPr>
            <p:nvPr/>
          </p:nvCxnSpPr>
          <p:spPr>
            <a:xfrm>
              <a:off x="2981400" y="3628850"/>
              <a:ext cx="0" cy="1118700"/>
            </a:xfrm>
            <a:prstGeom prst="straightConnector1">
              <a:avLst/>
            </a:prstGeom>
            <a:noFill/>
            <a:ln cap="flat" cmpd="sng" w="19050">
              <a:solidFill>
                <a:schemeClr val="lt2"/>
              </a:solidFill>
              <a:prstDash val="solid"/>
              <a:round/>
              <a:headEnd len="med" w="med" type="oval"/>
              <a:tailEnd len="med" w="med" type="oval"/>
            </a:ln>
          </p:spPr>
        </p:cxn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41"/>
          <p:cNvSpPr/>
          <p:nvPr/>
        </p:nvSpPr>
        <p:spPr>
          <a:xfrm>
            <a:off x="2760295" y="1506029"/>
            <a:ext cx="754200" cy="542400"/>
          </a:xfrm>
          <a:prstGeom prst="rect">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41"/>
          <p:cNvSpPr/>
          <p:nvPr/>
        </p:nvSpPr>
        <p:spPr>
          <a:xfrm>
            <a:off x="5629505" y="1506029"/>
            <a:ext cx="754200" cy="542400"/>
          </a:xfrm>
          <a:prstGeom prst="rect">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41"/>
          <p:cNvSpPr txBox="1"/>
          <p:nvPr>
            <p:ph type="title"/>
          </p:nvPr>
        </p:nvSpPr>
        <p:spPr>
          <a:xfrm>
            <a:off x="720000" y="445025"/>
            <a:ext cx="7704000" cy="572700"/>
          </a:xfrm>
          <a:prstGeom prst="rect">
            <a:avLst/>
          </a:prstGeom>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Posible ejemplo </a:t>
            </a:r>
            <a:endParaRPr/>
          </a:p>
        </p:txBody>
      </p:sp>
      <p:sp>
        <p:nvSpPr>
          <p:cNvPr id="880" name="Google Shape;880;p41"/>
          <p:cNvSpPr txBox="1"/>
          <p:nvPr/>
        </p:nvSpPr>
        <p:spPr>
          <a:xfrm>
            <a:off x="476050" y="2993400"/>
            <a:ext cx="3204600" cy="4713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1300">
                <a:solidFill>
                  <a:schemeClr val="lt1"/>
                </a:solidFill>
                <a:latin typeface="DM Sans"/>
                <a:ea typeface="DM Sans"/>
                <a:cs typeface="DM Sans"/>
                <a:sym typeface="DM Sans"/>
              </a:rPr>
              <a:t>Fusión elementos de colonización/descolonización en un contexto descolonizador donde aquello era la dicotomía más relevante</a:t>
            </a:r>
            <a:endParaRPr sz="1300">
              <a:solidFill>
                <a:schemeClr val="lt1"/>
              </a:solidFill>
              <a:latin typeface="DM Sans"/>
              <a:ea typeface="DM Sans"/>
              <a:cs typeface="DM Sans"/>
              <a:sym typeface="DM Sans"/>
            </a:endParaRPr>
          </a:p>
        </p:txBody>
      </p:sp>
      <p:sp>
        <p:nvSpPr>
          <p:cNvPr id="881" name="Google Shape;881;p41"/>
          <p:cNvSpPr txBox="1"/>
          <p:nvPr/>
        </p:nvSpPr>
        <p:spPr>
          <a:xfrm>
            <a:off x="6665383" y="2189659"/>
            <a:ext cx="1757100" cy="471300"/>
          </a:xfrm>
          <a:prstGeom prst="rect">
            <a:avLst/>
          </a:prstGeom>
          <a:noFill/>
          <a:ln>
            <a:noFill/>
          </a:ln>
        </p:spPr>
        <p:txBody>
          <a:bodyPr anchorCtr="0" anchor="b" bIns="91425" lIns="91425" spcFirstLastPara="1" rIns="91425" wrap="square" tIns="91425">
            <a:noAutofit/>
          </a:bodyPr>
          <a:lstStyle/>
          <a:p>
            <a:pPr indent="0" lvl="0" marL="0" rtl="0" algn="r">
              <a:spcBef>
                <a:spcPts val="0"/>
              </a:spcBef>
              <a:spcAft>
                <a:spcPts val="0"/>
              </a:spcAft>
              <a:buNone/>
            </a:pPr>
            <a:r>
              <a:rPr lang="en" sz="2000">
                <a:solidFill>
                  <a:schemeClr val="lt2"/>
                </a:solidFill>
                <a:latin typeface="DM Sans Black"/>
                <a:ea typeface="DM Sans Black"/>
                <a:cs typeface="DM Sans Black"/>
                <a:sym typeface="DM Sans Black"/>
              </a:rPr>
              <a:t>Entonces,</a:t>
            </a:r>
            <a:endParaRPr sz="2000">
              <a:solidFill>
                <a:schemeClr val="lt2"/>
              </a:solidFill>
              <a:latin typeface="DM Sans Black"/>
              <a:ea typeface="DM Sans Black"/>
              <a:cs typeface="DM Sans Black"/>
              <a:sym typeface="DM Sans Black"/>
            </a:endParaRPr>
          </a:p>
        </p:txBody>
      </p:sp>
      <p:sp>
        <p:nvSpPr>
          <p:cNvPr id="882" name="Google Shape;882;p41"/>
          <p:cNvSpPr txBox="1"/>
          <p:nvPr/>
        </p:nvSpPr>
        <p:spPr>
          <a:xfrm>
            <a:off x="6665383" y="2522098"/>
            <a:ext cx="1757100" cy="471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200">
                <a:solidFill>
                  <a:schemeClr val="lt1"/>
                </a:solidFill>
                <a:latin typeface="Open Sans"/>
                <a:ea typeface="Open Sans"/>
                <a:cs typeface="Open Sans"/>
                <a:sym typeface="Open Sans"/>
              </a:rPr>
              <a:t>¿Este enfoque es un “cyborg” en un contexto particular?</a:t>
            </a:r>
            <a:endParaRPr sz="1200">
              <a:solidFill>
                <a:schemeClr val="lt1"/>
              </a:solidFill>
              <a:latin typeface="Open Sans"/>
              <a:ea typeface="Open Sans"/>
              <a:cs typeface="Open Sans"/>
              <a:sym typeface="Open Sans"/>
            </a:endParaRPr>
          </a:p>
        </p:txBody>
      </p:sp>
      <p:sp>
        <p:nvSpPr>
          <p:cNvPr id="883" name="Google Shape;883;p41"/>
          <p:cNvSpPr/>
          <p:nvPr/>
        </p:nvSpPr>
        <p:spPr>
          <a:xfrm>
            <a:off x="3868216" y="1511468"/>
            <a:ext cx="1407579" cy="2685758"/>
          </a:xfrm>
          <a:custGeom>
            <a:rect b="b" l="l" r="r" t="t"/>
            <a:pathLst>
              <a:path extrusionOk="0" h="161331" w="84552">
                <a:moveTo>
                  <a:pt x="1" y="1"/>
                </a:moveTo>
                <a:lnTo>
                  <a:pt x="1" y="161331"/>
                </a:lnTo>
                <a:lnTo>
                  <a:pt x="84551" y="161331"/>
                </a:lnTo>
                <a:lnTo>
                  <a:pt x="84551" y="1"/>
                </a:lnTo>
                <a:close/>
              </a:path>
            </a:pathLst>
          </a:custGeom>
          <a:solidFill>
            <a:srgbClr val="9090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41"/>
          <p:cNvSpPr/>
          <p:nvPr/>
        </p:nvSpPr>
        <p:spPr>
          <a:xfrm>
            <a:off x="3796173" y="1357102"/>
            <a:ext cx="1551654" cy="3149588"/>
          </a:xfrm>
          <a:custGeom>
            <a:rect b="b" l="l" r="r" t="t"/>
            <a:pathLst>
              <a:path extrusionOk="0" h="189190" w="93205">
                <a:moveTo>
                  <a:pt x="2870" y="0"/>
                </a:moveTo>
                <a:cubicBezTo>
                  <a:pt x="1280" y="0"/>
                  <a:pt x="0" y="1280"/>
                  <a:pt x="0" y="2914"/>
                </a:cubicBezTo>
                <a:lnTo>
                  <a:pt x="0" y="186320"/>
                </a:lnTo>
                <a:cubicBezTo>
                  <a:pt x="0" y="187909"/>
                  <a:pt x="1280" y="189190"/>
                  <a:pt x="2870" y="189190"/>
                </a:cubicBezTo>
                <a:lnTo>
                  <a:pt x="90334" y="189190"/>
                </a:lnTo>
                <a:cubicBezTo>
                  <a:pt x="91924" y="189190"/>
                  <a:pt x="93204" y="187909"/>
                  <a:pt x="93204" y="186320"/>
                </a:cubicBezTo>
                <a:lnTo>
                  <a:pt x="93204" y="2914"/>
                </a:lnTo>
                <a:cubicBezTo>
                  <a:pt x="93204" y="1280"/>
                  <a:pt x="91924" y="0"/>
                  <a:pt x="903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41"/>
          <p:cNvSpPr/>
          <p:nvPr/>
        </p:nvSpPr>
        <p:spPr>
          <a:xfrm>
            <a:off x="4391521" y="4295691"/>
            <a:ext cx="387376" cy="130835"/>
          </a:xfrm>
          <a:custGeom>
            <a:rect b="b" l="l" r="r" t="t"/>
            <a:pathLst>
              <a:path extrusionOk="0" h="7859" w="23269">
                <a:moveTo>
                  <a:pt x="796" y="0"/>
                </a:moveTo>
                <a:cubicBezTo>
                  <a:pt x="354" y="0"/>
                  <a:pt x="1" y="353"/>
                  <a:pt x="1" y="751"/>
                </a:cubicBezTo>
                <a:lnTo>
                  <a:pt x="1" y="7064"/>
                </a:lnTo>
                <a:cubicBezTo>
                  <a:pt x="1" y="7506"/>
                  <a:pt x="354" y="7859"/>
                  <a:pt x="796" y="7859"/>
                </a:cubicBezTo>
                <a:lnTo>
                  <a:pt x="22474" y="7859"/>
                </a:lnTo>
                <a:cubicBezTo>
                  <a:pt x="22916" y="7859"/>
                  <a:pt x="23269" y="7506"/>
                  <a:pt x="23269" y="7064"/>
                </a:cubicBezTo>
                <a:lnTo>
                  <a:pt x="23269" y="751"/>
                </a:lnTo>
                <a:cubicBezTo>
                  <a:pt x="23269" y="353"/>
                  <a:pt x="22916" y="0"/>
                  <a:pt x="2247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86" name="Google Shape;886;p41"/>
          <p:cNvPicPr preferRelativeResize="0"/>
          <p:nvPr/>
        </p:nvPicPr>
        <p:blipFill rotWithShape="1">
          <a:blip r:embed="rId3">
            <a:alphaModFix/>
          </a:blip>
          <a:srcRect b="0" l="21480" r="21480" t="0"/>
          <a:stretch/>
        </p:blipFill>
        <p:spPr>
          <a:xfrm>
            <a:off x="3868295" y="1511471"/>
            <a:ext cx="1407611" cy="2685914"/>
          </a:xfrm>
          <a:prstGeom prst="rect">
            <a:avLst/>
          </a:prstGeom>
          <a:noFill/>
          <a:ln>
            <a:noFill/>
          </a:ln>
        </p:spPr>
      </p:pic>
      <p:grpSp>
        <p:nvGrpSpPr>
          <p:cNvPr id="887" name="Google Shape;887;p41"/>
          <p:cNvGrpSpPr/>
          <p:nvPr/>
        </p:nvGrpSpPr>
        <p:grpSpPr>
          <a:xfrm>
            <a:off x="2970712" y="1625932"/>
            <a:ext cx="337069" cy="302593"/>
            <a:chOff x="3441065" y="4302505"/>
            <a:chExt cx="337069" cy="302593"/>
          </a:xfrm>
        </p:grpSpPr>
        <p:sp>
          <p:nvSpPr>
            <p:cNvPr id="888" name="Google Shape;888;p41"/>
            <p:cNvSpPr/>
            <p:nvPr/>
          </p:nvSpPr>
          <p:spPr>
            <a:xfrm>
              <a:off x="3441065" y="4366941"/>
              <a:ext cx="337069" cy="173655"/>
            </a:xfrm>
            <a:custGeom>
              <a:rect b="b" l="l" r="r" t="t"/>
              <a:pathLst>
                <a:path extrusionOk="0" h="5460" w="10598">
                  <a:moveTo>
                    <a:pt x="5062" y="1"/>
                  </a:moveTo>
                  <a:cubicBezTo>
                    <a:pt x="3977" y="1"/>
                    <a:pt x="2891" y="303"/>
                    <a:pt x="1834" y="951"/>
                  </a:cubicBezTo>
                  <a:cubicBezTo>
                    <a:pt x="1001" y="1463"/>
                    <a:pt x="418" y="2058"/>
                    <a:pt x="156" y="2368"/>
                  </a:cubicBezTo>
                  <a:cubicBezTo>
                    <a:pt x="1" y="2546"/>
                    <a:pt x="1" y="2808"/>
                    <a:pt x="168" y="2987"/>
                  </a:cubicBezTo>
                  <a:cubicBezTo>
                    <a:pt x="1001" y="3844"/>
                    <a:pt x="1870" y="4475"/>
                    <a:pt x="2739" y="4892"/>
                  </a:cubicBezTo>
                  <a:cubicBezTo>
                    <a:pt x="2763" y="4916"/>
                    <a:pt x="2787" y="4916"/>
                    <a:pt x="2823" y="4916"/>
                  </a:cubicBezTo>
                  <a:cubicBezTo>
                    <a:pt x="2977" y="4916"/>
                    <a:pt x="3037" y="4689"/>
                    <a:pt x="2894" y="4618"/>
                  </a:cubicBezTo>
                  <a:cubicBezTo>
                    <a:pt x="2049" y="4213"/>
                    <a:pt x="1215" y="3582"/>
                    <a:pt x="406" y="2773"/>
                  </a:cubicBezTo>
                  <a:cubicBezTo>
                    <a:pt x="346" y="2713"/>
                    <a:pt x="346" y="2630"/>
                    <a:pt x="406" y="2570"/>
                  </a:cubicBezTo>
                  <a:cubicBezTo>
                    <a:pt x="799" y="2130"/>
                    <a:pt x="2061" y="868"/>
                    <a:pt x="3918" y="451"/>
                  </a:cubicBezTo>
                  <a:lnTo>
                    <a:pt x="3918" y="451"/>
                  </a:lnTo>
                  <a:cubicBezTo>
                    <a:pt x="3561" y="665"/>
                    <a:pt x="3263" y="963"/>
                    <a:pt x="3025" y="1320"/>
                  </a:cubicBezTo>
                  <a:cubicBezTo>
                    <a:pt x="2977" y="1403"/>
                    <a:pt x="3001" y="1487"/>
                    <a:pt x="3073" y="1534"/>
                  </a:cubicBezTo>
                  <a:cubicBezTo>
                    <a:pt x="3098" y="1551"/>
                    <a:pt x="3126" y="1559"/>
                    <a:pt x="3154" y="1559"/>
                  </a:cubicBezTo>
                  <a:cubicBezTo>
                    <a:pt x="3204" y="1559"/>
                    <a:pt x="3252" y="1533"/>
                    <a:pt x="3275" y="1487"/>
                  </a:cubicBezTo>
                  <a:cubicBezTo>
                    <a:pt x="3728" y="772"/>
                    <a:pt x="4490" y="367"/>
                    <a:pt x="5299" y="367"/>
                  </a:cubicBezTo>
                  <a:cubicBezTo>
                    <a:pt x="6609" y="367"/>
                    <a:pt x="7680" y="1439"/>
                    <a:pt x="7680" y="2749"/>
                  </a:cubicBezTo>
                  <a:cubicBezTo>
                    <a:pt x="7680" y="3820"/>
                    <a:pt x="6954" y="4773"/>
                    <a:pt x="5930" y="5047"/>
                  </a:cubicBezTo>
                  <a:cubicBezTo>
                    <a:pt x="5720" y="5103"/>
                    <a:pt x="5510" y="5130"/>
                    <a:pt x="5305" y="5130"/>
                  </a:cubicBezTo>
                  <a:cubicBezTo>
                    <a:pt x="4250" y="5130"/>
                    <a:pt x="3302" y="4424"/>
                    <a:pt x="3013" y="3368"/>
                  </a:cubicBezTo>
                  <a:cubicBezTo>
                    <a:pt x="2954" y="3154"/>
                    <a:pt x="2918" y="2951"/>
                    <a:pt x="2918" y="2737"/>
                  </a:cubicBezTo>
                  <a:cubicBezTo>
                    <a:pt x="2918" y="2487"/>
                    <a:pt x="2966" y="2249"/>
                    <a:pt x="3037" y="2011"/>
                  </a:cubicBezTo>
                  <a:cubicBezTo>
                    <a:pt x="3073" y="1915"/>
                    <a:pt x="3025" y="1844"/>
                    <a:pt x="2942" y="1820"/>
                  </a:cubicBezTo>
                  <a:cubicBezTo>
                    <a:pt x="2920" y="1812"/>
                    <a:pt x="2899" y="1808"/>
                    <a:pt x="2880" y="1808"/>
                  </a:cubicBezTo>
                  <a:cubicBezTo>
                    <a:pt x="2816" y="1808"/>
                    <a:pt x="2767" y="1851"/>
                    <a:pt x="2739" y="1915"/>
                  </a:cubicBezTo>
                  <a:cubicBezTo>
                    <a:pt x="2656" y="2189"/>
                    <a:pt x="2608" y="2475"/>
                    <a:pt x="2608" y="2737"/>
                  </a:cubicBezTo>
                  <a:cubicBezTo>
                    <a:pt x="2608" y="2975"/>
                    <a:pt x="2644" y="3213"/>
                    <a:pt x="2704" y="3439"/>
                  </a:cubicBezTo>
                  <a:cubicBezTo>
                    <a:pt x="2858" y="4058"/>
                    <a:pt x="3251" y="4582"/>
                    <a:pt x="3739" y="4928"/>
                  </a:cubicBezTo>
                  <a:cubicBezTo>
                    <a:pt x="3632" y="4892"/>
                    <a:pt x="3549" y="4868"/>
                    <a:pt x="3442" y="4820"/>
                  </a:cubicBezTo>
                  <a:cubicBezTo>
                    <a:pt x="3427" y="4816"/>
                    <a:pt x="3412" y="4813"/>
                    <a:pt x="3396" y="4813"/>
                  </a:cubicBezTo>
                  <a:cubicBezTo>
                    <a:pt x="3334" y="4813"/>
                    <a:pt x="3270" y="4849"/>
                    <a:pt x="3251" y="4916"/>
                  </a:cubicBezTo>
                  <a:cubicBezTo>
                    <a:pt x="3216" y="4987"/>
                    <a:pt x="3263" y="5070"/>
                    <a:pt x="3335" y="5106"/>
                  </a:cubicBezTo>
                  <a:cubicBezTo>
                    <a:pt x="3996" y="5346"/>
                    <a:pt x="4652" y="5460"/>
                    <a:pt x="5299" y="5460"/>
                  </a:cubicBezTo>
                  <a:cubicBezTo>
                    <a:pt x="6446" y="5460"/>
                    <a:pt x="7563" y="5103"/>
                    <a:pt x="8621" y="4463"/>
                  </a:cubicBezTo>
                  <a:cubicBezTo>
                    <a:pt x="9502" y="3927"/>
                    <a:pt x="10145" y="3308"/>
                    <a:pt x="10443" y="2975"/>
                  </a:cubicBezTo>
                  <a:cubicBezTo>
                    <a:pt x="10597" y="2808"/>
                    <a:pt x="10586" y="2511"/>
                    <a:pt x="10395" y="2356"/>
                  </a:cubicBezTo>
                  <a:cubicBezTo>
                    <a:pt x="10062" y="2058"/>
                    <a:pt x="9728" y="1784"/>
                    <a:pt x="9383" y="1546"/>
                  </a:cubicBezTo>
                  <a:cubicBezTo>
                    <a:pt x="9357" y="1529"/>
                    <a:pt x="9327" y="1521"/>
                    <a:pt x="9298" y="1521"/>
                  </a:cubicBezTo>
                  <a:cubicBezTo>
                    <a:pt x="9246" y="1521"/>
                    <a:pt x="9194" y="1544"/>
                    <a:pt x="9157" y="1582"/>
                  </a:cubicBezTo>
                  <a:cubicBezTo>
                    <a:pt x="9109" y="1653"/>
                    <a:pt x="9133" y="1737"/>
                    <a:pt x="9192" y="1796"/>
                  </a:cubicBezTo>
                  <a:cubicBezTo>
                    <a:pt x="9514" y="2034"/>
                    <a:pt x="9847" y="2296"/>
                    <a:pt x="10169" y="2594"/>
                  </a:cubicBezTo>
                  <a:cubicBezTo>
                    <a:pt x="10228" y="2653"/>
                    <a:pt x="10228" y="2737"/>
                    <a:pt x="10181" y="2796"/>
                  </a:cubicBezTo>
                  <a:cubicBezTo>
                    <a:pt x="9788" y="3225"/>
                    <a:pt x="8550" y="4439"/>
                    <a:pt x="6835" y="4939"/>
                  </a:cubicBezTo>
                  <a:cubicBezTo>
                    <a:pt x="8311" y="3904"/>
                    <a:pt x="8359" y="1737"/>
                    <a:pt x="6954" y="629"/>
                  </a:cubicBezTo>
                  <a:lnTo>
                    <a:pt x="6954" y="629"/>
                  </a:lnTo>
                  <a:cubicBezTo>
                    <a:pt x="7538" y="820"/>
                    <a:pt x="8121" y="1106"/>
                    <a:pt x="8692" y="1463"/>
                  </a:cubicBezTo>
                  <a:cubicBezTo>
                    <a:pt x="8722" y="1476"/>
                    <a:pt x="8752" y="1482"/>
                    <a:pt x="8780" y="1482"/>
                  </a:cubicBezTo>
                  <a:cubicBezTo>
                    <a:pt x="8831" y="1482"/>
                    <a:pt x="8876" y="1461"/>
                    <a:pt x="8907" y="1415"/>
                  </a:cubicBezTo>
                  <a:cubicBezTo>
                    <a:pt x="8954" y="1344"/>
                    <a:pt x="8931" y="1249"/>
                    <a:pt x="8859" y="1201"/>
                  </a:cubicBezTo>
                  <a:cubicBezTo>
                    <a:pt x="7632" y="426"/>
                    <a:pt x="6348" y="1"/>
                    <a:pt x="50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41"/>
            <p:cNvSpPr/>
            <p:nvPr/>
          </p:nvSpPr>
          <p:spPr>
            <a:xfrm>
              <a:off x="3572864" y="4423300"/>
              <a:ext cx="76141" cy="61479"/>
            </a:xfrm>
            <a:custGeom>
              <a:rect b="b" l="l" r="r" t="t"/>
              <a:pathLst>
                <a:path extrusionOk="0" h="1933" w="2394">
                  <a:moveTo>
                    <a:pt x="1143" y="0"/>
                  </a:moveTo>
                  <a:cubicBezTo>
                    <a:pt x="465" y="0"/>
                    <a:pt x="0" y="679"/>
                    <a:pt x="238" y="1322"/>
                  </a:cubicBezTo>
                  <a:cubicBezTo>
                    <a:pt x="258" y="1381"/>
                    <a:pt x="326" y="1423"/>
                    <a:pt x="396" y="1423"/>
                  </a:cubicBezTo>
                  <a:cubicBezTo>
                    <a:pt x="411" y="1423"/>
                    <a:pt x="426" y="1421"/>
                    <a:pt x="441" y="1417"/>
                  </a:cubicBezTo>
                  <a:cubicBezTo>
                    <a:pt x="524" y="1382"/>
                    <a:pt x="560" y="1298"/>
                    <a:pt x="536" y="1203"/>
                  </a:cubicBezTo>
                  <a:cubicBezTo>
                    <a:pt x="354" y="738"/>
                    <a:pt x="729" y="308"/>
                    <a:pt x="1156" y="308"/>
                  </a:cubicBezTo>
                  <a:cubicBezTo>
                    <a:pt x="1287" y="308"/>
                    <a:pt x="1422" y="349"/>
                    <a:pt x="1548" y="441"/>
                  </a:cubicBezTo>
                  <a:cubicBezTo>
                    <a:pt x="2036" y="822"/>
                    <a:pt x="1774" y="1620"/>
                    <a:pt x="1143" y="1620"/>
                  </a:cubicBezTo>
                  <a:cubicBezTo>
                    <a:pt x="1048" y="1620"/>
                    <a:pt x="953" y="1608"/>
                    <a:pt x="881" y="1560"/>
                  </a:cubicBezTo>
                  <a:cubicBezTo>
                    <a:pt x="860" y="1554"/>
                    <a:pt x="840" y="1551"/>
                    <a:pt x="819" y="1551"/>
                  </a:cubicBezTo>
                  <a:cubicBezTo>
                    <a:pt x="759" y="1551"/>
                    <a:pt x="703" y="1578"/>
                    <a:pt x="667" y="1632"/>
                  </a:cubicBezTo>
                  <a:cubicBezTo>
                    <a:pt x="643" y="1715"/>
                    <a:pt x="667" y="1798"/>
                    <a:pt x="738" y="1846"/>
                  </a:cubicBezTo>
                  <a:cubicBezTo>
                    <a:pt x="869" y="1904"/>
                    <a:pt x="1009" y="1933"/>
                    <a:pt x="1148" y="1933"/>
                  </a:cubicBezTo>
                  <a:cubicBezTo>
                    <a:pt x="1438" y="1933"/>
                    <a:pt x="1724" y="1806"/>
                    <a:pt x="1917" y="1548"/>
                  </a:cubicBezTo>
                  <a:cubicBezTo>
                    <a:pt x="2393" y="917"/>
                    <a:pt x="1965" y="0"/>
                    <a:pt x="114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41"/>
            <p:cNvSpPr/>
            <p:nvPr/>
          </p:nvSpPr>
          <p:spPr>
            <a:xfrm>
              <a:off x="3619045" y="4394485"/>
              <a:ext cx="46626" cy="39088"/>
            </a:xfrm>
            <a:custGeom>
              <a:rect b="b" l="l" r="r" t="t"/>
              <a:pathLst>
                <a:path extrusionOk="0" h="1229" w="1466">
                  <a:moveTo>
                    <a:pt x="782" y="310"/>
                  </a:moveTo>
                  <a:cubicBezTo>
                    <a:pt x="917" y="310"/>
                    <a:pt x="1054" y="400"/>
                    <a:pt x="1096" y="549"/>
                  </a:cubicBezTo>
                  <a:cubicBezTo>
                    <a:pt x="1120" y="716"/>
                    <a:pt x="1013" y="871"/>
                    <a:pt x="858" y="906"/>
                  </a:cubicBezTo>
                  <a:cubicBezTo>
                    <a:pt x="834" y="912"/>
                    <a:pt x="810" y="914"/>
                    <a:pt x="788" y="914"/>
                  </a:cubicBezTo>
                  <a:cubicBezTo>
                    <a:pt x="553" y="914"/>
                    <a:pt x="406" y="648"/>
                    <a:pt x="537" y="442"/>
                  </a:cubicBezTo>
                  <a:cubicBezTo>
                    <a:pt x="599" y="351"/>
                    <a:pt x="690" y="310"/>
                    <a:pt x="782" y="310"/>
                  </a:cubicBezTo>
                  <a:close/>
                  <a:moveTo>
                    <a:pt x="791" y="1"/>
                  </a:moveTo>
                  <a:cubicBezTo>
                    <a:pt x="598" y="1"/>
                    <a:pt x="403" y="88"/>
                    <a:pt x="275" y="275"/>
                  </a:cubicBezTo>
                  <a:cubicBezTo>
                    <a:pt x="1" y="692"/>
                    <a:pt x="321" y="1229"/>
                    <a:pt x="792" y="1229"/>
                  </a:cubicBezTo>
                  <a:cubicBezTo>
                    <a:pt x="833" y="1229"/>
                    <a:pt x="875" y="1225"/>
                    <a:pt x="918" y="1216"/>
                  </a:cubicBezTo>
                  <a:cubicBezTo>
                    <a:pt x="1251" y="1145"/>
                    <a:pt x="1465" y="811"/>
                    <a:pt x="1394" y="490"/>
                  </a:cubicBezTo>
                  <a:cubicBezTo>
                    <a:pt x="1331" y="176"/>
                    <a:pt x="1064" y="1"/>
                    <a:pt x="79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41"/>
            <p:cNvSpPr/>
            <p:nvPr/>
          </p:nvSpPr>
          <p:spPr>
            <a:xfrm>
              <a:off x="3604669" y="4302505"/>
              <a:ext cx="9860" cy="42046"/>
            </a:xfrm>
            <a:custGeom>
              <a:rect b="b" l="l" r="r" t="t"/>
              <a:pathLst>
                <a:path extrusionOk="0" h="1322" w="310">
                  <a:moveTo>
                    <a:pt x="143" y="0"/>
                  </a:moveTo>
                  <a:cubicBezTo>
                    <a:pt x="60" y="0"/>
                    <a:pt x="0" y="72"/>
                    <a:pt x="0" y="155"/>
                  </a:cubicBezTo>
                  <a:lnTo>
                    <a:pt x="0" y="1179"/>
                  </a:lnTo>
                  <a:cubicBezTo>
                    <a:pt x="0" y="1262"/>
                    <a:pt x="72" y="1322"/>
                    <a:pt x="143" y="1322"/>
                  </a:cubicBezTo>
                  <a:cubicBezTo>
                    <a:pt x="238" y="1322"/>
                    <a:pt x="298" y="1250"/>
                    <a:pt x="298" y="1179"/>
                  </a:cubicBezTo>
                  <a:lnTo>
                    <a:pt x="298" y="155"/>
                  </a:lnTo>
                  <a:cubicBezTo>
                    <a:pt x="310" y="72"/>
                    <a:pt x="238" y="0"/>
                    <a:pt x="14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41"/>
            <p:cNvSpPr/>
            <p:nvPr/>
          </p:nvSpPr>
          <p:spPr>
            <a:xfrm>
              <a:off x="3528178" y="4315926"/>
              <a:ext cx="22359" cy="40742"/>
            </a:xfrm>
            <a:custGeom>
              <a:rect b="b" l="l" r="r" t="t"/>
              <a:pathLst>
                <a:path extrusionOk="0" h="1281" w="703">
                  <a:moveTo>
                    <a:pt x="163" y="1"/>
                  </a:moveTo>
                  <a:cubicBezTo>
                    <a:pt x="149" y="1"/>
                    <a:pt x="134" y="3"/>
                    <a:pt x="119" y="7"/>
                  </a:cubicBezTo>
                  <a:cubicBezTo>
                    <a:pt x="48" y="43"/>
                    <a:pt x="0" y="126"/>
                    <a:pt x="36" y="209"/>
                  </a:cubicBezTo>
                  <a:lnTo>
                    <a:pt x="393" y="1174"/>
                  </a:lnTo>
                  <a:cubicBezTo>
                    <a:pt x="417" y="1233"/>
                    <a:pt x="477" y="1281"/>
                    <a:pt x="536" y="1281"/>
                  </a:cubicBezTo>
                  <a:cubicBezTo>
                    <a:pt x="631" y="1281"/>
                    <a:pt x="703" y="1174"/>
                    <a:pt x="679" y="1067"/>
                  </a:cubicBezTo>
                  <a:lnTo>
                    <a:pt x="322" y="102"/>
                  </a:lnTo>
                  <a:cubicBezTo>
                    <a:pt x="292" y="43"/>
                    <a:pt x="231" y="1"/>
                    <a:pt x="16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41"/>
            <p:cNvSpPr/>
            <p:nvPr/>
          </p:nvSpPr>
          <p:spPr>
            <a:xfrm>
              <a:off x="3457730" y="4348590"/>
              <a:ext cx="32600" cy="35367"/>
            </a:xfrm>
            <a:custGeom>
              <a:rect b="b" l="l" r="r" t="t"/>
              <a:pathLst>
                <a:path extrusionOk="0" h="1112" w="1025">
                  <a:moveTo>
                    <a:pt x="183" y="0"/>
                  </a:moveTo>
                  <a:cubicBezTo>
                    <a:pt x="147" y="0"/>
                    <a:pt x="110" y="13"/>
                    <a:pt x="72" y="40"/>
                  </a:cubicBezTo>
                  <a:cubicBezTo>
                    <a:pt x="13" y="99"/>
                    <a:pt x="1" y="194"/>
                    <a:pt x="60" y="266"/>
                  </a:cubicBezTo>
                  <a:lnTo>
                    <a:pt x="715" y="1052"/>
                  </a:lnTo>
                  <a:cubicBezTo>
                    <a:pt x="751" y="1087"/>
                    <a:pt x="787" y="1111"/>
                    <a:pt x="834" y="1111"/>
                  </a:cubicBezTo>
                  <a:cubicBezTo>
                    <a:pt x="953" y="1099"/>
                    <a:pt x="1025" y="944"/>
                    <a:pt x="953" y="849"/>
                  </a:cubicBezTo>
                  <a:lnTo>
                    <a:pt x="298" y="51"/>
                  </a:lnTo>
                  <a:cubicBezTo>
                    <a:pt x="266" y="19"/>
                    <a:pt x="226" y="0"/>
                    <a:pt x="18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41"/>
            <p:cNvSpPr/>
            <p:nvPr/>
          </p:nvSpPr>
          <p:spPr>
            <a:xfrm>
              <a:off x="3727723" y="4351611"/>
              <a:ext cx="32218" cy="34954"/>
            </a:xfrm>
            <a:custGeom>
              <a:rect b="b" l="l" r="r" t="t"/>
              <a:pathLst>
                <a:path extrusionOk="0" h="1099" w="1013">
                  <a:moveTo>
                    <a:pt x="834" y="1"/>
                  </a:moveTo>
                  <a:cubicBezTo>
                    <a:pt x="791" y="1"/>
                    <a:pt x="748" y="19"/>
                    <a:pt x="715" y="52"/>
                  </a:cubicBezTo>
                  <a:lnTo>
                    <a:pt x="60" y="838"/>
                  </a:lnTo>
                  <a:cubicBezTo>
                    <a:pt x="1" y="897"/>
                    <a:pt x="13" y="1004"/>
                    <a:pt x="72" y="1064"/>
                  </a:cubicBezTo>
                  <a:cubicBezTo>
                    <a:pt x="96" y="1088"/>
                    <a:pt x="128" y="1098"/>
                    <a:pt x="161" y="1098"/>
                  </a:cubicBezTo>
                  <a:cubicBezTo>
                    <a:pt x="211" y="1098"/>
                    <a:pt x="263" y="1075"/>
                    <a:pt x="299" y="1040"/>
                  </a:cubicBezTo>
                  <a:lnTo>
                    <a:pt x="953" y="254"/>
                  </a:lnTo>
                  <a:cubicBezTo>
                    <a:pt x="1013" y="183"/>
                    <a:pt x="1013" y="76"/>
                    <a:pt x="930" y="40"/>
                  </a:cubicBezTo>
                  <a:cubicBezTo>
                    <a:pt x="903" y="13"/>
                    <a:pt x="869" y="1"/>
                    <a:pt x="83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41"/>
            <p:cNvSpPr/>
            <p:nvPr/>
          </p:nvSpPr>
          <p:spPr>
            <a:xfrm>
              <a:off x="3668279" y="4315926"/>
              <a:ext cx="22391" cy="40742"/>
            </a:xfrm>
            <a:custGeom>
              <a:rect b="b" l="l" r="r" t="t"/>
              <a:pathLst>
                <a:path extrusionOk="0" h="1281" w="704">
                  <a:moveTo>
                    <a:pt x="544" y="1"/>
                  </a:moveTo>
                  <a:cubicBezTo>
                    <a:pt x="481" y="1"/>
                    <a:pt x="413" y="43"/>
                    <a:pt x="394" y="102"/>
                  </a:cubicBezTo>
                  <a:lnTo>
                    <a:pt x="36" y="1067"/>
                  </a:lnTo>
                  <a:cubicBezTo>
                    <a:pt x="1" y="1174"/>
                    <a:pt x="84" y="1281"/>
                    <a:pt x="179" y="1281"/>
                  </a:cubicBezTo>
                  <a:cubicBezTo>
                    <a:pt x="239" y="1281"/>
                    <a:pt x="298" y="1233"/>
                    <a:pt x="334" y="1174"/>
                  </a:cubicBezTo>
                  <a:lnTo>
                    <a:pt x="691" y="209"/>
                  </a:lnTo>
                  <a:cubicBezTo>
                    <a:pt x="703" y="126"/>
                    <a:pt x="655" y="43"/>
                    <a:pt x="584" y="7"/>
                  </a:cubicBezTo>
                  <a:cubicBezTo>
                    <a:pt x="571" y="3"/>
                    <a:pt x="558" y="1"/>
                    <a:pt x="54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41"/>
            <p:cNvSpPr/>
            <p:nvPr/>
          </p:nvSpPr>
          <p:spPr>
            <a:xfrm>
              <a:off x="3603143" y="4563019"/>
              <a:ext cx="9891" cy="42078"/>
            </a:xfrm>
            <a:custGeom>
              <a:rect b="b" l="l" r="r" t="t"/>
              <a:pathLst>
                <a:path extrusionOk="0" h="1323" w="311">
                  <a:moveTo>
                    <a:pt x="144" y="1"/>
                  </a:moveTo>
                  <a:cubicBezTo>
                    <a:pt x="60" y="1"/>
                    <a:pt x="1" y="72"/>
                    <a:pt x="1" y="144"/>
                  </a:cubicBezTo>
                  <a:lnTo>
                    <a:pt x="1" y="1168"/>
                  </a:lnTo>
                  <a:cubicBezTo>
                    <a:pt x="1" y="1263"/>
                    <a:pt x="72" y="1322"/>
                    <a:pt x="144" y="1322"/>
                  </a:cubicBezTo>
                  <a:cubicBezTo>
                    <a:pt x="239" y="1322"/>
                    <a:pt x="298" y="1251"/>
                    <a:pt x="298" y="1168"/>
                  </a:cubicBezTo>
                  <a:lnTo>
                    <a:pt x="298" y="144"/>
                  </a:lnTo>
                  <a:cubicBezTo>
                    <a:pt x="310" y="72"/>
                    <a:pt x="239" y="1"/>
                    <a:pt x="14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41"/>
            <p:cNvSpPr/>
            <p:nvPr/>
          </p:nvSpPr>
          <p:spPr>
            <a:xfrm>
              <a:off x="3667134" y="4552206"/>
              <a:ext cx="22009" cy="40233"/>
            </a:xfrm>
            <a:custGeom>
              <a:rect b="b" l="l" r="r" t="t"/>
              <a:pathLst>
                <a:path extrusionOk="0" h="1265" w="692">
                  <a:moveTo>
                    <a:pt x="165" y="0"/>
                  </a:moveTo>
                  <a:cubicBezTo>
                    <a:pt x="150" y="0"/>
                    <a:pt x="135" y="3"/>
                    <a:pt x="120" y="7"/>
                  </a:cubicBezTo>
                  <a:cubicBezTo>
                    <a:pt x="37" y="43"/>
                    <a:pt x="1" y="126"/>
                    <a:pt x="25" y="198"/>
                  </a:cubicBezTo>
                  <a:lnTo>
                    <a:pt x="382" y="1174"/>
                  </a:lnTo>
                  <a:cubicBezTo>
                    <a:pt x="410" y="1231"/>
                    <a:pt x="468" y="1265"/>
                    <a:pt x="527" y="1265"/>
                  </a:cubicBezTo>
                  <a:cubicBezTo>
                    <a:pt x="542" y="1265"/>
                    <a:pt x="557" y="1263"/>
                    <a:pt x="572" y="1258"/>
                  </a:cubicBezTo>
                  <a:cubicBezTo>
                    <a:pt x="656" y="1234"/>
                    <a:pt x="691" y="1139"/>
                    <a:pt x="668" y="1067"/>
                  </a:cubicBezTo>
                  <a:lnTo>
                    <a:pt x="310" y="103"/>
                  </a:lnTo>
                  <a:cubicBezTo>
                    <a:pt x="282" y="36"/>
                    <a:pt x="223" y="0"/>
                    <a:pt x="16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41"/>
            <p:cNvSpPr/>
            <p:nvPr/>
          </p:nvSpPr>
          <p:spPr>
            <a:xfrm>
              <a:off x="3727723" y="4524662"/>
              <a:ext cx="32982" cy="35367"/>
            </a:xfrm>
            <a:custGeom>
              <a:rect b="b" l="l" r="r" t="t"/>
              <a:pathLst>
                <a:path extrusionOk="0" h="1112" w="1037">
                  <a:moveTo>
                    <a:pt x="178" y="1"/>
                  </a:moveTo>
                  <a:cubicBezTo>
                    <a:pt x="142" y="1"/>
                    <a:pt x="104" y="13"/>
                    <a:pt x="72" y="40"/>
                  </a:cubicBezTo>
                  <a:cubicBezTo>
                    <a:pt x="13" y="100"/>
                    <a:pt x="1" y="195"/>
                    <a:pt x="60" y="266"/>
                  </a:cubicBezTo>
                  <a:lnTo>
                    <a:pt x="715" y="1052"/>
                  </a:lnTo>
                  <a:cubicBezTo>
                    <a:pt x="739" y="1088"/>
                    <a:pt x="787" y="1112"/>
                    <a:pt x="834" y="1112"/>
                  </a:cubicBezTo>
                  <a:cubicBezTo>
                    <a:pt x="965" y="1100"/>
                    <a:pt x="1037" y="945"/>
                    <a:pt x="953" y="850"/>
                  </a:cubicBezTo>
                  <a:lnTo>
                    <a:pt x="299" y="52"/>
                  </a:lnTo>
                  <a:cubicBezTo>
                    <a:pt x="266" y="19"/>
                    <a:pt x="222" y="1"/>
                    <a:pt x="17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41"/>
            <p:cNvSpPr/>
            <p:nvPr/>
          </p:nvSpPr>
          <p:spPr>
            <a:xfrm>
              <a:off x="3457349" y="4522023"/>
              <a:ext cx="32218" cy="34954"/>
            </a:xfrm>
            <a:custGeom>
              <a:rect b="b" l="l" r="r" t="t"/>
              <a:pathLst>
                <a:path extrusionOk="0" h="1099" w="1013">
                  <a:moveTo>
                    <a:pt x="841" y="0"/>
                  </a:moveTo>
                  <a:cubicBezTo>
                    <a:pt x="795" y="0"/>
                    <a:pt x="748" y="19"/>
                    <a:pt x="715" y="52"/>
                  </a:cubicBezTo>
                  <a:lnTo>
                    <a:pt x="60" y="837"/>
                  </a:lnTo>
                  <a:cubicBezTo>
                    <a:pt x="1" y="897"/>
                    <a:pt x="13" y="1004"/>
                    <a:pt x="72" y="1064"/>
                  </a:cubicBezTo>
                  <a:cubicBezTo>
                    <a:pt x="96" y="1088"/>
                    <a:pt x="128" y="1098"/>
                    <a:pt x="161" y="1098"/>
                  </a:cubicBezTo>
                  <a:cubicBezTo>
                    <a:pt x="211" y="1098"/>
                    <a:pt x="263" y="1075"/>
                    <a:pt x="298" y="1040"/>
                  </a:cubicBezTo>
                  <a:lnTo>
                    <a:pt x="953" y="254"/>
                  </a:lnTo>
                  <a:cubicBezTo>
                    <a:pt x="1013" y="183"/>
                    <a:pt x="1013" y="99"/>
                    <a:pt x="941" y="40"/>
                  </a:cubicBezTo>
                  <a:cubicBezTo>
                    <a:pt x="915" y="13"/>
                    <a:pt x="878" y="0"/>
                    <a:pt x="84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41"/>
            <p:cNvSpPr/>
            <p:nvPr/>
          </p:nvSpPr>
          <p:spPr>
            <a:xfrm>
              <a:off x="3526270" y="4551665"/>
              <a:ext cx="22772" cy="40392"/>
            </a:xfrm>
            <a:custGeom>
              <a:rect b="b" l="l" r="r" t="t"/>
              <a:pathLst>
                <a:path extrusionOk="0" h="1270" w="716">
                  <a:moveTo>
                    <a:pt x="531" y="0"/>
                  </a:moveTo>
                  <a:cubicBezTo>
                    <a:pt x="472" y="0"/>
                    <a:pt x="412" y="41"/>
                    <a:pt x="394" y="96"/>
                  </a:cubicBezTo>
                  <a:lnTo>
                    <a:pt x="36" y="1072"/>
                  </a:lnTo>
                  <a:cubicBezTo>
                    <a:pt x="1" y="1144"/>
                    <a:pt x="48" y="1227"/>
                    <a:pt x="120" y="1263"/>
                  </a:cubicBezTo>
                  <a:cubicBezTo>
                    <a:pt x="137" y="1268"/>
                    <a:pt x="154" y="1270"/>
                    <a:pt x="170" y="1270"/>
                  </a:cubicBezTo>
                  <a:cubicBezTo>
                    <a:pt x="235" y="1270"/>
                    <a:pt x="294" y="1234"/>
                    <a:pt x="322" y="1167"/>
                  </a:cubicBezTo>
                  <a:lnTo>
                    <a:pt x="679" y="203"/>
                  </a:lnTo>
                  <a:cubicBezTo>
                    <a:pt x="715" y="132"/>
                    <a:pt x="679" y="36"/>
                    <a:pt x="584" y="13"/>
                  </a:cubicBezTo>
                  <a:cubicBezTo>
                    <a:pt x="567" y="4"/>
                    <a:pt x="549" y="0"/>
                    <a:pt x="53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1" name="Google Shape;901;p41"/>
          <p:cNvGrpSpPr/>
          <p:nvPr/>
        </p:nvGrpSpPr>
        <p:grpSpPr>
          <a:xfrm>
            <a:off x="5831522" y="1602130"/>
            <a:ext cx="350166" cy="350198"/>
            <a:chOff x="1308631" y="1507830"/>
            <a:chExt cx="350166" cy="350198"/>
          </a:xfrm>
        </p:grpSpPr>
        <p:sp>
          <p:nvSpPr>
            <p:cNvPr id="902" name="Google Shape;902;p41"/>
            <p:cNvSpPr/>
            <p:nvPr/>
          </p:nvSpPr>
          <p:spPr>
            <a:xfrm>
              <a:off x="1308631" y="1507830"/>
              <a:ext cx="350166" cy="350198"/>
            </a:xfrm>
            <a:custGeom>
              <a:rect b="b" l="l" r="r" t="t"/>
              <a:pathLst>
                <a:path extrusionOk="0" h="11003" w="11002">
                  <a:moveTo>
                    <a:pt x="6192" y="310"/>
                  </a:moveTo>
                  <a:cubicBezTo>
                    <a:pt x="6192" y="310"/>
                    <a:pt x="6204" y="310"/>
                    <a:pt x="6204" y="334"/>
                  </a:cubicBezTo>
                  <a:lnTo>
                    <a:pt x="6204" y="787"/>
                  </a:lnTo>
                  <a:cubicBezTo>
                    <a:pt x="6204" y="953"/>
                    <a:pt x="6311" y="1084"/>
                    <a:pt x="6477" y="1120"/>
                  </a:cubicBezTo>
                  <a:cubicBezTo>
                    <a:pt x="6989" y="1239"/>
                    <a:pt x="7489" y="1429"/>
                    <a:pt x="7930" y="1715"/>
                  </a:cubicBezTo>
                  <a:cubicBezTo>
                    <a:pt x="7986" y="1751"/>
                    <a:pt x="8048" y="1769"/>
                    <a:pt x="8110" y="1769"/>
                  </a:cubicBezTo>
                  <a:cubicBezTo>
                    <a:pt x="8194" y="1769"/>
                    <a:pt x="8278" y="1736"/>
                    <a:pt x="8347" y="1668"/>
                  </a:cubicBezTo>
                  <a:lnTo>
                    <a:pt x="8680" y="1346"/>
                  </a:lnTo>
                  <a:lnTo>
                    <a:pt x="8692" y="1346"/>
                  </a:lnTo>
                  <a:lnTo>
                    <a:pt x="9656" y="2311"/>
                  </a:lnTo>
                  <a:lnTo>
                    <a:pt x="9656" y="2322"/>
                  </a:lnTo>
                  <a:lnTo>
                    <a:pt x="9335" y="2656"/>
                  </a:lnTo>
                  <a:cubicBezTo>
                    <a:pt x="9228" y="2751"/>
                    <a:pt x="9192" y="2930"/>
                    <a:pt x="9287" y="3073"/>
                  </a:cubicBezTo>
                  <a:cubicBezTo>
                    <a:pt x="9573" y="3513"/>
                    <a:pt x="9775" y="4001"/>
                    <a:pt x="9883" y="4525"/>
                  </a:cubicBezTo>
                  <a:cubicBezTo>
                    <a:pt x="9906" y="4680"/>
                    <a:pt x="10049" y="4799"/>
                    <a:pt x="10204" y="4799"/>
                  </a:cubicBezTo>
                  <a:lnTo>
                    <a:pt x="10668" y="4799"/>
                  </a:lnTo>
                  <a:cubicBezTo>
                    <a:pt x="10668" y="4799"/>
                    <a:pt x="10680" y="4799"/>
                    <a:pt x="10680" y="4811"/>
                  </a:cubicBezTo>
                  <a:lnTo>
                    <a:pt x="10657" y="6216"/>
                  </a:lnTo>
                  <a:lnTo>
                    <a:pt x="10192" y="6216"/>
                  </a:lnTo>
                  <a:cubicBezTo>
                    <a:pt x="10026" y="6216"/>
                    <a:pt x="9895" y="6311"/>
                    <a:pt x="9871" y="6478"/>
                  </a:cubicBezTo>
                  <a:cubicBezTo>
                    <a:pt x="9752" y="7002"/>
                    <a:pt x="9549" y="7490"/>
                    <a:pt x="9275" y="7942"/>
                  </a:cubicBezTo>
                  <a:cubicBezTo>
                    <a:pt x="9180" y="8073"/>
                    <a:pt x="9192" y="8240"/>
                    <a:pt x="9311" y="8359"/>
                  </a:cubicBezTo>
                  <a:lnTo>
                    <a:pt x="9645" y="8680"/>
                  </a:lnTo>
                  <a:lnTo>
                    <a:pt x="9645" y="8692"/>
                  </a:lnTo>
                  <a:lnTo>
                    <a:pt x="8680" y="9669"/>
                  </a:lnTo>
                  <a:lnTo>
                    <a:pt x="8656" y="9669"/>
                  </a:lnTo>
                  <a:lnTo>
                    <a:pt x="8335" y="9335"/>
                  </a:lnTo>
                  <a:cubicBezTo>
                    <a:pt x="8271" y="9272"/>
                    <a:pt x="8183" y="9237"/>
                    <a:pt x="8094" y="9237"/>
                  </a:cubicBezTo>
                  <a:cubicBezTo>
                    <a:pt x="8033" y="9237"/>
                    <a:pt x="7971" y="9254"/>
                    <a:pt x="7918" y="9288"/>
                  </a:cubicBezTo>
                  <a:cubicBezTo>
                    <a:pt x="7466" y="9573"/>
                    <a:pt x="6978" y="9788"/>
                    <a:pt x="6454" y="9883"/>
                  </a:cubicBezTo>
                  <a:cubicBezTo>
                    <a:pt x="6311" y="9919"/>
                    <a:pt x="6192" y="10050"/>
                    <a:pt x="6192" y="10216"/>
                  </a:cubicBezTo>
                  <a:lnTo>
                    <a:pt x="6192" y="10681"/>
                  </a:lnTo>
                  <a:cubicBezTo>
                    <a:pt x="6192" y="10681"/>
                    <a:pt x="6192" y="10693"/>
                    <a:pt x="6168" y="10693"/>
                  </a:cubicBezTo>
                  <a:lnTo>
                    <a:pt x="4811" y="10693"/>
                  </a:lnTo>
                  <a:cubicBezTo>
                    <a:pt x="4811" y="10693"/>
                    <a:pt x="4787" y="10693"/>
                    <a:pt x="4787" y="10681"/>
                  </a:cubicBezTo>
                  <a:lnTo>
                    <a:pt x="4787" y="10216"/>
                  </a:lnTo>
                  <a:cubicBezTo>
                    <a:pt x="4787" y="10050"/>
                    <a:pt x="4692" y="9919"/>
                    <a:pt x="4525" y="9883"/>
                  </a:cubicBezTo>
                  <a:cubicBezTo>
                    <a:pt x="4001" y="9764"/>
                    <a:pt x="3513" y="9573"/>
                    <a:pt x="3060" y="9288"/>
                  </a:cubicBezTo>
                  <a:cubicBezTo>
                    <a:pt x="3001" y="9264"/>
                    <a:pt x="2941" y="9228"/>
                    <a:pt x="2882" y="9228"/>
                  </a:cubicBezTo>
                  <a:cubicBezTo>
                    <a:pt x="2798" y="9228"/>
                    <a:pt x="2715" y="9264"/>
                    <a:pt x="2644" y="9335"/>
                  </a:cubicBezTo>
                  <a:lnTo>
                    <a:pt x="2322" y="9669"/>
                  </a:lnTo>
                  <a:lnTo>
                    <a:pt x="2298" y="9669"/>
                  </a:lnTo>
                  <a:lnTo>
                    <a:pt x="1334" y="8692"/>
                  </a:lnTo>
                  <a:lnTo>
                    <a:pt x="1334" y="8680"/>
                  </a:lnTo>
                  <a:lnTo>
                    <a:pt x="1667" y="8359"/>
                  </a:lnTo>
                  <a:cubicBezTo>
                    <a:pt x="1763" y="8252"/>
                    <a:pt x="1798" y="8073"/>
                    <a:pt x="1703" y="7942"/>
                  </a:cubicBezTo>
                  <a:cubicBezTo>
                    <a:pt x="1429" y="7490"/>
                    <a:pt x="1215" y="7002"/>
                    <a:pt x="1108" y="6478"/>
                  </a:cubicBezTo>
                  <a:cubicBezTo>
                    <a:pt x="1084" y="6335"/>
                    <a:pt x="953" y="6216"/>
                    <a:pt x="786" y="6216"/>
                  </a:cubicBezTo>
                  <a:lnTo>
                    <a:pt x="322" y="6216"/>
                  </a:lnTo>
                  <a:cubicBezTo>
                    <a:pt x="322" y="6216"/>
                    <a:pt x="310" y="6216"/>
                    <a:pt x="310" y="6192"/>
                  </a:cubicBezTo>
                  <a:lnTo>
                    <a:pt x="310" y="4811"/>
                  </a:lnTo>
                  <a:cubicBezTo>
                    <a:pt x="310" y="4811"/>
                    <a:pt x="310" y="4799"/>
                    <a:pt x="322" y="4799"/>
                  </a:cubicBezTo>
                  <a:lnTo>
                    <a:pt x="786" y="4799"/>
                  </a:lnTo>
                  <a:cubicBezTo>
                    <a:pt x="953" y="4799"/>
                    <a:pt x="1084" y="4692"/>
                    <a:pt x="1108" y="4525"/>
                  </a:cubicBezTo>
                  <a:cubicBezTo>
                    <a:pt x="1227" y="4001"/>
                    <a:pt x="1429" y="3513"/>
                    <a:pt x="1703" y="3073"/>
                  </a:cubicBezTo>
                  <a:cubicBezTo>
                    <a:pt x="1798" y="2930"/>
                    <a:pt x="1786" y="2775"/>
                    <a:pt x="1667" y="2656"/>
                  </a:cubicBezTo>
                  <a:lnTo>
                    <a:pt x="1334" y="2322"/>
                  </a:lnTo>
                  <a:lnTo>
                    <a:pt x="1334" y="2311"/>
                  </a:lnTo>
                  <a:lnTo>
                    <a:pt x="2298" y="1346"/>
                  </a:lnTo>
                  <a:lnTo>
                    <a:pt x="2322" y="1346"/>
                  </a:lnTo>
                  <a:lnTo>
                    <a:pt x="2644" y="1668"/>
                  </a:lnTo>
                  <a:cubicBezTo>
                    <a:pt x="2707" y="1731"/>
                    <a:pt x="2796" y="1765"/>
                    <a:pt x="2885" y="1765"/>
                  </a:cubicBezTo>
                  <a:cubicBezTo>
                    <a:pt x="2946" y="1765"/>
                    <a:pt x="3007" y="1749"/>
                    <a:pt x="3060" y="1715"/>
                  </a:cubicBezTo>
                  <a:cubicBezTo>
                    <a:pt x="3513" y="1429"/>
                    <a:pt x="4001" y="1227"/>
                    <a:pt x="4525" y="1120"/>
                  </a:cubicBezTo>
                  <a:cubicBezTo>
                    <a:pt x="4668" y="1084"/>
                    <a:pt x="4787" y="953"/>
                    <a:pt x="4787" y="787"/>
                  </a:cubicBezTo>
                  <a:lnTo>
                    <a:pt x="4787" y="334"/>
                  </a:lnTo>
                  <a:cubicBezTo>
                    <a:pt x="4787" y="334"/>
                    <a:pt x="4787" y="310"/>
                    <a:pt x="4811" y="310"/>
                  </a:cubicBezTo>
                  <a:close/>
                  <a:moveTo>
                    <a:pt x="4811" y="1"/>
                  </a:moveTo>
                  <a:cubicBezTo>
                    <a:pt x="4632" y="1"/>
                    <a:pt x="4477" y="156"/>
                    <a:pt x="4477" y="334"/>
                  </a:cubicBezTo>
                  <a:lnTo>
                    <a:pt x="4477" y="798"/>
                  </a:lnTo>
                  <a:cubicBezTo>
                    <a:pt x="4477" y="798"/>
                    <a:pt x="4477" y="810"/>
                    <a:pt x="4465" y="810"/>
                  </a:cubicBezTo>
                  <a:cubicBezTo>
                    <a:pt x="3918" y="929"/>
                    <a:pt x="3370" y="1156"/>
                    <a:pt x="2906" y="1453"/>
                  </a:cubicBezTo>
                  <a:lnTo>
                    <a:pt x="2882" y="1453"/>
                  </a:lnTo>
                  <a:lnTo>
                    <a:pt x="2560" y="1120"/>
                  </a:lnTo>
                  <a:cubicBezTo>
                    <a:pt x="2495" y="1054"/>
                    <a:pt x="2408" y="1022"/>
                    <a:pt x="2322" y="1022"/>
                  </a:cubicBezTo>
                  <a:cubicBezTo>
                    <a:pt x="2236" y="1022"/>
                    <a:pt x="2150" y="1054"/>
                    <a:pt x="2084" y="1120"/>
                  </a:cubicBezTo>
                  <a:lnTo>
                    <a:pt x="1120" y="2084"/>
                  </a:lnTo>
                  <a:cubicBezTo>
                    <a:pt x="977" y="2215"/>
                    <a:pt x="977" y="2430"/>
                    <a:pt x="1120" y="2561"/>
                  </a:cubicBezTo>
                  <a:lnTo>
                    <a:pt x="1441" y="2894"/>
                  </a:lnTo>
                  <a:lnTo>
                    <a:pt x="1441" y="2906"/>
                  </a:lnTo>
                  <a:cubicBezTo>
                    <a:pt x="1132" y="3382"/>
                    <a:pt x="917" y="3906"/>
                    <a:pt x="798" y="4466"/>
                  </a:cubicBezTo>
                  <a:cubicBezTo>
                    <a:pt x="798" y="4466"/>
                    <a:pt x="798" y="4489"/>
                    <a:pt x="786" y="4489"/>
                  </a:cubicBezTo>
                  <a:lnTo>
                    <a:pt x="322" y="4489"/>
                  </a:lnTo>
                  <a:cubicBezTo>
                    <a:pt x="143" y="4489"/>
                    <a:pt x="0" y="4632"/>
                    <a:pt x="0" y="4811"/>
                  </a:cubicBezTo>
                  <a:lnTo>
                    <a:pt x="0" y="6192"/>
                  </a:lnTo>
                  <a:cubicBezTo>
                    <a:pt x="0" y="6371"/>
                    <a:pt x="143" y="6525"/>
                    <a:pt x="322" y="6525"/>
                  </a:cubicBezTo>
                  <a:lnTo>
                    <a:pt x="786" y="6525"/>
                  </a:lnTo>
                  <a:cubicBezTo>
                    <a:pt x="786" y="6525"/>
                    <a:pt x="798" y="6525"/>
                    <a:pt x="798" y="6537"/>
                  </a:cubicBezTo>
                  <a:cubicBezTo>
                    <a:pt x="917" y="7085"/>
                    <a:pt x="1143" y="7621"/>
                    <a:pt x="1441" y="8097"/>
                  </a:cubicBezTo>
                  <a:lnTo>
                    <a:pt x="1441" y="8121"/>
                  </a:lnTo>
                  <a:lnTo>
                    <a:pt x="1120" y="8442"/>
                  </a:lnTo>
                  <a:cubicBezTo>
                    <a:pt x="977" y="8573"/>
                    <a:pt x="977" y="8788"/>
                    <a:pt x="1120" y="8918"/>
                  </a:cubicBezTo>
                  <a:lnTo>
                    <a:pt x="2084" y="9883"/>
                  </a:lnTo>
                  <a:cubicBezTo>
                    <a:pt x="2150" y="9954"/>
                    <a:pt x="2236" y="9990"/>
                    <a:pt x="2322" y="9990"/>
                  </a:cubicBezTo>
                  <a:cubicBezTo>
                    <a:pt x="2408" y="9990"/>
                    <a:pt x="2495" y="9954"/>
                    <a:pt x="2560" y="9883"/>
                  </a:cubicBezTo>
                  <a:lnTo>
                    <a:pt x="2882" y="9561"/>
                  </a:lnTo>
                  <a:lnTo>
                    <a:pt x="2906" y="9561"/>
                  </a:lnTo>
                  <a:cubicBezTo>
                    <a:pt x="3370" y="9871"/>
                    <a:pt x="3894" y="10085"/>
                    <a:pt x="4465" y="10204"/>
                  </a:cubicBezTo>
                  <a:cubicBezTo>
                    <a:pt x="4465" y="10204"/>
                    <a:pt x="4477" y="10204"/>
                    <a:pt x="4477" y="10216"/>
                  </a:cubicBezTo>
                  <a:lnTo>
                    <a:pt x="4477" y="10681"/>
                  </a:lnTo>
                  <a:cubicBezTo>
                    <a:pt x="4477" y="10859"/>
                    <a:pt x="4632" y="11002"/>
                    <a:pt x="4811" y="11002"/>
                  </a:cubicBezTo>
                  <a:lnTo>
                    <a:pt x="6192" y="11002"/>
                  </a:lnTo>
                  <a:cubicBezTo>
                    <a:pt x="6370" y="11002"/>
                    <a:pt x="6513" y="10859"/>
                    <a:pt x="6513" y="10681"/>
                  </a:cubicBezTo>
                  <a:lnTo>
                    <a:pt x="6513" y="10216"/>
                  </a:lnTo>
                  <a:cubicBezTo>
                    <a:pt x="6513" y="10216"/>
                    <a:pt x="6513" y="10204"/>
                    <a:pt x="6537" y="10204"/>
                  </a:cubicBezTo>
                  <a:cubicBezTo>
                    <a:pt x="7085" y="10085"/>
                    <a:pt x="7620" y="9859"/>
                    <a:pt x="8097" y="9561"/>
                  </a:cubicBezTo>
                  <a:lnTo>
                    <a:pt x="8109" y="9561"/>
                  </a:lnTo>
                  <a:lnTo>
                    <a:pt x="8442" y="9883"/>
                  </a:lnTo>
                  <a:cubicBezTo>
                    <a:pt x="8507" y="9954"/>
                    <a:pt x="8591" y="9990"/>
                    <a:pt x="8676" y="9990"/>
                  </a:cubicBezTo>
                  <a:cubicBezTo>
                    <a:pt x="8760" y="9990"/>
                    <a:pt x="8847" y="9954"/>
                    <a:pt x="8918" y="9883"/>
                  </a:cubicBezTo>
                  <a:lnTo>
                    <a:pt x="9883" y="8918"/>
                  </a:lnTo>
                  <a:cubicBezTo>
                    <a:pt x="10014" y="8788"/>
                    <a:pt x="10014" y="8573"/>
                    <a:pt x="9883" y="8442"/>
                  </a:cubicBezTo>
                  <a:lnTo>
                    <a:pt x="9549" y="8121"/>
                  </a:lnTo>
                  <a:lnTo>
                    <a:pt x="9549" y="8097"/>
                  </a:lnTo>
                  <a:cubicBezTo>
                    <a:pt x="9871" y="7621"/>
                    <a:pt x="10073" y="7109"/>
                    <a:pt x="10192" y="6537"/>
                  </a:cubicBezTo>
                  <a:cubicBezTo>
                    <a:pt x="10192" y="6537"/>
                    <a:pt x="10192" y="6525"/>
                    <a:pt x="10204" y="6525"/>
                  </a:cubicBezTo>
                  <a:lnTo>
                    <a:pt x="10668" y="6525"/>
                  </a:lnTo>
                  <a:cubicBezTo>
                    <a:pt x="10847" y="6525"/>
                    <a:pt x="11002" y="6371"/>
                    <a:pt x="11002" y="6192"/>
                  </a:cubicBezTo>
                  <a:lnTo>
                    <a:pt x="11002" y="4811"/>
                  </a:lnTo>
                  <a:cubicBezTo>
                    <a:pt x="10978" y="4632"/>
                    <a:pt x="10835" y="4489"/>
                    <a:pt x="10657" y="4489"/>
                  </a:cubicBezTo>
                  <a:lnTo>
                    <a:pt x="10192" y="4489"/>
                  </a:lnTo>
                  <a:cubicBezTo>
                    <a:pt x="10192" y="4489"/>
                    <a:pt x="10180" y="4489"/>
                    <a:pt x="10180" y="4466"/>
                  </a:cubicBezTo>
                  <a:cubicBezTo>
                    <a:pt x="10061" y="3918"/>
                    <a:pt x="9835" y="3382"/>
                    <a:pt x="9537" y="2906"/>
                  </a:cubicBezTo>
                  <a:lnTo>
                    <a:pt x="9537" y="2894"/>
                  </a:lnTo>
                  <a:lnTo>
                    <a:pt x="9859" y="2561"/>
                  </a:lnTo>
                  <a:cubicBezTo>
                    <a:pt x="10002" y="2430"/>
                    <a:pt x="10002" y="2215"/>
                    <a:pt x="9859" y="2084"/>
                  </a:cubicBezTo>
                  <a:lnTo>
                    <a:pt x="8894" y="1120"/>
                  </a:lnTo>
                  <a:cubicBezTo>
                    <a:pt x="8829" y="1054"/>
                    <a:pt x="8743" y="1022"/>
                    <a:pt x="8656" y="1022"/>
                  </a:cubicBezTo>
                  <a:cubicBezTo>
                    <a:pt x="8570" y="1022"/>
                    <a:pt x="8484" y="1054"/>
                    <a:pt x="8418" y="1120"/>
                  </a:cubicBezTo>
                  <a:lnTo>
                    <a:pt x="8097" y="1453"/>
                  </a:lnTo>
                  <a:lnTo>
                    <a:pt x="8073" y="1453"/>
                  </a:lnTo>
                  <a:cubicBezTo>
                    <a:pt x="7597" y="1132"/>
                    <a:pt x="7085" y="929"/>
                    <a:pt x="6513" y="810"/>
                  </a:cubicBezTo>
                  <a:cubicBezTo>
                    <a:pt x="6513" y="810"/>
                    <a:pt x="6501" y="810"/>
                    <a:pt x="6501" y="798"/>
                  </a:cubicBezTo>
                  <a:lnTo>
                    <a:pt x="6501" y="334"/>
                  </a:lnTo>
                  <a:cubicBezTo>
                    <a:pt x="6501" y="156"/>
                    <a:pt x="6346" y="1"/>
                    <a:pt x="616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41"/>
            <p:cNvSpPr/>
            <p:nvPr/>
          </p:nvSpPr>
          <p:spPr>
            <a:xfrm>
              <a:off x="1373049" y="1574063"/>
              <a:ext cx="181544" cy="179730"/>
            </a:xfrm>
            <a:custGeom>
              <a:rect b="b" l="l" r="r" t="t"/>
              <a:pathLst>
                <a:path extrusionOk="0" h="5647" w="5704">
                  <a:moveTo>
                    <a:pt x="3449" y="0"/>
                  </a:moveTo>
                  <a:cubicBezTo>
                    <a:pt x="3399" y="0"/>
                    <a:pt x="3349" y="1"/>
                    <a:pt x="3299" y="3"/>
                  </a:cubicBezTo>
                  <a:cubicBezTo>
                    <a:pt x="2453" y="51"/>
                    <a:pt x="1644" y="408"/>
                    <a:pt x="1036" y="1003"/>
                  </a:cubicBezTo>
                  <a:cubicBezTo>
                    <a:pt x="429" y="1611"/>
                    <a:pt x="84" y="2396"/>
                    <a:pt x="48" y="3266"/>
                  </a:cubicBezTo>
                  <a:cubicBezTo>
                    <a:pt x="1" y="4111"/>
                    <a:pt x="262" y="4933"/>
                    <a:pt x="798" y="5587"/>
                  </a:cubicBezTo>
                  <a:cubicBezTo>
                    <a:pt x="834" y="5635"/>
                    <a:pt x="882" y="5647"/>
                    <a:pt x="917" y="5647"/>
                  </a:cubicBezTo>
                  <a:cubicBezTo>
                    <a:pt x="953" y="5647"/>
                    <a:pt x="1001" y="5635"/>
                    <a:pt x="1024" y="5623"/>
                  </a:cubicBezTo>
                  <a:cubicBezTo>
                    <a:pt x="1096" y="5564"/>
                    <a:pt x="1096" y="5456"/>
                    <a:pt x="1060" y="5397"/>
                  </a:cubicBezTo>
                  <a:cubicBezTo>
                    <a:pt x="584" y="4802"/>
                    <a:pt x="322" y="4051"/>
                    <a:pt x="370" y="3278"/>
                  </a:cubicBezTo>
                  <a:cubicBezTo>
                    <a:pt x="417" y="2504"/>
                    <a:pt x="727" y="1777"/>
                    <a:pt x="1274" y="1242"/>
                  </a:cubicBezTo>
                  <a:cubicBezTo>
                    <a:pt x="1834" y="694"/>
                    <a:pt x="2560" y="384"/>
                    <a:pt x="3322" y="337"/>
                  </a:cubicBezTo>
                  <a:cubicBezTo>
                    <a:pt x="3385" y="333"/>
                    <a:pt x="3447" y="331"/>
                    <a:pt x="3509" y="331"/>
                  </a:cubicBezTo>
                  <a:cubicBezTo>
                    <a:pt x="4215" y="331"/>
                    <a:pt x="4883" y="578"/>
                    <a:pt x="5430" y="1015"/>
                  </a:cubicBezTo>
                  <a:cubicBezTo>
                    <a:pt x="5461" y="1041"/>
                    <a:pt x="5496" y="1053"/>
                    <a:pt x="5531" y="1053"/>
                  </a:cubicBezTo>
                  <a:cubicBezTo>
                    <a:pt x="5577" y="1053"/>
                    <a:pt x="5622" y="1032"/>
                    <a:pt x="5656" y="992"/>
                  </a:cubicBezTo>
                  <a:cubicBezTo>
                    <a:pt x="5704" y="920"/>
                    <a:pt x="5680" y="813"/>
                    <a:pt x="5620" y="765"/>
                  </a:cubicBezTo>
                  <a:cubicBezTo>
                    <a:pt x="5005" y="262"/>
                    <a:pt x="4232" y="0"/>
                    <a:pt x="344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41"/>
            <p:cNvSpPr/>
            <p:nvPr/>
          </p:nvSpPr>
          <p:spPr>
            <a:xfrm>
              <a:off x="1411338" y="1606368"/>
              <a:ext cx="182276" cy="186477"/>
            </a:xfrm>
            <a:custGeom>
              <a:rect b="b" l="l" r="r" t="t"/>
              <a:pathLst>
                <a:path extrusionOk="0" h="5859" w="5727">
                  <a:moveTo>
                    <a:pt x="3286" y="334"/>
                  </a:moveTo>
                  <a:lnTo>
                    <a:pt x="3286" y="1000"/>
                  </a:lnTo>
                  <a:cubicBezTo>
                    <a:pt x="3286" y="1108"/>
                    <a:pt x="3262" y="1227"/>
                    <a:pt x="3215" y="1310"/>
                  </a:cubicBezTo>
                  <a:lnTo>
                    <a:pt x="3143" y="1477"/>
                  </a:lnTo>
                  <a:cubicBezTo>
                    <a:pt x="3119" y="1501"/>
                    <a:pt x="3119" y="1524"/>
                    <a:pt x="3119" y="1548"/>
                  </a:cubicBezTo>
                  <a:lnTo>
                    <a:pt x="3119" y="1893"/>
                  </a:lnTo>
                  <a:cubicBezTo>
                    <a:pt x="3119" y="2132"/>
                    <a:pt x="3036" y="2358"/>
                    <a:pt x="2858" y="2524"/>
                  </a:cubicBezTo>
                  <a:cubicBezTo>
                    <a:pt x="2691" y="2679"/>
                    <a:pt x="2453" y="2775"/>
                    <a:pt x="2215" y="2775"/>
                  </a:cubicBezTo>
                  <a:cubicBezTo>
                    <a:pt x="1774" y="2763"/>
                    <a:pt x="1381" y="2346"/>
                    <a:pt x="1381" y="1846"/>
                  </a:cubicBezTo>
                  <a:lnTo>
                    <a:pt x="1381" y="1548"/>
                  </a:lnTo>
                  <a:cubicBezTo>
                    <a:pt x="1381" y="1524"/>
                    <a:pt x="1381" y="1501"/>
                    <a:pt x="1369" y="1477"/>
                  </a:cubicBezTo>
                  <a:lnTo>
                    <a:pt x="1262" y="1286"/>
                  </a:lnTo>
                  <a:cubicBezTo>
                    <a:pt x="1238" y="1203"/>
                    <a:pt x="1203" y="1131"/>
                    <a:pt x="1203" y="1048"/>
                  </a:cubicBezTo>
                  <a:lnTo>
                    <a:pt x="1203" y="1024"/>
                  </a:lnTo>
                  <a:cubicBezTo>
                    <a:pt x="1203" y="643"/>
                    <a:pt x="1524" y="334"/>
                    <a:pt x="1905" y="334"/>
                  </a:cubicBezTo>
                  <a:close/>
                  <a:moveTo>
                    <a:pt x="2608" y="3025"/>
                  </a:moveTo>
                  <a:cubicBezTo>
                    <a:pt x="2619" y="3084"/>
                    <a:pt x="2631" y="3132"/>
                    <a:pt x="2655" y="3179"/>
                  </a:cubicBezTo>
                  <a:lnTo>
                    <a:pt x="2512" y="3310"/>
                  </a:lnTo>
                  <a:cubicBezTo>
                    <a:pt x="2441" y="3382"/>
                    <a:pt x="2357" y="3417"/>
                    <a:pt x="2262" y="3417"/>
                  </a:cubicBezTo>
                  <a:cubicBezTo>
                    <a:pt x="2179" y="3417"/>
                    <a:pt x="2084" y="3382"/>
                    <a:pt x="2012" y="3310"/>
                  </a:cubicBezTo>
                  <a:lnTo>
                    <a:pt x="1881" y="3179"/>
                  </a:lnTo>
                  <a:cubicBezTo>
                    <a:pt x="1893" y="3132"/>
                    <a:pt x="1905" y="3084"/>
                    <a:pt x="1905" y="3025"/>
                  </a:cubicBezTo>
                  <a:cubicBezTo>
                    <a:pt x="2012" y="3060"/>
                    <a:pt x="2119" y="3084"/>
                    <a:pt x="2215" y="3084"/>
                  </a:cubicBezTo>
                  <a:lnTo>
                    <a:pt x="2250" y="3084"/>
                  </a:lnTo>
                  <a:cubicBezTo>
                    <a:pt x="2369" y="3084"/>
                    <a:pt x="2488" y="3072"/>
                    <a:pt x="2608" y="3025"/>
                  </a:cubicBezTo>
                  <a:close/>
                  <a:moveTo>
                    <a:pt x="2810" y="3441"/>
                  </a:moveTo>
                  <a:cubicBezTo>
                    <a:pt x="2858" y="3477"/>
                    <a:pt x="2905" y="3489"/>
                    <a:pt x="2941" y="3501"/>
                  </a:cubicBezTo>
                  <a:lnTo>
                    <a:pt x="3524" y="3667"/>
                  </a:lnTo>
                  <a:cubicBezTo>
                    <a:pt x="3679" y="3715"/>
                    <a:pt x="3774" y="3846"/>
                    <a:pt x="3774" y="4013"/>
                  </a:cubicBezTo>
                  <a:lnTo>
                    <a:pt x="3774" y="5108"/>
                  </a:lnTo>
                  <a:lnTo>
                    <a:pt x="3822" y="5108"/>
                  </a:lnTo>
                  <a:cubicBezTo>
                    <a:pt x="3703" y="5180"/>
                    <a:pt x="3584" y="5239"/>
                    <a:pt x="3453" y="5287"/>
                  </a:cubicBezTo>
                  <a:lnTo>
                    <a:pt x="3453" y="4310"/>
                  </a:lnTo>
                  <a:cubicBezTo>
                    <a:pt x="3453" y="4215"/>
                    <a:pt x="3381" y="4144"/>
                    <a:pt x="3286" y="4144"/>
                  </a:cubicBezTo>
                  <a:cubicBezTo>
                    <a:pt x="3203" y="4144"/>
                    <a:pt x="3119" y="4215"/>
                    <a:pt x="3119" y="4310"/>
                  </a:cubicBezTo>
                  <a:lnTo>
                    <a:pt x="3119" y="5394"/>
                  </a:lnTo>
                  <a:cubicBezTo>
                    <a:pt x="2881" y="5465"/>
                    <a:pt x="2655" y="5501"/>
                    <a:pt x="2405" y="5513"/>
                  </a:cubicBezTo>
                  <a:lnTo>
                    <a:pt x="2262" y="5513"/>
                  </a:lnTo>
                  <a:cubicBezTo>
                    <a:pt x="1965" y="5513"/>
                    <a:pt x="1667" y="5465"/>
                    <a:pt x="1381" y="5394"/>
                  </a:cubicBezTo>
                  <a:lnTo>
                    <a:pt x="1381" y="4310"/>
                  </a:lnTo>
                  <a:cubicBezTo>
                    <a:pt x="1381" y="4215"/>
                    <a:pt x="1310" y="4144"/>
                    <a:pt x="1214" y="4144"/>
                  </a:cubicBezTo>
                  <a:cubicBezTo>
                    <a:pt x="1131" y="4144"/>
                    <a:pt x="1060" y="4215"/>
                    <a:pt x="1060" y="4310"/>
                  </a:cubicBezTo>
                  <a:lnTo>
                    <a:pt x="1060" y="5287"/>
                  </a:lnTo>
                  <a:cubicBezTo>
                    <a:pt x="941" y="5227"/>
                    <a:pt x="798" y="5168"/>
                    <a:pt x="679" y="5108"/>
                  </a:cubicBezTo>
                  <a:lnTo>
                    <a:pt x="679" y="4013"/>
                  </a:lnTo>
                  <a:cubicBezTo>
                    <a:pt x="679" y="3846"/>
                    <a:pt x="786" y="3715"/>
                    <a:pt x="941" y="3667"/>
                  </a:cubicBezTo>
                  <a:lnTo>
                    <a:pt x="1512" y="3501"/>
                  </a:lnTo>
                  <a:cubicBezTo>
                    <a:pt x="1560" y="3489"/>
                    <a:pt x="1619" y="3477"/>
                    <a:pt x="1655" y="3441"/>
                  </a:cubicBezTo>
                  <a:lnTo>
                    <a:pt x="1750" y="3548"/>
                  </a:lnTo>
                  <a:cubicBezTo>
                    <a:pt x="1893" y="3679"/>
                    <a:pt x="2072" y="3739"/>
                    <a:pt x="2227" y="3739"/>
                  </a:cubicBezTo>
                  <a:cubicBezTo>
                    <a:pt x="2393" y="3739"/>
                    <a:pt x="2572" y="3679"/>
                    <a:pt x="2703" y="3548"/>
                  </a:cubicBezTo>
                  <a:lnTo>
                    <a:pt x="2810" y="3441"/>
                  </a:lnTo>
                  <a:close/>
                  <a:moveTo>
                    <a:pt x="1893" y="0"/>
                  </a:moveTo>
                  <a:cubicBezTo>
                    <a:pt x="1322" y="0"/>
                    <a:pt x="869" y="465"/>
                    <a:pt x="869" y="1024"/>
                  </a:cubicBezTo>
                  <a:lnTo>
                    <a:pt x="869" y="1048"/>
                  </a:lnTo>
                  <a:cubicBezTo>
                    <a:pt x="869" y="1179"/>
                    <a:pt x="893" y="1310"/>
                    <a:pt x="953" y="1429"/>
                  </a:cubicBezTo>
                  <a:lnTo>
                    <a:pt x="1048" y="1596"/>
                  </a:lnTo>
                  <a:lnTo>
                    <a:pt x="1048" y="1870"/>
                  </a:lnTo>
                  <a:cubicBezTo>
                    <a:pt x="1048" y="2286"/>
                    <a:pt x="1250" y="2655"/>
                    <a:pt x="1560" y="2882"/>
                  </a:cubicBezTo>
                  <a:lnTo>
                    <a:pt x="1560" y="3025"/>
                  </a:lnTo>
                  <a:cubicBezTo>
                    <a:pt x="1560" y="3096"/>
                    <a:pt x="1500" y="3179"/>
                    <a:pt x="1429" y="3203"/>
                  </a:cubicBezTo>
                  <a:lnTo>
                    <a:pt x="845" y="3370"/>
                  </a:lnTo>
                  <a:cubicBezTo>
                    <a:pt x="572" y="3453"/>
                    <a:pt x="357" y="3727"/>
                    <a:pt x="357" y="4025"/>
                  </a:cubicBezTo>
                  <a:lnTo>
                    <a:pt x="357" y="4906"/>
                  </a:lnTo>
                  <a:cubicBezTo>
                    <a:pt x="333" y="4882"/>
                    <a:pt x="310" y="4858"/>
                    <a:pt x="286" y="4846"/>
                  </a:cubicBezTo>
                  <a:cubicBezTo>
                    <a:pt x="255" y="4820"/>
                    <a:pt x="220" y="4808"/>
                    <a:pt x="185" y="4808"/>
                  </a:cubicBezTo>
                  <a:cubicBezTo>
                    <a:pt x="139" y="4808"/>
                    <a:pt x="93" y="4829"/>
                    <a:pt x="60" y="4870"/>
                  </a:cubicBezTo>
                  <a:cubicBezTo>
                    <a:pt x="0" y="4941"/>
                    <a:pt x="12" y="5037"/>
                    <a:pt x="95" y="5096"/>
                  </a:cubicBezTo>
                  <a:cubicBezTo>
                    <a:pt x="703" y="5584"/>
                    <a:pt x="1465" y="5858"/>
                    <a:pt x="2250" y="5858"/>
                  </a:cubicBezTo>
                  <a:lnTo>
                    <a:pt x="2417" y="5858"/>
                  </a:lnTo>
                  <a:cubicBezTo>
                    <a:pt x="3262" y="5811"/>
                    <a:pt x="4060" y="5453"/>
                    <a:pt x="4679" y="4858"/>
                  </a:cubicBezTo>
                  <a:cubicBezTo>
                    <a:pt x="5286" y="4251"/>
                    <a:pt x="5632" y="3453"/>
                    <a:pt x="5667" y="2596"/>
                  </a:cubicBezTo>
                  <a:cubicBezTo>
                    <a:pt x="5727" y="1727"/>
                    <a:pt x="5465" y="905"/>
                    <a:pt x="4929" y="262"/>
                  </a:cubicBezTo>
                  <a:cubicBezTo>
                    <a:pt x="4895" y="215"/>
                    <a:pt x="4846" y="194"/>
                    <a:pt x="4799" y="194"/>
                  </a:cubicBezTo>
                  <a:cubicBezTo>
                    <a:pt x="4763" y="194"/>
                    <a:pt x="4729" y="206"/>
                    <a:pt x="4703" y="227"/>
                  </a:cubicBezTo>
                  <a:cubicBezTo>
                    <a:pt x="4632" y="286"/>
                    <a:pt x="4632" y="393"/>
                    <a:pt x="4679" y="453"/>
                  </a:cubicBezTo>
                  <a:cubicBezTo>
                    <a:pt x="5155" y="1048"/>
                    <a:pt x="5405" y="1786"/>
                    <a:pt x="5358" y="2560"/>
                  </a:cubicBezTo>
                  <a:cubicBezTo>
                    <a:pt x="5310" y="3334"/>
                    <a:pt x="5001" y="4072"/>
                    <a:pt x="4453" y="4608"/>
                  </a:cubicBezTo>
                  <a:cubicBezTo>
                    <a:pt x="4346" y="4703"/>
                    <a:pt x="4239" y="4799"/>
                    <a:pt x="4143" y="4882"/>
                  </a:cubicBezTo>
                  <a:lnTo>
                    <a:pt x="4143" y="4013"/>
                  </a:lnTo>
                  <a:cubicBezTo>
                    <a:pt x="4143" y="3715"/>
                    <a:pt x="3929" y="3441"/>
                    <a:pt x="3643" y="3358"/>
                  </a:cubicBezTo>
                  <a:lnTo>
                    <a:pt x="3072" y="3191"/>
                  </a:lnTo>
                  <a:cubicBezTo>
                    <a:pt x="2989" y="3156"/>
                    <a:pt x="2929" y="3096"/>
                    <a:pt x="2929" y="3013"/>
                  </a:cubicBezTo>
                  <a:lnTo>
                    <a:pt x="2929" y="2882"/>
                  </a:lnTo>
                  <a:cubicBezTo>
                    <a:pt x="2989" y="2834"/>
                    <a:pt x="3036" y="2798"/>
                    <a:pt x="3084" y="2763"/>
                  </a:cubicBezTo>
                  <a:cubicBezTo>
                    <a:pt x="3322" y="2536"/>
                    <a:pt x="3441" y="2227"/>
                    <a:pt x="3441" y="1893"/>
                  </a:cubicBezTo>
                  <a:lnTo>
                    <a:pt x="3441" y="1596"/>
                  </a:lnTo>
                  <a:lnTo>
                    <a:pt x="3500" y="1465"/>
                  </a:lnTo>
                  <a:cubicBezTo>
                    <a:pt x="3572" y="1334"/>
                    <a:pt x="3596" y="1167"/>
                    <a:pt x="3596" y="1000"/>
                  </a:cubicBezTo>
                  <a:lnTo>
                    <a:pt x="3596" y="167"/>
                  </a:lnTo>
                  <a:cubicBezTo>
                    <a:pt x="3596" y="72"/>
                    <a:pt x="3524" y="0"/>
                    <a:pt x="344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41"/>
            <p:cNvSpPr/>
            <p:nvPr/>
          </p:nvSpPr>
          <p:spPr>
            <a:xfrm>
              <a:off x="1461721" y="1634026"/>
              <a:ext cx="43986" cy="15564"/>
            </a:xfrm>
            <a:custGeom>
              <a:rect b="b" l="l" r="r" t="t"/>
              <a:pathLst>
                <a:path extrusionOk="0" h="489" w="1382">
                  <a:moveTo>
                    <a:pt x="155" y="1"/>
                  </a:moveTo>
                  <a:cubicBezTo>
                    <a:pt x="72" y="1"/>
                    <a:pt x="1" y="72"/>
                    <a:pt x="1" y="167"/>
                  </a:cubicBezTo>
                  <a:cubicBezTo>
                    <a:pt x="1" y="251"/>
                    <a:pt x="72" y="322"/>
                    <a:pt x="155" y="322"/>
                  </a:cubicBezTo>
                  <a:cubicBezTo>
                    <a:pt x="334" y="322"/>
                    <a:pt x="858" y="358"/>
                    <a:pt x="1132" y="477"/>
                  </a:cubicBezTo>
                  <a:cubicBezTo>
                    <a:pt x="1155" y="489"/>
                    <a:pt x="1167" y="489"/>
                    <a:pt x="1203" y="489"/>
                  </a:cubicBezTo>
                  <a:cubicBezTo>
                    <a:pt x="1263" y="489"/>
                    <a:pt x="1322" y="465"/>
                    <a:pt x="1346" y="405"/>
                  </a:cubicBezTo>
                  <a:cubicBezTo>
                    <a:pt x="1382" y="322"/>
                    <a:pt x="1346" y="239"/>
                    <a:pt x="1263" y="191"/>
                  </a:cubicBezTo>
                  <a:cubicBezTo>
                    <a:pt x="894" y="1"/>
                    <a:pt x="191" y="1"/>
                    <a:pt x="15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sp>
        <p:nvSpPr>
          <p:cNvPr id="910" name="Google Shape;910;p4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100"/>
              <a:t>Aquí todos sus argumentos cobran sentido, con la transformación de las reglas del juego</a:t>
            </a:r>
            <a:endParaRPr sz="2100"/>
          </a:p>
        </p:txBody>
      </p:sp>
      <p:cxnSp>
        <p:nvCxnSpPr>
          <p:cNvPr id="911" name="Google Shape;911;p42"/>
          <p:cNvCxnSpPr>
            <a:stCxn id="912" idx="3"/>
            <a:endCxn id="913" idx="1"/>
          </p:cNvCxnSpPr>
          <p:nvPr/>
        </p:nvCxnSpPr>
        <p:spPr>
          <a:xfrm>
            <a:off x="1714350" y="1449900"/>
            <a:ext cx="1787400" cy="0"/>
          </a:xfrm>
          <a:prstGeom prst="straightConnector1">
            <a:avLst/>
          </a:prstGeom>
          <a:noFill/>
          <a:ln cap="flat" cmpd="sng" w="19050">
            <a:solidFill>
              <a:schemeClr val="lt2"/>
            </a:solidFill>
            <a:prstDash val="solid"/>
            <a:round/>
            <a:headEnd len="med" w="med" type="none"/>
            <a:tailEnd len="med" w="med" type="none"/>
          </a:ln>
        </p:spPr>
      </p:cxnSp>
      <p:cxnSp>
        <p:nvCxnSpPr>
          <p:cNvPr id="914" name="Google Shape;914;p42"/>
          <p:cNvCxnSpPr>
            <a:stCxn id="913" idx="3"/>
            <a:endCxn id="915" idx="1"/>
          </p:cNvCxnSpPr>
          <p:nvPr/>
        </p:nvCxnSpPr>
        <p:spPr>
          <a:xfrm>
            <a:off x="3678250" y="1449900"/>
            <a:ext cx="1787400" cy="0"/>
          </a:xfrm>
          <a:prstGeom prst="straightConnector1">
            <a:avLst/>
          </a:prstGeom>
          <a:noFill/>
          <a:ln cap="flat" cmpd="sng" w="19050">
            <a:solidFill>
              <a:schemeClr val="lt2"/>
            </a:solidFill>
            <a:prstDash val="solid"/>
            <a:round/>
            <a:headEnd len="med" w="med" type="none"/>
            <a:tailEnd len="med" w="med" type="none"/>
          </a:ln>
        </p:spPr>
      </p:cxnSp>
      <p:cxnSp>
        <p:nvCxnSpPr>
          <p:cNvPr id="916" name="Google Shape;916;p42"/>
          <p:cNvCxnSpPr>
            <a:stCxn id="915" idx="3"/>
            <a:endCxn id="917" idx="1"/>
          </p:cNvCxnSpPr>
          <p:nvPr/>
        </p:nvCxnSpPr>
        <p:spPr>
          <a:xfrm>
            <a:off x="5642150" y="1449900"/>
            <a:ext cx="1787400" cy="0"/>
          </a:xfrm>
          <a:prstGeom prst="straightConnector1">
            <a:avLst/>
          </a:prstGeom>
          <a:noFill/>
          <a:ln cap="flat" cmpd="sng" w="19050">
            <a:solidFill>
              <a:schemeClr val="lt2"/>
            </a:solidFill>
            <a:prstDash val="solid"/>
            <a:round/>
            <a:headEnd len="med" w="med" type="none"/>
            <a:tailEnd len="med" w="med" type="none"/>
          </a:ln>
        </p:spPr>
      </p:cxnSp>
      <p:cxnSp>
        <p:nvCxnSpPr>
          <p:cNvPr id="918" name="Google Shape;918;p42"/>
          <p:cNvCxnSpPr>
            <a:stCxn id="912" idx="2"/>
            <a:endCxn id="919" idx="0"/>
          </p:cNvCxnSpPr>
          <p:nvPr/>
        </p:nvCxnSpPr>
        <p:spPr>
          <a:xfrm>
            <a:off x="1626150" y="1538100"/>
            <a:ext cx="0" cy="324600"/>
          </a:xfrm>
          <a:prstGeom prst="straightConnector1">
            <a:avLst/>
          </a:prstGeom>
          <a:noFill/>
          <a:ln cap="flat" cmpd="sng" w="19050">
            <a:solidFill>
              <a:schemeClr val="lt2"/>
            </a:solidFill>
            <a:prstDash val="solid"/>
            <a:round/>
            <a:headEnd len="med" w="med" type="none"/>
            <a:tailEnd len="med" w="med" type="none"/>
          </a:ln>
        </p:spPr>
      </p:cxnSp>
      <p:cxnSp>
        <p:nvCxnSpPr>
          <p:cNvPr id="920" name="Google Shape;920;p42"/>
          <p:cNvCxnSpPr>
            <a:stCxn id="921" idx="3"/>
            <a:endCxn id="922" idx="1"/>
          </p:cNvCxnSpPr>
          <p:nvPr/>
        </p:nvCxnSpPr>
        <p:spPr>
          <a:xfrm>
            <a:off x="1714350" y="3284350"/>
            <a:ext cx="1787400" cy="0"/>
          </a:xfrm>
          <a:prstGeom prst="straightConnector1">
            <a:avLst/>
          </a:prstGeom>
          <a:noFill/>
          <a:ln cap="flat" cmpd="sng" w="19050">
            <a:solidFill>
              <a:schemeClr val="lt2"/>
            </a:solidFill>
            <a:prstDash val="solid"/>
            <a:round/>
            <a:headEnd len="med" w="med" type="none"/>
            <a:tailEnd len="med" w="med" type="none"/>
          </a:ln>
        </p:spPr>
      </p:cxnSp>
      <p:cxnSp>
        <p:nvCxnSpPr>
          <p:cNvPr id="923" name="Google Shape;923;p42"/>
          <p:cNvCxnSpPr>
            <a:stCxn id="922" idx="3"/>
            <a:endCxn id="924" idx="1"/>
          </p:cNvCxnSpPr>
          <p:nvPr/>
        </p:nvCxnSpPr>
        <p:spPr>
          <a:xfrm>
            <a:off x="3678250" y="3284350"/>
            <a:ext cx="1787400" cy="0"/>
          </a:xfrm>
          <a:prstGeom prst="straightConnector1">
            <a:avLst/>
          </a:prstGeom>
          <a:noFill/>
          <a:ln cap="flat" cmpd="sng" w="19050">
            <a:solidFill>
              <a:schemeClr val="lt2"/>
            </a:solidFill>
            <a:prstDash val="solid"/>
            <a:round/>
            <a:headEnd len="med" w="med" type="none"/>
            <a:tailEnd len="med" w="med" type="none"/>
          </a:ln>
        </p:spPr>
      </p:cxnSp>
      <p:cxnSp>
        <p:nvCxnSpPr>
          <p:cNvPr id="925" name="Google Shape;925;p42"/>
          <p:cNvCxnSpPr>
            <a:stCxn id="924" idx="3"/>
            <a:endCxn id="926" idx="1"/>
          </p:cNvCxnSpPr>
          <p:nvPr/>
        </p:nvCxnSpPr>
        <p:spPr>
          <a:xfrm>
            <a:off x="5642150" y="3284350"/>
            <a:ext cx="1787400" cy="0"/>
          </a:xfrm>
          <a:prstGeom prst="straightConnector1">
            <a:avLst/>
          </a:prstGeom>
          <a:noFill/>
          <a:ln cap="flat" cmpd="sng" w="19050">
            <a:solidFill>
              <a:schemeClr val="lt2"/>
            </a:solidFill>
            <a:prstDash val="solid"/>
            <a:round/>
            <a:headEnd len="med" w="med" type="none"/>
            <a:tailEnd len="med" w="med" type="none"/>
          </a:ln>
        </p:spPr>
      </p:cxnSp>
      <p:sp>
        <p:nvSpPr>
          <p:cNvPr id="912" name="Google Shape;912;p42"/>
          <p:cNvSpPr/>
          <p:nvPr/>
        </p:nvSpPr>
        <p:spPr>
          <a:xfrm>
            <a:off x="1537950" y="1361700"/>
            <a:ext cx="176400" cy="176400"/>
          </a:xfrm>
          <a:prstGeom prst="rect">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42"/>
          <p:cNvSpPr txBox="1"/>
          <p:nvPr/>
        </p:nvSpPr>
        <p:spPr>
          <a:xfrm flipH="1">
            <a:off x="711750" y="1862575"/>
            <a:ext cx="1828800" cy="80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Open Sans"/>
                <a:ea typeface="Open Sans"/>
                <a:cs typeface="Open Sans"/>
                <a:sym typeface="Open Sans"/>
              </a:rPr>
              <a:t>Haraway no apoya el “renacer”, sino la regeneración</a:t>
            </a:r>
            <a:endParaRPr sz="1200">
              <a:solidFill>
                <a:schemeClr val="lt1"/>
              </a:solidFill>
              <a:latin typeface="Open Sans"/>
              <a:ea typeface="Open Sans"/>
              <a:cs typeface="Open Sans"/>
              <a:sym typeface="Open Sans"/>
            </a:endParaRPr>
          </a:p>
        </p:txBody>
      </p:sp>
      <p:sp>
        <p:nvSpPr>
          <p:cNvPr id="921" name="Google Shape;921;p42"/>
          <p:cNvSpPr/>
          <p:nvPr/>
        </p:nvSpPr>
        <p:spPr>
          <a:xfrm>
            <a:off x="1537950" y="3196150"/>
            <a:ext cx="176400" cy="176400"/>
          </a:xfrm>
          <a:prstGeom prst="rect">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42"/>
          <p:cNvSpPr txBox="1"/>
          <p:nvPr/>
        </p:nvSpPr>
        <p:spPr>
          <a:xfrm flipH="1">
            <a:off x="711750" y="3697025"/>
            <a:ext cx="1828800" cy="80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Open Sans"/>
                <a:ea typeface="Open Sans"/>
                <a:cs typeface="Open Sans"/>
                <a:sym typeface="Open Sans"/>
              </a:rPr>
              <a:t>Cuerpo y cambios tecnológicos; implicancias en distintos grupos </a:t>
            </a:r>
            <a:r>
              <a:rPr lang="en" sz="1200">
                <a:solidFill>
                  <a:schemeClr val="lt1"/>
                </a:solidFill>
                <a:latin typeface="Open Sans"/>
                <a:ea typeface="Open Sans"/>
                <a:cs typeface="Open Sans"/>
                <a:sym typeface="Open Sans"/>
              </a:rPr>
              <a:t>marginalizados</a:t>
            </a:r>
            <a:r>
              <a:rPr lang="en" sz="1200">
                <a:solidFill>
                  <a:schemeClr val="lt1"/>
                </a:solidFill>
                <a:latin typeface="Open Sans"/>
                <a:ea typeface="Open Sans"/>
                <a:cs typeface="Open Sans"/>
                <a:sym typeface="Open Sans"/>
              </a:rPr>
              <a:t>.</a:t>
            </a:r>
            <a:endParaRPr sz="1200">
              <a:solidFill>
                <a:schemeClr val="lt1"/>
              </a:solidFill>
              <a:latin typeface="Open Sans"/>
              <a:ea typeface="Open Sans"/>
              <a:cs typeface="Open Sans"/>
              <a:sym typeface="Open Sans"/>
            </a:endParaRPr>
          </a:p>
        </p:txBody>
      </p:sp>
      <p:cxnSp>
        <p:nvCxnSpPr>
          <p:cNvPr id="928" name="Google Shape;928;p42"/>
          <p:cNvCxnSpPr>
            <a:stCxn id="921" idx="2"/>
            <a:endCxn id="927" idx="0"/>
          </p:cNvCxnSpPr>
          <p:nvPr/>
        </p:nvCxnSpPr>
        <p:spPr>
          <a:xfrm>
            <a:off x="1626150" y="3372550"/>
            <a:ext cx="0" cy="324600"/>
          </a:xfrm>
          <a:prstGeom prst="straightConnector1">
            <a:avLst/>
          </a:prstGeom>
          <a:noFill/>
          <a:ln cap="flat" cmpd="sng" w="19050">
            <a:solidFill>
              <a:schemeClr val="lt2"/>
            </a:solidFill>
            <a:prstDash val="solid"/>
            <a:round/>
            <a:headEnd len="med" w="med" type="none"/>
            <a:tailEnd len="med" w="med" type="none"/>
          </a:ln>
        </p:spPr>
      </p:cxnSp>
      <p:sp>
        <p:nvSpPr>
          <p:cNvPr id="913" name="Google Shape;913;p42"/>
          <p:cNvSpPr/>
          <p:nvPr/>
        </p:nvSpPr>
        <p:spPr>
          <a:xfrm>
            <a:off x="3501850" y="1361700"/>
            <a:ext cx="176400" cy="176400"/>
          </a:xfrm>
          <a:prstGeom prst="rect">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42"/>
          <p:cNvSpPr txBox="1"/>
          <p:nvPr/>
        </p:nvSpPr>
        <p:spPr>
          <a:xfrm flipH="1">
            <a:off x="2675650" y="1862575"/>
            <a:ext cx="1828800" cy="80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Open Sans"/>
                <a:ea typeface="Open Sans"/>
                <a:cs typeface="Open Sans"/>
                <a:sym typeface="Open Sans"/>
              </a:rPr>
              <a:t>Mujeres conocen las reglas del juego y lo pueden cambiar a su favor</a:t>
            </a:r>
            <a:endParaRPr sz="1200">
              <a:solidFill>
                <a:schemeClr val="lt1"/>
              </a:solidFill>
              <a:latin typeface="Open Sans"/>
              <a:ea typeface="Open Sans"/>
              <a:cs typeface="Open Sans"/>
              <a:sym typeface="Open Sans"/>
            </a:endParaRPr>
          </a:p>
        </p:txBody>
      </p:sp>
      <p:cxnSp>
        <p:nvCxnSpPr>
          <p:cNvPr id="930" name="Google Shape;930;p42"/>
          <p:cNvCxnSpPr>
            <a:stCxn id="913" idx="2"/>
            <a:endCxn id="929" idx="0"/>
          </p:cNvCxnSpPr>
          <p:nvPr/>
        </p:nvCxnSpPr>
        <p:spPr>
          <a:xfrm>
            <a:off x="3590050" y="1538100"/>
            <a:ext cx="0" cy="324600"/>
          </a:xfrm>
          <a:prstGeom prst="straightConnector1">
            <a:avLst/>
          </a:prstGeom>
          <a:noFill/>
          <a:ln cap="flat" cmpd="sng" w="19050">
            <a:solidFill>
              <a:schemeClr val="lt2"/>
            </a:solidFill>
            <a:prstDash val="solid"/>
            <a:round/>
            <a:headEnd len="med" w="med" type="none"/>
            <a:tailEnd len="med" w="med" type="none"/>
          </a:ln>
        </p:spPr>
      </p:cxnSp>
      <p:sp>
        <p:nvSpPr>
          <p:cNvPr id="922" name="Google Shape;922;p42"/>
          <p:cNvSpPr/>
          <p:nvPr/>
        </p:nvSpPr>
        <p:spPr>
          <a:xfrm>
            <a:off x="3501850" y="3196150"/>
            <a:ext cx="176400" cy="176400"/>
          </a:xfrm>
          <a:prstGeom prst="rect">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42"/>
          <p:cNvSpPr txBox="1"/>
          <p:nvPr/>
        </p:nvSpPr>
        <p:spPr>
          <a:xfrm flipH="1">
            <a:off x="2675650" y="3697025"/>
            <a:ext cx="1828800" cy="80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Open Sans"/>
                <a:ea typeface="Open Sans"/>
                <a:cs typeface="Open Sans"/>
                <a:sym typeface="Open Sans"/>
              </a:rPr>
              <a:t>“Networking” para avanzar como feministas y reescribir el trabajo, el valor, la economía</a:t>
            </a:r>
            <a:endParaRPr sz="1200">
              <a:solidFill>
                <a:schemeClr val="lt1"/>
              </a:solidFill>
              <a:latin typeface="Open Sans"/>
              <a:ea typeface="Open Sans"/>
              <a:cs typeface="Open Sans"/>
              <a:sym typeface="Open Sans"/>
            </a:endParaRPr>
          </a:p>
        </p:txBody>
      </p:sp>
      <p:cxnSp>
        <p:nvCxnSpPr>
          <p:cNvPr id="932" name="Google Shape;932;p42"/>
          <p:cNvCxnSpPr>
            <a:stCxn id="922" idx="2"/>
            <a:endCxn id="931" idx="0"/>
          </p:cNvCxnSpPr>
          <p:nvPr/>
        </p:nvCxnSpPr>
        <p:spPr>
          <a:xfrm>
            <a:off x="3590050" y="3372550"/>
            <a:ext cx="0" cy="324600"/>
          </a:xfrm>
          <a:prstGeom prst="straightConnector1">
            <a:avLst/>
          </a:prstGeom>
          <a:noFill/>
          <a:ln cap="flat" cmpd="sng" w="19050">
            <a:solidFill>
              <a:schemeClr val="lt2"/>
            </a:solidFill>
            <a:prstDash val="solid"/>
            <a:round/>
            <a:headEnd len="med" w="med" type="none"/>
            <a:tailEnd len="med" w="med" type="none"/>
          </a:ln>
        </p:spPr>
      </p:cxnSp>
      <p:sp>
        <p:nvSpPr>
          <p:cNvPr id="915" name="Google Shape;915;p42"/>
          <p:cNvSpPr/>
          <p:nvPr/>
        </p:nvSpPr>
        <p:spPr>
          <a:xfrm>
            <a:off x="5465750" y="1361700"/>
            <a:ext cx="176400" cy="176400"/>
          </a:xfrm>
          <a:prstGeom prst="rect">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42"/>
          <p:cNvSpPr txBox="1"/>
          <p:nvPr/>
        </p:nvSpPr>
        <p:spPr>
          <a:xfrm flipH="1">
            <a:off x="4639550" y="1749638"/>
            <a:ext cx="1828800" cy="80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Open Sans"/>
                <a:ea typeface="Open Sans"/>
                <a:cs typeface="Open Sans"/>
                <a:sym typeface="Open Sans"/>
              </a:rPr>
              <a:t>Avances tecnológicos caen en manos correctas. No hay que detenerlos, hay que cambiar su dirección.</a:t>
            </a:r>
            <a:endParaRPr sz="1200">
              <a:solidFill>
                <a:schemeClr val="lt1"/>
              </a:solidFill>
              <a:latin typeface="Open Sans"/>
              <a:ea typeface="Open Sans"/>
              <a:cs typeface="Open Sans"/>
              <a:sym typeface="Open Sans"/>
            </a:endParaRPr>
          </a:p>
        </p:txBody>
      </p:sp>
      <p:cxnSp>
        <p:nvCxnSpPr>
          <p:cNvPr id="934" name="Google Shape;934;p42"/>
          <p:cNvCxnSpPr>
            <a:stCxn id="915" idx="2"/>
            <a:endCxn id="933" idx="0"/>
          </p:cNvCxnSpPr>
          <p:nvPr/>
        </p:nvCxnSpPr>
        <p:spPr>
          <a:xfrm>
            <a:off x="5553950" y="1538100"/>
            <a:ext cx="0" cy="211500"/>
          </a:xfrm>
          <a:prstGeom prst="straightConnector1">
            <a:avLst/>
          </a:prstGeom>
          <a:noFill/>
          <a:ln cap="flat" cmpd="sng" w="19050">
            <a:solidFill>
              <a:schemeClr val="lt2"/>
            </a:solidFill>
            <a:prstDash val="solid"/>
            <a:round/>
            <a:headEnd len="med" w="med" type="none"/>
            <a:tailEnd len="med" w="med" type="none"/>
          </a:ln>
        </p:spPr>
      </p:cxnSp>
      <p:sp>
        <p:nvSpPr>
          <p:cNvPr id="924" name="Google Shape;924;p42"/>
          <p:cNvSpPr/>
          <p:nvPr/>
        </p:nvSpPr>
        <p:spPr>
          <a:xfrm>
            <a:off x="5465750" y="3196150"/>
            <a:ext cx="176400" cy="176400"/>
          </a:xfrm>
          <a:prstGeom prst="rect">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42"/>
          <p:cNvSpPr txBox="1"/>
          <p:nvPr/>
        </p:nvSpPr>
        <p:spPr>
          <a:xfrm flipH="1">
            <a:off x="4538300" y="3804800"/>
            <a:ext cx="1963800" cy="80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Open Sans"/>
                <a:ea typeface="Open Sans"/>
                <a:cs typeface="Open Sans"/>
                <a:sym typeface="Open Sans"/>
              </a:rPr>
              <a:t>El marxismo y su feminismo buscó unir a través de sus conceptos, pero Haraway es una amante de la diferencia</a:t>
            </a:r>
            <a:endParaRPr sz="1200">
              <a:solidFill>
                <a:schemeClr val="lt1"/>
              </a:solidFill>
              <a:latin typeface="Open Sans"/>
              <a:ea typeface="Open Sans"/>
              <a:cs typeface="Open Sans"/>
              <a:sym typeface="Open Sans"/>
            </a:endParaRPr>
          </a:p>
        </p:txBody>
      </p:sp>
      <p:cxnSp>
        <p:nvCxnSpPr>
          <p:cNvPr id="936" name="Google Shape;936;p42"/>
          <p:cNvCxnSpPr>
            <a:stCxn id="924" idx="2"/>
            <a:endCxn id="935" idx="0"/>
          </p:cNvCxnSpPr>
          <p:nvPr/>
        </p:nvCxnSpPr>
        <p:spPr>
          <a:xfrm flipH="1">
            <a:off x="5520050" y="3372550"/>
            <a:ext cx="33900" cy="432300"/>
          </a:xfrm>
          <a:prstGeom prst="straightConnector1">
            <a:avLst/>
          </a:prstGeom>
          <a:noFill/>
          <a:ln cap="flat" cmpd="sng" w="19050">
            <a:solidFill>
              <a:schemeClr val="lt2"/>
            </a:solidFill>
            <a:prstDash val="solid"/>
            <a:round/>
            <a:headEnd len="med" w="med" type="none"/>
            <a:tailEnd len="med" w="med" type="none"/>
          </a:ln>
        </p:spPr>
      </p:cxnSp>
      <p:sp>
        <p:nvSpPr>
          <p:cNvPr id="917" name="Google Shape;917;p42"/>
          <p:cNvSpPr/>
          <p:nvPr/>
        </p:nvSpPr>
        <p:spPr>
          <a:xfrm>
            <a:off x="7429650" y="1361700"/>
            <a:ext cx="176400" cy="176400"/>
          </a:xfrm>
          <a:prstGeom prst="rect">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42"/>
          <p:cNvSpPr txBox="1"/>
          <p:nvPr/>
        </p:nvSpPr>
        <p:spPr>
          <a:xfrm flipH="1">
            <a:off x="6603450" y="1862575"/>
            <a:ext cx="1828800" cy="80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Open Sans"/>
                <a:ea typeface="Open Sans"/>
                <a:cs typeface="Open Sans"/>
                <a:sym typeface="Open Sans"/>
              </a:rPr>
              <a:t>Los humanos y las máquinas evolucionan juntos</a:t>
            </a:r>
            <a:endParaRPr sz="1200">
              <a:solidFill>
                <a:schemeClr val="lt1"/>
              </a:solidFill>
              <a:latin typeface="Open Sans"/>
              <a:ea typeface="Open Sans"/>
              <a:cs typeface="Open Sans"/>
              <a:sym typeface="Open Sans"/>
            </a:endParaRPr>
          </a:p>
        </p:txBody>
      </p:sp>
      <p:cxnSp>
        <p:nvCxnSpPr>
          <p:cNvPr id="938" name="Google Shape;938;p42"/>
          <p:cNvCxnSpPr>
            <a:stCxn id="917" idx="2"/>
            <a:endCxn id="937" idx="0"/>
          </p:cNvCxnSpPr>
          <p:nvPr/>
        </p:nvCxnSpPr>
        <p:spPr>
          <a:xfrm>
            <a:off x="7517850" y="1538100"/>
            <a:ext cx="0" cy="324600"/>
          </a:xfrm>
          <a:prstGeom prst="straightConnector1">
            <a:avLst/>
          </a:prstGeom>
          <a:noFill/>
          <a:ln cap="flat" cmpd="sng" w="19050">
            <a:solidFill>
              <a:schemeClr val="lt2"/>
            </a:solidFill>
            <a:prstDash val="solid"/>
            <a:round/>
            <a:headEnd len="med" w="med" type="none"/>
            <a:tailEnd len="med" w="med" type="none"/>
          </a:ln>
        </p:spPr>
      </p:cxnSp>
      <p:sp>
        <p:nvSpPr>
          <p:cNvPr id="926" name="Google Shape;926;p42"/>
          <p:cNvSpPr/>
          <p:nvPr/>
        </p:nvSpPr>
        <p:spPr>
          <a:xfrm>
            <a:off x="7429650" y="3196150"/>
            <a:ext cx="176400" cy="176400"/>
          </a:xfrm>
          <a:prstGeom prst="rect">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42"/>
          <p:cNvSpPr txBox="1"/>
          <p:nvPr/>
        </p:nvSpPr>
        <p:spPr>
          <a:xfrm flipH="1">
            <a:off x="6409050" y="3510225"/>
            <a:ext cx="2844600" cy="98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chemeClr val="lt1"/>
                </a:solidFill>
                <a:latin typeface="Open Sans"/>
                <a:ea typeface="Open Sans"/>
                <a:cs typeface="Open Sans"/>
                <a:sym typeface="Open Sans"/>
              </a:rPr>
              <a:t>Llamado a NO DEPRIMIRSE , ESPERANZA. Si el hombre es una </a:t>
            </a:r>
            <a:r>
              <a:rPr lang="en" sz="1100">
                <a:solidFill>
                  <a:schemeClr val="lt1"/>
                </a:solidFill>
                <a:latin typeface="Open Sans"/>
                <a:ea typeface="Open Sans"/>
                <a:cs typeface="Open Sans"/>
                <a:sym typeface="Open Sans"/>
              </a:rPr>
              <a:t>categoría</a:t>
            </a:r>
            <a:r>
              <a:rPr lang="en" sz="1100">
                <a:solidFill>
                  <a:schemeClr val="lt1"/>
                </a:solidFill>
                <a:latin typeface="Open Sans"/>
                <a:ea typeface="Open Sans"/>
                <a:cs typeface="Open Sans"/>
                <a:sym typeface="Open Sans"/>
              </a:rPr>
              <a:t> occidental que los distingue de mujeres, bárbaros y animales, deben haber fusiones en conjunto con las máquinas para lograr una auténtica “inflación de la diferencia”</a:t>
            </a:r>
            <a:endParaRPr sz="1100">
              <a:solidFill>
                <a:schemeClr val="lt1"/>
              </a:solidFill>
              <a:latin typeface="Open Sans"/>
              <a:ea typeface="Open Sans"/>
              <a:cs typeface="Open Sans"/>
              <a:sym typeface="Open Sans"/>
            </a:endParaRPr>
          </a:p>
        </p:txBody>
      </p:sp>
      <p:cxnSp>
        <p:nvCxnSpPr>
          <p:cNvPr id="940" name="Google Shape;940;p42"/>
          <p:cNvCxnSpPr>
            <a:stCxn id="926" idx="2"/>
            <a:endCxn id="939" idx="0"/>
          </p:cNvCxnSpPr>
          <p:nvPr/>
        </p:nvCxnSpPr>
        <p:spPr>
          <a:xfrm>
            <a:off x="7517850" y="3372550"/>
            <a:ext cx="313500" cy="137700"/>
          </a:xfrm>
          <a:prstGeom prst="straightConnector1">
            <a:avLst/>
          </a:prstGeom>
          <a:noFill/>
          <a:ln cap="flat" cmpd="sng" w="19050">
            <a:solidFill>
              <a:schemeClr val="lt2"/>
            </a:solidFill>
            <a:prstDash val="solid"/>
            <a:round/>
            <a:headEnd len="med" w="med" type="none"/>
            <a:tailEnd len="med" w="med" type="none"/>
          </a:ln>
        </p:spPr>
      </p:cxnSp>
      <p:cxnSp>
        <p:nvCxnSpPr>
          <p:cNvPr id="941" name="Google Shape;941;p42"/>
          <p:cNvCxnSpPr>
            <a:stCxn id="917" idx="3"/>
            <a:endCxn id="921" idx="1"/>
          </p:cNvCxnSpPr>
          <p:nvPr/>
        </p:nvCxnSpPr>
        <p:spPr>
          <a:xfrm flipH="1">
            <a:off x="1537950" y="1449900"/>
            <a:ext cx="6068100" cy="1834500"/>
          </a:xfrm>
          <a:prstGeom prst="bentConnector5">
            <a:avLst>
              <a:gd fmla="val -13538" name="adj1"/>
              <a:gd fmla="val 77105" name="adj2"/>
              <a:gd fmla="val 113629" name="adj3"/>
            </a:avLst>
          </a:prstGeom>
          <a:noFill/>
          <a:ln cap="flat" cmpd="sng" w="19050">
            <a:solidFill>
              <a:schemeClr val="lt2"/>
            </a:solidFill>
            <a:prstDash val="solid"/>
            <a:round/>
            <a:headEnd len="med" w="med" type="none"/>
            <a:tailEnd len="med" w="med"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2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Donna Haraway</a:t>
            </a:r>
            <a:endParaRPr/>
          </a:p>
        </p:txBody>
      </p:sp>
      <p:sp>
        <p:nvSpPr>
          <p:cNvPr id="554" name="Google Shape;554;p25"/>
          <p:cNvSpPr txBox="1"/>
          <p:nvPr>
            <p:ph idx="1" type="subTitle"/>
          </p:nvPr>
        </p:nvSpPr>
        <p:spPr>
          <a:xfrm>
            <a:off x="720000" y="1071625"/>
            <a:ext cx="7704000" cy="129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-Nació en EEUU, el 6 de Septiembre de 1944</a:t>
            </a:r>
            <a:endParaRPr sz="1700"/>
          </a:p>
          <a:p>
            <a:pPr indent="0" lvl="0" marL="0" rtl="0" algn="l">
              <a:spcBef>
                <a:spcPts val="0"/>
              </a:spcBef>
              <a:spcAft>
                <a:spcPts val="0"/>
              </a:spcAft>
              <a:buNone/>
            </a:pPr>
            <a:r>
              <a:rPr lang="en" sz="1700"/>
              <a:t>-Académica en CIENCIA y TECNOLOGÍA (y profesora)</a:t>
            </a:r>
            <a:endParaRPr sz="1700"/>
          </a:p>
          <a:p>
            <a:pPr indent="0" lvl="0" marL="0" rtl="0" algn="l">
              <a:spcBef>
                <a:spcPts val="0"/>
              </a:spcBef>
              <a:spcAft>
                <a:spcPts val="0"/>
              </a:spcAft>
              <a:buNone/>
            </a:pPr>
            <a:r>
              <a:rPr lang="en" sz="1700"/>
              <a:t>-Ecologista, feminista, amante de la tecnología (estudió zoología, filosofía e historia de la ciencia)</a:t>
            </a:r>
            <a:endParaRPr sz="1700"/>
          </a:p>
        </p:txBody>
      </p:sp>
      <p:pic>
        <p:nvPicPr>
          <p:cNvPr id="555" name="Google Shape;555;p25"/>
          <p:cNvPicPr preferRelativeResize="0"/>
          <p:nvPr/>
        </p:nvPicPr>
        <p:blipFill>
          <a:blip r:embed="rId3">
            <a:alphaModFix/>
          </a:blip>
          <a:stretch>
            <a:fillRect/>
          </a:stretch>
        </p:blipFill>
        <p:spPr>
          <a:xfrm>
            <a:off x="4282524" y="2287300"/>
            <a:ext cx="4022400" cy="2262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sp>
        <p:nvSpPr>
          <p:cNvPr id="946" name="Google Shape;946;p43"/>
          <p:cNvSpPr txBox="1"/>
          <p:nvPr>
            <p:ph type="title"/>
          </p:nvPr>
        </p:nvSpPr>
        <p:spPr>
          <a:xfrm>
            <a:off x="252688" y="2450271"/>
            <a:ext cx="3492600" cy="768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MONSTRUOS</a:t>
            </a:r>
            <a:endParaRPr/>
          </a:p>
        </p:txBody>
      </p:sp>
      <p:sp>
        <p:nvSpPr>
          <p:cNvPr id="947" name="Google Shape;947;p43"/>
          <p:cNvSpPr txBox="1"/>
          <p:nvPr>
            <p:ph idx="2" type="title"/>
          </p:nvPr>
        </p:nvSpPr>
        <p:spPr>
          <a:xfrm>
            <a:off x="2825700" y="948785"/>
            <a:ext cx="3492600" cy="768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FUSIÓN</a:t>
            </a:r>
            <a:endParaRPr/>
          </a:p>
        </p:txBody>
      </p:sp>
      <p:sp>
        <p:nvSpPr>
          <p:cNvPr id="948" name="Google Shape;948;p43"/>
          <p:cNvSpPr txBox="1"/>
          <p:nvPr>
            <p:ph idx="4" type="title"/>
          </p:nvPr>
        </p:nvSpPr>
        <p:spPr>
          <a:xfrm>
            <a:off x="5291513" y="2450271"/>
            <a:ext cx="3492600" cy="768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RAREZAS</a:t>
            </a:r>
            <a:endParaRPr/>
          </a:p>
        </p:txBody>
      </p:sp>
      <p:grpSp>
        <p:nvGrpSpPr>
          <p:cNvPr id="949" name="Google Shape;949;p43"/>
          <p:cNvGrpSpPr/>
          <p:nvPr/>
        </p:nvGrpSpPr>
        <p:grpSpPr>
          <a:xfrm>
            <a:off x="4298883" y="2661900"/>
            <a:ext cx="546233" cy="2243149"/>
            <a:chOff x="4298883" y="2661900"/>
            <a:chExt cx="546233" cy="2243149"/>
          </a:xfrm>
        </p:grpSpPr>
        <p:grpSp>
          <p:nvGrpSpPr>
            <p:cNvPr id="950" name="Google Shape;950;p43"/>
            <p:cNvGrpSpPr/>
            <p:nvPr/>
          </p:nvGrpSpPr>
          <p:grpSpPr>
            <a:xfrm>
              <a:off x="4298883" y="3799600"/>
              <a:ext cx="546233" cy="1105449"/>
              <a:chOff x="5157682" y="4321425"/>
              <a:chExt cx="546233" cy="1105449"/>
            </a:xfrm>
          </p:grpSpPr>
          <p:sp>
            <p:nvSpPr>
              <p:cNvPr id="951" name="Google Shape;951;p43"/>
              <p:cNvSpPr/>
              <p:nvPr/>
            </p:nvSpPr>
            <p:spPr>
              <a:xfrm rot="5400000">
                <a:off x="5157686" y="4321421"/>
                <a:ext cx="546225" cy="546233"/>
              </a:xfrm>
              <a:custGeom>
                <a:rect b="b" l="l" r="r" t="t"/>
                <a:pathLst>
                  <a:path extrusionOk="0" h="3417" w="3417">
                    <a:moveTo>
                      <a:pt x="3296" y="122"/>
                    </a:moveTo>
                    <a:lnTo>
                      <a:pt x="3296" y="3296"/>
                    </a:lnTo>
                    <a:lnTo>
                      <a:pt x="122" y="3296"/>
                    </a:lnTo>
                    <a:lnTo>
                      <a:pt x="122" y="122"/>
                    </a:lnTo>
                    <a:close/>
                    <a:moveTo>
                      <a:pt x="59" y="1"/>
                    </a:moveTo>
                    <a:lnTo>
                      <a:pt x="1" y="59"/>
                    </a:lnTo>
                    <a:lnTo>
                      <a:pt x="1" y="3358"/>
                    </a:lnTo>
                    <a:lnTo>
                      <a:pt x="59" y="3417"/>
                    </a:lnTo>
                    <a:lnTo>
                      <a:pt x="3358" y="3417"/>
                    </a:lnTo>
                    <a:lnTo>
                      <a:pt x="3417" y="3358"/>
                    </a:lnTo>
                    <a:lnTo>
                      <a:pt x="3417" y="59"/>
                    </a:lnTo>
                    <a:lnTo>
                      <a:pt x="3358"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43"/>
              <p:cNvSpPr/>
              <p:nvPr/>
            </p:nvSpPr>
            <p:spPr>
              <a:xfrm rot="5400000">
                <a:off x="5267024" y="4609162"/>
                <a:ext cx="19502" cy="229555"/>
              </a:xfrm>
              <a:custGeom>
                <a:rect b="b" l="l" r="r" t="t"/>
                <a:pathLst>
                  <a:path extrusionOk="0" h="1436" w="122">
                    <a:moveTo>
                      <a:pt x="1" y="1"/>
                    </a:moveTo>
                    <a:lnTo>
                      <a:pt x="1" y="1436"/>
                    </a:lnTo>
                    <a:lnTo>
                      <a:pt x="121" y="1436"/>
                    </a:lnTo>
                    <a:lnTo>
                      <a:pt x="121"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43"/>
              <p:cNvSpPr/>
              <p:nvPr/>
            </p:nvSpPr>
            <p:spPr>
              <a:xfrm rot="5400000">
                <a:off x="5501376" y="4281299"/>
                <a:ext cx="19502" cy="366713"/>
              </a:xfrm>
              <a:custGeom>
                <a:rect b="b" l="l" r="r" t="t"/>
                <a:pathLst>
                  <a:path extrusionOk="0" h="2294" w="122">
                    <a:moveTo>
                      <a:pt x="0" y="0"/>
                    </a:moveTo>
                    <a:lnTo>
                      <a:pt x="0" y="2293"/>
                    </a:lnTo>
                    <a:lnTo>
                      <a:pt x="121" y="2293"/>
                    </a:lnTo>
                    <a:lnTo>
                      <a:pt x="121"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43"/>
              <p:cNvSpPr/>
              <p:nvPr/>
            </p:nvSpPr>
            <p:spPr>
              <a:xfrm rot="5400000">
                <a:off x="5340559" y="4410941"/>
                <a:ext cx="19502" cy="366713"/>
              </a:xfrm>
              <a:custGeom>
                <a:rect b="b" l="l" r="r" t="t"/>
                <a:pathLst>
                  <a:path extrusionOk="0" h="2294" w="122">
                    <a:moveTo>
                      <a:pt x="0" y="0"/>
                    </a:moveTo>
                    <a:lnTo>
                      <a:pt x="0" y="2293"/>
                    </a:lnTo>
                    <a:lnTo>
                      <a:pt x="121" y="2293"/>
                    </a:lnTo>
                    <a:lnTo>
                      <a:pt x="121"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43"/>
              <p:cNvSpPr/>
              <p:nvPr/>
            </p:nvSpPr>
            <p:spPr>
              <a:xfrm rot="5400000">
                <a:off x="5456537" y="4734410"/>
                <a:ext cx="227154" cy="19503"/>
              </a:xfrm>
              <a:custGeom>
                <a:rect b="b" l="l" r="r" t="t"/>
                <a:pathLst>
                  <a:path extrusionOk="0" h="122" w="1421">
                    <a:moveTo>
                      <a:pt x="1" y="1"/>
                    </a:moveTo>
                    <a:lnTo>
                      <a:pt x="1" y="122"/>
                    </a:lnTo>
                    <a:lnTo>
                      <a:pt x="1420" y="122"/>
                    </a:lnTo>
                    <a:lnTo>
                      <a:pt x="1420"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43"/>
              <p:cNvSpPr/>
              <p:nvPr/>
            </p:nvSpPr>
            <p:spPr>
              <a:xfrm rot="5400000">
                <a:off x="5242407" y="4370181"/>
                <a:ext cx="97991" cy="19343"/>
              </a:xfrm>
              <a:custGeom>
                <a:rect b="b" l="l" r="r" t="t"/>
                <a:pathLst>
                  <a:path extrusionOk="0" h="121" w="613">
                    <a:moveTo>
                      <a:pt x="0" y="0"/>
                    </a:moveTo>
                    <a:lnTo>
                      <a:pt x="0" y="121"/>
                    </a:lnTo>
                    <a:lnTo>
                      <a:pt x="612" y="121"/>
                    </a:lnTo>
                    <a:lnTo>
                      <a:pt x="612"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43"/>
              <p:cNvSpPr/>
              <p:nvPr/>
            </p:nvSpPr>
            <p:spPr>
              <a:xfrm rot="5400000">
                <a:off x="5099326" y="5085400"/>
                <a:ext cx="662799" cy="20150"/>
              </a:xfrm>
              <a:custGeom>
                <a:rect b="b" l="l" r="r" t="t"/>
                <a:pathLst>
                  <a:path extrusionOk="0" h="126" w="1939">
                    <a:moveTo>
                      <a:pt x="0" y="1"/>
                    </a:moveTo>
                    <a:lnTo>
                      <a:pt x="0" y="125"/>
                    </a:lnTo>
                    <a:lnTo>
                      <a:pt x="1939" y="125"/>
                    </a:lnTo>
                    <a:lnTo>
                      <a:pt x="1939"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43"/>
              <p:cNvSpPr/>
              <p:nvPr/>
            </p:nvSpPr>
            <p:spPr>
              <a:xfrm rot="5400000">
                <a:off x="5241768" y="4414939"/>
                <a:ext cx="99270" cy="99272"/>
              </a:xfrm>
              <a:custGeom>
                <a:rect b="b" l="l" r="r" t="t"/>
                <a:pathLst>
                  <a:path extrusionOk="0" h="621" w="621">
                    <a:moveTo>
                      <a:pt x="313" y="121"/>
                    </a:moveTo>
                    <a:cubicBezTo>
                      <a:pt x="414" y="121"/>
                      <a:pt x="500" y="207"/>
                      <a:pt x="500" y="309"/>
                    </a:cubicBezTo>
                    <a:cubicBezTo>
                      <a:pt x="500" y="414"/>
                      <a:pt x="414" y="500"/>
                      <a:pt x="313" y="500"/>
                    </a:cubicBezTo>
                    <a:cubicBezTo>
                      <a:pt x="207" y="500"/>
                      <a:pt x="125" y="414"/>
                      <a:pt x="125" y="309"/>
                    </a:cubicBezTo>
                    <a:cubicBezTo>
                      <a:pt x="125" y="207"/>
                      <a:pt x="207" y="121"/>
                      <a:pt x="313" y="121"/>
                    </a:cubicBezTo>
                    <a:close/>
                    <a:moveTo>
                      <a:pt x="313" y="0"/>
                    </a:moveTo>
                    <a:cubicBezTo>
                      <a:pt x="141" y="0"/>
                      <a:pt x="1" y="141"/>
                      <a:pt x="1" y="309"/>
                    </a:cubicBezTo>
                    <a:cubicBezTo>
                      <a:pt x="1" y="480"/>
                      <a:pt x="141" y="620"/>
                      <a:pt x="313" y="620"/>
                    </a:cubicBezTo>
                    <a:cubicBezTo>
                      <a:pt x="484" y="620"/>
                      <a:pt x="621" y="480"/>
                      <a:pt x="621" y="309"/>
                    </a:cubicBezTo>
                    <a:cubicBezTo>
                      <a:pt x="621" y="141"/>
                      <a:pt x="484" y="0"/>
                      <a:pt x="313"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43"/>
              <p:cNvSpPr/>
              <p:nvPr/>
            </p:nvSpPr>
            <p:spPr>
              <a:xfrm rot="5400000">
                <a:off x="5520399" y="4544582"/>
                <a:ext cx="99270" cy="99272"/>
              </a:xfrm>
              <a:custGeom>
                <a:rect b="b" l="l" r="r" t="t"/>
                <a:pathLst>
                  <a:path extrusionOk="0" h="621" w="621">
                    <a:moveTo>
                      <a:pt x="313" y="121"/>
                    </a:moveTo>
                    <a:cubicBezTo>
                      <a:pt x="414" y="121"/>
                      <a:pt x="500" y="207"/>
                      <a:pt x="500" y="312"/>
                    </a:cubicBezTo>
                    <a:cubicBezTo>
                      <a:pt x="500" y="414"/>
                      <a:pt x="414" y="499"/>
                      <a:pt x="313" y="499"/>
                    </a:cubicBezTo>
                    <a:cubicBezTo>
                      <a:pt x="207" y="499"/>
                      <a:pt x="126" y="414"/>
                      <a:pt x="126" y="312"/>
                    </a:cubicBezTo>
                    <a:cubicBezTo>
                      <a:pt x="126" y="207"/>
                      <a:pt x="207" y="121"/>
                      <a:pt x="313" y="121"/>
                    </a:cubicBezTo>
                    <a:close/>
                    <a:moveTo>
                      <a:pt x="313" y="0"/>
                    </a:moveTo>
                    <a:cubicBezTo>
                      <a:pt x="141" y="0"/>
                      <a:pt x="1" y="141"/>
                      <a:pt x="1" y="312"/>
                    </a:cubicBezTo>
                    <a:cubicBezTo>
                      <a:pt x="1" y="484"/>
                      <a:pt x="141" y="620"/>
                      <a:pt x="313" y="620"/>
                    </a:cubicBezTo>
                    <a:cubicBezTo>
                      <a:pt x="484" y="620"/>
                      <a:pt x="621" y="484"/>
                      <a:pt x="621" y="312"/>
                    </a:cubicBezTo>
                    <a:cubicBezTo>
                      <a:pt x="621" y="141"/>
                      <a:pt x="484" y="0"/>
                      <a:pt x="313"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43"/>
              <p:cNvSpPr/>
              <p:nvPr/>
            </p:nvSpPr>
            <p:spPr>
              <a:xfrm rot="5400000">
                <a:off x="5380844" y="4674224"/>
                <a:ext cx="99270" cy="99272"/>
              </a:xfrm>
              <a:custGeom>
                <a:rect b="b" l="l" r="r" t="t"/>
                <a:pathLst>
                  <a:path extrusionOk="0" h="621" w="621">
                    <a:moveTo>
                      <a:pt x="313" y="122"/>
                    </a:moveTo>
                    <a:cubicBezTo>
                      <a:pt x="418" y="122"/>
                      <a:pt x="500" y="204"/>
                      <a:pt x="500" y="309"/>
                    </a:cubicBezTo>
                    <a:cubicBezTo>
                      <a:pt x="500" y="414"/>
                      <a:pt x="418" y="496"/>
                      <a:pt x="313" y="496"/>
                    </a:cubicBezTo>
                    <a:cubicBezTo>
                      <a:pt x="208" y="496"/>
                      <a:pt x="126" y="414"/>
                      <a:pt x="126" y="309"/>
                    </a:cubicBezTo>
                    <a:cubicBezTo>
                      <a:pt x="126" y="204"/>
                      <a:pt x="208" y="122"/>
                      <a:pt x="313" y="122"/>
                    </a:cubicBezTo>
                    <a:close/>
                    <a:moveTo>
                      <a:pt x="313" y="1"/>
                    </a:moveTo>
                    <a:cubicBezTo>
                      <a:pt x="141" y="1"/>
                      <a:pt x="1" y="137"/>
                      <a:pt x="1" y="309"/>
                    </a:cubicBezTo>
                    <a:cubicBezTo>
                      <a:pt x="1" y="480"/>
                      <a:pt x="141" y="621"/>
                      <a:pt x="313" y="621"/>
                    </a:cubicBezTo>
                    <a:cubicBezTo>
                      <a:pt x="484" y="621"/>
                      <a:pt x="621" y="480"/>
                      <a:pt x="621" y="309"/>
                    </a:cubicBezTo>
                    <a:cubicBezTo>
                      <a:pt x="621" y="137"/>
                      <a:pt x="484" y="1"/>
                      <a:pt x="313" y="1"/>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961" name="Google Shape;961;p43"/>
            <p:cNvCxnSpPr/>
            <p:nvPr/>
          </p:nvCxnSpPr>
          <p:spPr>
            <a:xfrm rot="10800000">
              <a:off x="4435275" y="2661900"/>
              <a:ext cx="0" cy="1136700"/>
            </a:xfrm>
            <a:prstGeom prst="straightConnector1">
              <a:avLst/>
            </a:prstGeom>
            <a:noFill/>
            <a:ln cap="flat" cmpd="sng" w="19050">
              <a:solidFill>
                <a:schemeClr val="lt2"/>
              </a:solidFill>
              <a:prstDash val="solid"/>
              <a:round/>
              <a:headEnd len="med" w="med" type="none"/>
              <a:tailEnd len="med" w="med" type="none"/>
            </a:ln>
          </p:spPr>
        </p:cxnSp>
        <p:cxnSp>
          <p:nvCxnSpPr>
            <p:cNvPr id="962" name="Google Shape;962;p43"/>
            <p:cNvCxnSpPr/>
            <p:nvPr/>
          </p:nvCxnSpPr>
          <p:spPr>
            <a:xfrm rot="10800000">
              <a:off x="4709300" y="4328175"/>
              <a:ext cx="0" cy="572100"/>
            </a:xfrm>
            <a:prstGeom prst="straightConnector1">
              <a:avLst/>
            </a:prstGeom>
            <a:noFill/>
            <a:ln cap="flat" cmpd="sng" w="19050">
              <a:solidFill>
                <a:schemeClr val="lt2"/>
              </a:solidFill>
              <a:prstDash val="solid"/>
              <a:round/>
              <a:headEnd len="med" w="med" type="none"/>
              <a:tailEnd len="med" w="med" type="none"/>
            </a:ln>
          </p:spPr>
        </p:cxnSp>
      </p:grpSp>
      <p:grpSp>
        <p:nvGrpSpPr>
          <p:cNvPr id="963" name="Google Shape;963;p43"/>
          <p:cNvGrpSpPr/>
          <p:nvPr/>
        </p:nvGrpSpPr>
        <p:grpSpPr>
          <a:xfrm>
            <a:off x="8077437" y="382987"/>
            <a:ext cx="706696" cy="313023"/>
            <a:chOff x="5656175" y="1470392"/>
            <a:chExt cx="134447" cy="59552"/>
          </a:xfrm>
        </p:grpSpPr>
        <p:sp>
          <p:nvSpPr>
            <p:cNvPr id="964" name="Google Shape;964;p43"/>
            <p:cNvSpPr/>
            <p:nvPr/>
          </p:nvSpPr>
          <p:spPr>
            <a:xfrm>
              <a:off x="5656175" y="1476875"/>
              <a:ext cx="84950" cy="50325"/>
            </a:xfrm>
            <a:custGeom>
              <a:rect b="b" l="l" r="r" t="t"/>
              <a:pathLst>
                <a:path extrusionOk="0" h="2013" w="3398">
                  <a:moveTo>
                    <a:pt x="1919" y="90"/>
                  </a:moveTo>
                  <a:cubicBezTo>
                    <a:pt x="1857" y="28"/>
                    <a:pt x="1779" y="1"/>
                    <a:pt x="1697" y="1"/>
                  </a:cubicBezTo>
                  <a:cubicBezTo>
                    <a:pt x="1619" y="1"/>
                    <a:pt x="1537" y="28"/>
                    <a:pt x="1475" y="90"/>
                  </a:cubicBezTo>
                  <a:lnTo>
                    <a:pt x="121" y="1443"/>
                  </a:lnTo>
                  <a:cubicBezTo>
                    <a:pt x="1" y="1568"/>
                    <a:pt x="1" y="1767"/>
                    <a:pt x="121" y="1888"/>
                  </a:cubicBezTo>
                  <a:cubicBezTo>
                    <a:pt x="242" y="2013"/>
                    <a:pt x="441" y="2013"/>
                    <a:pt x="566" y="1888"/>
                  </a:cubicBezTo>
                  <a:lnTo>
                    <a:pt x="1697" y="757"/>
                  </a:lnTo>
                  <a:lnTo>
                    <a:pt x="2832" y="1888"/>
                  </a:lnTo>
                  <a:cubicBezTo>
                    <a:pt x="2953" y="2013"/>
                    <a:pt x="3151" y="2013"/>
                    <a:pt x="3272" y="1888"/>
                  </a:cubicBezTo>
                  <a:cubicBezTo>
                    <a:pt x="3397" y="1767"/>
                    <a:pt x="3397" y="1568"/>
                    <a:pt x="3272" y="1443"/>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43"/>
            <p:cNvSpPr/>
            <p:nvPr/>
          </p:nvSpPr>
          <p:spPr>
            <a:xfrm rot="2700000">
              <a:off x="5739606" y="1479303"/>
              <a:ext cx="42485" cy="41730"/>
            </a:xfrm>
            <a:custGeom>
              <a:rect b="b" l="l" r="r" t="t"/>
              <a:pathLst>
                <a:path extrusionOk="0" h="2044" w="2044">
                  <a:moveTo>
                    <a:pt x="1923" y="1474"/>
                  </a:moveTo>
                  <a:lnTo>
                    <a:pt x="570" y="121"/>
                  </a:lnTo>
                  <a:cubicBezTo>
                    <a:pt x="445" y="0"/>
                    <a:pt x="246" y="0"/>
                    <a:pt x="125" y="121"/>
                  </a:cubicBezTo>
                  <a:lnTo>
                    <a:pt x="125" y="121"/>
                  </a:lnTo>
                  <a:cubicBezTo>
                    <a:pt x="0" y="246"/>
                    <a:pt x="0" y="445"/>
                    <a:pt x="125" y="566"/>
                  </a:cubicBezTo>
                  <a:lnTo>
                    <a:pt x="1478" y="1919"/>
                  </a:lnTo>
                  <a:cubicBezTo>
                    <a:pt x="1599" y="2044"/>
                    <a:pt x="1798" y="2044"/>
                    <a:pt x="1923" y="1919"/>
                  </a:cubicBezTo>
                  <a:cubicBezTo>
                    <a:pt x="2044" y="1798"/>
                    <a:pt x="2044" y="1599"/>
                    <a:pt x="1923" y="147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66" name="Google Shape;966;p43"/>
          <p:cNvSpPr/>
          <p:nvPr/>
        </p:nvSpPr>
        <p:spPr>
          <a:xfrm>
            <a:off x="666113" y="4556888"/>
            <a:ext cx="94200" cy="94200"/>
          </a:xfrm>
          <a:prstGeom prst="ellipse">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67" name="Google Shape;967;p43"/>
          <p:cNvPicPr preferRelativeResize="0"/>
          <p:nvPr/>
        </p:nvPicPr>
        <p:blipFill>
          <a:blip r:embed="rId3">
            <a:alphaModFix/>
          </a:blip>
          <a:stretch>
            <a:fillRect/>
          </a:stretch>
        </p:blipFill>
        <p:spPr>
          <a:xfrm>
            <a:off x="3769251" y="1670054"/>
            <a:ext cx="1605488" cy="212291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p4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Escritura y narración</a:t>
            </a:r>
            <a:endParaRPr/>
          </a:p>
        </p:txBody>
      </p:sp>
      <p:sp>
        <p:nvSpPr>
          <p:cNvPr id="973" name="Google Shape;973;p44"/>
          <p:cNvSpPr txBox="1"/>
          <p:nvPr>
            <p:ph idx="1" type="subTitle"/>
          </p:nvPr>
        </p:nvSpPr>
        <p:spPr>
          <a:xfrm>
            <a:off x="720000" y="1071625"/>
            <a:ext cx="7704000" cy="338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900"/>
              <a:t>LOS MONSTRUOS: Reescribir el rol, el sentido y la dirección</a:t>
            </a:r>
            <a:endParaRPr b="1" sz="1900"/>
          </a:p>
          <a:p>
            <a:pPr indent="0" lvl="0" marL="0" rtl="0" algn="l">
              <a:spcBef>
                <a:spcPts val="0"/>
              </a:spcBef>
              <a:spcAft>
                <a:spcPts val="0"/>
              </a:spcAft>
              <a:buNone/>
            </a:pPr>
            <a:r>
              <a:t/>
            </a:r>
            <a:endParaRPr b="1" sz="1900"/>
          </a:p>
          <a:p>
            <a:pPr indent="0" lvl="0" marL="0" rtl="0" algn="l">
              <a:spcBef>
                <a:spcPts val="0"/>
              </a:spcBef>
              <a:spcAft>
                <a:spcPts val="0"/>
              </a:spcAft>
              <a:buNone/>
            </a:pPr>
            <a:r>
              <a:rPr b="1" lang="en" sz="1900"/>
              <a:t>Dos ejemplos clave:</a:t>
            </a:r>
            <a:endParaRPr b="1" sz="1900"/>
          </a:p>
          <a:p>
            <a:pPr indent="-349250" lvl="0" marL="457200" rtl="0" algn="l">
              <a:spcBef>
                <a:spcPts val="0"/>
              </a:spcBef>
              <a:spcAft>
                <a:spcPts val="0"/>
              </a:spcAft>
              <a:buSzPts val="1900"/>
              <a:buAutoNum type="arabicPeriod"/>
            </a:pPr>
            <a:r>
              <a:rPr b="1" lang="en" sz="1900"/>
              <a:t>La Malinche (ES la madre, no había una antes que ella, tema de la COLONIZACIÓN y la complejidad de la identidad)</a:t>
            </a:r>
            <a:endParaRPr b="1" sz="1900"/>
          </a:p>
          <a:p>
            <a:pPr indent="-349250" lvl="0" marL="457200" rtl="0" algn="l">
              <a:spcBef>
                <a:spcPts val="0"/>
              </a:spcBef>
              <a:spcAft>
                <a:spcPts val="0"/>
              </a:spcAft>
              <a:buSzPts val="1900"/>
              <a:buAutoNum type="arabicPeriod"/>
            </a:pPr>
            <a:r>
              <a:rPr b="1" lang="en" sz="1900"/>
              <a:t>Los centauros (griegos/polis y Harry Potter → viven fuera)</a:t>
            </a:r>
            <a:endParaRPr b="1" sz="1900"/>
          </a:p>
          <a:p>
            <a:pPr indent="0" lvl="0" marL="0" rtl="0" algn="l">
              <a:spcBef>
                <a:spcPts val="0"/>
              </a:spcBef>
              <a:spcAft>
                <a:spcPts val="0"/>
              </a:spcAft>
              <a:buNone/>
            </a:pPr>
            <a:r>
              <a:t/>
            </a:r>
            <a:endParaRPr b="1" sz="1900"/>
          </a:p>
          <a:p>
            <a:pPr indent="0" lvl="0" marL="0" rtl="0" algn="l">
              <a:spcBef>
                <a:spcPts val="0"/>
              </a:spcBef>
              <a:spcAft>
                <a:spcPts val="0"/>
              </a:spcAft>
              <a:buNone/>
            </a:pPr>
            <a:r>
              <a:t/>
            </a:r>
            <a:endParaRPr b="1" sz="1900"/>
          </a:p>
          <a:p>
            <a:pPr indent="0" lvl="0" marL="0" rtl="0" algn="l">
              <a:spcBef>
                <a:spcPts val="0"/>
              </a:spcBef>
              <a:spcAft>
                <a:spcPts val="0"/>
              </a:spcAft>
              <a:buNone/>
            </a:pPr>
            <a:r>
              <a:rPr b="1" lang="en" sz="1900"/>
              <a:t>LA ESCRITURA ES LA TECNOLOGÍA DE LOS CYBORGS</a:t>
            </a:r>
            <a:endParaRPr b="1" sz="1900"/>
          </a:p>
          <a:p>
            <a:pPr indent="0" lvl="0" marL="0" rtl="0" algn="l">
              <a:spcBef>
                <a:spcPts val="0"/>
              </a:spcBef>
              <a:spcAft>
                <a:spcPts val="0"/>
              </a:spcAft>
              <a:buNone/>
            </a:pPr>
            <a:r>
              <a:rPr b="1" lang="en" sz="1900"/>
              <a:t>ESTÁ EN CONTRA DE UN SOLO LENGUAJE</a:t>
            </a:r>
            <a:endParaRPr b="1" sz="1900"/>
          </a:p>
          <a:p>
            <a:pPr indent="0" lvl="0" marL="0" rtl="0" algn="l">
              <a:spcBef>
                <a:spcPts val="0"/>
              </a:spcBef>
              <a:spcAft>
                <a:spcPts val="0"/>
              </a:spcAft>
              <a:buNone/>
            </a:pPr>
            <a:r>
              <a:t/>
            </a:r>
            <a:endParaRPr b="1" sz="1900"/>
          </a:p>
          <a:p>
            <a:pPr indent="0" lvl="0" marL="0" rtl="0" algn="l">
              <a:spcBef>
                <a:spcPts val="0"/>
              </a:spcBef>
              <a:spcAft>
                <a:spcPts val="0"/>
              </a:spcAft>
              <a:buNone/>
            </a:pPr>
            <a:r>
              <a:t/>
            </a:r>
            <a:endParaRPr b="1" sz="1900"/>
          </a:p>
        </p:txBody>
      </p:sp>
      <p:grpSp>
        <p:nvGrpSpPr>
          <p:cNvPr id="974" name="Google Shape;974;p44"/>
          <p:cNvGrpSpPr/>
          <p:nvPr/>
        </p:nvGrpSpPr>
        <p:grpSpPr>
          <a:xfrm>
            <a:off x="603900" y="3431675"/>
            <a:ext cx="7326000" cy="1711814"/>
            <a:chOff x="708125" y="3192875"/>
            <a:chExt cx="7326000" cy="1711814"/>
          </a:xfrm>
        </p:grpSpPr>
        <p:cxnSp>
          <p:nvCxnSpPr>
            <p:cNvPr id="975" name="Google Shape;975;p44"/>
            <p:cNvCxnSpPr/>
            <p:nvPr/>
          </p:nvCxnSpPr>
          <p:spPr>
            <a:xfrm>
              <a:off x="708125" y="3192875"/>
              <a:ext cx="7326000" cy="0"/>
            </a:xfrm>
            <a:prstGeom prst="straightConnector1">
              <a:avLst/>
            </a:prstGeom>
            <a:noFill/>
            <a:ln cap="flat" cmpd="sng" w="19050">
              <a:solidFill>
                <a:schemeClr val="lt2"/>
              </a:solidFill>
              <a:prstDash val="solid"/>
              <a:round/>
              <a:headEnd len="med" w="med" type="none"/>
              <a:tailEnd len="med" w="med" type="oval"/>
            </a:ln>
          </p:spPr>
        </p:cxnSp>
        <p:grpSp>
          <p:nvGrpSpPr>
            <p:cNvPr id="976" name="Google Shape;976;p44"/>
            <p:cNvGrpSpPr/>
            <p:nvPr/>
          </p:nvGrpSpPr>
          <p:grpSpPr>
            <a:xfrm>
              <a:off x="7360586" y="3197313"/>
              <a:ext cx="546233" cy="1707375"/>
              <a:chOff x="7518232" y="1794575"/>
              <a:chExt cx="546233" cy="1707375"/>
            </a:xfrm>
          </p:grpSpPr>
          <p:grpSp>
            <p:nvGrpSpPr>
              <p:cNvPr id="977" name="Google Shape;977;p44"/>
              <p:cNvGrpSpPr/>
              <p:nvPr/>
            </p:nvGrpSpPr>
            <p:grpSpPr>
              <a:xfrm>
                <a:off x="7518232" y="1794575"/>
                <a:ext cx="546233" cy="1707375"/>
                <a:chOff x="5157682" y="3397238"/>
                <a:chExt cx="546233" cy="1707375"/>
              </a:xfrm>
            </p:grpSpPr>
            <p:sp>
              <p:nvSpPr>
                <p:cNvPr id="978" name="Google Shape;978;p44"/>
                <p:cNvSpPr/>
                <p:nvPr/>
              </p:nvSpPr>
              <p:spPr>
                <a:xfrm rot="5400000">
                  <a:off x="5083534" y="3596749"/>
                  <a:ext cx="415781" cy="20149"/>
                </a:xfrm>
                <a:custGeom>
                  <a:rect b="b" l="l" r="r" t="t"/>
                  <a:pathLst>
                    <a:path extrusionOk="0" h="126" w="8171">
                      <a:moveTo>
                        <a:pt x="1" y="1"/>
                      </a:moveTo>
                      <a:lnTo>
                        <a:pt x="1" y="125"/>
                      </a:lnTo>
                      <a:lnTo>
                        <a:pt x="8170" y="125"/>
                      </a:lnTo>
                      <a:lnTo>
                        <a:pt x="8170"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79" name="Google Shape;979;p44"/>
                <p:cNvGrpSpPr/>
                <p:nvPr/>
              </p:nvGrpSpPr>
              <p:grpSpPr>
                <a:xfrm>
                  <a:off x="5157682" y="3788025"/>
                  <a:ext cx="546233" cy="1316588"/>
                  <a:chOff x="5157682" y="4321425"/>
                  <a:chExt cx="546233" cy="1316588"/>
                </a:xfrm>
              </p:grpSpPr>
              <p:sp>
                <p:nvSpPr>
                  <p:cNvPr id="980" name="Google Shape;980;p44"/>
                  <p:cNvSpPr/>
                  <p:nvPr/>
                </p:nvSpPr>
                <p:spPr>
                  <a:xfrm rot="5400000">
                    <a:off x="5157686" y="4321421"/>
                    <a:ext cx="546225" cy="546233"/>
                  </a:xfrm>
                  <a:custGeom>
                    <a:rect b="b" l="l" r="r" t="t"/>
                    <a:pathLst>
                      <a:path extrusionOk="0" h="3417" w="3417">
                        <a:moveTo>
                          <a:pt x="3296" y="122"/>
                        </a:moveTo>
                        <a:lnTo>
                          <a:pt x="3296" y="3296"/>
                        </a:lnTo>
                        <a:lnTo>
                          <a:pt x="122" y="3296"/>
                        </a:lnTo>
                        <a:lnTo>
                          <a:pt x="122" y="122"/>
                        </a:lnTo>
                        <a:close/>
                        <a:moveTo>
                          <a:pt x="59" y="1"/>
                        </a:moveTo>
                        <a:lnTo>
                          <a:pt x="1" y="59"/>
                        </a:lnTo>
                        <a:lnTo>
                          <a:pt x="1" y="3358"/>
                        </a:lnTo>
                        <a:lnTo>
                          <a:pt x="59" y="3417"/>
                        </a:lnTo>
                        <a:lnTo>
                          <a:pt x="3358" y="3417"/>
                        </a:lnTo>
                        <a:lnTo>
                          <a:pt x="3417" y="3358"/>
                        </a:lnTo>
                        <a:lnTo>
                          <a:pt x="3417" y="59"/>
                        </a:lnTo>
                        <a:lnTo>
                          <a:pt x="3358"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44"/>
                  <p:cNvSpPr/>
                  <p:nvPr/>
                </p:nvSpPr>
                <p:spPr>
                  <a:xfrm rot="5400000">
                    <a:off x="5267024" y="4609162"/>
                    <a:ext cx="19502" cy="229555"/>
                  </a:xfrm>
                  <a:custGeom>
                    <a:rect b="b" l="l" r="r" t="t"/>
                    <a:pathLst>
                      <a:path extrusionOk="0" h="1436" w="122">
                        <a:moveTo>
                          <a:pt x="1" y="1"/>
                        </a:moveTo>
                        <a:lnTo>
                          <a:pt x="1" y="1436"/>
                        </a:lnTo>
                        <a:lnTo>
                          <a:pt x="121" y="1436"/>
                        </a:lnTo>
                        <a:lnTo>
                          <a:pt x="121"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44"/>
                  <p:cNvSpPr/>
                  <p:nvPr/>
                </p:nvSpPr>
                <p:spPr>
                  <a:xfrm rot="5400000">
                    <a:off x="5501376" y="4281299"/>
                    <a:ext cx="19502" cy="366713"/>
                  </a:xfrm>
                  <a:custGeom>
                    <a:rect b="b" l="l" r="r" t="t"/>
                    <a:pathLst>
                      <a:path extrusionOk="0" h="2294" w="122">
                        <a:moveTo>
                          <a:pt x="0" y="0"/>
                        </a:moveTo>
                        <a:lnTo>
                          <a:pt x="0" y="2293"/>
                        </a:lnTo>
                        <a:lnTo>
                          <a:pt x="121" y="2293"/>
                        </a:lnTo>
                        <a:lnTo>
                          <a:pt x="121"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44"/>
                  <p:cNvSpPr/>
                  <p:nvPr/>
                </p:nvSpPr>
                <p:spPr>
                  <a:xfrm rot="5400000">
                    <a:off x="5340559" y="4410941"/>
                    <a:ext cx="19502" cy="366713"/>
                  </a:xfrm>
                  <a:custGeom>
                    <a:rect b="b" l="l" r="r" t="t"/>
                    <a:pathLst>
                      <a:path extrusionOk="0" h="2294" w="122">
                        <a:moveTo>
                          <a:pt x="0" y="0"/>
                        </a:moveTo>
                        <a:lnTo>
                          <a:pt x="0" y="2293"/>
                        </a:lnTo>
                        <a:lnTo>
                          <a:pt x="121" y="2293"/>
                        </a:lnTo>
                        <a:lnTo>
                          <a:pt x="121"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44"/>
                  <p:cNvSpPr/>
                  <p:nvPr/>
                </p:nvSpPr>
                <p:spPr>
                  <a:xfrm rot="5400000">
                    <a:off x="5456537" y="4734410"/>
                    <a:ext cx="227154" cy="19503"/>
                  </a:xfrm>
                  <a:custGeom>
                    <a:rect b="b" l="l" r="r" t="t"/>
                    <a:pathLst>
                      <a:path extrusionOk="0" h="122" w="1421">
                        <a:moveTo>
                          <a:pt x="1" y="1"/>
                        </a:moveTo>
                        <a:lnTo>
                          <a:pt x="1" y="122"/>
                        </a:lnTo>
                        <a:lnTo>
                          <a:pt x="1420" y="122"/>
                        </a:lnTo>
                        <a:lnTo>
                          <a:pt x="1420"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44"/>
                  <p:cNvSpPr/>
                  <p:nvPr/>
                </p:nvSpPr>
                <p:spPr>
                  <a:xfrm rot="5400000">
                    <a:off x="5242407" y="4370181"/>
                    <a:ext cx="97991" cy="19343"/>
                  </a:xfrm>
                  <a:custGeom>
                    <a:rect b="b" l="l" r="r" t="t"/>
                    <a:pathLst>
                      <a:path extrusionOk="0" h="121" w="613">
                        <a:moveTo>
                          <a:pt x="0" y="0"/>
                        </a:moveTo>
                        <a:lnTo>
                          <a:pt x="0" y="121"/>
                        </a:lnTo>
                        <a:lnTo>
                          <a:pt x="612" y="121"/>
                        </a:lnTo>
                        <a:lnTo>
                          <a:pt x="612"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44"/>
                  <p:cNvSpPr/>
                  <p:nvPr/>
                </p:nvSpPr>
                <p:spPr>
                  <a:xfrm rot="5400000">
                    <a:off x="4993776" y="5190990"/>
                    <a:ext cx="873898" cy="20150"/>
                  </a:xfrm>
                  <a:custGeom>
                    <a:rect b="b" l="l" r="r" t="t"/>
                    <a:pathLst>
                      <a:path extrusionOk="0" h="126" w="1939">
                        <a:moveTo>
                          <a:pt x="0" y="1"/>
                        </a:moveTo>
                        <a:lnTo>
                          <a:pt x="0" y="125"/>
                        </a:lnTo>
                        <a:lnTo>
                          <a:pt x="1939" y="125"/>
                        </a:lnTo>
                        <a:lnTo>
                          <a:pt x="1939"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44"/>
                  <p:cNvSpPr/>
                  <p:nvPr/>
                </p:nvSpPr>
                <p:spPr>
                  <a:xfrm rot="5400000">
                    <a:off x="5241768" y="4414939"/>
                    <a:ext cx="99270" cy="99272"/>
                  </a:xfrm>
                  <a:custGeom>
                    <a:rect b="b" l="l" r="r" t="t"/>
                    <a:pathLst>
                      <a:path extrusionOk="0" h="621" w="621">
                        <a:moveTo>
                          <a:pt x="313" y="121"/>
                        </a:moveTo>
                        <a:cubicBezTo>
                          <a:pt x="414" y="121"/>
                          <a:pt x="500" y="207"/>
                          <a:pt x="500" y="309"/>
                        </a:cubicBezTo>
                        <a:cubicBezTo>
                          <a:pt x="500" y="414"/>
                          <a:pt x="414" y="500"/>
                          <a:pt x="313" y="500"/>
                        </a:cubicBezTo>
                        <a:cubicBezTo>
                          <a:pt x="207" y="500"/>
                          <a:pt x="125" y="414"/>
                          <a:pt x="125" y="309"/>
                        </a:cubicBezTo>
                        <a:cubicBezTo>
                          <a:pt x="125" y="207"/>
                          <a:pt x="207" y="121"/>
                          <a:pt x="313" y="121"/>
                        </a:cubicBezTo>
                        <a:close/>
                        <a:moveTo>
                          <a:pt x="313" y="0"/>
                        </a:moveTo>
                        <a:cubicBezTo>
                          <a:pt x="141" y="0"/>
                          <a:pt x="1" y="141"/>
                          <a:pt x="1" y="309"/>
                        </a:cubicBezTo>
                        <a:cubicBezTo>
                          <a:pt x="1" y="480"/>
                          <a:pt x="141" y="620"/>
                          <a:pt x="313" y="620"/>
                        </a:cubicBezTo>
                        <a:cubicBezTo>
                          <a:pt x="484" y="620"/>
                          <a:pt x="621" y="480"/>
                          <a:pt x="621" y="309"/>
                        </a:cubicBezTo>
                        <a:cubicBezTo>
                          <a:pt x="621" y="141"/>
                          <a:pt x="484" y="0"/>
                          <a:pt x="313"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44"/>
                  <p:cNvSpPr/>
                  <p:nvPr/>
                </p:nvSpPr>
                <p:spPr>
                  <a:xfrm rot="5400000">
                    <a:off x="5520399" y="4544582"/>
                    <a:ext cx="99270" cy="99272"/>
                  </a:xfrm>
                  <a:custGeom>
                    <a:rect b="b" l="l" r="r" t="t"/>
                    <a:pathLst>
                      <a:path extrusionOk="0" h="621" w="621">
                        <a:moveTo>
                          <a:pt x="313" y="121"/>
                        </a:moveTo>
                        <a:cubicBezTo>
                          <a:pt x="414" y="121"/>
                          <a:pt x="500" y="207"/>
                          <a:pt x="500" y="312"/>
                        </a:cubicBezTo>
                        <a:cubicBezTo>
                          <a:pt x="500" y="414"/>
                          <a:pt x="414" y="499"/>
                          <a:pt x="313" y="499"/>
                        </a:cubicBezTo>
                        <a:cubicBezTo>
                          <a:pt x="207" y="499"/>
                          <a:pt x="126" y="414"/>
                          <a:pt x="126" y="312"/>
                        </a:cubicBezTo>
                        <a:cubicBezTo>
                          <a:pt x="126" y="207"/>
                          <a:pt x="207" y="121"/>
                          <a:pt x="313" y="121"/>
                        </a:cubicBezTo>
                        <a:close/>
                        <a:moveTo>
                          <a:pt x="313" y="0"/>
                        </a:moveTo>
                        <a:cubicBezTo>
                          <a:pt x="141" y="0"/>
                          <a:pt x="1" y="141"/>
                          <a:pt x="1" y="312"/>
                        </a:cubicBezTo>
                        <a:cubicBezTo>
                          <a:pt x="1" y="484"/>
                          <a:pt x="141" y="620"/>
                          <a:pt x="313" y="620"/>
                        </a:cubicBezTo>
                        <a:cubicBezTo>
                          <a:pt x="484" y="620"/>
                          <a:pt x="621" y="484"/>
                          <a:pt x="621" y="312"/>
                        </a:cubicBezTo>
                        <a:cubicBezTo>
                          <a:pt x="621" y="141"/>
                          <a:pt x="484" y="0"/>
                          <a:pt x="313"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44"/>
                  <p:cNvSpPr/>
                  <p:nvPr/>
                </p:nvSpPr>
                <p:spPr>
                  <a:xfrm rot="5400000">
                    <a:off x="5380844" y="4674224"/>
                    <a:ext cx="99270" cy="99272"/>
                  </a:xfrm>
                  <a:custGeom>
                    <a:rect b="b" l="l" r="r" t="t"/>
                    <a:pathLst>
                      <a:path extrusionOk="0" h="621" w="621">
                        <a:moveTo>
                          <a:pt x="313" y="122"/>
                        </a:moveTo>
                        <a:cubicBezTo>
                          <a:pt x="418" y="122"/>
                          <a:pt x="500" y="204"/>
                          <a:pt x="500" y="309"/>
                        </a:cubicBezTo>
                        <a:cubicBezTo>
                          <a:pt x="500" y="414"/>
                          <a:pt x="418" y="496"/>
                          <a:pt x="313" y="496"/>
                        </a:cubicBezTo>
                        <a:cubicBezTo>
                          <a:pt x="208" y="496"/>
                          <a:pt x="126" y="414"/>
                          <a:pt x="126" y="309"/>
                        </a:cubicBezTo>
                        <a:cubicBezTo>
                          <a:pt x="126" y="204"/>
                          <a:pt x="208" y="122"/>
                          <a:pt x="313" y="122"/>
                        </a:cubicBezTo>
                        <a:close/>
                        <a:moveTo>
                          <a:pt x="313" y="1"/>
                        </a:moveTo>
                        <a:cubicBezTo>
                          <a:pt x="141" y="1"/>
                          <a:pt x="1" y="137"/>
                          <a:pt x="1" y="309"/>
                        </a:cubicBezTo>
                        <a:cubicBezTo>
                          <a:pt x="1" y="480"/>
                          <a:pt x="141" y="621"/>
                          <a:pt x="313" y="621"/>
                        </a:cubicBezTo>
                        <a:cubicBezTo>
                          <a:pt x="484" y="621"/>
                          <a:pt x="621" y="480"/>
                          <a:pt x="621" y="309"/>
                        </a:cubicBezTo>
                        <a:cubicBezTo>
                          <a:pt x="621" y="137"/>
                          <a:pt x="484" y="1"/>
                          <a:pt x="313" y="1"/>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0" name="Google Shape;990;p44"/>
                <p:cNvSpPr/>
                <p:nvPr/>
              </p:nvSpPr>
              <p:spPr>
                <a:xfrm rot="5400000">
                  <a:off x="5319100" y="3651189"/>
                  <a:ext cx="528051" cy="20149"/>
                </a:xfrm>
                <a:custGeom>
                  <a:rect b="b" l="l" r="r" t="t"/>
                  <a:pathLst>
                    <a:path extrusionOk="0" h="126" w="8171">
                      <a:moveTo>
                        <a:pt x="1" y="1"/>
                      </a:moveTo>
                      <a:lnTo>
                        <a:pt x="1" y="125"/>
                      </a:lnTo>
                      <a:lnTo>
                        <a:pt x="8170" y="125"/>
                      </a:lnTo>
                      <a:lnTo>
                        <a:pt x="8170"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991" name="Google Shape;991;p44"/>
              <p:cNvCxnSpPr/>
              <p:nvPr/>
            </p:nvCxnSpPr>
            <p:spPr>
              <a:xfrm>
                <a:off x="7930600" y="2664618"/>
                <a:ext cx="0" cy="837300"/>
              </a:xfrm>
              <a:prstGeom prst="straightConnector1">
                <a:avLst/>
              </a:prstGeom>
              <a:noFill/>
              <a:ln cap="flat" cmpd="sng" w="19050">
                <a:solidFill>
                  <a:schemeClr val="lt2"/>
                </a:solidFill>
                <a:prstDash val="solid"/>
                <a:round/>
                <a:headEnd len="med" w="med" type="none"/>
                <a:tailEnd len="med" w="med" type="none"/>
              </a:ln>
            </p:spPr>
          </p:cxnSp>
        </p:gr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5" name="Shape 995"/>
        <p:cNvGrpSpPr/>
        <p:nvPr/>
      </p:nvGrpSpPr>
      <p:grpSpPr>
        <a:xfrm>
          <a:off x="0" y="0"/>
          <a:ext cx="0" cy="0"/>
          <a:chOff x="0" y="0"/>
          <a:chExt cx="0" cy="0"/>
        </a:xfrm>
      </p:grpSpPr>
      <p:sp>
        <p:nvSpPr>
          <p:cNvPr id="996" name="Google Shape;996;p45"/>
          <p:cNvSpPr txBox="1"/>
          <p:nvPr>
            <p:ph type="title"/>
          </p:nvPr>
        </p:nvSpPr>
        <p:spPr>
          <a:xfrm>
            <a:off x="720000" y="91625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El cyborg llama a un cambio político</a:t>
            </a:r>
            <a:endParaRPr/>
          </a:p>
          <a:p>
            <a:pPr indent="0" lvl="0" marL="0" rtl="0" algn="ctr">
              <a:spcBef>
                <a:spcPts val="0"/>
              </a:spcBef>
              <a:spcAft>
                <a:spcPts val="0"/>
              </a:spcAft>
              <a:buNone/>
            </a:pPr>
            <a:r>
              <a:rPr lang="en">
                <a:solidFill>
                  <a:schemeClr val="lt1"/>
                </a:solidFill>
              </a:rPr>
              <a:t>Un monstruoso, rarísimo, mundo sin género,</a:t>
            </a:r>
            <a:r>
              <a:rPr lang="en"/>
              <a:t> </a:t>
            </a:r>
            <a:r>
              <a:rPr lang="en">
                <a:solidFill>
                  <a:schemeClr val="lt1"/>
                </a:solidFill>
              </a:rPr>
              <a:t>sin orígenes en estas categorías </a:t>
            </a:r>
            <a:r>
              <a:rPr lang="en"/>
              <a:t>occidentales que han dañado a tantos y que han limitado tanto la exploración de lo que implica el humano</a:t>
            </a:r>
            <a:endParaRPr/>
          </a:p>
          <a:p>
            <a:pPr indent="0" lvl="0" marL="0" rtl="0" algn="ctr">
              <a:spcBef>
                <a:spcPts val="0"/>
              </a:spcBef>
              <a:spcAft>
                <a:spcPts val="0"/>
              </a:spcAft>
              <a:buNone/>
            </a:pPr>
            <a:r>
              <a:t/>
            </a:r>
            <a:endParaRPr sz="18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sp>
        <p:nvSpPr>
          <p:cNvPr id="1001" name="Google Shape;1001;p46"/>
          <p:cNvSpPr txBox="1"/>
          <p:nvPr>
            <p:ph idx="1" type="subTitle"/>
          </p:nvPr>
        </p:nvSpPr>
        <p:spPr>
          <a:xfrm>
            <a:off x="720000" y="1071625"/>
            <a:ext cx="7704000" cy="149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500"/>
              <a:t>El libro en inglés se llama “Manifesto FOR Cyborgs”</a:t>
            </a:r>
            <a:endParaRPr sz="25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sp>
        <p:nvSpPr>
          <p:cNvPr id="1006" name="Google Shape;1006;p47"/>
          <p:cNvSpPr txBox="1"/>
          <p:nvPr>
            <p:ph type="title"/>
          </p:nvPr>
        </p:nvSpPr>
        <p:spPr>
          <a:xfrm>
            <a:off x="720000" y="1151400"/>
            <a:ext cx="7704000" cy="2840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lt1"/>
                </a:solidFill>
                <a:latin typeface="DM Sans"/>
                <a:ea typeface="DM Sans"/>
                <a:cs typeface="DM Sans"/>
                <a:sym typeface="DM Sans"/>
              </a:rPr>
              <a:t>“No es sólo que la ciencia y la tecnología son medios posibles para una gran satisfacción humana, así como una matriz de complejas dominaciones, sino que la imaginería del ciborg puede sugerir una salida </a:t>
            </a:r>
            <a:r>
              <a:rPr lang="en" sz="1500">
                <a:latin typeface="DM Sans"/>
                <a:ea typeface="DM Sans"/>
                <a:cs typeface="DM Sans"/>
                <a:sym typeface="DM Sans"/>
              </a:rPr>
              <a:t>del laberinto de dualismos</a:t>
            </a:r>
            <a:r>
              <a:rPr lang="en" sz="1500">
                <a:solidFill>
                  <a:schemeClr val="lt1"/>
                </a:solidFill>
                <a:latin typeface="DM Sans"/>
                <a:ea typeface="DM Sans"/>
                <a:cs typeface="DM Sans"/>
                <a:sym typeface="DM Sans"/>
              </a:rPr>
              <a:t> en el que hemos explicado nuestros cuerpos y nuestras herramientas a nosotras mismas. No se trata del sueño de un lenguaje común, sino de una poderosa e infiel heteroglosia. Es una imaginación de un hablar feminista en lenguas que llenen de miedo a los circuitos de los supersalvadores de la nueva derecha. </a:t>
            </a:r>
            <a:r>
              <a:rPr lang="en" sz="1500">
                <a:latin typeface="DM Sans"/>
                <a:ea typeface="DM Sans"/>
                <a:cs typeface="DM Sans"/>
                <a:sym typeface="DM Sans"/>
              </a:rPr>
              <a:t>Significa al mismo tiempo construir y destruir máquinas, identidades, categorías, relaciones, historias del espacio. A pesar de que los dos bailan juntos el baile en espiral, prefiero ser un ciborg que una diosa.</a:t>
            </a:r>
            <a:r>
              <a:rPr lang="en" sz="1500">
                <a:solidFill>
                  <a:schemeClr val="lt1"/>
                </a:solidFill>
                <a:latin typeface="DM Sans"/>
                <a:ea typeface="DM Sans"/>
                <a:cs typeface="DM Sans"/>
                <a:sym typeface="DM Sans"/>
              </a:rPr>
              <a:t>”</a:t>
            </a:r>
            <a:endParaRPr sz="1500">
              <a:solidFill>
                <a:schemeClr val="lt1"/>
              </a:solidFill>
              <a:latin typeface="DM Sans"/>
              <a:ea typeface="DM Sans"/>
              <a:cs typeface="DM Sans"/>
              <a:sym typeface="DM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sp>
        <p:nvSpPr>
          <p:cNvPr id="1011" name="Google Shape;1011;p4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Ejemplo</a:t>
            </a:r>
            <a:endParaRPr/>
          </a:p>
        </p:txBody>
      </p:sp>
      <p:sp>
        <p:nvSpPr>
          <p:cNvPr id="1012" name="Google Shape;1012;p48"/>
          <p:cNvSpPr txBox="1"/>
          <p:nvPr>
            <p:ph idx="1" type="subTitle"/>
          </p:nvPr>
        </p:nvSpPr>
        <p:spPr>
          <a:xfrm>
            <a:off x="720000" y="1071625"/>
            <a:ext cx="7704000" cy="149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Star trek: </a:t>
            </a:r>
            <a:r>
              <a:rPr lang="en" sz="1700" u="sng">
                <a:solidFill>
                  <a:schemeClr val="hlink"/>
                </a:solidFill>
                <a:hlinkClick r:id="rId3"/>
              </a:rPr>
              <a:t>https://youtu.be/r-0e3b3o3r0?feature=shared</a:t>
            </a:r>
            <a:endParaRPr sz="1700"/>
          </a:p>
          <a:p>
            <a:pPr indent="0" lvl="0" marL="0" rtl="0" algn="l">
              <a:spcBef>
                <a:spcPts val="0"/>
              </a:spcBef>
              <a:spcAft>
                <a:spcPts val="0"/>
              </a:spcAft>
              <a:buNone/>
            </a:pPr>
            <a:r>
              <a:t/>
            </a:r>
            <a:endParaRPr/>
          </a:p>
        </p:txBody>
      </p:sp>
      <p:pic>
        <p:nvPicPr>
          <p:cNvPr id="1013" name="Google Shape;1013;p48"/>
          <p:cNvPicPr preferRelativeResize="0"/>
          <p:nvPr/>
        </p:nvPicPr>
        <p:blipFill>
          <a:blip r:embed="rId4">
            <a:alphaModFix/>
          </a:blip>
          <a:stretch>
            <a:fillRect/>
          </a:stretch>
        </p:blipFill>
        <p:spPr>
          <a:xfrm>
            <a:off x="727725" y="1580775"/>
            <a:ext cx="2655251" cy="1327625"/>
          </a:xfrm>
          <a:prstGeom prst="rect">
            <a:avLst/>
          </a:prstGeom>
          <a:noFill/>
          <a:ln>
            <a:noFill/>
          </a:ln>
        </p:spPr>
      </p:pic>
      <p:pic>
        <p:nvPicPr>
          <p:cNvPr id="1014" name="Google Shape;1014;p48"/>
          <p:cNvPicPr preferRelativeResize="0"/>
          <p:nvPr/>
        </p:nvPicPr>
        <p:blipFill>
          <a:blip r:embed="rId5">
            <a:alphaModFix/>
          </a:blip>
          <a:stretch>
            <a:fillRect/>
          </a:stretch>
        </p:blipFill>
        <p:spPr>
          <a:xfrm>
            <a:off x="3500875" y="1580775"/>
            <a:ext cx="3253576" cy="1836525"/>
          </a:xfrm>
          <a:prstGeom prst="rect">
            <a:avLst/>
          </a:prstGeom>
          <a:noFill/>
          <a:ln>
            <a:noFill/>
          </a:ln>
        </p:spPr>
      </p:pic>
      <p:pic>
        <p:nvPicPr>
          <p:cNvPr id="1015" name="Google Shape;1015;p48"/>
          <p:cNvPicPr preferRelativeResize="0"/>
          <p:nvPr/>
        </p:nvPicPr>
        <p:blipFill>
          <a:blip r:embed="rId6">
            <a:alphaModFix/>
          </a:blip>
          <a:stretch>
            <a:fillRect/>
          </a:stretch>
        </p:blipFill>
        <p:spPr>
          <a:xfrm>
            <a:off x="853975" y="3471458"/>
            <a:ext cx="3253576" cy="1364417"/>
          </a:xfrm>
          <a:prstGeom prst="rect">
            <a:avLst/>
          </a:prstGeom>
          <a:noFill/>
          <a:ln>
            <a:noFill/>
          </a:ln>
        </p:spPr>
      </p:pic>
      <p:pic>
        <p:nvPicPr>
          <p:cNvPr id="1016" name="Google Shape;1016;p48"/>
          <p:cNvPicPr preferRelativeResize="0"/>
          <p:nvPr/>
        </p:nvPicPr>
        <p:blipFill>
          <a:blip r:embed="rId7">
            <a:alphaModFix/>
          </a:blip>
          <a:stretch>
            <a:fillRect/>
          </a:stretch>
        </p:blipFill>
        <p:spPr>
          <a:xfrm>
            <a:off x="6872351" y="1580775"/>
            <a:ext cx="1816541" cy="22706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sp>
        <p:nvSpPr>
          <p:cNvPr id="1021" name="Google Shape;1021;p49"/>
          <p:cNvSpPr txBox="1"/>
          <p:nvPr>
            <p:ph type="title"/>
          </p:nvPr>
        </p:nvSpPr>
        <p:spPr>
          <a:xfrm>
            <a:off x="720000" y="445025"/>
            <a:ext cx="7704000" cy="572700"/>
          </a:xfrm>
          <a:prstGeom prst="rect">
            <a:avLst/>
          </a:prstGeom>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Una de las variantes harawayanas</a:t>
            </a:r>
            <a:endParaRPr/>
          </a:p>
        </p:txBody>
      </p:sp>
      <p:cxnSp>
        <p:nvCxnSpPr>
          <p:cNvPr id="1022" name="Google Shape;1022;p49"/>
          <p:cNvCxnSpPr>
            <a:stCxn id="1023" idx="2"/>
            <a:endCxn id="1024" idx="0"/>
          </p:cNvCxnSpPr>
          <p:nvPr/>
        </p:nvCxnSpPr>
        <p:spPr>
          <a:xfrm flipH="1" rot="-5400000">
            <a:off x="5036012" y="1158800"/>
            <a:ext cx="618300" cy="1546200"/>
          </a:xfrm>
          <a:prstGeom prst="bentConnector3">
            <a:avLst>
              <a:gd fmla="val 50005" name="adj1"/>
            </a:avLst>
          </a:prstGeom>
          <a:noFill/>
          <a:ln cap="flat" cmpd="sng" w="19050">
            <a:solidFill>
              <a:schemeClr val="lt2"/>
            </a:solidFill>
            <a:prstDash val="solid"/>
            <a:miter lim="8000"/>
            <a:headEnd len="sm" w="sm" type="none"/>
            <a:tailEnd len="sm" w="sm" type="none"/>
          </a:ln>
        </p:spPr>
      </p:cxnSp>
      <p:cxnSp>
        <p:nvCxnSpPr>
          <p:cNvPr id="1025" name="Google Shape;1025;p49"/>
          <p:cNvCxnSpPr>
            <a:stCxn id="1026" idx="0"/>
            <a:endCxn id="1023" idx="2"/>
          </p:cNvCxnSpPr>
          <p:nvPr/>
        </p:nvCxnSpPr>
        <p:spPr>
          <a:xfrm rot="-5400000">
            <a:off x="3490625" y="1159631"/>
            <a:ext cx="618300" cy="1544700"/>
          </a:xfrm>
          <a:prstGeom prst="bentConnector3">
            <a:avLst>
              <a:gd fmla="val 50007" name="adj1"/>
            </a:avLst>
          </a:prstGeom>
          <a:noFill/>
          <a:ln cap="flat" cmpd="sng" w="19050">
            <a:solidFill>
              <a:schemeClr val="lt2"/>
            </a:solidFill>
            <a:prstDash val="solid"/>
            <a:miter lim="8000"/>
            <a:headEnd len="sm" w="sm" type="none"/>
            <a:tailEnd len="sm" w="sm" type="none"/>
          </a:ln>
        </p:spPr>
      </p:cxnSp>
      <p:cxnSp>
        <p:nvCxnSpPr>
          <p:cNvPr id="1027" name="Google Shape;1027;p49"/>
          <p:cNvCxnSpPr>
            <a:stCxn id="1026" idx="2"/>
            <a:endCxn id="1028" idx="0"/>
          </p:cNvCxnSpPr>
          <p:nvPr/>
        </p:nvCxnSpPr>
        <p:spPr>
          <a:xfrm flipH="1" rot="-5400000">
            <a:off x="2710325" y="3176531"/>
            <a:ext cx="881700" cy="247500"/>
          </a:xfrm>
          <a:prstGeom prst="bentConnector3">
            <a:avLst>
              <a:gd fmla="val 50000" name="adj1"/>
            </a:avLst>
          </a:prstGeom>
          <a:noFill/>
          <a:ln cap="flat" cmpd="sng" w="19050">
            <a:solidFill>
              <a:schemeClr val="lt2"/>
            </a:solidFill>
            <a:prstDash val="solid"/>
            <a:miter lim="8000"/>
            <a:headEnd len="sm" w="sm" type="none"/>
            <a:tailEnd len="sm" w="sm" type="none"/>
          </a:ln>
        </p:spPr>
      </p:cxnSp>
      <p:cxnSp>
        <p:nvCxnSpPr>
          <p:cNvPr id="1029" name="Google Shape;1029;p49"/>
          <p:cNvCxnSpPr>
            <a:stCxn id="1030" idx="0"/>
            <a:endCxn id="1026" idx="2"/>
          </p:cNvCxnSpPr>
          <p:nvPr/>
        </p:nvCxnSpPr>
        <p:spPr>
          <a:xfrm rot="-5400000">
            <a:off x="1906950" y="2260844"/>
            <a:ext cx="521700" cy="1719000"/>
          </a:xfrm>
          <a:prstGeom prst="bentConnector3">
            <a:avLst>
              <a:gd fmla="val 50006" name="adj1"/>
            </a:avLst>
          </a:prstGeom>
          <a:noFill/>
          <a:ln cap="flat" cmpd="sng" w="19050">
            <a:solidFill>
              <a:schemeClr val="lt2"/>
            </a:solidFill>
            <a:prstDash val="solid"/>
            <a:miter lim="8000"/>
            <a:headEnd len="sm" w="sm" type="none"/>
            <a:tailEnd len="sm" w="sm" type="none"/>
          </a:ln>
        </p:spPr>
      </p:cxnSp>
      <p:cxnSp>
        <p:nvCxnSpPr>
          <p:cNvPr id="1031" name="Google Shape;1031;p49"/>
          <p:cNvCxnSpPr>
            <a:stCxn id="1024" idx="2"/>
            <a:endCxn id="1032" idx="0"/>
          </p:cNvCxnSpPr>
          <p:nvPr/>
        </p:nvCxnSpPr>
        <p:spPr>
          <a:xfrm flipH="1" rot="-5400000">
            <a:off x="6345713" y="2384365"/>
            <a:ext cx="618300" cy="1073400"/>
          </a:xfrm>
          <a:prstGeom prst="bentConnector3">
            <a:avLst>
              <a:gd fmla="val 50005" name="adj1"/>
            </a:avLst>
          </a:prstGeom>
          <a:noFill/>
          <a:ln cap="flat" cmpd="sng" w="19050">
            <a:solidFill>
              <a:schemeClr val="lt2"/>
            </a:solidFill>
            <a:prstDash val="solid"/>
            <a:miter lim="8000"/>
            <a:headEnd len="sm" w="sm" type="none"/>
            <a:tailEnd len="sm" w="sm" type="none"/>
          </a:ln>
        </p:spPr>
      </p:cxnSp>
      <p:cxnSp>
        <p:nvCxnSpPr>
          <p:cNvPr id="1033" name="Google Shape;1033;p49"/>
          <p:cNvCxnSpPr>
            <a:stCxn id="1034" idx="0"/>
            <a:endCxn id="1024" idx="2"/>
          </p:cNvCxnSpPr>
          <p:nvPr/>
        </p:nvCxnSpPr>
        <p:spPr>
          <a:xfrm rot="-5400000">
            <a:off x="5362352" y="2474570"/>
            <a:ext cx="618300" cy="893100"/>
          </a:xfrm>
          <a:prstGeom prst="bentConnector3">
            <a:avLst>
              <a:gd fmla="val 50004" name="adj1"/>
            </a:avLst>
          </a:prstGeom>
          <a:noFill/>
          <a:ln cap="flat" cmpd="sng" w="19050">
            <a:solidFill>
              <a:schemeClr val="lt2"/>
            </a:solidFill>
            <a:prstDash val="solid"/>
            <a:miter lim="8000"/>
            <a:headEnd len="sm" w="sm" type="none"/>
            <a:tailEnd len="sm" w="sm" type="none"/>
          </a:ln>
        </p:spPr>
      </p:cxnSp>
      <p:sp>
        <p:nvSpPr>
          <p:cNvPr id="1023" name="Google Shape;1023;p49"/>
          <p:cNvSpPr txBox="1"/>
          <p:nvPr/>
        </p:nvSpPr>
        <p:spPr>
          <a:xfrm>
            <a:off x="3025862" y="1251950"/>
            <a:ext cx="3092400" cy="370800"/>
          </a:xfrm>
          <a:prstGeom prst="rect">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lt2"/>
                </a:solidFill>
                <a:latin typeface="DM Sans Black"/>
                <a:ea typeface="DM Sans Black"/>
                <a:cs typeface="DM Sans Black"/>
                <a:sym typeface="DM Sans Black"/>
              </a:rPr>
              <a:t>XENOFEMINISMO</a:t>
            </a:r>
            <a:endParaRPr sz="1600">
              <a:solidFill>
                <a:schemeClr val="lt1"/>
              </a:solidFill>
              <a:latin typeface="Open Sans"/>
              <a:ea typeface="Open Sans"/>
              <a:cs typeface="Open Sans"/>
              <a:sym typeface="Open Sans"/>
            </a:endParaRPr>
          </a:p>
        </p:txBody>
      </p:sp>
      <p:sp>
        <p:nvSpPr>
          <p:cNvPr id="1026" name="Google Shape;1026;p49"/>
          <p:cNvSpPr txBox="1"/>
          <p:nvPr/>
        </p:nvSpPr>
        <p:spPr>
          <a:xfrm>
            <a:off x="2355725" y="2241131"/>
            <a:ext cx="1343400" cy="618300"/>
          </a:xfrm>
          <a:prstGeom prst="rect">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2"/>
                </a:solidFill>
                <a:latin typeface="DM Sans Black"/>
                <a:ea typeface="DM Sans Black"/>
                <a:cs typeface="DM Sans Black"/>
                <a:sym typeface="DM Sans Black"/>
              </a:rPr>
              <a:t>Enfoque ambientalista en el “Niño futuro”</a:t>
            </a:r>
            <a:endParaRPr sz="1000">
              <a:solidFill>
                <a:schemeClr val="lt1"/>
              </a:solidFill>
              <a:latin typeface="Open Sans"/>
              <a:ea typeface="Open Sans"/>
              <a:cs typeface="Open Sans"/>
              <a:sym typeface="Open Sans"/>
            </a:endParaRPr>
          </a:p>
        </p:txBody>
      </p:sp>
      <p:sp>
        <p:nvSpPr>
          <p:cNvPr id="1024" name="Google Shape;1024;p49"/>
          <p:cNvSpPr txBox="1"/>
          <p:nvPr/>
        </p:nvSpPr>
        <p:spPr>
          <a:xfrm>
            <a:off x="5446463" y="2241115"/>
            <a:ext cx="1343400" cy="370800"/>
          </a:xfrm>
          <a:prstGeom prst="rect">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2"/>
                </a:solidFill>
                <a:latin typeface="DM Sans Black"/>
                <a:ea typeface="DM Sans Black"/>
                <a:cs typeface="DM Sans Black"/>
                <a:sym typeface="DM Sans Black"/>
              </a:rPr>
              <a:t>Crítica al ecofeminismo</a:t>
            </a:r>
            <a:endParaRPr sz="1000">
              <a:solidFill>
                <a:schemeClr val="lt1"/>
              </a:solidFill>
              <a:latin typeface="Open Sans"/>
              <a:ea typeface="Open Sans"/>
              <a:cs typeface="Open Sans"/>
              <a:sym typeface="Open Sans"/>
            </a:endParaRPr>
          </a:p>
        </p:txBody>
      </p:sp>
      <p:sp>
        <p:nvSpPr>
          <p:cNvPr id="1032" name="Google Shape;1032;p49"/>
          <p:cNvSpPr txBox="1"/>
          <p:nvPr/>
        </p:nvSpPr>
        <p:spPr>
          <a:xfrm>
            <a:off x="6267975" y="3230275"/>
            <a:ext cx="1847400" cy="1251300"/>
          </a:xfrm>
          <a:prstGeom prst="rect">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2"/>
                </a:solidFill>
                <a:latin typeface="DM Sans Black"/>
                <a:ea typeface="DM Sans Black"/>
                <a:cs typeface="DM Sans Black"/>
                <a:sym typeface="DM Sans Black"/>
              </a:rPr>
              <a:t>Regresa al rol de capital humano/reproductivo a la mujer, como gestante</a:t>
            </a:r>
            <a:endParaRPr sz="1000">
              <a:solidFill>
                <a:schemeClr val="lt1"/>
              </a:solidFill>
              <a:latin typeface="Open Sans"/>
              <a:ea typeface="Open Sans"/>
              <a:cs typeface="Open Sans"/>
              <a:sym typeface="Open Sans"/>
            </a:endParaRPr>
          </a:p>
        </p:txBody>
      </p:sp>
      <p:sp>
        <p:nvSpPr>
          <p:cNvPr id="1034" name="Google Shape;1034;p49"/>
          <p:cNvSpPr txBox="1"/>
          <p:nvPr/>
        </p:nvSpPr>
        <p:spPr>
          <a:xfrm>
            <a:off x="4481702" y="3230270"/>
            <a:ext cx="1486500" cy="670800"/>
          </a:xfrm>
          <a:prstGeom prst="rect">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2"/>
                </a:solidFill>
                <a:latin typeface="DM Sans Black"/>
                <a:ea typeface="DM Sans Black"/>
                <a:cs typeface="DM Sans Black"/>
                <a:sym typeface="DM Sans Black"/>
              </a:rPr>
              <a:t>Categorías Occidentales</a:t>
            </a:r>
            <a:endParaRPr sz="1000">
              <a:solidFill>
                <a:schemeClr val="lt1"/>
              </a:solidFill>
              <a:latin typeface="Open Sans"/>
              <a:ea typeface="Open Sans"/>
              <a:cs typeface="Open Sans"/>
              <a:sym typeface="Open Sans"/>
            </a:endParaRPr>
          </a:p>
        </p:txBody>
      </p:sp>
      <p:sp>
        <p:nvSpPr>
          <p:cNvPr id="1028" name="Google Shape;1028;p49"/>
          <p:cNvSpPr txBox="1"/>
          <p:nvPr/>
        </p:nvSpPr>
        <p:spPr>
          <a:xfrm>
            <a:off x="2686725" y="3741125"/>
            <a:ext cx="1176600" cy="740400"/>
          </a:xfrm>
          <a:prstGeom prst="rect">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2"/>
                </a:solidFill>
                <a:latin typeface="DM Sans Black"/>
                <a:ea typeface="DM Sans Black"/>
                <a:cs typeface="DM Sans Black"/>
                <a:sym typeface="DM Sans Black"/>
              </a:rPr>
              <a:t>Valoración del futuro sobre el presente</a:t>
            </a:r>
            <a:endParaRPr sz="1000">
              <a:solidFill>
                <a:schemeClr val="lt1"/>
              </a:solidFill>
              <a:latin typeface="Open Sans"/>
              <a:ea typeface="Open Sans"/>
              <a:cs typeface="Open Sans"/>
              <a:sym typeface="Open Sans"/>
            </a:endParaRPr>
          </a:p>
        </p:txBody>
      </p:sp>
      <p:sp>
        <p:nvSpPr>
          <p:cNvPr id="1030" name="Google Shape;1030;p49"/>
          <p:cNvSpPr txBox="1"/>
          <p:nvPr/>
        </p:nvSpPr>
        <p:spPr>
          <a:xfrm>
            <a:off x="720000" y="3381194"/>
            <a:ext cx="1176600" cy="740400"/>
          </a:xfrm>
          <a:prstGeom prst="rect">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lt2"/>
                </a:solidFill>
                <a:latin typeface="DM Sans Black"/>
                <a:ea typeface="DM Sans Black"/>
                <a:cs typeface="DM Sans Black"/>
                <a:sym typeface="DM Sans Black"/>
              </a:rPr>
              <a:t>Mujeres como Capital Humano</a:t>
            </a:r>
            <a:endParaRPr sz="1000">
              <a:solidFill>
                <a:schemeClr val="lt1"/>
              </a:solidFill>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8" name="Shape 1038"/>
        <p:cNvGrpSpPr/>
        <p:nvPr/>
      </p:nvGrpSpPr>
      <p:grpSpPr>
        <a:xfrm>
          <a:off x="0" y="0"/>
          <a:ext cx="0" cy="0"/>
          <a:chOff x="0" y="0"/>
          <a:chExt cx="0" cy="0"/>
        </a:xfrm>
      </p:grpSpPr>
      <p:sp>
        <p:nvSpPr>
          <p:cNvPr id="1039" name="Google Shape;1039;p50"/>
          <p:cNvSpPr txBox="1"/>
          <p:nvPr>
            <p:ph type="title"/>
          </p:nvPr>
        </p:nvSpPr>
        <p:spPr>
          <a:xfrm>
            <a:off x="720000" y="445025"/>
            <a:ext cx="7704000" cy="572700"/>
          </a:xfrm>
          <a:prstGeom prst="rect">
            <a:avLst/>
          </a:prstGeom>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Actividad</a:t>
            </a:r>
            <a:endParaRPr/>
          </a:p>
        </p:txBody>
      </p:sp>
      <p:sp>
        <p:nvSpPr>
          <p:cNvPr id="1040" name="Google Shape;1040;p50"/>
          <p:cNvSpPr txBox="1"/>
          <p:nvPr/>
        </p:nvSpPr>
        <p:spPr>
          <a:xfrm>
            <a:off x="731475" y="1219125"/>
            <a:ext cx="7704000" cy="338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solidFill>
                  <a:schemeClr val="lt1"/>
                </a:solidFill>
                <a:latin typeface="Open Sans"/>
                <a:ea typeface="Open Sans"/>
                <a:cs typeface="Open Sans"/>
                <a:sym typeface="Open Sans"/>
              </a:rPr>
              <a:t>Discusión en torno a dicotomías → ¿Cuándo y cómo se logra escapar de estas?</a:t>
            </a:r>
            <a:endParaRPr b="1" sz="19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b="1" sz="1900">
              <a:solidFill>
                <a:schemeClr val="lt1"/>
              </a:solidFill>
              <a:latin typeface="Open Sans"/>
              <a:ea typeface="Open Sans"/>
              <a:cs typeface="Open Sans"/>
              <a:sym typeface="Open Sans"/>
            </a:endParaRPr>
          </a:p>
          <a:p>
            <a:pPr indent="0" lvl="0" marL="0" rtl="0" algn="l">
              <a:spcBef>
                <a:spcPts val="0"/>
              </a:spcBef>
              <a:spcAft>
                <a:spcPts val="0"/>
              </a:spcAft>
              <a:buNone/>
            </a:pPr>
            <a:r>
              <a:rPr b="1" lang="en" sz="1900">
                <a:solidFill>
                  <a:schemeClr val="lt1"/>
                </a:solidFill>
                <a:latin typeface="Open Sans"/>
                <a:ea typeface="Open Sans"/>
                <a:cs typeface="Open Sans"/>
                <a:sym typeface="Open Sans"/>
              </a:rPr>
              <a:t>-Apruebo/Rechazo</a:t>
            </a:r>
            <a:endParaRPr b="1" sz="1900">
              <a:solidFill>
                <a:schemeClr val="lt1"/>
              </a:solidFill>
              <a:latin typeface="Open Sans"/>
              <a:ea typeface="Open Sans"/>
              <a:cs typeface="Open Sans"/>
              <a:sym typeface="Open Sans"/>
            </a:endParaRPr>
          </a:p>
          <a:p>
            <a:pPr indent="0" lvl="0" marL="0" rtl="0" algn="l">
              <a:spcBef>
                <a:spcPts val="0"/>
              </a:spcBef>
              <a:spcAft>
                <a:spcPts val="0"/>
              </a:spcAft>
              <a:buNone/>
            </a:pPr>
            <a:r>
              <a:rPr b="1" lang="en" sz="1900">
                <a:solidFill>
                  <a:schemeClr val="lt1"/>
                </a:solidFill>
                <a:latin typeface="Open Sans"/>
                <a:ea typeface="Open Sans"/>
                <a:cs typeface="Open Sans"/>
                <a:sym typeface="Open Sans"/>
              </a:rPr>
              <a:t>-Allende/Pinochet</a:t>
            </a:r>
            <a:endParaRPr b="1" sz="1900">
              <a:solidFill>
                <a:schemeClr val="lt1"/>
              </a:solidFill>
              <a:latin typeface="Open Sans"/>
              <a:ea typeface="Open Sans"/>
              <a:cs typeface="Open Sans"/>
              <a:sym typeface="Open Sans"/>
            </a:endParaRPr>
          </a:p>
          <a:p>
            <a:pPr indent="0" lvl="0" marL="0" rtl="0" algn="l">
              <a:spcBef>
                <a:spcPts val="0"/>
              </a:spcBef>
              <a:spcAft>
                <a:spcPts val="0"/>
              </a:spcAft>
              <a:buNone/>
            </a:pPr>
            <a:r>
              <a:rPr b="1" lang="en" sz="1900">
                <a:solidFill>
                  <a:schemeClr val="lt1"/>
                </a:solidFill>
                <a:latin typeface="Open Sans"/>
                <a:ea typeface="Open Sans"/>
                <a:cs typeface="Open Sans"/>
                <a:sym typeface="Open Sans"/>
              </a:rPr>
              <a:t>-Colo Colo/Universidad de Chile</a:t>
            </a:r>
            <a:endParaRPr b="1" sz="1900">
              <a:solidFill>
                <a:schemeClr val="lt1"/>
              </a:solidFill>
              <a:latin typeface="Open Sans"/>
              <a:ea typeface="Open Sans"/>
              <a:cs typeface="Open Sans"/>
              <a:sym typeface="Open Sans"/>
            </a:endParaRPr>
          </a:p>
          <a:p>
            <a:pPr indent="0" lvl="0" marL="0" rtl="0" algn="l">
              <a:spcBef>
                <a:spcPts val="0"/>
              </a:spcBef>
              <a:spcAft>
                <a:spcPts val="0"/>
              </a:spcAft>
              <a:buNone/>
            </a:pPr>
            <a:r>
              <a:rPr b="1" lang="en" sz="1900">
                <a:solidFill>
                  <a:schemeClr val="lt1"/>
                </a:solidFill>
                <a:latin typeface="Open Sans"/>
                <a:ea typeface="Open Sans"/>
                <a:cs typeface="Open Sans"/>
                <a:sym typeface="Open Sans"/>
              </a:rPr>
              <a:t>-Bilz/Pap</a:t>
            </a:r>
            <a:endParaRPr b="1" sz="1900">
              <a:solidFill>
                <a:schemeClr val="lt1"/>
              </a:solidFill>
              <a:latin typeface="Open Sans"/>
              <a:ea typeface="Open Sans"/>
              <a:cs typeface="Open Sans"/>
              <a:sym typeface="Open Sans"/>
            </a:endParaRPr>
          </a:p>
          <a:p>
            <a:pPr indent="0" lvl="0" marL="0" rtl="0" algn="l">
              <a:spcBef>
                <a:spcPts val="0"/>
              </a:spcBef>
              <a:spcAft>
                <a:spcPts val="0"/>
              </a:spcAft>
              <a:buNone/>
            </a:pPr>
            <a:r>
              <a:rPr b="1" i="1" lang="en">
                <a:solidFill>
                  <a:schemeClr val="lt1"/>
                </a:solidFill>
                <a:latin typeface="Open Sans"/>
                <a:ea typeface="Open Sans"/>
                <a:cs typeface="Open Sans"/>
                <a:sym typeface="Open Sans"/>
              </a:rPr>
              <a:t>*U otros ejemplos donde se podría analizar este “escape” de la dicotomía mediante su fusión (la sátira, objetos, etc)</a:t>
            </a:r>
            <a:endParaRPr b="1" i="1">
              <a:solidFill>
                <a:schemeClr val="lt1"/>
              </a:solidFill>
              <a:latin typeface="Open Sans"/>
              <a:ea typeface="Open Sans"/>
              <a:cs typeface="Open Sans"/>
              <a:sym typeface="Open Sans"/>
            </a:endParaRPr>
          </a:p>
          <a:p>
            <a:pPr indent="0" lvl="0" marL="0" rtl="0" algn="l">
              <a:spcBef>
                <a:spcPts val="0"/>
              </a:spcBef>
              <a:spcAft>
                <a:spcPts val="0"/>
              </a:spcAft>
              <a:buNone/>
            </a:pPr>
            <a:r>
              <a:t/>
            </a:r>
            <a:endParaRPr b="1" sz="1900">
              <a:solidFill>
                <a:schemeClr val="lt1"/>
              </a:solidFill>
              <a:latin typeface="Open Sans"/>
              <a:ea typeface="Open Sans"/>
              <a:cs typeface="Open Sans"/>
              <a:sym typeface="Open Sans"/>
            </a:endParaRPr>
          </a:p>
          <a:p>
            <a:pPr indent="0" lvl="0" marL="0" rtl="0" algn="l">
              <a:spcBef>
                <a:spcPts val="0"/>
              </a:spcBef>
              <a:spcAft>
                <a:spcPts val="0"/>
              </a:spcAft>
              <a:buNone/>
            </a:pPr>
            <a:r>
              <a:rPr b="1" lang="en">
                <a:solidFill>
                  <a:schemeClr val="lt1"/>
                </a:solidFill>
                <a:latin typeface="Open Sans"/>
                <a:ea typeface="Open Sans"/>
                <a:cs typeface="Open Sans"/>
                <a:sym typeface="Open Sans"/>
              </a:rPr>
              <a:t>*Las dicotomías y oposiciones tienen un rol relevante en antropología (ej: la </a:t>
            </a:r>
            <a:r>
              <a:rPr b="1" lang="en">
                <a:solidFill>
                  <a:schemeClr val="lt1"/>
                </a:solidFill>
                <a:latin typeface="Open Sans"/>
                <a:ea typeface="Open Sans"/>
                <a:cs typeface="Open Sans"/>
                <a:sym typeface="Open Sans"/>
              </a:rPr>
              <a:t>linguistica</a:t>
            </a:r>
            <a:r>
              <a:rPr b="1" lang="en">
                <a:solidFill>
                  <a:schemeClr val="lt1"/>
                </a:solidFill>
                <a:latin typeface="Open Sans"/>
                <a:ea typeface="Open Sans"/>
                <a:cs typeface="Open Sans"/>
                <a:sym typeface="Open Sans"/>
              </a:rPr>
              <a:t>)</a:t>
            </a:r>
            <a:endParaRPr b="1">
              <a:solidFill>
                <a:schemeClr val="lt1"/>
              </a:solidFill>
              <a:latin typeface="Open Sans"/>
              <a:ea typeface="Open Sans"/>
              <a:cs typeface="Open Sans"/>
              <a:sym typeface="Open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sp>
        <p:nvSpPr>
          <p:cNvPr id="1045" name="Google Shape;1045;p51"/>
          <p:cNvSpPr txBox="1"/>
          <p:nvPr>
            <p:ph type="title"/>
          </p:nvPr>
        </p:nvSpPr>
        <p:spPr>
          <a:xfrm>
            <a:off x="685225" y="3029000"/>
            <a:ext cx="7524300" cy="841800"/>
          </a:xfrm>
          <a:prstGeom prst="rect">
            <a:avLst/>
          </a:prstGeom>
        </p:spPr>
        <p:txBody>
          <a:bodyPr anchorCtr="0" anchor="t" bIns="91425" lIns="91425" spcFirstLastPara="1" rIns="91425" wrap="square" tIns="91425">
            <a:noAutofit/>
          </a:bodyPr>
          <a:lstStyle/>
          <a:p>
            <a:pPr indent="457200" lvl="0" marL="914400" rtl="0" algn="l">
              <a:spcBef>
                <a:spcPts val="0"/>
              </a:spcBef>
              <a:spcAft>
                <a:spcPts val="0"/>
              </a:spcAft>
              <a:buNone/>
            </a:pPr>
            <a:r>
              <a:rPr lang="en" sz="4200"/>
              <a:t>El Cthulluceno</a:t>
            </a:r>
            <a:endParaRPr sz="4200"/>
          </a:p>
        </p:txBody>
      </p:sp>
      <p:sp>
        <p:nvSpPr>
          <p:cNvPr id="1046" name="Google Shape;1046;p51"/>
          <p:cNvSpPr txBox="1"/>
          <p:nvPr>
            <p:ph idx="2" type="title"/>
          </p:nvPr>
        </p:nvSpPr>
        <p:spPr>
          <a:xfrm>
            <a:off x="2716875" y="1670050"/>
            <a:ext cx="3982500" cy="1224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300"/>
              <a:t>Segunda parte</a:t>
            </a:r>
            <a:endParaRPr sz="3300"/>
          </a:p>
        </p:txBody>
      </p:sp>
      <p:grpSp>
        <p:nvGrpSpPr>
          <p:cNvPr id="1047" name="Google Shape;1047;p51"/>
          <p:cNvGrpSpPr/>
          <p:nvPr/>
        </p:nvGrpSpPr>
        <p:grpSpPr>
          <a:xfrm>
            <a:off x="3848757" y="2298634"/>
            <a:ext cx="5306127" cy="546233"/>
            <a:chOff x="3504400" y="2298641"/>
            <a:chExt cx="5650226" cy="546233"/>
          </a:xfrm>
        </p:grpSpPr>
        <p:grpSp>
          <p:nvGrpSpPr>
            <p:cNvPr id="1048" name="Google Shape;1048;p51"/>
            <p:cNvGrpSpPr/>
            <p:nvPr/>
          </p:nvGrpSpPr>
          <p:grpSpPr>
            <a:xfrm rot="-5400000">
              <a:off x="5284492" y="518549"/>
              <a:ext cx="546233" cy="4106417"/>
              <a:chOff x="4935713" y="233774"/>
              <a:chExt cx="546233" cy="4106417"/>
            </a:xfrm>
          </p:grpSpPr>
          <p:cxnSp>
            <p:nvCxnSpPr>
              <p:cNvPr id="1049" name="Google Shape;1049;p51"/>
              <p:cNvCxnSpPr/>
              <p:nvPr/>
            </p:nvCxnSpPr>
            <p:spPr>
              <a:xfrm rot="5400000">
                <a:off x="3284962" y="2021924"/>
                <a:ext cx="3576300" cy="0"/>
              </a:xfrm>
              <a:prstGeom prst="straightConnector1">
                <a:avLst/>
              </a:prstGeom>
              <a:noFill/>
              <a:ln cap="flat" cmpd="sng" w="19050">
                <a:solidFill>
                  <a:schemeClr val="lt2"/>
                </a:solidFill>
                <a:prstDash val="solid"/>
                <a:round/>
                <a:headEnd len="med" w="med" type="oval"/>
                <a:tailEnd len="med" w="med" type="none"/>
              </a:ln>
            </p:spPr>
          </p:cxnSp>
          <p:grpSp>
            <p:nvGrpSpPr>
              <p:cNvPr id="1050" name="Google Shape;1050;p51"/>
              <p:cNvGrpSpPr/>
              <p:nvPr/>
            </p:nvGrpSpPr>
            <p:grpSpPr>
              <a:xfrm>
                <a:off x="4935713" y="2379925"/>
                <a:ext cx="546233" cy="1960266"/>
                <a:chOff x="4935713" y="2379925"/>
                <a:chExt cx="546233" cy="1960266"/>
              </a:xfrm>
            </p:grpSpPr>
            <p:grpSp>
              <p:nvGrpSpPr>
                <p:cNvPr id="1051" name="Google Shape;1051;p51"/>
                <p:cNvGrpSpPr/>
                <p:nvPr/>
              </p:nvGrpSpPr>
              <p:grpSpPr>
                <a:xfrm>
                  <a:off x="4935713" y="3793967"/>
                  <a:ext cx="546233" cy="546225"/>
                  <a:chOff x="5157682" y="4321425"/>
                  <a:chExt cx="546233" cy="546225"/>
                </a:xfrm>
              </p:grpSpPr>
              <p:sp>
                <p:nvSpPr>
                  <p:cNvPr id="1052" name="Google Shape;1052;p51"/>
                  <p:cNvSpPr/>
                  <p:nvPr/>
                </p:nvSpPr>
                <p:spPr>
                  <a:xfrm rot="5400000">
                    <a:off x="5157686" y="4321421"/>
                    <a:ext cx="546225" cy="546233"/>
                  </a:xfrm>
                  <a:custGeom>
                    <a:rect b="b" l="l" r="r" t="t"/>
                    <a:pathLst>
                      <a:path extrusionOk="0" h="3417" w="3417">
                        <a:moveTo>
                          <a:pt x="3296" y="122"/>
                        </a:moveTo>
                        <a:lnTo>
                          <a:pt x="3296" y="3296"/>
                        </a:lnTo>
                        <a:lnTo>
                          <a:pt x="122" y="3296"/>
                        </a:lnTo>
                        <a:lnTo>
                          <a:pt x="122" y="122"/>
                        </a:lnTo>
                        <a:close/>
                        <a:moveTo>
                          <a:pt x="59" y="1"/>
                        </a:moveTo>
                        <a:lnTo>
                          <a:pt x="1" y="59"/>
                        </a:lnTo>
                        <a:lnTo>
                          <a:pt x="1" y="3358"/>
                        </a:lnTo>
                        <a:lnTo>
                          <a:pt x="59" y="3417"/>
                        </a:lnTo>
                        <a:lnTo>
                          <a:pt x="3358" y="3417"/>
                        </a:lnTo>
                        <a:lnTo>
                          <a:pt x="3417" y="3358"/>
                        </a:lnTo>
                        <a:lnTo>
                          <a:pt x="3417" y="59"/>
                        </a:lnTo>
                        <a:lnTo>
                          <a:pt x="3358"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51"/>
                  <p:cNvSpPr/>
                  <p:nvPr/>
                </p:nvSpPr>
                <p:spPr>
                  <a:xfrm rot="5400000">
                    <a:off x="5267024" y="4609162"/>
                    <a:ext cx="19502" cy="229555"/>
                  </a:xfrm>
                  <a:custGeom>
                    <a:rect b="b" l="l" r="r" t="t"/>
                    <a:pathLst>
                      <a:path extrusionOk="0" h="1436" w="122">
                        <a:moveTo>
                          <a:pt x="1" y="1"/>
                        </a:moveTo>
                        <a:lnTo>
                          <a:pt x="1" y="1436"/>
                        </a:lnTo>
                        <a:lnTo>
                          <a:pt x="121" y="1436"/>
                        </a:lnTo>
                        <a:lnTo>
                          <a:pt x="121"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51"/>
                  <p:cNvSpPr/>
                  <p:nvPr/>
                </p:nvSpPr>
                <p:spPr>
                  <a:xfrm rot="5400000">
                    <a:off x="5501376" y="4281299"/>
                    <a:ext cx="19502" cy="366713"/>
                  </a:xfrm>
                  <a:custGeom>
                    <a:rect b="b" l="l" r="r" t="t"/>
                    <a:pathLst>
                      <a:path extrusionOk="0" h="2294" w="122">
                        <a:moveTo>
                          <a:pt x="0" y="0"/>
                        </a:moveTo>
                        <a:lnTo>
                          <a:pt x="0" y="2293"/>
                        </a:lnTo>
                        <a:lnTo>
                          <a:pt x="121" y="2293"/>
                        </a:lnTo>
                        <a:lnTo>
                          <a:pt x="121"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51"/>
                  <p:cNvSpPr/>
                  <p:nvPr/>
                </p:nvSpPr>
                <p:spPr>
                  <a:xfrm rot="5400000">
                    <a:off x="5340559" y="4410941"/>
                    <a:ext cx="19502" cy="366713"/>
                  </a:xfrm>
                  <a:custGeom>
                    <a:rect b="b" l="l" r="r" t="t"/>
                    <a:pathLst>
                      <a:path extrusionOk="0" h="2294" w="122">
                        <a:moveTo>
                          <a:pt x="0" y="0"/>
                        </a:moveTo>
                        <a:lnTo>
                          <a:pt x="0" y="2293"/>
                        </a:lnTo>
                        <a:lnTo>
                          <a:pt x="121" y="2293"/>
                        </a:lnTo>
                        <a:lnTo>
                          <a:pt x="121"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51"/>
                  <p:cNvSpPr/>
                  <p:nvPr/>
                </p:nvSpPr>
                <p:spPr>
                  <a:xfrm rot="5400000">
                    <a:off x="5456537" y="4734410"/>
                    <a:ext cx="227154" cy="19503"/>
                  </a:xfrm>
                  <a:custGeom>
                    <a:rect b="b" l="l" r="r" t="t"/>
                    <a:pathLst>
                      <a:path extrusionOk="0" h="122" w="1421">
                        <a:moveTo>
                          <a:pt x="1" y="1"/>
                        </a:moveTo>
                        <a:lnTo>
                          <a:pt x="1" y="122"/>
                        </a:lnTo>
                        <a:lnTo>
                          <a:pt x="1420" y="122"/>
                        </a:lnTo>
                        <a:lnTo>
                          <a:pt x="1420"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51"/>
                  <p:cNvSpPr/>
                  <p:nvPr/>
                </p:nvSpPr>
                <p:spPr>
                  <a:xfrm rot="5400000">
                    <a:off x="5242407" y="4370181"/>
                    <a:ext cx="97991" cy="19343"/>
                  </a:xfrm>
                  <a:custGeom>
                    <a:rect b="b" l="l" r="r" t="t"/>
                    <a:pathLst>
                      <a:path extrusionOk="0" h="121" w="613">
                        <a:moveTo>
                          <a:pt x="0" y="0"/>
                        </a:moveTo>
                        <a:lnTo>
                          <a:pt x="0" y="121"/>
                        </a:lnTo>
                        <a:lnTo>
                          <a:pt x="612" y="121"/>
                        </a:lnTo>
                        <a:lnTo>
                          <a:pt x="612"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51"/>
                  <p:cNvSpPr/>
                  <p:nvPr/>
                </p:nvSpPr>
                <p:spPr>
                  <a:xfrm rot="5400000">
                    <a:off x="5241768" y="4414939"/>
                    <a:ext cx="99270" cy="99272"/>
                  </a:xfrm>
                  <a:custGeom>
                    <a:rect b="b" l="l" r="r" t="t"/>
                    <a:pathLst>
                      <a:path extrusionOk="0" h="621" w="621">
                        <a:moveTo>
                          <a:pt x="313" y="121"/>
                        </a:moveTo>
                        <a:cubicBezTo>
                          <a:pt x="414" y="121"/>
                          <a:pt x="500" y="207"/>
                          <a:pt x="500" y="309"/>
                        </a:cubicBezTo>
                        <a:cubicBezTo>
                          <a:pt x="500" y="414"/>
                          <a:pt x="414" y="500"/>
                          <a:pt x="313" y="500"/>
                        </a:cubicBezTo>
                        <a:cubicBezTo>
                          <a:pt x="207" y="500"/>
                          <a:pt x="125" y="414"/>
                          <a:pt x="125" y="309"/>
                        </a:cubicBezTo>
                        <a:cubicBezTo>
                          <a:pt x="125" y="207"/>
                          <a:pt x="207" y="121"/>
                          <a:pt x="313" y="121"/>
                        </a:cubicBezTo>
                        <a:close/>
                        <a:moveTo>
                          <a:pt x="313" y="0"/>
                        </a:moveTo>
                        <a:cubicBezTo>
                          <a:pt x="141" y="0"/>
                          <a:pt x="1" y="141"/>
                          <a:pt x="1" y="309"/>
                        </a:cubicBezTo>
                        <a:cubicBezTo>
                          <a:pt x="1" y="480"/>
                          <a:pt x="141" y="620"/>
                          <a:pt x="313" y="620"/>
                        </a:cubicBezTo>
                        <a:cubicBezTo>
                          <a:pt x="484" y="620"/>
                          <a:pt x="621" y="480"/>
                          <a:pt x="621" y="309"/>
                        </a:cubicBezTo>
                        <a:cubicBezTo>
                          <a:pt x="621" y="141"/>
                          <a:pt x="484" y="0"/>
                          <a:pt x="313"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51"/>
                  <p:cNvSpPr/>
                  <p:nvPr/>
                </p:nvSpPr>
                <p:spPr>
                  <a:xfrm rot="5400000">
                    <a:off x="5520399" y="4544582"/>
                    <a:ext cx="99270" cy="99272"/>
                  </a:xfrm>
                  <a:custGeom>
                    <a:rect b="b" l="l" r="r" t="t"/>
                    <a:pathLst>
                      <a:path extrusionOk="0" h="621" w="621">
                        <a:moveTo>
                          <a:pt x="313" y="121"/>
                        </a:moveTo>
                        <a:cubicBezTo>
                          <a:pt x="414" y="121"/>
                          <a:pt x="500" y="207"/>
                          <a:pt x="500" y="312"/>
                        </a:cubicBezTo>
                        <a:cubicBezTo>
                          <a:pt x="500" y="414"/>
                          <a:pt x="414" y="499"/>
                          <a:pt x="313" y="499"/>
                        </a:cubicBezTo>
                        <a:cubicBezTo>
                          <a:pt x="207" y="499"/>
                          <a:pt x="126" y="414"/>
                          <a:pt x="126" y="312"/>
                        </a:cubicBezTo>
                        <a:cubicBezTo>
                          <a:pt x="126" y="207"/>
                          <a:pt x="207" y="121"/>
                          <a:pt x="313" y="121"/>
                        </a:cubicBezTo>
                        <a:close/>
                        <a:moveTo>
                          <a:pt x="313" y="0"/>
                        </a:moveTo>
                        <a:cubicBezTo>
                          <a:pt x="141" y="0"/>
                          <a:pt x="1" y="141"/>
                          <a:pt x="1" y="312"/>
                        </a:cubicBezTo>
                        <a:cubicBezTo>
                          <a:pt x="1" y="484"/>
                          <a:pt x="141" y="620"/>
                          <a:pt x="313" y="620"/>
                        </a:cubicBezTo>
                        <a:cubicBezTo>
                          <a:pt x="484" y="620"/>
                          <a:pt x="621" y="484"/>
                          <a:pt x="621" y="312"/>
                        </a:cubicBezTo>
                        <a:cubicBezTo>
                          <a:pt x="621" y="141"/>
                          <a:pt x="484" y="0"/>
                          <a:pt x="313"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51"/>
                  <p:cNvSpPr/>
                  <p:nvPr/>
                </p:nvSpPr>
                <p:spPr>
                  <a:xfrm rot="5400000">
                    <a:off x="5380844" y="4674224"/>
                    <a:ext cx="99270" cy="99272"/>
                  </a:xfrm>
                  <a:custGeom>
                    <a:rect b="b" l="l" r="r" t="t"/>
                    <a:pathLst>
                      <a:path extrusionOk="0" h="621" w="621">
                        <a:moveTo>
                          <a:pt x="313" y="122"/>
                        </a:moveTo>
                        <a:cubicBezTo>
                          <a:pt x="418" y="122"/>
                          <a:pt x="500" y="204"/>
                          <a:pt x="500" y="309"/>
                        </a:cubicBezTo>
                        <a:cubicBezTo>
                          <a:pt x="500" y="414"/>
                          <a:pt x="418" y="496"/>
                          <a:pt x="313" y="496"/>
                        </a:cubicBezTo>
                        <a:cubicBezTo>
                          <a:pt x="208" y="496"/>
                          <a:pt x="126" y="414"/>
                          <a:pt x="126" y="309"/>
                        </a:cubicBezTo>
                        <a:cubicBezTo>
                          <a:pt x="126" y="204"/>
                          <a:pt x="208" y="122"/>
                          <a:pt x="313" y="122"/>
                        </a:cubicBezTo>
                        <a:close/>
                        <a:moveTo>
                          <a:pt x="313" y="1"/>
                        </a:moveTo>
                        <a:cubicBezTo>
                          <a:pt x="141" y="1"/>
                          <a:pt x="1" y="137"/>
                          <a:pt x="1" y="309"/>
                        </a:cubicBezTo>
                        <a:cubicBezTo>
                          <a:pt x="1" y="480"/>
                          <a:pt x="141" y="621"/>
                          <a:pt x="313" y="621"/>
                        </a:cubicBezTo>
                        <a:cubicBezTo>
                          <a:pt x="484" y="621"/>
                          <a:pt x="621" y="480"/>
                          <a:pt x="621" y="309"/>
                        </a:cubicBezTo>
                        <a:cubicBezTo>
                          <a:pt x="621" y="137"/>
                          <a:pt x="484" y="1"/>
                          <a:pt x="313" y="1"/>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061" name="Google Shape;1061;p51"/>
                <p:cNvCxnSpPr/>
                <p:nvPr/>
              </p:nvCxnSpPr>
              <p:spPr>
                <a:xfrm>
                  <a:off x="5271804" y="2379925"/>
                  <a:ext cx="0" cy="1430100"/>
                </a:xfrm>
                <a:prstGeom prst="straightConnector1">
                  <a:avLst/>
                </a:prstGeom>
                <a:noFill/>
                <a:ln cap="flat" cmpd="sng" w="19050">
                  <a:solidFill>
                    <a:schemeClr val="lt2"/>
                  </a:solidFill>
                  <a:prstDash val="solid"/>
                  <a:round/>
                  <a:headEnd len="med" w="med" type="oval"/>
                  <a:tailEnd len="med" w="med" type="none"/>
                </a:ln>
              </p:spPr>
            </p:cxnSp>
          </p:grpSp>
        </p:grpSp>
        <p:cxnSp>
          <p:nvCxnSpPr>
            <p:cNvPr id="1062" name="Google Shape;1062;p51"/>
            <p:cNvCxnSpPr/>
            <p:nvPr/>
          </p:nvCxnSpPr>
          <p:spPr>
            <a:xfrm>
              <a:off x="7602126" y="2432980"/>
              <a:ext cx="1552500" cy="0"/>
            </a:xfrm>
            <a:prstGeom prst="straightConnector1">
              <a:avLst/>
            </a:prstGeom>
            <a:noFill/>
            <a:ln cap="flat" cmpd="sng" w="19050">
              <a:solidFill>
                <a:schemeClr val="lt2"/>
              </a:solidFill>
              <a:prstDash val="solid"/>
              <a:round/>
              <a:headEnd len="med" w="med" type="none"/>
              <a:tailEnd len="med" w="med" type="oval"/>
            </a:ln>
          </p:spPr>
        </p:cxnSp>
      </p:grpSp>
      <p:grpSp>
        <p:nvGrpSpPr>
          <p:cNvPr id="1063" name="Google Shape;1063;p51"/>
          <p:cNvGrpSpPr/>
          <p:nvPr/>
        </p:nvGrpSpPr>
        <p:grpSpPr>
          <a:xfrm>
            <a:off x="8077437" y="382987"/>
            <a:ext cx="706696" cy="313023"/>
            <a:chOff x="5656175" y="1470392"/>
            <a:chExt cx="134447" cy="59552"/>
          </a:xfrm>
        </p:grpSpPr>
        <p:sp>
          <p:nvSpPr>
            <p:cNvPr id="1064" name="Google Shape;1064;p51"/>
            <p:cNvSpPr/>
            <p:nvPr/>
          </p:nvSpPr>
          <p:spPr>
            <a:xfrm>
              <a:off x="5656175" y="1476875"/>
              <a:ext cx="84950" cy="50325"/>
            </a:xfrm>
            <a:custGeom>
              <a:rect b="b" l="l" r="r" t="t"/>
              <a:pathLst>
                <a:path extrusionOk="0" h="2013" w="3398">
                  <a:moveTo>
                    <a:pt x="1919" y="90"/>
                  </a:moveTo>
                  <a:cubicBezTo>
                    <a:pt x="1857" y="28"/>
                    <a:pt x="1779" y="1"/>
                    <a:pt x="1697" y="1"/>
                  </a:cubicBezTo>
                  <a:cubicBezTo>
                    <a:pt x="1619" y="1"/>
                    <a:pt x="1537" y="28"/>
                    <a:pt x="1475" y="90"/>
                  </a:cubicBezTo>
                  <a:lnTo>
                    <a:pt x="121" y="1443"/>
                  </a:lnTo>
                  <a:cubicBezTo>
                    <a:pt x="1" y="1568"/>
                    <a:pt x="1" y="1767"/>
                    <a:pt x="121" y="1888"/>
                  </a:cubicBezTo>
                  <a:cubicBezTo>
                    <a:pt x="242" y="2013"/>
                    <a:pt x="441" y="2013"/>
                    <a:pt x="566" y="1888"/>
                  </a:cubicBezTo>
                  <a:lnTo>
                    <a:pt x="1697" y="757"/>
                  </a:lnTo>
                  <a:lnTo>
                    <a:pt x="2832" y="1888"/>
                  </a:lnTo>
                  <a:cubicBezTo>
                    <a:pt x="2953" y="2013"/>
                    <a:pt x="3151" y="2013"/>
                    <a:pt x="3272" y="1888"/>
                  </a:cubicBezTo>
                  <a:cubicBezTo>
                    <a:pt x="3397" y="1767"/>
                    <a:pt x="3397" y="1568"/>
                    <a:pt x="3272" y="1443"/>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51"/>
            <p:cNvSpPr/>
            <p:nvPr/>
          </p:nvSpPr>
          <p:spPr>
            <a:xfrm rot="2700000">
              <a:off x="5739606" y="1479303"/>
              <a:ext cx="42485" cy="41730"/>
            </a:xfrm>
            <a:custGeom>
              <a:rect b="b" l="l" r="r" t="t"/>
              <a:pathLst>
                <a:path extrusionOk="0" h="2044" w="2044">
                  <a:moveTo>
                    <a:pt x="1923" y="1474"/>
                  </a:moveTo>
                  <a:lnTo>
                    <a:pt x="570" y="121"/>
                  </a:lnTo>
                  <a:cubicBezTo>
                    <a:pt x="445" y="0"/>
                    <a:pt x="246" y="0"/>
                    <a:pt x="125" y="121"/>
                  </a:cubicBezTo>
                  <a:lnTo>
                    <a:pt x="125" y="121"/>
                  </a:lnTo>
                  <a:cubicBezTo>
                    <a:pt x="0" y="246"/>
                    <a:pt x="0" y="445"/>
                    <a:pt x="125" y="566"/>
                  </a:cubicBezTo>
                  <a:lnTo>
                    <a:pt x="1478" y="1919"/>
                  </a:lnTo>
                  <a:cubicBezTo>
                    <a:pt x="1599" y="2044"/>
                    <a:pt x="1798" y="2044"/>
                    <a:pt x="1923" y="1919"/>
                  </a:cubicBezTo>
                  <a:cubicBezTo>
                    <a:pt x="2044" y="1798"/>
                    <a:pt x="2044" y="1599"/>
                    <a:pt x="1923" y="147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9" name="Shape 1069"/>
        <p:cNvGrpSpPr/>
        <p:nvPr/>
      </p:nvGrpSpPr>
      <p:grpSpPr>
        <a:xfrm>
          <a:off x="0" y="0"/>
          <a:ext cx="0" cy="0"/>
          <a:chOff x="0" y="0"/>
          <a:chExt cx="0" cy="0"/>
        </a:xfrm>
      </p:grpSpPr>
      <p:sp>
        <p:nvSpPr>
          <p:cNvPr id="1070" name="Google Shape;1070;p5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Arte con microbios</a:t>
            </a:r>
            <a:endParaRPr/>
          </a:p>
        </p:txBody>
      </p:sp>
      <p:sp>
        <p:nvSpPr>
          <p:cNvPr id="1071" name="Google Shape;1071;p52"/>
          <p:cNvSpPr txBox="1"/>
          <p:nvPr>
            <p:ph idx="1" type="subTitle"/>
          </p:nvPr>
        </p:nvSpPr>
        <p:spPr>
          <a:xfrm>
            <a:off x="720000" y="1547650"/>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900"/>
              <a:t>“Cuerpo extendido” de Sonja Baumel</a:t>
            </a:r>
            <a:endParaRPr b="1" sz="1900"/>
          </a:p>
          <a:p>
            <a:pPr indent="0" lvl="0" marL="0" rtl="0" algn="ctr">
              <a:spcBef>
                <a:spcPts val="0"/>
              </a:spcBef>
              <a:spcAft>
                <a:spcPts val="0"/>
              </a:spcAft>
              <a:buNone/>
            </a:pPr>
            <a:r>
              <a:t/>
            </a:r>
            <a:endParaRPr b="1" sz="1900"/>
          </a:p>
          <a:p>
            <a:pPr indent="0" lvl="0" marL="0" rtl="0" algn="ctr">
              <a:spcBef>
                <a:spcPts val="0"/>
              </a:spcBef>
              <a:spcAft>
                <a:spcPts val="0"/>
              </a:spcAft>
              <a:buNone/>
            </a:pPr>
            <a:r>
              <a:rPr b="1" lang="en" sz="1900"/>
              <a:t>“El cuerpo no termina en la piel”</a:t>
            </a:r>
            <a:endParaRPr b="1" sz="1900"/>
          </a:p>
        </p:txBody>
      </p:sp>
      <p:grpSp>
        <p:nvGrpSpPr>
          <p:cNvPr id="1072" name="Google Shape;1072;p52"/>
          <p:cNvGrpSpPr/>
          <p:nvPr/>
        </p:nvGrpSpPr>
        <p:grpSpPr>
          <a:xfrm>
            <a:off x="708125" y="3192875"/>
            <a:ext cx="7326000" cy="1711814"/>
            <a:chOff x="708125" y="3192875"/>
            <a:chExt cx="7326000" cy="1711814"/>
          </a:xfrm>
        </p:grpSpPr>
        <p:cxnSp>
          <p:nvCxnSpPr>
            <p:cNvPr id="1073" name="Google Shape;1073;p52"/>
            <p:cNvCxnSpPr/>
            <p:nvPr/>
          </p:nvCxnSpPr>
          <p:spPr>
            <a:xfrm>
              <a:off x="708125" y="3192875"/>
              <a:ext cx="7326000" cy="0"/>
            </a:xfrm>
            <a:prstGeom prst="straightConnector1">
              <a:avLst/>
            </a:prstGeom>
            <a:noFill/>
            <a:ln cap="flat" cmpd="sng" w="19050">
              <a:solidFill>
                <a:schemeClr val="lt2"/>
              </a:solidFill>
              <a:prstDash val="solid"/>
              <a:round/>
              <a:headEnd len="med" w="med" type="none"/>
              <a:tailEnd len="med" w="med" type="oval"/>
            </a:ln>
          </p:spPr>
        </p:cxnSp>
        <p:grpSp>
          <p:nvGrpSpPr>
            <p:cNvPr id="1074" name="Google Shape;1074;p52"/>
            <p:cNvGrpSpPr/>
            <p:nvPr/>
          </p:nvGrpSpPr>
          <p:grpSpPr>
            <a:xfrm>
              <a:off x="7360586" y="3197313"/>
              <a:ext cx="546233" cy="1707375"/>
              <a:chOff x="7518232" y="1794575"/>
              <a:chExt cx="546233" cy="1707375"/>
            </a:xfrm>
          </p:grpSpPr>
          <p:grpSp>
            <p:nvGrpSpPr>
              <p:cNvPr id="1075" name="Google Shape;1075;p52"/>
              <p:cNvGrpSpPr/>
              <p:nvPr/>
            </p:nvGrpSpPr>
            <p:grpSpPr>
              <a:xfrm>
                <a:off x="7518232" y="1794575"/>
                <a:ext cx="546233" cy="1707375"/>
                <a:chOff x="5157682" y="3397238"/>
                <a:chExt cx="546233" cy="1707375"/>
              </a:xfrm>
            </p:grpSpPr>
            <p:sp>
              <p:nvSpPr>
                <p:cNvPr id="1076" name="Google Shape;1076;p52"/>
                <p:cNvSpPr/>
                <p:nvPr/>
              </p:nvSpPr>
              <p:spPr>
                <a:xfrm rot="5400000">
                  <a:off x="5083534" y="3596749"/>
                  <a:ext cx="415781" cy="20149"/>
                </a:xfrm>
                <a:custGeom>
                  <a:rect b="b" l="l" r="r" t="t"/>
                  <a:pathLst>
                    <a:path extrusionOk="0" h="126" w="8171">
                      <a:moveTo>
                        <a:pt x="1" y="1"/>
                      </a:moveTo>
                      <a:lnTo>
                        <a:pt x="1" y="125"/>
                      </a:lnTo>
                      <a:lnTo>
                        <a:pt x="8170" y="125"/>
                      </a:lnTo>
                      <a:lnTo>
                        <a:pt x="8170"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77" name="Google Shape;1077;p52"/>
                <p:cNvGrpSpPr/>
                <p:nvPr/>
              </p:nvGrpSpPr>
              <p:grpSpPr>
                <a:xfrm>
                  <a:off x="5157682" y="3788025"/>
                  <a:ext cx="546233" cy="1316588"/>
                  <a:chOff x="5157682" y="4321425"/>
                  <a:chExt cx="546233" cy="1316588"/>
                </a:xfrm>
              </p:grpSpPr>
              <p:sp>
                <p:nvSpPr>
                  <p:cNvPr id="1078" name="Google Shape;1078;p52"/>
                  <p:cNvSpPr/>
                  <p:nvPr/>
                </p:nvSpPr>
                <p:spPr>
                  <a:xfrm rot="5400000">
                    <a:off x="5157686" y="4321421"/>
                    <a:ext cx="546225" cy="546233"/>
                  </a:xfrm>
                  <a:custGeom>
                    <a:rect b="b" l="l" r="r" t="t"/>
                    <a:pathLst>
                      <a:path extrusionOk="0" h="3417" w="3417">
                        <a:moveTo>
                          <a:pt x="3296" y="122"/>
                        </a:moveTo>
                        <a:lnTo>
                          <a:pt x="3296" y="3296"/>
                        </a:lnTo>
                        <a:lnTo>
                          <a:pt x="122" y="3296"/>
                        </a:lnTo>
                        <a:lnTo>
                          <a:pt x="122" y="122"/>
                        </a:lnTo>
                        <a:close/>
                        <a:moveTo>
                          <a:pt x="59" y="1"/>
                        </a:moveTo>
                        <a:lnTo>
                          <a:pt x="1" y="59"/>
                        </a:lnTo>
                        <a:lnTo>
                          <a:pt x="1" y="3358"/>
                        </a:lnTo>
                        <a:lnTo>
                          <a:pt x="59" y="3417"/>
                        </a:lnTo>
                        <a:lnTo>
                          <a:pt x="3358" y="3417"/>
                        </a:lnTo>
                        <a:lnTo>
                          <a:pt x="3417" y="3358"/>
                        </a:lnTo>
                        <a:lnTo>
                          <a:pt x="3417" y="59"/>
                        </a:lnTo>
                        <a:lnTo>
                          <a:pt x="3358"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52"/>
                  <p:cNvSpPr/>
                  <p:nvPr/>
                </p:nvSpPr>
                <p:spPr>
                  <a:xfrm rot="5400000">
                    <a:off x="5267024" y="4609162"/>
                    <a:ext cx="19502" cy="229555"/>
                  </a:xfrm>
                  <a:custGeom>
                    <a:rect b="b" l="l" r="r" t="t"/>
                    <a:pathLst>
                      <a:path extrusionOk="0" h="1436" w="122">
                        <a:moveTo>
                          <a:pt x="1" y="1"/>
                        </a:moveTo>
                        <a:lnTo>
                          <a:pt x="1" y="1436"/>
                        </a:lnTo>
                        <a:lnTo>
                          <a:pt x="121" y="1436"/>
                        </a:lnTo>
                        <a:lnTo>
                          <a:pt x="121"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52"/>
                  <p:cNvSpPr/>
                  <p:nvPr/>
                </p:nvSpPr>
                <p:spPr>
                  <a:xfrm rot="5400000">
                    <a:off x="5501376" y="4281299"/>
                    <a:ext cx="19502" cy="366713"/>
                  </a:xfrm>
                  <a:custGeom>
                    <a:rect b="b" l="l" r="r" t="t"/>
                    <a:pathLst>
                      <a:path extrusionOk="0" h="2294" w="122">
                        <a:moveTo>
                          <a:pt x="0" y="0"/>
                        </a:moveTo>
                        <a:lnTo>
                          <a:pt x="0" y="2293"/>
                        </a:lnTo>
                        <a:lnTo>
                          <a:pt x="121" y="2293"/>
                        </a:lnTo>
                        <a:lnTo>
                          <a:pt x="121"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52"/>
                  <p:cNvSpPr/>
                  <p:nvPr/>
                </p:nvSpPr>
                <p:spPr>
                  <a:xfrm rot="5400000">
                    <a:off x="5340559" y="4410941"/>
                    <a:ext cx="19502" cy="366713"/>
                  </a:xfrm>
                  <a:custGeom>
                    <a:rect b="b" l="l" r="r" t="t"/>
                    <a:pathLst>
                      <a:path extrusionOk="0" h="2294" w="122">
                        <a:moveTo>
                          <a:pt x="0" y="0"/>
                        </a:moveTo>
                        <a:lnTo>
                          <a:pt x="0" y="2293"/>
                        </a:lnTo>
                        <a:lnTo>
                          <a:pt x="121" y="2293"/>
                        </a:lnTo>
                        <a:lnTo>
                          <a:pt x="121"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52"/>
                  <p:cNvSpPr/>
                  <p:nvPr/>
                </p:nvSpPr>
                <p:spPr>
                  <a:xfrm rot="5400000">
                    <a:off x="5456537" y="4734410"/>
                    <a:ext cx="227154" cy="19503"/>
                  </a:xfrm>
                  <a:custGeom>
                    <a:rect b="b" l="l" r="r" t="t"/>
                    <a:pathLst>
                      <a:path extrusionOk="0" h="122" w="1421">
                        <a:moveTo>
                          <a:pt x="1" y="1"/>
                        </a:moveTo>
                        <a:lnTo>
                          <a:pt x="1" y="122"/>
                        </a:lnTo>
                        <a:lnTo>
                          <a:pt x="1420" y="122"/>
                        </a:lnTo>
                        <a:lnTo>
                          <a:pt x="1420"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52"/>
                  <p:cNvSpPr/>
                  <p:nvPr/>
                </p:nvSpPr>
                <p:spPr>
                  <a:xfrm rot="5400000">
                    <a:off x="5242407" y="4370181"/>
                    <a:ext cx="97991" cy="19343"/>
                  </a:xfrm>
                  <a:custGeom>
                    <a:rect b="b" l="l" r="r" t="t"/>
                    <a:pathLst>
                      <a:path extrusionOk="0" h="121" w="613">
                        <a:moveTo>
                          <a:pt x="0" y="0"/>
                        </a:moveTo>
                        <a:lnTo>
                          <a:pt x="0" y="121"/>
                        </a:lnTo>
                        <a:lnTo>
                          <a:pt x="612" y="121"/>
                        </a:lnTo>
                        <a:lnTo>
                          <a:pt x="612"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52"/>
                  <p:cNvSpPr/>
                  <p:nvPr/>
                </p:nvSpPr>
                <p:spPr>
                  <a:xfrm rot="5400000">
                    <a:off x="4993776" y="5190990"/>
                    <a:ext cx="873898" cy="20150"/>
                  </a:xfrm>
                  <a:custGeom>
                    <a:rect b="b" l="l" r="r" t="t"/>
                    <a:pathLst>
                      <a:path extrusionOk="0" h="126" w="1939">
                        <a:moveTo>
                          <a:pt x="0" y="1"/>
                        </a:moveTo>
                        <a:lnTo>
                          <a:pt x="0" y="125"/>
                        </a:lnTo>
                        <a:lnTo>
                          <a:pt x="1939" y="125"/>
                        </a:lnTo>
                        <a:lnTo>
                          <a:pt x="1939"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52"/>
                  <p:cNvSpPr/>
                  <p:nvPr/>
                </p:nvSpPr>
                <p:spPr>
                  <a:xfrm rot="5400000">
                    <a:off x="5241768" y="4414939"/>
                    <a:ext cx="99270" cy="99272"/>
                  </a:xfrm>
                  <a:custGeom>
                    <a:rect b="b" l="l" r="r" t="t"/>
                    <a:pathLst>
                      <a:path extrusionOk="0" h="621" w="621">
                        <a:moveTo>
                          <a:pt x="313" y="121"/>
                        </a:moveTo>
                        <a:cubicBezTo>
                          <a:pt x="414" y="121"/>
                          <a:pt x="500" y="207"/>
                          <a:pt x="500" y="309"/>
                        </a:cubicBezTo>
                        <a:cubicBezTo>
                          <a:pt x="500" y="414"/>
                          <a:pt x="414" y="500"/>
                          <a:pt x="313" y="500"/>
                        </a:cubicBezTo>
                        <a:cubicBezTo>
                          <a:pt x="207" y="500"/>
                          <a:pt x="125" y="414"/>
                          <a:pt x="125" y="309"/>
                        </a:cubicBezTo>
                        <a:cubicBezTo>
                          <a:pt x="125" y="207"/>
                          <a:pt x="207" y="121"/>
                          <a:pt x="313" y="121"/>
                        </a:cubicBezTo>
                        <a:close/>
                        <a:moveTo>
                          <a:pt x="313" y="0"/>
                        </a:moveTo>
                        <a:cubicBezTo>
                          <a:pt x="141" y="0"/>
                          <a:pt x="1" y="141"/>
                          <a:pt x="1" y="309"/>
                        </a:cubicBezTo>
                        <a:cubicBezTo>
                          <a:pt x="1" y="480"/>
                          <a:pt x="141" y="620"/>
                          <a:pt x="313" y="620"/>
                        </a:cubicBezTo>
                        <a:cubicBezTo>
                          <a:pt x="484" y="620"/>
                          <a:pt x="621" y="480"/>
                          <a:pt x="621" y="309"/>
                        </a:cubicBezTo>
                        <a:cubicBezTo>
                          <a:pt x="621" y="141"/>
                          <a:pt x="484" y="0"/>
                          <a:pt x="313"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52"/>
                  <p:cNvSpPr/>
                  <p:nvPr/>
                </p:nvSpPr>
                <p:spPr>
                  <a:xfrm rot="5400000">
                    <a:off x="5520399" y="4544582"/>
                    <a:ext cx="99270" cy="99272"/>
                  </a:xfrm>
                  <a:custGeom>
                    <a:rect b="b" l="l" r="r" t="t"/>
                    <a:pathLst>
                      <a:path extrusionOk="0" h="621" w="621">
                        <a:moveTo>
                          <a:pt x="313" y="121"/>
                        </a:moveTo>
                        <a:cubicBezTo>
                          <a:pt x="414" y="121"/>
                          <a:pt x="500" y="207"/>
                          <a:pt x="500" y="312"/>
                        </a:cubicBezTo>
                        <a:cubicBezTo>
                          <a:pt x="500" y="414"/>
                          <a:pt x="414" y="499"/>
                          <a:pt x="313" y="499"/>
                        </a:cubicBezTo>
                        <a:cubicBezTo>
                          <a:pt x="207" y="499"/>
                          <a:pt x="126" y="414"/>
                          <a:pt x="126" y="312"/>
                        </a:cubicBezTo>
                        <a:cubicBezTo>
                          <a:pt x="126" y="207"/>
                          <a:pt x="207" y="121"/>
                          <a:pt x="313" y="121"/>
                        </a:cubicBezTo>
                        <a:close/>
                        <a:moveTo>
                          <a:pt x="313" y="0"/>
                        </a:moveTo>
                        <a:cubicBezTo>
                          <a:pt x="141" y="0"/>
                          <a:pt x="1" y="141"/>
                          <a:pt x="1" y="312"/>
                        </a:cubicBezTo>
                        <a:cubicBezTo>
                          <a:pt x="1" y="484"/>
                          <a:pt x="141" y="620"/>
                          <a:pt x="313" y="620"/>
                        </a:cubicBezTo>
                        <a:cubicBezTo>
                          <a:pt x="484" y="620"/>
                          <a:pt x="621" y="484"/>
                          <a:pt x="621" y="312"/>
                        </a:cubicBezTo>
                        <a:cubicBezTo>
                          <a:pt x="621" y="141"/>
                          <a:pt x="484" y="0"/>
                          <a:pt x="313"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52"/>
                  <p:cNvSpPr/>
                  <p:nvPr/>
                </p:nvSpPr>
                <p:spPr>
                  <a:xfrm rot="5400000">
                    <a:off x="5380844" y="4674224"/>
                    <a:ext cx="99270" cy="99272"/>
                  </a:xfrm>
                  <a:custGeom>
                    <a:rect b="b" l="l" r="r" t="t"/>
                    <a:pathLst>
                      <a:path extrusionOk="0" h="621" w="621">
                        <a:moveTo>
                          <a:pt x="313" y="122"/>
                        </a:moveTo>
                        <a:cubicBezTo>
                          <a:pt x="418" y="122"/>
                          <a:pt x="500" y="204"/>
                          <a:pt x="500" y="309"/>
                        </a:cubicBezTo>
                        <a:cubicBezTo>
                          <a:pt x="500" y="414"/>
                          <a:pt x="418" y="496"/>
                          <a:pt x="313" y="496"/>
                        </a:cubicBezTo>
                        <a:cubicBezTo>
                          <a:pt x="208" y="496"/>
                          <a:pt x="126" y="414"/>
                          <a:pt x="126" y="309"/>
                        </a:cubicBezTo>
                        <a:cubicBezTo>
                          <a:pt x="126" y="204"/>
                          <a:pt x="208" y="122"/>
                          <a:pt x="313" y="122"/>
                        </a:cubicBezTo>
                        <a:close/>
                        <a:moveTo>
                          <a:pt x="313" y="1"/>
                        </a:moveTo>
                        <a:cubicBezTo>
                          <a:pt x="141" y="1"/>
                          <a:pt x="1" y="137"/>
                          <a:pt x="1" y="309"/>
                        </a:cubicBezTo>
                        <a:cubicBezTo>
                          <a:pt x="1" y="480"/>
                          <a:pt x="141" y="621"/>
                          <a:pt x="313" y="621"/>
                        </a:cubicBezTo>
                        <a:cubicBezTo>
                          <a:pt x="484" y="621"/>
                          <a:pt x="621" y="480"/>
                          <a:pt x="621" y="309"/>
                        </a:cubicBezTo>
                        <a:cubicBezTo>
                          <a:pt x="621" y="137"/>
                          <a:pt x="484" y="1"/>
                          <a:pt x="313" y="1"/>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8" name="Google Shape;1088;p52"/>
                <p:cNvSpPr/>
                <p:nvPr/>
              </p:nvSpPr>
              <p:spPr>
                <a:xfrm rot="5400000">
                  <a:off x="5319100" y="3651189"/>
                  <a:ext cx="528051" cy="20149"/>
                </a:xfrm>
                <a:custGeom>
                  <a:rect b="b" l="l" r="r" t="t"/>
                  <a:pathLst>
                    <a:path extrusionOk="0" h="126" w="8171">
                      <a:moveTo>
                        <a:pt x="1" y="1"/>
                      </a:moveTo>
                      <a:lnTo>
                        <a:pt x="1" y="125"/>
                      </a:lnTo>
                      <a:lnTo>
                        <a:pt x="8170" y="125"/>
                      </a:lnTo>
                      <a:lnTo>
                        <a:pt x="8170"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089" name="Google Shape;1089;p52"/>
              <p:cNvCxnSpPr/>
              <p:nvPr/>
            </p:nvCxnSpPr>
            <p:spPr>
              <a:xfrm>
                <a:off x="7930600" y="2664618"/>
                <a:ext cx="0" cy="837300"/>
              </a:xfrm>
              <a:prstGeom prst="straightConnector1">
                <a:avLst/>
              </a:prstGeom>
              <a:noFill/>
              <a:ln cap="flat" cmpd="sng" w="19050">
                <a:solidFill>
                  <a:schemeClr val="lt2"/>
                </a:solidFill>
                <a:prstDash val="solid"/>
                <a:round/>
                <a:headEnd len="med" w="med" type="none"/>
                <a:tailEnd len="med" w="med" type="none"/>
              </a:ln>
            </p:spPr>
          </p:cxnSp>
        </p:gr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26"/>
          <p:cNvSpPr txBox="1"/>
          <p:nvPr>
            <p:ph type="title"/>
          </p:nvPr>
        </p:nvSpPr>
        <p:spPr>
          <a:xfrm>
            <a:off x="708250" y="2844875"/>
            <a:ext cx="7524300" cy="84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200">
                <a:solidFill>
                  <a:schemeClr val="lt1"/>
                </a:solidFill>
              </a:rPr>
              <a:t>Contexto del libro: Años 80</a:t>
            </a:r>
            <a:endParaRPr sz="4200">
              <a:solidFill>
                <a:schemeClr val="lt1"/>
              </a:solidFill>
            </a:endParaRPr>
          </a:p>
        </p:txBody>
      </p:sp>
      <p:sp>
        <p:nvSpPr>
          <p:cNvPr id="561" name="Google Shape;561;p26"/>
          <p:cNvSpPr txBox="1"/>
          <p:nvPr>
            <p:ph idx="2" type="title"/>
          </p:nvPr>
        </p:nvSpPr>
        <p:spPr>
          <a:xfrm>
            <a:off x="2716875" y="1647025"/>
            <a:ext cx="3982500" cy="1224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300"/>
              <a:t>Relevante</a:t>
            </a:r>
            <a:endParaRPr sz="3300"/>
          </a:p>
        </p:txBody>
      </p:sp>
      <p:grpSp>
        <p:nvGrpSpPr>
          <p:cNvPr id="562" name="Google Shape;562;p26"/>
          <p:cNvGrpSpPr/>
          <p:nvPr/>
        </p:nvGrpSpPr>
        <p:grpSpPr>
          <a:xfrm>
            <a:off x="3848757" y="2298634"/>
            <a:ext cx="5306127" cy="546233"/>
            <a:chOff x="3504400" y="2298641"/>
            <a:chExt cx="5650226" cy="546233"/>
          </a:xfrm>
        </p:grpSpPr>
        <p:grpSp>
          <p:nvGrpSpPr>
            <p:cNvPr id="563" name="Google Shape;563;p26"/>
            <p:cNvGrpSpPr/>
            <p:nvPr/>
          </p:nvGrpSpPr>
          <p:grpSpPr>
            <a:xfrm rot="-5400000">
              <a:off x="5284492" y="518549"/>
              <a:ext cx="546233" cy="4106417"/>
              <a:chOff x="4935713" y="233774"/>
              <a:chExt cx="546233" cy="4106417"/>
            </a:xfrm>
          </p:grpSpPr>
          <p:cxnSp>
            <p:nvCxnSpPr>
              <p:cNvPr id="564" name="Google Shape;564;p26"/>
              <p:cNvCxnSpPr/>
              <p:nvPr/>
            </p:nvCxnSpPr>
            <p:spPr>
              <a:xfrm rot="5400000">
                <a:off x="3284962" y="2021924"/>
                <a:ext cx="3576300" cy="0"/>
              </a:xfrm>
              <a:prstGeom prst="straightConnector1">
                <a:avLst/>
              </a:prstGeom>
              <a:noFill/>
              <a:ln cap="flat" cmpd="sng" w="19050">
                <a:solidFill>
                  <a:schemeClr val="lt2"/>
                </a:solidFill>
                <a:prstDash val="solid"/>
                <a:round/>
                <a:headEnd len="med" w="med" type="oval"/>
                <a:tailEnd len="med" w="med" type="none"/>
              </a:ln>
            </p:spPr>
          </p:cxnSp>
          <p:grpSp>
            <p:nvGrpSpPr>
              <p:cNvPr id="565" name="Google Shape;565;p26"/>
              <p:cNvGrpSpPr/>
              <p:nvPr/>
            </p:nvGrpSpPr>
            <p:grpSpPr>
              <a:xfrm>
                <a:off x="4935713" y="2379925"/>
                <a:ext cx="546233" cy="1960266"/>
                <a:chOff x="4935713" y="2379925"/>
                <a:chExt cx="546233" cy="1960266"/>
              </a:xfrm>
            </p:grpSpPr>
            <p:grpSp>
              <p:nvGrpSpPr>
                <p:cNvPr id="566" name="Google Shape;566;p26"/>
                <p:cNvGrpSpPr/>
                <p:nvPr/>
              </p:nvGrpSpPr>
              <p:grpSpPr>
                <a:xfrm>
                  <a:off x="4935713" y="3793967"/>
                  <a:ext cx="546233" cy="546225"/>
                  <a:chOff x="5157682" y="4321425"/>
                  <a:chExt cx="546233" cy="546225"/>
                </a:xfrm>
              </p:grpSpPr>
              <p:sp>
                <p:nvSpPr>
                  <p:cNvPr id="567" name="Google Shape;567;p26"/>
                  <p:cNvSpPr/>
                  <p:nvPr/>
                </p:nvSpPr>
                <p:spPr>
                  <a:xfrm rot="5400000">
                    <a:off x="5157686" y="4321421"/>
                    <a:ext cx="546225" cy="546233"/>
                  </a:xfrm>
                  <a:custGeom>
                    <a:rect b="b" l="l" r="r" t="t"/>
                    <a:pathLst>
                      <a:path extrusionOk="0" h="3417" w="3417">
                        <a:moveTo>
                          <a:pt x="3296" y="122"/>
                        </a:moveTo>
                        <a:lnTo>
                          <a:pt x="3296" y="3296"/>
                        </a:lnTo>
                        <a:lnTo>
                          <a:pt x="122" y="3296"/>
                        </a:lnTo>
                        <a:lnTo>
                          <a:pt x="122" y="122"/>
                        </a:lnTo>
                        <a:close/>
                        <a:moveTo>
                          <a:pt x="59" y="1"/>
                        </a:moveTo>
                        <a:lnTo>
                          <a:pt x="1" y="59"/>
                        </a:lnTo>
                        <a:lnTo>
                          <a:pt x="1" y="3358"/>
                        </a:lnTo>
                        <a:lnTo>
                          <a:pt x="59" y="3417"/>
                        </a:lnTo>
                        <a:lnTo>
                          <a:pt x="3358" y="3417"/>
                        </a:lnTo>
                        <a:lnTo>
                          <a:pt x="3417" y="3358"/>
                        </a:lnTo>
                        <a:lnTo>
                          <a:pt x="3417" y="59"/>
                        </a:lnTo>
                        <a:lnTo>
                          <a:pt x="3358"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6"/>
                  <p:cNvSpPr/>
                  <p:nvPr/>
                </p:nvSpPr>
                <p:spPr>
                  <a:xfrm rot="5400000">
                    <a:off x="5267024" y="4609162"/>
                    <a:ext cx="19502" cy="229555"/>
                  </a:xfrm>
                  <a:custGeom>
                    <a:rect b="b" l="l" r="r" t="t"/>
                    <a:pathLst>
                      <a:path extrusionOk="0" h="1436" w="122">
                        <a:moveTo>
                          <a:pt x="1" y="1"/>
                        </a:moveTo>
                        <a:lnTo>
                          <a:pt x="1" y="1436"/>
                        </a:lnTo>
                        <a:lnTo>
                          <a:pt x="121" y="1436"/>
                        </a:lnTo>
                        <a:lnTo>
                          <a:pt x="121"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6"/>
                  <p:cNvSpPr/>
                  <p:nvPr/>
                </p:nvSpPr>
                <p:spPr>
                  <a:xfrm rot="5400000">
                    <a:off x="5501376" y="4281299"/>
                    <a:ext cx="19502" cy="366713"/>
                  </a:xfrm>
                  <a:custGeom>
                    <a:rect b="b" l="l" r="r" t="t"/>
                    <a:pathLst>
                      <a:path extrusionOk="0" h="2294" w="122">
                        <a:moveTo>
                          <a:pt x="0" y="0"/>
                        </a:moveTo>
                        <a:lnTo>
                          <a:pt x="0" y="2293"/>
                        </a:lnTo>
                        <a:lnTo>
                          <a:pt x="121" y="2293"/>
                        </a:lnTo>
                        <a:lnTo>
                          <a:pt x="121"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6"/>
                  <p:cNvSpPr/>
                  <p:nvPr/>
                </p:nvSpPr>
                <p:spPr>
                  <a:xfrm rot="5400000">
                    <a:off x="5340559" y="4410941"/>
                    <a:ext cx="19502" cy="366713"/>
                  </a:xfrm>
                  <a:custGeom>
                    <a:rect b="b" l="l" r="r" t="t"/>
                    <a:pathLst>
                      <a:path extrusionOk="0" h="2294" w="122">
                        <a:moveTo>
                          <a:pt x="0" y="0"/>
                        </a:moveTo>
                        <a:lnTo>
                          <a:pt x="0" y="2293"/>
                        </a:lnTo>
                        <a:lnTo>
                          <a:pt x="121" y="2293"/>
                        </a:lnTo>
                        <a:lnTo>
                          <a:pt x="121"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6"/>
                  <p:cNvSpPr/>
                  <p:nvPr/>
                </p:nvSpPr>
                <p:spPr>
                  <a:xfrm rot="5400000">
                    <a:off x="5456537" y="4734410"/>
                    <a:ext cx="227154" cy="19503"/>
                  </a:xfrm>
                  <a:custGeom>
                    <a:rect b="b" l="l" r="r" t="t"/>
                    <a:pathLst>
                      <a:path extrusionOk="0" h="122" w="1421">
                        <a:moveTo>
                          <a:pt x="1" y="1"/>
                        </a:moveTo>
                        <a:lnTo>
                          <a:pt x="1" y="122"/>
                        </a:lnTo>
                        <a:lnTo>
                          <a:pt x="1420" y="122"/>
                        </a:lnTo>
                        <a:lnTo>
                          <a:pt x="1420"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6"/>
                  <p:cNvSpPr/>
                  <p:nvPr/>
                </p:nvSpPr>
                <p:spPr>
                  <a:xfrm rot="5400000">
                    <a:off x="5242407" y="4370181"/>
                    <a:ext cx="97991" cy="19343"/>
                  </a:xfrm>
                  <a:custGeom>
                    <a:rect b="b" l="l" r="r" t="t"/>
                    <a:pathLst>
                      <a:path extrusionOk="0" h="121" w="613">
                        <a:moveTo>
                          <a:pt x="0" y="0"/>
                        </a:moveTo>
                        <a:lnTo>
                          <a:pt x="0" y="121"/>
                        </a:lnTo>
                        <a:lnTo>
                          <a:pt x="612" y="121"/>
                        </a:lnTo>
                        <a:lnTo>
                          <a:pt x="612"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6"/>
                  <p:cNvSpPr/>
                  <p:nvPr/>
                </p:nvSpPr>
                <p:spPr>
                  <a:xfrm rot="5400000">
                    <a:off x="5241768" y="4414939"/>
                    <a:ext cx="99270" cy="99272"/>
                  </a:xfrm>
                  <a:custGeom>
                    <a:rect b="b" l="l" r="r" t="t"/>
                    <a:pathLst>
                      <a:path extrusionOk="0" h="621" w="621">
                        <a:moveTo>
                          <a:pt x="313" y="121"/>
                        </a:moveTo>
                        <a:cubicBezTo>
                          <a:pt x="414" y="121"/>
                          <a:pt x="500" y="207"/>
                          <a:pt x="500" y="309"/>
                        </a:cubicBezTo>
                        <a:cubicBezTo>
                          <a:pt x="500" y="414"/>
                          <a:pt x="414" y="500"/>
                          <a:pt x="313" y="500"/>
                        </a:cubicBezTo>
                        <a:cubicBezTo>
                          <a:pt x="207" y="500"/>
                          <a:pt x="125" y="414"/>
                          <a:pt x="125" y="309"/>
                        </a:cubicBezTo>
                        <a:cubicBezTo>
                          <a:pt x="125" y="207"/>
                          <a:pt x="207" y="121"/>
                          <a:pt x="313" y="121"/>
                        </a:cubicBezTo>
                        <a:close/>
                        <a:moveTo>
                          <a:pt x="313" y="0"/>
                        </a:moveTo>
                        <a:cubicBezTo>
                          <a:pt x="141" y="0"/>
                          <a:pt x="1" y="141"/>
                          <a:pt x="1" y="309"/>
                        </a:cubicBezTo>
                        <a:cubicBezTo>
                          <a:pt x="1" y="480"/>
                          <a:pt x="141" y="620"/>
                          <a:pt x="313" y="620"/>
                        </a:cubicBezTo>
                        <a:cubicBezTo>
                          <a:pt x="484" y="620"/>
                          <a:pt x="621" y="480"/>
                          <a:pt x="621" y="309"/>
                        </a:cubicBezTo>
                        <a:cubicBezTo>
                          <a:pt x="621" y="141"/>
                          <a:pt x="484" y="0"/>
                          <a:pt x="313"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6"/>
                  <p:cNvSpPr/>
                  <p:nvPr/>
                </p:nvSpPr>
                <p:spPr>
                  <a:xfrm rot="5400000">
                    <a:off x="5520399" y="4544582"/>
                    <a:ext cx="99270" cy="99272"/>
                  </a:xfrm>
                  <a:custGeom>
                    <a:rect b="b" l="l" r="r" t="t"/>
                    <a:pathLst>
                      <a:path extrusionOk="0" h="621" w="621">
                        <a:moveTo>
                          <a:pt x="313" y="121"/>
                        </a:moveTo>
                        <a:cubicBezTo>
                          <a:pt x="414" y="121"/>
                          <a:pt x="500" y="207"/>
                          <a:pt x="500" y="312"/>
                        </a:cubicBezTo>
                        <a:cubicBezTo>
                          <a:pt x="500" y="414"/>
                          <a:pt x="414" y="499"/>
                          <a:pt x="313" y="499"/>
                        </a:cubicBezTo>
                        <a:cubicBezTo>
                          <a:pt x="207" y="499"/>
                          <a:pt x="126" y="414"/>
                          <a:pt x="126" y="312"/>
                        </a:cubicBezTo>
                        <a:cubicBezTo>
                          <a:pt x="126" y="207"/>
                          <a:pt x="207" y="121"/>
                          <a:pt x="313" y="121"/>
                        </a:cubicBezTo>
                        <a:close/>
                        <a:moveTo>
                          <a:pt x="313" y="0"/>
                        </a:moveTo>
                        <a:cubicBezTo>
                          <a:pt x="141" y="0"/>
                          <a:pt x="1" y="141"/>
                          <a:pt x="1" y="312"/>
                        </a:cubicBezTo>
                        <a:cubicBezTo>
                          <a:pt x="1" y="484"/>
                          <a:pt x="141" y="620"/>
                          <a:pt x="313" y="620"/>
                        </a:cubicBezTo>
                        <a:cubicBezTo>
                          <a:pt x="484" y="620"/>
                          <a:pt x="621" y="484"/>
                          <a:pt x="621" y="312"/>
                        </a:cubicBezTo>
                        <a:cubicBezTo>
                          <a:pt x="621" y="141"/>
                          <a:pt x="484" y="0"/>
                          <a:pt x="313"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6"/>
                  <p:cNvSpPr/>
                  <p:nvPr/>
                </p:nvSpPr>
                <p:spPr>
                  <a:xfrm rot="5400000">
                    <a:off x="5380844" y="4674224"/>
                    <a:ext cx="99270" cy="99272"/>
                  </a:xfrm>
                  <a:custGeom>
                    <a:rect b="b" l="l" r="r" t="t"/>
                    <a:pathLst>
                      <a:path extrusionOk="0" h="621" w="621">
                        <a:moveTo>
                          <a:pt x="313" y="122"/>
                        </a:moveTo>
                        <a:cubicBezTo>
                          <a:pt x="418" y="122"/>
                          <a:pt x="500" y="204"/>
                          <a:pt x="500" y="309"/>
                        </a:cubicBezTo>
                        <a:cubicBezTo>
                          <a:pt x="500" y="414"/>
                          <a:pt x="418" y="496"/>
                          <a:pt x="313" y="496"/>
                        </a:cubicBezTo>
                        <a:cubicBezTo>
                          <a:pt x="208" y="496"/>
                          <a:pt x="126" y="414"/>
                          <a:pt x="126" y="309"/>
                        </a:cubicBezTo>
                        <a:cubicBezTo>
                          <a:pt x="126" y="204"/>
                          <a:pt x="208" y="122"/>
                          <a:pt x="313" y="122"/>
                        </a:cubicBezTo>
                        <a:close/>
                        <a:moveTo>
                          <a:pt x="313" y="1"/>
                        </a:moveTo>
                        <a:cubicBezTo>
                          <a:pt x="141" y="1"/>
                          <a:pt x="1" y="137"/>
                          <a:pt x="1" y="309"/>
                        </a:cubicBezTo>
                        <a:cubicBezTo>
                          <a:pt x="1" y="480"/>
                          <a:pt x="141" y="621"/>
                          <a:pt x="313" y="621"/>
                        </a:cubicBezTo>
                        <a:cubicBezTo>
                          <a:pt x="484" y="621"/>
                          <a:pt x="621" y="480"/>
                          <a:pt x="621" y="309"/>
                        </a:cubicBezTo>
                        <a:cubicBezTo>
                          <a:pt x="621" y="137"/>
                          <a:pt x="484" y="1"/>
                          <a:pt x="313" y="1"/>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576" name="Google Shape;576;p26"/>
                <p:cNvCxnSpPr/>
                <p:nvPr/>
              </p:nvCxnSpPr>
              <p:spPr>
                <a:xfrm>
                  <a:off x="5271804" y="2379925"/>
                  <a:ext cx="0" cy="1430100"/>
                </a:xfrm>
                <a:prstGeom prst="straightConnector1">
                  <a:avLst/>
                </a:prstGeom>
                <a:noFill/>
                <a:ln cap="flat" cmpd="sng" w="19050">
                  <a:solidFill>
                    <a:schemeClr val="lt2"/>
                  </a:solidFill>
                  <a:prstDash val="solid"/>
                  <a:round/>
                  <a:headEnd len="med" w="med" type="oval"/>
                  <a:tailEnd len="med" w="med" type="none"/>
                </a:ln>
              </p:spPr>
            </p:cxnSp>
          </p:grpSp>
        </p:grpSp>
        <p:cxnSp>
          <p:nvCxnSpPr>
            <p:cNvPr id="577" name="Google Shape;577;p26"/>
            <p:cNvCxnSpPr/>
            <p:nvPr/>
          </p:nvCxnSpPr>
          <p:spPr>
            <a:xfrm>
              <a:off x="7602126" y="2432980"/>
              <a:ext cx="1552500" cy="0"/>
            </a:xfrm>
            <a:prstGeom prst="straightConnector1">
              <a:avLst/>
            </a:prstGeom>
            <a:noFill/>
            <a:ln cap="flat" cmpd="sng" w="19050">
              <a:solidFill>
                <a:schemeClr val="lt2"/>
              </a:solidFill>
              <a:prstDash val="solid"/>
              <a:round/>
              <a:headEnd len="med" w="med" type="none"/>
              <a:tailEnd len="med" w="med" type="oval"/>
            </a:ln>
          </p:spPr>
        </p:cxnSp>
      </p:grpSp>
      <p:grpSp>
        <p:nvGrpSpPr>
          <p:cNvPr id="578" name="Google Shape;578;p26"/>
          <p:cNvGrpSpPr/>
          <p:nvPr/>
        </p:nvGrpSpPr>
        <p:grpSpPr>
          <a:xfrm>
            <a:off x="8077437" y="382987"/>
            <a:ext cx="706696" cy="313023"/>
            <a:chOff x="5656175" y="1470392"/>
            <a:chExt cx="134447" cy="59552"/>
          </a:xfrm>
        </p:grpSpPr>
        <p:sp>
          <p:nvSpPr>
            <p:cNvPr id="579" name="Google Shape;579;p26"/>
            <p:cNvSpPr/>
            <p:nvPr/>
          </p:nvSpPr>
          <p:spPr>
            <a:xfrm>
              <a:off x="5656175" y="1476875"/>
              <a:ext cx="84950" cy="50325"/>
            </a:xfrm>
            <a:custGeom>
              <a:rect b="b" l="l" r="r" t="t"/>
              <a:pathLst>
                <a:path extrusionOk="0" h="2013" w="3398">
                  <a:moveTo>
                    <a:pt x="1919" y="90"/>
                  </a:moveTo>
                  <a:cubicBezTo>
                    <a:pt x="1857" y="28"/>
                    <a:pt x="1779" y="1"/>
                    <a:pt x="1697" y="1"/>
                  </a:cubicBezTo>
                  <a:cubicBezTo>
                    <a:pt x="1619" y="1"/>
                    <a:pt x="1537" y="28"/>
                    <a:pt x="1475" y="90"/>
                  </a:cubicBezTo>
                  <a:lnTo>
                    <a:pt x="121" y="1443"/>
                  </a:lnTo>
                  <a:cubicBezTo>
                    <a:pt x="1" y="1568"/>
                    <a:pt x="1" y="1767"/>
                    <a:pt x="121" y="1888"/>
                  </a:cubicBezTo>
                  <a:cubicBezTo>
                    <a:pt x="242" y="2013"/>
                    <a:pt x="441" y="2013"/>
                    <a:pt x="566" y="1888"/>
                  </a:cubicBezTo>
                  <a:lnTo>
                    <a:pt x="1697" y="757"/>
                  </a:lnTo>
                  <a:lnTo>
                    <a:pt x="2832" y="1888"/>
                  </a:lnTo>
                  <a:cubicBezTo>
                    <a:pt x="2953" y="2013"/>
                    <a:pt x="3151" y="2013"/>
                    <a:pt x="3272" y="1888"/>
                  </a:cubicBezTo>
                  <a:cubicBezTo>
                    <a:pt x="3397" y="1767"/>
                    <a:pt x="3397" y="1568"/>
                    <a:pt x="3272" y="1443"/>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6"/>
            <p:cNvSpPr/>
            <p:nvPr/>
          </p:nvSpPr>
          <p:spPr>
            <a:xfrm rot="2700000">
              <a:off x="5739606" y="1479303"/>
              <a:ext cx="42485" cy="41730"/>
            </a:xfrm>
            <a:custGeom>
              <a:rect b="b" l="l" r="r" t="t"/>
              <a:pathLst>
                <a:path extrusionOk="0" h="2044" w="2044">
                  <a:moveTo>
                    <a:pt x="1923" y="1474"/>
                  </a:moveTo>
                  <a:lnTo>
                    <a:pt x="570" y="121"/>
                  </a:lnTo>
                  <a:cubicBezTo>
                    <a:pt x="445" y="0"/>
                    <a:pt x="246" y="0"/>
                    <a:pt x="125" y="121"/>
                  </a:cubicBezTo>
                  <a:lnTo>
                    <a:pt x="125" y="121"/>
                  </a:lnTo>
                  <a:cubicBezTo>
                    <a:pt x="0" y="246"/>
                    <a:pt x="0" y="445"/>
                    <a:pt x="125" y="566"/>
                  </a:cubicBezTo>
                  <a:lnTo>
                    <a:pt x="1478" y="1919"/>
                  </a:lnTo>
                  <a:cubicBezTo>
                    <a:pt x="1599" y="2044"/>
                    <a:pt x="1798" y="2044"/>
                    <a:pt x="1923" y="1919"/>
                  </a:cubicBezTo>
                  <a:cubicBezTo>
                    <a:pt x="2044" y="1798"/>
                    <a:pt x="2044" y="1599"/>
                    <a:pt x="1923" y="147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1" name="Google Shape;581;p26"/>
          <p:cNvSpPr txBox="1"/>
          <p:nvPr/>
        </p:nvSpPr>
        <p:spPr>
          <a:xfrm>
            <a:off x="1012600" y="3567075"/>
            <a:ext cx="66279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chemeClr val="lt2"/>
                </a:solidFill>
                <a:latin typeface="Open Sans"/>
                <a:ea typeface="Open Sans"/>
                <a:cs typeface="Open Sans"/>
                <a:sym typeface="Open Sans"/>
              </a:rPr>
              <a:t>Miedo a la Máquina</a:t>
            </a:r>
            <a:endParaRPr sz="2400">
              <a:solidFill>
                <a:schemeClr val="lt2"/>
              </a:solidFill>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3" name="Shape 1093"/>
        <p:cNvGrpSpPr/>
        <p:nvPr/>
      </p:nvGrpSpPr>
      <p:grpSpPr>
        <a:xfrm>
          <a:off x="0" y="0"/>
          <a:ext cx="0" cy="0"/>
          <a:chOff x="0" y="0"/>
          <a:chExt cx="0" cy="0"/>
        </a:xfrm>
      </p:grpSpPr>
      <p:pic>
        <p:nvPicPr>
          <p:cNvPr id="1094" name="Google Shape;1094;p53"/>
          <p:cNvPicPr preferRelativeResize="0"/>
          <p:nvPr/>
        </p:nvPicPr>
        <p:blipFill>
          <a:blip r:embed="rId3">
            <a:alphaModFix/>
          </a:blip>
          <a:stretch>
            <a:fillRect/>
          </a:stretch>
        </p:blipFill>
        <p:spPr>
          <a:xfrm>
            <a:off x="-46450" y="0"/>
            <a:ext cx="1666400" cy="5143500"/>
          </a:xfrm>
          <a:prstGeom prst="rect">
            <a:avLst/>
          </a:prstGeom>
          <a:noFill/>
          <a:ln>
            <a:noFill/>
          </a:ln>
        </p:spPr>
      </p:pic>
      <p:pic>
        <p:nvPicPr>
          <p:cNvPr id="1095" name="Google Shape;1095;p53"/>
          <p:cNvPicPr preferRelativeResize="0"/>
          <p:nvPr/>
        </p:nvPicPr>
        <p:blipFill>
          <a:blip r:embed="rId4">
            <a:alphaModFix/>
          </a:blip>
          <a:stretch>
            <a:fillRect/>
          </a:stretch>
        </p:blipFill>
        <p:spPr>
          <a:xfrm>
            <a:off x="2688125" y="69675"/>
            <a:ext cx="4162125" cy="2816475"/>
          </a:xfrm>
          <a:prstGeom prst="rect">
            <a:avLst/>
          </a:prstGeom>
          <a:noFill/>
          <a:ln>
            <a:noFill/>
          </a:ln>
        </p:spPr>
      </p:pic>
      <p:pic>
        <p:nvPicPr>
          <p:cNvPr id="1096" name="Google Shape;1096;p53"/>
          <p:cNvPicPr preferRelativeResize="0"/>
          <p:nvPr/>
        </p:nvPicPr>
        <p:blipFill>
          <a:blip r:embed="rId5">
            <a:alphaModFix/>
          </a:blip>
          <a:stretch>
            <a:fillRect/>
          </a:stretch>
        </p:blipFill>
        <p:spPr>
          <a:xfrm>
            <a:off x="5896750" y="1934075"/>
            <a:ext cx="3302200" cy="3209425"/>
          </a:xfrm>
          <a:prstGeom prst="rect">
            <a:avLst/>
          </a:prstGeom>
          <a:noFill/>
          <a:ln>
            <a:noFill/>
          </a:ln>
        </p:spPr>
      </p:pic>
      <p:pic>
        <p:nvPicPr>
          <p:cNvPr id="1097" name="Google Shape;1097;p53"/>
          <p:cNvPicPr preferRelativeResize="0"/>
          <p:nvPr/>
        </p:nvPicPr>
        <p:blipFill>
          <a:blip r:embed="rId6">
            <a:alphaModFix/>
          </a:blip>
          <a:stretch>
            <a:fillRect/>
          </a:stretch>
        </p:blipFill>
        <p:spPr>
          <a:xfrm>
            <a:off x="1619950" y="2816475"/>
            <a:ext cx="3302210" cy="23270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1" name="Shape 1101"/>
        <p:cNvGrpSpPr/>
        <p:nvPr/>
      </p:nvGrpSpPr>
      <p:grpSpPr>
        <a:xfrm>
          <a:off x="0" y="0"/>
          <a:ext cx="0" cy="0"/>
          <a:chOff x="0" y="0"/>
          <a:chExt cx="0" cy="0"/>
        </a:xfrm>
      </p:grpSpPr>
      <p:sp>
        <p:nvSpPr>
          <p:cNvPr id="1102" name="Google Shape;1102;p54"/>
          <p:cNvSpPr txBox="1"/>
          <p:nvPr/>
        </p:nvSpPr>
        <p:spPr>
          <a:xfrm>
            <a:off x="719850" y="986900"/>
            <a:ext cx="66876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chemeClr val="lt1"/>
                </a:solidFill>
                <a:latin typeface="Open Sans"/>
                <a:ea typeface="Open Sans"/>
                <a:cs typeface="Open Sans"/>
                <a:sym typeface="Open Sans"/>
              </a:rPr>
              <a:t>Expansión y la centralización en el humano: en el </a:t>
            </a:r>
            <a:r>
              <a:rPr b="1" lang="en" sz="2600">
                <a:solidFill>
                  <a:schemeClr val="lt2"/>
                </a:solidFill>
                <a:latin typeface="Open Sans"/>
                <a:ea typeface="Open Sans"/>
                <a:cs typeface="Open Sans"/>
                <a:sym typeface="Open Sans"/>
              </a:rPr>
              <a:t>ANTROPOCENO</a:t>
            </a:r>
            <a:endParaRPr b="1" sz="2600">
              <a:solidFill>
                <a:schemeClr val="lt2"/>
              </a:solidFill>
              <a:latin typeface="Open Sans"/>
              <a:ea typeface="Open Sans"/>
              <a:cs typeface="Open Sans"/>
              <a:sym typeface="Open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6" name="Shape 1106"/>
        <p:cNvGrpSpPr/>
        <p:nvPr/>
      </p:nvGrpSpPr>
      <p:grpSpPr>
        <a:xfrm>
          <a:off x="0" y="0"/>
          <a:ext cx="0" cy="0"/>
          <a:chOff x="0" y="0"/>
          <a:chExt cx="0" cy="0"/>
        </a:xfrm>
      </p:grpSpPr>
      <p:sp>
        <p:nvSpPr>
          <p:cNvPr id="1107" name="Google Shape;1107;p55"/>
          <p:cNvSpPr txBox="1"/>
          <p:nvPr>
            <p:ph idx="1" type="subTitle"/>
          </p:nvPr>
        </p:nvSpPr>
        <p:spPr>
          <a:xfrm>
            <a:off x="255425" y="568925"/>
            <a:ext cx="8168700" cy="38889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a:t>→ Haraway indica que una parte sumamente relevante del </a:t>
            </a:r>
            <a:r>
              <a:rPr lang="en" sz="1600">
                <a:solidFill>
                  <a:schemeClr val="lt2"/>
                </a:solidFill>
              </a:rPr>
              <a:t>mundo “Queer”</a:t>
            </a:r>
            <a:r>
              <a:rPr lang="en" sz="1600"/>
              <a:t> (fuera de la normativa) le corresponde a </a:t>
            </a:r>
            <a:r>
              <a:rPr lang="en" sz="1600">
                <a:solidFill>
                  <a:schemeClr val="lt2"/>
                </a:solidFill>
              </a:rPr>
              <a:t>dos subcategorías; los animales de compañía y los CYBORGS), y su valor </a:t>
            </a:r>
            <a:r>
              <a:rPr lang="en" sz="1600"/>
              <a:t>se determina por la </a:t>
            </a:r>
            <a:r>
              <a:rPr lang="en" sz="1600">
                <a:solidFill>
                  <a:schemeClr val="lt2"/>
                </a:solidFill>
              </a:rPr>
              <a:t>evolución y diferenciación genética</a:t>
            </a:r>
            <a:r>
              <a:rPr lang="en" sz="1600"/>
              <a:t> (el cyborg es cercano al humano, pero se diferencia, ergo es cyborg, y el animal acompañante es cercano al humano, pero es diferente, ergo es animal acompañante). </a:t>
            </a:r>
            <a:r>
              <a:rPr lang="en" sz="1600">
                <a:solidFill>
                  <a:schemeClr val="lt2"/>
                </a:solidFill>
              </a:rPr>
              <a:t>Entonces, en un mundo antropoceno, el valor de un microorganismo es determinado según su aporte DESDE lo humano</a:t>
            </a:r>
            <a:r>
              <a:rPr lang="en" sz="1600"/>
              <a:t>, cayendo en un constante ciclo colonial de analizar las especies, y los cyborgs según su utilidad laboral para el humano. </a:t>
            </a:r>
            <a:endParaRPr sz="1600"/>
          </a:p>
          <a:p>
            <a:pPr indent="0" lvl="0" marL="0" rtl="0" algn="l">
              <a:lnSpc>
                <a:spcPct val="115000"/>
              </a:lnSpc>
              <a:spcBef>
                <a:spcPts val="0"/>
              </a:spcBef>
              <a:spcAft>
                <a:spcPts val="0"/>
              </a:spcAft>
              <a:buNone/>
            </a:pPr>
            <a:r>
              <a:rPr lang="en" sz="1600"/>
              <a:t>→ Se deben </a:t>
            </a:r>
            <a:r>
              <a:rPr lang="en" sz="1600">
                <a:solidFill>
                  <a:schemeClr val="lt2"/>
                </a:solidFill>
              </a:rPr>
              <a:t>establecer parentescos “raros” (Queer)</a:t>
            </a:r>
            <a:r>
              <a:rPr lang="en" sz="1600"/>
              <a:t>, que representen las relaciones </a:t>
            </a:r>
            <a:r>
              <a:rPr lang="en" sz="1600">
                <a:solidFill>
                  <a:schemeClr val="lt2"/>
                </a:solidFill>
              </a:rPr>
              <a:t>fuera del antropoceno y de la utilidad para el humano, el valor del trabajo de lo no-humano </a:t>
            </a:r>
            <a:r>
              <a:rPr lang="en" sz="1600">
                <a:solidFill>
                  <a:schemeClr val="accent2"/>
                </a:solidFill>
              </a:rPr>
              <a:t>no</a:t>
            </a:r>
            <a:r>
              <a:rPr lang="en" sz="1600">
                <a:solidFill>
                  <a:schemeClr val="lt2"/>
                </a:solidFill>
              </a:rPr>
              <a:t> debe ser analizado desde lo humano.</a:t>
            </a:r>
            <a:r>
              <a:rPr lang="en" sz="1600"/>
              <a:t> El antropoceno y su enfoque, en conjunto con el modelo económico que permite aquello, explica la crisis ecológica, y se debe buscar una solución en el CTHULLUCENO</a:t>
            </a:r>
            <a:endParaRPr sz="1600"/>
          </a:p>
          <a:p>
            <a:pPr indent="0" lvl="0" marL="0" rtl="0" algn="l">
              <a:spcBef>
                <a:spcPts val="0"/>
              </a:spcBef>
              <a:spcAft>
                <a:spcPts val="0"/>
              </a:spcAft>
              <a:buNone/>
            </a:pPr>
            <a:r>
              <a:t/>
            </a:r>
            <a:endParaRPr b="1" sz="20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1" name="Shape 1111"/>
        <p:cNvGrpSpPr/>
        <p:nvPr/>
      </p:nvGrpSpPr>
      <p:grpSpPr>
        <a:xfrm>
          <a:off x="0" y="0"/>
          <a:ext cx="0" cy="0"/>
          <a:chOff x="0" y="0"/>
          <a:chExt cx="0" cy="0"/>
        </a:xfrm>
      </p:grpSpPr>
      <p:sp>
        <p:nvSpPr>
          <p:cNvPr id="1112" name="Google Shape;1112;p5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Cthulluceno</a:t>
            </a:r>
            <a:endParaRPr/>
          </a:p>
        </p:txBody>
      </p:sp>
      <p:sp>
        <p:nvSpPr>
          <p:cNvPr id="1113" name="Google Shape;1113;p56"/>
          <p:cNvSpPr txBox="1"/>
          <p:nvPr>
            <p:ph idx="1" type="subTitle"/>
          </p:nvPr>
        </p:nvSpPr>
        <p:spPr>
          <a:xfrm>
            <a:off x="720000" y="114127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900"/>
              <a:t>Concepto (combinación entre dos raíces griegas) desarrollado en el texto “Seguir con el problema”. Esto toma en cuenta la base de que el planeta sufre un daño irreversible, por lo que el discurso debe perder el enfoque en el humano, y generar </a:t>
            </a:r>
            <a:r>
              <a:rPr b="1" lang="en" sz="1900"/>
              <a:t>parentescos</a:t>
            </a:r>
            <a:r>
              <a:rPr b="1" lang="en" sz="1900"/>
              <a:t> en el Cthulluceno implica los híbridos con máquinas y animales previamente mencionados.</a:t>
            </a:r>
            <a:endParaRPr b="1" sz="1900"/>
          </a:p>
          <a:p>
            <a:pPr indent="0" lvl="0" marL="0" rtl="0" algn="ctr">
              <a:spcBef>
                <a:spcPts val="0"/>
              </a:spcBef>
              <a:spcAft>
                <a:spcPts val="0"/>
              </a:spcAft>
              <a:buNone/>
            </a:pPr>
            <a:r>
              <a:t/>
            </a:r>
            <a:endParaRPr sz="1700">
              <a:latin typeface="DM Sans Medium"/>
              <a:ea typeface="DM Sans Medium"/>
              <a:cs typeface="DM Sans Medium"/>
              <a:sym typeface="DM Sans Medium"/>
            </a:endParaRPr>
          </a:p>
          <a:p>
            <a:pPr indent="0" lvl="0" marL="0" rtl="0" algn="ctr">
              <a:spcBef>
                <a:spcPts val="0"/>
              </a:spcBef>
              <a:spcAft>
                <a:spcPts val="0"/>
              </a:spcAft>
              <a:buNone/>
            </a:pPr>
            <a:r>
              <a:rPr lang="en" sz="1700">
                <a:latin typeface="DM Sans Medium"/>
                <a:ea typeface="DM Sans Medium"/>
                <a:cs typeface="DM Sans Medium"/>
                <a:sym typeface="DM Sans Medium"/>
              </a:rPr>
              <a:t>“Espaciotiempo para aprender a seguir con el problema de vivir y morir con respons-habilidad en una tierra dañada” “</a:t>
            </a:r>
            <a:endParaRPr sz="1700">
              <a:latin typeface="DM Sans Medium"/>
              <a:ea typeface="DM Sans Medium"/>
              <a:cs typeface="DM Sans Medium"/>
              <a:sym typeface="DM Sans Medium"/>
            </a:endParaRPr>
          </a:p>
        </p:txBody>
      </p:sp>
      <p:grpSp>
        <p:nvGrpSpPr>
          <p:cNvPr id="1114" name="Google Shape;1114;p56"/>
          <p:cNvGrpSpPr/>
          <p:nvPr/>
        </p:nvGrpSpPr>
        <p:grpSpPr>
          <a:xfrm>
            <a:off x="720000" y="3970658"/>
            <a:ext cx="7326000" cy="1509477"/>
            <a:chOff x="708125" y="3192875"/>
            <a:chExt cx="7326000" cy="1711814"/>
          </a:xfrm>
        </p:grpSpPr>
        <p:cxnSp>
          <p:nvCxnSpPr>
            <p:cNvPr id="1115" name="Google Shape;1115;p56"/>
            <p:cNvCxnSpPr/>
            <p:nvPr/>
          </p:nvCxnSpPr>
          <p:spPr>
            <a:xfrm>
              <a:off x="708125" y="3192875"/>
              <a:ext cx="7326000" cy="0"/>
            </a:xfrm>
            <a:prstGeom prst="straightConnector1">
              <a:avLst/>
            </a:prstGeom>
            <a:noFill/>
            <a:ln cap="flat" cmpd="sng" w="19050">
              <a:solidFill>
                <a:schemeClr val="lt2"/>
              </a:solidFill>
              <a:prstDash val="solid"/>
              <a:round/>
              <a:headEnd len="med" w="med" type="none"/>
              <a:tailEnd len="med" w="med" type="oval"/>
            </a:ln>
          </p:spPr>
        </p:cxnSp>
        <p:grpSp>
          <p:nvGrpSpPr>
            <p:cNvPr id="1116" name="Google Shape;1116;p56"/>
            <p:cNvGrpSpPr/>
            <p:nvPr/>
          </p:nvGrpSpPr>
          <p:grpSpPr>
            <a:xfrm>
              <a:off x="7360586" y="3197313"/>
              <a:ext cx="546233" cy="1707375"/>
              <a:chOff x="7518232" y="1794575"/>
              <a:chExt cx="546233" cy="1707375"/>
            </a:xfrm>
          </p:grpSpPr>
          <p:grpSp>
            <p:nvGrpSpPr>
              <p:cNvPr id="1117" name="Google Shape;1117;p56"/>
              <p:cNvGrpSpPr/>
              <p:nvPr/>
            </p:nvGrpSpPr>
            <p:grpSpPr>
              <a:xfrm>
                <a:off x="7518232" y="1794575"/>
                <a:ext cx="546233" cy="1707375"/>
                <a:chOff x="5157682" y="3397238"/>
                <a:chExt cx="546233" cy="1707375"/>
              </a:xfrm>
            </p:grpSpPr>
            <p:sp>
              <p:nvSpPr>
                <p:cNvPr id="1118" name="Google Shape;1118;p56"/>
                <p:cNvSpPr/>
                <p:nvPr/>
              </p:nvSpPr>
              <p:spPr>
                <a:xfrm rot="5400000">
                  <a:off x="5083534" y="3596749"/>
                  <a:ext cx="415781" cy="20149"/>
                </a:xfrm>
                <a:custGeom>
                  <a:rect b="b" l="l" r="r" t="t"/>
                  <a:pathLst>
                    <a:path extrusionOk="0" h="126" w="8171">
                      <a:moveTo>
                        <a:pt x="1" y="1"/>
                      </a:moveTo>
                      <a:lnTo>
                        <a:pt x="1" y="125"/>
                      </a:lnTo>
                      <a:lnTo>
                        <a:pt x="8170" y="125"/>
                      </a:lnTo>
                      <a:lnTo>
                        <a:pt x="8170"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9" name="Google Shape;1119;p56"/>
                <p:cNvGrpSpPr/>
                <p:nvPr/>
              </p:nvGrpSpPr>
              <p:grpSpPr>
                <a:xfrm>
                  <a:off x="5157682" y="3788025"/>
                  <a:ext cx="546233" cy="1316588"/>
                  <a:chOff x="5157682" y="4321425"/>
                  <a:chExt cx="546233" cy="1316588"/>
                </a:xfrm>
              </p:grpSpPr>
              <p:sp>
                <p:nvSpPr>
                  <p:cNvPr id="1120" name="Google Shape;1120;p56"/>
                  <p:cNvSpPr/>
                  <p:nvPr/>
                </p:nvSpPr>
                <p:spPr>
                  <a:xfrm rot="5400000">
                    <a:off x="5157686" y="4321421"/>
                    <a:ext cx="546225" cy="546233"/>
                  </a:xfrm>
                  <a:custGeom>
                    <a:rect b="b" l="l" r="r" t="t"/>
                    <a:pathLst>
                      <a:path extrusionOk="0" h="3417" w="3417">
                        <a:moveTo>
                          <a:pt x="3296" y="122"/>
                        </a:moveTo>
                        <a:lnTo>
                          <a:pt x="3296" y="3296"/>
                        </a:lnTo>
                        <a:lnTo>
                          <a:pt x="122" y="3296"/>
                        </a:lnTo>
                        <a:lnTo>
                          <a:pt x="122" y="122"/>
                        </a:lnTo>
                        <a:close/>
                        <a:moveTo>
                          <a:pt x="59" y="1"/>
                        </a:moveTo>
                        <a:lnTo>
                          <a:pt x="1" y="59"/>
                        </a:lnTo>
                        <a:lnTo>
                          <a:pt x="1" y="3358"/>
                        </a:lnTo>
                        <a:lnTo>
                          <a:pt x="59" y="3417"/>
                        </a:lnTo>
                        <a:lnTo>
                          <a:pt x="3358" y="3417"/>
                        </a:lnTo>
                        <a:lnTo>
                          <a:pt x="3417" y="3358"/>
                        </a:lnTo>
                        <a:lnTo>
                          <a:pt x="3417" y="59"/>
                        </a:lnTo>
                        <a:lnTo>
                          <a:pt x="3358"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56"/>
                  <p:cNvSpPr/>
                  <p:nvPr/>
                </p:nvSpPr>
                <p:spPr>
                  <a:xfrm rot="5400000">
                    <a:off x="5267024" y="4609162"/>
                    <a:ext cx="19502" cy="229555"/>
                  </a:xfrm>
                  <a:custGeom>
                    <a:rect b="b" l="l" r="r" t="t"/>
                    <a:pathLst>
                      <a:path extrusionOk="0" h="1436" w="122">
                        <a:moveTo>
                          <a:pt x="1" y="1"/>
                        </a:moveTo>
                        <a:lnTo>
                          <a:pt x="1" y="1436"/>
                        </a:lnTo>
                        <a:lnTo>
                          <a:pt x="121" y="1436"/>
                        </a:lnTo>
                        <a:lnTo>
                          <a:pt x="121"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56"/>
                  <p:cNvSpPr/>
                  <p:nvPr/>
                </p:nvSpPr>
                <p:spPr>
                  <a:xfrm rot="5400000">
                    <a:off x="5501376" y="4281299"/>
                    <a:ext cx="19502" cy="366713"/>
                  </a:xfrm>
                  <a:custGeom>
                    <a:rect b="b" l="l" r="r" t="t"/>
                    <a:pathLst>
                      <a:path extrusionOk="0" h="2294" w="122">
                        <a:moveTo>
                          <a:pt x="0" y="0"/>
                        </a:moveTo>
                        <a:lnTo>
                          <a:pt x="0" y="2293"/>
                        </a:lnTo>
                        <a:lnTo>
                          <a:pt x="121" y="2293"/>
                        </a:lnTo>
                        <a:lnTo>
                          <a:pt x="121"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56"/>
                  <p:cNvSpPr/>
                  <p:nvPr/>
                </p:nvSpPr>
                <p:spPr>
                  <a:xfrm rot="5400000">
                    <a:off x="5340559" y="4410941"/>
                    <a:ext cx="19502" cy="366713"/>
                  </a:xfrm>
                  <a:custGeom>
                    <a:rect b="b" l="l" r="r" t="t"/>
                    <a:pathLst>
                      <a:path extrusionOk="0" h="2294" w="122">
                        <a:moveTo>
                          <a:pt x="0" y="0"/>
                        </a:moveTo>
                        <a:lnTo>
                          <a:pt x="0" y="2293"/>
                        </a:lnTo>
                        <a:lnTo>
                          <a:pt x="121" y="2293"/>
                        </a:lnTo>
                        <a:lnTo>
                          <a:pt x="121"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56"/>
                  <p:cNvSpPr/>
                  <p:nvPr/>
                </p:nvSpPr>
                <p:spPr>
                  <a:xfrm rot="5400000">
                    <a:off x="5456537" y="4734410"/>
                    <a:ext cx="227154" cy="19503"/>
                  </a:xfrm>
                  <a:custGeom>
                    <a:rect b="b" l="l" r="r" t="t"/>
                    <a:pathLst>
                      <a:path extrusionOk="0" h="122" w="1421">
                        <a:moveTo>
                          <a:pt x="1" y="1"/>
                        </a:moveTo>
                        <a:lnTo>
                          <a:pt x="1" y="122"/>
                        </a:lnTo>
                        <a:lnTo>
                          <a:pt x="1420" y="122"/>
                        </a:lnTo>
                        <a:lnTo>
                          <a:pt x="1420"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56"/>
                  <p:cNvSpPr/>
                  <p:nvPr/>
                </p:nvSpPr>
                <p:spPr>
                  <a:xfrm rot="5400000">
                    <a:off x="5242407" y="4370181"/>
                    <a:ext cx="97991" cy="19343"/>
                  </a:xfrm>
                  <a:custGeom>
                    <a:rect b="b" l="l" r="r" t="t"/>
                    <a:pathLst>
                      <a:path extrusionOk="0" h="121" w="613">
                        <a:moveTo>
                          <a:pt x="0" y="0"/>
                        </a:moveTo>
                        <a:lnTo>
                          <a:pt x="0" y="121"/>
                        </a:lnTo>
                        <a:lnTo>
                          <a:pt x="612" y="121"/>
                        </a:lnTo>
                        <a:lnTo>
                          <a:pt x="612"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56"/>
                  <p:cNvSpPr/>
                  <p:nvPr/>
                </p:nvSpPr>
                <p:spPr>
                  <a:xfrm rot="5400000">
                    <a:off x="4993776" y="5190990"/>
                    <a:ext cx="873898" cy="20150"/>
                  </a:xfrm>
                  <a:custGeom>
                    <a:rect b="b" l="l" r="r" t="t"/>
                    <a:pathLst>
                      <a:path extrusionOk="0" h="126" w="1939">
                        <a:moveTo>
                          <a:pt x="0" y="1"/>
                        </a:moveTo>
                        <a:lnTo>
                          <a:pt x="0" y="125"/>
                        </a:lnTo>
                        <a:lnTo>
                          <a:pt x="1939" y="125"/>
                        </a:lnTo>
                        <a:lnTo>
                          <a:pt x="1939"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56"/>
                  <p:cNvSpPr/>
                  <p:nvPr/>
                </p:nvSpPr>
                <p:spPr>
                  <a:xfrm rot="5400000">
                    <a:off x="5241768" y="4414939"/>
                    <a:ext cx="99270" cy="99272"/>
                  </a:xfrm>
                  <a:custGeom>
                    <a:rect b="b" l="l" r="r" t="t"/>
                    <a:pathLst>
                      <a:path extrusionOk="0" h="621" w="621">
                        <a:moveTo>
                          <a:pt x="313" y="121"/>
                        </a:moveTo>
                        <a:cubicBezTo>
                          <a:pt x="414" y="121"/>
                          <a:pt x="500" y="207"/>
                          <a:pt x="500" y="309"/>
                        </a:cubicBezTo>
                        <a:cubicBezTo>
                          <a:pt x="500" y="414"/>
                          <a:pt x="414" y="500"/>
                          <a:pt x="313" y="500"/>
                        </a:cubicBezTo>
                        <a:cubicBezTo>
                          <a:pt x="207" y="500"/>
                          <a:pt x="125" y="414"/>
                          <a:pt x="125" y="309"/>
                        </a:cubicBezTo>
                        <a:cubicBezTo>
                          <a:pt x="125" y="207"/>
                          <a:pt x="207" y="121"/>
                          <a:pt x="313" y="121"/>
                        </a:cubicBezTo>
                        <a:close/>
                        <a:moveTo>
                          <a:pt x="313" y="0"/>
                        </a:moveTo>
                        <a:cubicBezTo>
                          <a:pt x="141" y="0"/>
                          <a:pt x="1" y="141"/>
                          <a:pt x="1" y="309"/>
                        </a:cubicBezTo>
                        <a:cubicBezTo>
                          <a:pt x="1" y="480"/>
                          <a:pt x="141" y="620"/>
                          <a:pt x="313" y="620"/>
                        </a:cubicBezTo>
                        <a:cubicBezTo>
                          <a:pt x="484" y="620"/>
                          <a:pt x="621" y="480"/>
                          <a:pt x="621" y="309"/>
                        </a:cubicBezTo>
                        <a:cubicBezTo>
                          <a:pt x="621" y="141"/>
                          <a:pt x="484" y="0"/>
                          <a:pt x="313"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56"/>
                  <p:cNvSpPr/>
                  <p:nvPr/>
                </p:nvSpPr>
                <p:spPr>
                  <a:xfrm rot="5400000">
                    <a:off x="5520399" y="4544582"/>
                    <a:ext cx="99270" cy="99272"/>
                  </a:xfrm>
                  <a:custGeom>
                    <a:rect b="b" l="l" r="r" t="t"/>
                    <a:pathLst>
                      <a:path extrusionOk="0" h="621" w="621">
                        <a:moveTo>
                          <a:pt x="313" y="121"/>
                        </a:moveTo>
                        <a:cubicBezTo>
                          <a:pt x="414" y="121"/>
                          <a:pt x="500" y="207"/>
                          <a:pt x="500" y="312"/>
                        </a:cubicBezTo>
                        <a:cubicBezTo>
                          <a:pt x="500" y="414"/>
                          <a:pt x="414" y="499"/>
                          <a:pt x="313" y="499"/>
                        </a:cubicBezTo>
                        <a:cubicBezTo>
                          <a:pt x="207" y="499"/>
                          <a:pt x="126" y="414"/>
                          <a:pt x="126" y="312"/>
                        </a:cubicBezTo>
                        <a:cubicBezTo>
                          <a:pt x="126" y="207"/>
                          <a:pt x="207" y="121"/>
                          <a:pt x="313" y="121"/>
                        </a:cubicBezTo>
                        <a:close/>
                        <a:moveTo>
                          <a:pt x="313" y="0"/>
                        </a:moveTo>
                        <a:cubicBezTo>
                          <a:pt x="141" y="0"/>
                          <a:pt x="1" y="141"/>
                          <a:pt x="1" y="312"/>
                        </a:cubicBezTo>
                        <a:cubicBezTo>
                          <a:pt x="1" y="484"/>
                          <a:pt x="141" y="620"/>
                          <a:pt x="313" y="620"/>
                        </a:cubicBezTo>
                        <a:cubicBezTo>
                          <a:pt x="484" y="620"/>
                          <a:pt x="621" y="484"/>
                          <a:pt x="621" y="312"/>
                        </a:cubicBezTo>
                        <a:cubicBezTo>
                          <a:pt x="621" y="141"/>
                          <a:pt x="484" y="0"/>
                          <a:pt x="313"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56"/>
                  <p:cNvSpPr/>
                  <p:nvPr/>
                </p:nvSpPr>
                <p:spPr>
                  <a:xfrm rot="5400000">
                    <a:off x="5380844" y="4674224"/>
                    <a:ext cx="99270" cy="99272"/>
                  </a:xfrm>
                  <a:custGeom>
                    <a:rect b="b" l="l" r="r" t="t"/>
                    <a:pathLst>
                      <a:path extrusionOk="0" h="621" w="621">
                        <a:moveTo>
                          <a:pt x="313" y="122"/>
                        </a:moveTo>
                        <a:cubicBezTo>
                          <a:pt x="418" y="122"/>
                          <a:pt x="500" y="204"/>
                          <a:pt x="500" y="309"/>
                        </a:cubicBezTo>
                        <a:cubicBezTo>
                          <a:pt x="500" y="414"/>
                          <a:pt x="418" y="496"/>
                          <a:pt x="313" y="496"/>
                        </a:cubicBezTo>
                        <a:cubicBezTo>
                          <a:pt x="208" y="496"/>
                          <a:pt x="126" y="414"/>
                          <a:pt x="126" y="309"/>
                        </a:cubicBezTo>
                        <a:cubicBezTo>
                          <a:pt x="126" y="204"/>
                          <a:pt x="208" y="122"/>
                          <a:pt x="313" y="122"/>
                        </a:cubicBezTo>
                        <a:close/>
                        <a:moveTo>
                          <a:pt x="313" y="1"/>
                        </a:moveTo>
                        <a:cubicBezTo>
                          <a:pt x="141" y="1"/>
                          <a:pt x="1" y="137"/>
                          <a:pt x="1" y="309"/>
                        </a:cubicBezTo>
                        <a:cubicBezTo>
                          <a:pt x="1" y="480"/>
                          <a:pt x="141" y="621"/>
                          <a:pt x="313" y="621"/>
                        </a:cubicBezTo>
                        <a:cubicBezTo>
                          <a:pt x="484" y="621"/>
                          <a:pt x="621" y="480"/>
                          <a:pt x="621" y="309"/>
                        </a:cubicBezTo>
                        <a:cubicBezTo>
                          <a:pt x="621" y="137"/>
                          <a:pt x="484" y="1"/>
                          <a:pt x="313" y="1"/>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30" name="Google Shape;1130;p56"/>
                <p:cNvSpPr/>
                <p:nvPr/>
              </p:nvSpPr>
              <p:spPr>
                <a:xfrm rot="5400000">
                  <a:off x="5319100" y="3651189"/>
                  <a:ext cx="528051" cy="20149"/>
                </a:xfrm>
                <a:custGeom>
                  <a:rect b="b" l="l" r="r" t="t"/>
                  <a:pathLst>
                    <a:path extrusionOk="0" h="126" w="8171">
                      <a:moveTo>
                        <a:pt x="1" y="1"/>
                      </a:moveTo>
                      <a:lnTo>
                        <a:pt x="1" y="125"/>
                      </a:lnTo>
                      <a:lnTo>
                        <a:pt x="8170" y="125"/>
                      </a:lnTo>
                      <a:lnTo>
                        <a:pt x="8170"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131" name="Google Shape;1131;p56"/>
              <p:cNvCxnSpPr/>
              <p:nvPr/>
            </p:nvCxnSpPr>
            <p:spPr>
              <a:xfrm>
                <a:off x="7930600" y="2664618"/>
                <a:ext cx="0" cy="837300"/>
              </a:xfrm>
              <a:prstGeom prst="straightConnector1">
                <a:avLst/>
              </a:prstGeom>
              <a:noFill/>
              <a:ln cap="flat" cmpd="sng" w="19050">
                <a:solidFill>
                  <a:schemeClr val="lt2"/>
                </a:solidFill>
                <a:prstDash val="solid"/>
                <a:round/>
                <a:headEnd len="med" w="med" type="none"/>
                <a:tailEnd len="med" w="med" type="none"/>
              </a:ln>
            </p:spPr>
          </p:cxnSp>
        </p:gr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5" name="Shape 1135"/>
        <p:cNvGrpSpPr/>
        <p:nvPr/>
      </p:nvGrpSpPr>
      <p:grpSpPr>
        <a:xfrm>
          <a:off x="0" y="0"/>
          <a:ext cx="0" cy="0"/>
          <a:chOff x="0" y="0"/>
          <a:chExt cx="0" cy="0"/>
        </a:xfrm>
      </p:grpSpPr>
      <p:sp>
        <p:nvSpPr>
          <p:cNvPr id="1136" name="Google Shape;1136;p57"/>
          <p:cNvSpPr txBox="1"/>
          <p:nvPr>
            <p:ph idx="1" type="subTitle"/>
          </p:nvPr>
        </p:nvSpPr>
        <p:spPr>
          <a:xfrm>
            <a:off x="812875" y="557300"/>
            <a:ext cx="7704000" cy="39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t>Enfoque animalista/ecologista y el desarrollo de las discusiones: </a:t>
            </a:r>
            <a:endParaRPr b="1" sz="2000"/>
          </a:p>
          <a:p>
            <a:pPr indent="0" lvl="0" marL="0" rtl="0" algn="l">
              <a:spcBef>
                <a:spcPts val="0"/>
              </a:spcBef>
              <a:spcAft>
                <a:spcPts val="0"/>
              </a:spcAft>
              <a:buNone/>
            </a:pPr>
            <a:r>
              <a:t/>
            </a:r>
            <a:endParaRPr b="1" sz="1700"/>
          </a:p>
          <a:p>
            <a:pPr indent="0" lvl="0" marL="0" rtl="0" algn="l">
              <a:spcBef>
                <a:spcPts val="0"/>
              </a:spcBef>
              <a:spcAft>
                <a:spcPts val="0"/>
              </a:spcAft>
              <a:buNone/>
            </a:pPr>
            <a:r>
              <a:rPr b="1" lang="en" sz="1700" u="sng">
                <a:solidFill>
                  <a:schemeClr val="hlink"/>
                </a:solidFill>
                <a:hlinkClick r:id="rId3"/>
              </a:rPr>
              <a:t>https://youtu.be/XXaUPJ6HU3w?feature=shared</a:t>
            </a:r>
            <a:endParaRPr b="1" sz="1700"/>
          </a:p>
          <a:p>
            <a:pPr indent="0" lvl="0" marL="0" rtl="0" algn="l">
              <a:spcBef>
                <a:spcPts val="0"/>
              </a:spcBef>
              <a:spcAft>
                <a:spcPts val="0"/>
              </a:spcAft>
              <a:buNone/>
            </a:pPr>
            <a:r>
              <a:t/>
            </a:r>
            <a:endParaRPr b="1" sz="1700"/>
          </a:p>
        </p:txBody>
      </p:sp>
      <p:pic>
        <p:nvPicPr>
          <p:cNvPr id="1137" name="Google Shape;1137;p57"/>
          <p:cNvPicPr preferRelativeResize="0"/>
          <p:nvPr/>
        </p:nvPicPr>
        <p:blipFill>
          <a:blip r:embed="rId4">
            <a:alphaModFix/>
          </a:blip>
          <a:stretch>
            <a:fillRect/>
          </a:stretch>
        </p:blipFill>
        <p:spPr>
          <a:xfrm>
            <a:off x="2443771" y="1986671"/>
            <a:ext cx="4256449" cy="28310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1" name="Shape 1141"/>
        <p:cNvGrpSpPr/>
        <p:nvPr/>
      </p:nvGrpSpPr>
      <p:grpSpPr>
        <a:xfrm>
          <a:off x="0" y="0"/>
          <a:ext cx="0" cy="0"/>
          <a:chOff x="0" y="0"/>
          <a:chExt cx="0" cy="0"/>
        </a:xfrm>
      </p:grpSpPr>
      <p:sp>
        <p:nvSpPr>
          <p:cNvPr id="1142" name="Google Shape;1142;p58"/>
          <p:cNvSpPr txBox="1"/>
          <p:nvPr>
            <p:ph type="title"/>
          </p:nvPr>
        </p:nvSpPr>
        <p:spPr>
          <a:xfrm>
            <a:off x="441200" y="605775"/>
            <a:ext cx="8098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700"/>
              <a:t>El hongo es el futuro (conexiones y beneficios)</a:t>
            </a:r>
            <a:endParaRPr sz="2700"/>
          </a:p>
        </p:txBody>
      </p:sp>
      <p:pic>
        <p:nvPicPr>
          <p:cNvPr id="1143" name="Google Shape;1143;p58"/>
          <p:cNvPicPr preferRelativeResize="0"/>
          <p:nvPr/>
        </p:nvPicPr>
        <p:blipFill>
          <a:blip r:embed="rId3">
            <a:alphaModFix/>
          </a:blip>
          <a:stretch>
            <a:fillRect/>
          </a:stretch>
        </p:blipFill>
        <p:spPr>
          <a:xfrm>
            <a:off x="1495075" y="1178475"/>
            <a:ext cx="5758850" cy="323935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7" name="Shape 1147"/>
        <p:cNvGrpSpPr/>
        <p:nvPr/>
      </p:nvGrpSpPr>
      <p:grpSpPr>
        <a:xfrm>
          <a:off x="0" y="0"/>
          <a:ext cx="0" cy="0"/>
          <a:chOff x="0" y="0"/>
          <a:chExt cx="0" cy="0"/>
        </a:xfrm>
      </p:grpSpPr>
      <p:sp>
        <p:nvSpPr>
          <p:cNvPr id="1148" name="Google Shape;1148;p59"/>
          <p:cNvSpPr txBox="1"/>
          <p:nvPr>
            <p:ph idx="1" type="subTitle"/>
          </p:nvPr>
        </p:nvSpPr>
        <p:spPr>
          <a:xfrm>
            <a:off x="255425" y="568925"/>
            <a:ext cx="8168700" cy="388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2"/>
                </a:solidFill>
              </a:rPr>
              <a:t>Ejemplos:</a:t>
            </a:r>
            <a:endParaRPr b="1" sz="2400">
              <a:solidFill>
                <a:schemeClr val="lt2"/>
              </a:solidFill>
            </a:endParaRPr>
          </a:p>
          <a:p>
            <a:pPr indent="0" lvl="0" marL="0" rtl="0" algn="l">
              <a:spcBef>
                <a:spcPts val="0"/>
              </a:spcBef>
              <a:spcAft>
                <a:spcPts val="0"/>
              </a:spcAft>
              <a:buNone/>
            </a:pPr>
            <a:r>
              <a:t/>
            </a:r>
            <a:endParaRPr b="1" sz="1800"/>
          </a:p>
          <a:p>
            <a:pPr indent="0" lvl="0" marL="0" rtl="0" algn="l">
              <a:spcBef>
                <a:spcPts val="0"/>
              </a:spcBef>
              <a:spcAft>
                <a:spcPts val="0"/>
              </a:spcAft>
              <a:buNone/>
            </a:pPr>
            <a:r>
              <a:rPr b="1" lang="en" sz="1800"/>
              <a:t>→La artista Björk, innovadora de la música, dice en una entrevista que no comprende cómo alguien puede decir que la música techno no tiene alma, y que culpan a la computadora; “si no tiene alma es porque nadie la puso ahí, no es la culpa de la herramienta”</a:t>
            </a:r>
            <a:endParaRPr b="1" sz="1800"/>
          </a:p>
          <a:p>
            <a:pPr indent="0" lvl="0" marL="0" rtl="0" algn="l">
              <a:spcBef>
                <a:spcPts val="0"/>
              </a:spcBef>
              <a:spcAft>
                <a:spcPts val="0"/>
              </a:spcAft>
              <a:buNone/>
            </a:pPr>
            <a:r>
              <a:t/>
            </a:r>
            <a:endParaRPr b="1" sz="1800"/>
          </a:p>
          <a:p>
            <a:pPr indent="0" lvl="0" marL="0" rtl="0" algn="l">
              <a:spcBef>
                <a:spcPts val="0"/>
              </a:spcBef>
              <a:spcAft>
                <a:spcPts val="0"/>
              </a:spcAft>
              <a:buNone/>
            </a:pPr>
            <a:r>
              <a:rPr lang="en" sz="1700"/>
              <a:t>¿Si el humano pone el alma en la máquina, se enfoca simplemente en el humano? ¿Esto se enfoca en el humano o busca un híbrido desde la máquina? ¿Es perteneciente al antropoceno que la máquina requiera “vida” del humano? ¿Del artista? ¿Cual es el rol del artista en el cyborg? ¿Capitaliza del cyborg? ¿Cual es el rol del artista en el Cthulluceno y el mundo cyborg? ¿CUAL ES LA SIGNIFICANCIA DE QUE LA HERRAMIENTA NO TIENE LA CULPA? (¿le otorga inocencia o le quita autonomía?)</a:t>
            </a:r>
            <a:endParaRPr sz="17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2" name="Shape 1152"/>
        <p:cNvGrpSpPr/>
        <p:nvPr/>
      </p:nvGrpSpPr>
      <p:grpSpPr>
        <a:xfrm>
          <a:off x="0" y="0"/>
          <a:ext cx="0" cy="0"/>
          <a:chOff x="0" y="0"/>
          <a:chExt cx="0" cy="0"/>
        </a:xfrm>
      </p:grpSpPr>
      <p:sp>
        <p:nvSpPr>
          <p:cNvPr id="1153" name="Google Shape;1153;p60"/>
          <p:cNvSpPr txBox="1"/>
          <p:nvPr>
            <p:ph idx="1" type="subTitle"/>
          </p:nvPr>
        </p:nvSpPr>
        <p:spPr>
          <a:xfrm>
            <a:off x="255425" y="568925"/>
            <a:ext cx="8168700" cy="388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2"/>
                </a:solidFill>
              </a:rPr>
              <a:t>Ejemplos:</a:t>
            </a:r>
            <a:endParaRPr b="1" sz="2400">
              <a:solidFill>
                <a:schemeClr val="lt2"/>
              </a:solidFill>
            </a:endParaRPr>
          </a:p>
          <a:p>
            <a:pPr indent="0" lvl="0" marL="0" rtl="0" algn="l">
              <a:spcBef>
                <a:spcPts val="0"/>
              </a:spcBef>
              <a:spcAft>
                <a:spcPts val="0"/>
              </a:spcAft>
              <a:buNone/>
            </a:pPr>
            <a:r>
              <a:t/>
            </a:r>
            <a:endParaRPr b="1" sz="1800"/>
          </a:p>
          <a:p>
            <a:pPr indent="0" lvl="0" marL="0" rtl="0" algn="l">
              <a:spcBef>
                <a:spcPts val="0"/>
              </a:spcBef>
              <a:spcAft>
                <a:spcPts val="0"/>
              </a:spcAft>
              <a:buNone/>
            </a:pPr>
            <a:r>
              <a:rPr b="1" lang="en" sz="1800"/>
              <a:t>BLADE RUNNER: Diferenciación y uso de los “replicantes”</a:t>
            </a:r>
            <a:endParaRPr b="1" sz="1800"/>
          </a:p>
          <a:p>
            <a:pPr indent="0" lvl="0" marL="0" rtl="0" algn="l">
              <a:spcBef>
                <a:spcPts val="0"/>
              </a:spcBef>
              <a:spcAft>
                <a:spcPts val="0"/>
              </a:spcAft>
              <a:buNone/>
            </a:pPr>
            <a:r>
              <a:t/>
            </a:r>
            <a:endParaRPr b="1" sz="1800"/>
          </a:p>
        </p:txBody>
      </p:sp>
      <p:pic>
        <p:nvPicPr>
          <p:cNvPr id="1154" name="Google Shape;1154;p60"/>
          <p:cNvPicPr preferRelativeResize="0"/>
          <p:nvPr/>
        </p:nvPicPr>
        <p:blipFill>
          <a:blip r:embed="rId3">
            <a:alphaModFix/>
          </a:blip>
          <a:stretch>
            <a:fillRect/>
          </a:stretch>
        </p:blipFill>
        <p:spPr>
          <a:xfrm>
            <a:off x="1964825" y="1706125"/>
            <a:ext cx="4891899" cy="27517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8" name="Shape 1158"/>
        <p:cNvGrpSpPr/>
        <p:nvPr/>
      </p:nvGrpSpPr>
      <p:grpSpPr>
        <a:xfrm>
          <a:off x="0" y="0"/>
          <a:ext cx="0" cy="0"/>
          <a:chOff x="0" y="0"/>
          <a:chExt cx="0" cy="0"/>
        </a:xfrm>
      </p:grpSpPr>
      <p:sp>
        <p:nvSpPr>
          <p:cNvPr id="1159" name="Google Shape;1159;p61"/>
          <p:cNvSpPr txBox="1"/>
          <p:nvPr>
            <p:ph type="title"/>
          </p:nvPr>
        </p:nvSpPr>
        <p:spPr>
          <a:xfrm>
            <a:off x="4508372" y="742125"/>
            <a:ext cx="3362700" cy="12027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t>Gracias</a:t>
            </a:r>
            <a:endParaRPr/>
          </a:p>
        </p:txBody>
      </p:sp>
      <p:grpSp>
        <p:nvGrpSpPr>
          <p:cNvPr id="1160" name="Google Shape;1160;p61"/>
          <p:cNvGrpSpPr/>
          <p:nvPr/>
        </p:nvGrpSpPr>
        <p:grpSpPr>
          <a:xfrm>
            <a:off x="3864076" y="238446"/>
            <a:ext cx="796717" cy="506269"/>
            <a:chOff x="3864076" y="238446"/>
            <a:chExt cx="796717" cy="506269"/>
          </a:xfrm>
        </p:grpSpPr>
        <p:sp>
          <p:nvSpPr>
            <p:cNvPr id="1161" name="Google Shape;1161;p61"/>
            <p:cNvSpPr/>
            <p:nvPr/>
          </p:nvSpPr>
          <p:spPr>
            <a:xfrm>
              <a:off x="3864076" y="652956"/>
              <a:ext cx="91757" cy="91758"/>
            </a:xfrm>
            <a:custGeom>
              <a:rect b="b" l="l" r="r" t="t"/>
              <a:pathLst>
                <a:path extrusionOk="0" h="574" w="574">
                  <a:moveTo>
                    <a:pt x="289" y="121"/>
                  </a:moveTo>
                  <a:cubicBezTo>
                    <a:pt x="378" y="121"/>
                    <a:pt x="452" y="195"/>
                    <a:pt x="452" y="289"/>
                  </a:cubicBezTo>
                  <a:cubicBezTo>
                    <a:pt x="452" y="379"/>
                    <a:pt x="378" y="453"/>
                    <a:pt x="289" y="453"/>
                  </a:cubicBezTo>
                  <a:cubicBezTo>
                    <a:pt x="195" y="453"/>
                    <a:pt x="121" y="379"/>
                    <a:pt x="121" y="289"/>
                  </a:cubicBezTo>
                  <a:cubicBezTo>
                    <a:pt x="121" y="195"/>
                    <a:pt x="195" y="121"/>
                    <a:pt x="289" y="121"/>
                  </a:cubicBezTo>
                  <a:close/>
                  <a:moveTo>
                    <a:pt x="289" y="0"/>
                  </a:moveTo>
                  <a:cubicBezTo>
                    <a:pt x="129" y="0"/>
                    <a:pt x="0" y="129"/>
                    <a:pt x="0" y="289"/>
                  </a:cubicBezTo>
                  <a:cubicBezTo>
                    <a:pt x="0" y="445"/>
                    <a:pt x="129" y="574"/>
                    <a:pt x="289" y="574"/>
                  </a:cubicBezTo>
                  <a:cubicBezTo>
                    <a:pt x="445" y="574"/>
                    <a:pt x="573" y="445"/>
                    <a:pt x="573" y="289"/>
                  </a:cubicBezTo>
                  <a:cubicBezTo>
                    <a:pt x="573" y="129"/>
                    <a:pt x="445" y="0"/>
                    <a:pt x="28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61"/>
            <p:cNvSpPr/>
            <p:nvPr/>
          </p:nvSpPr>
          <p:spPr>
            <a:xfrm>
              <a:off x="4079081" y="238446"/>
              <a:ext cx="19502" cy="427139"/>
            </a:xfrm>
            <a:custGeom>
              <a:rect b="b" l="l" r="r" t="t"/>
              <a:pathLst>
                <a:path extrusionOk="0" h="2672" w="122">
                  <a:moveTo>
                    <a:pt x="0" y="0"/>
                  </a:moveTo>
                  <a:lnTo>
                    <a:pt x="0" y="2671"/>
                  </a:lnTo>
                  <a:lnTo>
                    <a:pt x="121" y="2671"/>
                  </a:lnTo>
                  <a:lnTo>
                    <a:pt x="12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61"/>
            <p:cNvSpPr/>
            <p:nvPr/>
          </p:nvSpPr>
          <p:spPr>
            <a:xfrm>
              <a:off x="4042954" y="652956"/>
              <a:ext cx="91757" cy="91758"/>
            </a:xfrm>
            <a:custGeom>
              <a:rect b="b" l="l" r="r" t="t"/>
              <a:pathLst>
                <a:path extrusionOk="0" h="574" w="574">
                  <a:moveTo>
                    <a:pt x="289" y="121"/>
                  </a:moveTo>
                  <a:cubicBezTo>
                    <a:pt x="379" y="121"/>
                    <a:pt x="453" y="195"/>
                    <a:pt x="453" y="289"/>
                  </a:cubicBezTo>
                  <a:cubicBezTo>
                    <a:pt x="453" y="379"/>
                    <a:pt x="379" y="453"/>
                    <a:pt x="289" y="453"/>
                  </a:cubicBezTo>
                  <a:cubicBezTo>
                    <a:pt x="195" y="453"/>
                    <a:pt x="121" y="379"/>
                    <a:pt x="121" y="289"/>
                  </a:cubicBezTo>
                  <a:cubicBezTo>
                    <a:pt x="121" y="195"/>
                    <a:pt x="195" y="121"/>
                    <a:pt x="289" y="121"/>
                  </a:cubicBezTo>
                  <a:close/>
                  <a:moveTo>
                    <a:pt x="289" y="0"/>
                  </a:moveTo>
                  <a:cubicBezTo>
                    <a:pt x="129" y="0"/>
                    <a:pt x="0" y="129"/>
                    <a:pt x="0" y="289"/>
                  </a:cubicBezTo>
                  <a:cubicBezTo>
                    <a:pt x="0" y="445"/>
                    <a:pt x="129" y="574"/>
                    <a:pt x="289" y="574"/>
                  </a:cubicBezTo>
                  <a:cubicBezTo>
                    <a:pt x="445" y="574"/>
                    <a:pt x="573" y="445"/>
                    <a:pt x="573" y="289"/>
                  </a:cubicBezTo>
                  <a:cubicBezTo>
                    <a:pt x="573" y="129"/>
                    <a:pt x="445" y="0"/>
                    <a:pt x="28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61"/>
            <p:cNvSpPr/>
            <p:nvPr/>
          </p:nvSpPr>
          <p:spPr>
            <a:xfrm>
              <a:off x="4254282" y="238446"/>
              <a:ext cx="19502" cy="427139"/>
            </a:xfrm>
            <a:custGeom>
              <a:rect b="b" l="l" r="r" t="t"/>
              <a:pathLst>
                <a:path extrusionOk="0" h="2672" w="122">
                  <a:moveTo>
                    <a:pt x="0" y="0"/>
                  </a:moveTo>
                  <a:lnTo>
                    <a:pt x="0" y="2671"/>
                  </a:lnTo>
                  <a:lnTo>
                    <a:pt x="121" y="2671"/>
                  </a:lnTo>
                  <a:lnTo>
                    <a:pt x="12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61"/>
            <p:cNvSpPr/>
            <p:nvPr/>
          </p:nvSpPr>
          <p:spPr>
            <a:xfrm>
              <a:off x="4218634" y="652956"/>
              <a:ext cx="91917" cy="91758"/>
            </a:xfrm>
            <a:custGeom>
              <a:rect b="b" l="l" r="r" t="t"/>
              <a:pathLst>
                <a:path extrusionOk="0" h="574" w="575">
                  <a:moveTo>
                    <a:pt x="286" y="121"/>
                  </a:moveTo>
                  <a:cubicBezTo>
                    <a:pt x="379" y="121"/>
                    <a:pt x="453" y="195"/>
                    <a:pt x="453" y="289"/>
                  </a:cubicBezTo>
                  <a:cubicBezTo>
                    <a:pt x="453" y="379"/>
                    <a:pt x="379" y="453"/>
                    <a:pt x="286" y="453"/>
                  </a:cubicBezTo>
                  <a:cubicBezTo>
                    <a:pt x="196" y="453"/>
                    <a:pt x="122" y="379"/>
                    <a:pt x="122" y="289"/>
                  </a:cubicBezTo>
                  <a:cubicBezTo>
                    <a:pt x="122" y="195"/>
                    <a:pt x="196" y="121"/>
                    <a:pt x="286" y="121"/>
                  </a:cubicBezTo>
                  <a:close/>
                  <a:moveTo>
                    <a:pt x="286" y="0"/>
                  </a:moveTo>
                  <a:cubicBezTo>
                    <a:pt x="130" y="0"/>
                    <a:pt x="1" y="129"/>
                    <a:pt x="1" y="289"/>
                  </a:cubicBezTo>
                  <a:cubicBezTo>
                    <a:pt x="1" y="445"/>
                    <a:pt x="130" y="574"/>
                    <a:pt x="286" y="574"/>
                  </a:cubicBezTo>
                  <a:cubicBezTo>
                    <a:pt x="445" y="574"/>
                    <a:pt x="574" y="445"/>
                    <a:pt x="574" y="289"/>
                  </a:cubicBezTo>
                  <a:cubicBezTo>
                    <a:pt x="574" y="129"/>
                    <a:pt x="445" y="0"/>
                    <a:pt x="28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61"/>
            <p:cNvSpPr/>
            <p:nvPr/>
          </p:nvSpPr>
          <p:spPr>
            <a:xfrm>
              <a:off x="4429323" y="238446"/>
              <a:ext cx="20142" cy="427139"/>
            </a:xfrm>
            <a:custGeom>
              <a:rect b="b" l="l" r="r" t="t"/>
              <a:pathLst>
                <a:path extrusionOk="0" h="2672" w="126">
                  <a:moveTo>
                    <a:pt x="1" y="0"/>
                  </a:moveTo>
                  <a:lnTo>
                    <a:pt x="1" y="2671"/>
                  </a:lnTo>
                  <a:lnTo>
                    <a:pt x="126" y="2671"/>
                  </a:lnTo>
                  <a:lnTo>
                    <a:pt x="12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61"/>
            <p:cNvSpPr/>
            <p:nvPr/>
          </p:nvSpPr>
          <p:spPr>
            <a:xfrm>
              <a:off x="4394475" y="652956"/>
              <a:ext cx="91757" cy="91758"/>
            </a:xfrm>
            <a:custGeom>
              <a:rect b="b" l="l" r="r" t="t"/>
              <a:pathLst>
                <a:path extrusionOk="0" h="574" w="574">
                  <a:moveTo>
                    <a:pt x="285" y="121"/>
                  </a:moveTo>
                  <a:cubicBezTo>
                    <a:pt x="375" y="121"/>
                    <a:pt x="449" y="195"/>
                    <a:pt x="449" y="289"/>
                  </a:cubicBezTo>
                  <a:cubicBezTo>
                    <a:pt x="449" y="379"/>
                    <a:pt x="375" y="453"/>
                    <a:pt x="285" y="453"/>
                  </a:cubicBezTo>
                  <a:cubicBezTo>
                    <a:pt x="196" y="453"/>
                    <a:pt x="122" y="379"/>
                    <a:pt x="122" y="289"/>
                  </a:cubicBezTo>
                  <a:cubicBezTo>
                    <a:pt x="122" y="195"/>
                    <a:pt x="196" y="121"/>
                    <a:pt x="285" y="121"/>
                  </a:cubicBezTo>
                  <a:close/>
                  <a:moveTo>
                    <a:pt x="285" y="0"/>
                  </a:moveTo>
                  <a:cubicBezTo>
                    <a:pt x="129" y="0"/>
                    <a:pt x="1" y="129"/>
                    <a:pt x="1" y="289"/>
                  </a:cubicBezTo>
                  <a:cubicBezTo>
                    <a:pt x="1" y="445"/>
                    <a:pt x="129" y="574"/>
                    <a:pt x="285" y="574"/>
                  </a:cubicBezTo>
                  <a:cubicBezTo>
                    <a:pt x="445" y="574"/>
                    <a:pt x="574" y="445"/>
                    <a:pt x="574" y="289"/>
                  </a:cubicBezTo>
                  <a:cubicBezTo>
                    <a:pt x="574" y="129"/>
                    <a:pt x="445" y="0"/>
                    <a:pt x="28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61"/>
            <p:cNvSpPr/>
            <p:nvPr/>
          </p:nvSpPr>
          <p:spPr>
            <a:xfrm>
              <a:off x="3903240" y="238446"/>
              <a:ext cx="19502" cy="424582"/>
            </a:xfrm>
            <a:custGeom>
              <a:rect b="b" l="l" r="r" t="t"/>
              <a:pathLst>
                <a:path extrusionOk="0" h="2656" w="122">
                  <a:moveTo>
                    <a:pt x="1" y="0"/>
                  </a:moveTo>
                  <a:lnTo>
                    <a:pt x="1" y="2656"/>
                  </a:lnTo>
                  <a:lnTo>
                    <a:pt x="122" y="2656"/>
                  </a:lnTo>
                  <a:lnTo>
                    <a:pt x="12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61"/>
            <p:cNvSpPr/>
            <p:nvPr/>
          </p:nvSpPr>
          <p:spPr>
            <a:xfrm>
              <a:off x="4605164" y="238446"/>
              <a:ext cx="19502" cy="427139"/>
            </a:xfrm>
            <a:custGeom>
              <a:rect b="b" l="l" r="r" t="t"/>
              <a:pathLst>
                <a:path extrusionOk="0" h="2672" w="122">
                  <a:moveTo>
                    <a:pt x="1" y="0"/>
                  </a:moveTo>
                  <a:lnTo>
                    <a:pt x="1" y="2671"/>
                  </a:lnTo>
                  <a:lnTo>
                    <a:pt x="122" y="2671"/>
                  </a:lnTo>
                  <a:lnTo>
                    <a:pt x="12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61"/>
            <p:cNvSpPr/>
            <p:nvPr/>
          </p:nvSpPr>
          <p:spPr>
            <a:xfrm>
              <a:off x="4569036" y="652956"/>
              <a:ext cx="91757" cy="91758"/>
            </a:xfrm>
            <a:custGeom>
              <a:rect b="b" l="l" r="r" t="t"/>
              <a:pathLst>
                <a:path extrusionOk="0" h="574" w="574">
                  <a:moveTo>
                    <a:pt x="285" y="121"/>
                  </a:moveTo>
                  <a:cubicBezTo>
                    <a:pt x="379" y="121"/>
                    <a:pt x="453" y="195"/>
                    <a:pt x="453" y="289"/>
                  </a:cubicBezTo>
                  <a:cubicBezTo>
                    <a:pt x="453" y="379"/>
                    <a:pt x="379" y="453"/>
                    <a:pt x="285" y="453"/>
                  </a:cubicBezTo>
                  <a:cubicBezTo>
                    <a:pt x="195" y="453"/>
                    <a:pt x="121" y="379"/>
                    <a:pt x="121" y="289"/>
                  </a:cubicBezTo>
                  <a:cubicBezTo>
                    <a:pt x="121" y="195"/>
                    <a:pt x="195" y="121"/>
                    <a:pt x="285" y="121"/>
                  </a:cubicBezTo>
                  <a:close/>
                  <a:moveTo>
                    <a:pt x="285" y="0"/>
                  </a:moveTo>
                  <a:cubicBezTo>
                    <a:pt x="129" y="0"/>
                    <a:pt x="0" y="129"/>
                    <a:pt x="0" y="289"/>
                  </a:cubicBezTo>
                  <a:cubicBezTo>
                    <a:pt x="0" y="445"/>
                    <a:pt x="129" y="574"/>
                    <a:pt x="285" y="574"/>
                  </a:cubicBezTo>
                  <a:cubicBezTo>
                    <a:pt x="445" y="574"/>
                    <a:pt x="574" y="445"/>
                    <a:pt x="574" y="289"/>
                  </a:cubicBezTo>
                  <a:cubicBezTo>
                    <a:pt x="574" y="129"/>
                    <a:pt x="445" y="0"/>
                    <a:pt x="28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71" name="Google Shape;1171;p61"/>
          <p:cNvGrpSpPr/>
          <p:nvPr/>
        </p:nvGrpSpPr>
        <p:grpSpPr>
          <a:xfrm>
            <a:off x="460093" y="2075197"/>
            <a:ext cx="506269" cy="796877"/>
            <a:chOff x="-2134757" y="1014559"/>
            <a:chExt cx="506269" cy="796877"/>
          </a:xfrm>
        </p:grpSpPr>
        <p:sp>
          <p:nvSpPr>
            <p:cNvPr id="1172" name="Google Shape;1172;p61"/>
            <p:cNvSpPr/>
            <p:nvPr/>
          </p:nvSpPr>
          <p:spPr>
            <a:xfrm rot="5400000">
              <a:off x="-1720646" y="1719279"/>
              <a:ext cx="92556" cy="91758"/>
            </a:xfrm>
            <a:custGeom>
              <a:rect b="b" l="l" r="r" t="t"/>
              <a:pathLst>
                <a:path extrusionOk="0" h="574" w="579">
                  <a:moveTo>
                    <a:pt x="290" y="121"/>
                  </a:moveTo>
                  <a:cubicBezTo>
                    <a:pt x="379" y="121"/>
                    <a:pt x="453" y="196"/>
                    <a:pt x="453" y="289"/>
                  </a:cubicBezTo>
                  <a:cubicBezTo>
                    <a:pt x="453" y="379"/>
                    <a:pt x="379" y="453"/>
                    <a:pt x="290" y="453"/>
                  </a:cubicBezTo>
                  <a:cubicBezTo>
                    <a:pt x="200" y="453"/>
                    <a:pt x="126" y="379"/>
                    <a:pt x="126" y="289"/>
                  </a:cubicBezTo>
                  <a:cubicBezTo>
                    <a:pt x="126" y="196"/>
                    <a:pt x="200" y="121"/>
                    <a:pt x="290" y="121"/>
                  </a:cubicBezTo>
                  <a:close/>
                  <a:moveTo>
                    <a:pt x="290" y="1"/>
                  </a:moveTo>
                  <a:cubicBezTo>
                    <a:pt x="130" y="1"/>
                    <a:pt x="1" y="129"/>
                    <a:pt x="1" y="289"/>
                  </a:cubicBezTo>
                  <a:cubicBezTo>
                    <a:pt x="1" y="445"/>
                    <a:pt x="130" y="574"/>
                    <a:pt x="290" y="574"/>
                  </a:cubicBezTo>
                  <a:cubicBezTo>
                    <a:pt x="449" y="574"/>
                    <a:pt x="578" y="445"/>
                    <a:pt x="578" y="289"/>
                  </a:cubicBezTo>
                  <a:cubicBezTo>
                    <a:pt x="578" y="129"/>
                    <a:pt x="449" y="1"/>
                    <a:pt x="29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61"/>
            <p:cNvSpPr/>
            <p:nvPr/>
          </p:nvSpPr>
          <p:spPr>
            <a:xfrm rot="5400000">
              <a:off x="-1931258" y="1372631"/>
              <a:ext cx="20142" cy="427139"/>
            </a:xfrm>
            <a:custGeom>
              <a:rect b="b" l="l" r="r" t="t"/>
              <a:pathLst>
                <a:path extrusionOk="0" h="2672" w="126">
                  <a:moveTo>
                    <a:pt x="1" y="1"/>
                  </a:moveTo>
                  <a:lnTo>
                    <a:pt x="1" y="2672"/>
                  </a:lnTo>
                  <a:lnTo>
                    <a:pt x="126" y="2672"/>
                  </a:lnTo>
                  <a:lnTo>
                    <a:pt x="12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61"/>
            <p:cNvSpPr/>
            <p:nvPr/>
          </p:nvSpPr>
          <p:spPr>
            <a:xfrm rot="5400000">
              <a:off x="-1720566" y="1540321"/>
              <a:ext cx="92396" cy="91758"/>
            </a:xfrm>
            <a:custGeom>
              <a:rect b="b" l="l" r="r" t="t"/>
              <a:pathLst>
                <a:path extrusionOk="0" h="574" w="578">
                  <a:moveTo>
                    <a:pt x="289" y="121"/>
                  </a:moveTo>
                  <a:cubicBezTo>
                    <a:pt x="379" y="121"/>
                    <a:pt x="453" y="196"/>
                    <a:pt x="453" y="289"/>
                  </a:cubicBezTo>
                  <a:cubicBezTo>
                    <a:pt x="453" y="379"/>
                    <a:pt x="379" y="453"/>
                    <a:pt x="289" y="453"/>
                  </a:cubicBezTo>
                  <a:cubicBezTo>
                    <a:pt x="200" y="453"/>
                    <a:pt x="126" y="379"/>
                    <a:pt x="126" y="289"/>
                  </a:cubicBezTo>
                  <a:cubicBezTo>
                    <a:pt x="126" y="196"/>
                    <a:pt x="200" y="121"/>
                    <a:pt x="289" y="121"/>
                  </a:cubicBezTo>
                  <a:close/>
                  <a:moveTo>
                    <a:pt x="289" y="1"/>
                  </a:moveTo>
                  <a:cubicBezTo>
                    <a:pt x="129" y="1"/>
                    <a:pt x="1" y="129"/>
                    <a:pt x="1" y="289"/>
                  </a:cubicBezTo>
                  <a:cubicBezTo>
                    <a:pt x="1" y="445"/>
                    <a:pt x="129" y="574"/>
                    <a:pt x="289" y="574"/>
                  </a:cubicBezTo>
                  <a:cubicBezTo>
                    <a:pt x="449" y="574"/>
                    <a:pt x="578" y="445"/>
                    <a:pt x="578" y="289"/>
                  </a:cubicBezTo>
                  <a:cubicBezTo>
                    <a:pt x="578" y="129"/>
                    <a:pt x="449" y="1"/>
                    <a:pt x="28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61"/>
            <p:cNvSpPr/>
            <p:nvPr/>
          </p:nvSpPr>
          <p:spPr>
            <a:xfrm rot="5400000">
              <a:off x="-1930939" y="1197270"/>
              <a:ext cx="19502" cy="427139"/>
            </a:xfrm>
            <a:custGeom>
              <a:rect b="b" l="l" r="r" t="t"/>
              <a:pathLst>
                <a:path extrusionOk="0" h="2672" w="122">
                  <a:moveTo>
                    <a:pt x="0" y="1"/>
                  </a:moveTo>
                  <a:lnTo>
                    <a:pt x="0" y="2672"/>
                  </a:lnTo>
                  <a:lnTo>
                    <a:pt x="121" y="2672"/>
                  </a:lnTo>
                  <a:lnTo>
                    <a:pt x="12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61"/>
            <p:cNvSpPr/>
            <p:nvPr/>
          </p:nvSpPr>
          <p:spPr>
            <a:xfrm rot="5400000">
              <a:off x="-1720326" y="1364881"/>
              <a:ext cx="91917" cy="91758"/>
            </a:xfrm>
            <a:custGeom>
              <a:rect b="b" l="l" r="r" t="t"/>
              <a:pathLst>
                <a:path extrusionOk="0" h="574" w="575">
                  <a:moveTo>
                    <a:pt x="286" y="121"/>
                  </a:moveTo>
                  <a:cubicBezTo>
                    <a:pt x="379" y="121"/>
                    <a:pt x="453" y="196"/>
                    <a:pt x="453" y="289"/>
                  </a:cubicBezTo>
                  <a:cubicBezTo>
                    <a:pt x="453" y="379"/>
                    <a:pt x="379" y="453"/>
                    <a:pt x="286" y="453"/>
                  </a:cubicBezTo>
                  <a:cubicBezTo>
                    <a:pt x="196" y="453"/>
                    <a:pt x="122" y="379"/>
                    <a:pt x="122" y="289"/>
                  </a:cubicBezTo>
                  <a:cubicBezTo>
                    <a:pt x="122" y="196"/>
                    <a:pt x="196" y="121"/>
                    <a:pt x="286" y="121"/>
                  </a:cubicBezTo>
                  <a:close/>
                  <a:moveTo>
                    <a:pt x="286" y="1"/>
                  </a:moveTo>
                  <a:cubicBezTo>
                    <a:pt x="130" y="1"/>
                    <a:pt x="1" y="129"/>
                    <a:pt x="1" y="289"/>
                  </a:cubicBezTo>
                  <a:cubicBezTo>
                    <a:pt x="1" y="445"/>
                    <a:pt x="130" y="574"/>
                    <a:pt x="286" y="574"/>
                  </a:cubicBezTo>
                  <a:cubicBezTo>
                    <a:pt x="446" y="574"/>
                    <a:pt x="574" y="445"/>
                    <a:pt x="574" y="289"/>
                  </a:cubicBezTo>
                  <a:cubicBezTo>
                    <a:pt x="574" y="129"/>
                    <a:pt x="446" y="1"/>
                    <a:pt x="28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61"/>
            <p:cNvSpPr/>
            <p:nvPr/>
          </p:nvSpPr>
          <p:spPr>
            <a:xfrm rot="5400000">
              <a:off x="-1930939" y="1022069"/>
              <a:ext cx="19502" cy="427139"/>
            </a:xfrm>
            <a:custGeom>
              <a:rect b="b" l="l" r="r" t="t"/>
              <a:pathLst>
                <a:path extrusionOk="0" h="2672" w="122">
                  <a:moveTo>
                    <a:pt x="0" y="1"/>
                  </a:moveTo>
                  <a:lnTo>
                    <a:pt x="0" y="2672"/>
                  </a:lnTo>
                  <a:lnTo>
                    <a:pt x="121" y="2672"/>
                  </a:lnTo>
                  <a:lnTo>
                    <a:pt x="12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61"/>
            <p:cNvSpPr/>
            <p:nvPr/>
          </p:nvSpPr>
          <p:spPr>
            <a:xfrm rot="5400000">
              <a:off x="-1720246" y="1189120"/>
              <a:ext cx="91757" cy="91758"/>
            </a:xfrm>
            <a:custGeom>
              <a:rect b="b" l="l" r="r" t="t"/>
              <a:pathLst>
                <a:path extrusionOk="0" h="574" w="574">
                  <a:moveTo>
                    <a:pt x="285" y="121"/>
                  </a:moveTo>
                  <a:cubicBezTo>
                    <a:pt x="379" y="121"/>
                    <a:pt x="453" y="196"/>
                    <a:pt x="453" y="289"/>
                  </a:cubicBezTo>
                  <a:cubicBezTo>
                    <a:pt x="453" y="379"/>
                    <a:pt x="379" y="453"/>
                    <a:pt x="285" y="453"/>
                  </a:cubicBezTo>
                  <a:cubicBezTo>
                    <a:pt x="195" y="453"/>
                    <a:pt x="121" y="379"/>
                    <a:pt x="121" y="289"/>
                  </a:cubicBezTo>
                  <a:cubicBezTo>
                    <a:pt x="121" y="196"/>
                    <a:pt x="195" y="121"/>
                    <a:pt x="285" y="121"/>
                  </a:cubicBezTo>
                  <a:close/>
                  <a:moveTo>
                    <a:pt x="285" y="1"/>
                  </a:moveTo>
                  <a:cubicBezTo>
                    <a:pt x="129" y="1"/>
                    <a:pt x="0" y="129"/>
                    <a:pt x="0" y="289"/>
                  </a:cubicBezTo>
                  <a:cubicBezTo>
                    <a:pt x="0" y="445"/>
                    <a:pt x="129" y="574"/>
                    <a:pt x="285" y="574"/>
                  </a:cubicBezTo>
                  <a:cubicBezTo>
                    <a:pt x="445" y="574"/>
                    <a:pt x="574" y="445"/>
                    <a:pt x="574" y="289"/>
                  </a:cubicBezTo>
                  <a:cubicBezTo>
                    <a:pt x="574" y="129"/>
                    <a:pt x="445" y="1"/>
                    <a:pt x="2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61"/>
            <p:cNvSpPr/>
            <p:nvPr/>
          </p:nvSpPr>
          <p:spPr>
            <a:xfrm rot="5400000">
              <a:off x="-1932537" y="1549750"/>
              <a:ext cx="19502" cy="423942"/>
            </a:xfrm>
            <a:custGeom>
              <a:rect b="b" l="l" r="r" t="t"/>
              <a:pathLst>
                <a:path extrusionOk="0" h="2652" w="122">
                  <a:moveTo>
                    <a:pt x="1" y="0"/>
                  </a:moveTo>
                  <a:lnTo>
                    <a:pt x="1" y="2652"/>
                  </a:lnTo>
                  <a:lnTo>
                    <a:pt x="122" y="2652"/>
                  </a:lnTo>
                  <a:lnTo>
                    <a:pt x="122"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61"/>
            <p:cNvSpPr/>
            <p:nvPr/>
          </p:nvSpPr>
          <p:spPr>
            <a:xfrm rot="5400000">
              <a:off x="-1930939" y="846868"/>
              <a:ext cx="19502" cy="427139"/>
            </a:xfrm>
            <a:custGeom>
              <a:rect b="b" l="l" r="r" t="t"/>
              <a:pathLst>
                <a:path extrusionOk="0" h="2672" w="122">
                  <a:moveTo>
                    <a:pt x="1" y="1"/>
                  </a:moveTo>
                  <a:lnTo>
                    <a:pt x="1" y="2672"/>
                  </a:lnTo>
                  <a:lnTo>
                    <a:pt x="121" y="2672"/>
                  </a:lnTo>
                  <a:lnTo>
                    <a:pt x="12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61"/>
            <p:cNvSpPr/>
            <p:nvPr/>
          </p:nvSpPr>
          <p:spPr>
            <a:xfrm rot="5400000">
              <a:off x="-1720246" y="1014558"/>
              <a:ext cx="91757" cy="91758"/>
            </a:xfrm>
            <a:custGeom>
              <a:rect b="b" l="l" r="r" t="t"/>
              <a:pathLst>
                <a:path extrusionOk="0" h="574" w="574">
                  <a:moveTo>
                    <a:pt x="285" y="121"/>
                  </a:moveTo>
                  <a:cubicBezTo>
                    <a:pt x="379" y="121"/>
                    <a:pt x="453" y="196"/>
                    <a:pt x="453" y="289"/>
                  </a:cubicBezTo>
                  <a:cubicBezTo>
                    <a:pt x="453" y="379"/>
                    <a:pt x="379" y="453"/>
                    <a:pt x="285" y="453"/>
                  </a:cubicBezTo>
                  <a:cubicBezTo>
                    <a:pt x="195" y="453"/>
                    <a:pt x="121" y="379"/>
                    <a:pt x="121" y="289"/>
                  </a:cubicBezTo>
                  <a:cubicBezTo>
                    <a:pt x="121" y="196"/>
                    <a:pt x="195" y="121"/>
                    <a:pt x="285" y="121"/>
                  </a:cubicBezTo>
                  <a:close/>
                  <a:moveTo>
                    <a:pt x="285" y="1"/>
                  </a:moveTo>
                  <a:cubicBezTo>
                    <a:pt x="129" y="1"/>
                    <a:pt x="0" y="129"/>
                    <a:pt x="0" y="289"/>
                  </a:cubicBezTo>
                  <a:cubicBezTo>
                    <a:pt x="0" y="445"/>
                    <a:pt x="129" y="574"/>
                    <a:pt x="285" y="574"/>
                  </a:cubicBezTo>
                  <a:cubicBezTo>
                    <a:pt x="445" y="574"/>
                    <a:pt x="574" y="445"/>
                    <a:pt x="574" y="289"/>
                  </a:cubicBezTo>
                  <a:cubicBezTo>
                    <a:pt x="574" y="129"/>
                    <a:pt x="445" y="1"/>
                    <a:pt x="28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182" name="Google Shape;1182;p61"/>
          <p:cNvCxnSpPr/>
          <p:nvPr/>
        </p:nvCxnSpPr>
        <p:spPr>
          <a:xfrm>
            <a:off x="4713225" y="2009600"/>
            <a:ext cx="4234500" cy="0"/>
          </a:xfrm>
          <a:prstGeom prst="straightConnector1">
            <a:avLst/>
          </a:prstGeom>
          <a:noFill/>
          <a:ln cap="flat" cmpd="sng" w="19050">
            <a:solidFill>
              <a:schemeClr val="lt2"/>
            </a:solidFill>
            <a:prstDash val="solid"/>
            <a:round/>
            <a:headEnd len="med" w="med" type="none"/>
            <a:tailEnd len="med" w="med" type="oval"/>
          </a:ln>
        </p:spPr>
      </p:cxnSp>
      <p:sp>
        <p:nvSpPr>
          <p:cNvPr id="1183" name="Google Shape;1183;p61"/>
          <p:cNvSpPr/>
          <p:nvPr/>
        </p:nvSpPr>
        <p:spPr>
          <a:xfrm>
            <a:off x="1329850" y="4055381"/>
            <a:ext cx="607500" cy="437100"/>
          </a:xfrm>
          <a:prstGeom prst="rect">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61"/>
          <p:cNvSpPr/>
          <p:nvPr/>
        </p:nvSpPr>
        <p:spPr>
          <a:xfrm>
            <a:off x="2007812" y="4055380"/>
            <a:ext cx="607500" cy="437100"/>
          </a:xfrm>
          <a:prstGeom prst="rect">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61"/>
          <p:cNvSpPr/>
          <p:nvPr/>
        </p:nvSpPr>
        <p:spPr>
          <a:xfrm>
            <a:off x="2685774" y="4055305"/>
            <a:ext cx="607500" cy="437100"/>
          </a:xfrm>
          <a:prstGeom prst="rect">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61"/>
          <p:cNvSpPr/>
          <p:nvPr/>
        </p:nvSpPr>
        <p:spPr>
          <a:xfrm>
            <a:off x="3363735" y="4055049"/>
            <a:ext cx="607500" cy="437100"/>
          </a:xfrm>
          <a:prstGeom prst="rect">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61"/>
          <p:cNvSpPr/>
          <p:nvPr/>
        </p:nvSpPr>
        <p:spPr>
          <a:xfrm>
            <a:off x="1494424" y="4134474"/>
            <a:ext cx="278505" cy="278785"/>
          </a:xfrm>
          <a:custGeom>
            <a:rect b="b" l="l" r="r" t="t"/>
            <a:pathLst>
              <a:path extrusionOk="0" h="10872" w="1086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88" name="Google Shape;1188;p61"/>
          <p:cNvGrpSpPr/>
          <p:nvPr/>
        </p:nvGrpSpPr>
        <p:grpSpPr>
          <a:xfrm>
            <a:off x="2171924" y="4142885"/>
            <a:ext cx="278783" cy="278475"/>
            <a:chOff x="3303268" y="3817349"/>
            <a:chExt cx="346056" cy="345674"/>
          </a:xfrm>
        </p:grpSpPr>
        <p:sp>
          <p:nvSpPr>
            <p:cNvPr id="1189" name="Google Shape;1189;p61"/>
            <p:cNvSpPr/>
            <p:nvPr/>
          </p:nvSpPr>
          <p:spPr>
            <a:xfrm>
              <a:off x="3303268" y="3817349"/>
              <a:ext cx="346056" cy="345674"/>
            </a:xfrm>
            <a:custGeom>
              <a:rect b="b" l="l" r="r" t="t"/>
              <a:pathLst>
                <a:path extrusionOk="0" h="10860" w="10872">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61"/>
            <p:cNvSpPr/>
            <p:nvPr/>
          </p:nvSpPr>
          <p:spPr>
            <a:xfrm>
              <a:off x="3368074" y="3882537"/>
              <a:ext cx="215298" cy="215298"/>
            </a:xfrm>
            <a:custGeom>
              <a:rect b="b" l="l" r="r" t="t"/>
              <a:pathLst>
                <a:path extrusionOk="0" h="6764" w="6764">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61"/>
            <p:cNvSpPr/>
            <p:nvPr/>
          </p:nvSpPr>
          <p:spPr>
            <a:xfrm>
              <a:off x="3418143" y="3933656"/>
              <a:ext cx="114811" cy="112742"/>
            </a:xfrm>
            <a:custGeom>
              <a:rect b="b" l="l" r="r" t="t"/>
              <a:pathLst>
                <a:path extrusionOk="0" h="3542" w="3607">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61"/>
            <p:cNvSpPr/>
            <p:nvPr/>
          </p:nvSpPr>
          <p:spPr>
            <a:xfrm>
              <a:off x="3519298" y="3910197"/>
              <a:ext cx="29570" cy="29220"/>
            </a:xfrm>
            <a:custGeom>
              <a:rect b="b" l="l" r="r" t="t"/>
              <a:pathLst>
                <a:path extrusionOk="0" h="918" w="929">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93" name="Google Shape;1193;p61"/>
          <p:cNvGrpSpPr/>
          <p:nvPr/>
        </p:nvGrpSpPr>
        <p:grpSpPr>
          <a:xfrm>
            <a:off x="2849843" y="4134332"/>
            <a:ext cx="278783" cy="278475"/>
            <a:chOff x="3752358" y="3817349"/>
            <a:chExt cx="346056" cy="345674"/>
          </a:xfrm>
        </p:grpSpPr>
        <p:sp>
          <p:nvSpPr>
            <p:cNvPr id="1194" name="Google Shape;1194;p61"/>
            <p:cNvSpPr/>
            <p:nvPr/>
          </p:nvSpPr>
          <p:spPr>
            <a:xfrm>
              <a:off x="3752358" y="3817349"/>
              <a:ext cx="346056" cy="345674"/>
            </a:xfrm>
            <a:custGeom>
              <a:rect b="b" l="l" r="r" t="t"/>
              <a:pathLst>
                <a:path extrusionOk="0" h="10860" w="10872">
                  <a:moveTo>
                    <a:pt x="5430" y="334"/>
                  </a:moveTo>
                  <a:cubicBezTo>
                    <a:pt x="8252" y="334"/>
                    <a:pt x="10526" y="2608"/>
                    <a:pt x="10526" y="5430"/>
                  </a:cubicBezTo>
                  <a:cubicBezTo>
                    <a:pt x="10526" y="8240"/>
                    <a:pt x="8228"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300" y="8240"/>
                    <a:pt x="10871" y="6871"/>
                    <a:pt x="10871" y="5430"/>
                  </a:cubicBezTo>
                  <a:cubicBezTo>
                    <a:pt x="10871" y="3989"/>
                    <a:pt x="10300" y="2620"/>
                    <a:pt x="9276" y="1584"/>
                  </a:cubicBezTo>
                  <a:cubicBezTo>
                    <a:pt x="8252" y="560"/>
                    <a:pt x="6882" y="1"/>
                    <a:pt x="543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61"/>
            <p:cNvSpPr/>
            <p:nvPr/>
          </p:nvSpPr>
          <p:spPr>
            <a:xfrm>
              <a:off x="3831933" y="3955682"/>
              <a:ext cx="47809" cy="120540"/>
            </a:xfrm>
            <a:custGeom>
              <a:rect b="b" l="l" r="r" t="t"/>
              <a:pathLst>
                <a:path extrusionOk="0" h="3787" w="1502">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61"/>
            <p:cNvSpPr/>
            <p:nvPr/>
          </p:nvSpPr>
          <p:spPr>
            <a:xfrm>
              <a:off x="3824739" y="3890112"/>
              <a:ext cx="55002" cy="55002"/>
            </a:xfrm>
            <a:custGeom>
              <a:rect b="b" l="l" r="r" t="t"/>
              <a:pathLst>
                <a:path extrusionOk="0" h="1728" w="1728">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61"/>
            <p:cNvSpPr/>
            <p:nvPr/>
          </p:nvSpPr>
          <p:spPr>
            <a:xfrm>
              <a:off x="3904696" y="3955682"/>
              <a:ext cx="128148" cy="120540"/>
            </a:xfrm>
            <a:custGeom>
              <a:rect b="b" l="l" r="r" t="t"/>
              <a:pathLst>
                <a:path extrusionOk="0" h="3787" w="4026">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98" name="Google Shape;1198;p61"/>
          <p:cNvGrpSpPr/>
          <p:nvPr/>
        </p:nvGrpSpPr>
        <p:grpSpPr>
          <a:xfrm>
            <a:off x="3527946" y="4126377"/>
            <a:ext cx="278783" cy="278475"/>
            <a:chOff x="2238181" y="4120624"/>
            <a:chExt cx="346056" cy="345674"/>
          </a:xfrm>
        </p:grpSpPr>
        <p:grpSp>
          <p:nvGrpSpPr>
            <p:cNvPr id="1199" name="Google Shape;1199;p61"/>
            <p:cNvGrpSpPr/>
            <p:nvPr/>
          </p:nvGrpSpPr>
          <p:grpSpPr>
            <a:xfrm>
              <a:off x="2309155" y="4177413"/>
              <a:ext cx="203862" cy="231903"/>
              <a:chOff x="1512725" y="258500"/>
              <a:chExt cx="4570900" cy="5199625"/>
            </a:xfrm>
          </p:grpSpPr>
          <p:sp>
            <p:nvSpPr>
              <p:cNvPr id="1200" name="Google Shape;1200;p61"/>
              <p:cNvSpPr/>
              <p:nvPr/>
            </p:nvSpPr>
            <p:spPr>
              <a:xfrm>
                <a:off x="1512725" y="2700900"/>
                <a:ext cx="2654475" cy="2757225"/>
              </a:xfrm>
              <a:custGeom>
                <a:rect b="b" l="l" r="r" t="t"/>
                <a:pathLst>
                  <a:path extrusionOk="0" h="110289" w="106179">
                    <a:moveTo>
                      <a:pt x="19199" y="1"/>
                    </a:moveTo>
                    <a:cubicBezTo>
                      <a:pt x="18076" y="1"/>
                      <a:pt x="16954" y="466"/>
                      <a:pt x="16148" y="1404"/>
                    </a:cubicBezTo>
                    <a:cubicBezTo>
                      <a:pt x="5840" y="13310"/>
                      <a:pt x="1" y="28739"/>
                      <a:pt x="33" y="44494"/>
                    </a:cubicBezTo>
                    <a:cubicBezTo>
                      <a:pt x="33" y="62077"/>
                      <a:pt x="6916" y="78582"/>
                      <a:pt x="19442" y="91010"/>
                    </a:cubicBezTo>
                    <a:cubicBezTo>
                      <a:pt x="31968" y="103439"/>
                      <a:pt x="48572" y="110289"/>
                      <a:pt x="66252" y="110289"/>
                    </a:cubicBezTo>
                    <a:cubicBezTo>
                      <a:pt x="69546" y="110289"/>
                      <a:pt x="72939" y="110060"/>
                      <a:pt x="76201" y="109571"/>
                    </a:cubicBezTo>
                    <a:cubicBezTo>
                      <a:pt x="86248" y="108071"/>
                      <a:pt x="95675" y="104352"/>
                      <a:pt x="103895" y="98643"/>
                    </a:cubicBezTo>
                    <a:cubicBezTo>
                      <a:pt x="105983" y="97208"/>
                      <a:pt x="106179" y="94272"/>
                      <a:pt x="104417" y="92478"/>
                    </a:cubicBezTo>
                    <a:cubicBezTo>
                      <a:pt x="104384" y="92348"/>
                      <a:pt x="104384" y="92315"/>
                      <a:pt x="104352" y="92315"/>
                    </a:cubicBezTo>
                    <a:cubicBezTo>
                      <a:pt x="103555" y="91537"/>
                      <a:pt x="102517" y="91128"/>
                      <a:pt x="101470" y="91128"/>
                    </a:cubicBezTo>
                    <a:cubicBezTo>
                      <a:pt x="100673" y="91128"/>
                      <a:pt x="99870" y="91365"/>
                      <a:pt x="99165" y="91859"/>
                    </a:cubicBezTo>
                    <a:cubicBezTo>
                      <a:pt x="91956" y="96849"/>
                      <a:pt x="83769" y="100111"/>
                      <a:pt x="74994" y="101416"/>
                    </a:cubicBezTo>
                    <a:cubicBezTo>
                      <a:pt x="72091" y="101808"/>
                      <a:pt x="69155" y="102069"/>
                      <a:pt x="66252" y="102069"/>
                    </a:cubicBezTo>
                    <a:cubicBezTo>
                      <a:pt x="50757" y="102069"/>
                      <a:pt x="36176" y="96066"/>
                      <a:pt x="25216" y="85171"/>
                    </a:cubicBezTo>
                    <a:cubicBezTo>
                      <a:pt x="14256" y="74309"/>
                      <a:pt x="8221" y="59826"/>
                      <a:pt x="8188" y="44462"/>
                    </a:cubicBezTo>
                    <a:cubicBezTo>
                      <a:pt x="8188" y="30664"/>
                      <a:pt x="13277" y="17126"/>
                      <a:pt x="22313" y="6721"/>
                    </a:cubicBezTo>
                    <a:cubicBezTo>
                      <a:pt x="23650" y="5188"/>
                      <a:pt x="23650" y="2904"/>
                      <a:pt x="22248" y="1404"/>
                    </a:cubicBezTo>
                    <a:lnTo>
                      <a:pt x="22215" y="1338"/>
                    </a:lnTo>
                    <a:cubicBezTo>
                      <a:pt x="21407" y="449"/>
                      <a:pt x="20302" y="1"/>
                      <a:pt x="1919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61"/>
              <p:cNvSpPr/>
              <p:nvPr/>
            </p:nvSpPr>
            <p:spPr>
              <a:xfrm>
                <a:off x="2323325" y="258500"/>
                <a:ext cx="3760300" cy="4390225"/>
              </a:xfrm>
              <a:custGeom>
                <a:rect b="b" l="l" r="r" t="t"/>
                <a:pathLst>
                  <a:path extrusionOk="0" h="175609" w="150412">
                    <a:moveTo>
                      <a:pt x="63610" y="0"/>
                    </a:moveTo>
                    <a:cubicBezTo>
                      <a:pt x="61359" y="0"/>
                      <a:pt x="59532" y="1827"/>
                      <a:pt x="59532" y="4078"/>
                    </a:cubicBezTo>
                    <a:lnTo>
                      <a:pt x="59532" y="93228"/>
                    </a:lnTo>
                    <a:lnTo>
                      <a:pt x="59467" y="142060"/>
                    </a:lnTo>
                    <a:cubicBezTo>
                      <a:pt x="59467" y="153020"/>
                      <a:pt x="52421" y="162741"/>
                      <a:pt x="41950" y="166199"/>
                    </a:cubicBezTo>
                    <a:cubicBezTo>
                      <a:pt x="39320" y="167047"/>
                      <a:pt x="36616" y="167503"/>
                      <a:pt x="33881" y="167503"/>
                    </a:cubicBezTo>
                    <a:cubicBezTo>
                      <a:pt x="33462" y="167503"/>
                      <a:pt x="33042" y="167493"/>
                      <a:pt x="32621" y="167471"/>
                    </a:cubicBezTo>
                    <a:cubicBezTo>
                      <a:pt x="19181" y="166818"/>
                      <a:pt x="8515" y="155793"/>
                      <a:pt x="8319" y="142419"/>
                    </a:cubicBezTo>
                    <a:cubicBezTo>
                      <a:pt x="8221" y="135569"/>
                      <a:pt x="10798" y="129143"/>
                      <a:pt x="15593" y="124250"/>
                    </a:cubicBezTo>
                    <a:cubicBezTo>
                      <a:pt x="20454" y="119291"/>
                      <a:pt x="26978" y="116584"/>
                      <a:pt x="33926" y="116584"/>
                    </a:cubicBezTo>
                    <a:cubicBezTo>
                      <a:pt x="36633" y="116584"/>
                      <a:pt x="39373" y="117041"/>
                      <a:pt x="41983" y="117889"/>
                    </a:cubicBezTo>
                    <a:cubicBezTo>
                      <a:pt x="42399" y="118019"/>
                      <a:pt x="42825" y="118082"/>
                      <a:pt x="43246" y="118082"/>
                    </a:cubicBezTo>
                    <a:cubicBezTo>
                      <a:pt x="44409" y="118082"/>
                      <a:pt x="45540" y="117600"/>
                      <a:pt x="46354" y="116714"/>
                    </a:cubicBezTo>
                    <a:cubicBezTo>
                      <a:pt x="47006" y="115931"/>
                      <a:pt x="47332" y="114920"/>
                      <a:pt x="47332" y="113909"/>
                    </a:cubicBezTo>
                    <a:lnTo>
                      <a:pt x="47332" y="81028"/>
                    </a:lnTo>
                    <a:cubicBezTo>
                      <a:pt x="47332" y="79038"/>
                      <a:pt x="45865" y="77277"/>
                      <a:pt x="43875" y="76983"/>
                    </a:cubicBezTo>
                    <a:cubicBezTo>
                      <a:pt x="40547" y="76494"/>
                      <a:pt x="37220" y="76233"/>
                      <a:pt x="33926" y="76233"/>
                    </a:cubicBezTo>
                    <a:cubicBezTo>
                      <a:pt x="26651" y="76233"/>
                      <a:pt x="19638" y="77407"/>
                      <a:pt x="12984" y="79593"/>
                    </a:cubicBezTo>
                    <a:cubicBezTo>
                      <a:pt x="10831" y="80311"/>
                      <a:pt x="9820" y="82724"/>
                      <a:pt x="10831" y="84780"/>
                    </a:cubicBezTo>
                    <a:lnTo>
                      <a:pt x="10831" y="84812"/>
                    </a:lnTo>
                    <a:cubicBezTo>
                      <a:pt x="10961" y="85008"/>
                      <a:pt x="11092" y="85269"/>
                      <a:pt x="11157" y="85465"/>
                    </a:cubicBezTo>
                    <a:cubicBezTo>
                      <a:pt x="11790" y="86730"/>
                      <a:pt x="13091" y="87485"/>
                      <a:pt x="14435" y="87485"/>
                    </a:cubicBezTo>
                    <a:cubicBezTo>
                      <a:pt x="14823" y="87485"/>
                      <a:pt x="15214" y="87423"/>
                      <a:pt x="15593" y="87291"/>
                    </a:cubicBezTo>
                    <a:cubicBezTo>
                      <a:pt x="21400" y="85367"/>
                      <a:pt x="27565" y="84388"/>
                      <a:pt x="33860" y="84388"/>
                    </a:cubicBezTo>
                    <a:cubicBezTo>
                      <a:pt x="35622" y="84388"/>
                      <a:pt x="37383" y="84486"/>
                      <a:pt x="39145" y="84649"/>
                    </a:cubicBezTo>
                    <a:lnTo>
                      <a:pt x="39145" y="108853"/>
                    </a:lnTo>
                    <a:cubicBezTo>
                      <a:pt x="37383" y="108592"/>
                      <a:pt x="35622" y="108462"/>
                      <a:pt x="33860" y="108462"/>
                    </a:cubicBezTo>
                    <a:cubicBezTo>
                      <a:pt x="24727" y="108462"/>
                      <a:pt x="16180" y="112050"/>
                      <a:pt x="9787" y="118541"/>
                    </a:cubicBezTo>
                    <a:cubicBezTo>
                      <a:pt x="3426" y="124967"/>
                      <a:pt x="1" y="133481"/>
                      <a:pt x="99" y="142549"/>
                    </a:cubicBezTo>
                    <a:cubicBezTo>
                      <a:pt x="360" y="160197"/>
                      <a:pt x="14452" y="174712"/>
                      <a:pt x="32164" y="175561"/>
                    </a:cubicBezTo>
                    <a:cubicBezTo>
                      <a:pt x="32758" y="175593"/>
                      <a:pt x="33351" y="175609"/>
                      <a:pt x="33941" y="175609"/>
                    </a:cubicBezTo>
                    <a:cubicBezTo>
                      <a:pt x="37530" y="175609"/>
                      <a:pt x="41044" y="175018"/>
                      <a:pt x="44462" y="173897"/>
                    </a:cubicBezTo>
                    <a:cubicBezTo>
                      <a:pt x="58325" y="169330"/>
                      <a:pt x="67622" y="156543"/>
                      <a:pt x="67622" y="142027"/>
                    </a:cubicBezTo>
                    <a:lnTo>
                      <a:pt x="67687" y="93163"/>
                    </a:lnTo>
                    <a:lnTo>
                      <a:pt x="67687" y="8155"/>
                    </a:lnTo>
                    <a:lnTo>
                      <a:pt x="78321" y="8155"/>
                    </a:lnTo>
                    <a:cubicBezTo>
                      <a:pt x="81697" y="8133"/>
                      <a:pt x="85305" y="8095"/>
                      <a:pt x="88344" y="8095"/>
                    </a:cubicBezTo>
                    <a:cubicBezTo>
                      <a:pt x="89709" y="8095"/>
                      <a:pt x="90960" y="8103"/>
                      <a:pt x="92022" y="8123"/>
                    </a:cubicBezTo>
                    <a:cubicBezTo>
                      <a:pt x="93098" y="21073"/>
                      <a:pt x="98643" y="33110"/>
                      <a:pt x="107973" y="42374"/>
                    </a:cubicBezTo>
                    <a:cubicBezTo>
                      <a:pt x="117269" y="51573"/>
                      <a:pt x="129339" y="57053"/>
                      <a:pt x="142256" y="58031"/>
                    </a:cubicBezTo>
                    <a:cubicBezTo>
                      <a:pt x="142256" y="64131"/>
                      <a:pt x="142289" y="76005"/>
                      <a:pt x="142354" y="82333"/>
                    </a:cubicBezTo>
                    <a:cubicBezTo>
                      <a:pt x="133155" y="81876"/>
                      <a:pt x="124250" y="79821"/>
                      <a:pt x="115769" y="76233"/>
                    </a:cubicBezTo>
                    <a:cubicBezTo>
                      <a:pt x="109506" y="73624"/>
                      <a:pt x="103700" y="70198"/>
                      <a:pt x="98350" y="66088"/>
                    </a:cubicBezTo>
                    <a:cubicBezTo>
                      <a:pt x="97610" y="65524"/>
                      <a:pt x="96719" y="65238"/>
                      <a:pt x="95830" y="65238"/>
                    </a:cubicBezTo>
                    <a:cubicBezTo>
                      <a:pt x="95229" y="65238"/>
                      <a:pt x="94629" y="65369"/>
                      <a:pt x="94077" y="65632"/>
                    </a:cubicBezTo>
                    <a:cubicBezTo>
                      <a:pt x="92674" y="66284"/>
                      <a:pt x="91793" y="67752"/>
                      <a:pt x="91793" y="69318"/>
                    </a:cubicBezTo>
                    <a:lnTo>
                      <a:pt x="91956" y="142354"/>
                    </a:lnTo>
                    <a:cubicBezTo>
                      <a:pt x="91891" y="150443"/>
                      <a:pt x="90195" y="158272"/>
                      <a:pt x="86966" y="165514"/>
                    </a:cubicBezTo>
                    <a:cubicBezTo>
                      <a:pt x="86150" y="167308"/>
                      <a:pt x="86802" y="169428"/>
                      <a:pt x="88433" y="170472"/>
                    </a:cubicBezTo>
                    <a:cubicBezTo>
                      <a:pt x="88466" y="170472"/>
                      <a:pt x="88466" y="170505"/>
                      <a:pt x="88531" y="170505"/>
                    </a:cubicBezTo>
                    <a:cubicBezTo>
                      <a:pt x="89214" y="170960"/>
                      <a:pt x="89984" y="171174"/>
                      <a:pt x="90744" y="171174"/>
                    </a:cubicBezTo>
                    <a:cubicBezTo>
                      <a:pt x="92271" y="171174"/>
                      <a:pt x="93760" y="170311"/>
                      <a:pt x="94436" y="168808"/>
                    </a:cubicBezTo>
                    <a:cubicBezTo>
                      <a:pt x="98089" y="160555"/>
                      <a:pt x="100046" y="151650"/>
                      <a:pt x="100111" y="142354"/>
                    </a:cubicBezTo>
                    <a:lnTo>
                      <a:pt x="99850" y="77049"/>
                    </a:lnTo>
                    <a:lnTo>
                      <a:pt x="99850" y="77049"/>
                    </a:lnTo>
                    <a:cubicBezTo>
                      <a:pt x="103895" y="79593"/>
                      <a:pt x="108071" y="81844"/>
                      <a:pt x="112474" y="83670"/>
                    </a:cubicBezTo>
                    <a:cubicBezTo>
                      <a:pt x="123206" y="88205"/>
                      <a:pt x="134591" y="90521"/>
                      <a:pt x="146301" y="90521"/>
                    </a:cubicBezTo>
                    <a:cubicBezTo>
                      <a:pt x="147410" y="90521"/>
                      <a:pt x="148454" y="90097"/>
                      <a:pt x="149237" y="89346"/>
                    </a:cubicBezTo>
                    <a:cubicBezTo>
                      <a:pt x="149987" y="88563"/>
                      <a:pt x="150411" y="87552"/>
                      <a:pt x="150411" y="86443"/>
                    </a:cubicBezTo>
                    <a:lnTo>
                      <a:pt x="150379" y="70231"/>
                    </a:lnTo>
                    <a:lnTo>
                      <a:pt x="150313" y="54345"/>
                    </a:lnTo>
                    <a:cubicBezTo>
                      <a:pt x="150281" y="49974"/>
                      <a:pt x="146301" y="49942"/>
                      <a:pt x="146236" y="49942"/>
                    </a:cubicBezTo>
                    <a:cubicBezTo>
                      <a:pt x="120955" y="49942"/>
                      <a:pt x="100177" y="29358"/>
                      <a:pt x="99981" y="4045"/>
                    </a:cubicBezTo>
                    <a:cubicBezTo>
                      <a:pt x="99981" y="2121"/>
                      <a:pt x="98546" y="131"/>
                      <a:pt x="9590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02" name="Google Shape;1202;p61"/>
            <p:cNvSpPr/>
            <p:nvPr/>
          </p:nvSpPr>
          <p:spPr>
            <a:xfrm>
              <a:off x="2238181" y="4120624"/>
              <a:ext cx="346056" cy="345674"/>
            </a:xfrm>
            <a:custGeom>
              <a:rect b="b" l="l" r="r" t="t"/>
              <a:pathLst>
                <a:path extrusionOk="0" h="10860" w="10872">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03" name="Google Shape;1203;p61"/>
          <p:cNvGrpSpPr/>
          <p:nvPr/>
        </p:nvGrpSpPr>
        <p:grpSpPr>
          <a:xfrm>
            <a:off x="8274057" y="2009600"/>
            <a:ext cx="546233" cy="2902005"/>
            <a:chOff x="7518232" y="2009600"/>
            <a:chExt cx="546233" cy="2902005"/>
          </a:xfrm>
        </p:grpSpPr>
        <p:grpSp>
          <p:nvGrpSpPr>
            <p:cNvPr id="1204" name="Google Shape;1204;p61"/>
            <p:cNvGrpSpPr/>
            <p:nvPr/>
          </p:nvGrpSpPr>
          <p:grpSpPr>
            <a:xfrm>
              <a:off x="7518232" y="2009600"/>
              <a:ext cx="546233" cy="2902005"/>
              <a:chOff x="5157682" y="3612263"/>
              <a:chExt cx="546233" cy="2902005"/>
            </a:xfrm>
          </p:grpSpPr>
          <p:sp>
            <p:nvSpPr>
              <p:cNvPr id="1205" name="Google Shape;1205;p61"/>
              <p:cNvSpPr/>
              <p:nvPr/>
            </p:nvSpPr>
            <p:spPr>
              <a:xfrm rot="5400000">
                <a:off x="5168185" y="3726432"/>
                <a:ext cx="246478" cy="20149"/>
              </a:xfrm>
              <a:custGeom>
                <a:rect b="b" l="l" r="r" t="t"/>
                <a:pathLst>
                  <a:path extrusionOk="0" h="126" w="8171">
                    <a:moveTo>
                      <a:pt x="1" y="1"/>
                    </a:moveTo>
                    <a:lnTo>
                      <a:pt x="1" y="125"/>
                    </a:lnTo>
                    <a:lnTo>
                      <a:pt x="8170" y="125"/>
                    </a:lnTo>
                    <a:lnTo>
                      <a:pt x="8170"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06" name="Google Shape;1206;p61"/>
              <p:cNvGrpSpPr/>
              <p:nvPr/>
            </p:nvGrpSpPr>
            <p:grpSpPr>
              <a:xfrm>
                <a:off x="5157682" y="3788025"/>
                <a:ext cx="546233" cy="2726243"/>
                <a:chOff x="5157682" y="4321425"/>
                <a:chExt cx="546233" cy="2726243"/>
              </a:xfrm>
            </p:grpSpPr>
            <p:sp>
              <p:nvSpPr>
                <p:cNvPr id="1207" name="Google Shape;1207;p61"/>
                <p:cNvSpPr/>
                <p:nvPr/>
              </p:nvSpPr>
              <p:spPr>
                <a:xfrm rot="5400000">
                  <a:off x="5157686" y="4321421"/>
                  <a:ext cx="546225" cy="546233"/>
                </a:xfrm>
                <a:custGeom>
                  <a:rect b="b" l="l" r="r" t="t"/>
                  <a:pathLst>
                    <a:path extrusionOk="0" h="3417" w="3417">
                      <a:moveTo>
                        <a:pt x="3296" y="122"/>
                      </a:moveTo>
                      <a:lnTo>
                        <a:pt x="3296" y="3296"/>
                      </a:lnTo>
                      <a:lnTo>
                        <a:pt x="122" y="3296"/>
                      </a:lnTo>
                      <a:lnTo>
                        <a:pt x="122" y="122"/>
                      </a:lnTo>
                      <a:close/>
                      <a:moveTo>
                        <a:pt x="59" y="1"/>
                      </a:moveTo>
                      <a:lnTo>
                        <a:pt x="1" y="59"/>
                      </a:lnTo>
                      <a:lnTo>
                        <a:pt x="1" y="3358"/>
                      </a:lnTo>
                      <a:lnTo>
                        <a:pt x="59" y="3417"/>
                      </a:lnTo>
                      <a:lnTo>
                        <a:pt x="3358" y="3417"/>
                      </a:lnTo>
                      <a:lnTo>
                        <a:pt x="3417" y="3358"/>
                      </a:lnTo>
                      <a:lnTo>
                        <a:pt x="3417" y="59"/>
                      </a:lnTo>
                      <a:lnTo>
                        <a:pt x="3358"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61"/>
                <p:cNvSpPr/>
                <p:nvPr/>
              </p:nvSpPr>
              <p:spPr>
                <a:xfrm rot="5400000">
                  <a:off x="5267024" y="4609162"/>
                  <a:ext cx="19502" cy="229555"/>
                </a:xfrm>
                <a:custGeom>
                  <a:rect b="b" l="l" r="r" t="t"/>
                  <a:pathLst>
                    <a:path extrusionOk="0" h="1436" w="122">
                      <a:moveTo>
                        <a:pt x="1" y="1"/>
                      </a:moveTo>
                      <a:lnTo>
                        <a:pt x="1" y="1436"/>
                      </a:lnTo>
                      <a:lnTo>
                        <a:pt x="121" y="1436"/>
                      </a:lnTo>
                      <a:lnTo>
                        <a:pt x="121"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61"/>
                <p:cNvSpPr/>
                <p:nvPr/>
              </p:nvSpPr>
              <p:spPr>
                <a:xfrm rot="5400000">
                  <a:off x="5501376" y="4281299"/>
                  <a:ext cx="19502" cy="366713"/>
                </a:xfrm>
                <a:custGeom>
                  <a:rect b="b" l="l" r="r" t="t"/>
                  <a:pathLst>
                    <a:path extrusionOk="0" h="2294" w="122">
                      <a:moveTo>
                        <a:pt x="0" y="0"/>
                      </a:moveTo>
                      <a:lnTo>
                        <a:pt x="0" y="2293"/>
                      </a:lnTo>
                      <a:lnTo>
                        <a:pt x="121" y="2293"/>
                      </a:lnTo>
                      <a:lnTo>
                        <a:pt x="121"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61"/>
                <p:cNvSpPr/>
                <p:nvPr/>
              </p:nvSpPr>
              <p:spPr>
                <a:xfrm rot="5400000">
                  <a:off x="5340559" y="4410941"/>
                  <a:ext cx="19502" cy="366713"/>
                </a:xfrm>
                <a:custGeom>
                  <a:rect b="b" l="l" r="r" t="t"/>
                  <a:pathLst>
                    <a:path extrusionOk="0" h="2294" w="122">
                      <a:moveTo>
                        <a:pt x="0" y="0"/>
                      </a:moveTo>
                      <a:lnTo>
                        <a:pt x="0" y="2293"/>
                      </a:lnTo>
                      <a:lnTo>
                        <a:pt x="121" y="2293"/>
                      </a:lnTo>
                      <a:lnTo>
                        <a:pt x="121"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61"/>
                <p:cNvSpPr/>
                <p:nvPr/>
              </p:nvSpPr>
              <p:spPr>
                <a:xfrm rot="5400000">
                  <a:off x="5456537" y="4734410"/>
                  <a:ext cx="227154" cy="19503"/>
                </a:xfrm>
                <a:custGeom>
                  <a:rect b="b" l="l" r="r" t="t"/>
                  <a:pathLst>
                    <a:path extrusionOk="0" h="122" w="1421">
                      <a:moveTo>
                        <a:pt x="1" y="1"/>
                      </a:moveTo>
                      <a:lnTo>
                        <a:pt x="1" y="122"/>
                      </a:lnTo>
                      <a:lnTo>
                        <a:pt x="1420" y="122"/>
                      </a:lnTo>
                      <a:lnTo>
                        <a:pt x="1420"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61"/>
                <p:cNvSpPr/>
                <p:nvPr/>
              </p:nvSpPr>
              <p:spPr>
                <a:xfrm rot="5400000">
                  <a:off x="5242407" y="4370181"/>
                  <a:ext cx="97991" cy="19343"/>
                </a:xfrm>
                <a:custGeom>
                  <a:rect b="b" l="l" r="r" t="t"/>
                  <a:pathLst>
                    <a:path extrusionOk="0" h="121" w="613">
                      <a:moveTo>
                        <a:pt x="0" y="0"/>
                      </a:moveTo>
                      <a:lnTo>
                        <a:pt x="0" y="121"/>
                      </a:lnTo>
                      <a:lnTo>
                        <a:pt x="612" y="121"/>
                      </a:lnTo>
                      <a:lnTo>
                        <a:pt x="612"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61"/>
                <p:cNvSpPr/>
                <p:nvPr/>
              </p:nvSpPr>
              <p:spPr>
                <a:xfrm rot="5400000">
                  <a:off x="4288950" y="5895818"/>
                  <a:ext cx="2283551" cy="20150"/>
                </a:xfrm>
                <a:custGeom>
                  <a:rect b="b" l="l" r="r" t="t"/>
                  <a:pathLst>
                    <a:path extrusionOk="0" h="126" w="1939">
                      <a:moveTo>
                        <a:pt x="0" y="1"/>
                      </a:moveTo>
                      <a:lnTo>
                        <a:pt x="0" y="125"/>
                      </a:lnTo>
                      <a:lnTo>
                        <a:pt x="1939" y="125"/>
                      </a:lnTo>
                      <a:lnTo>
                        <a:pt x="1939"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61"/>
                <p:cNvSpPr/>
                <p:nvPr/>
              </p:nvSpPr>
              <p:spPr>
                <a:xfrm rot="5400000">
                  <a:off x="5241768" y="4414939"/>
                  <a:ext cx="99270" cy="99272"/>
                </a:xfrm>
                <a:custGeom>
                  <a:rect b="b" l="l" r="r" t="t"/>
                  <a:pathLst>
                    <a:path extrusionOk="0" h="621" w="621">
                      <a:moveTo>
                        <a:pt x="313" y="121"/>
                      </a:moveTo>
                      <a:cubicBezTo>
                        <a:pt x="414" y="121"/>
                        <a:pt x="500" y="207"/>
                        <a:pt x="500" y="309"/>
                      </a:cubicBezTo>
                      <a:cubicBezTo>
                        <a:pt x="500" y="414"/>
                        <a:pt x="414" y="500"/>
                        <a:pt x="313" y="500"/>
                      </a:cubicBezTo>
                      <a:cubicBezTo>
                        <a:pt x="207" y="500"/>
                        <a:pt x="125" y="414"/>
                        <a:pt x="125" y="309"/>
                      </a:cubicBezTo>
                      <a:cubicBezTo>
                        <a:pt x="125" y="207"/>
                        <a:pt x="207" y="121"/>
                        <a:pt x="313" y="121"/>
                      </a:cubicBezTo>
                      <a:close/>
                      <a:moveTo>
                        <a:pt x="313" y="0"/>
                      </a:moveTo>
                      <a:cubicBezTo>
                        <a:pt x="141" y="0"/>
                        <a:pt x="1" y="141"/>
                        <a:pt x="1" y="309"/>
                      </a:cubicBezTo>
                      <a:cubicBezTo>
                        <a:pt x="1" y="480"/>
                        <a:pt x="141" y="620"/>
                        <a:pt x="313" y="620"/>
                      </a:cubicBezTo>
                      <a:cubicBezTo>
                        <a:pt x="484" y="620"/>
                        <a:pt x="621" y="480"/>
                        <a:pt x="621" y="309"/>
                      </a:cubicBezTo>
                      <a:cubicBezTo>
                        <a:pt x="621" y="141"/>
                        <a:pt x="484" y="0"/>
                        <a:pt x="313"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61"/>
                <p:cNvSpPr/>
                <p:nvPr/>
              </p:nvSpPr>
              <p:spPr>
                <a:xfrm rot="5400000">
                  <a:off x="5520399" y="4544582"/>
                  <a:ext cx="99270" cy="99272"/>
                </a:xfrm>
                <a:custGeom>
                  <a:rect b="b" l="l" r="r" t="t"/>
                  <a:pathLst>
                    <a:path extrusionOk="0" h="621" w="621">
                      <a:moveTo>
                        <a:pt x="313" y="121"/>
                      </a:moveTo>
                      <a:cubicBezTo>
                        <a:pt x="414" y="121"/>
                        <a:pt x="500" y="207"/>
                        <a:pt x="500" y="312"/>
                      </a:cubicBezTo>
                      <a:cubicBezTo>
                        <a:pt x="500" y="414"/>
                        <a:pt x="414" y="499"/>
                        <a:pt x="313" y="499"/>
                      </a:cubicBezTo>
                      <a:cubicBezTo>
                        <a:pt x="207" y="499"/>
                        <a:pt x="126" y="414"/>
                        <a:pt x="126" y="312"/>
                      </a:cubicBezTo>
                      <a:cubicBezTo>
                        <a:pt x="126" y="207"/>
                        <a:pt x="207" y="121"/>
                        <a:pt x="313" y="121"/>
                      </a:cubicBezTo>
                      <a:close/>
                      <a:moveTo>
                        <a:pt x="313" y="0"/>
                      </a:moveTo>
                      <a:cubicBezTo>
                        <a:pt x="141" y="0"/>
                        <a:pt x="1" y="141"/>
                        <a:pt x="1" y="312"/>
                      </a:cubicBezTo>
                      <a:cubicBezTo>
                        <a:pt x="1" y="484"/>
                        <a:pt x="141" y="620"/>
                        <a:pt x="313" y="620"/>
                      </a:cubicBezTo>
                      <a:cubicBezTo>
                        <a:pt x="484" y="620"/>
                        <a:pt x="621" y="484"/>
                        <a:pt x="621" y="312"/>
                      </a:cubicBezTo>
                      <a:cubicBezTo>
                        <a:pt x="621" y="141"/>
                        <a:pt x="484" y="0"/>
                        <a:pt x="313"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61"/>
                <p:cNvSpPr/>
                <p:nvPr/>
              </p:nvSpPr>
              <p:spPr>
                <a:xfrm rot="5400000">
                  <a:off x="5380844" y="4674224"/>
                  <a:ext cx="99270" cy="99272"/>
                </a:xfrm>
                <a:custGeom>
                  <a:rect b="b" l="l" r="r" t="t"/>
                  <a:pathLst>
                    <a:path extrusionOk="0" h="621" w="621">
                      <a:moveTo>
                        <a:pt x="313" y="122"/>
                      </a:moveTo>
                      <a:cubicBezTo>
                        <a:pt x="418" y="122"/>
                        <a:pt x="500" y="204"/>
                        <a:pt x="500" y="309"/>
                      </a:cubicBezTo>
                      <a:cubicBezTo>
                        <a:pt x="500" y="414"/>
                        <a:pt x="418" y="496"/>
                        <a:pt x="313" y="496"/>
                      </a:cubicBezTo>
                      <a:cubicBezTo>
                        <a:pt x="208" y="496"/>
                        <a:pt x="126" y="414"/>
                        <a:pt x="126" y="309"/>
                      </a:cubicBezTo>
                      <a:cubicBezTo>
                        <a:pt x="126" y="204"/>
                        <a:pt x="208" y="122"/>
                        <a:pt x="313" y="122"/>
                      </a:cubicBezTo>
                      <a:close/>
                      <a:moveTo>
                        <a:pt x="313" y="1"/>
                      </a:moveTo>
                      <a:cubicBezTo>
                        <a:pt x="141" y="1"/>
                        <a:pt x="1" y="137"/>
                        <a:pt x="1" y="309"/>
                      </a:cubicBezTo>
                      <a:cubicBezTo>
                        <a:pt x="1" y="480"/>
                        <a:pt x="141" y="621"/>
                        <a:pt x="313" y="621"/>
                      </a:cubicBezTo>
                      <a:cubicBezTo>
                        <a:pt x="484" y="621"/>
                        <a:pt x="621" y="480"/>
                        <a:pt x="621" y="309"/>
                      </a:cubicBezTo>
                      <a:cubicBezTo>
                        <a:pt x="621" y="137"/>
                        <a:pt x="484" y="1"/>
                        <a:pt x="313" y="1"/>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17" name="Google Shape;1217;p61"/>
              <p:cNvSpPr/>
              <p:nvPr/>
            </p:nvSpPr>
            <p:spPr>
              <a:xfrm rot="5400000">
                <a:off x="5426610" y="3758704"/>
                <a:ext cx="313031" cy="20149"/>
              </a:xfrm>
              <a:custGeom>
                <a:rect b="b" l="l" r="r" t="t"/>
                <a:pathLst>
                  <a:path extrusionOk="0" h="126" w="8171">
                    <a:moveTo>
                      <a:pt x="1" y="1"/>
                    </a:moveTo>
                    <a:lnTo>
                      <a:pt x="1" y="125"/>
                    </a:lnTo>
                    <a:lnTo>
                      <a:pt x="8170" y="125"/>
                    </a:lnTo>
                    <a:lnTo>
                      <a:pt x="8170"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218" name="Google Shape;1218;p61"/>
            <p:cNvCxnSpPr/>
            <p:nvPr/>
          </p:nvCxnSpPr>
          <p:spPr>
            <a:xfrm>
              <a:off x="7930600" y="2723600"/>
              <a:ext cx="0" cy="2187900"/>
            </a:xfrm>
            <a:prstGeom prst="straightConnector1">
              <a:avLst/>
            </a:prstGeom>
            <a:noFill/>
            <a:ln cap="flat" cmpd="sng" w="19050">
              <a:solidFill>
                <a:schemeClr val="lt2"/>
              </a:solidFill>
              <a:prstDash val="solid"/>
              <a:round/>
              <a:headEnd len="med" w="med" type="none"/>
              <a:tailEnd len="med" w="med" type="none"/>
            </a:ln>
          </p:spPr>
        </p:cxnSp>
      </p:grpSp>
      <p:grpSp>
        <p:nvGrpSpPr>
          <p:cNvPr id="1219" name="Google Shape;1219;p61"/>
          <p:cNvGrpSpPr/>
          <p:nvPr/>
        </p:nvGrpSpPr>
        <p:grpSpPr>
          <a:xfrm>
            <a:off x="8077437" y="382987"/>
            <a:ext cx="706696" cy="313023"/>
            <a:chOff x="5656175" y="1470392"/>
            <a:chExt cx="134447" cy="59552"/>
          </a:xfrm>
        </p:grpSpPr>
        <p:sp>
          <p:nvSpPr>
            <p:cNvPr id="1220" name="Google Shape;1220;p61"/>
            <p:cNvSpPr/>
            <p:nvPr/>
          </p:nvSpPr>
          <p:spPr>
            <a:xfrm>
              <a:off x="5656175" y="1476875"/>
              <a:ext cx="84950" cy="50325"/>
            </a:xfrm>
            <a:custGeom>
              <a:rect b="b" l="l" r="r" t="t"/>
              <a:pathLst>
                <a:path extrusionOk="0" h="2013" w="3398">
                  <a:moveTo>
                    <a:pt x="1919" y="90"/>
                  </a:moveTo>
                  <a:cubicBezTo>
                    <a:pt x="1857" y="28"/>
                    <a:pt x="1779" y="1"/>
                    <a:pt x="1697" y="1"/>
                  </a:cubicBezTo>
                  <a:cubicBezTo>
                    <a:pt x="1619" y="1"/>
                    <a:pt x="1537" y="28"/>
                    <a:pt x="1475" y="90"/>
                  </a:cubicBezTo>
                  <a:lnTo>
                    <a:pt x="121" y="1443"/>
                  </a:lnTo>
                  <a:cubicBezTo>
                    <a:pt x="1" y="1568"/>
                    <a:pt x="1" y="1767"/>
                    <a:pt x="121" y="1888"/>
                  </a:cubicBezTo>
                  <a:cubicBezTo>
                    <a:pt x="242" y="2013"/>
                    <a:pt x="441" y="2013"/>
                    <a:pt x="566" y="1888"/>
                  </a:cubicBezTo>
                  <a:lnTo>
                    <a:pt x="1697" y="757"/>
                  </a:lnTo>
                  <a:lnTo>
                    <a:pt x="2832" y="1888"/>
                  </a:lnTo>
                  <a:cubicBezTo>
                    <a:pt x="2953" y="2013"/>
                    <a:pt x="3151" y="2013"/>
                    <a:pt x="3272" y="1888"/>
                  </a:cubicBezTo>
                  <a:cubicBezTo>
                    <a:pt x="3397" y="1767"/>
                    <a:pt x="3397" y="1568"/>
                    <a:pt x="3272" y="1443"/>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61"/>
            <p:cNvSpPr/>
            <p:nvPr/>
          </p:nvSpPr>
          <p:spPr>
            <a:xfrm rot="2700000">
              <a:off x="5739606" y="1479303"/>
              <a:ext cx="42485" cy="41730"/>
            </a:xfrm>
            <a:custGeom>
              <a:rect b="b" l="l" r="r" t="t"/>
              <a:pathLst>
                <a:path extrusionOk="0" h="2044" w="2044">
                  <a:moveTo>
                    <a:pt x="1923" y="1474"/>
                  </a:moveTo>
                  <a:lnTo>
                    <a:pt x="570" y="121"/>
                  </a:lnTo>
                  <a:cubicBezTo>
                    <a:pt x="445" y="0"/>
                    <a:pt x="246" y="0"/>
                    <a:pt x="125" y="121"/>
                  </a:cubicBezTo>
                  <a:lnTo>
                    <a:pt x="125" y="121"/>
                  </a:lnTo>
                  <a:cubicBezTo>
                    <a:pt x="0" y="246"/>
                    <a:pt x="0" y="445"/>
                    <a:pt x="125" y="566"/>
                  </a:cubicBezTo>
                  <a:lnTo>
                    <a:pt x="1478" y="1919"/>
                  </a:lnTo>
                  <a:cubicBezTo>
                    <a:pt x="1599" y="2044"/>
                    <a:pt x="1798" y="2044"/>
                    <a:pt x="1923" y="1919"/>
                  </a:cubicBezTo>
                  <a:cubicBezTo>
                    <a:pt x="2044" y="1798"/>
                    <a:pt x="2044" y="1599"/>
                    <a:pt x="1923" y="147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222" name="Google Shape;1222;p61"/>
          <p:cNvPicPr preferRelativeResize="0"/>
          <p:nvPr/>
        </p:nvPicPr>
        <p:blipFill>
          <a:blip r:embed="rId3">
            <a:alphaModFix/>
          </a:blip>
          <a:stretch>
            <a:fillRect/>
          </a:stretch>
        </p:blipFill>
        <p:spPr>
          <a:xfrm>
            <a:off x="1329850" y="1106650"/>
            <a:ext cx="2641350" cy="2747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27"/>
          <p:cNvSpPr txBox="1"/>
          <p:nvPr>
            <p:ph type="title"/>
          </p:nvPr>
        </p:nvSpPr>
        <p:spPr>
          <a:xfrm>
            <a:off x="684375" y="2437275"/>
            <a:ext cx="3111600" cy="1018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Conceptos </a:t>
            </a:r>
            <a:r>
              <a:rPr lang="en"/>
              <a:t>principales</a:t>
            </a:r>
            <a:endParaRPr/>
          </a:p>
        </p:txBody>
      </p:sp>
      <p:sp>
        <p:nvSpPr>
          <p:cNvPr id="587" name="Google Shape;587;p27"/>
          <p:cNvSpPr txBox="1"/>
          <p:nvPr>
            <p:ph idx="2" type="title"/>
          </p:nvPr>
        </p:nvSpPr>
        <p:spPr>
          <a:xfrm>
            <a:off x="4282025" y="751800"/>
            <a:ext cx="734700" cy="540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sp>
        <p:nvSpPr>
          <p:cNvPr id="588" name="Google Shape;588;p27"/>
          <p:cNvSpPr txBox="1"/>
          <p:nvPr>
            <p:ph idx="3" type="title"/>
          </p:nvPr>
        </p:nvSpPr>
        <p:spPr>
          <a:xfrm>
            <a:off x="4282025" y="2738764"/>
            <a:ext cx="734700" cy="540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04</a:t>
            </a:r>
            <a:endParaRPr/>
          </a:p>
        </p:txBody>
      </p:sp>
      <p:sp>
        <p:nvSpPr>
          <p:cNvPr id="589" name="Google Shape;589;p27"/>
          <p:cNvSpPr txBox="1"/>
          <p:nvPr>
            <p:ph idx="4" type="title"/>
          </p:nvPr>
        </p:nvSpPr>
        <p:spPr>
          <a:xfrm>
            <a:off x="4282025" y="1414121"/>
            <a:ext cx="734700" cy="540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sp>
        <p:nvSpPr>
          <p:cNvPr id="590" name="Google Shape;590;p27"/>
          <p:cNvSpPr txBox="1"/>
          <p:nvPr>
            <p:ph idx="5" type="title"/>
          </p:nvPr>
        </p:nvSpPr>
        <p:spPr>
          <a:xfrm>
            <a:off x="4282025" y="3401086"/>
            <a:ext cx="734700" cy="540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05</a:t>
            </a:r>
            <a:endParaRPr/>
          </a:p>
        </p:txBody>
      </p:sp>
      <p:sp>
        <p:nvSpPr>
          <p:cNvPr id="591" name="Google Shape;591;p27"/>
          <p:cNvSpPr txBox="1"/>
          <p:nvPr>
            <p:ph idx="6" type="title"/>
          </p:nvPr>
        </p:nvSpPr>
        <p:spPr>
          <a:xfrm>
            <a:off x="4282025" y="2076443"/>
            <a:ext cx="734700" cy="540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sp>
        <p:nvSpPr>
          <p:cNvPr id="592" name="Google Shape;592;p27"/>
          <p:cNvSpPr txBox="1"/>
          <p:nvPr>
            <p:ph idx="7" type="title"/>
          </p:nvPr>
        </p:nvSpPr>
        <p:spPr>
          <a:xfrm>
            <a:off x="4288800" y="4063408"/>
            <a:ext cx="734700" cy="540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06</a:t>
            </a:r>
            <a:endParaRPr/>
          </a:p>
        </p:txBody>
      </p:sp>
      <p:sp>
        <p:nvSpPr>
          <p:cNvPr id="593" name="Google Shape;593;p27"/>
          <p:cNvSpPr txBox="1"/>
          <p:nvPr>
            <p:ph idx="1" type="subTitle"/>
          </p:nvPr>
        </p:nvSpPr>
        <p:spPr>
          <a:xfrm>
            <a:off x="5192875" y="751800"/>
            <a:ext cx="3228300" cy="540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Cyborg</a:t>
            </a:r>
            <a:endParaRPr/>
          </a:p>
        </p:txBody>
      </p:sp>
      <p:sp>
        <p:nvSpPr>
          <p:cNvPr id="594" name="Google Shape;594;p27"/>
          <p:cNvSpPr txBox="1"/>
          <p:nvPr>
            <p:ph idx="8" type="subTitle"/>
          </p:nvPr>
        </p:nvSpPr>
        <p:spPr>
          <a:xfrm>
            <a:off x="5192875" y="1414122"/>
            <a:ext cx="3228300" cy="540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Mujeres/Género</a:t>
            </a:r>
            <a:endParaRPr/>
          </a:p>
        </p:txBody>
      </p:sp>
      <p:sp>
        <p:nvSpPr>
          <p:cNvPr id="595" name="Google Shape;595;p27"/>
          <p:cNvSpPr txBox="1"/>
          <p:nvPr>
            <p:ph idx="9" type="subTitle"/>
          </p:nvPr>
        </p:nvSpPr>
        <p:spPr>
          <a:xfrm>
            <a:off x="5192875" y="2076441"/>
            <a:ext cx="3228300" cy="540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Trabajo</a:t>
            </a:r>
            <a:endParaRPr/>
          </a:p>
        </p:txBody>
      </p:sp>
      <p:sp>
        <p:nvSpPr>
          <p:cNvPr id="596" name="Google Shape;596;p27"/>
          <p:cNvSpPr txBox="1"/>
          <p:nvPr>
            <p:ph idx="13" type="subTitle"/>
          </p:nvPr>
        </p:nvSpPr>
        <p:spPr>
          <a:xfrm>
            <a:off x="5192875" y="2738761"/>
            <a:ext cx="3228300" cy="540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Tecnología</a:t>
            </a:r>
            <a:endParaRPr/>
          </a:p>
        </p:txBody>
      </p:sp>
      <p:sp>
        <p:nvSpPr>
          <p:cNvPr id="597" name="Google Shape;597;p27"/>
          <p:cNvSpPr txBox="1"/>
          <p:nvPr>
            <p:ph idx="14" type="subTitle"/>
          </p:nvPr>
        </p:nvSpPr>
        <p:spPr>
          <a:xfrm>
            <a:off x="5192875" y="3401080"/>
            <a:ext cx="3228300" cy="540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DICOTOMÍAS</a:t>
            </a:r>
            <a:endParaRPr/>
          </a:p>
        </p:txBody>
      </p:sp>
      <p:sp>
        <p:nvSpPr>
          <p:cNvPr id="598" name="Google Shape;598;p27"/>
          <p:cNvSpPr txBox="1"/>
          <p:nvPr>
            <p:ph idx="15" type="subTitle"/>
          </p:nvPr>
        </p:nvSpPr>
        <p:spPr>
          <a:xfrm>
            <a:off x="5202363" y="4063400"/>
            <a:ext cx="3228300" cy="540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Posibilidad</a:t>
            </a:r>
            <a:endParaRPr/>
          </a:p>
        </p:txBody>
      </p:sp>
      <p:pic>
        <p:nvPicPr>
          <p:cNvPr id="599" name="Google Shape;599;p27"/>
          <p:cNvPicPr preferRelativeResize="0"/>
          <p:nvPr/>
        </p:nvPicPr>
        <p:blipFill>
          <a:blip r:embed="rId3">
            <a:alphaModFix/>
          </a:blip>
          <a:stretch>
            <a:fillRect/>
          </a:stretch>
        </p:blipFill>
        <p:spPr>
          <a:xfrm>
            <a:off x="1204301" y="550988"/>
            <a:ext cx="2071749" cy="1730350"/>
          </a:xfrm>
          <a:prstGeom prst="rect">
            <a:avLst/>
          </a:prstGeom>
          <a:noFill/>
          <a:ln>
            <a:noFill/>
          </a:ln>
        </p:spPr>
      </p:pic>
      <p:grpSp>
        <p:nvGrpSpPr>
          <p:cNvPr id="600" name="Google Shape;600;p27"/>
          <p:cNvGrpSpPr/>
          <p:nvPr/>
        </p:nvGrpSpPr>
        <p:grpSpPr>
          <a:xfrm>
            <a:off x="1970090" y="3455475"/>
            <a:ext cx="540170" cy="1450000"/>
            <a:chOff x="1970090" y="3455475"/>
            <a:chExt cx="540170" cy="1450000"/>
          </a:xfrm>
        </p:grpSpPr>
        <p:grpSp>
          <p:nvGrpSpPr>
            <p:cNvPr id="601" name="Google Shape;601;p27"/>
            <p:cNvGrpSpPr/>
            <p:nvPr/>
          </p:nvGrpSpPr>
          <p:grpSpPr>
            <a:xfrm>
              <a:off x="1970090" y="3941674"/>
              <a:ext cx="540170" cy="546225"/>
              <a:chOff x="1998940" y="4106199"/>
              <a:chExt cx="540170" cy="546225"/>
            </a:xfrm>
          </p:grpSpPr>
          <p:sp>
            <p:nvSpPr>
              <p:cNvPr id="602" name="Google Shape;602;p27"/>
              <p:cNvSpPr/>
              <p:nvPr/>
            </p:nvSpPr>
            <p:spPr>
              <a:xfrm rot="5400000">
                <a:off x="2082166" y="4145637"/>
                <a:ext cx="97991" cy="19128"/>
              </a:xfrm>
              <a:custGeom>
                <a:rect b="b" l="l" r="r" t="t"/>
                <a:pathLst>
                  <a:path extrusionOk="0" h="121" w="613">
                    <a:moveTo>
                      <a:pt x="0" y="0"/>
                    </a:moveTo>
                    <a:lnTo>
                      <a:pt x="0" y="121"/>
                    </a:lnTo>
                    <a:lnTo>
                      <a:pt x="612" y="121"/>
                    </a:lnTo>
                    <a:lnTo>
                      <a:pt x="612"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3" name="Google Shape;603;p27"/>
              <p:cNvGrpSpPr/>
              <p:nvPr/>
            </p:nvGrpSpPr>
            <p:grpSpPr>
              <a:xfrm>
                <a:off x="1998940" y="4106199"/>
                <a:ext cx="540170" cy="546225"/>
                <a:chOff x="1998940" y="3801399"/>
                <a:chExt cx="540170" cy="546225"/>
              </a:xfrm>
            </p:grpSpPr>
            <p:sp>
              <p:nvSpPr>
                <p:cNvPr id="604" name="Google Shape;604;p27"/>
                <p:cNvSpPr/>
                <p:nvPr/>
              </p:nvSpPr>
              <p:spPr>
                <a:xfrm rot="5400000">
                  <a:off x="1995913" y="3804426"/>
                  <a:ext cx="546225" cy="540170"/>
                </a:xfrm>
                <a:custGeom>
                  <a:rect b="b" l="l" r="r" t="t"/>
                  <a:pathLst>
                    <a:path extrusionOk="0" h="3417" w="3417">
                      <a:moveTo>
                        <a:pt x="3296" y="122"/>
                      </a:moveTo>
                      <a:lnTo>
                        <a:pt x="3296" y="3296"/>
                      </a:lnTo>
                      <a:lnTo>
                        <a:pt x="122" y="3296"/>
                      </a:lnTo>
                      <a:lnTo>
                        <a:pt x="122" y="122"/>
                      </a:lnTo>
                      <a:close/>
                      <a:moveTo>
                        <a:pt x="59" y="1"/>
                      </a:moveTo>
                      <a:lnTo>
                        <a:pt x="1" y="59"/>
                      </a:lnTo>
                      <a:lnTo>
                        <a:pt x="1" y="3358"/>
                      </a:lnTo>
                      <a:lnTo>
                        <a:pt x="59" y="3417"/>
                      </a:lnTo>
                      <a:lnTo>
                        <a:pt x="3358" y="3417"/>
                      </a:lnTo>
                      <a:lnTo>
                        <a:pt x="3417" y="3358"/>
                      </a:lnTo>
                      <a:lnTo>
                        <a:pt x="3417" y="59"/>
                      </a:lnTo>
                      <a:lnTo>
                        <a:pt x="3358"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7"/>
                <p:cNvSpPr/>
                <p:nvPr/>
              </p:nvSpPr>
              <p:spPr>
                <a:xfrm rot="5400000">
                  <a:off x="2106961" y="4090410"/>
                  <a:ext cx="19502" cy="227007"/>
                </a:xfrm>
                <a:custGeom>
                  <a:rect b="b" l="l" r="r" t="t"/>
                  <a:pathLst>
                    <a:path extrusionOk="0" h="1436" w="122">
                      <a:moveTo>
                        <a:pt x="1" y="1"/>
                      </a:moveTo>
                      <a:lnTo>
                        <a:pt x="1" y="1436"/>
                      </a:lnTo>
                      <a:lnTo>
                        <a:pt x="121" y="1436"/>
                      </a:lnTo>
                      <a:lnTo>
                        <a:pt x="121"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7"/>
                <p:cNvSpPr/>
                <p:nvPr/>
              </p:nvSpPr>
              <p:spPr>
                <a:xfrm rot="5400000">
                  <a:off x="2338711" y="3763307"/>
                  <a:ext cx="19502" cy="362643"/>
                </a:xfrm>
                <a:custGeom>
                  <a:rect b="b" l="l" r="r" t="t"/>
                  <a:pathLst>
                    <a:path extrusionOk="0" h="2294" w="122">
                      <a:moveTo>
                        <a:pt x="0" y="0"/>
                      </a:moveTo>
                      <a:lnTo>
                        <a:pt x="0" y="2293"/>
                      </a:lnTo>
                      <a:lnTo>
                        <a:pt x="121" y="2293"/>
                      </a:lnTo>
                      <a:lnTo>
                        <a:pt x="121"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7"/>
                <p:cNvSpPr/>
                <p:nvPr/>
              </p:nvSpPr>
              <p:spPr>
                <a:xfrm rot="5400000">
                  <a:off x="2179679" y="3892950"/>
                  <a:ext cx="19502" cy="362643"/>
                </a:xfrm>
                <a:custGeom>
                  <a:rect b="b" l="l" r="r" t="t"/>
                  <a:pathLst>
                    <a:path extrusionOk="0" h="2294" w="122">
                      <a:moveTo>
                        <a:pt x="0" y="0"/>
                      </a:moveTo>
                      <a:lnTo>
                        <a:pt x="0" y="2293"/>
                      </a:lnTo>
                      <a:lnTo>
                        <a:pt x="121" y="2293"/>
                      </a:lnTo>
                      <a:lnTo>
                        <a:pt x="121"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7"/>
                <p:cNvSpPr/>
                <p:nvPr/>
              </p:nvSpPr>
              <p:spPr>
                <a:xfrm rot="5400000">
                  <a:off x="2293217" y="4214492"/>
                  <a:ext cx="227154" cy="19286"/>
                </a:xfrm>
                <a:custGeom>
                  <a:rect b="b" l="l" r="r" t="t"/>
                  <a:pathLst>
                    <a:path extrusionOk="0" h="122" w="1421">
                      <a:moveTo>
                        <a:pt x="1" y="1"/>
                      </a:moveTo>
                      <a:lnTo>
                        <a:pt x="1" y="122"/>
                      </a:lnTo>
                      <a:lnTo>
                        <a:pt x="1420" y="122"/>
                      </a:lnTo>
                      <a:lnTo>
                        <a:pt x="1420"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7"/>
                <p:cNvSpPr/>
                <p:nvPr/>
              </p:nvSpPr>
              <p:spPr>
                <a:xfrm rot="5400000">
                  <a:off x="2081542" y="3895464"/>
                  <a:ext cx="99270" cy="98170"/>
                </a:xfrm>
                <a:custGeom>
                  <a:rect b="b" l="l" r="r" t="t"/>
                  <a:pathLst>
                    <a:path extrusionOk="0" h="621" w="621">
                      <a:moveTo>
                        <a:pt x="313" y="121"/>
                      </a:moveTo>
                      <a:cubicBezTo>
                        <a:pt x="414" y="121"/>
                        <a:pt x="500" y="207"/>
                        <a:pt x="500" y="309"/>
                      </a:cubicBezTo>
                      <a:cubicBezTo>
                        <a:pt x="500" y="414"/>
                        <a:pt x="414" y="500"/>
                        <a:pt x="313" y="500"/>
                      </a:cubicBezTo>
                      <a:cubicBezTo>
                        <a:pt x="207" y="500"/>
                        <a:pt x="125" y="414"/>
                        <a:pt x="125" y="309"/>
                      </a:cubicBezTo>
                      <a:cubicBezTo>
                        <a:pt x="125" y="207"/>
                        <a:pt x="207" y="121"/>
                        <a:pt x="313" y="121"/>
                      </a:cubicBezTo>
                      <a:close/>
                      <a:moveTo>
                        <a:pt x="313" y="0"/>
                      </a:moveTo>
                      <a:cubicBezTo>
                        <a:pt x="141" y="0"/>
                        <a:pt x="1" y="141"/>
                        <a:pt x="1" y="309"/>
                      </a:cubicBezTo>
                      <a:cubicBezTo>
                        <a:pt x="1" y="480"/>
                        <a:pt x="141" y="620"/>
                        <a:pt x="313" y="620"/>
                      </a:cubicBezTo>
                      <a:cubicBezTo>
                        <a:pt x="484" y="620"/>
                        <a:pt x="621" y="480"/>
                        <a:pt x="621" y="309"/>
                      </a:cubicBezTo>
                      <a:cubicBezTo>
                        <a:pt x="621" y="141"/>
                        <a:pt x="484" y="0"/>
                        <a:pt x="313"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27"/>
                <p:cNvSpPr/>
                <p:nvPr/>
              </p:nvSpPr>
              <p:spPr>
                <a:xfrm rot="5400000">
                  <a:off x="2357080" y="4025106"/>
                  <a:ext cx="99270" cy="98170"/>
                </a:xfrm>
                <a:custGeom>
                  <a:rect b="b" l="l" r="r" t="t"/>
                  <a:pathLst>
                    <a:path extrusionOk="0" h="621" w="621">
                      <a:moveTo>
                        <a:pt x="313" y="121"/>
                      </a:moveTo>
                      <a:cubicBezTo>
                        <a:pt x="414" y="121"/>
                        <a:pt x="500" y="207"/>
                        <a:pt x="500" y="312"/>
                      </a:cubicBezTo>
                      <a:cubicBezTo>
                        <a:pt x="500" y="414"/>
                        <a:pt x="414" y="499"/>
                        <a:pt x="313" y="499"/>
                      </a:cubicBezTo>
                      <a:cubicBezTo>
                        <a:pt x="207" y="499"/>
                        <a:pt x="126" y="414"/>
                        <a:pt x="126" y="312"/>
                      </a:cubicBezTo>
                      <a:cubicBezTo>
                        <a:pt x="126" y="207"/>
                        <a:pt x="207" y="121"/>
                        <a:pt x="313" y="121"/>
                      </a:cubicBezTo>
                      <a:close/>
                      <a:moveTo>
                        <a:pt x="313" y="0"/>
                      </a:moveTo>
                      <a:cubicBezTo>
                        <a:pt x="141" y="0"/>
                        <a:pt x="1" y="141"/>
                        <a:pt x="1" y="312"/>
                      </a:cubicBezTo>
                      <a:cubicBezTo>
                        <a:pt x="1" y="484"/>
                        <a:pt x="141" y="620"/>
                        <a:pt x="313" y="620"/>
                      </a:cubicBezTo>
                      <a:cubicBezTo>
                        <a:pt x="484" y="620"/>
                        <a:pt x="621" y="484"/>
                        <a:pt x="621" y="312"/>
                      </a:cubicBezTo>
                      <a:cubicBezTo>
                        <a:pt x="621" y="141"/>
                        <a:pt x="484" y="0"/>
                        <a:pt x="313"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7"/>
                <p:cNvSpPr/>
                <p:nvPr/>
              </p:nvSpPr>
              <p:spPr>
                <a:xfrm rot="5400000">
                  <a:off x="2219074" y="4154749"/>
                  <a:ext cx="99270" cy="98170"/>
                </a:xfrm>
                <a:custGeom>
                  <a:rect b="b" l="l" r="r" t="t"/>
                  <a:pathLst>
                    <a:path extrusionOk="0" h="621" w="621">
                      <a:moveTo>
                        <a:pt x="313" y="122"/>
                      </a:moveTo>
                      <a:cubicBezTo>
                        <a:pt x="418" y="122"/>
                        <a:pt x="500" y="204"/>
                        <a:pt x="500" y="309"/>
                      </a:cubicBezTo>
                      <a:cubicBezTo>
                        <a:pt x="500" y="414"/>
                        <a:pt x="418" y="496"/>
                        <a:pt x="313" y="496"/>
                      </a:cubicBezTo>
                      <a:cubicBezTo>
                        <a:pt x="208" y="496"/>
                        <a:pt x="126" y="414"/>
                        <a:pt x="126" y="309"/>
                      </a:cubicBezTo>
                      <a:cubicBezTo>
                        <a:pt x="126" y="204"/>
                        <a:pt x="208" y="122"/>
                        <a:pt x="313" y="122"/>
                      </a:cubicBezTo>
                      <a:close/>
                      <a:moveTo>
                        <a:pt x="313" y="1"/>
                      </a:moveTo>
                      <a:cubicBezTo>
                        <a:pt x="141" y="1"/>
                        <a:pt x="1" y="137"/>
                        <a:pt x="1" y="309"/>
                      </a:cubicBezTo>
                      <a:cubicBezTo>
                        <a:pt x="1" y="480"/>
                        <a:pt x="141" y="621"/>
                        <a:pt x="313" y="621"/>
                      </a:cubicBezTo>
                      <a:cubicBezTo>
                        <a:pt x="484" y="621"/>
                        <a:pt x="621" y="480"/>
                        <a:pt x="621" y="309"/>
                      </a:cubicBezTo>
                      <a:cubicBezTo>
                        <a:pt x="621" y="137"/>
                        <a:pt x="484" y="1"/>
                        <a:pt x="313" y="1"/>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cxnSp>
          <p:nvCxnSpPr>
            <p:cNvPr id="612" name="Google Shape;612;p27"/>
            <p:cNvCxnSpPr>
              <a:stCxn id="586" idx="2"/>
            </p:cNvCxnSpPr>
            <p:nvPr/>
          </p:nvCxnSpPr>
          <p:spPr>
            <a:xfrm>
              <a:off x="2240175" y="3455475"/>
              <a:ext cx="0" cy="498000"/>
            </a:xfrm>
            <a:prstGeom prst="straightConnector1">
              <a:avLst/>
            </a:prstGeom>
            <a:noFill/>
            <a:ln cap="flat" cmpd="sng" w="19050">
              <a:solidFill>
                <a:schemeClr val="lt2"/>
              </a:solidFill>
              <a:prstDash val="solid"/>
              <a:round/>
              <a:headEnd len="med" w="med" type="none"/>
              <a:tailEnd len="med" w="med" type="none"/>
            </a:ln>
          </p:spPr>
        </p:cxnSp>
        <p:cxnSp>
          <p:nvCxnSpPr>
            <p:cNvPr id="613" name="Google Shape;613;p27"/>
            <p:cNvCxnSpPr/>
            <p:nvPr/>
          </p:nvCxnSpPr>
          <p:spPr>
            <a:xfrm>
              <a:off x="2240175" y="4471075"/>
              <a:ext cx="0" cy="434400"/>
            </a:xfrm>
            <a:prstGeom prst="straightConnector1">
              <a:avLst/>
            </a:prstGeom>
            <a:noFill/>
            <a:ln cap="flat" cmpd="sng" w="19050">
              <a:solidFill>
                <a:schemeClr val="lt2"/>
              </a:solidFill>
              <a:prstDash val="solid"/>
              <a:round/>
              <a:headEnd len="med" w="med" type="none"/>
              <a:tailEnd len="med" w="med" type="none"/>
            </a:ln>
          </p:spPr>
        </p:cxnSp>
      </p:grpSp>
      <p:grpSp>
        <p:nvGrpSpPr>
          <p:cNvPr id="614" name="Google Shape;614;p27"/>
          <p:cNvGrpSpPr/>
          <p:nvPr/>
        </p:nvGrpSpPr>
        <p:grpSpPr>
          <a:xfrm>
            <a:off x="8077437" y="382987"/>
            <a:ext cx="706696" cy="313023"/>
            <a:chOff x="5656175" y="1470392"/>
            <a:chExt cx="134447" cy="59552"/>
          </a:xfrm>
        </p:grpSpPr>
        <p:sp>
          <p:nvSpPr>
            <p:cNvPr id="615" name="Google Shape;615;p27"/>
            <p:cNvSpPr/>
            <p:nvPr/>
          </p:nvSpPr>
          <p:spPr>
            <a:xfrm>
              <a:off x="5656175" y="1476875"/>
              <a:ext cx="84950" cy="50325"/>
            </a:xfrm>
            <a:custGeom>
              <a:rect b="b" l="l" r="r" t="t"/>
              <a:pathLst>
                <a:path extrusionOk="0" h="2013" w="3398">
                  <a:moveTo>
                    <a:pt x="1919" y="90"/>
                  </a:moveTo>
                  <a:cubicBezTo>
                    <a:pt x="1857" y="28"/>
                    <a:pt x="1779" y="1"/>
                    <a:pt x="1697" y="1"/>
                  </a:cubicBezTo>
                  <a:cubicBezTo>
                    <a:pt x="1619" y="1"/>
                    <a:pt x="1537" y="28"/>
                    <a:pt x="1475" y="90"/>
                  </a:cubicBezTo>
                  <a:lnTo>
                    <a:pt x="121" y="1443"/>
                  </a:lnTo>
                  <a:cubicBezTo>
                    <a:pt x="1" y="1568"/>
                    <a:pt x="1" y="1767"/>
                    <a:pt x="121" y="1888"/>
                  </a:cubicBezTo>
                  <a:cubicBezTo>
                    <a:pt x="242" y="2013"/>
                    <a:pt x="441" y="2013"/>
                    <a:pt x="566" y="1888"/>
                  </a:cubicBezTo>
                  <a:lnTo>
                    <a:pt x="1697" y="757"/>
                  </a:lnTo>
                  <a:lnTo>
                    <a:pt x="2832" y="1888"/>
                  </a:lnTo>
                  <a:cubicBezTo>
                    <a:pt x="2953" y="2013"/>
                    <a:pt x="3151" y="2013"/>
                    <a:pt x="3272" y="1888"/>
                  </a:cubicBezTo>
                  <a:cubicBezTo>
                    <a:pt x="3397" y="1767"/>
                    <a:pt x="3397" y="1568"/>
                    <a:pt x="3272" y="1443"/>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7"/>
            <p:cNvSpPr/>
            <p:nvPr/>
          </p:nvSpPr>
          <p:spPr>
            <a:xfrm rot="2700000">
              <a:off x="5739606" y="1479303"/>
              <a:ext cx="42485" cy="41730"/>
            </a:xfrm>
            <a:custGeom>
              <a:rect b="b" l="l" r="r" t="t"/>
              <a:pathLst>
                <a:path extrusionOk="0" h="2044" w="2044">
                  <a:moveTo>
                    <a:pt x="1923" y="1474"/>
                  </a:moveTo>
                  <a:lnTo>
                    <a:pt x="570" y="121"/>
                  </a:lnTo>
                  <a:cubicBezTo>
                    <a:pt x="445" y="0"/>
                    <a:pt x="246" y="0"/>
                    <a:pt x="125" y="121"/>
                  </a:cubicBezTo>
                  <a:lnTo>
                    <a:pt x="125" y="121"/>
                  </a:lnTo>
                  <a:cubicBezTo>
                    <a:pt x="0" y="246"/>
                    <a:pt x="0" y="445"/>
                    <a:pt x="125" y="566"/>
                  </a:cubicBezTo>
                  <a:lnTo>
                    <a:pt x="1478" y="1919"/>
                  </a:lnTo>
                  <a:cubicBezTo>
                    <a:pt x="1599" y="2044"/>
                    <a:pt x="1798" y="2044"/>
                    <a:pt x="1923" y="1919"/>
                  </a:cubicBezTo>
                  <a:cubicBezTo>
                    <a:pt x="2044" y="1798"/>
                    <a:pt x="2044" y="1599"/>
                    <a:pt x="1923" y="147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2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Contenidos de esta clase</a:t>
            </a:r>
            <a:endParaRPr/>
          </a:p>
        </p:txBody>
      </p:sp>
      <p:sp>
        <p:nvSpPr>
          <p:cNvPr id="622" name="Google Shape;622;p28"/>
          <p:cNvSpPr txBox="1"/>
          <p:nvPr>
            <p:ph idx="1" type="subTitle"/>
          </p:nvPr>
        </p:nvSpPr>
        <p:spPr>
          <a:xfrm>
            <a:off x="720000" y="1267250"/>
            <a:ext cx="7704000" cy="34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t>Esta presentación incluye dos textos de Haraway “Manifiesto Cyborg” y “Seguir con el problema”, en conjunto con algunos contenidos explorados en el marxismo/feminismo</a:t>
            </a:r>
            <a:endParaRPr sz="1800"/>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sz="1900"/>
              <a:t>PRIMERA SECCIÓN:</a:t>
            </a:r>
            <a:endParaRPr sz="1900"/>
          </a:p>
          <a:p>
            <a:pPr indent="0" lvl="0" marL="0" rtl="0" algn="l">
              <a:spcBef>
                <a:spcPts val="0"/>
              </a:spcBef>
              <a:spcAft>
                <a:spcPts val="0"/>
              </a:spcAft>
              <a:buNone/>
            </a:pPr>
            <a:r>
              <a:t/>
            </a:r>
            <a:endParaRPr/>
          </a:p>
          <a:p>
            <a:pPr indent="0" lvl="0" marL="0" rtl="0" algn="ctr">
              <a:spcBef>
                <a:spcPts val="0"/>
              </a:spcBef>
              <a:spcAft>
                <a:spcPts val="0"/>
              </a:spcAft>
              <a:buNone/>
            </a:pPr>
            <a:r>
              <a:rPr lang="en" sz="3900">
                <a:solidFill>
                  <a:schemeClr val="lt2"/>
                </a:solidFill>
                <a:latin typeface="DM Sans Black"/>
                <a:ea typeface="DM Sans Black"/>
                <a:cs typeface="DM Sans Black"/>
                <a:sym typeface="DM Sans Black"/>
              </a:rPr>
              <a:t>ADAPTACIÓN Y RESISTENCIA AL CAMBIO</a:t>
            </a:r>
            <a:endParaRPr sz="3900">
              <a:solidFill>
                <a:schemeClr val="lt2"/>
              </a:solidFill>
              <a:latin typeface="DM Sans Black"/>
              <a:ea typeface="DM Sans Black"/>
              <a:cs typeface="DM Sans Black"/>
              <a:sym typeface="DM Sans Black"/>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29"/>
          <p:cNvSpPr txBox="1"/>
          <p:nvPr>
            <p:ph idx="4" type="subTitle"/>
          </p:nvPr>
        </p:nvSpPr>
        <p:spPr>
          <a:xfrm>
            <a:off x="4408311" y="1560127"/>
            <a:ext cx="2505600" cy="424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Las posibilidades</a:t>
            </a:r>
            <a:endParaRPr/>
          </a:p>
        </p:txBody>
      </p:sp>
      <p:sp>
        <p:nvSpPr>
          <p:cNvPr id="628" name="Google Shape;628;p29"/>
          <p:cNvSpPr txBox="1"/>
          <p:nvPr>
            <p:ph type="title"/>
          </p:nvPr>
        </p:nvSpPr>
        <p:spPr>
          <a:xfrm>
            <a:off x="348475" y="33467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Manifiesto Cyborg</a:t>
            </a:r>
            <a:endParaRPr/>
          </a:p>
        </p:txBody>
      </p:sp>
      <p:sp>
        <p:nvSpPr>
          <p:cNvPr id="629" name="Google Shape;629;p29"/>
          <p:cNvSpPr txBox="1"/>
          <p:nvPr>
            <p:ph idx="2" type="subTitle"/>
          </p:nvPr>
        </p:nvSpPr>
        <p:spPr>
          <a:xfrm>
            <a:off x="1200425" y="2390300"/>
            <a:ext cx="6950100" cy="1606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3200">
                <a:solidFill>
                  <a:schemeClr val="lt2"/>
                </a:solidFill>
                <a:latin typeface="DM Sans ExtraBold"/>
                <a:ea typeface="DM Sans ExtraBold"/>
                <a:cs typeface="DM Sans ExtraBold"/>
                <a:sym typeface="DM Sans ExtraBold"/>
              </a:rPr>
              <a:t>LA </a:t>
            </a:r>
            <a:r>
              <a:rPr lang="en" sz="3200">
                <a:latin typeface="DM Sans ExtraBold"/>
                <a:ea typeface="DM Sans ExtraBold"/>
                <a:cs typeface="DM Sans ExtraBold"/>
                <a:sym typeface="DM Sans ExtraBold"/>
              </a:rPr>
              <a:t>IRONÍA</a:t>
            </a:r>
            <a:r>
              <a:rPr lang="en" sz="3200">
                <a:solidFill>
                  <a:schemeClr val="lt2"/>
                </a:solidFill>
                <a:latin typeface="DM Sans ExtraBold"/>
                <a:ea typeface="DM Sans ExtraBold"/>
                <a:cs typeface="DM Sans ExtraBold"/>
                <a:sym typeface="DM Sans ExtraBold"/>
              </a:rPr>
              <a:t> COMO MÉTODO POLÍTICO Y LA </a:t>
            </a:r>
            <a:r>
              <a:rPr lang="en" sz="3200">
                <a:latin typeface="DM Sans ExtraBold"/>
                <a:ea typeface="DM Sans ExtraBold"/>
                <a:cs typeface="DM Sans ExtraBold"/>
                <a:sym typeface="DM Sans ExtraBold"/>
              </a:rPr>
              <a:t>ESCRITURA</a:t>
            </a:r>
            <a:r>
              <a:rPr lang="en" sz="3200">
                <a:solidFill>
                  <a:schemeClr val="lt2"/>
                </a:solidFill>
                <a:latin typeface="DM Sans ExtraBold"/>
                <a:ea typeface="DM Sans ExtraBold"/>
                <a:cs typeface="DM Sans ExtraBold"/>
                <a:sym typeface="DM Sans ExtraBold"/>
              </a:rPr>
              <a:t> COMO NARRACIÓN TRANSFORMADORA</a:t>
            </a:r>
            <a:endParaRPr sz="3300">
              <a:solidFill>
                <a:schemeClr val="lt2"/>
              </a:solidFill>
              <a:latin typeface="DM Sans ExtraBold"/>
              <a:ea typeface="DM Sans ExtraBold"/>
              <a:cs typeface="DM Sans ExtraBold"/>
              <a:sym typeface="DM Sans ExtraBold"/>
            </a:endParaRPr>
          </a:p>
        </p:txBody>
      </p:sp>
      <p:sp>
        <p:nvSpPr>
          <p:cNvPr id="630" name="Google Shape;630;p29"/>
          <p:cNvSpPr txBox="1"/>
          <p:nvPr>
            <p:ph idx="3" type="subTitle"/>
          </p:nvPr>
        </p:nvSpPr>
        <p:spPr>
          <a:xfrm>
            <a:off x="1200425" y="1560127"/>
            <a:ext cx="2505600" cy="424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El Cyborg</a:t>
            </a:r>
            <a:endParaRPr/>
          </a:p>
        </p:txBody>
      </p:sp>
      <p:sp>
        <p:nvSpPr>
          <p:cNvPr id="631" name="Google Shape;631;p29"/>
          <p:cNvSpPr/>
          <p:nvPr/>
        </p:nvSpPr>
        <p:spPr>
          <a:xfrm>
            <a:off x="2076125" y="1017713"/>
            <a:ext cx="754200" cy="542400"/>
          </a:xfrm>
          <a:prstGeom prst="rect">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9"/>
          <p:cNvSpPr/>
          <p:nvPr/>
        </p:nvSpPr>
        <p:spPr>
          <a:xfrm>
            <a:off x="5284012" y="1017713"/>
            <a:ext cx="754200" cy="542400"/>
          </a:xfrm>
          <a:prstGeom prst="rect">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3" name="Google Shape;633;p29"/>
          <p:cNvGrpSpPr/>
          <p:nvPr/>
        </p:nvGrpSpPr>
        <p:grpSpPr>
          <a:xfrm>
            <a:off x="2284690" y="1137629"/>
            <a:ext cx="337069" cy="302593"/>
            <a:chOff x="3441065" y="4302505"/>
            <a:chExt cx="337069" cy="302593"/>
          </a:xfrm>
        </p:grpSpPr>
        <p:sp>
          <p:nvSpPr>
            <p:cNvPr id="634" name="Google Shape;634;p29"/>
            <p:cNvSpPr/>
            <p:nvPr/>
          </p:nvSpPr>
          <p:spPr>
            <a:xfrm>
              <a:off x="3441065" y="4366941"/>
              <a:ext cx="337069" cy="173655"/>
            </a:xfrm>
            <a:custGeom>
              <a:rect b="b" l="l" r="r" t="t"/>
              <a:pathLst>
                <a:path extrusionOk="0" h="5460" w="10598">
                  <a:moveTo>
                    <a:pt x="5062" y="1"/>
                  </a:moveTo>
                  <a:cubicBezTo>
                    <a:pt x="3977" y="1"/>
                    <a:pt x="2891" y="303"/>
                    <a:pt x="1834" y="951"/>
                  </a:cubicBezTo>
                  <a:cubicBezTo>
                    <a:pt x="1001" y="1463"/>
                    <a:pt x="418" y="2058"/>
                    <a:pt x="156" y="2368"/>
                  </a:cubicBezTo>
                  <a:cubicBezTo>
                    <a:pt x="1" y="2546"/>
                    <a:pt x="1" y="2808"/>
                    <a:pt x="168" y="2987"/>
                  </a:cubicBezTo>
                  <a:cubicBezTo>
                    <a:pt x="1001" y="3844"/>
                    <a:pt x="1870" y="4475"/>
                    <a:pt x="2739" y="4892"/>
                  </a:cubicBezTo>
                  <a:cubicBezTo>
                    <a:pt x="2763" y="4916"/>
                    <a:pt x="2787" y="4916"/>
                    <a:pt x="2823" y="4916"/>
                  </a:cubicBezTo>
                  <a:cubicBezTo>
                    <a:pt x="2977" y="4916"/>
                    <a:pt x="3037" y="4689"/>
                    <a:pt x="2894" y="4618"/>
                  </a:cubicBezTo>
                  <a:cubicBezTo>
                    <a:pt x="2049" y="4213"/>
                    <a:pt x="1215" y="3582"/>
                    <a:pt x="406" y="2773"/>
                  </a:cubicBezTo>
                  <a:cubicBezTo>
                    <a:pt x="346" y="2713"/>
                    <a:pt x="346" y="2630"/>
                    <a:pt x="406" y="2570"/>
                  </a:cubicBezTo>
                  <a:cubicBezTo>
                    <a:pt x="799" y="2130"/>
                    <a:pt x="2061" y="868"/>
                    <a:pt x="3918" y="451"/>
                  </a:cubicBezTo>
                  <a:lnTo>
                    <a:pt x="3918" y="451"/>
                  </a:lnTo>
                  <a:cubicBezTo>
                    <a:pt x="3561" y="665"/>
                    <a:pt x="3263" y="963"/>
                    <a:pt x="3025" y="1320"/>
                  </a:cubicBezTo>
                  <a:cubicBezTo>
                    <a:pt x="2977" y="1403"/>
                    <a:pt x="3001" y="1487"/>
                    <a:pt x="3073" y="1534"/>
                  </a:cubicBezTo>
                  <a:cubicBezTo>
                    <a:pt x="3098" y="1551"/>
                    <a:pt x="3126" y="1559"/>
                    <a:pt x="3154" y="1559"/>
                  </a:cubicBezTo>
                  <a:cubicBezTo>
                    <a:pt x="3204" y="1559"/>
                    <a:pt x="3252" y="1533"/>
                    <a:pt x="3275" y="1487"/>
                  </a:cubicBezTo>
                  <a:cubicBezTo>
                    <a:pt x="3728" y="772"/>
                    <a:pt x="4490" y="367"/>
                    <a:pt x="5299" y="367"/>
                  </a:cubicBezTo>
                  <a:cubicBezTo>
                    <a:pt x="6609" y="367"/>
                    <a:pt x="7680" y="1439"/>
                    <a:pt x="7680" y="2749"/>
                  </a:cubicBezTo>
                  <a:cubicBezTo>
                    <a:pt x="7680" y="3820"/>
                    <a:pt x="6954" y="4773"/>
                    <a:pt x="5930" y="5047"/>
                  </a:cubicBezTo>
                  <a:cubicBezTo>
                    <a:pt x="5720" y="5103"/>
                    <a:pt x="5510" y="5130"/>
                    <a:pt x="5305" y="5130"/>
                  </a:cubicBezTo>
                  <a:cubicBezTo>
                    <a:pt x="4250" y="5130"/>
                    <a:pt x="3302" y="4424"/>
                    <a:pt x="3013" y="3368"/>
                  </a:cubicBezTo>
                  <a:cubicBezTo>
                    <a:pt x="2954" y="3154"/>
                    <a:pt x="2918" y="2951"/>
                    <a:pt x="2918" y="2737"/>
                  </a:cubicBezTo>
                  <a:cubicBezTo>
                    <a:pt x="2918" y="2487"/>
                    <a:pt x="2966" y="2249"/>
                    <a:pt x="3037" y="2011"/>
                  </a:cubicBezTo>
                  <a:cubicBezTo>
                    <a:pt x="3073" y="1915"/>
                    <a:pt x="3025" y="1844"/>
                    <a:pt x="2942" y="1820"/>
                  </a:cubicBezTo>
                  <a:cubicBezTo>
                    <a:pt x="2920" y="1812"/>
                    <a:pt x="2899" y="1808"/>
                    <a:pt x="2880" y="1808"/>
                  </a:cubicBezTo>
                  <a:cubicBezTo>
                    <a:pt x="2816" y="1808"/>
                    <a:pt x="2767" y="1851"/>
                    <a:pt x="2739" y="1915"/>
                  </a:cubicBezTo>
                  <a:cubicBezTo>
                    <a:pt x="2656" y="2189"/>
                    <a:pt x="2608" y="2475"/>
                    <a:pt x="2608" y="2737"/>
                  </a:cubicBezTo>
                  <a:cubicBezTo>
                    <a:pt x="2608" y="2975"/>
                    <a:pt x="2644" y="3213"/>
                    <a:pt x="2704" y="3439"/>
                  </a:cubicBezTo>
                  <a:cubicBezTo>
                    <a:pt x="2858" y="4058"/>
                    <a:pt x="3251" y="4582"/>
                    <a:pt x="3739" y="4928"/>
                  </a:cubicBezTo>
                  <a:cubicBezTo>
                    <a:pt x="3632" y="4892"/>
                    <a:pt x="3549" y="4868"/>
                    <a:pt x="3442" y="4820"/>
                  </a:cubicBezTo>
                  <a:cubicBezTo>
                    <a:pt x="3427" y="4816"/>
                    <a:pt x="3412" y="4813"/>
                    <a:pt x="3396" y="4813"/>
                  </a:cubicBezTo>
                  <a:cubicBezTo>
                    <a:pt x="3334" y="4813"/>
                    <a:pt x="3270" y="4849"/>
                    <a:pt x="3251" y="4916"/>
                  </a:cubicBezTo>
                  <a:cubicBezTo>
                    <a:pt x="3216" y="4987"/>
                    <a:pt x="3263" y="5070"/>
                    <a:pt x="3335" y="5106"/>
                  </a:cubicBezTo>
                  <a:cubicBezTo>
                    <a:pt x="3996" y="5346"/>
                    <a:pt x="4652" y="5460"/>
                    <a:pt x="5299" y="5460"/>
                  </a:cubicBezTo>
                  <a:cubicBezTo>
                    <a:pt x="6446" y="5460"/>
                    <a:pt x="7563" y="5103"/>
                    <a:pt x="8621" y="4463"/>
                  </a:cubicBezTo>
                  <a:cubicBezTo>
                    <a:pt x="9502" y="3927"/>
                    <a:pt x="10145" y="3308"/>
                    <a:pt x="10443" y="2975"/>
                  </a:cubicBezTo>
                  <a:cubicBezTo>
                    <a:pt x="10597" y="2808"/>
                    <a:pt x="10586" y="2511"/>
                    <a:pt x="10395" y="2356"/>
                  </a:cubicBezTo>
                  <a:cubicBezTo>
                    <a:pt x="10062" y="2058"/>
                    <a:pt x="9728" y="1784"/>
                    <a:pt x="9383" y="1546"/>
                  </a:cubicBezTo>
                  <a:cubicBezTo>
                    <a:pt x="9357" y="1529"/>
                    <a:pt x="9327" y="1521"/>
                    <a:pt x="9298" y="1521"/>
                  </a:cubicBezTo>
                  <a:cubicBezTo>
                    <a:pt x="9246" y="1521"/>
                    <a:pt x="9194" y="1544"/>
                    <a:pt x="9157" y="1582"/>
                  </a:cubicBezTo>
                  <a:cubicBezTo>
                    <a:pt x="9109" y="1653"/>
                    <a:pt x="9133" y="1737"/>
                    <a:pt x="9192" y="1796"/>
                  </a:cubicBezTo>
                  <a:cubicBezTo>
                    <a:pt x="9514" y="2034"/>
                    <a:pt x="9847" y="2296"/>
                    <a:pt x="10169" y="2594"/>
                  </a:cubicBezTo>
                  <a:cubicBezTo>
                    <a:pt x="10228" y="2653"/>
                    <a:pt x="10228" y="2737"/>
                    <a:pt x="10181" y="2796"/>
                  </a:cubicBezTo>
                  <a:cubicBezTo>
                    <a:pt x="9788" y="3225"/>
                    <a:pt x="8550" y="4439"/>
                    <a:pt x="6835" y="4939"/>
                  </a:cubicBezTo>
                  <a:cubicBezTo>
                    <a:pt x="8311" y="3904"/>
                    <a:pt x="8359" y="1737"/>
                    <a:pt x="6954" y="629"/>
                  </a:cubicBezTo>
                  <a:lnTo>
                    <a:pt x="6954" y="629"/>
                  </a:lnTo>
                  <a:cubicBezTo>
                    <a:pt x="7538" y="820"/>
                    <a:pt x="8121" y="1106"/>
                    <a:pt x="8692" y="1463"/>
                  </a:cubicBezTo>
                  <a:cubicBezTo>
                    <a:pt x="8722" y="1476"/>
                    <a:pt x="8752" y="1482"/>
                    <a:pt x="8780" y="1482"/>
                  </a:cubicBezTo>
                  <a:cubicBezTo>
                    <a:pt x="8831" y="1482"/>
                    <a:pt x="8876" y="1461"/>
                    <a:pt x="8907" y="1415"/>
                  </a:cubicBezTo>
                  <a:cubicBezTo>
                    <a:pt x="8954" y="1344"/>
                    <a:pt x="8931" y="1249"/>
                    <a:pt x="8859" y="1201"/>
                  </a:cubicBezTo>
                  <a:cubicBezTo>
                    <a:pt x="7632" y="426"/>
                    <a:pt x="6348" y="1"/>
                    <a:pt x="50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9"/>
            <p:cNvSpPr/>
            <p:nvPr/>
          </p:nvSpPr>
          <p:spPr>
            <a:xfrm>
              <a:off x="3572864" y="4423300"/>
              <a:ext cx="76141" cy="61479"/>
            </a:xfrm>
            <a:custGeom>
              <a:rect b="b" l="l" r="r" t="t"/>
              <a:pathLst>
                <a:path extrusionOk="0" h="1933" w="2394">
                  <a:moveTo>
                    <a:pt x="1143" y="0"/>
                  </a:moveTo>
                  <a:cubicBezTo>
                    <a:pt x="465" y="0"/>
                    <a:pt x="0" y="679"/>
                    <a:pt x="238" y="1322"/>
                  </a:cubicBezTo>
                  <a:cubicBezTo>
                    <a:pt x="258" y="1381"/>
                    <a:pt x="326" y="1423"/>
                    <a:pt x="396" y="1423"/>
                  </a:cubicBezTo>
                  <a:cubicBezTo>
                    <a:pt x="411" y="1423"/>
                    <a:pt x="426" y="1421"/>
                    <a:pt x="441" y="1417"/>
                  </a:cubicBezTo>
                  <a:cubicBezTo>
                    <a:pt x="524" y="1382"/>
                    <a:pt x="560" y="1298"/>
                    <a:pt x="536" y="1203"/>
                  </a:cubicBezTo>
                  <a:cubicBezTo>
                    <a:pt x="354" y="738"/>
                    <a:pt x="729" y="308"/>
                    <a:pt x="1156" y="308"/>
                  </a:cubicBezTo>
                  <a:cubicBezTo>
                    <a:pt x="1287" y="308"/>
                    <a:pt x="1422" y="349"/>
                    <a:pt x="1548" y="441"/>
                  </a:cubicBezTo>
                  <a:cubicBezTo>
                    <a:pt x="2036" y="822"/>
                    <a:pt x="1774" y="1620"/>
                    <a:pt x="1143" y="1620"/>
                  </a:cubicBezTo>
                  <a:cubicBezTo>
                    <a:pt x="1048" y="1620"/>
                    <a:pt x="953" y="1608"/>
                    <a:pt x="881" y="1560"/>
                  </a:cubicBezTo>
                  <a:cubicBezTo>
                    <a:pt x="860" y="1554"/>
                    <a:pt x="840" y="1551"/>
                    <a:pt x="819" y="1551"/>
                  </a:cubicBezTo>
                  <a:cubicBezTo>
                    <a:pt x="759" y="1551"/>
                    <a:pt x="703" y="1578"/>
                    <a:pt x="667" y="1632"/>
                  </a:cubicBezTo>
                  <a:cubicBezTo>
                    <a:pt x="643" y="1715"/>
                    <a:pt x="667" y="1798"/>
                    <a:pt x="738" y="1846"/>
                  </a:cubicBezTo>
                  <a:cubicBezTo>
                    <a:pt x="869" y="1904"/>
                    <a:pt x="1009" y="1933"/>
                    <a:pt x="1148" y="1933"/>
                  </a:cubicBezTo>
                  <a:cubicBezTo>
                    <a:pt x="1438" y="1933"/>
                    <a:pt x="1724" y="1806"/>
                    <a:pt x="1917" y="1548"/>
                  </a:cubicBezTo>
                  <a:cubicBezTo>
                    <a:pt x="2393" y="917"/>
                    <a:pt x="1965" y="0"/>
                    <a:pt x="114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9"/>
            <p:cNvSpPr/>
            <p:nvPr/>
          </p:nvSpPr>
          <p:spPr>
            <a:xfrm>
              <a:off x="3619045" y="4394485"/>
              <a:ext cx="46626" cy="39088"/>
            </a:xfrm>
            <a:custGeom>
              <a:rect b="b" l="l" r="r" t="t"/>
              <a:pathLst>
                <a:path extrusionOk="0" h="1229" w="1466">
                  <a:moveTo>
                    <a:pt x="782" y="310"/>
                  </a:moveTo>
                  <a:cubicBezTo>
                    <a:pt x="917" y="310"/>
                    <a:pt x="1054" y="400"/>
                    <a:pt x="1096" y="549"/>
                  </a:cubicBezTo>
                  <a:cubicBezTo>
                    <a:pt x="1120" y="716"/>
                    <a:pt x="1013" y="871"/>
                    <a:pt x="858" y="906"/>
                  </a:cubicBezTo>
                  <a:cubicBezTo>
                    <a:pt x="834" y="912"/>
                    <a:pt x="810" y="914"/>
                    <a:pt x="788" y="914"/>
                  </a:cubicBezTo>
                  <a:cubicBezTo>
                    <a:pt x="553" y="914"/>
                    <a:pt x="406" y="648"/>
                    <a:pt x="537" y="442"/>
                  </a:cubicBezTo>
                  <a:cubicBezTo>
                    <a:pt x="599" y="351"/>
                    <a:pt x="690" y="310"/>
                    <a:pt x="782" y="310"/>
                  </a:cubicBezTo>
                  <a:close/>
                  <a:moveTo>
                    <a:pt x="791" y="1"/>
                  </a:moveTo>
                  <a:cubicBezTo>
                    <a:pt x="598" y="1"/>
                    <a:pt x="403" y="88"/>
                    <a:pt x="275" y="275"/>
                  </a:cubicBezTo>
                  <a:cubicBezTo>
                    <a:pt x="1" y="692"/>
                    <a:pt x="321" y="1229"/>
                    <a:pt x="792" y="1229"/>
                  </a:cubicBezTo>
                  <a:cubicBezTo>
                    <a:pt x="833" y="1229"/>
                    <a:pt x="875" y="1225"/>
                    <a:pt x="918" y="1216"/>
                  </a:cubicBezTo>
                  <a:cubicBezTo>
                    <a:pt x="1251" y="1145"/>
                    <a:pt x="1465" y="811"/>
                    <a:pt x="1394" y="490"/>
                  </a:cubicBezTo>
                  <a:cubicBezTo>
                    <a:pt x="1331" y="176"/>
                    <a:pt x="1064" y="1"/>
                    <a:pt x="79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9"/>
            <p:cNvSpPr/>
            <p:nvPr/>
          </p:nvSpPr>
          <p:spPr>
            <a:xfrm>
              <a:off x="3604669" y="4302505"/>
              <a:ext cx="9860" cy="42046"/>
            </a:xfrm>
            <a:custGeom>
              <a:rect b="b" l="l" r="r" t="t"/>
              <a:pathLst>
                <a:path extrusionOk="0" h="1322" w="310">
                  <a:moveTo>
                    <a:pt x="143" y="0"/>
                  </a:moveTo>
                  <a:cubicBezTo>
                    <a:pt x="60" y="0"/>
                    <a:pt x="0" y="72"/>
                    <a:pt x="0" y="155"/>
                  </a:cubicBezTo>
                  <a:lnTo>
                    <a:pt x="0" y="1179"/>
                  </a:lnTo>
                  <a:cubicBezTo>
                    <a:pt x="0" y="1262"/>
                    <a:pt x="72" y="1322"/>
                    <a:pt x="143" y="1322"/>
                  </a:cubicBezTo>
                  <a:cubicBezTo>
                    <a:pt x="238" y="1322"/>
                    <a:pt x="298" y="1250"/>
                    <a:pt x="298" y="1179"/>
                  </a:cubicBezTo>
                  <a:lnTo>
                    <a:pt x="298" y="155"/>
                  </a:lnTo>
                  <a:cubicBezTo>
                    <a:pt x="310" y="72"/>
                    <a:pt x="238" y="0"/>
                    <a:pt x="14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9"/>
            <p:cNvSpPr/>
            <p:nvPr/>
          </p:nvSpPr>
          <p:spPr>
            <a:xfrm>
              <a:off x="3528178" y="4315926"/>
              <a:ext cx="22359" cy="40742"/>
            </a:xfrm>
            <a:custGeom>
              <a:rect b="b" l="l" r="r" t="t"/>
              <a:pathLst>
                <a:path extrusionOk="0" h="1281" w="703">
                  <a:moveTo>
                    <a:pt x="163" y="1"/>
                  </a:moveTo>
                  <a:cubicBezTo>
                    <a:pt x="149" y="1"/>
                    <a:pt x="134" y="3"/>
                    <a:pt x="119" y="7"/>
                  </a:cubicBezTo>
                  <a:cubicBezTo>
                    <a:pt x="48" y="43"/>
                    <a:pt x="0" y="126"/>
                    <a:pt x="36" y="209"/>
                  </a:cubicBezTo>
                  <a:lnTo>
                    <a:pt x="393" y="1174"/>
                  </a:lnTo>
                  <a:cubicBezTo>
                    <a:pt x="417" y="1233"/>
                    <a:pt x="477" y="1281"/>
                    <a:pt x="536" y="1281"/>
                  </a:cubicBezTo>
                  <a:cubicBezTo>
                    <a:pt x="631" y="1281"/>
                    <a:pt x="703" y="1174"/>
                    <a:pt x="679" y="1067"/>
                  </a:cubicBezTo>
                  <a:lnTo>
                    <a:pt x="322" y="102"/>
                  </a:lnTo>
                  <a:cubicBezTo>
                    <a:pt x="292" y="43"/>
                    <a:pt x="231" y="1"/>
                    <a:pt x="16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9"/>
            <p:cNvSpPr/>
            <p:nvPr/>
          </p:nvSpPr>
          <p:spPr>
            <a:xfrm>
              <a:off x="3457730" y="4348590"/>
              <a:ext cx="32600" cy="35367"/>
            </a:xfrm>
            <a:custGeom>
              <a:rect b="b" l="l" r="r" t="t"/>
              <a:pathLst>
                <a:path extrusionOk="0" h="1112" w="1025">
                  <a:moveTo>
                    <a:pt x="183" y="0"/>
                  </a:moveTo>
                  <a:cubicBezTo>
                    <a:pt x="147" y="0"/>
                    <a:pt x="110" y="13"/>
                    <a:pt x="72" y="40"/>
                  </a:cubicBezTo>
                  <a:cubicBezTo>
                    <a:pt x="13" y="99"/>
                    <a:pt x="1" y="194"/>
                    <a:pt x="60" y="266"/>
                  </a:cubicBezTo>
                  <a:lnTo>
                    <a:pt x="715" y="1052"/>
                  </a:lnTo>
                  <a:cubicBezTo>
                    <a:pt x="751" y="1087"/>
                    <a:pt x="787" y="1111"/>
                    <a:pt x="834" y="1111"/>
                  </a:cubicBezTo>
                  <a:cubicBezTo>
                    <a:pt x="953" y="1099"/>
                    <a:pt x="1025" y="944"/>
                    <a:pt x="953" y="849"/>
                  </a:cubicBezTo>
                  <a:lnTo>
                    <a:pt x="298" y="51"/>
                  </a:lnTo>
                  <a:cubicBezTo>
                    <a:pt x="266" y="19"/>
                    <a:pt x="226" y="0"/>
                    <a:pt x="18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9"/>
            <p:cNvSpPr/>
            <p:nvPr/>
          </p:nvSpPr>
          <p:spPr>
            <a:xfrm>
              <a:off x="3727723" y="4351611"/>
              <a:ext cx="32218" cy="34954"/>
            </a:xfrm>
            <a:custGeom>
              <a:rect b="b" l="l" r="r" t="t"/>
              <a:pathLst>
                <a:path extrusionOk="0" h="1099" w="1013">
                  <a:moveTo>
                    <a:pt x="834" y="1"/>
                  </a:moveTo>
                  <a:cubicBezTo>
                    <a:pt x="791" y="1"/>
                    <a:pt x="748" y="19"/>
                    <a:pt x="715" y="52"/>
                  </a:cubicBezTo>
                  <a:lnTo>
                    <a:pt x="60" y="838"/>
                  </a:lnTo>
                  <a:cubicBezTo>
                    <a:pt x="1" y="897"/>
                    <a:pt x="13" y="1004"/>
                    <a:pt x="72" y="1064"/>
                  </a:cubicBezTo>
                  <a:cubicBezTo>
                    <a:pt x="96" y="1088"/>
                    <a:pt x="128" y="1098"/>
                    <a:pt x="161" y="1098"/>
                  </a:cubicBezTo>
                  <a:cubicBezTo>
                    <a:pt x="211" y="1098"/>
                    <a:pt x="263" y="1075"/>
                    <a:pt x="299" y="1040"/>
                  </a:cubicBezTo>
                  <a:lnTo>
                    <a:pt x="953" y="254"/>
                  </a:lnTo>
                  <a:cubicBezTo>
                    <a:pt x="1013" y="183"/>
                    <a:pt x="1013" y="76"/>
                    <a:pt x="930" y="40"/>
                  </a:cubicBezTo>
                  <a:cubicBezTo>
                    <a:pt x="903" y="13"/>
                    <a:pt x="869" y="1"/>
                    <a:pt x="83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9"/>
            <p:cNvSpPr/>
            <p:nvPr/>
          </p:nvSpPr>
          <p:spPr>
            <a:xfrm>
              <a:off x="3668279" y="4315926"/>
              <a:ext cx="22391" cy="40742"/>
            </a:xfrm>
            <a:custGeom>
              <a:rect b="b" l="l" r="r" t="t"/>
              <a:pathLst>
                <a:path extrusionOk="0" h="1281" w="704">
                  <a:moveTo>
                    <a:pt x="544" y="1"/>
                  </a:moveTo>
                  <a:cubicBezTo>
                    <a:pt x="481" y="1"/>
                    <a:pt x="413" y="43"/>
                    <a:pt x="394" y="102"/>
                  </a:cubicBezTo>
                  <a:lnTo>
                    <a:pt x="36" y="1067"/>
                  </a:lnTo>
                  <a:cubicBezTo>
                    <a:pt x="1" y="1174"/>
                    <a:pt x="84" y="1281"/>
                    <a:pt x="179" y="1281"/>
                  </a:cubicBezTo>
                  <a:cubicBezTo>
                    <a:pt x="239" y="1281"/>
                    <a:pt x="298" y="1233"/>
                    <a:pt x="334" y="1174"/>
                  </a:cubicBezTo>
                  <a:lnTo>
                    <a:pt x="691" y="209"/>
                  </a:lnTo>
                  <a:cubicBezTo>
                    <a:pt x="703" y="126"/>
                    <a:pt x="655" y="43"/>
                    <a:pt x="584" y="7"/>
                  </a:cubicBezTo>
                  <a:cubicBezTo>
                    <a:pt x="571" y="3"/>
                    <a:pt x="558" y="1"/>
                    <a:pt x="54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9"/>
            <p:cNvSpPr/>
            <p:nvPr/>
          </p:nvSpPr>
          <p:spPr>
            <a:xfrm>
              <a:off x="3603143" y="4563019"/>
              <a:ext cx="9891" cy="42078"/>
            </a:xfrm>
            <a:custGeom>
              <a:rect b="b" l="l" r="r" t="t"/>
              <a:pathLst>
                <a:path extrusionOk="0" h="1323" w="311">
                  <a:moveTo>
                    <a:pt x="144" y="1"/>
                  </a:moveTo>
                  <a:cubicBezTo>
                    <a:pt x="60" y="1"/>
                    <a:pt x="1" y="72"/>
                    <a:pt x="1" y="144"/>
                  </a:cubicBezTo>
                  <a:lnTo>
                    <a:pt x="1" y="1168"/>
                  </a:lnTo>
                  <a:cubicBezTo>
                    <a:pt x="1" y="1263"/>
                    <a:pt x="72" y="1322"/>
                    <a:pt x="144" y="1322"/>
                  </a:cubicBezTo>
                  <a:cubicBezTo>
                    <a:pt x="239" y="1322"/>
                    <a:pt x="298" y="1251"/>
                    <a:pt x="298" y="1168"/>
                  </a:cubicBezTo>
                  <a:lnTo>
                    <a:pt x="298" y="144"/>
                  </a:lnTo>
                  <a:cubicBezTo>
                    <a:pt x="310" y="72"/>
                    <a:pt x="239" y="1"/>
                    <a:pt x="14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9"/>
            <p:cNvSpPr/>
            <p:nvPr/>
          </p:nvSpPr>
          <p:spPr>
            <a:xfrm>
              <a:off x="3667134" y="4552206"/>
              <a:ext cx="22009" cy="40233"/>
            </a:xfrm>
            <a:custGeom>
              <a:rect b="b" l="l" r="r" t="t"/>
              <a:pathLst>
                <a:path extrusionOk="0" h="1265" w="692">
                  <a:moveTo>
                    <a:pt x="165" y="0"/>
                  </a:moveTo>
                  <a:cubicBezTo>
                    <a:pt x="150" y="0"/>
                    <a:pt x="135" y="3"/>
                    <a:pt x="120" y="7"/>
                  </a:cubicBezTo>
                  <a:cubicBezTo>
                    <a:pt x="37" y="43"/>
                    <a:pt x="1" y="126"/>
                    <a:pt x="25" y="198"/>
                  </a:cubicBezTo>
                  <a:lnTo>
                    <a:pt x="382" y="1174"/>
                  </a:lnTo>
                  <a:cubicBezTo>
                    <a:pt x="410" y="1231"/>
                    <a:pt x="468" y="1265"/>
                    <a:pt x="527" y="1265"/>
                  </a:cubicBezTo>
                  <a:cubicBezTo>
                    <a:pt x="542" y="1265"/>
                    <a:pt x="557" y="1263"/>
                    <a:pt x="572" y="1258"/>
                  </a:cubicBezTo>
                  <a:cubicBezTo>
                    <a:pt x="656" y="1234"/>
                    <a:pt x="691" y="1139"/>
                    <a:pt x="668" y="1067"/>
                  </a:cubicBezTo>
                  <a:lnTo>
                    <a:pt x="310" y="103"/>
                  </a:lnTo>
                  <a:cubicBezTo>
                    <a:pt x="282" y="36"/>
                    <a:pt x="223" y="0"/>
                    <a:pt x="16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9"/>
            <p:cNvSpPr/>
            <p:nvPr/>
          </p:nvSpPr>
          <p:spPr>
            <a:xfrm>
              <a:off x="3727723" y="4524662"/>
              <a:ext cx="32982" cy="35367"/>
            </a:xfrm>
            <a:custGeom>
              <a:rect b="b" l="l" r="r" t="t"/>
              <a:pathLst>
                <a:path extrusionOk="0" h="1112" w="1037">
                  <a:moveTo>
                    <a:pt x="178" y="1"/>
                  </a:moveTo>
                  <a:cubicBezTo>
                    <a:pt x="142" y="1"/>
                    <a:pt x="104" y="13"/>
                    <a:pt x="72" y="40"/>
                  </a:cubicBezTo>
                  <a:cubicBezTo>
                    <a:pt x="13" y="100"/>
                    <a:pt x="1" y="195"/>
                    <a:pt x="60" y="266"/>
                  </a:cubicBezTo>
                  <a:lnTo>
                    <a:pt x="715" y="1052"/>
                  </a:lnTo>
                  <a:cubicBezTo>
                    <a:pt x="739" y="1088"/>
                    <a:pt x="787" y="1112"/>
                    <a:pt x="834" y="1112"/>
                  </a:cubicBezTo>
                  <a:cubicBezTo>
                    <a:pt x="965" y="1100"/>
                    <a:pt x="1037" y="945"/>
                    <a:pt x="953" y="850"/>
                  </a:cubicBezTo>
                  <a:lnTo>
                    <a:pt x="299" y="52"/>
                  </a:lnTo>
                  <a:cubicBezTo>
                    <a:pt x="266" y="19"/>
                    <a:pt x="222" y="1"/>
                    <a:pt x="17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9"/>
            <p:cNvSpPr/>
            <p:nvPr/>
          </p:nvSpPr>
          <p:spPr>
            <a:xfrm>
              <a:off x="3457349" y="4522023"/>
              <a:ext cx="32218" cy="34954"/>
            </a:xfrm>
            <a:custGeom>
              <a:rect b="b" l="l" r="r" t="t"/>
              <a:pathLst>
                <a:path extrusionOk="0" h="1099" w="1013">
                  <a:moveTo>
                    <a:pt x="841" y="0"/>
                  </a:moveTo>
                  <a:cubicBezTo>
                    <a:pt x="795" y="0"/>
                    <a:pt x="748" y="19"/>
                    <a:pt x="715" y="52"/>
                  </a:cubicBezTo>
                  <a:lnTo>
                    <a:pt x="60" y="837"/>
                  </a:lnTo>
                  <a:cubicBezTo>
                    <a:pt x="1" y="897"/>
                    <a:pt x="13" y="1004"/>
                    <a:pt x="72" y="1064"/>
                  </a:cubicBezTo>
                  <a:cubicBezTo>
                    <a:pt x="96" y="1088"/>
                    <a:pt x="128" y="1098"/>
                    <a:pt x="161" y="1098"/>
                  </a:cubicBezTo>
                  <a:cubicBezTo>
                    <a:pt x="211" y="1098"/>
                    <a:pt x="263" y="1075"/>
                    <a:pt x="298" y="1040"/>
                  </a:cubicBezTo>
                  <a:lnTo>
                    <a:pt x="953" y="254"/>
                  </a:lnTo>
                  <a:cubicBezTo>
                    <a:pt x="1013" y="183"/>
                    <a:pt x="1013" y="99"/>
                    <a:pt x="941" y="40"/>
                  </a:cubicBezTo>
                  <a:cubicBezTo>
                    <a:pt x="915" y="13"/>
                    <a:pt x="878" y="0"/>
                    <a:pt x="84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9"/>
            <p:cNvSpPr/>
            <p:nvPr/>
          </p:nvSpPr>
          <p:spPr>
            <a:xfrm>
              <a:off x="3526270" y="4551665"/>
              <a:ext cx="22772" cy="40392"/>
            </a:xfrm>
            <a:custGeom>
              <a:rect b="b" l="l" r="r" t="t"/>
              <a:pathLst>
                <a:path extrusionOk="0" h="1270" w="716">
                  <a:moveTo>
                    <a:pt x="531" y="0"/>
                  </a:moveTo>
                  <a:cubicBezTo>
                    <a:pt x="472" y="0"/>
                    <a:pt x="412" y="41"/>
                    <a:pt x="394" y="96"/>
                  </a:cubicBezTo>
                  <a:lnTo>
                    <a:pt x="36" y="1072"/>
                  </a:lnTo>
                  <a:cubicBezTo>
                    <a:pt x="1" y="1144"/>
                    <a:pt x="48" y="1227"/>
                    <a:pt x="120" y="1263"/>
                  </a:cubicBezTo>
                  <a:cubicBezTo>
                    <a:pt x="137" y="1268"/>
                    <a:pt x="154" y="1270"/>
                    <a:pt x="170" y="1270"/>
                  </a:cubicBezTo>
                  <a:cubicBezTo>
                    <a:pt x="235" y="1270"/>
                    <a:pt x="294" y="1234"/>
                    <a:pt x="322" y="1167"/>
                  </a:cubicBezTo>
                  <a:lnTo>
                    <a:pt x="679" y="203"/>
                  </a:lnTo>
                  <a:cubicBezTo>
                    <a:pt x="715" y="132"/>
                    <a:pt x="679" y="36"/>
                    <a:pt x="584" y="13"/>
                  </a:cubicBezTo>
                  <a:cubicBezTo>
                    <a:pt x="567" y="4"/>
                    <a:pt x="549" y="0"/>
                    <a:pt x="53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7" name="Google Shape;647;p29"/>
          <p:cNvGrpSpPr/>
          <p:nvPr/>
        </p:nvGrpSpPr>
        <p:grpSpPr>
          <a:xfrm>
            <a:off x="5481588" y="1109608"/>
            <a:ext cx="359015" cy="358633"/>
            <a:chOff x="1309875" y="1499912"/>
            <a:chExt cx="359015" cy="358633"/>
          </a:xfrm>
        </p:grpSpPr>
        <p:sp>
          <p:nvSpPr>
            <p:cNvPr id="648" name="Google Shape;648;p29"/>
            <p:cNvSpPr/>
            <p:nvPr/>
          </p:nvSpPr>
          <p:spPr>
            <a:xfrm>
              <a:off x="1309875" y="1499912"/>
              <a:ext cx="133708" cy="204665"/>
            </a:xfrm>
            <a:custGeom>
              <a:rect b="b" l="l" r="r" t="t"/>
              <a:pathLst>
                <a:path extrusionOk="0" h="6435" w="4204">
                  <a:moveTo>
                    <a:pt x="1310" y="0"/>
                  </a:moveTo>
                  <a:cubicBezTo>
                    <a:pt x="608" y="0"/>
                    <a:pt x="24" y="560"/>
                    <a:pt x="24" y="1274"/>
                  </a:cubicBezTo>
                  <a:cubicBezTo>
                    <a:pt x="36" y="6323"/>
                    <a:pt x="0" y="6037"/>
                    <a:pt x="72" y="6311"/>
                  </a:cubicBezTo>
                  <a:cubicBezTo>
                    <a:pt x="82" y="6381"/>
                    <a:pt x="152" y="6435"/>
                    <a:pt x="231" y="6435"/>
                  </a:cubicBezTo>
                  <a:cubicBezTo>
                    <a:pt x="246" y="6435"/>
                    <a:pt x="260" y="6433"/>
                    <a:pt x="274" y="6430"/>
                  </a:cubicBezTo>
                  <a:cubicBezTo>
                    <a:pt x="370" y="6394"/>
                    <a:pt x="429" y="6311"/>
                    <a:pt x="393" y="6215"/>
                  </a:cubicBezTo>
                  <a:cubicBezTo>
                    <a:pt x="358" y="6013"/>
                    <a:pt x="381" y="6180"/>
                    <a:pt x="370" y="1262"/>
                  </a:cubicBezTo>
                  <a:cubicBezTo>
                    <a:pt x="370" y="739"/>
                    <a:pt x="786" y="322"/>
                    <a:pt x="1310" y="322"/>
                  </a:cubicBezTo>
                  <a:lnTo>
                    <a:pt x="4049" y="322"/>
                  </a:lnTo>
                  <a:cubicBezTo>
                    <a:pt x="4132" y="322"/>
                    <a:pt x="4203" y="250"/>
                    <a:pt x="4203" y="167"/>
                  </a:cubicBezTo>
                  <a:cubicBezTo>
                    <a:pt x="4203" y="72"/>
                    <a:pt x="4132" y="0"/>
                    <a:pt x="404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29"/>
            <p:cNvSpPr/>
            <p:nvPr/>
          </p:nvSpPr>
          <p:spPr>
            <a:xfrm>
              <a:off x="1454524" y="1499912"/>
              <a:ext cx="213602" cy="123467"/>
            </a:xfrm>
            <a:custGeom>
              <a:rect b="b" l="l" r="r" t="t"/>
              <a:pathLst>
                <a:path extrusionOk="0" h="3882" w="6716">
                  <a:moveTo>
                    <a:pt x="167" y="0"/>
                  </a:moveTo>
                  <a:cubicBezTo>
                    <a:pt x="72" y="0"/>
                    <a:pt x="1" y="72"/>
                    <a:pt x="1" y="167"/>
                  </a:cubicBezTo>
                  <a:cubicBezTo>
                    <a:pt x="1" y="250"/>
                    <a:pt x="72" y="322"/>
                    <a:pt x="167" y="322"/>
                  </a:cubicBezTo>
                  <a:lnTo>
                    <a:pt x="5430" y="322"/>
                  </a:lnTo>
                  <a:cubicBezTo>
                    <a:pt x="5954" y="322"/>
                    <a:pt x="6371" y="739"/>
                    <a:pt x="6371" y="1262"/>
                  </a:cubicBezTo>
                  <a:lnTo>
                    <a:pt x="6371" y="3715"/>
                  </a:lnTo>
                  <a:cubicBezTo>
                    <a:pt x="6371" y="3810"/>
                    <a:pt x="6442" y="3882"/>
                    <a:pt x="6537" y="3882"/>
                  </a:cubicBezTo>
                  <a:cubicBezTo>
                    <a:pt x="6621" y="3882"/>
                    <a:pt x="6704" y="3810"/>
                    <a:pt x="6704" y="3715"/>
                  </a:cubicBezTo>
                  <a:lnTo>
                    <a:pt x="6704" y="1262"/>
                  </a:lnTo>
                  <a:cubicBezTo>
                    <a:pt x="6716" y="584"/>
                    <a:pt x="6144" y="0"/>
                    <a:pt x="543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9"/>
            <p:cNvSpPr/>
            <p:nvPr/>
          </p:nvSpPr>
          <p:spPr>
            <a:xfrm>
              <a:off x="1322756" y="1634701"/>
              <a:ext cx="346134" cy="223844"/>
            </a:xfrm>
            <a:custGeom>
              <a:rect b="b" l="l" r="r" t="t"/>
              <a:pathLst>
                <a:path extrusionOk="0" h="7038" w="10883">
                  <a:moveTo>
                    <a:pt x="5930" y="3037"/>
                  </a:moveTo>
                  <a:lnTo>
                    <a:pt x="5930" y="5656"/>
                  </a:lnTo>
                  <a:lnTo>
                    <a:pt x="4560" y="5656"/>
                  </a:lnTo>
                  <a:lnTo>
                    <a:pt x="4560" y="3037"/>
                  </a:lnTo>
                  <a:close/>
                  <a:moveTo>
                    <a:pt x="7370" y="5990"/>
                  </a:moveTo>
                  <a:cubicBezTo>
                    <a:pt x="7549" y="5990"/>
                    <a:pt x="7716" y="6133"/>
                    <a:pt x="7716" y="6323"/>
                  </a:cubicBezTo>
                  <a:lnTo>
                    <a:pt x="7716" y="6383"/>
                  </a:lnTo>
                  <a:cubicBezTo>
                    <a:pt x="7716" y="6561"/>
                    <a:pt x="7573" y="6728"/>
                    <a:pt x="7370" y="6728"/>
                  </a:cubicBezTo>
                  <a:lnTo>
                    <a:pt x="3120" y="6728"/>
                  </a:lnTo>
                  <a:cubicBezTo>
                    <a:pt x="2941" y="6728"/>
                    <a:pt x="2774" y="6585"/>
                    <a:pt x="2774" y="6383"/>
                  </a:cubicBezTo>
                  <a:lnTo>
                    <a:pt x="2774" y="6323"/>
                  </a:lnTo>
                  <a:cubicBezTo>
                    <a:pt x="2774" y="6145"/>
                    <a:pt x="2929" y="5990"/>
                    <a:pt x="3120" y="5990"/>
                  </a:cubicBezTo>
                  <a:close/>
                  <a:moveTo>
                    <a:pt x="10692" y="1"/>
                  </a:moveTo>
                  <a:cubicBezTo>
                    <a:pt x="10597" y="1"/>
                    <a:pt x="10525" y="72"/>
                    <a:pt x="10525" y="168"/>
                  </a:cubicBezTo>
                  <a:lnTo>
                    <a:pt x="10525" y="1763"/>
                  </a:lnTo>
                  <a:cubicBezTo>
                    <a:pt x="10525" y="2275"/>
                    <a:pt x="10109" y="2692"/>
                    <a:pt x="9585" y="2692"/>
                  </a:cubicBezTo>
                  <a:lnTo>
                    <a:pt x="917" y="2692"/>
                  </a:lnTo>
                  <a:cubicBezTo>
                    <a:pt x="691" y="2692"/>
                    <a:pt x="465" y="2608"/>
                    <a:pt x="298" y="2454"/>
                  </a:cubicBezTo>
                  <a:cubicBezTo>
                    <a:pt x="265" y="2426"/>
                    <a:pt x="225" y="2412"/>
                    <a:pt x="185" y="2412"/>
                  </a:cubicBezTo>
                  <a:cubicBezTo>
                    <a:pt x="138" y="2412"/>
                    <a:pt x="92" y="2432"/>
                    <a:pt x="60" y="2477"/>
                  </a:cubicBezTo>
                  <a:cubicBezTo>
                    <a:pt x="0" y="2549"/>
                    <a:pt x="0" y="2656"/>
                    <a:pt x="84" y="2716"/>
                  </a:cubicBezTo>
                  <a:cubicBezTo>
                    <a:pt x="322" y="2918"/>
                    <a:pt x="619" y="3025"/>
                    <a:pt x="917" y="3025"/>
                  </a:cubicBezTo>
                  <a:lnTo>
                    <a:pt x="4227" y="3025"/>
                  </a:lnTo>
                  <a:lnTo>
                    <a:pt x="4227" y="5644"/>
                  </a:lnTo>
                  <a:lnTo>
                    <a:pt x="3132" y="5644"/>
                  </a:lnTo>
                  <a:cubicBezTo>
                    <a:pt x="2763" y="5644"/>
                    <a:pt x="2465" y="5942"/>
                    <a:pt x="2465" y="6311"/>
                  </a:cubicBezTo>
                  <a:lnTo>
                    <a:pt x="2465" y="6371"/>
                  </a:lnTo>
                  <a:cubicBezTo>
                    <a:pt x="2465" y="6740"/>
                    <a:pt x="2763" y="7038"/>
                    <a:pt x="3132" y="7038"/>
                  </a:cubicBezTo>
                  <a:lnTo>
                    <a:pt x="7394" y="7038"/>
                  </a:lnTo>
                  <a:cubicBezTo>
                    <a:pt x="7763" y="7038"/>
                    <a:pt x="8061" y="6740"/>
                    <a:pt x="8061" y="6371"/>
                  </a:cubicBezTo>
                  <a:lnTo>
                    <a:pt x="8061" y="6311"/>
                  </a:lnTo>
                  <a:cubicBezTo>
                    <a:pt x="8061" y="5942"/>
                    <a:pt x="7763" y="5644"/>
                    <a:pt x="7394" y="5644"/>
                  </a:cubicBezTo>
                  <a:lnTo>
                    <a:pt x="6287" y="5644"/>
                  </a:lnTo>
                  <a:lnTo>
                    <a:pt x="6287" y="3037"/>
                  </a:lnTo>
                  <a:lnTo>
                    <a:pt x="9609" y="3037"/>
                  </a:lnTo>
                  <a:cubicBezTo>
                    <a:pt x="10311" y="3037"/>
                    <a:pt x="10883" y="2477"/>
                    <a:pt x="10883" y="1751"/>
                  </a:cubicBezTo>
                  <a:lnTo>
                    <a:pt x="10883" y="168"/>
                  </a:lnTo>
                  <a:cubicBezTo>
                    <a:pt x="10859" y="72"/>
                    <a:pt x="10787" y="1"/>
                    <a:pt x="1069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9"/>
            <p:cNvSpPr/>
            <p:nvPr/>
          </p:nvSpPr>
          <p:spPr>
            <a:xfrm>
              <a:off x="1331852" y="1519217"/>
              <a:ext cx="191243" cy="140514"/>
            </a:xfrm>
            <a:custGeom>
              <a:rect b="b" l="l" r="r" t="t"/>
              <a:pathLst>
                <a:path extrusionOk="0" h="4418" w="6013">
                  <a:moveTo>
                    <a:pt x="869" y="1"/>
                  </a:moveTo>
                  <a:cubicBezTo>
                    <a:pt x="393" y="1"/>
                    <a:pt x="0" y="393"/>
                    <a:pt x="0" y="870"/>
                  </a:cubicBezTo>
                  <a:lnTo>
                    <a:pt x="0" y="4263"/>
                  </a:lnTo>
                  <a:cubicBezTo>
                    <a:pt x="0" y="4346"/>
                    <a:pt x="83" y="4418"/>
                    <a:pt x="167" y="4418"/>
                  </a:cubicBezTo>
                  <a:cubicBezTo>
                    <a:pt x="262" y="4418"/>
                    <a:pt x="333" y="4346"/>
                    <a:pt x="333" y="4263"/>
                  </a:cubicBezTo>
                  <a:lnTo>
                    <a:pt x="333" y="870"/>
                  </a:lnTo>
                  <a:cubicBezTo>
                    <a:pt x="333" y="572"/>
                    <a:pt x="572" y="334"/>
                    <a:pt x="869" y="334"/>
                  </a:cubicBezTo>
                  <a:lnTo>
                    <a:pt x="5834" y="334"/>
                  </a:lnTo>
                  <a:cubicBezTo>
                    <a:pt x="5929" y="334"/>
                    <a:pt x="6001" y="251"/>
                    <a:pt x="6001" y="167"/>
                  </a:cubicBezTo>
                  <a:cubicBezTo>
                    <a:pt x="6013" y="72"/>
                    <a:pt x="5929" y="1"/>
                    <a:pt x="583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29"/>
            <p:cNvSpPr/>
            <p:nvPr/>
          </p:nvSpPr>
          <p:spPr>
            <a:xfrm>
              <a:off x="1331852" y="1519217"/>
              <a:ext cx="315442" cy="190512"/>
            </a:xfrm>
            <a:custGeom>
              <a:rect b="b" l="l" r="r" t="t"/>
              <a:pathLst>
                <a:path extrusionOk="0" h="5990" w="9918">
                  <a:moveTo>
                    <a:pt x="6513" y="1"/>
                  </a:moveTo>
                  <a:cubicBezTo>
                    <a:pt x="6418" y="1"/>
                    <a:pt x="6346" y="72"/>
                    <a:pt x="6346" y="167"/>
                  </a:cubicBezTo>
                  <a:cubicBezTo>
                    <a:pt x="6346" y="251"/>
                    <a:pt x="6418" y="322"/>
                    <a:pt x="6513" y="322"/>
                  </a:cubicBezTo>
                  <a:lnTo>
                    <a:pt x="9049" y="322"/>
                  </a:lnTo>
                  <a:cubicBezTo>
                    <a:pt x="9346" y="322"/>
                    <a:pt x="9585" y="560"/>
                    <a:pt x="9585" y="870"/>
                  </a:cubicBezTo>
                  <a:lnTo>
                    <a:pt x="9585" y="5120"/>
                  </a:lnTo>
                  <a:cubicBezTo>
                    <a:pt x="9585" y="5418"/>
                    <a:pt x="9346" y="5656"/>
                    <a:pt x="9049" y="5656"/>
                  </a:cubicBezTo>
                  <a:lnTo>
                    <a:pt x="869" y="5656"/>
                  </a:lnTo>
                  <a:cubicBezTo>
                    <a:pt x="572" y="5656"/>
                    <a:pt x="333" y="5418"/>
                    <a:pt x="333" y="5120"/>
                  </a:cubicBezTo>
                  <a:lnTo>
                    <a:pt x="333" y="4930"/>
                  </a:lnTo>
                  <a:cubicBezTo>
                    <a:pt x="333" y="4834"/>
                    <a:pt x="262" y="4763"/>
                    <a:pt x="167" y="4763"/>
                  </a:cubicBezTo>
                  <a:cubicBezTo>
                    <a:pt x="71" y="4763"/>
                    <a:pt x="0" y="4834"/>
                    <a:pt x="0" y="4930"/>
                  </a:cubicBezTo>
                  <a:lnTo>
                    <a:pt x="0" y="5120"/>
                  </a:lnTo>
                  <a:cubicBezTo>
                    <a:pt x="0" y="5596"/>
                    <a:pt x="393" y="5989"/>
                    <a:pt x="869" y="5989"/>
                  </a:cubicBezTo>
                  <a:lnTo>
                    <a:pt x="9049" y="5989"/>
                  </a:lnTo>
                  <a:cubicBezTo>
                    <a:pt x="9525" y="5989"/>
                    <a:pt x="9918" y="5596"/>
                    <a:pt x="9918" y="5120"/>
                  </a:cubicBezTo>
                  <a:lnTo>
                    <a:pt x="9918" y="870"/>
                  </a:lnTo>
                  <a:cubicBezTo>
                    <a:pt x="9918" y="393"/>
                    <a:pt x="9525" y="1"/>
                    <a:pt x="904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9"/>
            <p:cNvSpPr/>
            <p:nvPr/>
          </p:nvSpPr>
          <p:spPr>
            <a:xfrm>
              <a:off x="1587056" y="1669178"/>
              <a:ext cx="32" cy="32"/>
            </a:xfrm>
            <a:custGeom>
              <a:rect b="b" l="l" r="r" t="t"/>
              <a:pathLst>
                <a:path extrusionOk="0" h="1" w="1">
                  <a:moveTo>
                    <a:pt x="1" y="0"/>
                  </a:moveTo>
                  <a:lnTo>
                    <a:pt x="1" y="0"/>
                  </a:lnTo>
                  <a:lnTo>
                    <a:pt x="1" y="0"/>
                  </a:lnTo>
                  <a:lnTo>
                    <a:pt x="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29"/>
            <p:cNvSpPr/>
            <p:nvPr/>
          </p:nvSpPr>
          <p:spPr>
            <a:xfrm>
              <a:off x="1471190" y="1538523"/>
              <a:ext cx="160965" cy="141278"/>
            </a:xfrm>
            <a:custGeom>
              <a:rect b="b" l="l" r="r" t="t"/>
              <a:pathLst>
                <a:path extrusionOk="0" h="4442" w="5061">
                  <a:moveTo>
                    <a:pt x="2489" y="346"/>
                  </a:moveTo>
                  <a:lnTo>
                    <a:pt x="1536" y="1096"/>
                  </a:lnTo>
                  <a:lnTo>
                    <a:pt x="548" y="346"/>
                  </a:lnTo>
                  <a:close/>
                  <a:moveTo>
                    <a:pt x="322" y="596"/>
                  </a:moveTo>
                  <a:lnTo>
                    <a:pt x="1251" y="1299"/>
                  </a:lnTo>
                  <a:lnTo>
                    <a:pt x="322" y="2013"/>
                  </a:lnTo>
                  <a:lnTo>
                    <a:pt x="322" y="596"/>
                  </a:lnTo>
                  <a:close/>
                  <a:moveTo>
                    <a:pt x="2739" y="584"/>
                  </a:moveTo>
                  <a:lnTo>
                    <a:pt x="2739" y="2013"/>
                  </a:lnTo>
                  <a:lnTo>
                    <a:pt x="1810" y="1299"/>
                  </a:lnTo>
                  <a:lnTo>
                    <a:pt x="2739" y="584"/>
                  </a:lnTo>
                  <a:close/>
                  <a:moveTo>
                    <a:pt x="1536" y="1501"/>
                  </a:moveTo>
                  <a:lnTo>
                    <a:pt x="2525" y="2263"/>
                  </a:lnTo>
                  <a:lnTo>
                    <a:pt x="548" y="2263"/>
                  </a:lnTo>
                  <a:lnTo>
                    <a:pt x="1536" y="1501"/>
                  </a:lnTo>
                  <a:close/>
                  <a:moveTo>
                    <a:pt x="3239" y="2680"/>
                  </a:moveTo>
                  <a:lnTo>
                    <a:pt x="3239" y="2680"/>
                  </a:lnTo>
                  <a:cubicBezTo>
                    <a:pt x="3261" y="2702"/>
                    <a:pt x="4644" y="3120"/>
                    <a:pt x="4644" y="3120"/>
                  </a:cubicBezTo>
                  <a:cubicBezTo>
                    <a:pt x="4639" y="3122"/>
                    <a:pt x="4637" y="3122"/>
                    <a:pt x="4636" y="3122"/>
                  </a:cubicBezTo>
                  <a:cubicBezTo>
                    <a:pt x="4636" y="3122"/>
                    <a:pt x="4642" y="3120"/>
                    <a:pt x="4640" y="3120"/>
                  </a:cubicBezTo>
                  <a:cubicBezTo>
                    <a:pt x="4636" y="3120"/>
                    <a:pt x="4565" y="3136"/>
                    <a:pt x="4049" y="3263"/>
                  </a:cubicBezTo>
                  <a:cubicBezTo>
                    <a:pt x="3930" y="3287"/>
                    <a:pt x="3834" y="3382"/>
                    <a:pt x="3811" y="3501"/>
                  </a:cubicBezTo>
                  <a:cubicBezTo>
                    <a:pt x="3686" y="3957"/>
                    <a:pt x="3662" y="4068"/>
                    <a:pt x="3659" y="4091"/>
                  </a:cubicBezTo>
                  <a:lnTo>
                    <a:pt x="3659" y="4091"/>
                  </a:lnTo>
                  <a:cubicBezTo>
                    <a:pt x="3658" y="4092"/>
                    <a:pt x="3657" y="4094"/>
                    <a:pt x="3656" y="4097"/>
                  </a:cubicBezTo>
                  <a:cubicBezTo>
                    <a:pt x="3656" y="4085"/>
                    <a:pt x="3620" y="3954"/>
                    <a:pt x="3239" y="2680"/>
                  </a:cubicBezTo>
                  <a:close/>
                  <a:moveTo>
                    <a:pt x="322" y="1"/>
                  </a:moveTo>
                  <a:cubicBezTo>
                    <a:pt x="143" y="1"/>
                    <a:pt x="1" y="156"/>
                    <a:pt x="1" y="334"/>
                  </a:cubicBezTo>
                  <a:lnTo>
                    <a:pt x="1" y="2263"/>
                  </a:lnTo>
                  <a:cubicBezTo>
                    <a:pt x="1" y="2442"/>
                    <a:pt x="143" y="2596"/>
                    <a:pt x="322" y="2596"/>
                  </a:cubicBezTo>
                  <a:lnTo>
                    <a:pt x="2739" y="2596"/>
                  </a:lnTo>
                  <a:cubicBezTo>
                    <a:pt x="2810" y="2596"/>
                    <a:pt x="2882" y="2561"/>
                    <a:pt x="2941" y="2513"/>
                  </a:cubicBezTo>
                  <a:lnTo>
                    <a:pt x="2941" y="2513"/>
                  </a:lnTo>
                  <a:cubicBezTo>
                    <a:pt x="2894" y="2596"/>
                    <a:pt x="2882" y="2692"/>
                    <a:pt x="2918" y="2787"/>
                  </a:cubicBezTo>
                  <a:lnTo>
                    <a:pt x="3334" y="4204"/>
                  </a:lnTo>
                  <a:cubicBezTo>
                    <a:pt x="3375" y="4362"/>
                    <a:pt x="3511" y="4442"/>
                    <a:pt x="3650" y="4442"/>
                  </a:cubicBezTo>
                  <a:cubicBezTo>
                    <a:pt x="3793" y="4442"/>
                    <a:pt x="3941" y="4356"/>
                    <a:pt x="3989" y="4180"/>
                  </a:cubicBezTo>
                  <a:lnTo>
                    <a:pt x="4132" y="3585"/>
                  </a:lnTo>
                  <a:lnTo>
                    <a:pt x="4727" y="3442"/>
                  </a:lnTo>
                  <a:cubicBezTo>
                    <a:pt x="5061" y="3358"/>
                    <a:pt x="5061" y="2894"/>
                    <a:pt x="4727" y="2787"/>
                  </a:cubicBezTo>
                  <a:lnTo>
                    <a:pt x="3322" y="2370"/>
                  </a:lnTo>
                  <a:cubicBezTo>
                    <a:pt x="3290" y="2363"/>
                    <a:pt x="3256" y="2359"/>
                    <a:pt x="3223" y="2359"/>
                  </a:cubicBezTo>
                  <a:cubicBezTo>
                    <a:pt x="3147" y="2359"/>
                    <a:pt x="3075" y="2380"/>
                    <a:pt x="3025" y="2430"/>
                  </a:cubicBezTo>
                  <a:cubicBezTo>
                    <a:pt x="3096" y="2299"/>
                    <a:pt x="3049" y="2334"/>
                    <a:pt x="3060" y="334"/>
                  </a:cubicBezTo>
                  <a:cubicBezTo>
                    <a:pt x="3060" y="287"/>
                    <a:pt x="3060" y="251"/>
                    <a:pt x="3049" y="215"/>
                  </a:cubicBezTo>
                  <a:cubicBezTo>
                    <a:pt x="3049" y="179"/>
                    <a:pt x="3037" y="156"/>
                    <a:pt x="3025" y="132"/>
                  </a:cubicBezTo>
                  <a:cubicBezTo>
                    <a:pt x="3001" y="120"/>
                    <a:pt x="2989" y="108"/>
                    <a:pt x="2977" y="108"/>
                  </a:cubicBezTo>
                  <a:cubicBezTo>
                    <a:pt x="2918" y="48"/>
                    <a:pt x="2822" y="1"/>
                    <a:pt x="27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9"/>
            <p:cNvSpPr/>
            <p:nvPr/>
          </p:nvSpPr>
          <p:spPr>
            <a:xfrm>
              <a:off x="1354943" y="1540049"/>
              <a:ext cx="124230" cy="148847"/>
            </a:xfrm>
            <a:custGeom>
              <a:rect b="b" l="l" r="r" t="t"/>
              <a:pathLst>
                <a:path extrusionOk="0" h="4680" w="3906">
                  <a:moveTo>
                    <a:pt x="1834" y="0"/>
                  </a:moveTo>
                  <a:cubicBezTo>
                    <a:pt x="1489" y="0"/>
                    <a:pt x="1179" y="227"/>
                    <a:pt x="1072" y="548"/>
                  </a:cubicBezTo>
                  <a:cubicBezTo>
                    <a:pt x="0" y="3929"/>
                    <a:pt x="24" y="3751"/>
                    <a:pt x="24" y="3941"/>
                  </a:cubicBezTo>
                  <a:cubicBezTo>
                    <a:pt x="24" y="4346"/>
                    <a:pt x="346" y="4680"/>
                    <a:pt x="750" y="4680"/>
                  </a:cubicBezTo>
                  <a:cubicBezTo>
                    <a:pt x="1060" y="4680"/>
                    <a:pt x="1346" y="4477"/>
                    <a:pt x="1429" y="4168"/>
                  </a:cubicBezTo>
                  <a:lnTo>
                    <a:pt x="1524" y="3882"/>
                  </a:lnTo>
                  <a:cubicBezTo>
                    <a:pt x="1572" y="3739"/>
                    <a:pt x="1703" y="3644"/>
                    <a:pt x="1846" y="3644"/>
                  </a:cubicBezTo>
                  <a:lnTo>
                    <a:pt x="2024" y="3644"/>
                  </a:lnTo>
                  <a:cubicBezTo>
                    <a:pt x="2179" y="3644"/>
                    <a:pt x="2310" y="3739"/>
                    <a:pt x="2358" y="3882"/>
                  </a:cubicBezTo>
                  <a:lnTo>
                    <a:pt x="2441" y="4168"/>
                  </a:lnTo>
                  <a:cubicBezTo>
                    <a:pt x="2548" y="4465"/>
                    <a:pt x="2822" y="4680"/>
                    <a:pt x="3132" y="4680"/>
                  </a:cubicBezTo>
                  <a:cubicBezTo>
                    <a:pt x="3536" y="4680"/>
                    <a:pt x="3858" y="4346"/>
                    <a:pt x="3858" y="3941"/>
                  </a:cubicBezTo>
                  <a:cubicBezTo>
                    <a:pt x="3906" y="3751"/>
                    <a:pt x="3858" y="3739"/>
                    <a:pt x="3489" y="2501"/>
                  </a:cubicBezTo>
                  <a:cubicBezTo>
                    <a:pt x="3470" y="2424"/>
                    <a:pt x="3405" y="2386"/>
                    <a:pt x="3337" y="2386"/>
                  </a:cubicBezTo>
                  <a:cubicBezTo>
                    <a:pt x="3320" y="2386"/>
                    <a:pt x="3303" y="2389"/>
                    <a:pt x="3286" y="2394"/>
                  </a:cubicBezTo>
                  <a:cubicBezTo>
                    <a:pt x="3191" y="2429"/>
                    <a:pt x="3144" y="2513"/>
                    <a:pt x="3179" y="2608"/>
                  </a:cubicBezTo>
                  <a:cubicBezTo>
                    <a:pt x="3584" y="3882"/>
                    <a:pt x="3596" y="3834"/>
                    <a:pt x="3596" y="3941"/>
                  </a:cubicBezTo>
                  <a:cubicBezTo>
                    <a:pt x="3596" y="4168"/>
                    <a:pt x="3417" y="4334"/>
                    <a:pt x="3203" y="4334"/>
                  </a:cubicBezTo>
                  <a:cubicBezTo>
                    <a:pt x="3048" y="4334"/>
                    <a:pt x="2894" y="4227"/>
                    <a:pt x="2834" y="4060"/>
                  </a:cubicBezTo>
                  <a:lnTo>
                    <a:pt x="2751" y="3787"/>
                  </a:lnTo>
                  <a:cubicBezTo>
                    <a:pt x="2655" y="3501"/>
                    <a:pt x="2393" y="3310"/>
                    <a:pt x="2096" y="3310"/>
                  </a:cubicBezTo>
                  <a:lnTo>
                    <a:pt x="1882" y="3310"/>
                  </a:lnTo>
                  <a:cubicBezTo>
                    <a:pt x="1584" y="3310"/>
                    <a:pt x="1334" y="3501"/>
                    <a:pt x="1227" y="3787"/>
                  </a:cubicBezTo>
                  <a:lnTo>
                    <a:pt x="1143" y="4084"/>
                  </a:lnTo>
                  <a:cubicBezTo>
                    <a:pt x="1084" y="4239"/>
                    <a:pt x="929" y="4346"/>
                    <a:pt x="762" y="4346"/>
                  </a:cubicBezTo>
                  <a:cubicBezTo>
                    <a:pt x="500" y="4346"/>
                    <a:pt x="298" y="4096"/>
                    <a:pt x="393" y="3822"/>
                  </a:cubicBezTo>
                  <a:lnTo>
                    <a:pt x="1417" y="655"/>
                  </a:lnTo>
                  <a:cubicBezTo>
                    <a:pt x="1477" y="465"/>
                    <a:pt x="1655" y="346"/>
                    <a:pt x="1846" y="346"/>
                  </a:cubicBezTo>
                  <a:lnTo>
                    <a:pt x="2084" y="346"/>
                  </a:lnTo>
                  <a:cubicBezTo>
                    <a:pt x="2286" y="346"/>
                    <a:pt x="2465" y="477"/>
                    <a:pt x="2524" y="655"/>
                  </a:cubicBezTo>
                  <a:lnTo>
                    <a:pt x="2941" y="1965"/>
                  </a:lnTo>
                  <a:cubicBezTo>
                    <a:pt x="2960" y="2041"/>
                    <a:pt x="3025" y="2079"/>
                    <a:pt x="3093" y="2079"/>
                  </a:cubicBezTo>
                  <a:cubicBezTo>
                    <a:pt x="3110" y="2079"/>
                    <a:pt x="3127" y="2077"/>
                    <a:pt x="3144" y="2072"/>
                  </a:cubicBezTo>
                  <a:cubicBezTo>
                    <a:pt x="3239" y="2036"/>
                    <a:pt x="3275" y="1953"/>
                    <a:pt x="3251" y="1858"/>
                  </a:cubicBezTo>
                  <a:lnTo>
                    <a:pt x="2834" y="548"/>
                  </a:lnTo>
                  <a:cubicBezTo>
                    <a:pt x="2727" y="227"/>
                    <a:pt x="2417"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9"/>
            <p:cNvSpPr/>
            <p:nvPr/>
          </p:nvSpPr>
          <p:spPr>
            <a:xfrm>
              <a:off x="1399629" y="1581714"/>
              <a:ext cx="37148" cy="52669"/>
            </a:xfrm>
            <a:custGeom>
              <a:rect b="b" l="l" r="r" t="t"/>
              <a:pathLst>
                <a:path extrusionOk="0" h="1656" w="1168">
                  <a:moveTo>
                    <a:pt x="596" y="738"/>
                  </a:moveTo>
                  <a:lnTo>
                    <a:pt x="774" y="1310"/>
                  </a:lnTo>
                  <a:lnTo>
                    <a:pt x="417" y="1310"/>
                  </a:lnTo>
                  <a:lnTo>
                    <a:pt x="596" y="738"/>
                  </a:lnTo>
                  <a:close/>
                  <a:moveTo>
                    <a:pt x="584" y="0"/>
                  </a:moveTo>
                  <a:cubicBezTo>
                    <a:pt x="512" y="0"/>
                    <a:pt x="453" y="48"/>
                    <a:pt x="417" y="119"/>
                  </a:cubicBezTo>
                  <a:lnTo>
                    <a:pt x="36" y="1429"/>
                  </a:lnTo>
                  <a:cubicBezTo>
                    <a:pt x="0" y="1536"/>
                    <a:pt x="72" y="1655"/>
                    <a:pt x="191" y="1655"/>
                  </a:cubicBezTo>
                  <a:lnTo>
                    <a:pt x="1000" y="1655"/>
                  </a:lnTo>
                  <a:cubicBezTo>
                    <a:pt x="1060" y="1655"/>
                    <a:pt x="1108" y="1619"/>
                    <a:pt x="1131" y="1584"/>
                  </a:cubicBezTo>
                  <a:cubicBezTo>
                    <a:pt x="1167" y="1536"/>
                    <a:pt x="1167" y="1488"/>
                    <a:pt x="1143" y="1429"/>
                  </a:cubicBezTo>
                  <a:lnTo>
                    <a:pt x="750" y="119"/>
                  </a:lnTo>
                  <a:cubicBezTo>
                    <a:pt x="727" y="48"/>
                    <a:pt x="655" y="0"/>
                    <a:pt x="58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57" name="Google Shape;657;p29"/>
          <p:cNvPicPr preferRelativeResize="0"/>
          <p:nvPr/>
        </p:nvPicPr>
        <p:blipFill>
          <a:blip r:embed="rId3">
            <a:alphaModFix/>
          </a:blip>
          <a:stretch>
            <a:fillRect/>
          </a:stretch>
        </p:blipFill>
        <p:spPr>
          <a:xfrm>
            <a:off x="8000900" y="1692362"/>
            <a:ext cx="2025525" cy="24215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30"/>
          <p:cNvSpPr txBox="1"/>
          <p:nvPr>
            <p:ph idx="4" type="subTitle"/>
          </p:nvPr>
        </p:nvSpPr>
        <p:spPr>
          <a:xfrm>
            <a:off x="4408311" y="1560127"/>
            <a:ext cx="2505600" cy="424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Las posibilidades</a:t>
            </a:r>
            <a:endParaRPr/>
          </a:p>
        </p:txBody>
      </p:sp>
      <p:sp>
        <p:nvSpPr>
          <p:cNvPr id="663" name="Google Shape;663;p30"/>
          <p:cNvSpPr txBox="1"/>
          <p:nvPr>
            <p:ph type="title"/>
          </p:nvPr>
        </p:nvSpPr>
        <p:spPr>
          <a:xfrm>
            <a:off x="348475" y="33467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900">
                <a:solidFill>
                  <a:schemeClr val="lt1"/>
                </a:solidFill>
              </a:rPr>
              <a:t>Manifiesto Cyborg</a:t>
            </a:r>
            <a:endParaRPr sz="2900">
              <a:solidFill>
                <a:schemeClr val="lt1"/>
              </a:solidFill>
            </a:endParaRPr>
          </a:p>
        </p:txBody>
      </p:sp>
      <p:sp>
        <p:nvSpPr>
          <p:cNvPr id="664" name="Google Shape;664;p30"/>
          <p:cNvSpPr txBox="1"/>
          <p:nvPr>
            <p:ph idx="2" type="subTitle"/>
          </p:nvPr>
        </p:nvSpPr>
        <p:spPr>
          <a:xfrm>
            <a:off x="1044950" y="1984925"/>
            <a:ext cx="7965000" cy="1606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300">
                <a:solidFill>
                  <a:schemeClr val="lt2"/>
                </a:solidFill>
                <a:latin typeface="DM Sans SemiBold"/>
                <a:ea typeface="DM Sans SemiBold"/>
                <a:cs typeface="DM Sans SemiBold"/>
                <a:sym typeface="DM Sans SemiBold"/>
              </a:rPr>
              <a:t>-El manifiesto Cyborg que publicó durante los años 80, y define un cyborg como un</a:t>
            </a:r>
            <a:r>
              <a:rPr lang="en" sz="1300">
                <a:latin typeface="DM Sans SemiBold"/>
                <a:ea typeface="DM Sans SemiBold"/>
                <a:cs typeface="DM Sans SemiBold"/>
                <a:sym typeface="DM Sans SemiBold"/>
              </a:rPr>
              <a:t> híbrido entre la realidad social y una máquina ficticia: constante unión entre lo social y la ficción, y enfatiza sus efectos en las mujeres</a:t>
            </a:r>
            <a:endParaRPr sz="1300">
              <a:latin typeface="DM Sans SemiBold"/>
              <a:ea typeface="DM Sans SemiBold"/>
              <a:cs typeface="DM Sans SemiBold"/>
              <a:sym typeface="DM Sans SemiBold"/>
            </a:endParaRPr>
          </a:p>
          <a:p>
            <a:pPr indent="0" lvl="0" marL="0" rtl="0" algn="l">
              <a:lnSpc>
                <a:spcPct val="115000"/>
              </a:lnSpc>
              <a:spcBef>
                <a:spcPts val="0"/>
              </a:spcBef>
              <a:spcAft>
                <a:spcPts val="0"/>
              </a:spcAft>
              <a:buNone/>
            </a:pPr>
            <a:r>
              <a:rPr lang="en" sz="1300">
                <a:solidFill>
                  <a:schemeClr val="lt2"/>
                </a:solidFill>
                <a:latin typeface="DM Sans SemiBold"/>
                <a:ea typeface="DM Sans SemiBold"/>
                <a:cs typeface="DM Sans SemiBold"/>
                <a:sym typeface="DM Sans SemiBold"/>
              </a:rPr>
              <a:t>-Intenta </a:t>
            </a:r>
            <a:r>
              <a:rPr lang="en" sz="1300">
                <a:latin typeface="DM Sans SemiBold"/>
                <a:ea typeface="DM Sans SemiBold"/>
                <a:cs typeface="DM Sans SemiBold"/>
                <a:sym typeface="DM Sans SemiBold"/>
              </a:rPr>
              <a:t>analizar los límites entre la tecnología y la corporalidad humana, en conjunto con el humano en general</a:t>
            </a:r>
            <a:r>
              <a:rPr lang="en" sz="1300">
                <a:solidFill>
                  <a:schemeClr val="lt2"/>
                </a:solidFill>
                <a:latin typeface="DM Sans SemiBold"/>
                <a:ea typeface="DM Sans SemiBold"/>
                <a:cs typeface="DM Sans SemiBold"/>
                <a:sym typeface="DM Sans SemiBold"/>
              </a:rPr>
              <a:t>; la tecnología es como la continuación de nuestro propio brazo, se extiende con nosotros y ya la hemos asimilado. </a:t>
            </a:r>
            <a:r>
              <a:rPr lang="en" sz="1300">
                <a:latin typeface="DM Sans SemiBold"/>
                <a:ea typeface="DM Sans SemiBold"/>
                <a:cs typeface="DM Sans SemiBold"/>
                <a:sym typeface="DM Sans SemiBold"/>
              </a:rPr>
              <a:t>Ergo, un CYBORG, responde a la crisis de identidad vigente en nuestros tiempos, particularmente en los años 80 (donde la ciencia ficción y la realidad social comienzan a converger). Ser un CYBORG implica ser diferente, en un mundo que se hegemoniza. </a:t>
            </a:r>
            <a:endParaRPr sz="1300">
              <a:latin typeface="DM Sans SemiBold"/>
              <a:ea typeface="DM Sans SemiBold"/>
              <a:cs typeface="DM Sans SemiBold"/>
              <a:sym typeface="DM Sans SemiBold"/>
            </a:endParaRPr>
          </a:p>
          <a:p>
            <a:pPr indent="0" lvl="0" marL="0" rtl="0" algn="l">
              <a:lnSpc>
                <a:spcPct val="115000"/>
              </a:lnSpc>
              <a:spcBef>
                <a:spcPts val="0"/>
              </a:spcBef>
              <a:spcAft>
                <a:spcPts val="0"/>
              </a:spcAft>
              <a:buNone/>
            </a:pPr>
            <a:r>
              <a:rPr lang="en" sz="1300">
                <a:solidFill>
                  <a:schemeClr val="lt2"/>
                </a:solidFill>
                <a:latin typeface="DM Sans SemiBold"/>
                <a:ea typeface="DM Sans SemiBold"/>
                <a:cs typeface="DM Sans SemiBold"/>
                <a:sym typeface="DM Sans SemiBold"/>
              </a:rPr>
              <a:t>-</a:t>
            </a:r>
            <a:r>
              <a:rPr lang="en" sz="1300">
                <a:latin typeface="DM Sans SemiBold"/>
                <a:ea typeface="DM Sans SemiBold"/>
                <a:cs typeface="DM Sans SemiBold"/>
                <a:sym typeface="DM Sans SemiBold"/>
              </a:rPr>
              <a:t>Todo es tecnológico, codificable</a:t>
            </a:r>
            <a:r>
              <a:rPr lang="en" sz="1300">
                <a:solidFill>
                  <a:schemeClr val="lt2"/>
                </a:solidFill>
                <a:latin typeface="DM Sans SemiBold"/>
                <a:ea typeface="DM Sans SemiBold"/>
                <a:cs typeface="DM Sans SemiBold"/>
                <a:sym typeface="DM Sans SemiBold"/>
              </a:rPr>
              <a:t>, desde nuestra biología hasta nuestro lenguaje (ej; comunicarse tecnológicamente, en este caso, un emoji sería una evidencia de un código tecnológico que utilizamos para comunicarnos tecnológicamente). </a:t>
            </a:r>
            <a:endParaRPr sz="1400">
              <a:solidFill>
                <a:schemeClr val="lt2"/>
              </a:solidFill>
              <a:latin typeface="DM Sans SemiBold"/>
              <a:ea typeface="DM Sans SemiBold"/>
              <a:cs typeface="DM Sans SemiBold"/>
              <a:sym typeface="DM Sans SemiBold"/>
            </a:endParaRPr>
          </a:p>
        </p:txBody>
      </p:sp>
      <p:sp>
        <p:nvSpPr>
          <p:cNvPr id="665" name="Google Shape;665;p30"/>
          <p:cNvSpPr txBox="1"/>
          <p:nvPr>
            <p:ph idx="3" type="subTitle"/>
          </p:nvPr>
        </p:nvSpPr>
        <p:spPr>
          <a:xfrm>
            <a:off x="1200425" y="1560127"/>
            <a:ext cx="2505600" cy="424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El Cyborg</a:t>
            </a:r>
            <a:endParaRPr/>
          </a:p>
        </p:txBody>
      </p:sp>
      <p:sp>
        <p:nvSpPr>
          <p:cNvPr id="666" name="Google Shape;666;p30"/>
          <p:cNvSpPr/>
          <p:nvPr/>
        </p:nvSpPr>
        <p:spPr>
          <a:xfrm>
            <a:off x="2076125" y="1017713"/>
            <a:ext cx="754200" cy="542400"/>
          </a:xfrm>
          <a:prstGeom prst="rect">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30"/>
          <p:cNvSpPr/>
          <p:nvPr/>
        </p:nvSpPr>
        <p:spPr>
          <a:xfrm>
            <a:off x="5284012" y="1017713"/>
            <a:ext cx="754200" cy="542400"/>
          </a:xfrm>
          <a:prstGeom prst="rect">
            <a:avLst/>
          </a:prstGeom>
          <a:no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8" name="Google Shape;668;p30"/>
          <p:cNvGrpSpPr/>
          <p:nvPr/>
        </p:nvGrpSpPr>
        <p:grpSpPr>
          <a:xfrm>
            <a:off x="2284690" y="1137629"/>
            <a:ext cx="337069" cy="302593"/>
            <a:chOff x="3441065" y="4302505"/>
            <a:chExt cx="337069" cy="302593"/>
          </a:xfrm>
        </p:grpSpPr>
        <p:sp>
          <p:nvSpPr>
            <p:cNvPr id="669" name="Google Shape;669;p30"/>
            <p:cNvSpPr/>
            <p:nvPr/>
          </p:nvSpPr>
          <p:spPr>
            <a:xfrm>
              <a:off x="3441065" y="4366941"/>
              <a:ext cx="337069" cy="173655"/>
            </a:xfrm>
            <a:custGeom>
              <a:rect b="b" l="l" r="r" t="t"/>
              <a:pathLst>
                <a:path extrusionOk="0" h="5460" w="10598">
                  <a:moveTo>
                    <a:pt x="5062" y="1"/>
                  </a:moveTo>
                  <a:cubicBezTo>
                    <a:pt x="3977" y="1"/>
                    <a:pt x="2891" y="303"/>
                    <a:pt x="1834" y="951"/>
                  </a:cubicBezTo>
                  <a:cubicBezTo>
                    <a:pt x="1001" y="1463"/>
                    <a:pt x="418" y="2058"/>
                    <a:pt x="156" y="2368"/>
                  </a:cubicBezTo>
                  <a:cubicBezTo>
                    <a:pt x="1" y="2546"/>
                    <a:pt x="1" y="2808"/>
                    <a:pt x="168" y="2987"/>
                  </a:cubicBezTo>
                  <a:cubicBezTo>
                    <a:pt x="1001" y="3844"/>
                    <a:pt x="1870" y="4475"/>
                    <a:pt x="2739" y="4892"/>
                  </a:cubicBezTo>
                  <a:cubicBezTo>
                    <a:pt x="2763" y="4916"/>
                    <a:pt x="2787" y="4916"/>
                    <a:pt x="2823" y="4916"/>
                  </a:cubicBezTo>
                  <a:cubicBezTo>
                    <a:pt x="2977" y="4916"/>
                    <a:pt x="3037" y="4689"/>
                    <a:pt x="2894" y="4618"/>
                  </a:cubicBezTo>
                  <a:cubicBezTo>
                    <a:pt x="2049" y="4213"/>
                    <a:pt x="1215" y="3582"/>
                    <a:pt x="406" y="2773"/>
                  </a:cubicBezTo>
                  <a:cubicBezTo>
                    <a:pt x="346" y="2713"/>
                    <a:pt x="346" y="2630"/>
                    <a:pt x="406" y="2570"/>
                  </a:cubicBezTo>
                  <a:cubicBezTo>
                    <a:pt x="799" y="2130"/>
                    <a:pt x="2061" y="868"/>
                    <a:pt x="3918" y="451"/>
                  </a:cubicBezTo>
                  <a:lnTo>
                    <a:pt x="3918" y="451"/>
                  </a:lnTo>
                  <a:cubicBezTo>
                    <a:pt x="3561" y="665"/>
                    <a:pt x="3263" y="963"/>
                    <a:pt x="3025" y="1320"/>
                  </a:cubicBezTo>
                  <a:cubicBezTo>
                    <a:pt x="2977" y="1403"/>
                    <a:pt x="3001" y="1487"/>
                    <a:pt x="3073" y="1534"/>
                  </a:cubicBezTo>
                  <a:cubicBezTo>
                    <a:pt x="3098" y="1551"/>
                    <a:pt x="3126" y="1559"/>
                    <a:pt x="3154" y="1559"/>
                  </a:cubicBezTo>
                  <a:cubicBezTo>
                    <a:pt x="3204" y="1559"/>
                    <a:pt x="3252" y="1533"/>
                    <a:pt x="3275" y="1487"/>
                  </a:cubicBezTo>
                  <a:cubicBezTo>
                    <a:pt x="3728" y="772"/>
                    <a:pt x="4490" y="367"/>
                    <a:pt x="5299" y="367"/>
                  </a:cubicBezTo>
                  <a:cubicBezTo>
                    <a:pt x="6609" y="367"/>
                    <a:pt x="7680" y="1439"/>
                    <a:pt x="7680" y="2749"/>
                  </a:cubicBezTo>
                  <a:cubicBezTo>
                    <a:pt x="7680" y="3820"/>
                    <a:pt x="6954" y="4773"/>
                    <a:pt x="5930" y="5047"/>
                  </a:cubicBezTo>
                  <a:cubicBezTo>
                    <a:pt x="5720" y="5103"/>
                    <a:pt x="5510" y="5130"/>
                    <a:pt x="5305" y="5130"/>
                  </a:cubicBezTo>
                  <a:cubicBezTo>
                    <a:pt x="4250" y="5130"/>
                    <a:pt x="3302" y="4424"/>
                    <a:pt x="3013" y="3368"/>
                  </a:cubicBezTo>
                  <a:cubicBezTo>
                    <a:pt x="2954" y="3154"/>
                    <a:pt x="2918" y="2951"/>
                    <a:pt x="2918" y="2737"/>
                  </a:cubicBezTo>
                  <a:cubicBezTo>
                    <a:pt x="2918" y="2487"/>
                    <a:pt x="2966" y="2249"/>
                    <a:pt x="3037" y="2011"/>
                  </a:cubicBezTo>
                  <a:cubicBezTo>
                    <a:pt x="3073" y="1915"/>
                    <a:pt x="3025" y="1844"/>
                    <a:pt x="2942" y="1820"/>
                  </a:cubicBezTo>
                  <a:cubicBezTo>
                    <a:pt x="2920" y="1812"/>
                    <a:pt x="2899" y="1808"/>
                    <a:pt x="2880" y="1808"/>
                  </a:cubicBezTo>
                  <a:cubicBezTo>
                    <a:pt x="2816" y="1808"/>
                    <a:pt x="2767" y="1851"/>
                    <a:pt x="2739" y="1915"/>
                  </a:cubicBezTo>
                  <a:cubicBezTo>
                    <a:pt x="2656" y="2189"/>
                    <a:pt x="2608" y="2475"/>
                    <a:pt x="2608" y="2737"/>
                  </a:cubicBezTo>
                  <a:cubicBezTo>
                    <a:pt x="2608" y="2975"/>
                    <a:pt x="2644" y="3213"/>
                    <a:pt x="2704" y="3439"/>
                  </a:cubicBezTo>
                  <a:cubicBezTo>
                    <a:pt x="2858" y="4058"/>
                    <a:pt x="3251" y="4582"/>
                    <a:pt x="3739" y="4928"/>
                  </a:cubicBezTo>
                  <a:cubicBezTo>
                    <a:pt x="3632" y="4892"/>
                    <a:pt x="3549" y="4868"/>
                    <a:pt x="3442" y="4820"/>
                  </a:cubicBezTo>
                  <a:cubicBezTo>
                    <a:pt x="3427" y="4816"/>
                    <a:pt x="3412" y="4813"/>
                    <a:pt x="3396" y="4813"/>
                  </a:cubicBezTo>
                  <a:cubicBezTo>
                    <a:pt x="3334" y="4813"/>
                    <a:pt x="3270" y="4849"/>
                    <a:pt x="3251" y="4916"/>
                  </a:cubicBezTo>
                  <a:cubicBezTo>
                    <a:pt x="3216" y="4987"/>
                    <a:pt x="3263" y="5070"/>
                    <a:pt x="3335" y="5106"/>
                  </a:cubicBezTo>
                  <a:cubicBezTo>
                    <a:pt x="3996" y="5346"/>
                    <a:pt x="4652" y="5460"/>
                    <a:pt x="5299" y="5460"/>
                  </a:cubicBezTo>
                  <a:cubicBezTo>
                    <a:pt x="6446" y="5460"/>
                    <a:pt x="7563" y="5103"/>
                    <a:pt x="8621" y="4463"/>
                  </a:cubicBezTo>
                  <a:cubicBezTo>
                    <a:pt x="9502" y="3927"/>
                    <a:pt x="10145" y="3308"/>
                    <a:pt x="10443" y="2975"/>
                  </a:cubicBezTo>
                  <a:cubicBezTo>
                    <a:pt x="10597" y="2808"/>
                    <a:pt x="10586" y="2511"/>
                    <a:pt x="10395" y="2356"/>
                  </a:cubicBezTo>
                  <a:cubicBezTo>
                    <a:pt x="10062" y="2058"/>
                    <a:pt x="9728" y="1784"/>
                    <a:pt x="9383" y="1546"/>
                  </a:cubicBezTo>
                  <a:cubicBezTo>
                    <a:pt x="9357" y="1529"/>
                    <a:pt x="9327" y="1521"/>
                    <a:pt x="9298" y="1521"/>
                  </a:cubicBezTo>
                  <a:cubicBezTo>
                    <a:pt x="9246" y="1521"/>
                    <a:pt x="9194" y="1544"/>
                    <a:pt x="9157" y="1582"/>
                  </a:cubicBezTo>
                  <a:cubicBezTo>
                    <a:pt x="9109" y="1653"/>
                    <a:pt x="9133" y="1737"/>
                    <a:pt x="9192" y="1796"/>
                  </a:cubicBezTo>
                  <a:cubicBezTo>
                    <a:pt x="9514" y="2034"/>
                    <a:pt x="9847" y="2296"/>
                    <a:pt x="10169" y="2594"/>
                  </a:cubicBezTo>
                  <a:cubicBezTo>
                    <a:pt x="10228" y="2653"/>
                    <a:pt x="10228" y="2737"/>
                    <a:pt x="10181" y="2796"/>
                  </a:cubicBezTo>
                  <a:cubicBezTo>
                    <a:pt x="9788" y="3225"/>
                    <a:pt x="8550" y="4439"/>
                    <a:pt x="6835" y="4939"/>
                  </a:cubicBezTo>
                  <a:cubicBezTo>
                    <a:pt x="8311" y="3904"/>
                    <a:pt x="8359" y="1737"/>
                    <a:pt x="6954" y="629"/>
                  </a:cubicBezTo>
                  <a:lnTo>
                    <a:pt x="6954" y="629"/>
                  </a:lnTo>
                  <a:cubicBezTo>
                    <a:pt x="7538" y="820"/>
                    <a:pt x="8121" y="1106"/>
                    <a:pt x="8692" y="1463"/>
                  </a:cubicBezTo>
                  <a:cubicBezTo>
                    <a:pt x="8722" y="1476"/>
                    <a:pt x="8752" y="1482"/>
                    <a:pt x="8780" y="1482"/>
                  </a:cubicBezTo>
                  <a:cubicBezTo>
                    <a:pt x="8831" y="1482"/>
                    <a:pt x="8876" y="1461"/>
                    <a:pt x="8907" y="1415"/>
                  </a:cubicBezTo>
                  <a:cubicBezTo>
                    <a:pt x="8954" y="1344"/>
                    <a:pt x="8931" y="1249"/>
                    <a:pt x="8859" y="1201"/>
                  </a:cubicBezTo>
                  <a:cubicBezTo>
                    <a:pt x="7632" y="426"/>
                    <a:pt x="6348" y="1"/>
                    <a:pt x="506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30"/>
            <p:cNvSpPr/>
            <p:nvPr/>
          </p:nvSpPr>
          <p:spPr>
            <a:xfrm>
              <a:off x="3572864" y="4423300"/>
              <a:ext cx="76141" cy="61479"/>
            </a:xfrm>
            <a:custGeom>
              <a:rect b="b" l="l" r="r" t="t"/>
              <a:pathLst>
                <a:path extrusionOk="0" h="1933" w="2394">
                  <a:moveTo>
                    <a:pt x="1143" y="0"/>
                  </a:moveTo>
                  <a:cubicBezTo>
                    <a:pt x="465" y="0"/>
                    <a:pt x="0" y="679"/>
                    <a:pt x="238" y="1322"/>
                  </a:cubicBezTo>
                  <a:cubicBezTo>
                    <a:pt x="258" y="1381"/>
                    <a:pt x="326" y="1423"/>
                    <a:pt x="396" y="1423"/>
                  </a:cubicBezTo>
                  <a:cubicBezTo>
                    <a:pt x="411" y="1423"/>
                    <a:pt x="426" y="1421"/>
                    <a:pt x="441" y="1417"/>
                  </a:cubicBezTo>
                  <a:cubicBezTo>
                    <a:pt x="524" y="1382"/>
                    <a:pt x="560" y="1298"/>
                    <a:pt x="536" y="1203"/>
                  </a:cubicBezTo>
                  <a:cubicBezTo>
                    <a:pt x="354" y="738"/>
                    <a:pt x="729" y="308"/>
                    <a:pt x="1156" y="308"/>
                  </a:cubicBezTo>
                  <a:cubicBezTo>
                    <a:pt x="1287" y="308"/>
                    <a:pt x="1422" y="349"/>
                    <a:pt x="1548" y="441"/>
                  </a:cubicBezTo>
                  <a:cubicBezTo>
                    <a:pt x="2036" y="822"/>
                    <a:pt x="1774" y="1620"/>
                    <a:pt x="1143" y="1620"/>
                  </a:cubicBezTo>
                  <a:cubicBezTo>
                    <a:pt x="1048" y="1620"/>
                    <a:pt x="953" y="1608"/>
                    <a:pt x="881" y="1560"/>
                  </a:cubicBezTo>
                  <a:cubicBezTo>
                    <a:pt x="860" y="1554"/>
                    <a:pt x="840" y="1551"/>
                    <a:pt x="819" y="1551"/>
                  </a:cubicBezTo>
                  <a:cubicBezTo>
                    <a:pt x="759" y="1551"/>
                    <a:pt x="703" y="1578"/>
                    <a:pt x="667" y="1632"/>
                  </a:cubicBezTo>
                  <a:cubicBezTo>
                    <a:pt x="643" y="1715"/>
                    <a:pt x="667" y="1798"/>
                    <a:pt x="738" y="1846"/>
                  </a:cubicBezTo>
                  <a:cubicBezTo>
                    <a:pt x="869" y="1904"/>
                    <a:pt x="1009" y="1933"/>
                    <a:pt x="1148" y="1933"/>
                  </a:cubicBezTo>
                  <a:cubicBezTo>
                    <a:pt x="1438" y="1933"/>
                    <a:pt x="1724" y="1806"/>
                    <a:pt x="1917" y="1548"/>
                  </a:cubicBezTo>
                  <a:cubicBezTo>
                    <a:pt x="2393" y="917"/>
                    <a:pt x="1965" y="0"/>
                    <a:pt x="114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30"/>
            <p:cNvSpPr/>
            <p:nvPr/>
          </p:nvSpPr>
          <p:spPr>
            <a:xfrm>
              <a:off x="3619045" y="4394485"/>
              <a:ext cx="46626" cy="39088"/>
            </a:xfrm>
            <a:custGeom>
              <a:rect b="b" l="l" r="r" t="t"/>
              <a:pathLst>
                <a:path extrusionOk="0" h="1229" w="1466">
                  <a:moveTo>
                    <a:pt x="782" y="310"/>
                  </a:moveTo>
                  <a:cubicBezTo>
                    <a:pt x="917" y="310"/>
                    <a:pt x="1054" y="400"/>
                    <a:pt x="1096" y="549"/>
                  </a:cubicBezTo>
                  <a:cubicBezTo>
                    <a:pt x="1120" y="716"/>
                    <a:pt x="1013" y="871"/>
                    <a:pt x="858" y="906"/>
                  </a:cubicBezTo>
                  <a:cubicBezTo>
                    <a:pt x="834" y="912"/>
                    <a:pt x="810" y="914"/>
                    <a:pt x="788" y="914"/>
                  </a:cubicBezTo>
                  <a:cubicBezTo>
                    <a:pt x="553" y="914"/>
                    <a:pt x="406" y="648"/>
                    <a:pt x="537" y="442"/>
                  </a:cubicBezTo>
                  <a:cubicBezTo>
                    <a:pt x="599" y="351"/>
                    <a:pt x="690" y="310"/>
                    <a:pt x="782" y="310"/>
                  </a:cubicBezTo>
                  <a:close/>
                  <a:moveTo>
                    <a:pt x="791" y="1"/>
                  </a:moveTo>
                  <a:cubicBezTo>
                    <a:pt x="598" y="1"/>
                    <a:pt x="403" y="88"/>
                    <a:pt x="275" y="275"/>
                  </a:cubicBezTo>
                  <a:cubicBezTo>
                    <a:pt x="1" y="692"/>
                    <a:pt x="321" y="1229"/>
                    <a:pt x="792" y="1229"/>
                  </a:cubicBezTo>
                  <a:cubicBezTo>
                    <a:pt x="833" y="1229"/>
                    <a:pt x="875" y="1225"/>
                    <a:pt x="918" y="1216"/>
                  </a:cubicBezTo>
                  <a:cubicBezTo>
                    <a:pt x="1251" y="1145"/>
                    <a:pt x="1465" y="811"/>
                    <a:pt x="1394" y="490"/>
                  </a:cubicBezTo>
                  <a:cubicBezTo>
                    <a:pt x="1331" y="176"/>
                    <a:pt x="1064" y="1"/>
                    <a:pt x="79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30"/>
            <p:cNvSpPr/>
            <p:nvPr/>
          </p:nvSpPr>
          <p:spPr>
            <a:xfrm>
              <a:off x="3604669" y="4302505"/>
              <a:ext cx="9860" cy="42046"/>
            </a:xfrm>
            <a:custGeom>
              <a:rect b="b" l="l" r="r" t="t"/>
              <a:pathLst>
                <a:path extrusionOk="0" h="1322" w="310">
                  <a:moveTo>
                    <a:pt x="143" y="0"/>
                  </a:moveTo>
                  <a:cubicBezTo>
                    <a:pt x="60" y="0"/>
                    <a:pt x="0" y="72"/>
                    <a:pt x="0" y="155"/>
                  </a:cubicBezTo>
                  <a:lnTo>
                    <a:pt x="0" y="1179"/>
                  </a:lnTo>
                  <a:cubicBezTo>
                    <a:pt x="0" y="1262"/>
                    <a:pt x="72" y="1322"/>
                    <a:pt x="143" y="1322"/>
                  </a:cubicBezTo>
                  <a:cubicBezTo>
                    <a:pt x="238" y="1322"/>
                    <a:pt x="298" y="1250"/>
                    <a:pt x="298" y="1179"/>
                  </a:cubicBezTo>
                  <a:lnTo>
                    <a:pt x="298" y="155"/>
                  </a:lnTo>
                  <a:cubicBezTo>
                    <a:pt x="310" y="72"/>
                    <a:pt x="238" y="0"/>
                    <a:pt x="14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30"/>
            <p:cNvSpPr/>
            <p:nvPr/>
          </p:nvSpPr>
          <p:spPr>
            <a:xfrm>
              <a:off x="3528178" y="4315926"/>
              <a:ext cx="22359" cy="40742"/>
            </a:xfrm>
            <a:custGeom>
              <a:rect b="b" l="l" r="r" t="t"/>
              <a:pathLst>
                <a:path extrusionOk="0" h="1281" w="703">
                  <a:moveTo>
                    <a:pt x="163" y="1"/>
                  </a:moveTo>
                  <a:cubicBezTo>
                    <a:pt x="149" y="1"/>
                    <a:pt x="134" y="3"/>
                    <a:pt x="119" y="7"/>
                  </a:cubicBezTo>
                  <a:cubicBezTo>
                    <a:pt x="48" y="43"/>
                    <a:pt x="0" y="126"/>
                    <a:pt x="36" y="209"/>
                  </a:cubicBezTo>
                  <a:lnTo>
                    <a:pt x="393" y="1174"/>
                  </a:lnTo>
                  <a:cubicBezTo>
                    <a:pt x="417" y="1233"/>
                    <a:pt x="477" y="1281"/>
                    <a:pt x="536" y="1281"/>
                  </a:cubicBezTo>
                  <a:cubicBezTo>
                    <a:pt x="631" y="1281"/>
                    <a:pt x="703" y="1174"/>
                    <a:pt x="679" y="1067"/>
                  </a:cubicBezTo>
                  <a:lnTo>
                    <a:pt x="322" y="102"/>
                  </a:lnTo>
                  <a:cubicBezTo>
                    <a:pt x="292" y="43"/>
                    <a:pt x="231" y="1"/>
                    <a:pt x="16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30"/>
            <p:cNvSpPr/>
            <p:nvPr/>
          </p:nvSpPr>
          <p:spPr>
            <a:xfrm>
              <a:off x="3457730" y="4348590"/>
              <a:ext cx="32600" cy="35367"/>
            </a:xfrm>
            <a:custGeom>
              <a:rect b="b" l="l" r="r" t="t"/>
              <a:pathLst>
                <a:path extrusionOk="0" h="1112" w="1025">
                  <a:moveTo>
                    <a:pt x="183" y="0"/>
                  </a:moveTo>
                  <a:cubicBezTo>
                    <a:pt x="147" y="0"/>
                    <a:pt x="110" y="13"/>
                    <a:pt x="72" y="40"/>
                  </a:cubicBezTo>
                  <a:cubicBezTo>
                    <a:pt x="13" y="99"/>
                    <a:pt x="1" y="194"/>
                    <a:pt x="60" y="266"/>
                  </a:cubicBezTo>
                  <a:lnTo>
                    <a:pt x="715" y="1052"/>
                  </a:lnTo>
                  <a:cubicBezTo>
                    <a:pt x="751" y="1087"/>
                    <a:pt x="787" y="1111"/>
                    <a:pt x="834" y="1111"/>
                  </a:cubicBezTo>
                  <a:cubicBezTo>
                    <a:pt x="953" y="1099"/>
                    <a:pt x="1025" y="944"/>
                    <a:pt x="953" y="849"/>
                  </a:cubicBezTo>
                  <a:lnTo>
                    <a:pt x="298" y="51"/>
                  </a:lnTo>
                  <a:cubicBezTo>
                    <a:pt x="266" y="19"/>
                    <a:pt x="226" y="0"/>
                    <a:pt x="18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30"/>
            <p:cNvSpPr/>
            <p:nvPr/>
          </p:nvSpPr>
          <p:spPr>
            <a:xfrm>
              <a:off x="3727723" y="4351611"/>
              <a:ext cx="32218" cy="34954"/>
            </a:xfrm>
            <a:custGeom>
              <a:rect b="b" l="l" r="r" t="t"/>
              <a:pathLst>
                <a:path extrusionOk="0" h="1099" w="1013">
                  <a:moveTo>
                    <a:pt x="834" y="1"/>
                  </a:moveTo>
                  <a:cubicBezTo>
                    <a:pt x="791" y="1"/>
                    <a:pt x="748" y="19"/>
                    <a:pt x="715" y="52"/>
                  </a:cubicBezTo>
                  <a:lnTo>
                    <a:pt x="60" y="838"/>
                  </a:lnTo>
                  <a:cubicBezTo>
                    <a:pt x="1" y="897"/>
                    <a:pt x="13" y="1004"/>
                    <a:pt x="72" y="1064"/>
                  </a:cubicBezTo>
                  <a:cubicBezTo>
                    <a:pt x="96" y="1088"/>
                    <a:pt x="128" y="1098"/>
                    <a:pt x="161" y="1098"/>
                  </a:cubicBezTo>
                  <a:cubicBezTo>
                    <a:pt x="211" y="1098"/>
                    <a:pt x="263" y="1075"/>
                    <a:pt x="299" y="1040"/>
                  </a:cubicBezTo>
                  <a:lnTo>
                    <a:pt x="953" y="254"/>
                  </a:lnTo>
                  <a:cubicBezTo>
                    <a:pt x="1013" y="183"/>
                    <a:pt x="1013" y="76"/>
                    <a:pt x="930" y="40"/>
                  </a:cubicBezTo>
                  <a:cubicBezTo>
                    <a:pt x="903" y="13"/>
                    <a:pt x="869" y="1"/>
                    <a:pt x="83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30"/>
            <p:cNvSpPr/>
            <p:nvPr/>
          </p:nvSpPr>
          <p:spPr>
            <a:xfrm>
              <a:off x="3668279" y="4315926"/>
              <a:ext cx="22391" cy="40742"/>
            </a:xfrm>
            <a:custGeom>
              <a:rect b="b" l="l" r="r" t="t"/>
              <a:pathLst>
                <a:path extrusionOk="0" h="1281" w="704">
                  <a:moveTo>
                    <a:pt x="544" y="1"/>
                  </a:moveTo>
                  <a:cubicBezTo>
                    <a:pt x="481" y="1"/>
                    <a:pt x="413" y="43"/>
                    <a:pt x="394" y="102"/>
                  </a:cubicBezTo>
                  <a:lnTo>
                    <a:pt x="36" y="1067"/>
                  </a:lnTo>
                  <a:cubicBezTo>
                    <a:pt x="1" y="1174"/>
                    <a:pt x="84" y="1281"/>
                    <a:pt x="179" y="1281"/>
                  </a:cubicBezTo>
                  <a:cubicBezTo>
                    <a:pt x="239" y="1281"/>
                    <a:pt x="298" y="1233"/>
                    <a:pt x="334" y="1174"/>
                  </a:cubicBezTo>
                  <a:lnTo>
                    <a:pt x="691" y="209"/>
                  </a:lnTo>
                  <a:cubicBezTo>
                    <a:pt x="703" y="126"/>
                    <a:pt x="655" y="43"/>
                    <a:pt x="584" y="7"/>
                  </a:cubicBezTo>
                  <a:cubicBezTo>
                    <a:pt x="571" y="3"/>
                    <a:pt x="558" y="1"/>
                    <a:pt x="54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30"/>
            <p:cNvSpPr/>
            <p:nvPr/>
          </p:nvSpPr>
          <p:spPr>
            <a:xfrm>
              <a:off x="3603143" y="4563019"/>
              <a:ext cx="9891" cy="42078"/>
            </a:xfrm>
            <a:custGeom>
              <a:rect b="b" l="l" r="r" t="t"/>
              <a:pathLst>
                <a:path extrusionOk="0" h="1323" w="311">
                  <a:moveTo>
                    <a:pt x="144" y="1"/>
                  </a:moveTo>
                  <a:cubicBezTo>
                    <a:pt x="60" y="1"/>
                    <a:pt x="1" y="72"/>
                    <a:pt x="1" y="144"/>
                  </a:cubicBezTo>
                  <a:lnTo>
                    <a:pt x="1" y="1168"/>
                  </a:lnTo>
                  <a:cubicBezTo>
                    <a:pt x="1" y="1263"/>
                    <a:pt x="72" y="1322"/>
                    <a:pt x="144" y="1322"/>
                  </a:cubicBezTo>
                  <a:cubicBezTo>
                    <a:pt x="239" y="1322"/>
                    <a:pt x="298" y="1251"/>
                    <a:pt x="298" y="1168"/>
                  </a:cubicBezTo>
                  <a:lnTo>
                    <a:pt x="298" y="144"/>
                  </a:lnTo>
                  <a:cubicBezTo>
                    <a:pt x="310" y="72"/>
                    <a:pt x="239" y="1"/>
                    <a:pt x="14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30"/>
            <p:cNvSpPr/>
            <p:nvPr/>
          </p:nvSpPr>
          <p:spPr>
            <a:xfrm>
              <a:off x="3667134" y="4552206"/>
              <a:ext cx="22009" cy="40233"/>
            </a:xfrm>
            <a:custGeom>
              <a:rect b="b" l="l" r="r" t="t"/>
              <a:pathLst>
                <a:path extrusionOk="0" h="1265" w="692">
                  <a:moveTo>
                    <a:pt x="165" y="0"/>
                  </a:moveTo>
                  <a:cubicBezTo>
                    <a:pt x="150" y="0"/>
                    <a:pt x="135" y="3"/>
                    <a:pt x="120" y="7"/>
                  </a:cubicBezTo>
                  <a:cubicBezTo>
                    <a:pt x="37" y="43"/>
                    <a:pt x="1" y="126"/>
                    <a:pt x="25" y="198"/>
                  </a:cubicBezTo>
                  <a:lnTo>
                    <a:pt x="382" y="1174"/>
                  </a:lnTo>
                  <a:cubicBezTo>
                    <a:pt x="410" y="1231"/>
                    <a:pt x="468" y="1265"/>
                    <a:pt x="527" y="1265"/>
                  </a:cubicBezTo>
                  <a:cubicBezTo>
                    <a:pt x="542" y="1265"/>
                    <a:pt x="557" y="1263"/>
                    <a:pt x="572" y="1258"/>
                  </a:cubicBezTo>
                  <a:cubicBezTo>
                    <a:pt x="656" y="1234"/>
                    <a:pt x="691" y="1139"/>
                    <a:pt x="668" y="1067"/>
                  </a:cubicBezTo>
                  <a:lnTo>
                    <a:pt x="310" y="103"/>
                  </a:lnTo>
                  <a:cubicBezTo>
                    <a:pt x="282" y="36"/>
                    <a:pt x="223" y="0"/>
                    <a:pt x="16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30"/>
            <p:cNvSpPr/>
            <p:nvPr/>
          </p:nvSpPr>
          <p:spPr>
            <a:xfrm>
              <a:off x="3727723" y="4524662"/>
              <a:ext cx="32982" cy="35367"/>
            </a:xfrm>
            <a:custGeom>
              <a:rect b="b" l="l" r="r" t="t"/>
              <a:pathLst>
                <a:path extrusionOk="0" h="1112" w="1037">
                  <a:moveTo>
                    <a:pt x="178" y="1"/>
                  </a:moveTo>
                  <a:cubicBezTo>
                    <a:pt x="142" y="1"/>
                    <a:pt x="104" y="13"/>
                    <a:pt x="72" y="40"/>
                  </a:cubicBezTo>
                  <a:cubicBezTo>
                    <a:pt x="13" y="100"/>
                    <a:pt x="1" y="195"/>
                    <a:pt x="60" y="266"/>
                  </a:cubicBezTo>
                  <a:lnTo>
                    <a:pt x="715" y="1052"/>
                  </a:lnTo>
                  <a:cubicBezTo>
                    <a:pt x="739" y="1088"/>
                    <a:pt x="787" y="1112"/>
                    <a:pt x="834" y="1112"/>
                  </a:cubicBezTo>
                  <a:cubicBezTo>
                    <a:pt x="965" y="1100"/>
                    <a:pt x="1037" y="945"/>
                    <a:pt x="953" y="850"/>
                  </a:cubicBezTo>
                  <a:lnTo>
                    <a:pt x="299" y="52"/>
                  </a:lnTo>
                  <a:cubicBezTo>
                    <a:pt x="266" y="19"/>
                    <a:pt x="222" y="1"/>
                    <a:pt x="17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30"/>
            <p:cNvSpPr/>
            <p:nvPr/>
          </p:nvSpPr>
          <p:spPr>
            <a:xfrm>
              <a:off x="3457349" y="4522023"/>
              <a:ext cx="32218" cy="34954"/>
            </a:xfrm>
            <a:custGeom>
              <a:rect b="b" l="l" r="r" t="t"/>
              <a:pathLst>
                <a:path extrusionOk="0" h="1099" w="1013">
                  <a:moveTo>
                    <a:pt x="841" y="0"/>
                  </a:moveTo>
                  <a:cubicBezTo>
                    <a:pt x="795" y="0"/>
                    <a:pt x="748" y="19"/>
                    <a:pt x="715" y="52"/>
                  </a:cubicBezTo>
                  <a:lnTo>
                    <a:pt x="60" y="837"/>
                  </a:lnTo>
                  <a:cubicBezTo>
                    <a:pt x="1" y="897"/>
                    <a:pt x="13" y="1004"/>
                    <a:pt x="72" y="1064"/>
                  </a:cubicBezTo>
                  <a:cubicBezTo>
                    <a:pt x="96" y="1088"/>
                    <a:pt x="128" y="1098"/>
                    <a:pt x="161" y="1098"/>
                  </a:cubicBezTo>
                  <a:cubicBezTo>
                    <a:pt x="211" y="1098"/>
                    <a:pt x="263" y="1075"/>
                    <a:pt x="298" y="1040"/>
                  </a:cubicBezTo>
                  <a:lnTo>
                    <a:pt x="953" y="254"/>
                  </a:lnTo>
                  <a:cubicBezTo>
                    <a:pt x="1013" y="183"/>
                    <a:pt x="1013" y="99"/>
                    <a:pt x="941" y="40"/>
                  </a:cubicBezTo>
                  <a:cubicBezTo>
                    <a:pt x="915" y="13"/>
                    <a:pt x="878" y="0"/>
                    <a:pt x="84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30"/>
            <p:cNvSpPr/>
            <p:nvPr/>
          </p:nvSpPr>
          <p:spPr>
            <a:xfrm>
              <a:off x="3526270" y="4551665"/>
              <a:ext cx="22772" cy="40392"/>
            </a:xfrm>
            <a:custGeom>
              <a:rect b="b" l="l" r="r" t="t"/>
              <a:pathLst>
                <a:path extrusionOk="0" h="1270" w="716">
                  <a:moveTo>
                    <a:pt x="531" y="0"/>
                  </a:moveTo>
                  <a:cubicBezTo>
                    <a:pt x="472" y="0"/>
                    <a:pt x="412" y="41"/>
                    <a:pt x="394" y="96"/>
                  </a:cubicBezTo>
                  <a:lnTo>
                    <a:pt x="36" y="1072"/>
                  </a:lnTo>
                  <a:cubicBezTo>
                    <a:pt x="1" y="1144"/>
                    <a:pt x="48" y="1227"/>
                    <a:pt x="120" y="1263"/>
                  </a:cubicBezTo>
                  <a:cubicBezTo>
                    <a:pt x="137" y="1268"/>
                    <a:pt x="154" y="1270"/>
                    <a:pt x="170" y="1270"/>
                  </a:cubicBezTo>
                  <a:cubicBezTo>
                    <a:pt x="235" y="1270"/>
                    <a:pt x="294" y="1234"/>
                    <a:pt x="322" y="1167"/>
                  </a:cubicBezTo>
                  <a:lnTo>
                    <a:pt x="679" y="203"/>
                  </a:lnTo>
                  <a:cubicBezTo>
                    <a:pt x="715" y="132"/>
                    <a:pt x="679" y="36"/>
                    <a:pt x="584" y="13"/>
                  </a:cubicBezTo>
                  <a:cubicBezTo>
                    <a:pt x="567" y="4"/>
                    <a:pt x="549" y="0"/>
                    <a:pt x="53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2" name="Google Shape;682;p30"/>
          <p:cNvGrpSpPr/>
          <p:nvPr/>
        </p:nvGrpSpPr>
        <p:grpSpPr>
          <a:xfrm>
            <a:off x="5481588" y="1109608"/>
            <a:ext cx="359015" cy="358633"/>
            <a:chOff x="1309875" y="1499912"/>
            <a:chExt cx="359015" cy="358633"/>
          </a:xfrm>
        </p:grpSpPr>
        <p:sp>
          <p:nvSpPr>
            <p:cNvPr id="683" name="Google Shape;683;p30"/>
            <p:cNvSpPr/>
            <p:nvPr/>
          </p:nvSpPr>
          <p:spPr>
            <a:xfrm>
              <a:off x="1309875" y="1499912"/>
              <a:ext cx="133708" cy="204665"/>
            </a:xfrm>
            <a:custGeom>
              <a:rect b="b" l="l" r="r" t="t"/>
              <a:pathLst>
                <a:path extrusionOk="0" h="6435" w="4204">
                  <a:moveTo>
                    <a:pt x="1310" y="0"/>
                  </a:moveTo>
                  <a:cubicBezTo>
                    <a:pt x="608" y="0"/>
                    <a:pt x="24" y="560"/>
                    <a:pt x="24" y="1274"/>
                  </a:cubicBezTo>
                  <a:cubicBezTo>
                    <a:pt x="36" y="6323"/>
                    <a:pt x="0" y="6037"/>
                    <a:pt x="72" y="6311"/>
                  </a:cubicBezTo>
                  <a:cubicBezTo>
                    <a:pt x="82" y="6381"/>
                    <a:pt x="152" y="6435"/>
                    <a:pt x="231" y="6435"/>
                  </a:cubicBezTo>
                  <a:cubicBezTo>
                    <a:pt x="246" y="6435"/>
                    <a:pt x="260" y="6433"/>
                    <a:pt x="274" y="6430"/>
                  </a:cubicBezTo>
                  <a:cubicBezTo>
                    <a:pt x="370" y="6394"/>
                    <a:pt x="429" y="6311"/>
                    <a:pt x="393" y="6215"/>
                  </a:cubicBezTo>
                  <a:cubicBezTo>
                    <a:pt x="358" y="6013"/>
                    <a:pt x="381" y="6180"/>
                    <a:pt x="370" y="1262"/>
                  </a:cubicBezTo>
                  <a:cubicBezTo>
                    <a:pt x="370" y="739"/>
                    <a:pt x="786" y="322"/>
                    <a:pt x="1310" y="322"/>
                  </a:cubicBezTo>
                  <a:lnTo>
                    <a:pt x="4049" y="322"/>
                  </a:lnTo>
                  <a:cubicBezTo>
                    <a:pt x="4132" y="322"/>
                    <a:pt x="4203" y="250"/>
                    <a:pt x="4203" y="167"/>
                  </a:cubicBezTo>
                  <a:cubicBezTo>
                    <a:pt x="4203" y="72"/>
                    <a:pt x="4132" y="0"/>
                    <a:pt x="404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30"/>
            <p:cNvSpPr/>
            <p:nvPr/>
          </p:nvSpPr>
          <p:spPr>
            <a:xfrm>
              <a:off x="1454524" y="1499912"/>
              <a:ext cx="213602" cy="123467"/>
            </a:xfrm>
            <a:custGeom>
              <a:rect b="b" l="l" r="r" t="t"/>
              <a:pathLst>
                <a:path extrusionOk="0" h="3882" w="6716">
                  <a:moveTo>
                    <a:pt x="167" y="0"/>
                  </a:moveTo>
                  <a:cubicBezTo>
                    <a:pt x="72" y="0"/>
                    <a:pt x="1" y="72"/>
                    <a:pt x="1" y="167"/>
                  </a:cubicBezTo>
                  <a:cubicBezTo>
                    <a:pt x="1" y="250"/>
                    <a:pt x="72" y="322"/>
                    <a:pt x="167" y="322"/>
                  </a:cubicBezTo>
                  <a:lnTo>
                    <a:pt x="5430" y="322"/>
                  </a:lnTo>
                  <a:cubicBezTo>
                    <a:pt x="5954" y="322"/>
                    <a:pt x="6371" y="739"/>
                    <a:pt x="6371" y="1262"/>
                  </a:cubicBezTo>
                  <a:lnTo>
                    <a:pt x="6371" y="3715"/>
                  </a:lnTo>
                  <a:cubicBezTo>
                    <a:pt x="6371" y="3810"/>
                    <a:pt x="6442" y="3882"/>
                    <a:pt x="6537" y="3882"/>
                  </a:cubicBezTo>
                  <a:cubicBezTo>
                    <a:pt x="6621" y="3882"/>
                    <a:pt x="6704" y="3810"/>
                    <a:pt x="6704" y="3715"/>
                  </a:cubicBezTo>
                  <a:lnTo>
                    <a:pt x="6704" y="1262"/>
                  </a:lnTo>
                  <a:cubicBezTo>
                    <a:pt x="6716" y="584"/>
                    <a:pt x="6144" y="0"/>
                    <a:pt x="543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30"/>
            <p:cNvSpPr/>
            <p:nvPr/>
          </p:nvSpPr>
          <p:spPr>
            <a:xfrm>
              <a:off x="1322756" y="1634701"/>
              <a:ext cx="346134" cy="223844"/>
            </a:xfrm>
            <a:custGeom>
              <a:rect b="b" l="l" r="r" t="t"/>
              <a:pathLst>
                <a:path extrusionOk="0" h="7038" w="10883">
                  <a:moveTo>
                    <a:pt x="5930" y="3037"/>
                  </a:moveTo>
                  <a:lnTo>
                    <a:pt x="5930" y="5656"/>
                  </a:lnTo>
                  <a:lnTo>
                    <a:pt x="4560" y="5656"/>
                  </a:lnTo>
                  <a:lnTo>
                    <a:pt x="4560" y="3037"/>
                  </a:lnTo>
                  <a:close/>
                  <a:moveTo>
                    <a:pt x="7370" y="5990"/>
                  </a:moveTo>
                  <a:cubicBezTo>
                    <a:pt x="7549" y="5990"/>
                    <a:pt x="7716" y="6133"/>
                    <a:pt x="7716" y="6323"/>
                  </a:cubicBezTo>
                  <a:lnTo>
                    <a:pt x="7716" y="6383"/>
                  </a:lnTo>
                  <a:cubicBezTo>
                    <a:pt x="7716" y="6561"/>
                    <a:pt x="7573" y="6728"/>
                    <a:pt x="7370" y="6728"/>
                  </a:cubicBezTo>
                  <a:lnTo>
                    <a:pt x="3120" y="6728"/>
                  </a:lnTo>
                  <a:cubicBezTo>
                    <a:pt x="2941" y="6728"/>
                    <a:pt x="2774" y="6585"/>
                    <a:pt x="2774" y="6383"/>
                  </a:cubicBezTo>
                  <a:lnTo>
                    <a:pt x="2774" y="6323"/>
                  </a:lnTo>
                  <a:cubicBezTo>
                    <a:pt x="2774" y="6145"/>
                    <a:pt x="2929" y="5990"/>
                    <a:pt x="3120" y="5990"/>
                  </a:cubicBezTo>
                  <a:close/>
                  <a:moveTo>
                    <a:pt x="10692" y="1"/>
                  </a:moveTo>
                  <a:cubicBezTo>
                    <a:pt x="10597" y="1"/>
                    <a:pt x="10525" y="72"/>
                    <a:pt x="10525" y="168"/>
                  </a:cubicBezTo>
                  <a:lnTo>
                    <a:pt x="10525" y="1763"/>
                  </a:lnTo>
                  <a:cubicBezTo>
                    <a:pt x="10525" y="2275"/>
                    <a:pt x="10109" y="2692"/>
                    <a:pt x="9585" y="2692"/>
                  </a:cubicBezTo>
                  <a:lnTo>
                    <a:pt x="917" y="2692"/>
                  </a:lnTo>
                  <a:cubicBezTo>
                    <a:pt x="691" y="2692"/>
                    <a:pt x="465" y="2608"/>
                    <a:pt x="298" y="2454"/>
                  </a:cubicBezTo>
                  <a:cubicBezTo>
                    <a:pt x="265" y="2426"/>
                    <a:pt x="225" y="2412"/>
                    <a:pt x="185" y="2412"/>
                  </a:cubicBezTo>
                  <a:cubicBezTo>
                    <a:pt x="138" y="2412"/>
                    <a:pt x="92" y="2432"/>
                    <a:pt x="60" y="2477"/>
                  </a:cubicBezTo>
                  <a:cubicBezTo>
                    <a:pt x="0" y="2549"/>
                    <a:pt x="0" y="2656"/>
                    <a:pt x="84" y="2716"/>
                  </a:cubicBezTo>
                  <a:cubicBezTo>
                    <a:pt x="322" y="2918"/>
                    <a:pt x="619" y="3025"/>
                    <a:pt x="917" y="3025"/>
                  </a:cubicBezTo>
                  <a:lnTo>
                    <a:pt x="4227" y="3025"/>
                  </a:lnTo>
                  <a:lnTo>
                    <a:pt x="4227" y="5644"/>
                  </a:lnTo>
                  <a:lnTo>
                    <a:pt x="3132" y="5644"/>
                  </a:lnTo>
                  <a:cubicBezTo>
                    <a:pt x="2763" y="5644"/>
                    <a:pt x="2465" y="5942"/>
                    <a:pt x="2465" y="6311"/>
                  </a:cubicBezTo>
                  <a:lnTo>
                    <a:pt x="2465" y="6371"/>
                  </a:lnTo>
                  <a:cubicBezTo>
                    <a:pt x="2465" y="6740"/>
                    <a:pt x="2763" y="7038"/>
                    <a:pt x="3132" y="7038"/>
                  </a:cubicBezTo>
                  <a:lnTo>
                    <a:pt x="7394" y="7038"/>
                  </a:lnTo>
                  <a:cubicBezTo>
                    <a:pt x="7763" y="7038"/>
                    <a:pt x="8061" y="6740"/>
                    <a:pt x="8061" y="6371"/>
                  </a:cubicBezTo>
                  <a:lnTo>
                    <a:pt x="8061" y="6311"/>
                  </a:lnTo>
                  <a:cubicBezTo>
                    <a:pt x="8061" y="5942"/>
                    <a:pt x="7763" y="5644"/>
                    <a:pt x="7394" y="5644"/>
                  </a:cubicBezTo>
                  <a:lnTo>
                    <a:pt x="6287" y="5644"/>
                  </a:lnTo>
                  <a:lnTo>
                    <a:pt x="6287" y="3037"/>
                  </a:lnTo>
                  <a:lnTo>
                    <a:pt x="9609" y="3037"/>
                  </a:lnTo>
                  <a:cubicBezTo>
                    <a:pt x="10311" y="3037"/>
                    <a:pt x="10883" y="2477"/>
                    <a:pt x="10883" y="1751"/>
                  </a:cubicBezTo>
                  <a:lnTo>
                    <a:pt x="10883" y="168"/>
                  </a:lnTo>
                  <a:cubicBezTo>
                    <a:pt x="10859" y="72"/>
                    <a:pt x="10787" y="1"/>
                    <a:pt x="1069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30"/>
            <p:cNvSpPr/>
            <p:nvPr/>
          </p:nvSpPr>
          <p:spPr>
            <a:xfrm>
              <a:off x="1331852" y="1519217"/>
              <a:ext cx="191243" cy="140514"/>
            </a:xfrm>
            <a:custGeom>
              <a:rect b="b" l="l" r="r" t="t"/>
              <a:pathLst>
                <a:path extrusionOk="0" h="4418" w="6013">
                  <a:moveTo>
                    <a:pt x="869" y="1"/>
                  </a:moveTo>
                  <a:cubicBezTo>
                    <a:pt x="393" y="1"/>
                    <a:pt x="0" y="393"/>
                    <a:pt x="0" y="870"/>
                  </a:cubicBezTo>
                  <a:lnTo>
                    <a:pt x="0" y="4263"/>
                  </a:lnTo>
                  <a:cubicBezTo>
                    <a:pt x="0" y="4346"/>
                    <a:pt x="83" y="4418"/>
                    <a:pt x="167" y="4418"/>
                  </a:cubicBezTo>
                  <a:cubicBezTo>
                    <a:pt x="262" y="4418"/>
                    <a:pt x="333" y="4346"/>
                    <a:pt x="333" y="4263"/>
                  </a:cubicBezTo>
                  <a:lnTo>
                    <a:pt x="333" y="870"/>
                  </a:lnTo>
                  <a:cubicBezTo>
                    <a:pt x="333" y="572"/>
                    <a:pt x="572" y="334"/>
                    <a:pt x="869" y="334"/>
                  </a:cubicBezTo>
                  <a:lnTo>
                    <a:pt x="5834" y="334"/>
                  </a:lnTo>
                  <a:cubicBezTo>
                    <a:pt x="5929" y="334"/>
                    <a:pt x="6001" y="251"/>
                    <a:pt x="6001" y="167"/>
                  </a:cubicBezTo>
                  <a:cubicBezTo>
                    <a:pt x="6013" y="72"/>
                    <a:pt x="5929" y="1"/>
                    <a:pt x="583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30"/>
            <p:cNvSpPr/>
            <p:nvPr/>
          </p:nvSpPr>
          <p:spPr>
            <a:xfrm>
              <a:off x="1331852" y="1519217"/>
              <a:ext cx="315442" cy="190512"/>
            </a:xfrm>
            <a:custGeom>
              <a:rect b="b" l="l" r="r" t="t"/>
              <a:pathLst>
                <a:path extrusionOk="0" h="5990" w="9918">
                  <a:moveTo>
                    <a:pt x="6513" y="1"/>
                  </a:moveTo>
                  <a:cubicBezTo>
                    <a:pt x="6418" y="1"/>
                    <a:pt x="6346" y="72"/>
                    <a:pt x="6346" y="167"/>
                  </a:cubicBezTo>
                  <a:cubicBezTo>
                    <a:pt x="6346" y="251"/>
                    <a:pt x="6418" y="322"/>
                    <a:pt x="6513" y="322"/>
                  </a:cubicBezTo>
                  <a:lnTo>
                    <a:pt x="9049" y="322"/>
                  </a:lnTo>
                  <a:cubicBezTo>
                    <a:pt x="9346" y="322"/>
                    <a:pt x="9585" y="560"/>
                    <a:pt x="9585" y="870"/>
                  </a:cubicBezTo>
                  <a:lnTo>
                    <a:pt x="9585" y="5120"/>
                  </a:lnTo>
                  <a:cubicBezTo>
                    <a:pt x="9585" y="5418"/>
                    <a:pt x="9346" y="5656"/>
                    <a:pt x="9049" y="5656"/>
                  </a:cubicBezTo>
                  <a:lnTo>
                    <a:pt x="869" y="5656"/>
                  </a:lnTo>
                  <a:cubicBezTo>
                    <a:pt x="572" y="5656"/>
                    <a:pt x="333" y="5418"/>
                    <a:pt x="333" y="5120"/>
                  </a:cubicBezTo>
                  <a:lnTo>
                    <a:pt x="333" y="4930"/>
                  </a:lnTo>
                  <a:cubicBezTo>
                    <a:pt x="333" y="4834"/>
                    <a:pt x="262" y="4763"/>
                    <a:pt x="167" y="4763"/>
                  </a:cubicBezTo>
                  <a:cubicBezTo>
                    <a:pt x="71" y="4763"/>
                    <a:pt x="0" y="4834"/>
                    <a:pt x="0" y="4930"/>
                  </a:cubicBezTo>
                  <a:lnTo>
                    <a:pt x="0" y="5120"/>
                  </a:lnTo>
                  <a:cubicBezTo>
                    <a:pt x="0" y="5596"/>
                    <a:pt x="393" y="5989"/>
                    <a:pt x="869" y="5989"/>
                  </a:cubicBezTo>
                  <a:lnTo>
                    <a:pt x="9049" y="5989"/>
                  </a:lnTo>
                  <a:cubicBezTo>
                    <a:pt x="9525" y="5989"/>
                    <a:pt x="9918" y="5596"/>
                    <a:pt x="9918" y="5120"/>
                  </a:cubicBezTo>
                  <a:lnTo>
                    <a:pt x="9918" y="870"/>
                  </a:lnTo>
                  <a:cubicBezTo>
                    <a:pt x="9918" y="393"/>
                    <a:pt x="9525" y="1"/>
                    <a:pt x="904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30"/>
            <p:cNvSpPr/>
            <p:nvPr/>
          </p:nvSpPr>
          <p:spPr>
            <a:xfrm>
              <a:off x="1587056" y="1669178"/>
              <a:ext cx="32" cy="32"/>
            </a:xfrm>
            <a:custGeom>
              <a:rect b="b" l="l" r="r" t="t"/>
              <a:pathLst>
                <a:path extrusionOk="0" h="1" w="1">
                  <a:moveTo>
                    <a:pt x="1" y="0"/>
                  </a:moveTo>
                  <a:lnTo>
                    <a:pt x="1" y="0"/>
                  </a:lnTo>
                  <a:lnTo>
                    <a:pt x="1" y="0"/>
                  </a:lnTo>
                  <a:lnTo>
                    <a:pt x="1"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30"/>
            <p:cNvSpPr/>
            <p:nvPr/>
          </p:nvSpPr>
          <p:spPr>
            <a:xfrm>
              <a:off x="1471190" y="1538523"/>
              <a:ext cx="160965" cy="141278"/>
            </a:xfrm>
            <a:custGeom>
              <a:rect b="b" l="l" r="r" t="t"/>
              <a:pathLst>
                <a:path extrusionOk="0" h="4442" w="5061">
                  <a:moveTo>
                    <a:pt x="2489" y="346"/>
                  </a:moveTo>
                  <a:lnTo>
                    <a:pt x="1536" y="1096"/>
                  </a:lnTo>
                  <a:lnTo>
                    <a:pt x="548" y="346"/>
                  </a:lnTo>
                  <a:close/>
                  <a:moveTo>
                    <a:pt x="322" y="596"/>
                  </a:moveTo>
                  <a:lnTo>
                    <a:pt x="1251" y="1299"/>
                  </a:lnTo>
                  <a:lnTo>
                    <a:pt x="322" y="2013"/>
                  </a:lnTo>
                  <a:lnTo>
                    <a:pt x="322" y="596"/>
                  </a:lnTo>
                  <a:close/>
                  <a:moveTo>
                    <a:pt x="2739" y="584"/>
                  </a:moveTo>
                  <a:lnTo>
                    <a:pt x="2739" y="2013"/>
                  </a:lnTo>
                  <a:lnTo>
                    <a:pt x="1810" y="1299"/>
                  </a:lnTo>
                  <a:lnTo>
                    <a:pt x="2739" y="584"/>
                  </a:lnTo>
                  <a:close/>
                  <a:moveTo>
                    <a:pt x="1536" y="1501"/>
                  </a:moveTo>
                  <a:lnTo>
                    <a:pt x="2525" y="2263"/>
                  </a:lnTo>
                  <a:lnTo>
                    <a:pt x="548" y="2263"/>
                  </a:lnTo>
                  <a:lnTo>
                    <a:pt x="1536" y="1501"/>
                  </a:lnTo>
                  <a:close/>
                  <a:moveTo>
                    <a:pt x="3239" y="2680"/>
                  </a:moveTo>
                  <a:lnTo>
                    <a:pt x="3239" y="2680"/>
                  </a:lnTo>
                  <a:cubicBezTo>
                    <a:pt x="3261" y="2702"/>
                    <a:pt x="4644" y="3120"/>
                    <a:pt x="4644" y="3120"/>
                  </a:cubicBezTo>
                  <a:cubicBezTo>
                    <a:pt x="4639" y="3122"/>
                    <a:pt x="4637" y="3122"/>
                    <a:pt x="4636" y="3122"/>
                  </a:cubicBezTo>
                  <a:cubicBezTo>
                    <a:pt x="4636" y="3122"/>
                    <a:pt x="4642" y="3120"/>
                    <a:pt x="4640" y="3120"/>
                  </a:cubicBezTo>
                  <a:cubicBezTo>
                    <a:pt x="4636" y="3120"/>
                    <a:pt x="4565" y="3136"/>
                    <a:pt x="4049" y="3263"/>
                  </a:cubicBezTo>
                  <a:cubicBezTo>
                    <a:pt x="3930" y="3287"/>
                    <a:pt x="3834" y="3382"/>
                    <a:pt x="3811" y="3501"/>
                  </a:cubicBezTo>
                  <a:cubicBezTo>
                    <a:pt x="3686" y="3957"/>
                    <a:pt x="3662" y="4068"/>
                    <a:pt x="3659" y="4091"/>
                  </a:cubicBezTo>
                  <a:lnTo>
                    <a:pt x="3659" y="4091"/>
                  </a:lnTo>
                  <a:cubicBezTo>
                    <a:pt x="3658" y="4092"/>
                    <a:pt x="3657" y="4094"/>
                    <a:pt x="3656" y="4097"/>
                  </a:cubicBezTo>
                  <a:cubicBezTo>
                    <a:pt x="3656" y="4085"/>
                    <a:pt x="3620" y="3954"/>
                    <a:pt x="3239" y="2680"/>
                  </a:cubicBezTo>
                  <a:close/>
                  <a:moveTo>
                    <a:pt x="322" y="1"/>
                  </a:moveTo>
                  <a:cubicBezTo>
                    <a:pt x="143" y="1"/>
                    <a:pt x="1" y="156"/>
                    <a:pt x="1" y="334"/>
                  </a:cubicBezTo>
                  <a:lnTo>
                    <a:pt x="1" y="2263"/>
                  </a:lnTo>
                  <a:cubicBezTo>
                    <a:pt x="1" y="2442"/>
                    <a:pt x="143" y="2596"/>
                    <a:pt x="322" y="2596"/>
                  </a:cubicBezTo>
                  <a:lnTo>
                    <a:pt x="2739" y="2596"/>
                  </a:lnTo>
                  <a:cubicBezTo>
                    <a:pt x="2810" y="2596"/>
                    <a:pt x="2882" y="2561"/>
                    <a:pt x="2941" y="2513"/>
                  </a:cubicBezTo>
                  <a:lnTo>
                    <a:pt x="2941" y="2513"/>
                  </a:lnTo>
                  <a:cubicBezTo>
                    <a:pt x="2894" y="2596"/>
                    <a:pt x="2882" y="2692"/>
                    <a:pt x="2918" y="2787"/>
                  </a:cubicBezTo>
                  <a:lnTo>
                    <a:pt x="3334" y="4204"/>
                  </a:lnTo>
                  <a:cubicBezTo>
                    <a:pt x="3375" y="4362"/>
                    <a:pt x="3511" y="4442"/>
                    <a:pt x="3650" y="4442"/>
                  </a:cubicBezTo>
                  <a:cubicBezTo>
                    <a:pt x="3793" y="4442"/>
                    <a:pt x="3941" y="4356"/>
                    <a:pt x="3989" y="4180"/>
                  </a:cubicBezTo>
                  <a:lnTo>
                    <a:pt x="4132" y="3585"/>
                  </a:lnTo>
                  <a:lnTo>
                    <a:pt x="4727" y="3442"/>
                  </a:lnTo>
                  <a:cubicBezTo>
                    <a:pt x="5061" y="3358"/>
                    <a:pt x="5061" y="2894"/>
                    <a:pt x="4727" y="2787"/>
                  </a:cubicBezTo>
                  <a:lnTo>
                    <a:pt x="3322" y="2370"/>
                  </a:lnTo>
                  <a:cubicBezTo>
                    <a:pt x="3290" y="2363"/>
                    <a:pt x="3256" y="2359"/>
                    <a:pt x="3223" y="2359"/>
                  </a:cubicBezTo>
                  <a:cubicBezTo>
                    <a:pt x="3147" y="2359"/>
                    <a:pt x="3075" y="2380"/>
                    <a:pt x="3025" y="2430"/>
                  </a:cubicBezTo>
                  <a:cubicBezTo>
                    <a:pt x="3096" y="2299"/>
                    <a:pt x="3049" y="2334"/>
                    <a:pt x="3060" y="334"/>
                  </a:cubicBezTo>
                  <a:cubicBezTo>
                    <a:pt x="3060" y="287"/>
                    <a:pt x="3060" y="251"/>
                    <a:pt x="3049" y="215"/>
                  </a:cubicBezTo>
                  <a:cubicBezTo>
                    <a:pt x="3049" y="179"/>
                    <a:pt x="3037" y="156"/>
                    <a:pt x="3025" y="132"/>
                  </a:cubicBezTo>
                  <a:cubicBezTo>
                    <a:pt x="3001" y="120"/>
                    <a:pt x="2989" y="108"/>
                    <a:pt x="2977" y="108"/>
                  </a:cubicBezTo>
                  <a:cubicBezTo>
                    <a:pt x="2918" y="48"/>
                    <a:pt x="2822" y="1"/>
                    <a:pt x="273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30"/>
            <p:cNvSpPr/>
            <p:nvPr/>
          </p:nvSpPr>
          <p:spPr>
            <a:xfrm>
              <a:off x="1354943" y="1540049"/>
              <a:ext cx="124230" cy="148847"/>
            </a:xfrm>
            <a:custGeom>
              <a:rect b="b" l="l" r="r" t="t"/>
              <a:pathLst>
                <a:path extrusionOk="0" h="4680" w="3906">
                  <a:moveTo>
                    <a:pt x="1834" y="0"/>
                  </a:moveTo>
                  <a:cubicBezTo>
                    <a:pt x="1489" y="0"/>
                    <a:pt x="1179" y="227"/>
                    <a:pt x="1072" y="548"/>
                  </a:cubicBezTo>
                  <a:cubicBezTo>
                    <a:pt x="0" y="3929"/>
                    <a:pt x="24" y="3751"/>
                    <a:pt x="24" y="3941"/>
                  </a:cubicBezTo>
                  <a:cubicBezTo>
                    <a:pt x="24" y="4346"/>
                    <a:pt x="346" y="4680"/>
                    <a:pt x="750" y="4680"/>
                  </a:cubicBezTo>
                  <a:cubicBezTo>
                    <a:pt x="1060" y="4680"/>
                    <a:pt x="1346" y="4477"/>
                    <a:pt x="1429" y="4168"/>
                  </a:cubicBezTo>
                  <a:lnTo>
                    <a:pt x="1524" y="3882"/>
                  </a:lnTo>
                  <a:cubicBezTo>
                    <a:pt x="1572" y="3739"/>
                    <a:pt x="1703" y="3644"/>
                    <a:pt x="1846" y="3644"/>
                  </a:cubicBezTo>
                  <a:lnTo>
                    <a:pt x="2024" y="3644"/>
                  </a:lnTo>
                  <a:cubicBezTo>
                    <a:pt x="2179" y="3644"/>
                    <a:pt x="2310" y="3739"/>
                    <a:pt x="2358" y="3882"/>
                  </a:cubicBezTo>
                  <a:lnTo>
                    <a:pt x="2441" y="4168"/>
                  </a:lnTo>
                  <a:cubicBezTo>
                    <a:pt x="2548" y="4465"/>
                    <a:pt x="2822" y="4680"/>
                    <a:pt x="3132" y="4680"/>
                  </a:cubicBezTo>
                  <a:cubicBezTo>
                    <a:pt x="3536" y="4680"/>
                    <a:pt x="3858" y="4346"/>
                    <a:pt x="3858" y="3941"/>
                  </a:cubicBezTo>
                  <a:cubicBezTo>
                    <a:pt x="3906" y="3751"/>
                    <a:pt x="3858" y="3739"/>
                    <a:pt x="3489" y="2501"/>
                  </a:cubicBezTo>
                  <a:cubicBezTo>
                    <a:pt x="3470" y="2424"/>
                    <a:pt x="3405" y="2386"/>
                    <a:pt x="3337" y="2386"/>
                  </a:cubicBezTo>
                  <a:cubicBezTo>
                    <a:pt x="3320" y="2386"/>
                    <a:pt x="3303" y="2389"/>
                    <a:pt x="3286" y="2394"/>
                  </a:cubicBezTo>
                  <a:cubicBezTo>
                    <a:pt x="3191" y="2429"/>
                    <a:pt x="3144" y="2513"/>
                    <a:pt x="3179" y="2608"/>
                  </a:cubicBezTo>
                  <a:cubicBezTo>
                    <a:pt x="3584" y="3882"/>
                    <a:pt x="3596" y="3834"/>
                    <a:pt x="3596" y="3941"/>
                  </a:cubicBezTo>
                  <a:cubicBezTo>
                    <a:pt x="3596" y="4168"/>
                    <a:pt x="3417" y="4334"/>
                    <a:pt x="3203" y="4334"/>
                  </a:cubicBezTo>
                  <a:cubicBezTo>
                    <a:pt x="3048" y="4334"/>
                    <a:pt x="2894" y="4227"/>
                    <a:pt x="2834" y="4060"/>
                  </a:cubicBezTo>
                  <a:lnTo>
                    <a:pt x="2751" y="3787"/>
                  </a:lnTo>
                  <a:cubicBezTo>
                    <a:pt x="2655" y="3501"/>
                    <a:pt x="2393" y="3310"/>
                    <a:pt x="2096" y="3310"/>
                  </a:cubicBezTo>
                  <a:lnTo>
                    <a:pt x="1882" y="3310"/>
                  </a:lnTo>
                  <a:cubicBezTo>
                    <a:pt x="1584" y="3310"/>
                    <a:pt x="1334" y="3501"/>
                    <a:pt x="1227" y="3787"/>
                  </a:cubicBezTo>
                  <a:lnTo>
                    <a:pt x="1143" y="4084"/>
                  </a:lnTo>
                  <a:cubicBezTo>
                    <a:pt x="1084" y="4239"/>
                    <a:pt x="929" y="4346"/>
                    <a:pt x="762" y="4346"/>
                  </a:cubicBezTo>
                  <a:cubicBezTo>
                    <a:pt x="500" y="4346"/>
                    <a:pt x="298" y="4096"/>
                    <a:pt x="393" y="3822"/>
                  </a:cubicBezTo>
                  <a:lnTo>
                    <a:pt x="1417" y="655"/>
                  </a:lnTo>
                  <a:cubicBezTo>
                    <a:pt x="1477" y="465"/>
                    <a:pt x="1655" y="346"/>
                    <a:pt x="1846" y="346"/>
                  </a:cubicBezTo>
                  <a:lnTo>
                    <a:pt x="2084" y="346"/>
                  </a:lnTo>
                  <a:cubicBezTo>
                    <a:pt x="2286" y="346"/>
                    <a:pt x="2465" y="477"/>
                    <a:pt x="2524" y="655"/>
                  </a:cubicBezTo>
                  <a:lnTo>
                    <a:pt x="2941" y="1965"/>
                  </a:lnTo>
                  <a:cubicBezTo>
                    <a:pt x="2960" y="2041"/>
                    <a:pt x="3025" y="2079"/>
                    <a:pt x="3093" y="2079"/>
                  </a:cubicBezTo>
                  <a:cubicBezTo>
                    <a:pt x="3110" y="2079"/>
                    <a:pt x="3127" y="2077"/>
                    <a:pt x="3144" y="2072"/>
                  </a:cubicBezTo>
                  <a:cubicBezTo>
                    <a:pt x="3239" y="2036"/>
                    <a:pt x="3275" y="1953"/>
                    <a:pt x="3251" y="1858"/>
                  </a:cubicBezTo>
                  <a:lnTo>
                    <a:pt x="2834" y="548"/>
                  </a:lnTo>
                  <a:cubicBezTo>
                    <a:pt x="2727" y="227"/>
                    <a:pt x="2417" y="0"/>
                    <a:pt x="207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30"/>
            <p:cNvSpPr/>
            <p:nvPr/>
          </p:nvSpPr>
          <p:spPr>
            <a:xfrm>
              <a:off x="1399629" y="1581714"/>
              <a:ext cx="37148" cy="52669"/>
            </a:xfrm>
            <a:custGeom>
              <a:rect b="b" l="l" r="r" t="t"/>
              <a:pathLst>
                <a:path extrusionOk="0" h="1656" w="1168">
                  <a:moveTo>
                    <a:pt x="596" y="738"/>
                  </a:moveTo>
                  <a:lnTo>
                    <a:pt x="774" y="1310"/>
                  </a:lnTo>
                  <a:lnTo>
                    <a:pt x="417" y="1310"/>
                  </a:lnTo>
                  <a:lnTo>
                    <a:pt x="596" y="738"/>
                  </a:lnTo>
                  <a:close/>
                  <a:moveTo>
                    <a:pt x="584" y="0"/>
                  </a:moveTo>
                  <a:cubicBezTo>
                    <a:pt x="512" y="0"/>
                    <a:pt x="453" y="48"/>
                    <a:pt x="417" y="119"/>
                  </a:cubicBezTo>
                  <a:lnTo>
                    <a:pt x="36" y="1429"/>
                  </a:lnTo>
                  <a:cubicBezTo>
                    <a:pt x="0" y="1536"/>
                    <a:pt x="72" y="1655"/>
                    <a:pt x="191" y="1655"/>
                  </a:cubicBezTo>
                  <a:lnTo>
                    <a:pt x="1000" y="1655"/>
                  </a:lnTo>
                  <a:cubicBezTo>
                    <a:pt x="1060" y="1655"/>
                    <a:pt x="1108" y="1619"/>
                    <a:pt x="1131" y="1584"/>
                  </a:cubicBezTo>
                  <a:cubicBezTo>
                    <a:pt x="1167" y="1536"/>
                    <a:pt x="1167" y="1488"/>
                    <a:pt x="1143" y="1429"/>
                  </a:cubicBezTo>
                  <a:lnTo>
                    <a:pt x="750" y="119"/>
                  </a:lnTo>
                  <a:cubicBezTo>
                    <a:pt x="727" y="48"/>
                    <a:pt x="655" y="0"/>
                    <a:pt x="58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92" name="Google Shape;692;p30"/>
          <p:cNvPicPr preferRelativeResize="0"/>
          <p:nvPr/>
        </p:nvPicPr>
        <p:blipFill>
          <a:blip r:embed="rId3">
            <a:alphaModFix/>
          </a:blip>
          <a:stretch>
            <a:fillRect/>
          </a:stretch>
        </p:blipFill>
        <p:spPr>
          <a:xfrm>
            <a:off x="7442400" y="291144"/>
            <a:ext cx="1061451" cy="1268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31"/>
          <p:cNvSpPr txBox="1"/>
          <p:nvPr>
            <p:ph type="title"/>
          </p:nvPr>
        </p:nvSpPr>
        <p:spPr>
          <a:xfrm>
            <a:off x="713225" y="798525"/>
            <a:ext cx="4294800" cy="686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El trabajo:</a:t>
            </a:r>
            <a:endParaRPr/>
          </a:p>
        </p:txBody>
      </p:sp>
      <p:sp>
        <p:nvSpPr>
          <p:cNvPr id="698" name="Google Shape;698;p31"/>
          <p:cNvSpPr txBox="1"/>
          <p:nvPr>
            <p:ph idx="1" type="subTitle"/>
          </p:nvPr>
        </p:nvSpPr>
        <p:spPr>
          <a:xfrm>
            <a:off x="713225" y="1587450"/>
            <a:ext cx="6891600" cy="245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Nueva forma de analizar el trabajo: (CONOCER LA POSICIÓN ACTUAL)</a:t>
            </a:r>
            <a:endParaRPr sz="1500">
              <a:solidFill>
                <a:schemeClr val="lt1"/>
              </a:solidFill>
            </a:endParaRPr>
          </a:p>
          <a:p>
            <a:pPr indent="-323850" lvl="0" marL="457200" rtl="0" algn="l">
              <a:spcBef>
                <a:spcPts val="0"/>
              </a:spcBef>
              <a:spcAft>
                <a:spcPts val="0"/>
              </a:spcAft>
              <a:buSzPts val="1500"/>
              <a:buChar char="●"/>
            </a:pPr>
            <a:r>
              <a:rPr lang="en" sz="1500"/>
              <a:t>Antes, el trabajo femenino era asociado al hogar, mientras que el masculino era el proveedor</a:t>
            </a:r>
            <a:endParaRPr sz="1500"/>
          </a:p>
          <a:p>
            <a:pPr indent="-323850" lvl="0" marL="457200" rtl="0" algn="l">
              <a:spcBef>
                <a:spcPts val="0"/>
              </a:spcBef>
              <a:spcAft>
                <a:spcPts val="0"/>
              </a:spcAft>
              <a:buSzPts val="1500"/>
              <a:buChar char="●"/>
            </a:pPr>
            <a:r>
              <a:rPr lang="en" sz="1500"/>
              <a:t>El problema actual yace en la FEMINIZACIÓN (vulnerabilidad) de todos los trabajos, mientras que los masculinos son eliminados con mayor rapidez debido a las nuevas </a:t>
            </a:r>
            <a:r>
              <a:rPr lang="en" sz="1500"/>
              <a:t>tecnologías</a:t>
            </a:r>
            <a:endParaRPr sz="1500"/>
          </a:p>
          <a:p>
            <a:pPr indent="-323850" lvl="0" marL="457200" rtl="0" algn="l">
              <a:spcBef>
                <a:spcPts val="0"/>
              </a:spcBef>
              <a:spcAft>
                <a:spcPts val="0"/>
              </a:spcAft>
              <a:buSzPts val="1500"/>
              <a:buChar char="●"/>
            </a:pPr>
            <a:r>
              <a:rPr lang="en" sz="1500"/>
              <a:t>Por lo que las mujeres no sólo son vulnerables en trabajos pagados, si no que también se espera que mantengan a su familia (en conjunto con los trabajos no remunerados).</a:t>
            </a:r>
            <a:endParaRPr sz="1500"/>
          </a:p>
          <a:p>
            <a:pPr indent="-323850" lvl="0" marL="457200" rtl="0" algn="l">
              <a:spcBef>
                <a:spcPts val="0"/>
              </a:spcBef>
              <a:spcAft>
                <a:spcPts val="0"/>
              </a:spcAft>
              <a:buSzPts val="1500"/>
              <a:buChar char="●"/>
            </a:pPr>
            <a:r>
              <a:rPr lang="en" sz="1500"/>
              <a:t>La mujer trabaja y no gana NADA a cambio (ej: con la producción de comida y la protección del agua)</a:t>
            </a:r>
            <a:endParaRPr sz="1500"/>
          </a:p>
          <a:p>
            <a:pPr indent="0" lvl="0" marL="0" rtl="0" algn="l">
              <a:spcBef>
                <a:spcPts val="0"/>
              </a:spcBef>
              <a:spcAft>
                <a:spcPts val="0"/>
              </a:spcAft>
              <a:buNone/>
            </a:pPr>
            <a:r>
              <a:t/>
            </a:r>
            <a:endParaRPr>
              <a:solidFill>
                <a:schemeClr val="lt1"/>
              </a:solidFill>
            </a:endParaRPr>
          </a:p>
          <a:p>
            <a:pPr indent="0" lvl="0" marL="0" rtl="0" algn="l">
              <a:spcBef>
                <a:spcPts val="0"/>
              </a:spcBef>
              <a:spcAft>
                <a:spcPts val="0"/>
              </a:spcAft>
              <a:buNone/>
            </a:pPr>
            <a:r>
              <a:t/>
            </a:r>
            <a:endParaRPr>
              <a:solidFill>
                <a:schemeClr val="lt1"/>
              </a:solidFill>
            </a:endParaRPr>
          </a:p>
        </p:txBody>
      </p:sp>
      <p:grpSp>
        <p:nvGrpSpPr>
          <p:cNvPr id="699" name="Google Shape;699;p31"/>
          <p:cNvGrpSpPr/>
          <p:nvPr/>
        </p:nvGrpSpPr>
        <p:grpSpPr>
          <a:xfrm>
            <a:off x="7969380" y="247050"/>
            <a:ext cx="546233" cy="4649390"/>
            <a:chOff x="4935713" y="250025"/>
            <a:chExt cx="546233" cy="4649390"/>
          </a:xfrm>
        </p:grpSpPr>
        <p:cxnSp>
          <p:nvCxnSpPr>
            <p:cNvPr id="700" name="Google Shape;700;p31"/>
            <p:cNvCxnSpPr/>
            <p:nvPr/>
          </p:nvCxnSpPr>
          <p:spPr>
            <a:xfrm>
              <a:off x="5073100" y="250025"/>
              <a:ext cx="0" cy="3560100"/>
            </a:xfrm>
            <a:prstGeom prst="straightConnector1">
              <a:avLst/>
            </a:prstGeom>
            <a:noFill/>
            <a:ln cap="flat" cmpd="sng" w="19050">
              <a:solidFill>
                <a:schemeClr val="lt2"/>
              </a:solidFill>
              <a:prstDash val="solid"/>
              <a:round/>
              <a:headEnd len="med" w="med" type="oval"/>
              <a:tailEnd len="med" w="med" type="none"/>
            </a:ln>
          </p:spPr>
        </p:cxnSp>
        <p:grpSp>
          <p:nvGrpSpPr>
            <p:cNvPr id="701" name="Google Shape;701;p31"/>
            <p:cNvGrpSpPr/>
            <p:nvPr/>
          </p:nvGrpSpPr>
          <p:grpSpPr>
            <a:xfrm>
              <a:off x="4935713" y="2379925"/>
              <a:ext cx="546233" cy="2519490"/>
              <a:chOff x="4935713" y="2379925"/>
              <a:chExt cx="546233" cy="2519490"/>
            </a:xfrm>
          </p:grpSpPr>
          <p:grpSp>
            <p:nvGrpSpPr>
              <p:cNvPr id="702" name="Google Shape;702;p31"/>
              <p:cNvGrpSpPr/>
              <p:nvPr/>
            </p:nvGrpSpPr>
            <p:grpSpPr>
              <a:xfrm>
                <a:off x="4935713" y="3793967"/>
                <a:ext cx="546233" cy="1105449"/>
                <a:chOff x="5157682" y="4321425"/>
                <a:chExt cx="546233" cy="1105449"/>
              </a:xfrm>
            </p:grpSpPr>
            <p:sp>
              <p:nvSpPr>
                <p:cNvPr id="703" name="Google Shape;703;p31"/>
                <p:cNvSpPr/>
                <p:nvPr/>
              </p:nvSpPr>
              <p:spPr>
                <a:xfrm rot="5400000">
                  <a:off x="5157686" y="4321421"/>
                  <a:ext cx="546225" cy="546233"/>
                </a:xfrm>
                <a:custGeom>
                  <a:rect b="b" l="l" r="r" t="t"/>
                  <a:pathLst>
                    <a:path extrusionOk="0" h="3417" w="3417">
                      <a:moveTo>
                        <a:pt x="3296" y="122"/>
                      </a:moveTo>
                      <a:lnTo>
                        <a:pt x="3296" y="3296"/>
                      </a:lnTo>
                      <a:lnTo>
                        <a:pt x="122" y="3296"/>
                      </a:lnTo>
                      <a:lnTo>
                        <a:pt x="122" y="122"/>
                      </a:lnTo>
                      <a:close/>
                      <a:moveTo>
                        <a:pt x="59" y="1"/>
                      </a:moveTo>
                      <a:lnTo>
                        <a:pt x="1" y="59"/>
                      </a:lnTo>
                      <a:lnTo>
                        <a:pt x="1" y="3358"/>
                      </a:lnTo>
                      <a:lnTo>
                        <a:pt x="59" y="3417"/>
                      </a:lnTo>
                      <a:lnTo>
                        <a:pt x="3358" y="3417"/>
                      </a:lnTo>
                      <a:lnTo>
                        <a:pt x="3417" y="3358"/>
                      </a:lnTo>
                      <a:lnTo>
                        <a:pt x="3417" y="59"/>
                      </a:lnTo>
                      <a:lnTo>
                        <a:pt x="3358"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31"/>
                <p:cNvSpPr/>
                <p:nvPr/>
              </p:nvSpPr>
              <p:spPr>
                <a:xfrm rot="5400000">
                  <a:off x="5267024" y="4609162"/>
                  <a:ext cx="19502" cy="229555"/>
                </a:xfrm>
                <a:custGeom>
                  <a:rect b="b" l="l" r="r" t="t"/>
                  <a:pathLst>
                    <a:path extrusionOk="0" h="1436" w="122">
                      <a:moveTo>
                        <a:pt x="1" y="1"/>
                      </a:moveTo>
                      <a:lnTo>
                        <a:pt x="1" y="1436"/>
                      </a:lnTo>
                      <a:lnTo>
                        <a:pt x="121" y="1436"/>
                      </a:lnTo>
                      <a:lnTo>
                        <a:pt x="121"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31"/>
                <p:cNvSpPr/>
                <p:nvPr/>
              </p:nvSpPr>
              <p:spPr>
                <a:xfrm rot="5400000">
                  <a:off x="5501376" y="4281299"/>
                  <a:ext cx="19502" cy="366713"/>
                </a:xfrm>
                <a:custGeom>
                  <a:rect b="b" l="l" r="r" t="t"/>
                  <a:pathLst>
                    <a:path extrusionOk="0" h="2294" w="122">
                      <a:moveTo>
                        <a:pt x="0" y="0"/>
                      </a:moveTo>
                      <a:lnTo>
                        <a:pt x="0" y="2293"/>
                      </a:lnTo>
                      <a:lnTo>
                        <a:pt x="121" y="2293"/>
                      </a:lnTo>
                      <a:lnTo>
                        <a:pt x="121"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31"/>
                <p:cNvSpPr/>
                <p:nvPr/>
              </p:nvSpPr>
              <p:spPr>
                <a:xfrm rot="5400000">
                  <a:off x="5340559" y="4410941"/>
                  <a:ext cx="19502" cy="366713"/>
                </a:xfrm>
                <a:custGeom>
                  <a:rect b="b" l="l" r="r" t="t"/>
                  <a:pathLst>
                    <a:path extrusionOk="0" h="2294" w="122">
                      <a:moveTo>
                        <a:pt x="0" y="0"/>
                      </a:moveTo>
                      <a:lnTo>
                        <a:pt x="0" y="2293"/>
                      </a:lnTo>
                      <a:lnTo>
                        <a:pt x="121" y="2293"/>
                      </a:lnTo>
                      <a:lnTo>
                        <a:pt x="121"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31"/>
                <p:cNvSpPr/>
                <p:nvPr/>
              </p:nvSpPr>
              <p:spPr>
                <a:xfrm rot="5400000">
                  <a:off x="5456537" y="4734410"/>
                  <a:ext cx="227154" cy="19503"/>
                </a:xfrm>
                <a:custGeom>
                  <a:rect b="b" l="l" r="r" t="t"/>
                  <a:pathLst>
                    <a:path extrusionOk="0" h="122" w="1421">
                      <a:moveTo>
                        <a:pt x="1" y="1"/>
                      </a:moveTo>
                      <a:lnTo>
                        <a:pt x="1" y="122"/>
                      </a:lnTo>
                      <a:lnTo>
                        <a:pt x="1420" y="122"/>
                      </a:lnTo>
                      <a:lnTo>
                        <a:pt x="1420"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31"/>
                <p:cNvSpPr/>
                <p:nvPr/>
              </p:nvSpPr>
              <p:spPr>
                <a:xfrm rot="5400000">
                  <a:off x="5242407" y="4370181"/>
                  <a:ext cx="97991" cy="19343"/>
                </a:xfrm>
                <a:custGeom>
                  <a:rect b="b" l="l" r="r" t="t"/>
                  <a:pathLst>
                    <a:path extrusionOk="0" h="121" w="613">
                      <a:moveTo>
                        <a:pt x="0" y="0"/>
                      </a:moveTo>
                      <a:lnTo>
                        <a:pt x="0" y="121"/>
                      </a:lnTo>
                      <a:lnTo>
                        <a:pt x="612" y="121"/>
                      </a:lnTo>
                      <a:lnTo>
                        <a:pt x="612" y="0"/>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31"/>
                <p:cNvSpPr/>
                <p:nvPr/>
              </p:nvSpPr>
              <p:spPr>
                <a:xfrm rot="5400000">
                  <a:off x="5099326" y="5085400"/>
                  <a:ext cx="662799" cy="20150"/>
                </a:xfrm>
                <a:custGeom>
                  <a:rect b="b" l="l" r="r" t="t"/>
                  <a:pathLst>
                    <a:path extrusionOk="0" h="126" w="1939">
                      <a:moveTo>
                        <a:pt x="0" y="1"/>
                      </a:moveTo>
                      <a:lnTo>
                        <a:pt x="0" y="125"/>
                      </a:lnTo>
                      <a:lnTo>
                        <a:pt x="1939" y="125"/>
                      </a:lnTo>
                      <a:lnTo>
                        <a:pt x="1939" y="1"/>
                      </a:ln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31"/>
                <p:cNvSpPr/>
                <p:nvPr/>
              </p:nvSpPr>
              <p:spPr>
                <a:xfrm rot="5400000">
                  <a:off x="5241768" y="4414939"/>
                  <a:ext cx="99270" cy="99272"/>
                </a:xfrm>
                <a:custGeom>
                  <a:rect b="b" l="l" r="r" t="t"/>
                  <a:pathLst>
                    <a:path extrusionOk="0" h="621" w="621">
                      <a:moveTo>
                        <a:pt x="313" y="121"/>
                      </a:moveTo>
                      <a:cubicBezTo>
                        <a:pt x="414" y="121"/>
                        <a:pt x="500" y="207"/>
                        <a:pt x="500" y="309"/>
                      </a:cubicBezTo>
                      <a:cubicBezTo>
                        <a:pt x="500" y="414"/>
                        <a:pt x="414" y="500"/>
                        <a:pt x="313" y="500"/>
                      </a:cubicBezTo>
                      <a:cubicBezTo>
                        <a:pt x="207" y="500"/>
                        <a:pt x="125" y="414"/>
                        <a:pt x="125" y="309"/>
                      </a:cubicBezTo>
                      <a:cubicBezTo>
                        <a:pt x="125" y="207"/>
                        <a:pt x="207" y="121"/>
                        <a:pt x="313" y="121"/>
                      </a:cubicBezTo>
                      <a:close/>
                      <a:moveTo>
                        <a:pt x="313" y="0"/>
                      </a:moveTo>
                      <a:cubicBezTo>
                        <a:pt x="141" y="0"/>
                        <a:pt x="1" y="141"/>
                        <a:pt x="1" y="309"/>
                      </a:cubicBezTo>
                      <a:cubicBezTo>
                        <a:pt x="1" y="480"/>
                        <a:pt x="141" y="620"/>
                        <a:pt x="313" y="620"/>
                      </a:cubicBezTo>
                      <a:cubicBezTo>
                        <a:pt x="484" y="620"/>
                        <a:pt x="621" y="480"/>
                        <a:pt x="621" y="309"/>
                      </a:cubicBezTo>
                      <a:cubicBezTo>
                        <a:pt x="621" y="141"/>
                        <a:pt x="484" y="0"/>
                        <a:pt x="313"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31"/>
                <p:cNvSpPr/>
                <p:nvPr/>
              </p:nvSpPr>
              <p:spPr>
                <a:xfrm rot="5400000">
                  <a:off x="5520399" y="4544582"/>
                  <a:ext cx="99270" cy="99272"/>
                </a:xfrm>
                <a:custGeom>
                  <a:rect b="b" l="l" r="r" t="t"/>
                  <a:pathLst>
                    <a:path extrusionOk="0" h="621" w="621">
                      <a:moveTo>
                        <a:pt x="313" y="121"/>
                      </a:moveTo>
                      <a:cubicBezTo>
                        <a:pt x="414" y="121"/>
                        <a:pt x="500" y="207"/>
                        <a:pt x="500" y="312"/>
                      </a:cubicBezTo>
                      <a:cubicBezTo>
                        <a:pt x="500" y="414"/>
                        <a:pt x="414" y="499"/>
                        <a:pt x="313" y="499"/>
                      </a:cubicBezTo>
                      <a:cubicBezTo>
                        <a:pt x="207" y="499"/>
                        <a:pt x="126" y="414"/>
                        <a:pt x="126" y="312"/>
                      </a:cubicBezTo>
                      <a:cubicBezTo>
                        <a:pt x="126" y="207"/>
                        <a:pt x="207" y="121"/>
                        <a:pt x="313" y="121"/>
                      </a:cubicBezTo>
                      <a:close/>
                      <a:moveTo>
                        <a:pt x="313" y="0"/>
                      </a:moveTo>
                      <a:cubicBezTo>
                        <a:pt x="141" y="0"/>
                        <a:pt x="1" y="141"/>
                        <a:pt x="1" y="312"/>
                      </a:cubicBezTo>
                      <a:cubicBezTo>
                        <a:pt x="1" y="484"/>
                        <a:pt x="141" y="620"/>
                        <a:pt x="313" y="620"/>
                      </a:cubicBezTo>
                      <a:cubicBezTo>
                        <a:pt x="484" y="620"/>
                        <a:pt x="621" y="484"/>
                        <a:pt x="621" y="312"/>
                      </a:cubicBezTo>
                      <a:cubicBezTo>
                        <a:pt x="621" y="141"/>
                        <a:pt x="484" y="0"/>
                        <a:pt x="313" y="0"/>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31"/>
                <p:cNvSpPr/>
                <p:nvPr/>
              </p:nvSpPr>
              <p:spPr>
                <a:xfrm rot="5400000">
                  <a:off x="5380844" y="4674224"/>
                  <a:ext cx="99270" cy="99272"/>
                </a:xfrm>
                <a:custGeom>
                  <a:rect b="b" l="l" r="r" t="t"/>
                  <a:pathLst>
                    <a:path extrusionOk="0" h="621" w="621">
                      <a:moveTo>
                        <a:pt x="313" y="122"/>
                      </a:moveTo>
                      <a:cubicBezTo>
                        <a:pt x="418" y="122"/>
                        <a:pt x="500" y="204"/>
                        <a:pt x="500" y="309"/>
                      </a:cubicBezTo>
                      <a:cubicBezTo>
                        <a:pt x="500" y="414"/>
                        <a:pt x="418" y="496"/>
                        <a:pt x="313" y="496"/>
                      </a:cubicBezTo>
                      <a:cubicBezTo>
                        <a:pt x="208" y="496"/>
                        <a:pt x="126" y="414"/>
                        <a:pt x="126" y="309"/>
                      </a:cubicBezTo>
                      <a:cubicBezTo>
                        <a:pt x="126" y="204"/>
                        <a:pt x="208" y="122"/>
                        <a:pt x="313" y="122"/>
                      </a:cubicBezTo>
                      <a:close/>
                      <a:moveTo>
                        <a:pt x="313" y="1"/>
                      </a:moveTo>
                      <a:cubicBezTo>
                        <a:pt x="141" y="1"/>
                        <a:pt x="1" y="137"/>
                        <a:pt x="1" y="309"/>
                      </a:cubicBezTo>
                      <a:cubicBezTo>
                        <a:pt x="1" y="480"/>
                        <a:pt x="141" y="621"/>
                        <a:pt x="313" y="621"/>
                      </a:cubicBezTo>
                      <a:cubicBezTo>
                        <a:pt x="484" y="621"/>
                        <a:pt x="621" y="480"/>
                        <a:pt x="621" y="309"/>
                      </a:cubicBezTo>
                      <a:cubicBezTo>
                        <a:pt x="621" y="137"/>
                        <a:pt x="484" y="1"/>
                        <a:pt x="313" y="1"/>
                      </a:cubicBezTo>
                      <a:close/>
                    </a:path>
                  </a:pathLst>
                </a:custGeom>
                <a:solidFill>
                  <a:srgbClr val="7AFF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713" name="Google Shape;713;p31"/>
              <p:cNvCxnSpPr/>
              <p:nvPr/>
            </p:nvCxnSpPr>
            <p:spPr>
              <a:xfrm>
                <a:off x="5271804" y="2379925"/>
                <a:ext cx="0" cy="1430100"/>
              </a:xfrm>
              <a:prstGeom prst="straightConnector1">
                <a:avLst/>
              </a:prstGeom>
              <a:noFill/>
              <a:ln cap="flat" cmpd="sng" w="19050">
                <a:solidFill>
                  <a:schemeClr val="lt2"/>
                </a:solidFill>
                <a:prstDash val="solid"/>
                <a:round/>
                <a:headEnd len="med" w="med" type="oval"/>
                <a:tailEnd len="med" w="med" type="none"/>
              </a:ln>
            </p:spPr>
          </p:cxnSp>
        </p:grpSp>
      </p:grpSp>
      <p:grpSp>
        <p:nvGrpSpPr>
          <p:cNvPr id="714" name="Google Shape;714;p31"/>
          <p:cNvGrpSpPr/>
          <p:nvPr/>
        </p:nvGrpSpPr>
        <p:grpSpPr>
          <a:xfrm>
            <a:off x="353628" y="382987"/>
            <a:ext cx="706696" cy="313023"/>
            <a:chOff x="5656175" y="1470392"/>
            <a:chExt cx="134447" cy="59552"/>
          </a:xfrm>
        </p:grpSpPr>
        <p:sp>
          <p:nvSpPr>
            <p:cNvPr id="715" name="Google Shape;715;p31"/>
            <p:cNvSpPr/>
            <p:nvPr/>
          </p:nvSpPr>
          <p:spPr>
            <a:xfrm>
              <a:off x="5656175" y="1476875"/>
              <a:ext cx="84950" cy="50325"/>
            </a:xfrm>
            <a:custGeom>
              <a:rect b="b" l="l" r="r" t="t"/>
              <a:pathLst>
                <a:path extrusionOk="0" h="2013" w="3398">
                  <a:moveTo>
                    <a:pt x="1919" y="90"/>
                  </a:moveTo>
                  <a:cubicBezTo>
                    <a:pt x="1857" y="28"/>
                    <a:pt x="1779" y="1"/>
                    <a:pt x="1697" y="1"/>
                  </a:cubicBezTo>
                  <a:cubicBezTo>
                    <a:pt x="1619" y="1"/>
                    <a:pt x="1537" y="28"/>
                    <a:pt x="1475" y="90"/>
                  </a:cubicBezTo>
                  <a:lnTo>
                    <a:pt x="121" y="1443"/>
                  </a:lnTo>
                  <a:cubicBezTo>
                    <a:pt x="1" y="1568"/>
                    <a:pt x="1" y="1767"/>
                    <a:pt x="121" y="1888"/>
                  </a:cubicBezTo>
                  <a:cubicBezTo>
                    <a:pt x="242" y="2013"/>
                    <a:pt x="441" y="2013"/>
                    <a:pt x="566" y="1888"/>
                  </a:cubicBezTo>
                  <a:lnTo>
                    <a:pt x="1697" y="757"/>
                  </a:lnTo>
                  <a:lnTo>
                    <a:pt x="2832" y="1888"/>
                  </a:lnTo>
                  <a:cubicBezTo>
                    <a:pt x="2953" y="2013"/>
                    <a:pt x="3151" y="2013"/>
                    <a:pt x="3272" y="1888"/>
                  </a:cubicBezTo>
                  <a:cubicBezTo>
                    <a:pt x="3397" y="1767"/>
                    <a:pt x="3397" y="1568"/>
                    <a:pt x="3272" y="1443"/>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31"/>
            <p:cNvSpPr/>
            <p:nvPr/>
          </p:nvSpPr>
          <p:spPr>
            <a:xfrm rot="2700000">
              <a:off x="5739606" y="1479303"/>
              <a:ext cx="42485" cy="41730"/>
            </a:xfrm>
            <a:custGeom>
              <a:rect b="b" l="l" r="r" t="t"/>
              <a:pathLst>
                <a:path extrusionOk="0" h="2044" w="2044">
                  <a:moveTo>
                    <a:pt x="1923" y="1474"/>
                  </a:moveTo>
                  <a:lnTo>
                    <a:pt x="570" y="121"/>
                  </a:lnTo>
                  <a:cubicBezTo>
                    <a:pt x="445" y="0"/>
                    <a:pt x="246" y="0"/>
                    <a:pt x="125" y="121"/>
                  </a:cubicBezTo>
                  <a:lnTo>
                    <a:pt x="125" y="121"/>
                  </a:lnTo>
                  <a:cubicBezTo>
                    <a:pt x="0" y="246"/>
                    <a:pt x="0" y="445"/>
                    <a:pt x="125" y="566"/>
                  </a:cubicBezTo>
                  <a:lnTo>
                    <a:pt x="1478" y="1919"/>
                  </a:lnTo>
                  <a:cubicBezTo>
                    <a:pt x="1599" y="2044"/>
                    <a:pt x="1798" y="2044"/>
                    <a:pt x="1923" y="1919"/>
                  </a:cubicBezTo>
                  <a:cubicBezTo>
                    <a:pt x="2044" y="1798"/>
                    <a:pt x="2044" y="1599"/>
                    <a:pt x="1923" y="1474"/>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32"/>
          <p:cNvSpPr txBox="1"/>
          <p:nvPr>
            <p:ph type="title"/>
          </p:nvPr>
        </p:nvSpPr>
        <p:spPr>
          <a:xfrm>
            <a:off x="720000" y="73717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HOMEWORK ECONOMY</a:t>
            </a:r>
            <a:endParaRPr>
              <a:solidFill>
                <a:schemeClr val="lt1"/>
              </a:solidFill>
            </a:endParaRPr>
          </a:p>
        </p:txBody>
      </p:sp>
      <p:sp>
        <p:nvSpPr>
          <p:cNvPr id="722" name="Google Shape;722;p32"/>
          <p:cNvSpPr txBox="1"/>
          <p:nvPr>
            <p:ph idx="4" type="subTitle"/>
          </p:nvPr>
        </p:nvSpPr>
        <p:spPr>
          <a:xfrm>
            <a:off x="937625" y="1824013"/>
            <a:ext cx="2331600" cy="379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HOMEWORK</a:t>
            </a:r>
            <a:endParaRPr/>
          </a:p>
        </p:txBody>
      </p:sp>
      <p:sp>
        <p:nvSpPr>
          <p:cNvPr id="723" name="Google Shape;723;p32"/>
          <p:cNvSpPr txBox="1"/>
          <p:nvPr>
            <p:ph idx="5" type="subTitle"/>
          </p:nvPr>
        </p:nvSpPr>
        <p:spPr>
          <a:xfrm>
            <a:off x="3484350" y="2061375"/>
            <a:ext cx="2331600" cy="379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Feminización del trabajo</a:t>
            </a:r>
            <a:endParaRPr/>
          </a:p>
        </p:txBody>
      </p:sp>
      <p:sp>
        <p:nvSpPr>
          <p:cNvPr id="724" name="Google Shape;724;p32"/>
          <p:cNvSpPr txBox="1"/>
          <p:nvPr>
            <p:ph idx="1" type="subTitle"/>
          </p:nvPr>
        </p:nvSpPr>
        <p:spPr>
          <a:xfrm>
            <a:off x="937625" y="2510525"/>
            <a:ext cx="2331600" cy="1501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Trabajos que son DE mujeres según las normas sociales. </a:t>
            </a:r>
            <a:endParaRPr/>
          </a:p>
        </p:txBody>
      </p:sp>
      <p:sp>
        <p:nvSpPr>
          <p:cNvPr id="725" name="Google Shape;725;p32"/>
          <p:cNvSpPr txBox="1"/>
          <p:nvPr>
            <p:ph idx="3" type="subTitle"/>
          </p:nvPr>
        </p:nvSpPr>
        <p:spPr>
          <a:xfrm>
            <a:off x="6031075" y="2510525"/>
            <a:ext cx="2331600" cy="1501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La división internacional del trabajo, en conjunto con la creciente “desaparición del hombre”, se conecta con la creación constante de NUEVOS COLECTIVOS</a:t>
            </a:r>
            <a:endParaRPr/>
          </a:p>
        </p:txBody>
      </p:sp>
      <p:sp>
        <p:nvSpPr>
          <p:cNvPr id="726" name="Google Shape;726;p32"/>
          <p:cNvSpPr txBox="1"/>
          <p:nvPr>
            <p:ph idx="6" type="subTitle"/>
          </p:nvPr>
        </p:nvSpPr>
        <p:spPr>
          <a:xfrm>
            <a:off x="6031075" y="2131025"/>
            <a:ext cx="2331600" cy="379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División del trabajo</a:t>
            </a:r>
            <a:endParaRPr/>
          </a:p>
        </p:txBody>
      </p:sp>
      <p:sp>
        <p:nvSpPr>
          <p:cNvPr id="727" name="Google Shape;727;p32"/>
          <p:cNvSpPr txBox="1"/>
          <p:nvPr>
            <p:ph idx="3" type="subTitle"/>
          </p:nvPr>
        </p:nvSpPr>
        <p:spPr>
          <a:xfrm>
            <a:off x="3484350" y="2582400"/>
            <a:ext cx="2331600" cy="1501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Trabajos se hacen “vulnerables”, incluyendo las posiciones “no vulnerables” masculinas.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AI Presentation Tool Pitch Deck by Slidesgo">
  <a:themeElements>
    <a:clrScheme name="Simple Light">
      <a:dk1>
        <a:srgbClr val="100130"/>
      </a:dk1>
      <a:lt1>
        <a:srgbClr val="FFFFFF"/>
      </a:lt1>
      <a:dk2>
        <a:srgbClr val="2E0091"/>
      </a:dk2>
      <a:lt2>
        <a:srgbClr val="7AFF73"/>
      </a:lt2>
      <a:accent1>
        <a:srgbClr val="BCFFB9"/>
      </a:accent1>
      <a:accent2>
        <a:srgbClr val="FF3CDC"/>
      </a:accent2>
      <a:accent3>
        <a:srgbClr val="AFAFCC"/>
      </a:accent3>
      <a:accent4>
        <a:srgbClr val="FFB5F3"/>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