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6" r:id="rId2"/>
    <p:sldId id="257" r:id="rId3"/>
    <p:sldId id="258" r:id="rId4"/>
  </p:sldIdLst>
  <p:sldSz cx="9144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70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Marcador de encabezado 1"/>
          <p:cNvSpPr txBox="1">
            <a:spLocks noGrp="1"/>
          </p:cNvSpPr>
          <p:nvPr>
            <p:ph type="hdr" sz="quarter"/>
          </p:nvPr>
        </p:nvSpPr>
        <p:spPr>
          <a:xfrm>
            <a:off x="0" y="0"/>
            <a:ext cx="2975759" cy="456843"/>
          </a:xfrm>
          <a:prstGeom prst="rect">
            <a:avLst/>
          </a:prstGeom>
          <a:noFill/>
          <a:ln>
            <a:noFill/>
          </a:ln>
        </p:spPr>
        <p:txBody>
          <a:bodyPr vert="horz" wrap="non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pitchFamily="34"/>
              <a:ea typeface="Droid Sans" pitchFamily="2"/>
              <a:cs typeface="Lohit Hindi" pitchFamily="2"/>
            </a:endParaRPr>
          </a:p>
        </p:txBody>
      </p:sp>
      <p:sp>
        <p:nvSpPr>
          <p:cNvPr id="3" name="Marcador de fecha 2"/>
          <p:cNvSpPr txBox="1">
            <a:spLocks noGrp="1"/>
          </p:cNvSpPr>
          <p:nvPr>
            <p:ph type="dt" sz="quarter" idx="1"/>
          </p:nvPr>
        </p:nvSpPr>
        <p:spPr>
          <a:xfrm>
            <a:off x="3881884" y="0"/>
            <a:ext cx="2975759" cy="456843"/>
          </a:xfrm>
          <a:prstGeom prst="rect">
            <a:avLst/>
          </a:prstGeom>
          <a:noFill/>
          <a:ln>
            <a:noFill/>
          </a:ln>
        </p:spPr>
        <p:txBody>
          <a:bodyPr vert="horz" wrap="none" lIns="90004" tIns="44997" rIns="90004" bIns="44997" anchor="t" anchorCtr="0" compatLnSpc="1">
            <a:noAutofit/>
          </a:bodyPr>
          <a:lstStyle/>
          <a:p>
            <a:pPr marL="0" marR="0" lvl="0" indent="0" algn="r"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pitchFamily="34"/>
              <a:ea typeface="Droid Sans" pitchFamily="2"/>
              <a:cs typeface="Lohit Hindi" pitchFamily="2"/>
            </a:endParaRPr>
          </a:p>
        </p:txBody>
      </p:sp>
      <p:sp>
        <p:nvSpPr>
          <p:cNvPr id="4" name="Marcador de pie de página 3"/>
          <p:cNvSpPr txBox="1">
            <a:spLocks noGrp="1"/>
          </p:cNvSpPr>
          <p:nvPr>
            <p:ph type="ftr" sz="quarter" idx="2"/>
          </p:nvPr>
        </p:nvSpPr>
        <p:spPr>
          <a:xfrm>
            <a:off x="0" y="8686800"/>
            <a:ext cx="2975759" cy="456843"/>
          </a:xfrm>
          <a:prstGeom prst="rect">
            <a:avLst/>
          </a:prstGeom>
          <a:noFill/>
          <a:ln>
            <a:noFill/>
          </a:ln>
        </p:spPr>
        <p:txBody>
          <a:bodyPr vert="horz" wrap="none" lIns="90004" tIns="44997" rIns="90004" bIns="44997" anchor="b" anchorCtr="0" compatLnSpc="1">
            <a:noAutofit/>
          </a:bodyPr>
          <a:lstStyle/>
          <a:p>
            <a: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pitchFamily="34"/>
              <a:ea typeface="Droid Sans" pitchFamily="2"/>
              <a:cs typeface="Lohit Hindi" pitchFamily="2"/>
            </a:endParaRPr>
          </a:p>
        </p:txBody>
      </p:sp>
      <p:sp>
        <p:nvSpPr>
          <p:cNvPr id="5" name="Marcador de número de diapositiva 4"/>
          <p:cNvSpPr txBox="1">
            <a:spLocks noGrp="1"/>
          </p:cNvSpPr>
          <p:nvPr>
            <p:ph type="sldNum" sz="quarter" idx="3"/>
          </p:nvPr>
        </p:nvSpPr>
        <p:spPr>
          <a:xfrm>
            <a:off x="3881884" y="8686800"/>
            <a:ext cx="2975759" cy="456843"/>
          </a:xfrm>
          <a:prstGeom prst="rect">
            <a:avLst/>
          </a:prstGeom>
          <a:noFill/>
          <a:ln>
            <a:noFill/>
          </a:ln>
        </p:spPr>
        <p:txBody>
          <a:bodyPr vert="horz" wrap="none" lIns="90004" tIns="44997" rIns="90004" bIns="44997" anchor="b" anchorCtr="0" compatLnSpc="1">
            <a:noAutofit/>
          </a:bodyPr>
          <a:lstStyle/>
          <a:p>
            <a:pPr marL="0" marR="0" lvl="0" indent="0" algn="r"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0" i="0" u="none" strike="noStrike" kern="0" cap="none" spc="0" baseline="0">
                <a:solidFill>
                  <a:srgbClr val="000000"/>
                </a:solidFill>
                <a:uFillTx/>
              </a:defRPr>
            </a:pPr>
            <a:fld id="{08258929-8425-410D-A3DD-A9E4CAB2A39F}" type="slidenum">
              <a:t>‹Nº›</a:t>
            </a:fld>
            <a:endParaRPr lang="es-ES" sz="1400" b="0" i="0" u="none" strike="noStrike" kern="1200" cap="none" spc="0" baseline="0">
              <a:solidFill>
                <a:srgbClr val="000000"/>
              </a:solidFill>
              <a:uFillTx/>
              <a:latin typeface="Calibri" pitchFamily="34"/>
              <a:ea typeface="Droid Sans" pitchFamily="2"/>
              <a:cs typeface="Lohit Hindi" pitchFamily="2"/>
            </a:endParaRPr>
          </a:p>
        </p:txBody>
      </p:sp>
    </p:spTree>
    <p:extLst>
      <p:ext uri="{BB962C8B-B14F-4D97-AF65-F5344CB8AC3E}">
        <p14:creationId xmlns:p14="http://schemas.microsoft.com/office/powerpoint/2010/main" val="28671405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idx="2"/>
          </p:nvPr>
        </p:nvSpPr>
        <p:spPr>
          <a:xfrm>
            <a:off x="0" y="694797"/>
            <a:ext cx="0" cy="0"/>
          </a:xfrm>
          <a:prstGeom prst="rect">
            <a:avLst/>
          </a:prstGeom>
          <a:noFill/>
          <a:ln>
            <a:noFill/>
            <a:prstDash val="solid"/>
          </a:ln>
        </p:spPr>
      </p:sp>
      <p:sp>
        <p:nvSpPr>
          <p:cNvPr id="3" name="Marcador de notas 2"/>
          <p:cNvSpPr txBox="1">
            <a:spLocks noGrp="1"/>
          </p:cNvSpPr>
          <p:nvPr>
            <p:ph type="body" sz="quarter" idx="3"/>
          </p:nvPr>
        </p:nvSpPr>
        <p:spPr>
          <a:xfrm>
            <a:off x="685800" y="4343400"/>
            <a:ext cx="5486043" cy="4114443"/>
          </a:xfrm>
          <a:prstGeom prst="rect">
            <a:avLst/>
          </a:prstGeom>
          <a:noFill/>
          <a:ln>
            <a:noFill/>
          </a:ln>
        </p:spPr>
        <p:txBody>
          <a:bodyPr vert="horz" wrap="square" lIns="0" tIns="0" rIns="0" bIns="0" anchor="t" anchorCtr="0" compatLnSpc="1">
            <a:noAutofit/>
          </a:bodyPr>
          <a:lstStyle/>
          <a:p>
            <a:pPr lvl="0"/>
            <a:endParaRPr lang="es-ES"/>
          </a:p>
        </p:txBody>
      </p:sp>
    </p:spTree>
    <p:extLst>
      <p:ext uri="{BB962C8B-B14F-4D97-AF65-F5344CB8AC3E}">
        <p14:creationId xmlns:p14="http://schemas.microsoft.com/office/powerpoint/2010/main" val="2974828962"/>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45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s-ES" sz="1200" b="0" i="0" u="none" strike="noStrike" kern="0" cap="none" spc="0" baseline="0">
        <a:solidFill>
          <a:srgbClr val="000000"/>
        </a:solidFill>
        <a:uFillTx/>
        <a:latin typeface="Calibri" pitchFamily="34"/>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91" y="695328"/>
            <a:ext cx="4568827" cy="3427408"/>
          </a:xfrm>
          <a:solidFill>
            <a:srgbClr val="CFE7F5"/>
          </a:solidFill>
          <a:ln w="25402">
            <a:solidFill>
              <a:srgbClr val="808080"/>
            </a:solidFill>
            <a:prstDash val="solid"/>
          </a:ln>
        </p:spPr>
      </p:sp>
      <p:sp>
        <p:nvSpPr>
          <p:cNvPr id="3" name="Marcador de notas 2"/>
          <p:cNvSpPr txBox="1">
            <a:spLocks noGrp="1"/>
          </p:cNvSpPr>
          <p:nvPr>
            <p:ph type="body" sz="quarter" idx="1"/>
          </p:nvPr>
        </p:nvSpPr>
        <p:spPr>
          <a:xfrm>
            <a:off x="685800" y="4343400"/>
            <a:ext cx="5486043" cy="4114800"/>
          </a:xfrm>
        </p:spPr>
        <p:txBody>
          <a:bodyPr/>
          <a:lstStyle/>
          <a:p>
            <a:endParaRPr 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91" y="695328"/>
            <a:ext cx="4568827" cy="3427408"/>
          </a:xfrm>
          <a:solidFill>
            <a:srgbClr val="CFE7F5"/>
          </a:solidFill>
          <a:ln w="25402">
            <a:solidFill>
              <a:srgbClr val="808080"/>
            </a:solidFill>
            <a:prstDash val="solid"/>
          </a:ln>
        </p:spPr>
      </p:sp>
      <p:sp>
        <p:nvSpPr>
          <p:cNvPr id="3" name="Marcador de notas 2"/>
          <p:cNvSpPr txBox="1">
            <a:spLocks noGrp="1"/>
          </p:cNvSpPr>
          <p:nvPr>
            <p:ph type="body" sz="quarter" idx="1"/>
          </p:nvPr>
        </p:nvSpPr>
        <p:spPr>
          <a:xfrm>
            <a:off x="685800" y="4343400"/>
            <a:ext cx="5486043" cy="4114800"/>
          </a:xfrm>
        </p:spPr>
        <p:txBody>
          <a:bodyPr/>
          <a:lstStyle/>
          <a:p>
            <a:endParaRPr 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91" y="695328"/>
            <a:ext cx="4568827" cy="3427408"/>
          </a:xfrm>
          <a:solidFill>
            <a:srgbClr val="CFE7F5"/>
          </a:solidFill>
          <a:ln w="25402">
            <a:solidFill>
              <a:srgbClr val="808080"/>
            </a:solidFill>
            <a:prstDash val="solid"/>
          </a:ln>
        </p:spPr>
      </p:sp>
      <p:sp>
        <p:nvSpPr>
          <p:cNvPr id="3" name="Marcador de notas 2"/>
          <p:cNvSpPr txBox="1">
            <a:spLocks noGrp="1"/>
          </p:cNvSpPr>
          <p:nvPr>
            <p:ph type="body" sz="quarter" idx="1"/>
          </p:nvPr>
        </p:nvSpPr>
        <p:spPr>
          <a:xfrm>
            <a:off x="685800" y="4343400"/>
            <a:ext cx="5486043" cy="4114800"/>
          </a:xfrm>
        </p:spPr>
        <p:txBody>
          <a:bodyPr/>
          <a:lstStyle/>
          <a:p>
            <a:endParaRPr lang="es-C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txBox="1">
            <a:spLocks noGrp="1"/>
          </p:cNvSpPr>
          <p:nvPr>
            <p:ph type="ctrTitle"/>
          </p:nvPr>
        </p:nvSpPr>
        <p:spPr>
          <a:xfrm>
            <a:off x="1143000" y="1122361"/>
            <a:ext cx="6858000" cy="2387598"/>
          </a:xfrm>
        </p:spPr>
        <p:txBody>
          <a:bodyPr anchor="b"/>
          <a:lstStyle>
            <a:lvl1pPr>
              <a:defRPr sz="6000"/>
            </a:lvl1pPr>
          </a:lstStyle>
          <a:p>
            <a:pPr lvl="0"/>
            <a:r>
              <a:rPr lang="es-ES"/>
              <a:t>Haga clic para modificar el estilo de título del patrón</a:t>
            </a:r>
            <a:endParaRPr lang="es-CL"/>
          </a:p>
        </p:txBody>
      </p:sp>
      <p:sp>
        <p:nvSpPr>
          <p:cNvPr id="3" name="Subtítulo 2"/>
          <p:cNvSpPr txBox="1">
            <a:spLocks noGrp="1"/>
          </p:cNvSpPr>
          <p:nvPr>
            <p:ph type="subTitle" idx="1"/>
          </p:nvPr>
        </p:nvSpPr>
        <p:spPr>
          <a:xfrm>
            <a:off x="1143000" y="3602041"/>
            <a:ext cx="6858000" cy="1655758"/>
          </a:xfrm>
        </p:spPr>
        <p:txBody>
          <a:bodyPr anchorCtr="1"/>
          <a:lstStyle>
            <a:lvl1pPr algn="ctr">
              <a:defRPr sz="2400"/>
            </a:lvl1pPr>
          </a:lstStyle>
          <a:p>
            <a:pPr lvl="0"/>
            <a:r>
              <a:rPr lang="es-ES"/>
              <a:t>Haga clic para editar el estilo de subtítulo del patrón</a:t>
            </a:r>
            <a:endParaRPr lang="es-CL"/>
          </a:p>
        </p:txBody>
      </p:sp>
      <p:sp>
        <p:nvSpPr>
          <p:cNvPr id="4" name="Marcador de fecha 3"/>
          <p:cNvSpPr txBox="1">
            <a:spLocks noGrp="1"/>
          </p:cNvSpPr>
          <p:nvPr>
            <p:ph type="dt" sz="half" idx="7"/>
          </p:nvPr>
        </p:nvSpPr>
        <p:spPr/>
        <p:txBody>
          <a:bodyPr/>
          <a:lstStyle>
            <a:lvl1pPr>
              <a:defRPr/>
            </a:lvl1pPr>
          </a:lstStyle>
          <a:p>
            <a:pPr lvl="0"/>
            <a:endParaRPr lang="es-CL"/>
          </a:p>
        </p:txBody>
      </p:sp>
      <p:sp>
        <p:nvSpPr>
          <p:cNvPr id="5" name="Marcador de pie de página 4"/>
          <p:cNvSpPr txBox="1">
            <a:spLocks noGrp="1"/>
          </p:cNvSpPr>
          <p:nvPr>
            <p:ph type="ftr" sz="quarter" idx="9"/>
          </p:nvPr>
        </p:nvSpPr>
        <p:spPr/>
        <p:txBody>
          <a:bodyPr/>
          <a:lstStyle>
            <a:lvl1pPr>
              <a:defRPr/>
            </a:lvl1pPr>
          </a:lstStyle>
          <a:p>
            <a:pPr lvl="0"/>
            <a:endParaRPr lang="es-CL"/>
          </a:p>
        </p:txBody>
      </p:sp>
      <p:sp>
        <p:nvSpPr>
          <p:cNvPr id="6" name="Marcador de número de diapositiva 5"/>
          <p:cNvSpPr txBox="1">
            <a:spLocks noGrp="1"/>
          </p:cNvSpPr>
          <p:nvPr>
            <p:ph type="sldNum" sz="quarter" idx="8"/>
          </p:nvPr>
        </p:nvSpPr>
        <p:spPr/>
        <p:txBody>
          <a:bodyPr/>
          <a:lstStyle>
            <a:lvl1pPr>
              <a:defRPr/>
            </a:lvl1pPr>
          </a:lstStyle>
          <a:p>
            <a:pPr lvl="0"/>
            <a:fld id="{32976C50-4337-49BA-A938-2DAD679B6BF9}" type="slidenum">
              <a:t>‹Nº›</a:t>
            </a:fld>
            <a:endParaRPr lang="es-CL"/>
          </a:p>
        </p:txBody>
      </p:sp>
    </p:spTree>
    <p:extLst>
      <p:ext uri="{BB962C8B-B14F-4D97-AF65-F5344CB8AC3E}">
        <p14:creationId xmlns:p14="http://schemas.microsoft.com/office/powerpoint/2010/main" val="2833342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a:lvl1pPr>
          </a:lstStyle>
          <a:p>
            <a:pPr lvl="0"/>
            <a:r>
              <a:rPr lang="es-ES"/>
              <a:t>Haga clic para modificar el estilo de título del patrón</a:t>
            </a:r>
            <a:endParaRPr lang="es-CL"/>
          </a:p>
        </p:txBody>
      </p:sp>
      <p:sp>
        <p:nvSpPr>
          <p:cNvPr id="3" name="Marcador de texto vertical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txBox="1">
            <a:spLocks noGrp="1"/>
          </p:cNvSpPr>
          <p:nvPr>
            <p:ph type="dt" sz="half" idx="7"/>
          </p:nvPr>
        </p:nvSpPr>
        <p:spPr/>
        <p:txBody>
          <a:bodyPr/>
          <a:lstStyle>
            <a:lvl1pPr>
              <a:defRPr/>
            </a:lvl1pPr>
          </a:lstStyle>
          <a:p>
            <a:pPr lvl="0"/>
            <a:endParaRPr lang="es-CL"/>
          </a:p>
        </p:txBody>
      </p:sp>
      <p:sp>
        <p:nvSpPr>
          <p:cNvPr id="5" name="Marcador de pie de página 4"/>
          <p:cNvSpPr txBox="1">
            <a:spLocks noGrp="1"/>
          </p:cNvSpPr>
          <p:nvPr>
            <p:ph type="ftr" sz="quarter" idx="9"/>
          </p:nvPr>
        </p:nvSpPr>
        <p:spPr/>
        <p:txBody>
          <a:bodyPr/>
          <a:lstStyle>
            <a:lvl1pPr>
              <a:defRPr/>
            </a:lvl1pPr>
          </a:lstStyle>
          <a:p>
            <a:pPr lvl="0"/>
            <a:endParaRPr lang="es-CL"/>
          </a:p>
        </p:txBody>
      </p:sp>
      <p:sp>
        <p:nvSpPr>
          <p:cNvPr id="6" name="Marcador de número de diapositiva 5"/>
          <p:cNvSpPr txBox="1">
            <a:spLocks noGrp="1"/>
          </p:cNvSpPr>
          <p:nvPr>
            <p:ph type="sldNum" sz="quarter" idx="8"/>
          </p:nvPr>
        </p:nvSpPr>
        <p:spPr/>
        <p:txBody>
          <a:bodyPr/>
          <a:lstStyle>
            <a:lvl1pPr>
              <a:defRPr/>
            </a:lvl1pPr>
          </a:lstStyle>
          <a:p>
            <a:pPr lvl="0"/>
            <a:fld id="{56BC7BC6-6BFC-4C15-98CE-9B64F3FD8A40}" type="slidenum">
              <a:t>‹Nº›</a:t>
            </a:fld>
            <a:endParaRPr lang="es-CL"/>
          </a:p>
        </p:txBody>
      </p:sp>
    </p:spTree>
    <p:extLst>
      <p:ext uri="{BB962C8B-B14F-4D97-AF65-F5344CB8AC3E}">
        <p14:creationId xmlns:p14="http://schemas.microsoft.com/office/powerpoint/2010/main" val="22160249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txBox="1">
            <a:spLocks noGrp="1"/>
          </p:cNvSpPr>
          <p:nvPr>
            <p:ph type="title" orient="vert"/>
          </p:nvPr>
        </p:nvSpPr>
        <p:spPr>
          <a:xfrm>
            <a:off x="6629400" y="128592"/>
            <a:ext cx="2057400" cy="6073773"/>
          </a:xfrm>
        </p:spPr>
        <p:txBody>
          <a:bodyPr vert="eaVert"/>
          <a:lstStyle>
            <a:lvl1pPr>
              <a:defRPr/>
            </a:lvl1pPr>
          </a:lstStyle>
          <a:p>
            <a:pPr lvl="0"/>
            <a:r>
              <a:rPr lang="es-ES"/>
              <a:t>Haga clic para modificar el estilo de título del patrón</a:t>
            </a:r>
            <a:endParaRPr lang="es-CL"/>
          </a:p>
        </p:txBody>
      </p:sp>
      <p:sp>
        <p:nvSpPr>
          <p:cNvPr id="3" name="Marcador de texto vertical 2"/>
          <p:cNvSpPr txBox="1">
            <a:spLocks noGrp="1"/>
          </p:cNvSpPr>
          <p:nvPr>
            <p:ph type="body" orient="vert" idx="1"/>
          </p:nvPr>
        </p:nvSpPr>
        <p:spPr>
          <a:xfrm>
            <a:off x="457200" y="128592"/>
            <a:ext cx="6019796" cy="6073773"/>
          </a:xfrm>
        </p:spPr>
        <p:txBody>
          <a:bodyPr vert="eaVert"/>
          <a:lstStyle>
            <a:lvl1pPr>
              <a:defRPr/>
            </a:lvl1pPr>
            <a:lvl2pPr>
              <a:defRPr/>
            </a:lvl2pPr>
            <a:lvl3pPr>
              <a:defRPr/>
            </a:lvl3pPr>
            <a:lvl4pPr>
              <a:defRPr/>
            </a:lvl4pPr>
            <a:lvl5pPr>
              <a:defRPr/>
            </a:lvl5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txBox="1">
            <a:spLocks noGrp="1"/>
          </p:cNvSpPr>
          <p:nvPr>
            <p:ph type="dt" sz="half" idx="7"/>
          </p:nvPr>
        </p:nvSpPr>
        <p:spPr/>
        <p:txBody>
          <a:bodyPr/>
          <a:lstStyle>
            <a:lvl1pPr>
              <a:defRPr/>
            </a:lvl1pPr>
          </a:lstStyle>
          <a:p>
            <a:pPr lvl="0"/>
            <a:endParaRPr lang="es-CL"/>
          </a:p>
        </p:txBody>
      </p:sp>
      <p:sp>
        <p:nvSpPr>
          <p:cNvPr id="5" name="Marcador de pie de página 4"/>
          <p:cNvSpPr txBox="1">
            <a:spLocks noGrp="1"/>
          </p:cNvSpPr>
          <p:nvPr>
            <p:ph type="ftr" sz="quarter" idx="9"/>
          </p:nvPr>
        </p:nvSpPr>
        <p:spPr/>
        <p:txBody>
          <a:bodyPr/>
          <a:lstStyle>
            <a:lvl1pPr>
              <a:defRPr/>
            </a:lvl1pPr>
          </a:lstStyle>
          <a:p>
            <a:pPr lvl="0"/>
            <a:endParaRPr lang="es-CL"/>
          </a:p>
        </p:txBody>
      </p:sp>
      <p:sp>
        <p:nvSpPr>
          <p:cNvPr id="6" name="Marcador de número de diapositiva 5"/>
          <p:cNvSpPr txBox="1">
            <a:spLocks noGrp="1"/>
          </p:cNvSpPr>
          <p:nvPr>
            <p:ph type="sldNum" sz="quarter" idx="8"/>
          </p:nvPr>
        </p:nvSpPr>
        <p:spPr/>
        <p:txBody>
          <a:bodyPr/>
          <a:lstStyle>
            <a:lvl1pPr>
              <a:defRPr/>
            </a:lvl1pPr>
          </a:lstStyle>
          <a:p>
            <a:pPr lvl="0"/>
            <a:fld id="{65815DDA-4EB3-402F-BCAD-41A75AE81404}" type="slidenum">
              <a:t>‹Nº›</a:t>
            </a:fld>
            <a:endParaRPr lang="es-CL"/>
          </a:p>
        </p:txBody>
      </p:sp>
    </p:spTree>
    <p:extLst>
      <p:ext uri="{BB962C8B-B14F-4D97-AF65-F5344CB8AC3E}">
        <p14:creationId xmlns:p14="http://schemas.microsoft.com/office/powerpoint/2010/main" val="316032080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a:lvl1pPr>
          </a:lstStyle>
          <a:p>
            <a:pPr lvl="0"/>
            <a:r>
              <a:rPr lang="es-ES"/>
              <a:t>Haga clic para modificar el estilo de título del patrón</a:t>
            </a:r>
            <a:endParaRPr lang="es-CL"/>
          </a:p>
        </p:txBody>
      </p:sp>
      <p:sp>
        <p:nvSpPr>
          <p:cNvPr id="3" name="Marcador de contenido 2"/>
          <p:cNvSpPr txBox="1">
            <a:spLocks noGrp="1"/>
          </p:cNvSpPr>
          <p:nvPr>
            <p:ph idx="1"/>
          </p:nvPr>
        </p:nvSpPr>
        <p:spPr/>
        <p:txBody>
          <a:bodyPr/>
          <a:lstStyle>
            <a:lvl1pPr>
              <a:defRPr/>
            </a:lvl1pPr>
            <a:lvl2pPr>
              <a:defRPr/>
            </a:lvl2pPr>
            <a:lvl3pPr>
              <a:defRPr/>
            </a:lvl3pPr>
            <a:lvl4pPr>
              <a:defRPr/>
            </a:lvl4pPr>
            <a:lvl5pPr>
              <a:defRPr/>
            </a:lvl5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txBox="1">
            <a:spLocks noGrp="1"/>
          </p:cNvSpPr>
          <p:nvPr>
            <p:ph type="dt" sz="half" idx="7"/>
          </p:nvPr>
        </p:nvSpPr>
        <p:spPr/>
        <p:txBody>
          <a:bodyPr/>
          <a:lstStyle>
            <a:lvl1pPr>
              <a:defRPr/>
            </a:lvl1pPr>
          </a:lstStyle>
          <a:p>
            <a:pPr lvl="0"/>
            <a:endParaRPr lang="es-CL"/>
          </a:p>
        </p:txBody>
      </p:sp>
      <p:sp>
        <p:nvSpPr>
          <p:cNvPr id="5" name="Marcador de pie de página 4"/>
          <p:cNvSpPr txBox="1">
            <a:spLocks noGrp="1"/>
          </p:cNvSpPr>
          <p:nvPr>
            <p:ph type="ftr" sz="quarter" idx="9"/>
          </p:nvPr>
        </p:nvSpPr>
        <p:spPr/>
        <p:txBody>
          <a:bodyPr/>
          <a:lstStyle>
            <a:lvl1pPr>
              <a:defRPr/>
            </a:lvl1pPr>
          </a:lstStyle>
          <a:p>
            <a:pPr lvl="0"/>
            <a:endParaRPr lang="es-CL"/>
          </a:p>
        </p:txBody>
      </p:sp>
      <p:sp>
        <p:nvSpPr>
          <p:cNvPr id="6" name="Marcador de número de diapositiva 5"/>
          <p:cNvSpPr txBox="1">
            <a:spLocks noGrp="1"/>
          </p:cNvSpPr>
          <p:nvPr>
            <p:ph type="sldNum" sz="quarter" idx="8"/>
          </p:nvPr>
        </p:nvSpPr>
        <p:spPr/>
        <p:txBody>
          <a:bodyPr/>
          <a:lstStyle>
            <a:lvl1pPr>
              <a:defRPr/>
            </a:lvl1pPr>
          </a:lstStyle>
          <a:p>
            <a:pPr lvl="0"/>
            <a:fld id="{BFE6BB56-DE45-49C0-A0D6-8541DD359882}" type="slidenum">
              <a:t>‹Nº›</a:t>
            </a:fld>
            <a:endParaRPr lang="es-CL"/>
          </a:p>
        </p:txBody>
      </p:sp>
    </p:spTree>
    <p:extLst>
      <p:ext uri="{BB962C8B-B14F-4D97-AF65-F5344CB8AC3E}">
        <p14:creationId xmlns:p14="http://schemas.microsoft.com/office/powerpoint/2010/main" val="21395312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623885" y="1709735"/>
            <a:ext cx="7886700" cy="2852735"/>
          </a:xfrm>
        </p:spPr>
        <p:txBody>
          <a:bodyPr anchor="b"/>
          <a:lstStyle>
            <a:lvl1pPr>
              <a:defRPr sz="6000"/>
            </a:lvl1pPr>
          </a:lstStyle>
          <a:p>
            <a:pPr lvl="0"/>
            <a:r>
              <a:rPr lang="es-ES"/>
              <a:t>Haga clic para modificar el estilo de título del patrón</a:t>
            </a:r>
            <a:endParaRPr lang="es-CL"/>
          </a:p>
        </p:txBody>
      </p:sp>
      <p:sp>
        <p:nvSpPr>
          <p:cNvPr id="3" name="Marcador de texto 2"/>
          <p:cNvSpPr txBox="1">
            <a:spLocks noGrp="1"/>
          </p:cNvSpPr>
          <p:nvPr>
            <p:ph type="body" idx="1"/>
          </p:nvPr>
        </p:nvSpPr>
        <p:spPr>
          <a:xfrm>
            <a:off x="623885" y="4589465"/>
            <a:ext cx="7886700" cy="1500182"/>
          </a:xfrm>
        </p:spPr>
        <p:txBody>
          <a:bodyPr/>
          <a:lstStyle>
            <a:lvl1pPr>
              <a:defRPr sz="2400">
                <a:solidFill>
                  <a:srgbClr val="898989"/>
                </a:solidFill>
              </a:defRPr>
            </a:lvl1pPr>
          </a:lstStyle>
          <a:p>
            <a:pPr lvl="0"/>
            <a:r>
              <a:rPr lang="es-ES"/>
              <a:t>Editar el estilo de texto del patrón</a:t>
            </a:r>
          </a:p>
        </p:txBody>
      </p:sp>
      <p:sp>
        <p:nvSpPr>
          <p:cNvPr id="4" name="Marcador de fecha 3"/>
          <p:cNvSpPr txBox="1">
            <a:spLocks noGrp="1"/>
          </p:cNvSpPr>
          <p:nvPr>
            <p:ph type="dt" sz="half" idx="7"/>
          </p:nvPr>
        </p:nvSpPr>
        <p:spPr/>
        <p:txBody>
          <a:bodyPr/>
          <a:lstStyle>
            <a:lvl1pPr>
              <a:defRPr/>
            </a:lvl1pPr>
          </a:lstStyle>
          <a:p>
            <a:pPr lvl="0"/>
            <a:endParaRPr lang="es-CL"/>
          </a:p>
        </p:txBody>
      </p:sp>
      <p:sp>
        <p:nvSpPr>
          <p:cNvPr id="5" name="Marcador de pie de página 4"/>
          <p:cNvSpPr txBox="1">
            <a:spLocks noGrp="1"/>
          </p:cNvSpPr>
          <p:nvPr>
            <p:ph type="ftr" sz="quarter" idx="9"/>
          </p:nvPr>
        </p:nvSpPr>
        <p:spPr/>
        <p:txBody>
          <a:bodyPr/>
          <a:lstStyle>
            <a:lvl1pPr>
              <a:defRPr/>
            </a:lvl1pPr>
          </a:lstStyle>
          <a:p>
            <a:pPr lvl="0"/>
            <a:endParaRPr lang="es-CL"/>
          </a:p>
        </p:txBody>
      </p:sp>
      <p:sp>
        <p:nvSpPr>
          <p:cNvPr id="6" name="Marcador de número de diapositiva 5"/>
          <p:cNvSpPr txBox="1">
            <a:spLocks noGrp="1"/>
          </p:cNvSpPr>
          <p:nvPr>
            <p:ph type="sldNum" sz="quarter" idx="8"/>
          </p:nvPr>
        </p:nvSpPr>
        <p:spPr/>
        <p:txBody>
          <a:bodyPr/>
          <a:lstStyle>
            <a:lvl1pPr>
              <a:defRPr/>
            </a:lvl1pPr>
          </a:lstStyle>
          <a:p>
            <a:pPr lvl="0"/>
            <a:fld id="{9CCC7BBB-1506-42CF-B1CA-589E8E1D9C36}" type="slidenum">
              <a:t>‹Nº›</a:t>
            </a:fld>
            <a:endParaRPr lang="es-CL"/>
          </a:p>
        </p:txBody>
      </p:sp>
    </p:spTree>
    <p:extLst>
      <p:ext uri="{BB962C8B-B14F-4D97-AF65-F5344CB8AC3E}">
        <p14:creationId xmlns:p14="http://schemas.microsoft.com/office/powerpoint/2010/main" val="16653459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a:lvl1pPr>
          </a:lstStyle>
          <a:p>
            <a:pPr lvl="0"/>
            <a:r>
              <a:rPr lang="es-ES"/>
              <a:t>Haga clic para modificar el estilo de título del patrón</a:t>
            </a:r>
            <a:endParaRPr lang="es-CL"/>
          </a:p>
        </p:txBody>
      </p:sp>
      <p:sp>
        <p:nvSpPr>
          <p:cNvPr id="3" name="Marcador de contenido 2"/>
          <p:cNvSpPr txBox="1">
            <a:spLocks noGrp="1"/>
          </p:cNvSpPr>
          <p:nvPr>
            <p:ph idx="1"/>
          </p:nvPr>
        </p:nvSpPr>
        <p:spPr>
          <a:xfrm>
            <a:off x="457200" y="1600200"/>
            <a:ext cx="4038603" cy="4602166"/>
          </a:xfrm>
        </p:spPr>
        <p:txBody>
          <a:bodyPr/>
          <a:lstStyle>
            <a:lvl1pPr>
              <a:defRPr/>
            </a:lvl1pPr>
            <a:lvl2pPr>
              <a:defRPr/>
            </a:lvl2pPr>
            <a:lvl3pPr>
              <a:defRPr/>
            </a:lvl3pPr>
            <a:lvl4pPr>
              <a:defRPr/>
            </a:lvl4pPr>
            <a:lvl5pPr>
              <a:defRPr/>
            </a:lvl5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p:cNvSpPr txBox="1">
            <a:spLocks noGrp="1"/>
          </p:cNvSpPr>
          <p:nvPr>
            <p:ph idx="2"/>
          </p:nvPr>
        </p:nvSpPr>
        <p:spPr>
          <a:xfrm>
            <a:off x="4648196" y="1600200"/>
            <a:ext cx="4038603" cy="4602166"/>
          </a:xfrm>
        </p:spPr>
        <p:txBody>
          <a:bodyPr/>
          <a:lstStyle>
            <a:lvl1pPr>
              <a:defRPr/>
            </a:lvl1pPr>
            <a:lvl2pPr>
              <a:defRPr/>
            </a:lvl2pPr>
            <a:lvl3pPr>
              <a:defRPr/>
            </a:lvl3pPr>
            <a:lvl4pPr>
              <a:defRPr/>
            </a:lvl4pPr>
            <a:lvl5pPr>
              <a:defRPr/>
            </a:lvl5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p:cNvSpPr txBox="1">
            <a:spLocks noGrp="1"/>
          </p:cNvSpPr>
          <p:nvPr>
            <p:ph type="dt" sz="half" idx="7"/>
          </p:nvPr>
        </p:nvSpPr>
        <p:spPr/>
        <p:txBody>
          <a:bodyPr/>
          <a:lstStyle>
            <a:lvl1pPr>
              <a:defRPr/>
            </a:lvl1pPr>
          </a:lstStyle>
          <a:p>
            <a:pPr lvl="0"/>
            <a:endParaRPr lang="es-CL"/>
          </a:p>
        </p:txBody>
      </p:sp>
      <p:sp>
        <p:nvSpPr>
          <p:cNvPr id="6" name="Marcador de pie de página 5"/>
          <p:cNvSpPr txBox="1">
            <a:spLocks noGrp="1"/>
          </p:cNvSpPr>
          <p:nvPr>
            <p:ph type="ftr" sz="quarter" idx="9"/>
          </p:nvPr>
        </p:nvSpPr>
        <p:spPr/>
        <p:txBody>
          <a:bodyPr/>
          <a:lstStyle>
            <a:lvl1pPr>
              <a:defRPr/>
            </a:lvl1pPr>
          </a:lstStyle>
          <a:p>
            <a:pPr lvl="0"/>
            <a:endParaRPr lang="es-CL"/>
          </a:p>
        </p:txBody>
      </p:sp>
      <p:sp>
        <p:nvSpPr>
          <p:cNvPr id="7" name="Marcador de número de diapositiva 6"/>
          <p:cNvSpPr txBox="1">
            <a:spLocks noGrp="1"/>
          </p:cNvSpPr>
          <p:nvPr>
            <p:ph type="sldNum" sz="quarter" idx="8"/>
          </p:nvPr>
        </p:nvSpPr>
        <p:spPr/>
        <p:txBody>
          <a:bodyPr/>
          <a:lstStyle>
            <a:lvl1pPr>
              <a:defRPr/>
            </a:lvl1pPr>
          </a:lstStyle>
          <a:p>
            <a:pPr lvl="0"/>
            <a:fld id="{57169746-E8DC-4925-88FC-8525671932B9}" type="slidenum">
              <a:t>‹Nº›</a:t>
            </a:fld>
            <a:endParaRPr lang="es-CL"/>
          </a:p>
        </p:txBody>
      </p:sp>
    </p:spTree>
    <p:extLst>
      <p:ext uri="{BB962C8B-B14F-4D97-AF65-F5344CB8AC3E}">
        <p14:creationId xmlns:p14="http://schemas.microsoft.com/office/powerpoint/2010/main" val="32108449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630241" y="365129"/>
            <a:ext cx="7886700" cy="1325559"/>
          </a:xfrm>
        </p:spPr>
        <p:txBody>
          <a:bodyPr/>
          <a:lstStyle>
            <a:lvl1pPr>
              <a:defRPr/>
            </a:lvl1pPr>
          </a:lstStyle>
          <a:p>
            <a:pPr lvl="0"/>
            <a:r>
              <a:rPr lang="es-ES"/>
              <a:t>Haga clic para modificar el estilo de título del patrón</a:t>
            </a:r>
            <a:endParaRPr lang="es-CL"/>
          </a:p>
        </p:txBody>
      </p:sp>
      <p:sp>
        <p:nvSpPr>
          <p:cNvPr id="3" name="Marcador de texto 2"/>
          <p:cNvSpPr txBox="1">
            <a:spLocks noGrp="1"/>
          </p:cNvSpPr>
          <p:nvPr>
            <p:ph type="body" idx="1"/>
          </p:nvPr>
        </p:nvSpPr>
        <p:spPr>
          <a:xfrm>
            <a:off x="630241" y="1681160"/>
            <a:ext cx="3868734" cy="823910"/>
          </a:xfrm>
        </p:spPr>
        <p:txBody>
          <a:bodyPr anchor="b"/>
          <a:lstStyle>
            <a:lvl1pPr>
              <a:defRPr sz="2400" b="1"/>
            </a:lvl1pPr>
          </a:lstStyle>
          <a:p>
            <a:pPr lvl="0"/>
            <a:r>
              <a:rPr lang="es-ES"/>
              <a:t>Editar el estilo de texto del patrón</a:t>
            </a:r>
          </a:p>
        </p:txBody>
      </p:sp>
      <p:sp>
        <p:nvSpPr>
          <p:cNvPr id="4" name="Marcador de contenido 3"/>
          <p:cNvSpPr txBox="1">
            <a:spLocks noGrp="1"/>
          </p:cNvSpPr>
          <p:nvPr>
            <p:ph idx="2"/>
          </p:nvPr>
        </p:nvSpPr>
        <p:spPr>
          <a:xfrm>
            <a:off x="630241" y="2505071"/>
            <a:ext cx="3868734" cy="3684583"/>
          </a:xfrm>
        </p:spPr>
        <p:txBody>
          <a:bodyPr/>
          <a:lstStyle>
            <a:lvl1pPr>
              <a:defRPr/>
            </a:lvl1pPr>
            <a:lvl2pPr>
              <a:defRPr/>
            </a:lvl2pPr>
            <a:lvl3pPr>
              <a:defRPr/>
            </a:lvl3pPr>
            <a:lvl4pPr>
              <a:defRPr/>
            </a:lvl4pPr>
            <a:lvl5pPr>
              <a:defRPr/>
            </a:lvl5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p:cNvSpPr txBox="1">
            <a:spLocks noGrp="1"/>
          </p:cNvSpPr>
          <p:nvPr>
            <p:ph type="body" idx="3"/>
          </p:nvPr>
        </p:nvSpPr>
        <p:spPr>
          <a:xfrm>
            <a:off x="4629149" y="1681160"/>
            <a:ext cx="3887791" cy="823910"/>
          </a:xfrm>
        </p:spPr>
        <p:txBody>
          <a:bodyPr anchor="b"/>
          <a:lstStyle>
            <a:lvl1pPr>
              <a:defRPr sz="2400" b="1"/>
            </a:lvl1pPr>
          </a:lstStyle>
          <a:p>
            <a:pPr lvl="0"/>
            <a:r>
              <a:rPr lang="es-ES"/>
              <a:t>Editar el estilo de texto del patrón</a:t>
            </a:r>
          </a:p>
        </p:txBody>
      </p:sp>
      <p:sp>
        <p:nvSpPr>
          <p:cNvPr id="6" name="Marcador de contenido 5"/>
          <p:cNvSpPr txBox="1">
            <a:spLocks noGrp="1"/>
          </p:cNvSpPr>
          <p:nvPr>
            <p:ph idx="4"/>
          </p:nvPr>
        </p:nvSpPr>
        <p:spPr>
          <a:xfrm>
            <a:off x="4629149" y="2505071"/>
            <a:ext cx="3887791" cy="3684583"/>
          </a:xfrm>
        </p:spPr>
        <p:txBody>
          <a:bodyPr/>
          <a:lstStyle>
            <a:lvl1pPr>
              <a:defRPr/>
            </a:lvl1pPr>
            <a:lvl2pPr>
              <a:defRPr/>
            </a:lvl2pPr>
            <a:lvl3pPr>
              <a:defRPr/>
            </a:lvl3pPr>
            <a:lvl4pPr>
              <a:defRPr/>
            </a:lvl4pPr>
            <a:lvl5pPr>
              <a:defRPr/>
            </a:lvl5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p:cNvSpPr txBox="1">
            <a:spLocks noGrp="1"/>
          </p:cNvSpPr>
          <p:nvPr>
            <p:ph type="dt" sz="half" idx="7"/>
          </p:nvPr>
        </p:nvSpPr>
        <p:spPr/>
        <p:txBody>
          <a:bodyPr/>
          <a:lstStyle>
            <a:lvl1pPr>
              <a:defRPr/>
            </a:lvl1pPr>
          </a:lstStyle>
          <a:p>
            <a:pPr lvl="0"/>
            <a:endParaRPr lang="es-CL"/>
          </a:p>
        </p:txBody>
      </p:sp>
      <p:sp>
        <p:nvSpPr>
          <p:cNvPr id="8" name="Marcador de pie de página 7"/>
          <p:cNvSpPr txBox="1">
            <a:spLocks noGrp="1"/>
          </p:cNvSpPr>
          <p:nvPr>
            <p:ph type="ftr" sz="quarter" idx="9"/>
          </p:nvPr>
        </p:nvSpPr>
        <p:spPr/>
        <p:txBody>
          <a:bodyPr/>
          <a:lstStyle>
            <a:lvl1pPr>
              <a:defRPr/>
            </a:lvl1pPr>
          </a:lstStyle>
          <a:p>
            <a:pPr lvl="0"/>
            <a:endParaRPr lang="es-CL"/>
          </a:p>
        </p:txBody>
      </p:sp>
      <p:sp>
        <p:nvSpPr>
          <p:cNvPr id="9" name="Marcador de número de diapositiva 8"/>
          <p:cNvSpPr txBox="1">
            <a:spLocks noGrp="1"/>
          </p:cNvSpPr>
          <p:nvPr>
            <p:ph type="sldNum" sz="quarter" idx="8"/>
          </p:nvPr>
        </p:nvSpPr>
        <p:spPr/>
        <p:txBody>
          <a:bodyPr/>
          <a:lstStyle>
            <a:lvl1pPr>
              <a:defRPr/>
            </a:lvl1pPr>
          </a:lstStyle>
          <a:p>
            <a:pPr lvl="0"/>
            <a:fld id="{F2C282B0-EF49-46F8-81FE-3C2D2ACA057A}" type="slidenum">
              <a:t>‹Nº›</a:t>
            </a:fld>
            <a:endParaRPr lang="es-CL"/>
          </a:p>
        </p:txBody>
      </p:sp>
    </p:spTree>
    <p:extLst>
      <p:ext uri="{BB962C8B-B14F-4D97-AF65-F5344CB8AC3E}">
        <p14:creationId xmlns:p14="http://schemas.microsoft.com/office/powerpoint/2010/main" val="21930583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a:lvl1pPr>
          </a:lstStyle>
          <a:p>
            <a:pPr lvl="0"/>
            <a:r>
              <a:rPr lang="es-ES"/>
              <a:t>Haga clic para modificar el estilo de título del patrón</a:t>
            </a:r>
            <a:endParaRPr lang="es-CL"/>
          </a:p>
        </p:txBody>
      </p:sp>
      <p:sp>
        <p:nvSpPr>
          <p:cNvPr id="3" name="Marcador de fecha 2"/>
          <p:cNvSpPr txBox="1">
            <a:spLocks noGrp="1"/>
          </p:cNvSpPr>
          <p:nvPr>
            <p:ph type="dt" sz="half" idx="7"/>
          </p:nvPr>
        </p:nvSpPr>
        <p:spPr/>
        <p:txBody>
          <a:bodyPr/>
          <a:lstStyle>
            <a:lvl1pPr>
              <a:defRPr/>
            </a:lvl1pPr>
          </a:lstStyle>
          <a:p>
            <a:pPr lvl="0"/>
            <a:endParaRPr lang="es-CL"/>
          </a:p>
        </p:txBody>
      </p:sp>
      <p:sp>
        <p:nvSpPr>
          <p:cNvPr id="4" name="Marcador de pie de página 3"/>
          <p:cNvSpPr txBox="1">
            <a:spLocks noGrp="1"/>
          </p:cNvSpPr>
          <p:nvPr>
            <p:ph type="ftr" sz="quarter" idx="9"/>
          </p:nvPr>
        </p:nvSpPr>
        <p:spPr/>
        <p:txBody>
          <a:bodyPr/>
          <a:lstStyle>
            <a:lvl1pPr>
              <a:defRPr/>
            </a:lvl1pPr>
          </a:lstStyle>
          <a:p>
            <a:pPr lvl="0"/>
            <a:endParaRPr lang="es-CL"/>
          </a:p>
        </p:txBody>
      </p:sp>
      <p:sp>
        <p:nvSpPr>
          <p:cNvPr id="5" name="Marcador de número de diapositiva 4"/>
          <p:cNvSpPr txBox="1">
            <a:spLocks noGrp="1"/>
          </p:cNvSpPr>
          <p:nvPr>
            <p:ph type="sldNum" sz="quarter" idx="8"/>
          </p:nvPr>
        </p:nvSpPr>
        <p:spPr/>
        <p:txBody>
          <a:bodyPr/>
          <a:lstStyle>
            <a:lvl1pPr>
              <a:defRPr/>
            </a:lvl1pPr>
          </a:lstStyle>
          <a:p>
            <a:pPr lvl="0"/>
            <a:fld id="{553D6AC5-C037-4EA9-99BB-B44B553E6595}" type="slidenum">
              <a:t>‹Nº›</a:t>
            </a:fld>
            <a:endParaRPr lang="es-CL"/>
          </a:p>
        </p:txBody>
      </p:sp>
    </p:spTree>
    <p:extLst>
      <p:ext uri="{BB962C8B-B14F-4D97-AF65-F5344CB8AC3E}">
        <p14:creationId xmlns:p14="http://schemas.microsoft.com/office/powerpoint/2010/main" val="405505291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txBox="1">
            <a:spLocks noGrp="1"/>
          </p:cNvSpPr>
          <p:nvPr>
            <p:ph type="dt" sz="half" idx="7"/>
          </p:nvPr>
        </p:nvSpPr>
        <p:spPr/>
        <p:txBody>
          <a:bodyPr/>
          <a:lstStyle>
            <a:lvl1pPr>
              <a:defRPr/>
            </a:lvl1pPr>
          </a:lstStyle>
          <a:p>
            <a:pPr lvl="0"/>
            <a:endParaRPr lang="es-CL"/>
          </a:p>
        </p:txBody>
      </p:sp>
      <p:sp>
        <p:nvSpPr>
          <p:cNvPr id="3" name="Marcador de pie de página 2"/>
          <p:cNvSpPr txBox="1">
            <a:spLocks noGrp="1"/>
          </p:cNvSpPr>
          <p:nvPr>
            <p:ph type="ftr" sz="quarter" idx="9"/>
          </p:nvPr>
        </p:nvSpPr>
        <p:spPr/>
        <p:txBody>
          <a:bodyPr/>
          <a:lstStyle>
            <a:lvl1pPr>
              <a:defRPr/>
            </a:lvl1pPr>
          </a:lstStyle>
          <a:p>
            <a:pPr lvl="0"/>
            <a:endParaRPr lang="es-CL"/>
          </a:p>
        </p:txBody>
      </p:sp>
      <p:sp>
        <p:nvSpPr>
          <p:cNvPr id="4" name="Marcador de número de diapositiva 3"/>
          <p:cNvSpPr txBox="1">
            <a:spLocks noGrp="1"/>
          </p:cNvSpPr>
          <p:nvPr>
            <p:ph type="sldNum" sz="quarter" idx="8"/>
          </p:nvPr>
        </p:nvSpPr>
        <p:spPr/>
        <p:txBody>
          <a:bodyPr/>
          <a:lstStyle>
            <a:lvl1pPr>
              <a:defRPr/>
            </a:lvl1pPr>
          </a:lstStyle>
          <a:p>
            <a:pPr lvl="0"/>
            <a:fld id="{6D80D875-12DD-4C9D-8FB0-A1B901EA85A7}" type="slidenum">
              <a:t>‹Nº›</a:t>
            </a:fld>
            <a:endParaRPr lang="es-CL"/>
          </a:p>
        </p:txBody>
      </p:sp>
    </p:spTree>
    <p:extLst>
      <p:ext uri="{BB962C8B-B14F-4D97-AF65-F5344CB8AC3E}">
        <p14:creationId xmlns:p14="http://schemas.microsoft.com/office/powerpoint/2010/main" val="12217621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630241" y="457200"/>
            <a:ext cx="2949570" cy="1600200"/>
          </a:xfrm>
        </p:spPr>
        <p:txBody>
          <a:bodyPr anchor="b"/>
          <a:lstStyle>
            <a:lvl1pPr>
              <a:defRPr sz="3200"/>
            </a:lvl1pPr>
          </a:lstStyle>
          <a:p>
            <a:pPr lvl="0"/>
            <a:r>
              <a:rPr lang="es-ES"/>
              <a:t>Haga clic para modificar el estilo de título del patrón</a:t>
            </a:r>
            <a:endParaRPr lang="es-CL"/>
          </a:p>
        </p:txBody>
      </p:sp>
      <p:sp>
        <p:nvSpPr>
          <p:cNvPr id="3" name="Marcador de contenido 2"/>
          <p:cNvSpPr txBox="1">
            <a:spLocks noGrp="1"/>
          </p:cNvSpPr>
          <p:nvPr>
            <p:ph idx="1"/>
          </p:nvPr>
        </p:nvSpPr>
        <p:spPr>
          <a:xfrm>
            <a:off x="3887791" y="987423"/>
            <a:ext cx="4629149" cy="4873623"/>
          </a:xfrm>
        </p:spPr>
        <p:txBody>
          <a:bodyPr/>
          <a:lstStyle>
            <a:lvl1pPr>
              <a:defRPr/>
            </a:lvl1pPr>
            <a:lvl2pPr>
              <a:defRPr sz="2800"/>
            </a:lvl2pPr>
            <a:lvl3pPr>
              <a:defRPr sz="2400"/>
            </a:lvl3pPr>
            <a:lvl4pPr>
              <a:defRPr sz="2000"/>
            </a:lvl4pPr>
            <a:lvl5pPr>
              <a:defRPr sz="2000"/>
            </a:lvl5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p:cNvSpPr txBox="1">
            <a:spLocks noGrp="1"/>
          </p:cNvSpPr>
          <p:nvPr>
            <p:ph type="body" idx="2"/>
          </p:nvPr>
        </p:nvSpPr>
        <p:spPr>
          <a:xfrm>
            <a:off x="630241" y="2057400"/>
            <a:ext cx="2949570" cy="3811584"/>
          </a:xfrm>
        </p:spPr>
        <p:txBody>
          <a:bodyPr/>
          <a:lstStyle>
            <a:lvl1pPr>
              <a:defRPr sz="1600"/>
            </a:lvl1pPr>
          </a:lstStyle>
          <a:p>
            <a:pPr lvl="0"/>
            <a:r>
              <a:rPr lang="es-ES"/>
              <a:t>Editar el estilo de texto del patrón</a:t>
            </a:r>
          </a:p>
        </p:txBody>
      </p:sp>
      <p:sp>
        <p:nvSpPr>
          <p:cNvPr id="5" name="Marcador de fecha 4"/>
          <p:cNvSpPr txBox="1">
            <a:spLocks noGrp="1"/>
          </p:cNvSpPr>
          <p:nvPr>
            <p:ph type="dt" sz="half" idx="7"/>
          </p:nvPr>
        </p:nvSpPr>
        <p:spPr/>
        <p:txBody>
          <a:bodyPr/>
          <a:lstStyle>
            <a:lvl1pPr>
              <a:defRPr/>
            </a:lvl1pPr>
          </a:lstStyle>
          <a:p>
            <a:pPr lvl="0"/>
            <a:endParaRPr lang="es-CL"/>
          </a:p>
        </p:txBody>
      </p:sp>
      <p:sp>
        <p:nvSpPr>
          <p:cNvPr id="6" name="Marcador de pie de página 5"/>
          <p:cNvSpPr txBox="1">
            <a:spLocks noGrp="1"/>
          </p:cNvSpPr>
          <p:nvPr>
            <p:ph type="ftr" sz="quarter" idx="9"/>
          </p:nvPr>
        </p:nvSpPr>
        <p:spPr/>
        <p:txBody>
          <a:bodyPr/>
          <a:lstStyle>
            <a:lvl1pPr>
              <a:defRPr/>
            </a:lvl1pPr>
          </a:lstStyle>
          <a:p>
            <a:pPr lvl="0"/>
            <a:endParaRPr lang="es-CL"/>
          </a:p>
        </p:txBody>
      </p:sp>
      <p:sp>
        <p:nvSpPr>
          <p:cNvPr id="7" name="Marcador de número de diapositiva 6"/>
          <p:cNvSpPr txBox="1">
            <a:spLocks noGrp="1"/>
          </p:cNvSpPr>
          <p:nvPr>
            <p:ph type="sldNum" sz="quarter" idx="8"/>
          </p:nvPr>
        </p:nvSpPr>
        <p:spPr/>
        <p:txBody>
          <a:bodyPr/>
          <a:lstStyle>
            <a:lvl1pPr>
              <a:defRPr/>
            </a:lvl1pPr>
          </a:lstStyle>
          <a:p>
            <a:pPr lvl="0"/>
            <a:fld id="{7155B8F3-637A-4AD4-8CE8-9B84B499792A}" type="slidenum">
              <a:t>‹Nº›</a:t>
            </a:fld>
            <a:endParaRPr lang="es-CL"/>
          </a:p>
        </p:txBody>
      </p:sp>
    </p:spTree>
    <p:extLst>
      <p:ext uri="{BB962C8B-B14F-4D97-AF65-F5344CB8AC3E}">
        <p14:creationId xmlns:p14="http://schemas.microsoft.com/office/powerpoint/2010/main" val="24573276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630241" y="457200"/>
            <a:ext cx="2949570" cy="1600200"/>
          </a:xfrm>
        </p:spPr>
        <p:txBody>
          <a:bodyPr anchor="b"/>
          <a:lstStyle>
            <a:lvl1pPr>
              <a:defRPr sz="3200"/>
            </a:lvl1pPr>
          </a:lstStyle>
          <a:p>
            <a:pPr lvl="0"/>
            <a:r>
              <a:rPr lang="es-ES"/>
              <a:t>Haga clic para modificar el estilo de título del patrón</a:t>
            </a:r>
            <a:endParaRPr lang="es-CL"/>
          </a:p>
        </p:txBody>
      </p:sp>
      <p:sp>
        <p:nvSpPr>
          <p:cNvPr id="3" name="Marcador de posición de imagen 2"/>
          <p:cNvSpPr txBox="1">
            <a:spLocks noGrp="1"/>
          </p:cNvSpPr>
          <p:nvPr>
            <p:ph type="pic" idx="1"/>
          </p:nvPr>
        </p:nvSpPr>
        <p:spPr>
          <a:xfrm>
            <a:off x="3887791" y="987423"/>
            <a:ext cx="4629149" cy="4873623"/>
          </a:xfrm>
        </p:spPr>
        <p:txBody>
          <a:bodyPr/>
          <a:lstStyle>
            <a:lvl1pPr>
              <a:defRPr lang="es-CL"/>
            </a:lvl1pPr>
          </a:lstStyle>
          <a:p>
            <a:pPr lvl="0"/>
            <a:endParaRPr lang="es-CL"/>
          </a:p>
        </p:txBody>
      </p:sp>
      <p:sp>
        <p:nvSpPr>
          <p:cNvPr id="4" name="Marcador de texto 3"/>
          <p:cNvSpPr txBox="1">
            <a:spLocks noGrp="1"/>
          </p:cNvSpPr>
          <p:nvPr>
            <p:ph type="body" idx="2"/>
          </p:nvPr>
        </p:nvSpPr>
        <p:spPr>
          <a:xfrm>
            <a:off x="630241" y="2057400"/>
            <a:ext cx="2949570" cy="3811584"/>
          </a:xfrm>
        </p:spPr>
        <p:txBody>
          <a:bodyPr/>
          <a:lstStyle>
            <a:lvl1pPr>
              <a:defRPr sz="1600"/>
            </a:lvl1pPr>
          </a:lstStyle>
          <a:p>
            <a:pPr lvl="0"/>
            <a:r>
              <a:rPr lang="es-ES"/>
              <a:t>Editar el estilo de texto del patrón</a:t>
            </a:r>
          </a:p>
        </p:txBody>
      </p:sp>
      <p:sp>
        <p:nvSpPr>
          <p:cNvPr id="5" name="Marcador de fecha 4"/>
          <p:cNvSpPr txBox="1">
            <a:spLocks noGrp="1"/>
          </p:cNvSpPr>
          <p:nvPr>
            <p:ph type="dt" sz="half" idx="7"/>
          </p:nvPr>
        </p:nvSpPr>
        <p:spPr/>
        <p:txBody>
          <a:bodyPr/>
          <a:lstStyle>
            <a:lvl1pPr>
              <a:defRPr/>
            </a:lvl1pPr>
          </a:lstStyle>
          <a:p>
            <a:pPr lvl="0"/>
            <a:endParaRPr lang="es-CL"/>
          </a:p>
        </p:txBody>
      </p:sp>
      <p:sp>
        <p:nvSpPr>
          <p:cNvPr id="6" name="Marcador de pie de página 5"/>
          <p:cNvSpPr txBox="1">
            <a:spLocks noGrp="1"/>
          </p:cNvSpPr>
          <p:nvPr>
            <p:ph type="ftr" sz="quarter" idx="9"/>
          </p:nvPr>
        </p:nvSpPr>
        <p:spPr/>
        <p:txBody>
          <a:bodyPr/>
          <a:lstStyle>
            <a:lvl1pPr>
              <a:defRPr/>
            </a:lvl1pPr>
          </a:lstStyle>
          <a:p>
            <a:pPr lvl="0"/>
            <a:endParaRPr lang="es-CL"/>
          </a:p>
        </p:txBody>
      </p:sp>
      <p:sp>
        <p:nvSpPr>
          <p:cNvPr id="7" name="Marcador de número de diapositiva 6"/>
          <p:cNvSpPr txBox="1">
            <a:spLocks noGrp="1"/>
          </p:cNvSpPr>
          <p:nvPr>
            <p:ph type="sldNum" sz="quarter" idx="8"/>
          </p:nvPr>
        </p:nvSpPr>
        <p:spPr/>
        <p:txBody>
          <a:bodyPr/>
          <a:lstStyle>
            <a:lvl1pPr>
              <a:defRPr/>
            </a:lvl1pPr>
          </a:lstStyle>
          <a:p>
            <a:pPr lvl="0"/>
            <a:fld id="{FC615E42-941A-4041-B8BB-A9805CF87623}" type="slidenum">
              <a:t>‹Nº›</a:t>
            </a:fld>
            <a:endParaRPr lang="es-CL"/>
          </a:p>
        </p:txBody>
      </p:sp>
    </p:spTree>
    <p:extLst>
      <p:ext uri="{BB962C8B-B14F-4D97-AF65-F5344CB8AC3E}">
        <p14:creationId xmlns:p14="http://schemas.microsoft.com/office/powerpoint/2010/main" val="25912539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Marcador de título 1"/>
          <p:cNvSpPr txBox="1">
            <a:spLocks noGrp="1"/>
          </p:cNvSpPr>
          <p:nvPr>
            <p:ph type="title"/>
          </p:nvPr>
        </p:nvSpPr>
        <p:spPr>
          <a:xfrm>
            <a:off x="457200" y="128875"/>
            <a:ext cx="8229600" cy="1434602"/>
          </a:xfrm>
          <a:prstGeom prst="rect">
            <a:avLst/>
          </a:prstGeom>
          <a:noFill/>
          <a:ln>
            <a:noFill/>
          </a:ln>
        </p:spPr>
        <p:txBody>
          <a:bodyPr vert="horz" wrap="square" lIns="90004" tIns="46798" rIns="90004" bIns="46798" anchor="ctr" anchorCtr="1" compatLnSpc="1">
            <a:noAutofit/>
          </a:bodyPr>
          <a:lstStyle/>
          <a:p>
            <a:pPr lvl="0"/>
            <a:endParaRPr lang="es-ES"/>
          </a:p>
        </p:txBody>
      </p:sp>
      <p:sp>
        <p:nvSpPr>
          <p:cNvPr id="3" name="Marcador de texto 2"/>
          <p:cNvSpPr txBox="1">
            <a:spLocks noGrp="1"/>
          </p:cNvSpPr>
          <p:nvPr>
            <p:ph type="body" idx="1"/>
          </p:nvPr>
        </p:nvSpPr>
        <p:spPr>
          <a:xfrm>
            <a:off x="457200" y="1600200"/>
            <a:ext cx="8229600" cy="4602595"/>
          </a:xfrm>
          <a:prstGeom prst="rect">
            <a:avLst/>
          </a:prstGeom>
          <a:noFill/>
          <a:ln>
            <a:noFill/>
          </a:ln>
        </p:spPr>
        <p:txBody>
          <a:bodyPr vert="horz" wrap="square" lIns="90004" tIns="46798" rIns="90004" bIns="46798" anchor="t" anchorCtr="0" compatLnSpc="1">
            <a:no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txBox="1">
            <a:spLocks noGrp="1"/>
          </p:cNvSpPr>
          <p:nvPr>
            <p:ph type="dt" sz="half" idx="2"/>
          </p:nvPr>
        </p:nvSpPr>
        <p:spPr>
          <a:xfrm>
            <a:off x="456843" y="6355080"/>
            <a:ext cx="2133715" cy="368274"/>
          </a:xfrm>
          <a:prstGeom prst="rect">
            <a:avLst/>
          </a:prstGeom>
          <a:noFill/>
          <a:ln>
            <a:noFill/>
          </a:ln>
        </p:spPr>
        <p:txBody>
          <a:bodyPr vert="horz" wrap="square" lIns="90004" tIns="46798" rIns="90004" bIns="46798" anchor="ctr" anchorCtr="0" compatLnSpc="1">
            <a:noAutofit/>
          </a:bodyPr>
          <a:lstStyle>
            <a:lvl1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s-CL" sz="1800" b="0" i="0" u="none" strike="noStrike" kern="1200" cap="none" spc="0" baseline="0">
                <a:solidFill>
                  <a:srgbClr val="000000"/>
                </a:solidFill>
                <a:uFillTx/>
                <a:latin typeface="Calibri" pitchFamily="34"/>
                <a:ea typeface="DejaVu Sans" pitchFamily="2"/>
                <a:cs typeface="DejaVu Sans" pitchFamily="2"/>
              </a:defRPr>
            </a:lvl1pPr>
          </a:lstStyle>
          <a:p>
            <a:pPr lvl="0"/>
            <a:endParaRPr lang="es-CL"/>
          </a:p>
        </p:txBody>
      </p:sp>
      <p:sp>
        <p:nvSpPr>
          <p:cNvPr id="5" name="Marcador de pie de página 4"/>
          <p:cNvSpPr txBox="1">
            <a:spLocks noGrp="1"/>
          </p:cNvSpPr>
          <p:nvPr>
            <p:ph type="ftr" sz="quarter" idx="3"/>
          </p:nvPr>
        </p:nvSpPr>
        <p:spPr>
          <a:xfrm>
            <a:off x="3124075" y="6355080"/>
            <a:ext cx="2895840" cy="368274"/>
          </a:xfrm>
          <a:prstGeom prst="rect">
            <a:avLst/>
          </a:prstGeom>
          <a:noFill/>
          <a:ln>
            <a:noFill/>
          </a:ln>
        </p:spPr>
        <p:txBody>
          <a:bodyPr vert="horz" wrap="square" lIns="90004" tIns="46798" rIns="90004" bIns="46798" anchor="ctr" anchorCtr="0" compatLnSpc="1">
            <a:noAutofit/>
          </a:bodyPr>
          <a:lstStyle>
            <a:lvl1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s-CL" sz="1800" b="0" i="0" u="none" strike="noStrike" kern="1200" cap="none" spc="0" baseline="0">
                <a:solidFill>
                  <a:srgbClr val="000000"/>
                </a:solidFill>
                <a:uFillTx/>
                <a:latin typeface="Calibri" pitchFamily="34"/>
                <a:ea typeface="DejaVu Sans" pitchFamily="2"/>
                <a:cs typeface="DejaVu Sans" pitchFamily="2"/>
              </a:defRPr>
            </a:lvl1pPr>
          </a:lstStyle>
          <a:p>
            <a:pPr lvl="0"/>
            <a:endParaRPr lang="es-CL"/>
          </a:p>
        </p:txBody>
      </p:sp>
      <p:sp>
        <p:nvSpPr>
          <p:cNvPr id="6" name="Marcador de número de diapositiva 5"/>
          <p:cNvSpPr txBox="1">
            <a:spLocks noGrp="1"/>
          </p:cNvSpPr>
          <p:nvPr>
            <p:ph type="sldNum" sz="quarter" idx="4"/>
          </p:nvPr>
        </p:nvSpPr>
        <p:spPr>
          <a:xfrm>
            <a:off x="6552718" y="6355080"/>
            <a:ext cx="2133715" cy="368274"/>
          </a:xfrm>
          <a:prstGeom prst="rect">
            <a:avLst/>
          </a:prstGeom>
          <a:noFill/>
          <a:ln>
            <a:noFill/>
          </a:ln>
        </p:spPr>
        <p:txBody>
          <a:bodyPr vert="horz" wrap="square" lIns="90004" tIns="46798" rIns="90004" bIns="46798" anchor="ctr" anchorCtr="0" compatLnSpc="1">
            <a:noAutofit/>
          </a:bodyPr>
          <a:lstStyle>
            <a:lvl1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s-CL" sz="1800" b="0" i="0" u="none" strike="noStrike" kern="1200" cap="none" spc="0" baseline="0">
                <a:solidFill>
                  <a:srgbClr val="000000"/>
                </a:solidFill>
                <a:uFillTx/>
                <a:latin typeface="Calibri" pitchFamily="34"/>
                <a:ea typeface="DejaVu Sans" pitchFamily="2"/>
                <a:cs typeface="DejaVu Sans" pitchFamily="2"/>
              </a:defRPr>
            </a:lvl1pPr>
          </a:lstStyle>
          <a:p>
            <a:pPr lvl="0"/>
            <a:fld id="{27A79B31-58B0-4011-83D0-B61DC6DD50C2}" type="slidenum">
              <a:t>‹Nº›</a:t>
            </a:fld>
            <a:endParaRPr lang="es-C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marL="0" marR="0" lvl="0" indent="0" algn="ctr"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s-ES" sz="4400" b="0" i="0" u="none" strike="noStrike" kern="0" cap="none" spc="0" baseline="0">
          <a:solidFill>
            <a:srgbClr val="000000"/>
          </a:solidFill>
          <a:uFillTx/>
          <a:latin typeface="Calibri" pitchFamily="34"/>
        </a:defRPr>
      </a:lvl1pPr>
    </p:titleStyle>
    <p:bodyStyle>
      <a:lvl1pPr marL="0" marR="0" lvl="0" indent="0" algn="l" defTabSz="914400" rtl="0" fontAlgn="auto" hangingPunct="1">
        <a:lnSpc>
          <a:spcPct val="100000"/>
        </a:lnSpc>
        <a:spcBef>
          <a:spcPts val="800"/>
        </a:spcBef>
        <a:spcAft>
          <a:spcPts val="0"/>
        </a:spcAft>
        <a:buNone/>
        <a:tabLst>
          <a:tab pos="571317" algn="l"/>
          <a:tab pos="1485717" algn="l"/>
          <a:tab pos="2400117" algn="l"/>
          <a:tab pos="3314517" algn="l"/>
          <a:tab pos="4228917" algn="l"/>
          <a:tab pos="5143317" algn="l"/>
          <a:tab pos="6057717" algn="l"/>
          <a:tab pos="6972117" algn="l"/>
          <a:tab pos="7886517" algn="l"/>
          <a:tab pos="8800917" algn="l"/>
          <a:tab pos="9715317" algn="l"/>
        </a:tabLst>
        <a:defRPr lang="es-ES" sz="3200" b="0" i="0" u="none" strike="noStrike" kern="0" cap="none" spc="0" baseline="0">
          <a:solidFill>
            <a:srgbClr val="000000"/>
          </a:solidFill>
          <a:uFillTx/>
          <a:latin typeface="Calibri" pitchFamily="34"/>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s-E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s-E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s-E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s-E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Rectangle 3"/>
          <p:cNvSpPr/>
          <p:nvPr/>
        </p:nvSpPr>
        <p:spPr>
          <a:xfrm>
            <a:off x="2558518" y="692996"/>
            <a:ext cx="3838322" cy="368274"/>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6798" rIns="90004" bIns="46798" anchor="ctr" anchorCtr="1" compatLnSpc="1">
            <a:spAutoFit/>
          </a:bodyPr>
          <a:lstStyle/>
          <a:p>
            <a:pPr marL="0" marR="0" lvl="0" indent="0" algn="ctr"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es-CL" sz="1800" b="1" i="0" u="none" strike="noStrike" kern="1200" cap="none" spc="0" baseline="0">
                <a:solidFill>
                  <a:srgbClr val="000000"/>
                </a:solidFill>
                <a:uFillTx/>
                <a:latin typeface="Arial" pitchFamily="34"/>
                <a:ea typeface="Arial" pitchFamily="2"/>
                <a:cs typeface="Arial" pitchFamily="2"/>
              </a:rPr>
              <a:t>LA ESTÉTICA TRASCENDENTAL</a:t>
            </a:r>
          </a:p>
        </p:txBody>
      </p:sp>
      <p:graphicFrame>
        <p:nvGraphicFramePr>
          <p:cNvPr id="3" name="Tabla 1"/>
          <p:cNvGraphicFramePr>
            <a:graphicFrameLocks noGrp="1"/>
          </p:cNvGraphicFramePr>
          <p:nvPr/>
        </p:nvGraphicFramePr>
        <p:xfrm>
          <a:off x="395276" y="1052638"/>
          <a:ext cx="8353446" cy="5508717"/>
        </p:xfrm>
        <a:graphic>
          <a:graphicData uri="http://schemas.openxmlformats.org/drawingml/2006/table">
            <a:tbl>
              <a:tblPr>
                <a:effectLst/>
              </a:tblPr>
              <a:tblGrid>
                <a:gridCol w="4176723">
                  <a:extLst>
                    <a:ext uri="{9D8B030D-6E8A-4147-A177-3AD203B41FA5}">
                      <a16:colId xmlns:a16="http://schemas.microsoft.com/office/drawing/2014/main" val="2147290263"/>
                    </a:ext>
                  </a:extLst>
                </a:gridCol>
                <a:gridCol w="4176723">
                  <a:extLst>
                    <a:ext uri="{9D8B030D-6E8A-4147-A177-3AD203B41FA5}">
                      <a16:colId xmlns:a16="http://schemas.microsoft.com/office/drawing/2014/main" val="2887600484"/>
                    </a:ext>
                  </a:extLst>
                </a:gridCol>
              </a:tblGrid>
              <a:tr h="660242">
                <a:tc>
                  <a:txBody>
                    <a:bodyPr/>
                    <a:lstStyle/>
                    <a:p>
                      <a:pPr marL="0" marR="0" lvl="0" indent="0" rtl="0" hangingPunct="0">
                        <a:buNone/>
                        <a:tabLst/>
                      </a:pPr>
                      <a:endParaRPr lang="es-CL" sz="1300" b="1">
                        <a:latin typeface="Times New Roman" pitchFamily="18"/>
                        <a:ea typeface="DejaVu Sans" pitchFamily="2"/>
                        <a:cs typeface="DejaVu Sans" pitchFamily="2"/>
                      </a:endParaRPr>
                    </a:p>
                    <a:p>
                      <a:pPr marL="0" marR="0" lvl="0" indent="0" rtl="0" hangingPunct="0">
                        <a:buNone/>
                        <a:tabLst/>
                      </a:pPr>
                      <a:r>
                        <a:rPr lang="es-CL" sz="1300" b="1">
                          <a:latin typeface="Times New Roman" pitchFamily="18"/>
                          <a:ea typeface="DejaVu Sans" pitchFamily="2"/>
                          <a:cs typeface="DejaVu Sans" pitchFamily="2"/>
                        </a:rPr>
                        <a:t>ESPACIO</a:t>
                      </a:r>
                    </a:p>
                    <a:p>
                      <a:pPr marL="0" marR="0" lvl="0" indent="0" rtl="0" hangingPunct="0">
                        <a:buNone/>
                        <a:tabLst/>
                      </a:pPr>
                      <a:endParaRPr lang="es-CL" sz="1300" b="1">
                        <a:latin typeface="Times New Roman" pitchFamily="18"/>
                        <a:ea typeface="DejaVu Sans" pitchFamily="2"/>
                        <a:cs typeface="DejaVu Sans" pitchFamily="2"/>
                      </a:endParaRPr>
                    </a:p>
                  </a:txBody>
                  <a:tcPr/>
                </a:tc>
                <a:tc>
                  <a:txBody>
                    <a:bodyPr/>
                    <a:lstStyle/>
                    <a:p>
                      <a:pPr marL="0" marR="0" lvl="0" indent="0" rtl="0" hangingPunct="0">
                        <a:buNone/>
                        <a:tabLst/>
                      </a:pPr>
                      <a:endParaRPr lang="es-CL" sz="1300" b="1">
                        <a:latin typeface="Times New Roman" pitchFamily="18"/>
                        <a:ea typeface="DejaVu Sans" pitchFamily="2"/>
                        <a:cs typeface="DejaVu Sans" pitchFamily="2"/>
                      </a:endParaRPr>
                    </a:p>
                    <a:p>
                      <a:pPr marL="0" marR="0" lvl="0" indent="0" rtl="0" hangingPunct="0">
                        <a:buNone/>
                        <a:tabLst/>
                      </a:pPr>
                      <a:r>
                        <a:rPr lang="es-CL" sz="1300" b="1">
                          <a:latin typeface="Times New Roman" pitchFamily="18"/>
                          <a:ea typeface="DejaVu Sans" pitchFamily="2"/>
                          <a:cs typeface="DejaVu Sans" pitchFamily="2"/>
                        </a:rPr>
                        <a:t>TIEMPO</a:t>
                      </a:r>
                    </a:p>
                    <a:p>
                      <a:pPr marL="0" marR="0" lvl="0" indent="0" rtl="0" hangingPunct="0">
                        <a:buNone/>
                        <a:tabLst/>
                      </a:pPr>
                      <a:endParaRPr lang="es-CL" sz="1300" b="1">
                        <a:latin typeface="Times New Roman" pitchFamily="18"/>
                        <a:ea typeface="DejaVu Sans" pitchFamily="2"/>
                        <a:cs typeface="DejaVu Sans" pitchFamily="2"/>
                      </a:endParaRPr>
                    </a:p>
                  </a:txBody>
                  <a:tcPr/>
                </a:tc>
                <a:extLst>
                  <a:ext uri="{0D108BD9-81ED-4DB2-BD59-A6C34878D82A}">
                    <a16:rowId xmlns:a16="http://schemas.microsoft.com/office/drawing/2014/main" val="80773454"/>
                  </a:ext>
                </a:extLst>
              </a:tr>
              <a:tr h="779397">
                <a:tc>
                  <a:txBody>
                    <a:bodyPr/>
                    <a:lstStyle/>
                    <a:p>
                      <a:pPr marL="0" marR="0" lvl="0" indent="0" rtl="0" hangingPunct="0">
                        <a:buNone/>
                        <a:tabLst/>
                      </a:pPr>
                      <a:r>
                        <a:rPr lang="es-CL" sz="1300">
                          <a:latin typeface="Times New Roman" pitchFamily="18"/>
                          <a:ea typeface="DejaVu Sans" pitchFamily="2"/>
                          <a:cs typeface="DejaVu Sans" pitchFamily="2"/>
                        </a:rPr>
                        <a:t>Forma pura de la sensibilidad</a:t>
                      </a:r>
                    </a:p>
                  </a:txBody>
                  <a:tcPr/>
                </a:tc>
                <a:tc>
                  <a:txBody>
                    <a:bodyPr/>
                    <a:lstStyle/>
                    <a:p>
                      <a:pPr marL="0" marR="0" lvl="0" indent="0" rtl="0" hangingPunct="0">
                        <a:buNone/>
                        <a:tabLst/>
                      </a:pPr>
                      <a:r>
                        <a:rPr lang="es-CL" sz="1300">
                          <a:latin typeface="Times New Roman" pitchFamily="18"/>
                          <a:ea typeface="DejaVu Sans" pitchFamily="2"/>
                          <a:cs typeface="DejaVu Sans" pitchFamily="2"/>
                        </a:rPr>
                        <a:t>Forma del sentido interno y condición formal de todos los fenómenos</a:t>
                      </a:r>
                    </a:p>
                  </a:txBody>
                  <a:tcPr/>
                </a:tc>
                <a:extLst>
                  <a:ext uri="{0D108BD9-81ED-4DB2-BD59-A6C34878D82A}">
                    <a16:rowId xmlns:a16="http://schemas.microsoft.com/office/drawing/2014/main" val="3167385736"/>
                  </a:ext>
                </a:extLst>
              </a:tr>
              <a:tr h="895316">
                <a:tc>
                  <a:txBody>
                    <a:bodyPr/>
                    <a:lstStyle/>
                    <a:p>
                      <a:pPr marL="0" marR="0" lvl="0" indent="0" rtl="0" hangingPunct="0">
                        <a:buNone/>
                        <a:tabLst/>
                      </a:pPr>
                      <a:r>
                        <a:rPr lang="es-CL" sz="1300">
                          <a:latin typeface="Times New Roman" pitchFamily="18"/>
                          <a:ea typeface="DejaVu Sans" pitchFamily="2"/>
                          <a:cs typeface="DejaVu Sans" pitchFamily="2"/>
                        </a:rPr>
                        <a:t>1. El espacio no es un concepto empírico extraído de experiencias externas</a:t>
                      </a:r>
                    </a:p>
                  </a:txBody>
                  <a:tcPr/>
                </a:tc>
                <a:tc>
                  <a:txBody>
                    <a:bodyPr/>
                    <a:lstStyle/>
                    <a:p>
                      <a:pPr marL="0" marR="0" lvl="0" indent="0" rtl="0" hangingPunct="0">
                        <a:buNone/>
                        <a:tabLst/>
                      </a:pPr>
                      <a:r>
                        <a:rPr lang="es-CL" sz="1300">
                          <a:latin typeface="Times New Roman" pitchFamily="18"/>
                          <a:ea typeface="DejaVu Sans" pitchFamily="2"/>
                          <a:cs typeface="DejaVu Sans" pitchFamily="2"/>
                        </a:rPr>
                        <a:t>1. El tiempo no es un concepto empírico extraído de alguna experiencia</a:t>
                      </a:r>
                    </a:p>
                  </a:txBody>
                  <a:tcPr/>
                </a:tc>
                <a:extLst>
                  <a:ext uri="{0D108BD9-81ED-4DB2-BD59-A6C34878D82A}">
                    <a16:rowId xmlns:a16="http://schemas.microsoft.com/office/drawing/2014/main" val="2199045513"/>
                  </a:ext>
                </a:extLst>
              </a:tr>
              <a:tr h="978124">
                <a:tc>
                  <a:txBody>
                    <a:bodyPr/>
                    <a:lstStyle/>
                    <a:p>
                      <a:pPr marL="0" marR="0" lvl="0" indent="0" rtl="0" hangingPunct="0">
                        <a:buNone/>
                        <a:tabLst/>
                      </a:pPr>
                      <a:r>
                        <a:rPr lang="es-CL" sz="1300">
                          <a:latin typeface="Times New Roman" pitchFamily="18"/>
                          <a:ea typeface="DejaVu Sans" pitchFamily="2"/>
                          <a:cs typeface="DejaVu Sans" pitchFamily="2"/>
                        </a:rPr>
                        <a:t>2. El espacio es una necesaria representación a priori que sirve de base a todas las intuiciones externas</a:t>
                      </a:r>
                    </a:p>
                  </a:txBody>
                  <a:tcPr/>
                </a:tc>
                <a:tc>
                  <a:txBody>
                    <a:bodyPr/>
                    <a:lstStyle/>
                    <a:p>
                      <a:pPr marL="0" marR="0" lvl="0" indent="0" rtl="0" hangingPunct="0">
                        <a:buNone/>
                        <a:tabLst/>
                      </a:pPr>
                      <a:r>
                        <a:rPr lang="es-CL" sz="1300">
                          <a:latin typeface="Times New Roman" pitchFamily="18"/>
                          <a:ea typeface="DejaVu Sans" pitchFamily="2"/>
                          <a:cs typeface="DejaVu Sans" pitchFamily="2"/>
                        </a:rPr>
                        <a:t>2. El tiempo es una representación necesaria que sirve de base a todas las intuiciones</a:t>
                      </a:r>
                    </a:p>
                  </a:txBody>
                  <a:tcPr/>
                </a:tc>
                <a:extLst>
                  <a:ext uri="{0D108BD9-81ED-4DB2-BD59-A6C34878D82A}">
                    <a16:rowId xmlns:a16="http://schemas.microsoft.com/office/drawing/2014/main" val="3930387756"/>
                  </a:ext>
                </a:extLst>
              </a:tr>
              <a:tr h="1007997">
                <a:tc>
                  <a:txBody>
                    <a:bodyPr/>
                    <a:lstStyle/>
                    <a:p>
                      <a:pPr marL="0" marR="0" lvl="0" indent="0" rtl="0" hangingPunct="0">
                        <a:buNone/>
                        <a:tabLst/>
                      </a:pPr>
                      <a:r>
                        <a:rPr lang="es-CL" sz="1300">
                          <a:latin typeface="Times New Roman" pitchFamily="18"/>
                          <a:ea typeface="DejaVu Sans" pitchFamily="2"/>
                          <a:cs typeface="DejaVu Sans" pitchFamily="2"/>
                        </a:rPr>
                        <a:t>3. El espacio no es un concepto discursivo, (...) sino una intuición pura</a:t>
                      </a:r>
                    </a:p>
                  </a:txBody>
                  <a:tcPr/>
                </a:tc>
                <a:tc>
                  <a:txBody>
                    <a:bodyPr/>
                    <a:lstStyle/>
                    <a:p>
                      <a:pPr marL="0" marR="0" lvl="0" indent="0" rtl="0" hangingPunct="0">
                        <a:buNone/>
                        <a:tabLst/>
                      </a:pPr>
                      <a:r>
                        <a:rPr lang="es-CL" sz="1300">
                          <a:latin typeface="Times New Roman" pitchFamily="18"/>
                          <a:ea typeface="DejaVu Sans" pitchFamily="2"/>
                          <a:cs typeface="DejaVu Sans" pitchFamily="2"/>
                        </a:rPr>
                        <a:t>3. El tiempo no es concepto discursivo o, como se dice, universal, sino una forma pura de la intuición sensible</a:t>
                      </a:r>
                    </a:p>
                  </a:txBody>
                  <a:tcPr/>
                </a:tc>
                <a:extLst>
                  <a:ext uri="{0D108BD9-81ED-4DB2-BD59-A6C34878D82A}">
                    <a16:rowId xmlns:a16="http://schemas.microsoft.com/office/drawing/2014/main" val="3811936200"/>
                  </a:ext>
                </a:extLst>
              </a:tr>
              <a:tr h="1162083">
                <a:tc>
                  <a:txBody>
                    <a:bodyPr/>
                    <a:lstStyle/>
                    <a:p>
                      <a:pPr marL="0" marR="0" lvl="0" indent="0" rtl="0" hangingPunct="0">
                        <a:buNone/>
                        <a:tabLst/>
                      </a:pPr>
                      <a:r>
                        <a:rPr lang="es-CL" sz="1300">
                          <a:latin typeface="Times New Roman" pitchFamily="18"/>
                          <a:ea typeface="DejaVu Sans" pitchFamily="2"/>
                          <a:cs typeface="DejaVu Sans" pitchFamily="2"/>
                        </a:rPr>
                        <a:t>4. La originaria representación del espacio es, pues, una intuición a priori no un concepto</a:t>
                      </a:r>
                    </a:p>
                  </a:txBody>
                  <a:tcPr/>
                </a:tc>
                <a:tc>
                  <a:txBody>
                    <a:bodyPr/>
                    <a:lstStyle/>
                    <a:p>
                      <a:pPr marL="0" marR="0" lvl="0" indent="0" rtl="0" hangingPunct="0">
                        <a:buNone/>
                        <a:tabLst/>
                      </a:pPr>
                      <a:r>
                        <a:rPr lang="es-CL" sz="1300">
                          <a:latin typeface="Times New Roman" pitchFamily="18"/>
                          <a:ea typeface="DejaVu Sans" pitchFamily="2"/>
                          <a:cs typeface="DejaVu Sans" pitchFamily="2"/>
                        </a:rPr>
                        <a:t>4. La originaria representación tiempo debe estar, pues, dada como ilimitada</a:t>
                      </a:r>
                    </a:p>
                  </a:txBody>
                  <a:tcPr/>
                </a:tc>
                <a:extLst>
                  <a:ext uri="{0D108BD9-81ED-4DB2-BD59-A6C34878D82A}">
                    <a16:rowId xmlns:a16="http://schemas.microsoft.com/office/drawing/2014/main" val="3063976591"/>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graphicFrame>
        <p:nvGraphicFramePr>
          <p:cNvPr id="2" name="Tabla 1"/>
          <p:cNvGraphicFramePr>
            <a:graphicFrameLocks noGrp="1"/>
          </p:cNvGraphicFramePr>
          <p:nvPr/>
        </p:nvGraphicFramePr>
        <p:xfrm>
          <a:off x="179277" y="188997"/>
          <a:ext cx="8785434" cy="6487015"/>
        </p:xfrm>
        <a:graphic>
          <a:graphicData uri="http://schemas.openxmlformats.org/drawingml/2006/table">
            <a:tbl>
              <a:tblPr>
                <a:effectLst/>
              </a:tblPr>
              <a:tblGrid>
                <a:gridCol w="1439997">
                  <a:extLst>
                    <a:ext uri="{9D8B030D-6E8A-4147-A177-3AD203B41FA5}">
                      <a16:colId xmlns:a16="http://schemas.microsoft.com/office/drawing/2014/main" val="794186701"/>
                    </a:ext>
                  </a:extLst>
                </a:gridCol>
                <a:gridCol w="1512719">
                  <a:extLst>
                    <a:ext uri="{9D8B030D-6E8A-4147-A177-3AD203B41FA5}">
                      <a16:colId xmlns:a16="http://schemas.microsoft.com/office/drawing/2014/main" val="3442137008"/>
                    </a:ext>
                  </a:extLst>
                </a:gridCol>
                <a:gridCol w="1944718">
                  <a:extLst>
                    <a:ext uri="{9D8B030D-6E8A-4147-A177-3AD203B41FA5}">
                      <a16:colId xmlns:a16="http://schemas.microsoft.com/office/drawing/2014/main" val="3360454541"/>
                    </a:ext>
                  </a:extLst>
                </a:gridCol>
                <a:gridCol w="2016361">
                  <a:extLst>
                    <a:ext uri="{9D8B030D-6E8A-4147-A177-3AD203B41FA5}">
                      <a16:colId xmlns:a16="http://schemas.microsoft.com/office/drawing/2014/main" val="209792139"/>
                    </a:ext>
                  </a:extLst>
                </a:gridCol>
                <a:gridCol w="1871639">
                  <a:extLst>
                    <a:ext uri="{9D8B030D-6E8A-4147-A177-3AD203B41FA5}">
                      <a16:colId xmlns:a16="http://schemas.microsoft.com/office/drawing/2014/main" val="2878494945"/>
                    </a:ext>
                  </a:extLst>
                </a:gridCol>
              </a:tblGrid>
              <a:tr h="742730">
                <a:tc gridSpan="5">
                  <a:txBody>
                    <a:bodyPr/>
                    <a:lstStyle/>
                    <a:p>
                      <a:pPr marL="0" marR="0" lvl="0" indent="0" algn="ctr" rtl="0" hangingPunct="0">
                        <a:buNone/>
                        <a:tabLst/>
                      </a:pPr>
                      <a:r>
                        <a:rPr lang="es-CL" sz="2000" b="1">
                          <a:latin typeface="Times New Roman" pitchFamily="18"/>
                          <a:ea typeface="DejaVu Sans" pitchFamily="2"/>
                          <a:cs typeface="DejaVu Sans" pitchFamily="2"/>
                        </a:rPr>
                        <a:t>EL SISTEMA KANTIANO DE LA ANALÍTICA TRASCENDENTAL</a:t>
                      </a:r>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1298741338"/>
                  </a:ext>
                </a:extLst>
              </a:tr>
              <a:tr h="660205">
                <a:tc>
                  <a:txBody>
                    <a:bodyPr/>
                    <a:lstStyle/>
                    <a:p>
                      <a:pPr marL="0" marR="0" lvl="0" indent="0" rtl="0" hangingPunct="0">
                        <a:buNone/>
                        <a:tabLst/>
                      </a:pPr>
                      <a:r>
                        <a:rPr lang="es-CL" sz="1200">
                          <a:latin typeface="Times New Roman" pitchFamily="18"/>
                          <a:ea typeface="DejaVu Sans" pitchFamily="2"/>
                          <a:cs typeface="DejaVu Sans" pitchFamily="2"/>
                        </a:rPr>
                        <a:t>Criterios de clasificación de los juicios</a:t>
                      </a:r>
                    </a:p>
                  </a:txBody>
                  <a:tcPr/>
                </a:tc>
                <a:tc>
                  <a:txBody>
                    <a:bodyPr/>
                    <a:lstStyle/>
                    <a:p>
                      <a:pPr marL="0" marR="0" lvl="0" indent="0" rtl="0" hangingPunct="0">
                        <a:buNone/>
                        <a:tabLst/>
                      </a:pPr>
                      <a:r>
                        <a:rPr lang="es-CL" sz="1200" b="1">
                          <a:latin typeface="Times New Roman" pitchFamily="18"/>
                          <a:ea typeface="DejaVu Sans" pitchFamily="2"/>
                          <a:cs typeface="DejaVu Sans" pitchFamily="2"/>
                        </a:rPr>
                        <a:t>CLASES DE JUICIOS</a:t>
                      </a:r>
                    </a:p>
                  </a:txBody>
                  <a:tcPr/>
                </a:tc>
                <a:tc>
                  <a:txBody>
                    <a:bodyPr/>
                    <a:lstStyle/>
                    <a:p>
                      <a:pPr marL="0" marR="0" lvl="0" indent="0" rtl="0" hangingPunct="0">
                        <a:buNone/>
                        <a:tabLst/>
                      </a:pPr>
                      <a:r>
                        <a:rPr lang="es-CL" sz="1200" b="1">
                          <a:latin typeface="Times New Roman" pitchFamily="18"/>
                          <a:ea typeface="DejaVu Sans" pitchFamily="2"/>
                          <a:cs typeface="DejaVu Sans" pitchFamily="2"/>
                        </a:rPr>
                        <a:t>LAS CATEGORÍAS</a:t>
                      </a:r>
                    </a:p>
                  </a:txBody>
                  <a:tcPr/>
                </a:tc>
                <a:tc>
                  <a:txBody>
                    <a:bodyPr/>
                    <a:lstStyle/>
                    <a:p>
                      <a:pPr marL="0" marR="0" lvl="0" indent="0" rtl="0" hangingPunct="0">
                        <a:buNone/>
                        <a:tabLst/>
                      </a:pPr>
                      <a:r>
                        <a:rPr lang="es-CL" sz="1200" b="1">
                          <a:latin typeface="Times New Roman" pitchFamily="18"/>
                          <a:ea typeface="DejaVu Sans" pitchFamily="2"/>
                          <a:cs typeface="DejaVu Sans" pitchFamily="2"/>
                        </a:rPr>
                        <a:t>ESQUEMAS DE LA PERCEPCIÓN DEL OBJETO</a:t>
                      </a:r>
                    </a:p>
                  </a:txBody>
                  <a:tcPr/>
                </a:tc>
                <a:tc>
                  <a:txBody>
                    <a:bodyPr/>
                    <a:lstStyle/>
                    <a:p>
                      <a:pPr marL="0" marR="0" lvl="0" indent="0" rtl="0" hangingPunct="0">
                        <a:buNone/>
                        <a:tabLst/>
                      </a:pPr>
                      <a:r>
                        <a:rPr lang="es-CL" sz="1050" b="1">
                          <a:latin typeface="Times New Roman" pitchFamily="18"/>
                          <a:ea typeface="DejaVu Sans" pitchFamily="2"/>
                          <a:cs typeface="DejaVu Sans" pitchFamily="2"/>
                        </a:rPr>
                        <a:t>LOS PRINCIPIOS</a:t>
                      </a:r>
                    </a:p>
                  </a:txBody>
                  <a:tcPr/>
                </a:tc>
                <a:extLst>
                  <a:ext uri="{0D108BD9-81ED-4DB2-BD59-A6C34878D82A}">
                    <a16:rowId xmlns:a16="http://schemas.microsoft.com/office/drawing/2014/main" val="1900757684"/>
                  </a:ext>
                </a:extLst>
              </a:tr>
              <a:tr h="660205">
                <a:tc>
                  <a:txBody>
                    <a:bodyPr/>
                    <a:lstStyle/>
                    <a:p>
                      <a:pPr marL="0" marR="0" lvl="0" indent="0" rtl="0" hangingPunct="0">
                        <a:buNone/>
                        <a:tabLst/>
                      </a:pPr>
                      <a:r>
                        <a:rPr lang="es-CL" sz="1200">
                          <a:latin typeface="Times New Roman" pitchFamily="18"/>
                          <a:ea typeface="DejaVu Sans" pitchFamily="2"/>
                          <a:cs typeface="DejaVu Sans" pitchFamily="2"/>
                        </a:rPr>
                        <a:t>Cantidad</a:t>
                      </a:r>
                    </a:p>
                  </a:txBody>
                  <a:tcPr/>
                </a:tc>
                <a:tc>
                  <a:txBody>
                    <a:bodyPr/>
                    <a:lstStyle/>
                    <a:p>
                      <a:pPr marL="0" marR="0" lvl="0" indent="0" rtl="0" hangingPunct="0">
                        <a:buNone/>
                        <a:tabLst/>
                      </a:pPr>
                      <a:r>
                        <a:rPr lang="es-CL" sz="1200">
                          <a:latin typeface="Times New Roman" pitchFamily="18"/>
                          <a:ea typeface="DejaVu Sans" pitchFamily="2"/>
                          <a:cs typeface="DejaVu Sans" pitchFamily="2"/>
                        </a:rPr>
                        <a:t>Generales</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Particulares</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Singulares</a:t>
                      </a:r>
                    </a:p>
                  </a:txBody>
                  <a:tcPr/>
                </a:tc>
                <a:tc>
                  <a:txBody>
                    <a:bodyPr/>
                    <a:lstStyle/>
                    <a:p>
                      <a:pPr marL="0" marR="0" lvl="0" indent="0" rtl="0" hangingPunct="0">
                        <a:buNone/>
                        <a:tabLst/>
                      </a:pPr>
                      <a:r>
                        <a:rPr lang="es-CL" sz="1200">
                          <a:latin typeface="Times New Roman" pitchFamily="18"/>
                          <a:ea typeface="DejaVu Sans" pitchFamily="2"/>
                          <a:cs typeface="DejaVu Sans" pitchFamily="2"/>
                        </a:rPr>
                        <a:t>Unidad</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Pluralidad</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Totalidad</a:t>
                      </a:r>
                    </a:p>
                  </a:txBody>
                  <a:tcPr/>
                </a:tc>
                <a:tc>
                  <a:txBody>
                    <a:bodyPr/>
                    <a:lstStyle/>
                    <a:p>
                      <a:pPr marL="0" marR="0" lvl="0" indent="0" rtl="0" hangingPunct="0">
                        <a:buNone/>
                        <a:tabLst/>
                      </a:pPr>
                      <a:r>
                        <a:rPr lang="es-CL" sz="1200">
                          <a:latin typeface="Times New Roman" pitchFamily="18"/>
                          <a:ea typeface="DejaVu Sans" pitchFamily="2"/>
                          <a:cs typeface="DejaVu Sans" pitchFamily="2"/>
                        </a:rPr>
                        <a:t>Número</a:t>
                      </a:r>
                    </a:p>
                  </a:txBody>
                  <a:tcPr/>
                </a:tc>
                <a:tc>
                  <a:txBody>
                    <a:bodyPr/>
                    <a:lstStyle/>
                    <a:p>
                      <a:pPr marL="0" marR="0" lvl="0" indent="0" rtl="0" hangingPunct="0">
                        <a:buNone/>
                        <a:tabLst/>
                      </a:pPr>
                      <a:r>
                        <a:rPr lang="es-CL" sz="1050" b="1">
                          <a:latin typeface="Times New Roman" pitchFamily="18"/>
                          <a:ea typeface="DejaVu Sans" pitchFamily="2"/>
                          <a:cs typeface="DejaVu Sans" pitchFamily="2"/>
                        </a:rPr>
                        <a:t>Axiomas de la intuición:</a:t>
                      </a:r>
                      <a:br>
                        <a:rPr lang="es-CL" sz="1050" b="1">
                          <a:latin typeface="Times New Roman" pitchFamily="18"/>
                          <a:ea typeface="DejaVu Sans" pitchFamily="2"/>
                          <a:cs typeface="DejaVu Sans" pitchFamily="2"/>
                        </a:rPr>
                      </a:br>
                      <a:r>
                        <a:rPr lang="es-CL" sz="1050">
                          <a:latin typeface="Times New Roman" pitchFamily="18"/>
                          <a:ea typeface="DejaVu Sans" pitchFamily="2"/>
                          <a:cs typeface="DejaVu Sans" pitchFamily="2"/>
                        </a:rPr>
                        <a:t>Todas las intuiciones son cantidades extensivas</a:t>
                      </a:r>
                    </a:p>
                  </a:txBody>
                  <a:tcPr/>
                </a:tc>
                <a:extLst>
                  <a:ext uri="{0D108BD9-81ED-4DB2-BD59-A6C34878D82A}">
                    <a16:rowId xmlns:a16="http://schemas.microsoft.com/office/drawing/2014/main" val="3800913661"/>
                  </a:ext>
                </a:extLst>
              </a:tr>
              <a:tr h="897703">
                <a:tc>
                  <a:txBody>
                    <a:bodyPr/>
                    <a:lstStyle/>
                    <a:p>
                      <a:pPr marL="0" marR="0" lvl="0" indent="0" rtl="0" hangingPunct="0">
                        <a:buNone/>
                        <a:tabLst/>
                      </a:pPr>
                      <a:r>
                        <a:rPr lang="es-CL" sz="1200">
                          <a:latin typeface="Times New Roman" pitchFamily="18"/>
                          <a:ea typeface="DejaVu Sans" pitchFamily="2"/>
                          <a:cs typeface="DejaVu Sans" pitchFamily="2"/>
                        </a:rPr>
                        <a:t>Cualidad</a:t>
                      </a:r>
                    </a:p>
                  </a:txBody>
                  <a:tcPr/>
                </a:tc>
                <a:tc>
                  <a:txBody>
                    <a:bodyPr/>
                    <a:lstStyle/>
                    <a:p>
                      <a:pPr marL="0" marR="0" lvl="0" indent="0" rtl="0" hangingPunct="0">
                        <a:buNone/>
                        <a:tabLst/>
                      </a:pPr>
                      <a:r>
                        <a:rPr lang="es-CL" sz="1200">
                          <a:latin typeface="Times New Roman" pitchFamily="18"/>
                          <a:ea typeface="DejaVu Sans" pitchFamily="2"/>
                          <a:cs typeface="DejaVu Sans" pitchFamily="2"/>
                        </a:rPr>
                        <a:t>Afirmativos</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Negativos</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Disyuntivos</a:t>
                      </a:r>
                    </a:p>
                  </a:txBody>
                  <a:tcPr/>
                </a:tc>
                <a:tc>
                  <a:txBody>
                    <a:bodyPr/>
                    <a:lstStyle/>
                    <a:p>
                      <a:pPr marL="0" marR="0" lvl="0" indent="0" rtl="0" hangingPunct="0">
                        <a:buNone/>
                        <a:tabLst/>
                      </a:pPr>
                      <a:r>
                        <a:rPr lang="es-CL" sz="1200">
                          <a:latin typeface="Times New Roman" pitchFamily="18"/>
                          <a:ea typeface="DejaVu Sans" pitchFamily="2"/>
                          <a:cs typeface="DejaVu Sans" pitchFamily="2"/>
                        </a:rPr>
                        <a:t>Realidad</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Negación</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Limitación</a:t>
                      </a:r>
                    </a:p>
                  </a:txBody>
                  <a:tcPr/>
                </a:tc>
                <a:tc>
                  <a:txBody>
                    <a:bodyPr/>
                    <a:lstStyle/>
                    <a:p>
                      <a:pPr marL="0" marR="0" lvl="0" indent="0" rtl="0" hangingPunct="0">
                        <a:buNone/>
                        <a:tabLst/>
                      </a:pPr>
                      <a:r>
                        <a:rPr lang="es-CL" sz="1200">
                          <a:latin typeface="Times New Roman" pitchFamily="18"/>
                          <a:ea typeface="DejaVu Sans" pitchFamily="2"/>
                          <a:cs typeface="DejaVu Sans" pitchFamily="2"/>
                        </a:rPr>
                        <a:t>Grado</a:t>
                      </a:r>
                    </a:p>
                  </a:txBody>
                  <a:tcPr/>
                </a:tc>
                <a:tc>
                  <a:txBody>
                    <a:bodyPr/>
                    <a:lstStyle/>
                    <a:p>
                      <a:pPr marL="0" marR="0" lvl="0" indent="0" rtl="0" hangingPunct="0">
                        <a:buNone/>
                        <a:tabLst/>
                      </a:pPr>
                      <a:r>
                        <a:rPr lang="es-CL" sz="1050" b="1">
                          <a:latin typeface="Times New Roman" pitchFamily="18"/>
                          <a:ea typeface="DejaVu Sans" pitchFamily="2"/>
                          <a:cs typeface="DejaVu Sans" pitchFamily="2"/>
                        </a:rPr>
                        <a:t>Anticipaciones de la percepción:</a:t>
                      </a:r>
                      <a:br>
                        <a:rPr lang="es-CL" sz="1050" b="1">
                          <a:latin typeface="Times New Roman" pitchFamily="18"/>
                          <a:ea typeface="DejaVu Sans" pitchFamily="2"/>
                          <a:cs typeface="DejaVu Sans" pitchFamily="2"/>
                        </a:rPr>
                      </a:br>
                      <a:r>
                        <a:rPr lang="es-CL" sz="1050">
                          <a:latin typeface="Times New Roman" pitchFamily="18"/>
                          <a:ea typeface="DejaVu Sans" pitchFamily="2"/>
                          <a:cs typeface="DejaVu Sans" pitchFamily="2"/>
                        </a:rPr>
                        <a:t>En todas las apariencias lo real posee una cantidad intensiva, un grado</a:t>
                      </a:r>
                    </a:p>
                  </a:txBody>
                  <a:tcPr/>
                </a:tc>
                <a:extLst>
                  <a:ext uri="{0D108BD9-81ED-4DB2-BD59-A6C34878D82A}">
                    <a16:rowId xmlns:a16="http://schemas.microsoft.com/office/drawing/2014/main" val="1428945840"/>
                  </a:ext>
                </a:extLst>
              </a:tr>
              <a:tr h="1710613">
                <a:tc>
                  <a:txBody>
                    <a:bodyPr/>
                    <a:lstStyle/>
                    <a:p>
                      <a:pPr marL="0" marR="0" lvl="0" indent="0" rtl="0" hangingPunct="0">
                        <a:buNone/>
                        <a:tabLst/>
                      </a:pPr>
                      <a:r>
                        <a:rPr lang="es-CL" sz="1200">
                          <a:latin typeface="Times New Roman" pitchFamily="18"/>
                          <a:ea typeface="DejaVu Sans" pitchFamily="2"/>
                          <a:cs typeface="DejaVu Sans" pitchFamily="2"/>
                        </a:rPr>
                        <a:t>Relación</a:t>
                      </a:r>
                    </a:p>
                  </a:txBody>
                  <a:tcPr/>
                </a:tc>
                <a:tc>
                  <a:txBody>
                    <a:bodyPr/>
                    <a:lstStyle/>
                    <a:p>
                      <a:pPr marL="0" marR="0" lvl="0" indent="0" rtl="0" hangingPunct="0">
                        <a:buNone/>
                        <a:tabLst/>
                      </a:pPr>
                      <a:r>
                        <a:rPr lang="es-CL" sz="1200">
                          <a:latin typeface="Times New Roman" pitchFamily="18"/>
                          <a:ea typeface="DejaVu Sans" pitchFamily="2"/>
                          <a:cs typeface="DejaVu Sans" pitchFamily="2"/>
                        </a:rPr>
                        <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Categóricos</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Hipotéticos</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Disyuntivos</a:t>
                      </a:r>
                    </a:p>
                  </a:txBody>
                  <a:tcPr/>
                </a:tc>
                <a:tc>
                  <a:txBody>
                    <a:bodyPr/>
                    <a:lstStyle/>
                    <a:p>
                      <a:pPr marL="0" marR="0" lvl="0" indent="0" rtl="0" hangingPunct="0">
                        <a:buNone/>
                        <a:tabLst/>
                      </a:pPr>
                      <a:r>
                        <a:rPr lang="es-CL" sz="1200">
                          <a:latin typeface="Times New Roman" pitchFamily="18"/>
                          <a:ea typeface="DejaVu Sans" pitchFamily="2"/>
                          <a:cs typeface="DejaVu Sans" pitchFamily="2"/>
                        </a:rPr>
                        <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Subsistencia e inherencia (Sustancia/accidente)</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Causalidad (causa/efecto)</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Comunidad (Acción recíproca)</a:t>
                      </a:r>
                    </a:p>
                  </a:txBody>
                  <a:tcPr/>
                </a:tc>
                <a:tc>
                  <a:txBody>
                    <a:bodyPr/>
                    <a:lstStyle/>
                    <a:p>
                      <a:pPr marL="0" marR="0" lvl="0" indent="0" rtl="0" hangingPunct="0">
                        <a:buNone/>
                        <a:tabLst/>
                      </a:pPr>
                      <a:r>
                        <a:rPr lang="es-CL" sz="1200">
                          <a:latin typeface="Times New Roman" pitchFamily="18"/>
                          <a:ea typeface="DejaVu Sans" pitchFamily="2"/>
                          <a:cs typeface="DejaVu Sans" pitchFamily="2"/>
                        </a:rPr>
                        <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Permanencia de lo real en el tiempo</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Sucesión de la diversidad</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Simultaneidad de las determinaciones</a:t>
                      </a:r>
                    </a:p>
                  </a:txBody>
                  <a:tcPr/>
                </a:tc>
                <a:tc>
                  <a:txBody>
                    <a:bodyPr/>
                    <a:lstStyle/>
                    <a:p>
                      <a:pPr marL="0" marR="0" lvl="0" indent="0" rtl="0" hangingPunct="0">
                        <a:buNone/>
                        <a:tabLst/>
                      </a:pPr>
                      <a:r>
                        <a:rPr lang="es-CL" sz="1050" b="1">
                          <a:latin typeface="Times New Roman" pitchFamily="18"/>
                          <a:ea typeface="DejaVu Sans" pitchFamily="2"/>
                          <a:cs typeface="DejaVu Sans" pitchFamily="2"/>
                        </a:rPr>
                        <a:t>Analogías de la experiencia:</a:t>
                      </a:r>
                      <a:br>
                        <a:rPr lang="es-CL" sz="1050" b="1">
                          <a:latin typeface="Times New Roman" pitchFamily="18"/>
                          <a:ea typeface="DejaVu Sans" pitchFamily="2"/>
                          <a:cs typeface="DejaVu Sans" pitchFamily="2"/>
                        </a:rPr>
                      </a:br>
                      <a:r>
                        <a:rPr lang="es-CL" sz="1050">
                          <a:latin typeface="Times New Roman" pitchFamily="18"/>
                          <a:ea typeface="DejaVu Sans" pitchFamily="2"/>
                          <a:cs typeface="DejaVu Sans" pitchFamily="2"/>
                        </a:rPr>
                        <a:t>Permanencia de la sustancia</a:t>
                      </a:r>
                      <a:br>
                        <a:rPr lang="es-CL" sz="1050">
                          <a:latin typeface="Times New Roman" pitchFamily="18"/>
                          <a:ea typeface="DejaVu Sans" pitchFamily="2"/>
                          <a:cs typeface="DejaVu Sans" pitchFamily="2"/>
                        </a:rPr>
                      </a:br>
                      <a:r>
                        <a:rPr lang="es-CL" sz="1050">
                          <a:latin typeface="Times New Roman" pitchFamily="18"/>
                          <a:ea typeface="DejaVu Sans" pitchFamily="2"/>
                          <a:cs typeface="DejaVu Sans" pitchFamily="2"/>
                        </a:rPr>
                        <a:t/>
                      </a:r>
                      <a:br>
                        <a:rPr lang="es-CL" sz="1050">
                          <a:latin typeface="Times New Roman" pitchFamily="18"/>
                          <a:ea typeface="DejaVu Sans" pitchFamily="2"/>
                          <a:cs typeface="DejaVu Sans" pitchFamily="2"/>
                        </a:rPr>
                      </a:br>
                      <a:r>
                        <a:rPr lang="es-CL" sz="1050">
                          <a:latin typeface="Times New Roman" pitchFamily="18"/>
                          <a:ea typeface="DejaVu Sans" pitchFamily="2"/>
                          <a:cs typeface="DejaVu Sans" pitchFamily="2"/>
                        </a:rPr>
                        <a:t>Sucesión temporal según la causalidad</a:t>
                      </a:r>
                      <a:br>
                        <a:rPr lang="es-CL" sz="1050">
                          <a:latin typeface="Times New Roman" pitchFamily="18"/>
                          <a:ea typeface="DejaVu Sans" pitchFamily="2"/>
                          <a:cs typeface="DejaVu Sans" pitchFamily="2"/>
                        </a:rPr>
                      </a:br>
                      <a:r>
                        <a:rPr lang="es-CL" sz="1050">
                          <a:latin typeface="Times New Roman" pitchFamily="18"/>
                          <a:ea typeface="DejaVu Sans" pitchFamily="2"/>
                          <a:cs typeface="DejaVu Sans" pitchFamily="2"/>
                        </a:rPr>
                        <a:t>Simultaneidad según la ley de acción recíproca</a:t>
                      </a:r>
                    </a:p>
                  </a:txBody>
                  <a:tcPr/>
                </a:tc>
                <a:extLst>
                  <a:ext uri="{0D108BD9-81ED-4DB2-BD59-A6C34878D82A}">
                    <a16:rowId xmlns:a16="http://schemas.microsoft.com/office/drawing/2014/main" val="2570050601"/>
                  </a:ext>
                </a:extLst>
              </a:tr>
              <a:tr h="1815559">
                <a:tc>
                  <a:txBody>
                    <a:bodyPr/>
                    <a:lstStyle/>
                    <a:p>
                      <a:pPr marL="0" marR="0" lvl="0" indent="0" rtl="0" hangingPunct="0">
                        <a:buNone/>
                        <a:tabLst/>
                      </a:pPr>
                      <a:r>
                        <a:rPr lang="es-CL" sz="1200">
                          <a:latin typeface="Times New Roman" pitchFamily="18"/>
                          <a:ea typeface="DejaVu Sans" pitchFamily="2"/>
                          <a:cs typeface="DejaVu Sans" pitchFamily="2"/>
                        </a:rPr>
                        <a:t>Modo</a:t>
                      </a:r>
                    </a:p>
                  </a:txBody>
                  <a:tcPr/>
                </a:tc>
                <a:tc>
                  <a:txBody>
                    <a:bodyPr/>
                    <a:lstStyle/>
                    <a:p>
                      <a:pPr marL="0" marR="0" lvl="0" indent="0" rtl="0" hangingPunct="0">
                        <a:buNone/>
                        <a:tabLst/>
                      </a:pPr>
                      <a:r>
                        <a:rPr lang="es-CL" sz="1200">
                          <a:latin typeface="Times New Roman" pitchFamily="18"/>
                          <a:ea typeface="DejaVu Sans" pitchFamily="2"/>
                          <a:cs typeface="DejaVu Sans" pitchFamily="2"/>
                        </a:rPr>
                        <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Problemáticos</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Asertóricos</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Apodícticos</a:t>
                      </a:r>
                    </a:p>
                  </a:txBody>
                  <a:tcPr/>
                </a:tc>
                <a:tc>
                  <a:txBody>
                    <a:bodyPr/>
                    <a:lstStyle/>
                    <a:p>
                      <a:pPr marL="0" marR="0" lvl="0" indent="0" rtl="0" hangingPunct="0">
                        <a:buNone/>
                        <a:tabLst/>
                      </a:pPr>
                      <a:r>
                        <a:rPr lang="es-CL" sz="1200">
                          <a:latin typeface="Times New Roman" pitchFamily="18"/>
                          <a:ea typeface="DejaVu Sans" pitchFamily="2"/>
                          <a:cs typeface="DejaVu Sans" pitchFamily="2"/>
                        </a:rPr>
                        <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Posibilidad-imposibillidad</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Existencia-no existencia</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Necesidad-contingencia</a:t>
                      </a:r>
                    </a:p>
                  </a:txBody>
                  <a:tcPr/>
                </a:tc>
                <a:tc>
                  <a:txBody>
                    <a:bodyPr/>
                    <a:lstStyle/>
                    <a:p>
                      <a:pPr marL="0" marR="0" lvl="0" indent="0" rtl="0" hangingPunct="0">
                        <a:buNone/>
                        <a:tabLst/>
                      </a:pPr>
                      <a:r>
                        <a:rPr lang="es-CL" sz="1200">
                          <a:latin typeface="Times New Roman" pitchFamily="18"/>
                          <a:ea typeface="DejaVu Sans" pitchFamily="2"/>
                          <a:cs typeface="DejaVu Sans" pitchFamily="2"/>
                        </a:rPr>
                        <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Conformidad con la síntesis de diferentes representaciones</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Existencia en un tiempo determinado</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
                      </a:r>
                      <a:br>
                        <a:rPr lang="es-CL" sz="1200">
                          <a:latin typeface="Times New Roman" pitchFamily="18"/>
                          <a:ea typeface="DejaVu Sans" pitchFamily="2"/>
                          <a:cs typeface="DejaVu Sans" pitchFamily="2"/>
                        </a:rPr>
                      </a:br>
                      <a:r>
                        <a:rPr lang="es-CL" sz="1200">
                          <a:latin typeface="Times New Roman" pitchFamily="18"/>
                          <a:ea typeface="DejaVu Sans" pitchFamily="2"/>
                          <a:cs typeface="DejaVu Sans" pitchFamily="2"/>
                        </a:rPr>
                        <a:t>Existencia en todo tiempo</a:t>
                      </a:r>
                    </a:p>
                  </a:txBody>
                  <a:tcPr/>
                </a:tc>
                <a:tc>
                  <a:txBody>
                    <a:bodyPr/>
                    <a:lstStyle/>
                    <a:p>
                      <a:pPr marL="0" marR="0" lvl="0" indent="0" rtl="0" hangingPunct="0">
                        <a:buNone/>
                        <a:tabLst/>
                        <a:defRPr sz="800"/>
                      </a:pPr>
                      <a:r>
                        <a:rPr lang="es-CL" sz="1050" b="1">
                          <a:latin typeface="Times New Roman" pitchFamily="18"/>
                          <a:ea typeface="DejaVu Sans" pitchFamily="2"/>
                          <a:cs typeface="DejaVu Sans" pitchFamily="2"/>
                        </a:rPr>
                        <a:t>P</a:t>
                      </a:r>
                      <a:r>
                        <a:rPr lang="es-CL" sz="800" b="1">
                          <a:latin typeface="Times New Roman" pitchFamily="18"/>
                          <a:ea typeface="DejaVu Sans" pitchFamily="2"/>
                          <a:cs typeface="DejaVu Sans" pitchFamily="2"/>
                        </a:rPr>
                        <a:t>ostulados del pensamiento empírico en general:</a:t>
                      </a:r>
                      <a:br>
                        <a:rPr lang="es-CL" sz="800" b="1">
                          <a:latin typeface="Times New Roman" pitchFamily="18"/>
                          <a:ea typeface="DejaVu Sans" pitchFamily="2"/>
                          <a:cs typeface="DejaVu Sans" pitchFamily="2"/>
                        </a:rPr>
                      </a:br>
                      <a:r>
                        <a:rPr lang="es-CL" sz="800" b="1">
                          <a:latin typeface="Times New Roman" pitchFamily="18"/>
                          <a:ea typeface="DejaVu Sans" pitchFamily="2"/>
                          <a:cs typeface="DejaVu Sans" pitchFamily="2"/>
                        </a:rPr>
                        <a:t/>
                      </a:r>
                      <a:br>
                        <a:rPr lang="es-CL" sz="800" b="1">
                          <a:latin typeface="Times New Roman" pitchFamily="18"/>
                          <a:ea typeface="DejaVu Sans" pitchFamily="2"/>
                          <a:cs typeface="DejaVu Sans" pitchFamily="2"/>
                        </a:rPr>
                      </a:br>
                      <a:r>
                        <a:rPr lang="es-CL" sz="800">
                          <a:latin typeface="Times New Roman" pitchFamily="18"/>
                          <a:ea typeface="DejaVu Sans" pitchFamily="2"/>
                          <a:cs typeface="DejaVu Sans" pitchFamily="2"/>
                        </a:rPr>
                        <a:t>Lo que es conforme con las condiciones formales de la experiencia es posible</a:t>
                      </a:r>
                      <a:br>
                        <a:rPr lang="es-CL" sz="800">
                          <a:latin typeface="Times New Roman" pitchFamily="18"/>
                          <a:ea typeface="DejaVu Sans" pitchFamily="2"/>
                          <a:cs typeface="DejaVu Sans" pitchFamily="2"/>
                        </a:rPr>
                      </a:br>
                      <a:r>
                        <a:rPr lang="es-CL" sz="800">
                          <a:latin typeface="Times New Roman" pitchFamily="18"/>
                          <a:ea typeface="DejaVu Sans" pitchFamily="2"/>
                          <a:cs typeface="DejaVu Sans" pitchFamily="2"/>
                        </a:rPr>
                        <a:t>Lo que está en conexión con las condiciones materiales de la experiencia es real</a:t>
                      </a:r>
                      <a:br>
                        <a:rPr lang="es-CL" sz="800">
                          <a:latin typeface="Times New Roman" pitchFamily="18"/>
                          <a:ea typeface="DejaVu Sans" pitchFamily="2"/>
                          <a:cs typeface="DejaVu Sans" pitchFamily="2"/>
                        </a:rPr>
                      </a:br>
                      <a:r>
                        <a:rPr lang="es-CL" sz="800">
                          <a:latin typeface="Times New Roman" pitchFamily="18"/>
                          <a:ea typeface="DejaVu Sans" pitchFamily="2"/>
                          <a:cs typeface="DejaVu Sans" pitchFamily="2"/>
                        </a:rPr>
                        <a:t>Aquello en que la conexión con lo real está determinado por las condiciones universales de la experiencia es necesario.</a:t>
                      </a:r>
                    </a:p>
                  </a:txBody>
                  <a:tcPr/>
                </a:tc>
                <a:extLst>
                  <a:ext uri="{0D108BD9-81ED-4DB2-BD59-A6C34878D82A}">
                    <a16:rowId xmlns:a16="http://schemas.microsoft.com/office/drawing/2014/main" val="1147057847"/>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1 Rectángulo"/>
          <p:cNvSpPr/>
          <p:nvPr/>
        </p:nvSpPr>
        <p:spPr>
          <a:xfrm>
            <a:off x="179277" y="1628637"/>
            <a:ext cx="8785436" cy="4667755"/>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1">
            <a:spAutoFit/>
          </a:bodyPr>
          <a:lstStyle/>
          <a:p>
            <a:pPr marL="0" marR="0" lvl="0" indent="0" algn="just"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es-CL" sz="2000" b="0" i="0" u="none" strike="noStrike" kern="1200" cap="none" spc="0" baseline="0">
                <a:solidFill>
                  <a:srgbClr val="000000"/>
                </a:solidFill>
                <a:uFillTx/>
                <a:latin typeface="Calibri" pitchFamily="34"/>
                <a:ea typeface="Droid Sans" pitchFamily="2"/>
                <a:cs typeface="Lohit Hindi" pitchFamily="2"/>
              </a:rPr>
              <a:t>1.- El origen de todos nuestros conocimientos está en los sentidos. El espacio es la forma que aportamos para las representaciones externas. El tiempo es la forma pura que previamente aportamos tanto para lo externo como para lo interno.</a:t>
            </a:r>
          </a:p>
          <a:p>
            <a:pPr marL="0" marR="0" lvl="0" indent="0" algn="just"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es-CL" sz="2000" b="0" i="0" u="none" strike="noStrike" kern="1200" cap="none" spc="0" baseline="0">
              <a:solidFill>
                <a:srgbClr val="000000"/>
              </a:solidFill>
              <a:uFillTx/>
              <a:latin typeface="Calibri" pitchFamily="34"/>
              <a:ea typeface="Droid Sans" pitchFamily="2"/>
              <a:cs typeface="Lohit Hindi" pitchFamily="2"/>
            </a:endParaRPr>
          </a:p>
          <a:p>
            <a:pPr marL="0" marR="0" lvl="0" indent="0" algn="just"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es-CL" sz="2000" b="0" i="0" u="none" strike="noStrike" kern="1200" cap="none" spc="0" baseline="0">
                <a:solidFill>
                  <a:srgbClr val="000000"/>
                </a:solidFill>
                <a:uFillTx/>
                <a:latin typeface="Calibri" pitchFamily="34"/>
                <a:ea typeface="Droid Sans" pitchFamily="2"/>
                <a:cs typeface="Lohit Hindi" pitchFamily="2"/>
              </a:rPr>
              <a:t>2.- Aparte de estas formas puras, la razón humana dispone de la facultad del entendimiento, conformadora espontánea con su bagaje de categorías.</a:t>
            </a:r>
          </a:p>
          <a:p>
            <a:pPr marL="0" marR="0" lvl="0" indent="0" algn="just"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es-CL" sz="2000" b="0" i="0" u="none" strike="noStrike" kern="1200" cap="none" spc="0" baseline="0">
              <a:solidFill>
                <a:srgbClr val="000000"/>
              </a:solidFill>
              <a:uFillTx/>
              <a:latin typeface="Calibri" pitchFamily="34"/>
              <a:ea typeface="Droid Sans" pitchFamily="2"/>
              <a:cs typeface="Lohit Hindi" pitchFamily="2"/>
            </a:endParaRPr>
          </a:p>
          <a:p>
            <a:pPr marL="0" marR="0" lvl="0" indent="0" algn="just"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es-CL" sz="2000" b="0" i="0" u="none" strike="noStrike" kern="1200" cap="none" spc="0" baseline="0">
                <a:solidFill>
                  <a:srgbClr val="000000"/>
                </a:solidFill>
                <a:uFillTx/>
                <a:latin typeface="Calibri" pitchFamily="34"/>
                <a:ea typeface="Droid Sans" pitchFamily="2"/>
                <a:cs typeface="Lohit Hindi" pitchFamily="2"/>
              </a:rPr>
              <a:t>3.- Las intuiciones sensibles por sí mismas y solas no engendran conocimiento: son ciegas.</a:t>
            </a:r>
          </a:p>
          <a:p>
            <a:pPr marL="0" marR="0" lvl="0" indent="0" algn="just"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es-CL" sz="2000" b="0" i="0" u="none" strike="noStrike" kern="1200" cap="none" spc="0" baseline="0">
              <a:solidFill>
                <a:srgbClr val="000000"/>
              </a:solidFill>
              <a:uFillTx/>
              <a:latin typeface="Calibri" pitchFamily="34"/>
              <a:ea typeface="Droid Sans" pitchFamily="2"/>
              <a:cs typeface="Lohit Hindi" pitchFamily="2"/>
            </a:endParaRPr>
          </a:p>
          <a:p>
            <a:pPr marL="0" marR="0" lvl="0" indent="0" algn="just"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es-CL" sz="2000" b="0" i="0" u="none" strike="noStrike" kern="1200" cap="none" spc="0" baseline="0">
                <a:solidFill>
                  <a:srgbClr val="000000"/>
                </a:solidFill>
                <a:uFillTx/>
                <a:latin typeface="Calibri" pitchFamily="34"/>
                <a:ea typeface="Droid Sans" pitchFamily="2"/>
                <a:cs typeface="Lohit Hindi" pitchFamily="2"/>
              </a:rPr>
              <a:t>4.- Las intuiciones sensibles constituyen materia de conocimiento en tanto se someten a la conceptualización del entendimiento. Y a partir de allí opera nuestro aparato discursivo.</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Predeterminad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326</Words>
  <Application>Microsoft Office PowerPoint</Application>
  <PresentationFormat>Panorámica</PresentationFormat>
  <Paragraphs>48</Paragraphs>
  <Slides>3</Slides>
  <Notes>3</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vt:i4>
      </vt:variant>
    </vt:vector>
  </HeadingPairs>
  <TitlesOfParts>
    <vt:vector size="10" baseType="lpstr">
      <vt:lpstr>Arial</vt:lpstr>
      <vt:lpstr>Calibri</vt:lpstr>
      <vt:lpstr>DejaVu Sans</vt:lpstr>
      <vt:lpstr>Droid Sans</vt:lpstr>
      <vt:lpstr>Lohit Hindi</vt:lpstr>
      <vt:lpstr>Times New Roman</vt:lpstr>
      <vt:lpstr>Predeterminado</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Camilo Rossel</dc:creator>
  <cp:lastModifiedBy>SALA C4</cp:lastModifiedBy>
  <cp:revision>2</cp:revision>
  <dcterms:created xsi:type="dcterms:W3CDTF">2012-09-05T23:18:24Z</dcterms:created>
  <dcterms:modified xsi:type="dcterms:W3CDTF">2024-05-14T18:51:24Z</dcterms:modified>
</cp:coreProperties>
</file>