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70" autoAdjust="0"/>
    <p:restoredTop sz="94660"/>
  </p:normalViewPr>
  <p:slideViewPr>
    <p:cSldViewPr snapToGrid="0">
      <p:cViewPr varScale="1">
        <p:scale>
          <a:sx n="91" d="100"/>
          <a:sy n="91" d="100"/>
        </p:scale>
        <p:origin x="200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3FC5167-A883-4FC1-9DA6-252D271834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B4F612-A9E3-44BB-950E-E70B88D399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9D79A39-9CA8-4F20-AF07-DA9382F0F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266DA7-A221-4FC8-9677-C11CF1050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6A6E67-229C-4FD0-B403-FBDB716D7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07136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41C9ACC-CA84-4036-A19A-198A87B5F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2C35EFC-F258-42B3-B483-04761D508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6148A2-FEE9-466B-A969-E1465AF8B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2237F6D-5FA6-4A8D-A945-B34BE08C3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ED3DC0-206D-47D8-8585-FC7ACD3391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11950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6BD9508-54D6-4661-8563-E66EE88B72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194ED48-71F6-4BA3-8586-D289B8D64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6DF9C2E-ADB1-4CEB-BE76-A9EAE479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6A034E-6E79-4E17-8BC5-D59DB64599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1BF5BE-FBE4-4FB8-AF55-EBC977A06B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92772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7CEFAD-F03D-4FB0-B0C6-E155EEE65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F9EB16-3DE1-4F26-905A-94A73B4B23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18C59B-0C41-43A0-8803-5A5D9BB9C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698F39C-7BD3-4C88-BCE9-6635EDE7A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E23240-79D9-48A4-86F8-1DC2C67FE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8548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45AE1C-A246-4342-B11C-995E4A176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8F3E8A-0928-4F96-B064-F0A728A570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D134E2-18DF-4A0B-A4E9-FE93A2B7E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0AD4B1-3C49-4590-8324-F4336457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E7549D-2FE1-47D6-8D68-749A2A331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831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ABC27B-4CF0-48A6-8CF3-EAA92BFF1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4DF227-4573-41DA-8895-F1D59E64B4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E8CB167-B843-469E-A639-52436CE2E9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D42C88-CE21-459D-BB9E-79130E525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F5A2F87-71C2-406E-9411-CD34AB820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25FC09-0B20-4D60-A039-D49BA84B4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2368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2455D0-9555-4A74-812A-C87E4AC26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DB65391-01CA-42D4-B4FC-AB335C4AB6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4FA261-AAE4-4F9C-9F80-65199BFD94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C7F60312-8FC7-4107-A246-DB835A7CE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DC97D49-31DC-4FF2-8674-77EAF7C40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9651A8CC-0D18-4561-8BB1-48A29644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724EF2D-9BC3-4E4B-AA28-031DB2723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CCFE873-D66F-432E-8626-0CA529CAE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617490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86EC7A-F886-4CE8-A41E-8F1AA17D1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21BFDC-9856-4E38-A0B3-C67F28B80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382F667-A50A-4BFA-B2D1-6F873AEF8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DFCBC2F-D554-40B9-9871-F2F3F835A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5566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908F95B3-00A3-42B0-9C9E-FDF1520E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C58C14D-97EC-46F0-8873-FB77056E7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206CB11-2078-4AAA-9FFC-7FBB6C49C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8405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9757A9-A3A5-4E53-A6BE-225C47E32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477B47-0C33-4F0C-B56C-A95BC2879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EEA40C5-80B4-41F0-86DA-68DDC0C9A3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D4906F-9082-4346-B287-30E9F4EFF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815CAFF-0316-4C8D-93D0-F95E2CB53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656D16-CB86-4BFB-9EB3-BE684405C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198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F38196-CD95-4414-9420-9F520BCFD5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C1A4AF9-DDE5-46F2-B4AC-8A32AEC8B3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0BDEDB6-AC4D-4962-8215-220AD26EB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96EAB9C-6497-457A-9D26-02008A396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642AF2-C03B-4D1C-8B4E-66E857809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EAA3F46-7007-491C-80E1-4006FC0C1B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0051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0FA55B6-C07D-4055-AC6A-02CCC74BD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3BC23D3-B435-4108-A322-4E03E1B17A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C3DEA90-3C97-4DE3-80EC-A5C160BED6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7A8F60-AA78-4559-AB18-FE739737BE78}" type="datetimeFigureOut">
              <a:rPr lang="es-CL" smtClean="0"/>
              <a:t>29-03-21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B74C30-BF49-4F7C-BDE5-20BD13B626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E75238C-608E-45FD-B844-E1128D6092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22578-B9D0-4585-A4CB-C291C6847D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7830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sultado de imagen para laminas rorschach">
            <a:extLst>
              <a:ext uri="{FF2B5EF4-FFF2-40B4-BE49-F238E27FC236}">
                <a16:creationId xmlns:a16="http://schemas.microsoft.com/office/drawing/2014/main" id="{D0344BD3-227D-49A0-9700-4DD97E75D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568" y="789979"/>
            <a:ext cx="8444864" cy="5278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9503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Resultado de imagen para laminas rorschach">
            <a:extLst>
              <a:ext uri="{FF2B5EF4-FFF2-40B4-BE49-F238E27FC236}">
                <a16:creationId xmlns:a16="http://schemas.microsoft.com/office/drawing/2014/main" id="{25DAAA7F-C4AA-45C7-8112-940B59E52F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3908" y="542925"/>
            <a:ext cx="6901320" cy="56073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156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laminas rorschach">
            <a:extLst>
              <a:ext uri="{FF2B5EF4-FFF2-40B4-BE49-F238E27FC236}">
                <a16:creationId xmlns:a16="http://schemas.microsoft.com/office/drawing/2014/main" id="{7FF56A57-5D08-4C37-B349-5B1D9EAE23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360" y="809118"/>
            <a:ext cx="7786686" cy="556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22184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esultado de imagen para laminas rorschach">
            <a:extLst>
              <a:ext uri="{FF2B5EF4-FFF2-40B4-BE49-F238E27FC236}">
                <a16:creationId xmlns:a16="http://schemas.microsoft.com/office/drawing/2014/main" id="{9D227628-C489-4188-BF6D-691723419C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975" y="672108"/>
            <a:ext cx="7820025" cy="53762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310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Resultado de imagen para laminas rorschach">
            <a:extLst>
              <a:ext uri="{FF2B5EF4-FFF2-40B4-BE49-F238E27FC236}">
                <a16:creationId xmlns:a16="http://schemas.microsoft.com/office/drawing/2014/main" id="{D1D58A88-CFD7-44C0-807E-0AB5AF62B5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8856" y="852188"/>
            <a:ext cx="7634287" cy="5153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225535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esultado de imagen para laminas rorschach">
            <a:extLst>
              <a:ext uri="{FF2B5EF4-FFF2-40B4-BE49-F238E27FC236}">
                <a16:creationId xmlns:a16="http://schemas.microsoft.com/office/drawing/2014/main" id="{CFFB205F-542C-4BFD-A72C-F0FF3B0A6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1700" y="563229"/>
            <a:ext cx="7543800" cy="5508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0514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Resultado de imagen para laminas rorschach">
            <a:extLst>
              <a:ext uri="{FF2B5EF4-FFF2-40B4-BE49-F238E27FC236}">
                <a16:creationId xmlns:a16="http://schemas.microsoft.com/office/drawing/2014/main" id="{A0E21451-03FF-484B-AA99-F9898E6B83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8850" y="573721"/>
            <a:ext cx="7543800" cy="5569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957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 descr="Imagen relacionada">
            <a:extLst>
              <a:ext uri="{FF2B5EF4-FFF2-40B4-BE49-F238E27FC236}">
                <a16:creationId xmlns:a16="http://schemas.microsoft.com/office/drawing/2014/main" id="{C041D970-A1FE-4FA0-B3CE-FBDA0F02AF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6929" y="1051191"/>
            <a:ext cx="7358141" cy="4755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2861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0" name="Picture 8" descr="Resultado de imagen para laminas IX rorschach">
            <a:extLst>
              <a:ext uri="{FF2B5EF4-FFF2-40B4-BE49-F238E27FC236}">
                <a16:creationId xmlns:a16="http://schemas.microsoft.com/office/drawing/2014/main" id="{726918A2-4B1C-408C-8A3A-A8935F5A4C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2931" y="431645"/>
            <a:ext cx="8490582" cy="6012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054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Imagen relacionada">
            <a:extLst>
              <a:ext uri="{FF2B5EF4-FFF2-40B4-BE49-F238E27FC236}">
                <a16:creationId xmlns:a16="http://schemas.microsoft.com/office/drawing/2014/main" id="{6C4C50CB-9EFA-4C3C-88E5-4997978A30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981" y="737756"/>
            <a:ext cx="7158038" cy="53824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50239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0</Words>
  <Application>Microsoft Macintosh PowerPoint</Application>
  <PresentationFormat>Panorámica</PresentationFormat>
  <Paragraphs>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Ivegon</dc:creator>
  <cp:lastModifiedBy>IVETTE GONZALEZ SARKIS</cp:lastModifiedBy>
  <cp:revision>5</cp:revision>
  <dcterms:created xsi:type="dcterms:W3CDTF">2018-03-05T12:25:55Z</dcterms:created>
  <dcterms:modified xsi:type="dcterms:W3CDTF">2021-03-29T19:05:00Z</dcterms:modified>
</cp:coreProperties>
</file>