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1309350" cx="20104100"/>
  <p:notesSz cx="20104100" cy="1130935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Black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g003sL4gOuHGXxCv982WzvbdEX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Black-bold.fntdata"/><Relationship Id="rId25" Type="http://schemas.openxmlformats.org/officeDocument/2006/relationships/font" Target="fonts/Montserrat-boldItalic.fntdata"/><Relationship Id="rId28" Type="http://customschemas.google.com/relationships/presentationmetadata" Target="metadata"/><Relationship Id="rId27" Type="http://schemas.openxmlformats.org/officeDocument/2006/relationships/font" Target="fonts/Montserrat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5"/>
          <p:cNvSpPr txBox="1"/>
          <p:nvPr>
            <p:ph type="ctrTitle"/>
          </p:nvPr>
        </p:nvSpPr>
        <p:spPr>
          <a:xfrm>
            <a:off x="8172907" y="3953498"/>
            <a:ext cx="3800475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1809234" y="3267776"/>
            <a:ext cx="17380585" cy="7873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8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1180980" y="4041611"/>
            <a:ext cx="6638925" cy="611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2" type="body"/>
          </p:nvPr>
        </p:nvSpPr>
        <p:spPr>
          <a:xfrm>
            <a:off x="12866489" y="3915418"/>
            <a:ext cx="6674484" cy="569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 u="none" cap="none" strike="noStrike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1809234" y="3267776"/>
            <a:ext cx="17380585" cy="7873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.png"/><Relationship Id="rId22" Type="http://schemas.openxmlformats.org/officeDocument/2006/relationships/image" Target="../media/image18.png"/><Relationship Id="rId21" Type="http://schemas.openxmlformats.org/officeDocument/2006/relationships/image" Target="../media/image30.png"/><Relationship Id="rId24" Type="http://schemas.openxmlformats.org/officeDocument/2006/relationships/image" Target="../media/image20.png"/><Relationship Id="rId23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4.png"/><Relationship Id="rId9" Type="http://schemas.openxmlformats.org/officeDocument/2006/relationships/image" Target="../media/image7.png"/><Relationship Id="rId26" Type="http://schemas.openxmlformats.org/officeDocument/2006/relationships/image" Target="../media/image42.png"/><Relationship Id="rId25" Type="http://schemas.openxmlformats.org/officeDocument/2006/relationships/image" Target="../media/image19.png"/><Relationship Id="rId28" Type="http://schemas.openxmlformats.org/officeDocument/2006/relationships/image" Target="../media/image22.png"/><Relationship Id="rId27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8.jpg"/><Relationship Id="rId29" Type="http://schemas.openxmlformats.org/officeDocument/2006/relationships/image" Target="../media/image17.png"/><Relationship Id="rId7" Type="http://schemas.openxmlformats.org/officeDocument/2006/relationships/image" Target="../media/image3.png"/><Relationship Id="rId8" Type="http://schemas.openxmlformats.org/officeDocument/2006/relationships/image" Target="../media/image11.png"/><Relationship Id="rId31" Type="http://schemas.openxmlformats.org/officeDocument/2006/relationships/image" Target="../media/image34.png"/><Relationship Id="rId30" Type="http://schemas.openxmlformats.org/officeDocument/2006/relationships/image" Target="../media/image35.png"/><Relationship Id="rId11" Type="http://schemas.openxmlformats.org/officeDocument/2006/relationships/image" Target="../media/image5.png"/><Relationship Id="rId33" Type="http://schemas.openxmlformats.org/officeDocument/2006/relationships/image" Target="../media/image32.png"/><Relationship Id="rId10" Type="http://schemas.openxmlformats.org/officeDocument/2006/relationships/image" Target="../media/image12.png"/><Relationship Id="rId32" Type="http://schemas.openxmlformats.org/officeDocument/2006/relationships/image" Target="../media/image57.png"/><Relationship Id="rId13" Type="http://schemas.openxmlformats.org/officeDocument/2006/relationships/image" Target="../media/image13.png"/><Relationship Id="rId12" Type="http://schemas.openxmlformats.org/officeDocument/2006/relationships/image" Target="../media/image14.png"/><Relationship Id="rId34" Type="http://schemas.openxmlformats.org/officeDocument/2006/relationships/image" Target="../media/image31.png"/><Relationship Id="rId15" Type="http://schemas.openxmlformats.org/officeDocument/2006/relationships/image" Target="../media/image21.png"/><Relationship Id="rId14" Type="http://schemas.openxmlformats.org/officeDocument/2006/relationships/image" Target="../media/image25.png"/><Relationship Id="rId17" Type="http://schemas.openxmlformats.org/officeDocument/2006/relationships/image" Target="../media/image9.png"/><Relationship Id="rId16" Type="http://schemas.openxmlformats.org/officeDocument/2006/relationships/image" Target="../media/image38.png"/><Relationship Id="rId19" Type="http://schemas.openxmlformats.org/officeDocument/2006/relationships/image" Target="../media/image6.png"/><Relationship Id="rId1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45.png"/><Relationship Id="rId5" Type="http://schemas.openxmlformats.org/officeDocument/2006/relationships/image" Target="../media/image61.png"/><Relationship Id="rId6" Type="http://schemas.openxmlformats.org/officeDocument/2006/relationships/image" Target="../media/image58.png"/><Relationship Id="rId7" Type="http://schemas.openxmlformats.org/officeDocument/2006/relationships/image" Target="../media/image51.png"/><Relationship Id="rId8" Type="http://schemas.openxmlformats.org/officeDocument/2006/relationships/image" Target="../media/image6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5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1.jpg"/><Relationship Id="rId5" Type="http://schemas.openxmlformats.org/officeDocument/2006/relationships/image" Target="../media/image52.png"/><Relationship Id="rId6" Type="http://schemas.openxmlformats.org/officeDocument/2006/relationships/image" Target="../media/image4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5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46.jpg"/><Relationship Id="rId5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Relationship Id="rId4" Type="http://schemas.openxmlformats.org/officeDocument/2006/relationships/image" Target="../media/image39.png"/><Relationship Id="rId5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1"/>
          <p:cNvGrpSpPr/>
          <p:nvPr/>
        </p:nvGrpSpPr>
        <p:grpSpPr>
          <a:xfrm>
            <a:off x="0" y="0"/>
            <a:ext cx="20104724" cy="11308556"/>
            <a:chOff x="0" y="0"/>
            <a:chExt cx="20104724" cy="11308556"/>
          </a:xfrm>
        </p:grpSpPr>
        <p:sp>
          <p:nvSpPr>
            <p:cNvPr id="48" name="Google Shape;48;p1"/>
            <p:cNvSpPr/>
            <p:nvPr/>
          </p:nvSpPr>
          <p:spPr>
            <a:xfrm>
              <a:off x="140959" y="0"/>
              <a:ext cx="19963765" cy="11306810"/>
            </a:xfrm>
            <a:custGeom>
              <a:rect b="b" l="l" r="r" t="t"/>
              <a:pathLst>
                <a:path extrusionOk="0" h="11306810" w="19963765">
                  <a:moveTo>
                    <a:pt x="19963140" y="0"/>
                  </a:moveTo>
                  <a:lnTo>
                    <a:pt x="0" y="0"/>
                  </a:lnTo>
                  <a:lnTo>
                    <a:pt x="0" y="11306315"/>
                  </a:lnTo>
                  <a:lnTo>
                    <a:pt x="19963140" y="11306315"/>
                  </a:lnTo>
                  <a:lnTo>
                    <a:pt x="19963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20104100" cy="11308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74528" y="3099120"/>
              <a:ext cx="13865745" cy="6681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09983" y="5192449"/>
              <a:ext cx="17025670" cy="2020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772079" y="7928009"/>
              <a:ext cx="2701488" cy="24501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53;p1"/>
            <p:cNvSpPr/>
            <p:nvPr/>
          </p:nvSpPr>
          <p:spPr>
            <a:xfrm>
              <a:off x="10002721" y="7941674"/>
              <a:ext cx="1618615" cy="2476500"/>
            </a:xfrm>
            <a:custGeom>
              <a:rect b="b" l="l" r="r" t="t"/>
              <a:pathLst>
                <a:path extrusionOk="0" h="2476500" w="1618615">
                  <a:moveTo>
                    <a:pt x="1618118" y="0"/>
                  </a:moveTo>
                  <a:lnTo>
                    <a:pt x="0" y="0"/>
                  </a:lnTo>
                  <a:lnTo>
                    <a:pt x="0" y="2476291"/>
                  </a:lnTo>
                  <a:lnTo>
                    <a:pt x="1618118" y="2476291"/>
                  </a:lnTo>
                  <a:lnTo>
                    <a:pt x="1618118" y="0"/>
                  </a:lnTo>
                  <a:close/>
                </a:path>
              </a:pathLst>
            </a:custGeom>
            <a:solidFill>
              <a:srgbClr val="EA3D4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886598" y="7941674"/>
              <a:ext cx="1116330" cy="2476500"/>
            </a:xfrm>
            <a:custGeom>
              <a:rect b="b" l="l" r="r" t="t"/>
              <a:pathLst>
                <a:path extrusionOk="0" h="2476500" w="1116329">
                  <a:moveTo>
                    <a:pt x="1116123" y="0"/>
                  </a:moveTo>
                  <a:lnTo>
                    <a:pt x="0" y="0"/>
                  </a:lnTo>
                  <a:lnTo>
                    <a:pt x="0" y="2476291"/>
                  </a:lnTo>
                  <a:lnTo>
                    <a:pt x="1116123" y="2476291"/>
                  </a:lnTo>
                  <a:lnTo>
                    <a:pt x="1116123" y="0"/>
                  </a:lnTo>
                  <a:close/>
                </a:path>
              </a:pathLst>
            </a:custGeom>
            <a:solidFill>
              <a:srgbClr val="0F68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9546855" y="8424308"/>
              <a:ext cx="4445" cy="38735"/>
            </a:xfrm>
            <a:custGeom>
              <a:rect b="b" l="l" r="r" t="t"/>
              <a:pathLst>
                <a:path extrusionOk="0" h="38734" w="4445">
                  <a:moveTo>
                    <a:pt x="0" y="0"/>
                  </a:moveTo>
                  <a:lnTo>
                    <a:pt x="0" y="38553"/>
                  </a:lnTo>
                  <a:lnTo>
                    <a:pt x="3449" y="26813"/>
                  </a:lnTo>
                  <a:lnTo>
                    <a:pt x="4009" y="16339"/>
                  </a:lnTo>
                  <a:lnTo>
                    <a:pt x="2563" y="7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613394" y="8148604"/>
              <a:ext cx="97557" cy="100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"/>
            <p:cNvSpPr/>
            <p:nvPr/>
          </p:nvSpPr>
          <p:spPr>
            <a:xfrm>
              <a:off x="9188831" y="8534952"/>
              <a:ext cx="689610" cy="155575"/>
            </a:xfrm>
            <a:custGeom>
              <a:rect b="b" l="l" r="r" t="t"/>
              <a:pathLst>
                <a:path extrusionOk="0" h="155575" w="689609">
                  <a:moveTo>
                    <a:pt x="35712" y="49530"/>
                  </a:moveTo>
                  <a:lnTo>
                    <a:pt x="33794" y="49403"/>
                  </a:lnTo>
                  <a:lnTo>
                    <a:pt x="33718" y="49530"/>
                  </a:lnTo>
                  <a:lnTo>
                    <a:pt x="35712" y="49530"/>
                  </a:lnTo>
                  <a:close/>
                </a:path>
                <a:path extrusionOk="0" h="155575" w="689609">
                  <a:moveTo>
                    <a:pt x="47294" y="39712"/>
                  </a:moveTo>
                  <a:lnTo>
                    <a:pt x="46355" y="38176"/>
                  </a:lnTo>
                  <a:lnTo>
                    <a:pt x="45910" y="37820"/>
                  </a:lnTo>
                  <a:lnTo>
                    <a:pt x="45110" y="37350"/>
                  </a:lnTo>
                  <a:lnTo>
                    <a:pt x="43954" y="36969"/>
                  </a:lnTo>
                  <a:lnTo>
                    <a:pt x="41478" y="43815"/>
                  </a:lnTo>
                  <a:lnTo>
                    <a:pt x="42329" y="44119"/>
                  </a:lnTo>
                  <a:lnTo>
                    <a:pt x="43688" y="44640"/>
                  </a:lnTo>
                  <a:lnTo>
                    <a:pt x="44754" y="44691"/>
                  </a:lnTo>
                  <a:lnTo>
                    <a:pt x="45402" y="44170"/>
                  </a:lnTo>
                  <a:lnTo>
                    <a:pt x="46075" y="43751"/>
                  </a:lnTo>
                  <a:lnTo>
                    <a:pt x="46634" y="43027"/>
                  </a:lnTo>
                  <a:lnTo>
                    <a:pt x="46951" y="42075"/>
                  </a:lnTo>
                  <a:lnTo>
                    <a:pt x="47294" y="39712"/>
                  </a:lnTo>
                  <a:close/>
                </a:path>
                <a:path extrusionOk="0" h="155575" w="689609">
                  <a:moveTo>
                    <a:pt x="69088" y="48831"/>
                  </a:moveTo>
                  <a:lnTo>
                    <a:pt x="68757" y="47409"/>
                  </a:lnTo>
                  <a:lnTo>
                    <a:pt x="68440" y="45923"/>
                  </a:lnTo>
                  <a:lnTo>
                    <a:pt x="67475" y="44932"/>
                  </a:lnTo>
                  <a:lnTo>
                    <a:pt x="65938" y="44386"/>
                  </a:lnTo>
                  <a:lnTo>
                    <a:pt x="64414" y="43954"/>
                  </a:lnTo>
                  <a:lnTo>
                    <a:pt x="63106" y="44196"/>
                  </a:lnTo>
                  <a:lnTo>
                    <a:pt x="62026" y="45135"/>
                  </a:lnTo>
                  <a:lnTo>
                    <a:pt x="60921" y="46088"/>
                  </a:lnTo>
                  <a:lnTo>
                    <a:pt x="59956" y="47752"/>
                  </a:lnTo>
                  <a:lnTo>
                    <a:pt x="59182" y="50355"/>
                  </a:lnTo>
                  <a:lnTo>
                    <a:pt x="58305" y="53086"/>
                  </a:lnTo>
                  <a:lnTo>
                    <a:pt x="62636" y="59880"/>
                  </a:lnTo>
                  <a:lnTo>
                    <a:pt x="63969" y="59778"/>
                  </a:lnTo>
                  <a:lnTo>
                    <a:pt x="65049" y="58826"/>
                  </a:lnTo>
                  <a:lnTo>
                    <a:pt x="66167" y="57975"/>
                  </a:lnTo>
                  <a:lnTo>
                    <a:pt x="67195" y="56197"/>
                  </a:lnTo>
                  <a:lnTo>
                    <a:pt x="68059" y="53378"/>
                  </a:lnTo>
                  <a:lnTo>
                    <a:pt x="68846" y="50914"/>
                  </a:lnTo>
                  <a:lnTo>
                    <a:pt x="69088" y="48831"/>
                  </a:lnTo>
                  <a:close/>
                </a:path>
                <a:path extrusionOk="0" h="155575" w="689609">
                  <a:moveTo>
                    <a:pt x="90512" y="53975"/>
                  </a:moveTo>
                  <a:lnTo>
                    <a:pt x="90462" y="53009"/>
                  </a:lnTo>
                  <a:lnTo>
                    <a:pt x="89979" y="52387"/>
                  </a:lnTo>
                  <a:lnTo>
                    <a:pt x="89509" y="51727"/>
                  </a:lnTo>
                  <a:lnTo>
                    <a:pt x="88544" y="51282"/>
                  </a:lnTo>
                  <a:lnTo>
                    <a:pt x="87096" y="50812"/>
                  </a:lnTo>
                  <a:lnTo>
                    <a:pt x="86347" y="50609"/>
                  </a:lnTo>
                  <a:lnTo>
                    <a:pt x="84518" y="57442"/>
                  </a:lnTo>
                  <a:lnTo>
                    <a:pt x="86017" y="57912"/>
                  </a:lnTo>
                  <a:lnTo>
                    <a:pt x="87058" y="58051"/>
                  </a:lnTo>
                  <a:lnTo>
                    <a:pt x="87668" y="57975"/>
                  </a:lnTo>
                  <a:lnTo>
                    <a:pt x="89192" y="57289"/>
                  </a:lnTo>
                  <a:lnTo>
                    <a:pt x="90170" y="55257"/>
                  </a:lnTo>
                  <a:lnTo>
                    <a:pt x="90512" y="53975"/>
                  </a:lnTo>
                  <a:close/>
                </a:path>
                <a:path extrusionOk="0" h="155575" w="689609">
                  <a:moveTo>
                    <a:pt x="118287" y="74041"/>
                  </a:moveTo>
                  <a:lnTo>
                    <a:pt x="117779" y="73914"/>
                  </a:lnTo>
                  <a:lnTo>
                    <a:pt x="109740" y="73914"/>
                  </a:lnTo>
                  <a:lnTo>
                    <a:pt x="110312" y="74041"/>
                  </a:lnTo>
                  <a:lnTo>
                    <a:pt x="118287" y="74041"/>
                  </a:lnTo>
                  <a:close/>
                </a:path>
                <a:path extrusionOk="0" h="155575" w="689609">
                  <a:moveTo>
                    <a:pt x="123596" y="73914"/>
                  </a:moveTo>
                  <a:lnTo>
                    <a:pt x="119545" y="73914"/>
                  </a:lnTo>
                  <a:lnTo>
                    <a:pt x="118287" y="74041"/>
                  </a:lnTo>
                  <a:lnTo>
                    <a:pt x="123571" y="74041"/>
                  </a:lnTo>
                  <a:lnTo>
                    <a:pt x="123596" y="73914"/>
                  </a:lnTo>
                  <a:close/>
                </a:path>
                <a:path extrusionOk="0" h="155575" w="689609">
                  <a:moveTo>
                    <a:pt x="126669" y="77470"/>
                  </a:moveTo>
                  <a:lnTo>
                    <a:pt x="125996" y="77343"/>
                  </a:lnTo>
                  <a:lnTo>
                    <a:pt x="99288" y="77343"/>
                  </a:lnTo>
                  <a:lnTo>
                    <a:pt x="99758" y="77470"/>
                  </a:lnTo>
                  <a:lnTo>
                    <a:pt x="126669" y="77470"/>
                  </a:lnTo>
                  <a:close/>
                </a:path>
                <a:path extrusionOk="0" h="155575" w="689609">
                  <a:moveTo>
                    <a:pt x="127774" y="74041"/>
                  </a:moveTo>
                  <a:lnTo>
                    <a:pt x="123571" y="74041"/>
                  </a:lnTo>
                  <a:lnTo>
                    <a:pt x="123482" y="74422"/>
                  </a:lnTo>
                  <a:lnTo>
                    <a:pt x="123393" y="74803"/>
                  </a:lnTo>
                  <a:lnTo>
                    <a:pt x="123278" y="75311"/>
                  </a:lnTo>
                  <a:lnTo>
                    <a:pt x="123164" y="75819"/>
                  </a:lnTo>
                  <a:lnTo>
                    <a:pt x="123050" y="76327"/>
                  </a:lnTo>
                  <a:lnTo>
                    <a:pt x="122936" y="76835"/>
                  </a:lnTo>
                  <a:lnTo>
                    <a:pt x="110312" y="74041"/>
                  </a:lnTo>
                  <a:lnTo>
                    <a:pt x="86969" y="74041"/>
                  </a:lnTo>
                  <a:lnTo>
                    <a:pt x="98806" y="77216"/>
                  </a:lnTo>
                  <a:lnTo>
                    <a:pt x="125323" y="77216"/>
                  </a:lnTo>
                  <a:lnTo>
                    <a:pt x="124650" y="77089"/>
                  </a:lnTo>
                  <a:lnTo>
                    <a:pt x="124688" y="76835"/>
                  </a:lnTo>
                  <a:lnTo>
                    <a:pt x="124815" y="76073"/>
                  </a:lnTo>
                  <a:lnTo>
                    <a:pt x="124904" y="75565"/>
                  </a:lnTo>
                  <a:lnTo>
                    <a:pt x="126022" y="75819"/>
                  </a:lnTo>
                  <a:lnTo>
                    <a:pt x="126365" y="75565"/>
                  </a:lnTo>
                  <a:lnTo>
                    <a:pt x="127215" y="74930"/>
                  </a:lnTo>
                  <a:lnTo>
                    <a:pt x="127698" y="74168"/>
                  </a:lnTo>
                  <a:lnTo>
                    <a:pt x="127774" y="74041"/>
                  </a:lnTo>
                  <a:close/>
                </a:path>
                <a:path extrusionOk="0" h="155575" w="689609">
                  <a:moveTo>
                    <a:pt x="129921" y="73914"/>
                  </a:moveTo>
                  <a:lnTo>
                    <a:pt x="127863" y="73914"/>
                  </a:lnTo>
                  <a:lnTo>
                    <a:pt x="127774" y="74041"/>
                  </a:lnTo>
                  <a:lnTo>
                    <a:pt x="129844" y="74041"/>
                  </a:lnTo>
                  <a:lnTo>
                    <a:pt x="129921" y="73914"/>
                  </a:lnTo>
                  <a:close/>
                </a:path>
                <a:path extrusionOk="0" h="155575" w="689609">
                  <a:moveTo>
                    <a:pt x="130390" y="69850"/>
                  </a:moveTo>
                  <a:lnTo>
                    <a:pt x="114592" y="69850"/>
                  </a:lnTo>
                  <a:lnTo>
                    <a:pt x="114541" y="70104"/>
                  </a:lnTo>
                  <a:lnTo>
                    <a:pt x="130238" y="70104"/>
                  </a:lnTo>
                  <a:lnTo>
                    <a:pt x="130314" y="69977"/>
                  </a:lnTo>
                  <a:lnTo>
                    <a:pt x="130390" y="69850"/>
                  </a:lnTo>
                  <a:close/>
                </a:path>
                <a:path extrusionOk="0" h="155575" w="689609">
                  <a:moveTo>
                    <a:pt x="130835" y="77470"/>
                  </a:moveTo>
                  <a:lnTo>
                    <a:pt x="126669" y="77470"/>
                  </a:lnTo>
                  <a:lnTo>
                    <a:pt x="127342" y="77597"/>
                  </a:lnTo>
                  <a:lnTo>
                    <a:pt x="130810" y="77597"/>
                  </a:lnTo>
                  <a:lnTo>
                    <a:pt x="130835" y="77470"/>
                  </a:lnTo>
                  <a:close/>
                </a:path>
                <a:path extrusionOk="0" h="155575" w="689609">
                  <a:moveTo>
                    <a:pt x="130886" y="77216"/>
                  </a:moveTo>
                  <a:lnTo>
                    <a:pt x="125323" y="77216"/>
                  </a:lnTo>
                  <a:lnTo>
                    <a:pt x="125996" y="77343"/>
                  </a:lnTo>
                  <a:lnTo>
                    <a:pt x="130860" y="77343"/>
                  </a:lnTo>
                  <a:lnTo>
                    <a:pt x="130886" y="77216"/>
                  </a:lnTo>
                  <a:close/>
                </a:path>
                <a:path extrusionOk="0" h="155575" w="689609">
                  <a:moveTo>
                    <a:pt x="134594" y="77343"/>
                  </a:moveTo>
                  <a:lnTo>
                    <a:pt x="130860" y="77343"/>
                  </a:lnTo>
                  <a:lnTo>
                    <a:pt x="130835" y="77470"/>
                  </a:lnTo>
                  <a:lnTo>
                    <a:pt x="134569" y="77470"/>
                  </a:lnTo>
                  <a:lnTo>
                    <a:pt x="134594" y="77343"/>
                  </a:lnTo>
                  <a:close/>
                </a:path>
                <a:path extrusionOk="0" h="155575" w="689609">
                  <a:moveTo>
                    <a:pt x="135318" y="73914"/>
                  </a:moveTo>
                  <a:lnTo>
                    <a:pt x="130429" y="73025"/>
                  </a:lnTo>
                  <a:lnTo>
                    <a:pt x="129921" y="73914"/>
                  </a:lnTo>
                  <a:lnTo>
                    <a:pt x="135318" y="73914"/>
                  </a:lnTo>
                  <a:close/>
                </a:path>
                <a:path extrusionOk="0" h="155575" w="689609">
                  <a:moveTo>
                    <a:pt x="136525" y="76835"/>
                  </a:moveTo>
                  <a:lnTo>
                    <a:pt x="136410" y="75819"/>
                  </a:lnTo>
                  <a:lnTo>
                    <a:pt x="136296" y="75311"/>
                  </a:lnTo>
                  <a:lnTo>
                    <a:pt x="136194" y="74803"/>
                  </a:lnTo>
                  <a:lnTo>
                    <a:pt x="136105" y="74422"/>
                  </a:lnTo>
                  <a:lnTo>
                    <a:pt x="136017" y="74041"/>
                  </a:lnTo>
                  <a:lnTo>
                    <a:pt x="129844" y="74041"/>
                  </a:lnTo>
                  <a:lnTo>
                    <a:pt x="129514" y="74676"/>
                  </a:lnTo>
                  <a:lnTo>
                    <a:pt x="129527" y="76200"/>
                  </a:lnTo>
                  <a:lnTo>
                    <a:pt x="131000" y="76581"/>
                  </a:lnTo>
                  <a:lnTo>
                    <a:pt x="130886" y="77216"/>
                  </a:lnTo>
                  <a:lnTo>
                    <a:pt x="136220" y="77216"/>
                  </a:lnTo>
                  <a:lnTo>
                    <a:pt x="136525" y="76835"/>
                  </a:lnTo>
                  <a:close/>
                </a:path>
                <a:path extrusionOk="0" h="155575" w="689609">
                  <a:moveTo>
                    <a:pt x="141046" y="74041"/>
                  </a:moveTo>
                  <a:lnTo>
                    <a:pt x="141020" y="73914"/>
                  </a:lnTo>
                  <a:lnTo>
                    <a:pt x="135318" y="73914"/>
                  </a:lnTo>
                  <a:lnTo>
                    <a:pt x="136017" y="74041"/>
                  </a:lnTo>
                  <a:lnTo>
                    <a:pt x="141046" y="74041"/>
                  </a:lnTo>
                  <a:close/>
                </a:path>
                <a:path extrusionOk="0" h="155575" w="689609">
                  <a:moveTo>
                    <a:pt x="141782" y="77343"/>
                  </a:moveTo>
                  <a:lnTo>
                    <a:pt x="141732" y="77216"/>
                  </a:lnTo>
                  <a:lnTo>
                    <a:pt x="136220" y="77216"/>
                  </a:lnTo>
                  <a:lnTo>
                    <a:pt x="136131" y="77343"/>
                  </a:lnTo>
                  <a:lnTo>
                    <a:pt x="141782" y="77343"/>
                  </a:lnTo>
                  <a:close/>
                </a:path>
                <a:path extrusionOk="0" h="155575" w="689609">
                  <a:moveTo>
                    <a:pt x="141884" y="77597"/>
                  </a:moveTo>
                  <a:lnTo>
                    <a:pt x="141833" y="77470"/>
                  </a:lnTo>
                  <a:lnTo>
                    <a:pt x="134569" y="77470"/>
                  </a:lnTo>
                  <a:lnTo>
                    <a:pt x="134543" y="77597"/>
                  </a:lnTo>
                  <a:lnTo>
                    <a:pt x="141884" y="77597"/>
                  </a:lnTo>
                  <a:close/>
                </a:path>
                <a:path extrusionOk="0" h="155575" w="689609">
                  <a:moveTo>
                    <a:pt x="157594" y="77343"/>
                  </a:moveTo>
                  <a:lnTo>
                    <a:pt x="141782" y="77343"/>
                  </a:lnTo>
                  <a:lnTo>
                    <a:pt x="141833" y="77470"/>
                  </a:lnTo>
                  <a:lnTo>
                    <a:pt x="157568" y="77470"/>
                  </a:lnTo>
                  <a:lnTo>
                    <a:pt x="157594" y="77343"/>
                  </a:lnTo>
                  <a:close/>
                </a:path>
                <a:path extrusionOk="0" h="155575" w="689609">
                  <a:moveTo>
                    <a:pt x="158026" y="74041"/>
                  </a:moveTo>
                  <a:lnTo>
                    <a:pt x="141046" y="74041"/>
                  </a:lnTo>
                  <a:lnTo>
                    <a:pt x="141071" y="74168"/>
                  </a:lnTo>
                  <a:lnTo>
                    <a:pt x="141185" y="74676"/>
                  </a:lnTo>
                  <a:lnTo>
                    <a:pt x="141287" y="75184"/>
                  </a:lnTo>
                  <a:lnTo>
                    <a:pt x="157873" y="75184"/>
                  </a:lnTo>
                  <a:lnTo>
                    <a:pt x="157975" y="74422"/>
                  </a:lnTo>
                  <a:lnTo>
                    <a:pt x="158026" y="74041"/>
                  </a:lnTo>
                  <a:close/>
                </a:path>
                <a:path extrusionOk="0" h="155575" w="689609">
                  <a:moveTo>
                    <a:pt x="158267" y="72263"/>
                  </a:moveTo>
                  <a:lnTo>
                    <a:pt x="140665" y="72263"/>
                  </a:lnTo>
                  <a:lnTo>
                    <a:pt x="140690" y="72390"/>
                  </a:lnTo>
                  <a:lnTo>
                    <a:pt x="140804" y="72898"/>
                  </a:lnTo>
                  <a:lnTo>
                    <a:pt x="140906" y="73406"/>
                  </a:lnTo>
                  <a:lnTo>
                    <a:pt x="141020" y="73914"/>
                  </a:lnTo>
                  <a:lnTo>
                    <a:pt x="158051" y="73914"/>
                  </a:lnTo>
                  <a:lnTo>
                    <a:pt x="158165" y="73025"/>
                  </a:lnTo>
                  <a:lnTo>
                    <a:pt x="158267" y="72263"/>
                  </a:lnTo>
                  <a:close/>
                </a:path>
                <a:path extrusionOk="0" h="155575" w="689609">
                  <a:moveTo>
                    <a:pt x="162496" y="77470"/>
                  </a:moveTo>
                  <a:lnTo>
                    <a:pt x="157568" y="77470"/>
                  </a:lnTo>
                  <a:lnTo>
                    <a:pt x="157556" y="77597"/>
                  </a:lnTo>
                  <a:lnTo>
                    <a:pt x="162483" y="77597"/>
                  </a:lnTo>
                  <a:lnTo>
                    <a:pt x="162496" y="77470"/>
                  </a:lnTo>
                  <a:close/>
                </a:path>
                <a:path extrusionOk="0" h="155575" w="689609">
                  <a:moveTo>
                    <a:pt x="162521" y="77216"/>
                  </a:moveTo>
                  <a:lnTo>
                    <a:pt x="157607" y="77216"/>
                  </a:lnTo>
                  <a:lnTo>
                    <a:pt x="157594" y="77343"/>
                  </a:lnTo>
                  <a:lnTo>
                    <a:pt x="162509" y="77343"/>
                  </a:lnTo>
                  <a:lnTo>
                    <a:pt x="162521" y="77216"/>
                  </a:lnTo>
                  <a:close/>
                </a:path>
                <a:path extrusionOk="0" h="155575" w="689609">
                  <a:moveTo>
                    <a:pt x="162775" y="75184"/>
                  </a:moveTo>
                  <a:lnTo>
                    <a:pt x="157873" y="75184"/>
                  </a:lnTo>
                  <a:lnTo>
                    <a:pt x="157861" y="75311"/>
                  </a:lnTo>
                  <a:lnTo>
                    <a:pt x="162763" y="75311"/>
                  </a:lnTo>
                  <a:lnTo>
                    <a:pt x="162775" y="75184"/>
                  </a:lnTo>
                  <a:close/>
                </a:path>
                <a:path extrusionOk="0" h="155575" w="689609">
                  <a:moveTo>
                    <a:pt x="163817" y="75184"/>
                  </a:moveTo>
                  <a:lnTo>
                    <a:pt x="162801" y="74930"/>
                  </a:lnTo>
                  <a:lnTo>
                    <a:pt x="162775" y="75184"/>
                  </a:lnTo>
                  <a:lnTo>
                    <a:pt x="163817" y="75184"/>
                  </a:lnTo>
                  <a:close/>
                </a:path>
                <a:path extrusionOk="0" h="155575" w="689609">
                  <a:moveTo>
                    <a:pt x="166039" y="77216"/>
                  </a:moveTo>
                  <a:lnTo>
                    <a:pt x="165582" y="76327"/>
                  </a:lnTo>
                  <a:lnTo>
                    <a:pt x="164465" y="75311"/>
                  </a:lnTo>
                  <a:lnTo>
                    <a:pt x="162763" y="75311"/>
                  </a:lnTo>
                  <a:lnTo>
                    <a:pt x="162648" y="76200"/>
                  </a:lnTo>
                  <a:lnTo>
                    <a:pt x="162560" y="76835"/>
                  </a:lnTo>
                  <a:lnTo>
                    <a:pt x="157657" y="76835"/>
                  </a:lnTo>
                  <a:lnTo>
                    <a:pt x="157721" y="76327"/>
                  </a:lnTo>
                  <a:lnTo>
                    <a:pt x="157848" y="75438"/>
                  </a:lnTo>
                  <a:lnTo>
                    <a:pt x="157861" y="75311"/>
                  </a:lnTo>
                  <a:lnTo>
                    <a:pt x="141312" y="75311"/>
                  </a:lnTo>
                  <a:lnTo>
                    <a:pt x="141439" y="75946"/>
                  </a:lnTo>
                  <a:lnTo>
                    <a:pt x="141566" y="76581"/>
                  </a:lnTo>
                  <a:lnTo>
                    <a:pt x="141681" y="77089"/>
                  </a:lnTo>
                  <a:lnTo>
                    <a:pt x="141732" y="77216"/>
                  </a:lnTo>
                  <a:lnTo>
                    <a:pt x="157607" y="77216"/>
                  </a:lnTo>
                  <a:lnTo>
                    <a:pt x="157619" y="77089"/>
                  </a:lnTo>
                  <a:lnTo>
                    <a:pt x="162534" y="77089"/>
                  </a:lnTo>
                  <a:lnTo>
                    <a:pt x="162521" y="77216"/>
                  </a:lnTo>
                  <a:lnTo>
                    <a:pt x="166039" y="77216"/>
                  </a:lnTo>
                  <a:close/>
                </a:path>
                <a:path extrusionOk="0" h="155575" w="689609">
                  <a:moveTo>
                    <a:pt x="166166" y="77470"/>
                  </a:moveTo>
                  <a:lnTo>
                    <a:pt x="166103" y="77343"/>
                  </a:lnTo>
                  <a:lnTo>
                    <a:pt x="162509" y="77343"/>
                  </a:lnTo>
                  <a:lnTo>
                    <a:pt x="162496" y="77470"/>
                  </a:lnTo>
                  <a:lnTo>
                    <a:pt x="166166" y="77470"/>
                  </a:lnTo>
                  <a:close/>
                </a:path>
                <a:path extrusionOk="0" h="155575" w="689609">
                  <a:moveTo>
                    <a:pt x="167182" y="80137"/>
                  </a:moveTo>
                  <a:lnTo>
                    <a:pt x="166738" y="78994"/>
                  </a:lnTo>
                  <a:lnTo>
                    <a:pt x="166509" y="78359"/>
                  </a:lnTo>
                  <a:lnTo>
                    <a:pt x="166458" y="78232"/>
                  </a:lnTo>
                  <a:lnTo>
                    <a:pt x="166370" y="77978"/>
                  </a:lnTo>
                  <a:lnTo>
                    <a:pt x="166319" y="77851"/>
                  </a:lnTo>
                  <a:lnTo>
                    <a:pt x="166230" y="77597"/>
                  </a:lnTo>
                  <a:lnTo>
                    <a:pt x="162483" y="77597"/>
                  </a:lnTo>
                  <a:lnTo>
                    <a:pt x="162445" y="77851"/>
                  </a:lnTo>
                  <a:lnTo>
                    <a:pt x="162331" y="80137"/>
                  </a:lnTo>
                  <a:lnTo>
                    <a:pt x="167182" y="80137"/>
                  </a:lnTo>
                  <a:close/>
                </a:path>
                <a:path extrusionOk="0" h="155575" w="689609">
                  <a:moveTo>
                    <a:pt x="169456" y="75311"/>
                  </a:moveTo>
                  <a:lnTo>
                    <a:pt x="169329" y="75184"/>
                  </a:lnTo>
                  <a:lnTo>
                    <a:pt x="163817" y="75184"/>
                  </a:lnTo>
                  <a:lnTo>
                    <a:pt x="164465" y="75311"/>
                  </a:lnTo>
                  <a:lnTo>
                    <a:pt x="169456" y="75311"/>
                  </a:lnTo>
                  <a:close/>
                </a:path>
                <a:path extrusionOk="0" h="155575" w="689609">
                  <a:moveTo>
                    <a:pt x="170688" y="77343"/>
                  </a:moveTo>
                  <a:lnTo>
                    <a:pt x="170624" y="77216"/>
                  </a:lnTo>
                  <a:lnTo>
                    <a:pt x="166039" y="77216"/>
                  </a:lnTo>
                  <a:lnTo>
                    <a:pt x="166103" y="77343"/>
                  </a:lnTo>
                  <a:lnTo>
                    <a:pt x="170688" y="77343"/>
                  </a:lnTo>
                  <a:close/>
                </a:path>
                <a:path extrusionOk="0" h="155575" w="689609">
                  <a:moveTo>
                    <a:pt x="170802" y="77597"/>
                  </a:moveTo>
                  <a:lnTo>
                    <a:pt x="170751" y="77470"/>
                  </a:lnTo>
                  <a:lnTo>
                    <a:pt x="166166" y="77470"/>
                  </a:lnTo>
                  <a:lnTo>
                    <a:pt x="166230" y="77597"/>
                  </a:lnTo>
                  <a:lnTo>
                    <a:pt x="170802" y="77597"/>
                  </a:lnTo>
                  <a:close/>
                </a:path>
                <a:path extrusionOk="0" h="155575" w="689609">
                  <a:moveTo>
                    <a:pt x="172262" y="73914"/>
                  </a:moveTo>
                  <a:lnTo>
                    <a:pt x="158051" y="73914"/>
                  </a:lnTo>
                  <a:lnTo>
                    <a:pt x="158026" y="74041"/>
                  </a:lnTo>
                  <a:lnTo>
                    <a:pt x="172110" y="74041"/>
                  </a:lnTo>
                  <a:lnTo>
                    <a:pt x="172262" y="73914"/>
                  </a:lnTo>
                  <a:close/>
                </a:path>
                <a:path extrusionOk="0" h="155575" w="689609">
                  <a:moveTo>
                    <a:pt x="172275" y="80645"/>
                  </a:moveTo>
                  <a:lnTo>
                    <a:pt x="172034" y="80137"/>
                  </a:lnTo>
                  <a:lnTo>
                    <a:pt x="167182" y="80137"/>
                  </a:lnTo>
                  <a:lnTo>
                    <a:pt x="167386" y="80645"/>
                  </a:lnTo>
                  <a:lnTo>
                    <a:pt x="172275" y="80645"/>
                  </a:lnTo>
                  <a:close/>
                </a:path>
                <a:path extrusionOk="0" h="155575" w="689609">
                  <a:moveTo>
                    <a:pt x="181419" y="77597"/>
                  </a:moveTo>
                  <a:lnTo>
                    <a:pt x="170802" y="77597"/>
                  </a:lnTo>
                  <a:lnTo>
                    <a:pt x="171970" y="80010"/>
                  </a:lnTo>
                  <a:lnTo>
                    <a:pt x="172034" y="80137"/>
                  </a:lnTo>
                  <a:lnTo>
                    <a:pt x="180098" y="80137"/>
                  </a:lnTo>
                  <a:lnTo>
                    <a:pt x="181419" y="77597"/>
                  </a:lnTo>
                  <a:close/>
                </a:path>
                <a:path extrusionOk="0" h="155575" w="689609">
                  <a:moveTo>
                    <a:pt x="181546" y="77343"/>
                  </a:moveTo>
                  <a:lnTo>
                    <a:pt x="170688" y="77343"/>
                  </a:lnTo>
                  <a:lnTo>
                    <a:pt x="170751" y="77470"/>
                  </a:lnTo>
                  <a:lnTo>
                    <a:pt x="181483" y="77470"/>
                  </a:lnTo>
                  <a:lnTo>
                    <a:pt x="181546" y="77343"/>
                  </a:lnTo>
                  <a:close/>
                </a:path>
                <a:path extrusionOk="0" h="155575" w="689609">
                  <a:moveTo>
                    <a:pt x="183261" y="74041"/>
                  </a:moveTo>
                  <a:lnTo>
                    <a:pt x="172110" y="74041"/>
                  </a:lnTo>
                  <a:lnTo>
                    <a:pt x="171691" y="74422"/>
                  </a:lnTo>
                  <a:lnTo>
                    <a:pt x="169087" y="74930"/>
                  </a:lnTo>
                  <a:lnTo>
                    <a:pt x="169214" y="75057"/>
                  </a:lnTo>
                  <a:lnTo>
                    <a:pt x="169329" y="75184"/>
                  </a:lnTo>
                  <a:lnTo>
                    <a:pt x="182664" y="75184"/>
                  </a:lnTo>
                  <a:lnTo>
                    <a:pt x="183197" y="74168"/>
                  </a:lnTo>
                  <a:lnTo>
                    <a:pt x="183261" y="74041"/>
                  </a:lnTo>
                  <a:close/>
                </a:path>
                <a:path extrusionOk="0" h="155575" w="689609">
                  <a:moveTo>
                    <a:pt x="189585" y="70993"/>
                  </a:moveTo>
                  <a:lnTo>
                    <a:pt x="189547" y="70866"/>
                  </a:lnTo>
                  <a:lnTo>
                    <a:pt x="184899" y="70866"/>
                  </a:lnTo>
                  <a:lnTo>
                    <a:pt x="184835" y="70993"/>
                  </a:lnTo>
                  <a:lnTo>
                    <a:pt x="189585" y="70993"/>
                  </a:lnTo>
                  <a:close/>
                </a:path>
                <a:path extrusionOk="0" h="155575" w="689609">
                  <a:moveTo>
                    <a:pt x="189953" y="72263"/>
                  </a:moveTo>
                  <a:lnTo>
                    <a:pt x="189915" y="72136"/>
                  </a:lnTo>
                  <a:lnTo>
                    <a:pt x="184251" y="72136"/>
                  </a:lnTo>
                  <a:lnTo>
                    <a:pt x="184175" y="72263"/>
                  </a:lnTo>
                  <a:lnTo>
                    <a:pt x="189953" y="72263"/>
                  </a:lnTo>
                  <a:close/>
                </a:path>
                <a:path extrusionOk="0" h="155575" w="689609">
                  <a:moveTo>
                    <a:pt x="192392" y="80645"/>
                  </a:moveTo>
                  <a:lnTo>
                    <a:pt x="192239" y="80137"/>
                  </a:lnTo>
                  <a:lnTo>
                    <a:pt x="180098" y="80137"/>
                  </a:lnTo>
                  <a:lnTo>
                    <a:pt x="179832" y="80645"/>
                  </a:lnTo>
                  <a:lnTo>
                    <a:pt x="181762" y="80645"/>
                  </a:lnTo>
                  <a:lnTo>
                    <a:pt x="192392" y="80645"/>
                  </a:lnTo>
                  <a:close/>
                </a:path>
                <a:path extrusionOk="0" h="155575" w="689609">
                  <a:moveTo>
                    <a:pt x="201307" y="72136"/>
                  </a:moveTo>
                  <a:lnTo>
                    <a:pt x="199377" y="72136"/>
                  </a:lnTo>
                  <a:lnTo>
                    <a:pt x="199364" y="72263"/>
                  </a:lnTo>
                  <a:lnTo>
                    <a:pt x="201206" y="72263"/>
                  </a:lnTo>
                  <a:lnTo>
                    <a:pt x="201307" y="72136"/>
                  </a:lnTo>
                  <a:close/>
                </a:path>
                <a:path extrusionOk="0" h="155575" w="689609">
                  <a:moveTo>
                    <a:pt x="202844" y="70866"/>
                  </a:moveTo>
                  <a:lnTo>
                    <a:pt x="199529" y="70866"/>
                  </a:lnTo>
                  <a:lnTo>
                    <a:pt x="199517" y="70993"/>
                  </a:lnTo>
                  <a:lnTo>
                    <a:pt x="202641" y="70993"/>
                  </a:lnTo>
                  <a:lnTo>
                    <a:pt x="202844" y="70866"/>
                  </a:lnTo>
                  <a:close/>
                </a:path>
                <a:path extrusionOk="0" h="155575" w="689609">
                  <a:moveTo>
                    <a:pt x="204393" y="77343"/>
                  </a:moveTo>
                  <a:lnTo>
                    <a:pt x="191427" y="77343"/>
                  </a:lnTo>
                  <a:lnTo>
                    <a:pt x="191465" y="77470"/>
                  </a:lnTo>
                  <a:lnTo>
                    <a:pt x="204292" y="77470"/>
                  </a:lnTo>
                  <a:lnTo>
                    <a:pt x="204393" y="77343"/>
                  </a:lnTo>
                  <a:close/>
                </a:path>
                <a:path extrusionOk="0" h="155575" w="689609">
                  <a:moveTo>
                    <a:pt x="208241" y="80137"/>
                  </a:moveTo>
                  <a:lnTo>
                    <a:pt x="202234" y="80137"/>
                  </a:lnTo>
                  <a:lnTo>
                    <a:pt x="201841" y="80645"/>
                  </a:lnTo>
                  <a:lnTo>
                    <a:pt x="207835" y="80645"/>
                  </a:lnTo>
                  <a:lnTo>
                    <a:pt x="208241" y="80137"/>
                  </a:lnTo>
                  <a:close/>
                </a:path>
                <a:path extrusionOk="0" h="155575" w="689609">
                  <a:moveTo>
                    <a:pt x="210324" y="77470"/>
                  </a:moveTo>
                  <a:lnTo>
                    <a:pt x="204292" y="77470"/>
                  </a:lnTo>
                  <a:lnTo>
                    <a:pt x="204190" y="77597"/>
                  </a:lnTo>
                  <a:lnTo>
                    <a:pt x="210223" y="77597"/>
                  </a:lnTo>
                  <a:lnTo>
                    <a:pt x="210324" y="77470"/>
                  </a:lnTo>
                  <a:close/>
                </a:path>
                <a:path extrusionOk="0" h="155575" w="689609">
                  <a:moveTo>
                    <a:pt x="212356" y="84963"/>
                  </a:moveTo>
                  <a:lnTo>
                    <a:pt x="204470" y="84963"/>
                  </a:lnTo>
                  <a:lnTo>
                    <a:pt x="204165" y="85344"/>
                  </a:lnTo>
                  <a:lnTo>
                    <a:pt x="211848" y="85344"/>
                  </a:lnTo>
                  <a:lnTo>
                    <a:pt x="212255" y="85090"/>
                  </a:lnTo>
                  <a:lnTo>
                    <a:pt x="212356" y="84963"/>
                  </a:lnTo>
                  <a:close/>
                </a:path>
                <a:path extrusionOk="0" h="155575" w="689609">
                  <a:moveTo>
                    <a:pt x="212725" y="84455"/>
                  </a:moveTo>
                  <a:lnTo>
                    <a:pt x="204863" y="84455"/>
                  </a:lnTo>
                  <a:lnTo>
                    <a:pt x="204571" y="84836"/>
                  </a:lnTo>
                  <a:lnTo>
                    <a:pt x="212445" y="84836"/>
                  </a:lnTo>
                  <a:lnTo>
                    <a:pt x="212725" y="84455"/>
                  </a:lnTo>
                  <a:close/>
                </a:path>
                <a:path extrusionOk="0" h="155575" w="689609">
                  <a:moveTo>
                    <a:pt x="213093" y="73914"/>
                  </a:moveTo>
                  <a:lnTo>
                    <a:pt x="207035" y="73914"/>
                  </a:lnTo>
                  <a:lnTo>
                    <a:pt x="206933" y="74041"/>
                  </a:lnTo>
                  <a:lnTo>
                    <a:pt x="213004" y="74041"/>
                  </a:lnTo>
                  <a:lnTo>
                    <a:pt x="213093" y="73914"/>
                  </a:lnTo>
                  <a:close/>
                </a:path>
                <a:path extrusionOk="0" h="155575" w="689609">
                  <a:moveTo>
                    <a:pt x="214490" y="72136"/>
                  </a:moveTo>
                  <a:lnTo>
                    <a:pt x="208407" y="72136"/>
                  </a:lnTo>
                  <a:lnTo>
                    <a:pt x="208305" y="72263"/>
                  </a:lnTo>
                  <a:lnTo>
                    <a:pt x="214388" y="72263"/>
                  </a:lnTo>
                  <a:lnTo>
                    <a:pt x="214490" y="72136"/>
                  </a:lnTo>
                  <a:close/>
                </a:path>
                <a:path extrusionOk="0" h="155575" w="689609">
                  <a:moveTo>
                    <a:pt x="214820" y="85344"/>
                  </a:moveTo>
                  <a:lnTo>
                    <a:pt x="211848" y="85344"/>
                  </a:lnTo>
                  <a:lnTo>
                    <a:pt x="211645" y="85471"/>
                  </a:lnTo>
                  <a:lnTo>
                    <a:pt x="214795" y="85471"/>
                  </a:lnTo>
                  <a:lnTo>
                    <a:pt x="214820" y="85344"/>
                  </a:lnTo>
                  <a:close/>
                </a:path>
                <a:path extrusionOk="0" h="155575" w="689609">
                  <a:moveTo>
                    <a:pt x="214884" y="84836"/>
                  </a:moveTo>
                  <a:lnTo>
                    <a:pt x="212445" y="84836"/>
                  </a:lnTo>
                  <a:lnTo>
                    <a:pt x="212356" y="84963"/>
                  </a:lnTo>
                  <a:lnTo>
                    <a:pt x="214871" y="84963"/>
                  </a:lnTo>
                  <a:lnTo>
                    <a:pt x="214884" y="84836"/>
                  </a:lnTo>
                  <a:close/>
                </a:path>
                <a:path extrusionOk="0" h="155575" w="689609">
                  <a:moveTo>
                    <a:pt x="214947" y="84328"/>
                  </a:moveTo>
                  <a:lnTo>
                    <a:pt x="212813" y="84328"/>
                  </a:lnTo>
                  <a:lnTo>
                    <a:pt x="212725" y="84455"/>
                  </a:lnTo>
                  <a:lnTo>
                    <a:pt x="214934" y="84455"/>
                  </a:lnTo>
                  <a:lnTo>
                    <a:pt x="214947" y="84328"/>
                  </a:lnTo>
                  <a:close/>
                </a:path>
                <a:path extrusionOk="0" h="155575" w="689609">
                  <a:moveTo>
                    <a:pt x="215392" y="70866"/>
                  </a:moveTo>
                  <a:lnTo>
                    <a:pt x="207657" y="70866"/>
                  </a:lnTo>
                  <a:lnTo>
                    <a:pt x="209283" y="70993"/>
                  </a:lnTo>
                  <a:lnTo>
                    <a:pt x="215379" y="70993"/>
                  </a:lnTo>
                  <a:lnTo>
                    <a:pt x="215392" y="70866"/>
                  </a:lnTo>
                  <a:close/>
                </a:path>
                <a:path extrusionOk="0" h="155575" w="689609">
                  <a:moveTo>
                    <a:pt x="219811" y="77978"/>
                  </a:moveTo>
                  <a:lnTo>
                    <a:pt x="209918" y="77978"/>
                  </a:lnTo>
                  <a:lnTo>
                    <a:pt x="209727" y="78232"/>
                  </a:lnTo>
                  <a:lnTo>
                    <a:pt x="209613" y="78359"/>
                  </a:lnTo>
                  <a:lnTo>
                    <a:pt x="209321" y="78740"/>
                  </a:lnTo>
                  <a:lnTo>
                    <a:pt x="203314" y="78740"/>
                  </a:lnTo>
                  <a:lnTo>
                    <a:pt x="203606" y="78359"/>
                  </a:lnTo>
                  <a:lnTo>
                    <a:pt x="209613" y="78359"/>
                  </a:lnTo>
                  <a:lnTo>
                    <a:pt x="209613" y="78232"/>
                  </a:lnTo>
                  <a:lnTo>
                    <a:pt x="203708" y="78232"/>
                  </a:lnTo>
                  <a:lnTo>
                    <a:pt x="204190" y="77597"/>
                  </a:lnTo>
                  <a:lnTo>
                    <a:pt x="191503" y="77597"/>
                  </a:lnTo>
                  <a:lnTo>
                    <a:pt x="192214" y="80010"/>
                  </a:lnTo>
                  <a:lnTo>
                    <a:pt x="192239" y="80137"/>
                  </a:lnTo>
                  <a:lnTo>
                    <a:pt x="202234" y="80137"/>
                  </a:lnTo>
                  <a:lnTo>
                    <a:pt x="203123" y="78994"/>
                  </a:lnTo>
                  <a:lnTo>
                    <a:pt x="203212" y="78867"/>
                  </a:lnTo>
                  <a:lnTo>
                    <a:pt x="209219" y="78867"/>
                  </a:lnTo>
                  <a:lnTo>
                    <a:pt x="208330" y="80010"/>
                  </a:lnTo>
                  <a:lnTo>
                    <a:pt x="208241" y="80137"/>
                  </a:lnTo>
                  <a:lnTo>
                    <a:pt x="219735" y="80137"/>
                  </a:lnTo>
                  <a:lnTo>
                    <a:pt x="219811" y="77978"/>
                  </a:lnTo>
                  <a:close/>
                </a:path>
                <a:path extrusionOk="0" h="155575" w="689609">
                  <a:moveTo>
                    <a:pt x="219824" y="77597"/>
                  </a:moveTo>
                  <a:lnTo>
                    <a:pt x="210223" y="77597"/>
                  </a:lnTo>
                  <a:lnTo>
                    <a:pt x="210019" y="77851"/>
                  </a:lnTo>
                  <a:lnTo>
                    <a:pt x="219824" y="77851"/>
                  </a:lnTo>
                  <a:lnTo>
                    <a:pt x="219824" y="77597"/>
                  </a:lnTo>
                  <a:close/>
                </a:path>
                <a:path extrusionOk="0" h="155575" w="689609">
                  <a:moveTo>
                    <a:pt x="221068" y="84836"/>
                  </a:moveTo>
                  <a:lnTo>
                    <a:pt x="220903" y="84455"/>
                  </a:lnTo>
                  <a:lnTo>
                    <a:pt x="214934" y="84455"/>
                  </a:lnTo>
                  <a:lnTo>
                    <a:pt x="214884" y="84836"/>
                  </a:lnTo>
                  <a:lnTo>
                    <a:pt x="221068" y="84836"/>
                  </a:lnTo>
                  <a:close/>
                </a:path>
                <a:path extrusionOk="0" h="155575" w="689609">
                  <a:moveTo>
                    <a:pt x="221272" y="85344"/>
                  </a:moveTo>
                  <a:lnTo>
                    <a:pt x="221170" y="85090"/>
                  </a:lnTo>
                  <a:lnTo>
                    <a:pt x="221119" y="84963"/>
                  </a:lnTo>
                  <a:lnTo>
                    <a:pt x="214871" y="84963"/>
                  </a:lnTo>
                  <a:lnTo>
                    <a:pt x="214820" y="85344"/>
                  </a:lnTo>
                  <a:lnTo>
                    <a:pt x="221272" y="85344"/>
                  </a:lnTo>
                  <a:close/>
                </a:path>
                <a:path extrusionOk="0" h="155575" w="689609">
                  <a:moveTo>
                    <a:pt x="235661" y="70993"/>
                  </a:moveTo>
                  <a:lnTo>
                    <a:pt x="235343" y="70866"/>
                  </a:lnTo>
                  <a:lnTo>
                    <a:pt x="225818" y="70866"/>
                  </a:lnTo>
                  <a:lnTo>
                    <a:pt x="225539" y="70993"/>
                  </a:lnTo>
                  <a:lnTo>
                    <a:pt x="235661" y="70993"/>
                  </a:lnTo>
                  <a:close/>
                </a:path>
                <a:path extrusionOk="0" h="155575" w="689609">
                  <a:moveTo>
                    <a:pt x="246849" y="84963"/>
                  </a:moveTo>
                  <a:lnTo>
                    <a:pt x="239547" y="84963"/>
                  </a:lnTo>
                  <a:lnTo>
                    <a:pt x="239483" y="85090"/>
                  </a:lnTo>
                  <a:lnTo>
                    <a:pt x="239229" y="85344"/>
                  </a:lnTo>
                  <a:lnTo>
                    <a:pt x="246811" y="85344"/>
                  </a:lnTo>
                  <a:lnTo>
                    <a:pt x="246849" y="84963"/>
                  </a:lnTo>
                  <a:close/>
                </a:path>
                <a:path extrusionOk="0" h="155575" w="689609">
                  <a:moveTo>
                    <a:pt x="246862" y="84455"/>
                  </a:moveTo>
                  <a:lnTo>
                    <a:pt x="239788" y="84455"/>
                  </a:lnTo>
                  <a:lnTo>
                    <a:pt x="239598" y="84836"/>
                  </a:lnTo>
                  <a:lnTo>
                    <a:pt x="246862" y="84836"/>
                  </a:lnTo>
                  <a:lnTo>
                    <a:pt x="246862" y="84455"/>
                  </a:lnTo>
                  <a:close/>
                </a:path>
                <a:path extrusionOk="0" h="155575" w="689609">
                  <a:moveTo>
                    <a:pt x="246900" y="77597"/>
                  </a:moveTo>
                  <a:lnTo>
                    <a:pt x="240715" y="77597"/>
                  </a:lnTo>
                  <a:lnTo>
                    <a:pt x="240715" y="77851"/>
                  </a:lnTo>
                  <a:lnTo>
                    <a:pt x="246900" y="77851"/>
                  </a:lnTo>
                  <a:lnTo>
                    <a:pt x="246900" y="77597"/>
                  </a:lnTo>
                  <a:close/>
                </a:path>
                <a:path extrusionOk="0" h="155575" w="689609">
                  <a:moveTo>
                    <a:pt x="248589" y="85344"/>
                  </a:moveTo>
                  <a:lnTo>
                    <a:pt x="246811" y="85344"/>
                  </a:lnTo>
                  <a:lnTo>
                    <a:pt x="246786" y="85471"/>
                  </a:lnTo>
                  <a:lnTo>
                    <a:pt x="248589" y="85471"/>
                  </a:lnTo>
                  <a:lnTo>
                    <a:pt x="248589" y="85344"/>
                  </a:lnTo>
                  <a:close/>
                </a:path>
                <a:path extrusionOk="0" h="155575" w="689609">
                  <a:moveTo>
                    <a:pt x="248589" y="84836"/>
                  </a:moveTo>
                  <a:lnTo>
                    <a:pt x="246862" y="84836"/>
                  </a:lnTo>
                  <a:lnTo>
                    <a:pt x="246849" y="84963"/>
                  </a:lnTo>
                  <a:lnTo>
                    <a:pt x="248589" y="84963"/>
                  </a:lnTo>
                  <a:lnTo>
                    <a:pt x="248589" y="84836"/>
                  </a:lnTo>
                  <a:close/>
                </a:path>
                <a:path extrusionOk="0" h="155575" w="689609">
                  <a:moveTo>
                    <a:pt x="248589" y="84328"/>
                  </a:moveTo>
                  <a:lnTo>
                    <a:pt x="246862" y="84328"/>
                  </a:lnTo>
                  <a:lnTo>
                    <a:pt x="246862" y="84455"/>
                  </a:lnTo>
                  <a:lnTo>
                    <a:pt x="248589" y="84455"/>
                  </a:lnTo>
                  <a:lnTo>
                    <a:pt x="248589" y="84328"/>
                  </a:lnTo>
                  <a:close/>
                </a:path>
                <a:path extrusionOk="0" h="155575" w="689609">
                  <a:moveTo>
                    <a:pt x="249758" y="77470"/>
                  </a:moveTo>
                  <a:lnTo>
                    <a:pt x="248754" y="76327"/>
                  </a:lnTo>
                  <a:lnTo>
                    <a:pt x="248640" y="77470"/>
                  </a:lnTo>
                  <a:lnTo>
                    <a:pt x="249758" y="77470"/>
                  </a:lnTo>
                  <a:close/>
                </a:path>
                <a:path extrusionOk="0" h="155575" w="689609">
                  <a:moveTo>
                    <a:pt x="250571" y="70993"/>
                  </a:moveTo>
                  <a:lnTo>
                    <a:pt x="244246" y="70866"/>
                  </a:lnTo>
                  <a:lnTo>
                    <a:pt x="244246" y="70993"/>
                  </a:lnTo>
                  <a:lnTo>
                    <a:pt x="250571" y="70993"/>
                  </a:lnTo>
                  <a:close/>
                </a:path>
                <a:path extrusionOk="0" h="155575" w="689609">
                  <a:moveTo>
                    <a:pt x="251714" y="72263"/>
                  </a:moveTo>
                  <a:lnTo>
                    <a:pt x="251599" y="72136"/>
                  </a:lnTo>
                  <a:lnTo>
                    <a:pt x="244246" y="72136"/>
                  </a:lnTo>
                  <a:lnTo>
                    <a:pt x="244246" y="72263"/>
                  </a:lnTo>
                  <a:lnTo>
                    <a:pt x="251714" y="72263"/>
                  </a:lnTo>
                  <a:close/>
                </a:path>
                <a:path extrusionOk="0" h="155575" w="689609">
                  <a:moveTo>
                    <a:pt x="253314" y="74041"/>
                  </a:moveTo>
                  <a:lnTo>
                    <a:pt x="253199" y="73914"/>
                  </a:lnTo>
                  <a:lnTo>
                    <a:pt x="246913" y="73914"/>
                  </a:lnTo>
                  <a:lnTo>
                    <a:pt x="246913" y="74041"/>
                  </a:lnTo>
                  <a:lnTo>
                    <a:pt x="253314" y="74041"/>
                  </a:lnTo>
                  <a:close/>
                </a:path>
                <a:path extrusionOk="0" h="155575" w="689609">
                  <a:moveTo>
                    <a:pt x="256235" y="84836"/>
                  </a:moveTo>
                  <a:lnTo>
                    <a:pt x="255905" y="84455"/>
                  </a:lnTo>
                  <a:lnTo>
                    <a:pt x="248589" y="84455"/>
                  </a:lnTo>
                  <a:lnTo>
                    <a:pt x="248589" y="84836"/>
                  </a:lnTo>
                  <a:lnTo>
                    <a:pt x="256235" y="84836"/>
                  </a:lnTo>
                  <a:close/>
                </a:path>
                <a:path extrusionOk="0" h="155575" w="689609">
                  <a:moveTo>
                    <a:pt x="256692" y="85344"/>
                  </a:moveTo>
                  <a:lnTo>
                    <a:pt x="256463" y="85090"/>
                  </a:lnTo>
                  <a:lnTo>
                    <a:pt x="256349" y="84963"/>
                  </a:lnTo>
                  <a:lnTo>
                    <a:pt x="248589" y="84963"/>
                  </a:lnTo>
                  <a:lnTo>
                    <a:pt x="248589" y="85344"/>
                  </a:lnTo>
                  <a:lnTo>
                    <a:pt x="256692" y="85344"/>
                  </a:lnTo>
                  <a:close/>
                </a:path>
                <a:path extrusionOk="0" h="155575" w="689609">
                  <a:moveTo>
                    <a:pt x="262521" y="85344"/>
                  </a:moveTo>
                  <a:lnTo>
                    <a:pt x="256692" y="85344"/>
                  </a:lnTo>
                  <a:lnTo>
                    <a:pt x="256794" y="85471"/>
                  </a:lnTo>
                  <a:lnTo>
                    <a:pt x="262521" y="85471"/>
                  </a:lnTo>
                  <a:lnTo>
                    <a:pt x="262521" y="85344"/>
                  </a:lnTo>
                  <a:close/>
                </a:path>
                <a:path extrusionOk="0" h="155575" w="689609">
                  <a:moveTo>
                    <a:pt x="262521" y="84836"/>
                  </a:moveTo>
                  <a:lnTo>
                    <a:pt x="256235" y="84836"/>
                  </a:lnTo>
                  <a:lnTo>
                    <a:pt x="256349" y="84963"/>
                  </a:lnTo>
                  <a:lnTo>
                    <a:pt x="262521" y="84963"/>
                  </a:lnTo>
                  <a:lnTo>
                    <a:pt x="262521" y="84836"/>
                  </a:lnTo>
                  <a:close/>
                </a:path>
                <a:path extrusionOk="0" h="155575" w="689609">
                  <a:moveTo>
                    <a:pt x="262521" y="84328"/>
                  </a:moveTo>
                  <a:lnTo>
                    <a:pt x="255790" y="84328"/>
                  </a:lnTo>
                  <a:lnTo>
                    <a:pt x="255905" y="84455"/>
                  </a:lnTo>
                  <a:lnTo>
                    <a:pt x="262521" y="84455"/>
                  </a:lnTo>
                  <a:lnTo>
                    <a:pt x="262521" y="84328"/>
                  </a:lnTo>
                  <a:close/>
                </a:path>
                <a:path extrusionOk="0" h="155575" w="689609">
                  <a:moveTo>
                    <a:pt x="262788" y="73914"/>
                  </a:moveTo>
                  <a:lnTo>
                    <a:pt x="260807" y="73914"/>
                  </a:lnTo>
                  <a:lnTo>
                    <a:pt x="260807" y="74041"/>
                  </a:lnTo>
                  <a:lnTo>
                    <a:pt x="262775" y="74041"/>
                  </a:lnTo>
                  <a:lnTo>
                    <a:pt x="262788" y="73914"/>
                  </a:lnTo>
                  <a:close/>
                </a:path>
                <a:path extrusionOk="0" h="155575" w="689609">
                  <a:moveTo>
                    <a:pt x="264922" y="72136"/>
                  </a:moveTo>
                  <a:lnTo>
                    <a:pt x="258216" y="72136"/>
                  </a:lnTo>
                  <a:lnTo>
                    <a:pt x="258216" y="72263"/>
                  </a:lnTo>
                  <a:lnTo>
                    <a:pt x="264922" y="72263"/>
                  </a:lnTo>
                  <a:lnTo>
                    <a:pt x="264922" y="72136"/>
                  </a:lnTo>
                  <a:close/>
                </a:path>
                <a:path extrusionOk="0" h="155575" w="689609">
                  <a:moveTo>
                    <a:pt x="278968" y="84836"/>
                  </a:moveTo>
                  <a:lnTo>
                    <a:pt x="278790" y="84455"/>
                  </a:lnTo>
                  <a:lnTo>
                    <a:pt x="262521" y="84455"/>
                  </a:lnTo>
                  <a:lnTo>
                    <a:pt x="262521" y="84836"/>
                  </a:lnTo>
                  <a:lnTo>
                    <a:pt x="278968" y="84836"/>
                  </a:lnTo>
                  <a:close/>
                </a:path>
                <a:path extrusionOk="0" h="155575" w="689609">
                  <a:moveTo>
                    <a:pt x="279285" y="85344"/>
                  </a:moveTo>
                  <a:lnTo>
                    <a:pt x="279133" y="85090"/>
                  </a:lnTo>
                  <a:lnTo>
                    <a:pt x="279057" y="84963"/>
                  </a:lnTo>
                  <a:lnTo>
                    <a:pt x="262521" y="84963"/>
                  </a:lnTo>
                  <a:lnTo>
                    <a:pt x="262521" y="85344"/>
                  </a:lnTo>
                  <a:lnTo>
                    <a:pt x="279285" y="85344"/>
                  </a:lnTo>
                  <a:close/>
                </a:path>
                <a:path extrusionOk="0" h="155575" w="689609">
                  <a:moveTo>
                    <a:pt x="280593" y="131305"/>
                  </a:moveTo>
                  <a:lnTo>
                    <a:pt x="279641" y="126796"/>
                  </a:lnTo>
                  <a:lnTo>
                    <a:pt x="279514" y="120777"/>
                  </a:lnTo>
                  <a:lnTo>
                    <a:pt x="270738" y="117055"/>
                  </a:lnTo>
                  <a:lnTo>
                    <a:pt x="274053" y="115468"/>
                  </a:lnTo>
                  <a:lnTo>
                    <a:pt x="274701" y="111671"/>
                  </a:lnTo>
                  <a:lnTo>
                    <a:pt x="275336" y="102222"/>
                  </a:lnTo>
                  <a:lnTo>
                    <a:pt x="268490" y="97929"/>
                  </a:lnTo>
                  <a:lnTo>
                    <a:pt x="243293" y="97929"/>
                  </a:lnTo>
                  <a:lnTo>
                    <a:pt x="236486" y="102222"/>
                  </a:lnTo>
                  <a:lnTo>
                    <a:pt x="237134" y="111671"/>
                  </a:lnTo>
                  <a:lnTo>
                    <a:pt x="237782" y="115468"/>
                  </a:lnTo>
                  <a:lnTo>
                    <a:pt x="241033" y="117055"/>
                  </a:lnTo>
                  <a:lnTo>
                    <a:pt x="232321" y="120777"/>
                  </a:lnTo>
                  <a:lnTo>
                    <a:pt x="232232" y="126796"/>
                  </a:lnTo>
                  <a:lnTo>
                    <a:pt x="231203" y="131305"/>
                  </a:lnTo>
                  <a:lnTo>
                    <a:pt x="238937" y="137541"/>
                  </a:lnTo>
                  <a:lnTo>
                    <a:pt x="244576" y="143827"/>
                  </a:lnTo>
                  <a:lnTo>
                    <a:pt x="246189" y="148615"/>
                  </a:lnTo>
                  <a:lnTo>
                    <a:pt x="246672" y="155308"/>
                  </a:lnTo>
                  <a:lnTo>
                    <a:pt x="265150" y="155308"/>
                  </a:lnTo>
                  <a:lnTo>
                    <a:pt x="265595" y="148615"/>
                  </a:lnTo>
                  <a:lnTo>
                    <a:pt x="267309" y="143827"/>
                  </a:lnTo>
                  <a:lnTo>
                    <a:pt x="272897" y="137541"/>
                  </a:lnTo>
                  <a:lnTo>
                    <a:pt x="280593" y="131305"/>
                  </a:lnTo>
                  <a:close/>
                </a:path>
                <a:path extrusionOk="0" h="155575" w="689609">
                  <a:moveTo>
                    <a:pt x="293751" y="70993"/>
                  </a:moveTo>
                  <a:lnTo>
                    <a:pt x="293611" y="70866"/>
                  </a:lnTo>
                  <a:lnTo>
                    <a:pt x="283375" y="70866"/>
                  </a:lnTo>
                  <a:lnTo>
                    <a:pt x="283159" y="70993"/>
                  </a:lnTo>
                  <a:lnTo>
                    <a:pt x="293751" y="70993"/>
                  </a:lnTo>
                  <a:close/>
                </a:path>
                <a:path extrusionOk="0" h="155575" w="689609">
                  <a:moveTo>
                    <a:pt x="313829" y="84963"/>
                  </a:moveTo>
                  <a:lnTo>
                    <a:pt x="297205" y="84963"/>
                  </a:lnTo>
                  <a:lnTo>
                    <a:pt x="296837" y="85344"/>
                  </a:lnTo>
                  <a:lnTo>
                    <a:pt x="313766" y="85344"/>
                  </a:lnTo>
                  <a:lnTo>
                    <a:pt x="313829" y="84963"/>
                  </a:lnTo>
                  <a:close/>
                </a:path>
                <a:path extrusionOk="0" h="155575" w="689609">
                  <a:moveTo>
                    <a:pt x="313905" y="84455"/>
                  </a:moveTo>
                  <a:lnTo>
                    <a:pt x="297688" y="84455"/>
                  </a:lnTo>
                  <a:lnTo>
                    <a:pt x="297319" y="84836"/>
                  </a:lnTo>
                  <a:lnTo>
                    <a:pt x="313842" y="84836"/>
                  </a:lnTo>
                  <a:lnTo>
                    <a:pt x="313905" y="84455"/>
                  </a:lnTo>
                  <a:close/>
                </a:path>
                <a:path extrusionOk="0" h="155575" w="689609">
                  <a:moveTo>
                    <a:pt x="317919" y="72136"/>
                  </a:moveTo>
                  <a:lnTo>
                    <a:pt x="312851" y="72136"/>
                  </a:lnTo>
                  <a:lnTo>
                    <a:pt x="312902" y="72263"/>
                  </a:lnTo>
                  <a:lnTo>
                    <a:pt x="317906" y="72263"/>
                  </a:lnTo>
                  <a:lnTo>
                    <a:pt x="317919" y="72136"/>
                  </a:lnTo>
                  <a:close/>
                </a:path>
                <a:path extrusionOk="0" h="155575" w="689609">
                  <a:moveTo>
                    <a:pt x="318058" y="74041"/>
                  </a:moveTo>
                  <a:lnTo>
                    <a:pt x="318046" y="73914"/>
                  </a:lnTo>
                  <a:lnTo>
                    <a:pt x="313156" y="73914"/>
                  </a:lnTo>
                  <a:lnTo>
                    <a:pt x="313169" y="74041"/>
                  </a:lnTo>
                  <a:lnTo>
                    <a:pt x="318058" y="74041"/>
                  </a:lnTo>
                  <a:close/>
                </a:path>
                <a:path extrusionOk="0" h="155575" w="689609">
                  <a:moveTo>
                    <a:pt x="318096" y="70866"/>
                  </a:moveTo>
                  <a:lnTo>
                    <a:pt x="311823" y="70866"/>
                  </a:lnTo>
                  <a:lnTo>
                    <a:pt x="312420" y="70993"/>
                  </a:lnTo>
                  <a:lnTo>
                    <a:pt x="318084" y="70993"/>
                  </a:lnTo>
                  <a:lnTo>
                    <a:pt x="318096" y="70866"/>
                  </a:lnTo>
                  <a:close/>
                </a:path>
                <a:path extrusionOk="0" h="155575" w="689609">
                  <a:moveTo>
                    <a:pt x="319100" y="84455"/>
                  </a:moveTo>
                  <a:lnTo>
                    <a:pt x="319087" y="84328"/>
                  </a:lnTo>
                  <a:lnTo>
                    <a:pt x="313931" y="84328"/>
                  </a:lnTo>
                  <a:lnTo>
                    <a:pt x="313905" y="84455"/>
                  </a:lnTo>
                  <a:lnTo>
                    <a:pt x="319100" y="84455"/>
                  </a:lnTo>
                  <a:close/>
                </a:path>
                <a:path extrusionOk="0" h="155575" w="689609">
                  <a:moveTo>
                    <a:pt x="319722" y="84963"/>
                  </a:moveTo>
                  <a:lnTo>
                    <a:pt x="319570" y="84836"/>
                  </a:lnTo>
                  <a:lnTo>
                    <a:pt x="313842" y="84836"/>
                  </a:lnTo>
                  <a:lnTo>
                    <a:pt x="313829" y="84963"/>
                  </a:lnTo>
                  <a:lnTo>
                    <a:pt x="319722" y="84963"/>
                  </a:lnTo>
                  <a:close/>
                </a:path>
                <a:path extrusionOk="0" h="155575" w="689609">
                  <a:moveTo>
                    <a:pt x="323786" y="84963"/>
                  </a:moveTo>
                  <a:lnTo>
                    <a:pt x="319722" y="84963"/>
                  </a:lnTo>
                  <a:lnTo>
                    <a:pt x="319874" y="85090"/>
                  </a:lnTo>
                  <a:lnTo>
                    <a:pt x="323557" y="85090"/>
                  </a:lnTo>
                  <a:lnTo>
                    <a:pt x="323786" y="84963"/>
                  </a:lnTo>
                  <a:close/>
                </a:path>
                <a:path extrusionOk="0" h="155575" w="689609">
                  <a:moveTo>
                    <a:pt x="324739" y="84455"/>
                  </a:moveTo>
                  <a:lnTo>
                    <a:pt x="319100" y="84455"/>
                  </a:lnTo>
                  <a:lnTo>
                    <a:pt x="319570" y="84836"/>
                  </a:lnTo>
                  <a:lnTo>
                    <a:pt x="324027" y="84836"/>
                  </a:lnTo>
                  <a:lnTo>
                    <a:pt x="324739" y="84455"/>
                  </a:lnTo>
                  <a:close/>
                </a:path>
                <a:path extrusionOk="0" h="155575" w="689609">
                  <a:moveTo>
                    <a:pt x="328663" y="84455"/>
                  </a:moveTo>
                  <a:lnTo>
                    <a:pt x="328650" y="84328"/>
                  </a:lnTo>
                  <a:lnTo>
                    <a:pt x="324840" y="84328"/>
                  </a:lnTo>
                  <a:lnTo>
                    <a:pt x="324739" y="84455"/>
                  </a:lnTo>
                  <a:lnTo>
                    <a:pt x="328663" y="84455"/>
                  </a:lnTo>
                  <a:close/>
                </a:path>
                <a:path extrusionOk="0" h="155575" w="689609">
                  <a:moveTo>
                    <a:pt x="328701" y="84963"/>
                  </a:moveTo>
                  <a:lnTo>
                    <a:pt x="328688" y="84836"/>
                  </a:lnTo>
                  <a:lnTo>
                    <a:pt x="324027" y="84836"/>
                  </a:lnTo>
                  <a:lnTo>
                    <a:pt x="323786" y="84963"/>
                  </a:lnTo>
                  <a:lnTo>
                    <a:pt x="328701" y="84963"/>
                  </a:lnTo>
                  <a:close/>
                </a:path>
                <a:path extrusionOk="0" h="155575" w="689609">
                  <a:moveTo>
                    <a:pt x="328739" y="85471"/>
                  </a:moveTo>
                  <a:lnTo>
                    <a:pt x="328726" y="85344"/>
                  </a:lnTo>
                  <a:lnTo>
                    <a:pt x="313766" y="85344"/>
                  </a:lnTo>
                  <a:lnTo>
                    <a:pt x="313740" y="85471"/>
                  </a:lnTo>
                  <a:lnTo>
                    <a:pt x="328739" y="85471"/>
                  </a:lnTo>
                  <a:close/>
                </a:path>
                <a:path extrusionOk="0" h="155575" w="689609">
                  <a:moveTo>
                    <a:pt x="330479" y="84836"/>
                  </a:moveTo>
                  <a:lnTo>
                    <a:pt x="330441" y="84455"/>
                  </a:lnTo>
                  <a:lnTo>
                    <a:pt x="328663" y="84455"/>
                  </a:lnTo>
                  <a:lnTo>
                    <a:pt x="328688" y="84836"/>
                  </a:lnTo>
                  <a:lnTo>
                    <a:pt x="330479" y="84836"/>
                  </a:lnTo>
                  <a:close/>
                </a:path>
                <a:path extrusionOk="0" h="155575" w="689609">
                  <a:moveTo>
                    <a:pt x="330542" y="85344"/>
                  </a:moveTo>
                  <a:lnTo>
                    <a:pt x="330492" y="84963"/>
                  </a:lnTo>
                  <a:lnTo>
                    <a:pt x="328701" y="84963"/>
                  </a:lnTo>
                  <a:lnTo>
                    <a:pt x="328726" y="85344"/>
                  </a:lnTo>
                  <a:lnTo>
                    <a:pt x="330542" y="85344"/>
                  </a:lnTo>
                  <a:close/>
                </a:path>
                <a:path extrusionOk="0" h="155575" w="689609">
                  <a:moveTo>
                    <a:pt x="335991" y="70231"/>
                  </a:moveTo>
                  <a:lnTo>
                    <a:pt x="318871" y="70231"/>
                  </a:lnTo>
                  <a:lnTo>
                    <a:pt x="319227" y="70104"/>
                  </a:lnTo>
                  <a:lnTo>
                    <a:pt x="310324" y="70104"/>
                  </a:lnTo>
                  <a:lnTo>
                    <a:pt x="310324" y="70485"/>
                  </a:lnTo>
                  <a:lnTo>
                    <a:pt x="309994" y="70485"/>
                  </a:lnTo>
                  <a:lnTo>
                    <a:pt x="310324" y="70485"/>
                  </a:lnTo>
                  <a:lnTo>
                    <a:pt x="310324" y="70104"/>
                  </a:lnTo>
                  <a:lnTo>
                    <a:pt x="310299" y="70231"/>
                  </a:lnTo>
                  <a:lnTo>
                    <a:pt x="291998" y="70231"/>
                  </a:lnTo>
                  <a:lnTo>
                    <a:pt x="293484" y="70739"/>
                  </a:lnTo>
                  <a:lnTo>
                    <a:pt x="293611" y="70866"/>
                  </a:lnTo>
                  <a:lnTo>
                    <a:pt x="311823" y="70866"/>
                  </a:lnTo>
                  <a:lnTo>
                    <a:pt x="311213" y="70739"/>
                  </a:lnTo>
                  <a:lnTo>
                    <a:pt x="318109" y="70739"/>
                  </a:lnTo>
                  <a:lnTo>
                    <a:pt x="318096" y="70866"/>
                  </a:lnTo>
                  <a:lnTo>
                    <a:pt x="335826" y="70866"/>
                  </a:lnTo>
                  <a:lnTo>
                    <a:pt x="335927" y="70485"/>
                  </a:lnTo>
                  <a:lnTo>
                    <a:pt x="335991" y="70231"/>
                  </a:lnTo>
                  <a:close/>
                </a:path>
                <a:path extrusionOk="0" h="155575" w="689609">
                  <a:moveTo>
                    <a:pt x="336588" y="84455"/>
                  </a:moveTo>
                  <a:lnTo>
                    <a:pt x="336550" y="84328"/>
                  </a:lnTo>
                  <a:lnTo>
                    <a:pt x="331698" y="84328"/>
                  </a:lnTo>
                  <a:lnTo>
                    <a:pt x="331609" y="84455"/>
                  </a:lnTo>
                  <a:lnTo>
                    <a:pt x="336588" y="84455"/>
                  </a:lnTo>
                  <a:close/>
                </a:path>
                <a:path extrusionOk="0" h="155575" w="689609">
                  <a:moveTo>
                    <a:pt x="336689" y="84963"/>
                  </a:moveTo>
                  <a:lnTo>
                    <a:pt x="336664" y="84836"/>
                  </a:lnTo>
                  <a:lnTo>
                    <a:pt x="330479" y="84836"/>
                  </a:lnTo>
                  <a:lnTo>
                    <a:pt x="330492" y="84963"/>
                  </a:lnTo>
                  <a:lnTo>
                    <a:pt x="336689" y="84963"/>
                  </a:lnTo>
                  <a:close/>
                </a:path>
                <a:path extrusionOk="0" h="155575" w="689609">
                  <a:moveTo>
                    <a:pt x="336765" y="85344"/>
                  </a:moveTo>
                  <a:lnTo>
                    <a:pt x="330542" y="85344"/>
                  </a:lnTo>
                  <a:lnTo>
                    <a:pt x="330555" y="85471"/>
                  </a:lnTo>
                  <a:lnTo>
                    <a:pt x="335749" y="85471"/>
                  </a:lnTo>
                  <a:lnTo>
                    <a:pt x="336765" y="85344"/>
                  </a:lnTo>
                  <a:close/>
                </a:path>
                <a:path extrusionOk="0" h="155575" w="689609">
                  <a:moveTo>
                    <a:pt x="340296" y="84836"/>
                  </a:moveTo>
                  <a:lnTo>
                    <a:pt x="340258" y="84455"/>
                  </a:lnTo>
                  <a:lnTo>
                    <a:pt x="336588" y="84455"/>
                  </a:lnTo>
                  <a:lnTo>
                    <a:pt x="336664" y="84836"/>
                  </a:lnTo>
                  <a:lnTo>
                    <a:pt x="340296" y="84836"/>
                  </a:lnTo>
                  <a:close/>
                </a:path>
                <a:path extrusionOk="0" h="155575" w="689609">
                  <a:moveTo>
                    <a:pt x="341388" y="70993"/>
                  </a:moveTo>
                  <a:lnTo>
                    <a:pt x="341325" y="70866"/>
                  </a:lnTo>
                  <a:lnTo>
                    <a:pt x="335826" y="70866"/>
                  </a:lnTo>
                  <a:lnTo>
                    <a:pt x="335788" y="70993"/>
                  </a:lnTo>
                  <a:lnTo>
                    <a:pt x="341388" y="70993"/>
                  </a:lnTo>
                  <a:close/>
                </a:path>
                <a:path extrusionOk="0" h="155575" w="689609">
                  <a:moveTo>
                    <a:pt x="341464" y="84836"/>
                  </a:moveTo>
                  <a:lnTo>
                    <a:pt x="340296" y="84836"/>
                  </a:lnTo>
                  <a:lnTo>
                    <a:pt x="340309" y="84963"/>
                  </a:lnTo>
                  <a:lnTo>
                    <a:pt x="341464" y="84836"/>
                  </a:lnTo>
                  <a:close/>
                </a:path>
                <a:path extrusionOk="0" h="155575" w="689609">
                  <a:moveTo>
                    <a:pt x="342087" y="72263"/>
                  </a:moveTo>
                  <a:lnTo>
                    <a:pt x="342011" y="72136"/>
                  </a:lnTo>
                  <a:lnTo>
                    <a:pt x="335483" y="72136"/>
                  </a:lnTo>
                  <a:lnTo>
                    <a:pt x="335445" y="72263"/>
                  </a:lnTo>
                  <a:lnTo>
                    <a:pt x="342087" y="72263"/>
                  </a:lnTo>
                  <a:close/>
                </a:path>
                <a:path extrusionOk="0" h="155575" w="689609">
                  <a:moveTo>
                    <a:pt x="346087" y="84328"/>
                  </a:moveTo>
                  <a:lnTo>
                    <a:pt x="340245" y="84328"/>
                  </a:lnTo>
                  <a:lnTo>
                    <a:pt x="340258" y="84455"/>
                  </a:lnTo>
                  <a:lnTo>
                    <a:pt x="344932" y="84455"/>
                  </a:lnTo>
                  <a:lnTo>
                    <a:pt x="346087" y="84328"/>
                  </a:lnTo>
                  <a:close/>
                </a:path>
                <a:path extrusionOk="0" h="155575" w="689609">
                  <a:moveTo>
                    <a:pt x="367944" y="72136"/>
                  </a:moveTo>
                  <a:lnTo>
                    <a:pt x="361505" y="72136"/>
                  </a:lnTo>
                  <a:lnTo>
                    <a:pt x="361518" y="72263"/>
                  </a:lnTo>
                  <a:lnTo>
                    <a:pt x="367233" y="72263"/>
                  </a:lnTo>
                  <a:lnTo>
                    <a:pt x="367944" y="72136"/>
                  </a:lnTo>
                  <a:close/>
                </a:path>
                <a:path extrusionOk="0" h="155575" w="689609">
                  <a:moveTo>
                    <a:pt x="371322" y="70993"/>
                  </a:moveTo>
                  <a:lnTo>
                    <a:pt x="371297" y="70866"/>
                  </a:lnTo>
                  <a:lnTo>
                    <a:pt x="361302" y="70866"/>
                  </a:lnTo>
                  <a:lnTo>
                    <a:pt x="361327" y="70993"/>
                  </a:lnTo>
                  <a:lnTo>
                    <a:pt x="371322" y="70993"/>
                  </a:lnTo>
                  <a:close/>
                </a:path>
                <a:path extrusionOk="0" h="155575" w="689609">
                  <a:moveTo>
                    <a:pt x="371538" y="72263"/>
                  </a:moveTo>
                  <a:lnTo>
                    <a:pt x="371513" y="72136"/>
                  </a:lnTo>
                  <a:lnTo>
                    <a:pt x="367944" y="72136"/>
                  </a:lnTo>
                  <a:lnTo>
                    <a:pt x="368693" y="72263"/>
                  </a:lnTo>
                  <a:lnTo>
                    <a:pt x="371538" y="72263"/>
                  </a:lnTo>
                  <a:close/>
                </a:path>
                <a:path extrusionOk="0" h="155575" w="689609">
                  <a:moveTo>
                    <a:pt x="372821" y="84963"/>
                  </a:moveTo>
                  <a:lnTo>
                    <a:pt x="340309" y="84963"/>
                  </a:lnTo>
                  <a:lnTo>
                    <a:pt x="336689" y="84963"/>
                  </a:lnTo>
                  <a:lnTo>
                    <a:pt x="336765" y="85344"/>
                  </a:lnTo>
                  <a:lnTo>
                    <a:pt x="370674" y="85344"/>
                  </a:lnTo>
                  <a:lnTo>
                    <a:pt x="372821" y="84963"/>
                  </a:lnTo>
                  <a:close/>
                </a:path>
                <a:path extrusionOk="0" h="155575" w="689609">
                  <a:moveTo>
                    <a:pt x="375678" y="84455"/>
                  </a:moveTo>
                  <a:lnTo>
                    <a:pt x="344932" y="84455"/>
                  </a:lnTo>
                  <a:lnTo>
                    <a:pt x="341464" y="84836"/>
                  </a:lnTo>
                  <a:lnTo>
                    <a:pt x="373532" y="84836"/>
                  </a:lnTo>
                  <a:lnTo>
                    <a:pt x="375678" y="84455"/>
                  </a:lnTo>
                  <a:close/>
                </a:path>
                <a:path extrusionOk="0" h="155575" w="689609">
                  <a:moveTo>
                    <a:pt x="384606" y="70993"/>
                  </a:moveTo>
                  <a:lnTo>
                    <a:pt x="384581" y="70866"/>
                  </a:lnTo>
                  <a:lnTo>
                    <a:pt x="379552" y="70866"/>
                  </a:lnTo>
                  <a:lnTo>
                    <a:pt x="379577" y="70993"/>
                  </a:lnTo>
                  <a:lnTo>
                    <a:pt x="384606" y="70993"/>
                  </a:lnTo>
                  <a:close/>
                </a:path>
                <a:path extrusionOk="0" h="155575" w="689609">
                  <a:moveTo>
                    <a:pt x="384924" y="72263"/>
                  </a:moveTo>
                  <a:lnTo>
                    <a:pt x="384886" y="72136"/>
                  </a:lnTo>
                  <a:lnTo>
                    <a:pt x="379831" y="72136"/>
                  </a:lnTo>
                  <a:lnTo>
                    <a:pt x="379857" y="72263"/>
                  </a:lnTo>
                  <a:lnTo>
                    <a:pt x="384924" y="72263"/>
                  </a:lnTo>
                  <a:close/>
                </a:path>
                <a:path extrusionOk="0" h="155575" w="689609">
                  <a:moveTo>
                    <a:pt x="395414" y="72136"/>
                  </a:moveTo>
                  <a:lnTo>
                    <a:pt x="393687" y="72136"/>
                  </a:lnTo>
                  <a:lnTo>
                    <a:pt x="393636" y="72263"/>
                  </a:lnTo>
                  <a:lnTo>
                    <a:pt x="395389" y="72263"/>
                  </a:lnTo>
                  <a:lnTo>
                    <a:pt x="395414" y="72136"/>
                  </a:lnTo>
                  <a:close/>
                </a:path>
                <a:path extrusionOk="0" h="155575" w="689609">
                  <a:moveTo>
                    <a:pt x="395617" y="70993"/>
                  </a:moveTo>
                  <a:lnTo>
                    <a:pt x="395605" y="70866"/>
                  </a:lnTo>
                  <a:lnTo>
                    <a:pt x="393915" y="70866"/>
                  </a:lnTo>
                  <a:lnTo>
                    <a:pt x="393928" y="70993"/>
                  </a:lnTo>
                  <a:lnTo>
                    <a:pt x="395617" y="70993"/>
                  </a:lnTo>
                  <a:close/>
                </a:path>
                <a:path extrusionOk="0" h="155575" w="689609">
                  <a:moveTo>
                    <a:pt x="404164" y="70993"/>
                  </a:moveTo>
                  <a:lnTo>
                    <a:pt x="395617" y="70993"/>
                  </a:lnTo>
                  <a:lnTo>
                    <a:pt x="395579" y="71247"/>
                  </a:lnTo>
                  <a:lnTo>
                    <a:pt x="395566" y="71374"/>
                  </a:lnTo>
                  <a:lnTo>
                    <a:pt x="395554" y="71501"/>
                  </a:lnTo>
                  <a:lnTo>
                    <a:pt x="393865" y="71501"/>
                  </a:lnTo>
                  <a:lnTo>
                    <a:pt x="393852" y="71628"/>
                  </a:lnTo>
                  <a:lnTo>
                    <a:pt x="395541" y="71628"/>
                  </a:lnTo>
                  <a:lnTo>
                    <a:pt x="395528" y="71755"/>
                  </a:lnTo>
                  <a:lnTo>
                    <a:pt x="393827" y="71755"/>
                  </a:lnTo>
                  <a:lnTo>
                    <a:pt x="393877" y="71374"/>
                  </a:lnTo>
                  <a:lnTo>
                    <a:pt x="395566" y="71374"/>
                  </a:lnTo>
                  <a:lnTo>
                    <a:pt x="395566" y="71247"/>
                  </a:lnTo>
                  <a:lnTo>
                    <a:pt x="393890" y="71247"/>
                  </a:lnTo>
                  <a:lnTo>
                    <a:pt x="393928" y="70993"/>
                  </a:lnTo>
                  <a:lnTo>
                    <a:pt x="384721" y="70993"/>
                  </a:lnTo>
                  <a:lnTo>
                    <a:pt x="384721" y="71501"/>
                  </a:lnTo>
                  <a:lnTo>
                    <a:pt x="379679" y="71501"/>
                  </a:lnTo>
                  <a:lnTo>
                    <a:pt x="379653" y="71374"/>
                  </a:lnTo>
                  <a:lnTo>
                    <a:pt x="384695" y="71374"/>
                  </a:lnTo>
                  <a:lnTo>
                    <a:pt x="384721" y="71501"/>
                  </a:lnTo>
                  <a:lnTo>
                    <a:pt x="384721" y="70993"/>
                  </a:lnTo>
                  <a:lnTo>
                    <a:pt x="384670" y="71247"/>
                  </a:lnTo>
                  <a:lnTo>
                    <a:pt x="379628" y="71247"/>
                  </a:lnTo>
                  <a:lnTo>
                    <a:pt x="379577" y="70993"/>
                  </a:lnTo>
                  <a:lnTo>
                    <a:pt x="371322" y="70993"/>
                  </a:lnTo>
                  <a:lnTo>
                    <a:pt x="371360" y="71247"/>
                  </a:lnTo>
                  <a:lnTo>
                    <a:pt x="361365" y="71247"/>
                  </a:lnTo>
                  <a:lnTo>
                    <a:pt x="361378" y="71374"/>
                  </a:lnTo>
                  <a:lnTo>
                    <a:pt x="371386" y="71374"/>
                  </a:lnTo>
                  <a:lnTo>
                    <a:pt x="371398" y="71501"/>
                  </a:lnTo>
                  <a:lnTo>
                    <a:pt x="361403" y="71501"/>
                  </a:lnTo>
                  <a:lnTo>
                    <a:pt x="361429" y="71628"/>
                  </a:lnTo>
                  <a:lnTo>
                    <a:pt x="371424" y="71628"/>
                  </a:lnTo>
                  <a:lnTo>
                    <a:pt x="371449" y="71755"/>
                  </a:lnTo>
                  <a:lnTo>
                    <a:pt x="361442" y="71755"/>
                  </a:lnTo>
                  <a:lnTo>
                    <a:pt x="361467" y="71882"/>
                  </a:lnTo>
                  <a:lnTo>
                    <a:pt x="371462" y="71882"/>
                  </a:lnTo>
                  <a:lnTo>
                    <a:pt x="371513" y="72136"/>
                  </a:lnTo>
                  <a:lnTo>
                    <a:pt x="379831" y="72136"/>
                  </a:lnTo>
                  <a:lnTo>
                    <a:pt x="379730" y="71755"/>
                  </a:lnTo>
                  <a:lnTo>
                    <a:pt x="379704" y="71628"/>
                  </a:lnTo>
                  <a:lnTo>
                    <a:pt x="384746" y="71628"/>
                  </a:lnTo>
                  <a:lnTo>
                    <a:pt x="384784" y="71755"/>
                  </a:lnTo>
                  <a:lnTo>
                    <a:pt x="379730" y="71755"/>
                  </a:lnTo>
                  <a:lnTo>
                    <a:pt x="379768" y="71882"/>
                  </a:lnTo>
                  <a:lnTo>
                    <a:pt x="384810" y="71882"/>
                  </a:lnTo>
                  <a:lnTo>
                    <a:pt x="384886" y="72136"/>
                  </a:lnTo>
                  <a:lnTo>
                    <a:pt x="393687" y="72136"/>
                  </a:lnTo>
                  <a:lnTo>
                    <a:pt x="393814" y="71882"/>
                  </a:lnTo>
                  <a:lnTo>
                    <a:pt x="395490" y="71882"/>
                  </a:lnTo>
                  <a:lnTo>
                    <a:pt x="395414" y="72136"/>
                  </a:lnTo>
                  <a:lnTo>
                    <a:pt x="404126" y="72136"/>
                  </a:lnTo>
                  <a:lnTo>
                    <a:pt x="404139" y="71755"/>
                  </a:lnTo>
                  <a:lnTo>
                    <a:pt x="404152" y="71374"/>
                  </a:lnTo>
                  <a:lnTo>
                    <a:pt x="404164" y="70993"/>
                  </a:lnTo>
                  <a:close/>
                </a:path>
                <a:path extrusionOk="0" h="155575" w="689609">
                  <a:moveTo>
                    <a:pt x="413258" y="72136"/>
                  </a:moveTo>
                  <a:lnTo>
                    <a:pt x="404126" y="72136"/>
                  </a:lnTo>
                  <a:lnTo>
                    <a:pt x="403898" y="72263"/>
                  </a:lnTo>
                  <a:lnTo>
                    <a:pt x="412724" y="72263"/>
                  </a:lnTo>
                  <a:lnTo>
                    <a:pt x="413258" y="72136"/>
                  </a:lnTo>
                  <a:close/>
                </a:path>
                <a:path extrusionOk="0" h="155575" w="689609">
                  <a:moveTo>
                    <a:pt x="414883" y="76708"/>
                  </a:moveTo>
                  <a:lnTo>
                    <a:pt x="392099" y="76708"/>
                  </a:lnTo>
                  <a:lnTo>
                    <a:pt x="392303" y="76581"/>
                  </a:lnTo>
                  <a:lnTo>
                    <a:pt x="382295" y="76581"/>
                  </a:lnTo>
                  <a:lnTo>
                    <a:pt x="382435" y="76708"/>
                  </a:lnTo>
                  <a:lnTo>
                    <a:pt x="382879" y="77089"/>
                  </a:lnTo>
                  <a:lnTo>
                    <a:pt x="391388" y="77089"/>
                  </a:lnTo>
                  <a:lnTo>
                    <a:pt x="391083" y="77216"/>
                  </a:lnTo>
                  <a:lnTo>
                    <a:pt x="412991" y="77216"/>
                  </a:lnTo>
                  <a:lnTo>
                    <a:pt x="414883" y="76708"/>
                  </a:lnTo>
                  <a:close/>
                </a:path>
                <a:path extrusionOk="0" h="155575" w="689609">
                  <a:moveTo>
                    <a:pt x="418604" y="70866"/>
                  </a:moveTo>
                  <a:lnTo>
                    <a:pt x="410273" y="70866"/>
                  </a:lnTo>
                  <a:lnTo>
                    <a:pt x="404177" y="70866"/>
                  </a:lnTo>
                  <a:lnTo>
                    <a:pt x="404164" y="70993"/>
                  </a:lnTo>
                  <a:lnTo>
                    <a:pt x="418071" y="70993"/>
                  </a:lnTo>
                  <a:lnTo>
                    <a:pt x="418604" y="70866"/>
                  </a:lnTo>
                  <a:close/>
                </a:path>
                <a:path extrusionOk="0" h="155575" w="689609">
                  <a:moveTo>
                    <a:pt x="431292" y="55702"/>
                  </a:moveTo>
                  <a:lnTo>
                    <a:pt x="428815" y="50774"/>
                  </a:lnTo>
                  <a:lnTo>
                    <a:pt x="427723" y="50800"/>
                  </a:lnTo>
                  <a:lnTo>
                    <a:pt x="426212" y="51219"/>
                  </a:lnTo>
                  <a:lnTo>
                    <a:pt x="425538" y="51473"/>
                  </a:lnTo>
                  <a:lnTo>
                    <a:pt x="427405" y="58216"/>
                  </a:lnTo>
                  <a:lnTo>
                    <a:pt x="428904" y="57823"/>
                  </a:lnTo>
                  <a:lnTo>
                    <a:pt x="429882" y="57429"/>
                  </a:lnTo>
                  <a:lnTo>
                    <a:pt x="430364" y="57099"/>
                  </a:lnTo>
                  <a:lnTo>
                    <a:pt x="431292" y="55702"/>
                  </a:lnTo>
                  <a:close/>
                </a:path>
                <a:path extrusionOk="0" h="155575" w="689609">
                  <a:moveTo>
                    <a:pt x="431457" y="72263"/>
                  </a:moveTo>
                  <a:lnTo>
                    <a:pt x="412724" y="72263"/>
                  </a:lnTo>
                  <a:lnTo>
                    <a:pt x="411657" y="72517"/>
                  </a:lnTo>
                  <a:lnTo>
                    <a:pt x="411111" y="72517"/>
                  </a:lnTo>
                  <a:lnTo>
                    <a:pt x="411111" y="72644"/>
                  </a:lnTo>
                  <a:lnTo>
                    <a:pt x="408978" y="73152"/>
                  </a:lnTo>
                  <a:lnTo>
                    <a:pt x="402158" y="73152"/>
                  </a:lnTo>
                  <a:lnTo>
                    <a:pt x="402196" y="73279"/>
                  </a:lnTo>
                  <a:lnTo>
                    <a:pt x="408432" y="73279"/>
                  </a:lnTo>
                  <a:lnTo>
                    <a:pt x="407911" y="73406"/>
                  </a:lnTo>
                  <a:lnTo>
                    <a:pt x="402221" y="73406"/>
                  </a:lnTo>
                  <a:lnTo>
                    <a:pt x="402158" y="73152"/>
                  </a:lnTo>
                  <a:lnTo>
                    <a:pt x="402551" y="73025"/>
                  </a:lnTo>
                  <a:lnTo>
                    <a:pt x="403225" y="72644"/>
                  </a:lnTo>
                  <a:lnTo>
                    <a:pt x="411111" y="72644"/>
                  </a:lnTo>
                  <a:lnTo>
                    <a:pt x="411111" y="72517"/>
                  </a:lnTo>
                  <a:lnTo>
                    <a:pt x="403453" y="72517"/>
                  </a:lnTo>
                  <a:lnTo>
                    <a:pt x="403898" y="72263"/>
                  </a:lnTo>
                  <a:lnTo>
                    <a:pt x="395389" y="72263"/>
                  </a:lnTo>
                  <a:lnTo>
                    <a:pt x="395351" y="72390"/>
                  </a:lnTo>
                  <a:lnTo>
                    <a:pt x="395312" y="72517"/>
                  </a:lnTo>
                  <a:lnTo>
                    <a:pt x="395274" y="72644"/>
                  </a:lnTo>
                  <a:lnTo>
                    <a:pt x="395236" y="72771"/>
                  </a:lnTo>
                  <a:lnTo>
                    <a:pt x="395135" y="73152"/>
                  </a:lnTo>
                  <a:lnTo>
                    <a:pt x="393204" y="73152"/>
                  </a:lnTo>
                  <a:lnTo>
                    <a:pt x="393153" y="73279"/>
                  </a:lnTo>
                  <a:lnTo>
                    <a:pt x="395097" y="73279"/>
                  </a:lnTo>
                  <a:lnTo>
                    <a:pt x="395058" y="73406"/>
                  </a:lnTo>
                  <a:lnTo>
                    <a:pt x="393090" y="73406"/>
                  </a:lnTo>
                  <a:lnTo>
                    <a:pt x="393204" y="73152"/>
                  </a:lnTo>
                  <a:lnTo>
                    <a:pt x="393331" y="72898"/>
                  </a:lnTo>
                  <a:lnTo>
                    <a:pt x="393446" y="72644"/>
                  </a:lnTo>
                  <a:lnTo>
                    <a:pt x="395274" y="72644"/>
                  </a:lnTo>
                  <a:lnTo>
                    <a:pt x="395274" y="72517"/>
                  </a:lnTo>
                  <a:lnTo>
                    <a:pt x="393509" y="72517"/>
                  </a:lnTo>
                  <a:lnTo>
                    <a:pt x="393573" y="72390"/>
                  </a:lnTo>
                  <a:lnTo>
                    <a:pt x="393636" y="72263"/>
                  </a:lnTo>
                  <a:lnTo>
                    <a:pt x="384924" y="72263"/>
                  </a:lnTo>
                  <a:lnTo>
                    <a:pt x="384949" y="72390"/>
                  </a:lnTo>
                  <a:lnTo>
                    <a:pt x="384987" y="72517"/>
                  </a:lnTo>
                  <a:lnTo>
                    <a:pt x="379920" y="72517"/>
                  </a:lnTo>
                  <a:lnTo>
                    <a:pt x="379958" y="72644"/>
                  </a:lnTo>
                  <a:lnTo>
                    <a:pt x="385025" y="72644"/>
                  </a:lnTo>
                  <a:lnTo>
                    <a:pt x="385064" y="72771"/>
                  </a:lnTo>
                  <a:lnTo>
                    <a:pt x="385152" y="73025"/>
                  </a:lnTo>
                  <a:lnTo>
                    <a:pt x="385229" y="73152"/>
                  </a:lnTo>
                  <a:lnTo>
                    <a:pt x="380085" y="73152"/>
                  </a:lnTo>
                  <a:lnTo>
                    <a:pt x="380111" y="73279"/>
                  </a:lnTo>
                  <a:lnTo>
                    <a:pt x="385292" y="73279"/>
                  </a:lnTo>
                  <a:lnTo>
                    <a:pt x="385356" y="73406"/>
                  </a:lnTo>
                  <a:lnTo>
                    <a:pt x="380149" y="73406"/>
                  </a:lnTo>
                  <a:lnTo>
                    <a:pt x="380212" y="73660"/>
                  </a:lnTo>
                  <a:lnTo>
                    <a:pt x="385495" y="73660"/>
                  </a:lnTo>
                  <a:lnTo>
                    <a:pt x="385762" y="73914"/>
                  </a:lnTo>
                  <a:lnTo>
                    <a:pt x="392849" y="73914"/>
                  </a:lnTo>
                  <a:lnTo>
                    <a:pt x="392963" y="73660"/>
                  </a:lnTo>
                  <a:lnTo>
                    <a:pt x="394982" y="73660"/>
                  </a:lnTo>
                  <a:lnTo>
                    <a:pt x="394919" y="73914"/>
                  </a:lnTo>
                  <a:lnTo>
                    <a:pt x="402361" y="73914"/>
                  </a:lnTo>
                  <a:lnTo>
                    <a:pt x="402259" y="73533"/>
                  </a:lnTo>
                  <a:lnTo>
                    <a:pt x="402297" y="73660"/>
                  </a:lnTo>
                  <a:lnTo>
                    <a:pt x="406831" y="73660"/>
                  </a:lnTo>
                  <a:lnTo>
                    <a:pt x="405765" y="73914"/>
                  </a:lnTo>
                  <a:lnTo>
                    <a:pt x="425297" y="73914"/>
                  </a:lnTo>
                  <a:lnTo>
                    <a:pt x="431457" y="72263"/>
                  </a:lnTo>
                  <a:close/>
                </a:path>
                <a:path extrusionOk="0" h="155575" w="689609">
                  <a:moveTo>
                    <a:pt x="436194" y="70993"/>
                  </a:moveTo>
                  <a:lnTo>
                    <a:pt x="418071" y="70993"/>
                  </a:lnTo>
                  <a:lnTo>
                    <a:pt x="417004" y="71247"/>
                  </a:lnTo>
                  <a:lnTo>
                    <a:pt x="404164" y="71247"/>
                  </a:lnTo>
                  <a:lnTo>
                    <a:pt x="404152" y="71374"/>
                  </a:lnTo>
                  <a:lnTo>
                    <a:pt x="416458" y="71374"/>
                  </a:lnTo>
                  <a:lnTo>
                    <a:pt x="415937" y="71501"/>
                  </a:lnTo>
                  <a:lnTo>
                    <a:pt x="404152" y="71501"/>
                  </a:lnTo>
                  <a:lnTo>
                    <a:pt x="404152" y="71628"/>
                  </a:lnTo>
                  <a:lnTo>
                    <a:pt x="415391" y="71628"/>
                  </a:lnTo>
                  <a:lnTo>
                    <a:pt x="414858" y="71755"/>
                  </a:lnTo>
                  <a:lnTo>
                    <a:pt x="404139" y="71755"/>
                  </a:lnTo>
                  <a:lnTo>
                    <a:pt x="404139" y="71882"/>
                  </a:lnTo>
                  <a:lnTo>
                    <a:pt x="414324" y="71882"/>
                  </a:lnTo>
                  <a:lnTo>
                    <a:pt x="413258" y="72136"/>
                  </a:lnTo>
                  <a:lnTo>
                    <a:pt x="431927" y="72136"/>
                  </a:lnTo>
                  <a:lnTo>
                    <a:pt x="436194" y="70993"/>
                  </a:lnTo>
                  <a:close/>
                </a:path>
                <a:path extrusionOk="0" h="155575" w="689609">
                  <a:moveTo>
                    <a:pt x="471805" y="47345"/>
                  </a:moveTo>
                  <a:lnTo>
                    <a:pt x="467702" y="42951"/>
                  </a:lnTo>
                  <a:lnTo>
                    <a:pt x="467575" y="48996"/>
                  </a:lnTo>
                  <a:lnTo>
                    <a:pt x="471805" y="47345"/>
                  </a:lnTo>
                  <a:close/>
                </a:path>
                <a:path extrusionOk="0" h="155575" w="689609">
                  <a:moveTo>
                    <a:pt x="511670" y="46355"/>
                  </a:moveTo>
                  <a:lnTo>
                    <a:pt x="498106" y="35687"/>
                  </a:lnTo>
                  <a:lnTo>
                    <a:pt x="485013" y="25400"/>
                  </a:lnTo>
                  <a:lnTo>
                    <a:pt x="483235" y="24130"/>
                  </a:lnTo>
                  <a:lnTo>
                    <a:pt x="482549" y="23939"/>
                  </a:lnTo>
                  <a:lnTo>
                    <a:pt x="482549" y="50419"/>
                  </a:lnTo>
                  <a:lnTo>
                    <a:pt x="473925" y="53733"/>
                  </a:lnTo>
                  <a:lnTo>
                    <a:pt x="473875" y="53594"/>
                  </a:lnTo>
                  <a:lnTo>
                    <a:pt x="473583" y="52832"/>
                  </a:lnTo>
                  <a:lnTo>
                    <a:pt x="473532" y="52705"/>
                  </a:lnTo>
                  <a:lnTo>
                    <a:pt x="473430" y="52451"/>
                  </a:lnTo>
                  <a:lnTo>
                    <a:pt x="473329" y="52197"/>
                  </a:lnTo>
                  <a:lnTo>
                    <a:pt x="474446" y="51689"/>
                  </a:lnTo>
                  <a:lnTo>
                    <a:pt x="474713" y="51689"/>
                  </a:lnTo>
                  <a:lnTo>
                    <a:pt x="474662" y="50673"/>
                  </a:lnTo>
                  <a:lnTo>
                    <a:pt x="474078" y="49911"/>
                  </a:lnTo>
                  <a:lnTo>
                    <a:pt x="473049" y="48768"/>
                  </a:lnTo>
                  <a:lnTo>
                    <a:pt x="472605" y="48768"/>
                  </a:lnTo>
                  <a:lnTo>
                    <a:pt x="467614" y="50673"/>
                  </a:lnTo>
                  <a:lnTo>
                    <a:pt x="467715" y="53340"/>
                  </a:lnTo>
                  <a:lnTo>
                    <a:pt x="467944" y="53340"/>
                  </a:lnTo>
                  <a:lnTo>
                    <a:pt x="468452" y="53848"/>
                  </a:lnTo>
                  <a:lnTo>
                    <a:pt x="469963" y="53594"/>
                  </a:lnTo>
                  <a:lnTo>
                    <a:pt x="470420" y="54864"/>
                  </a:lnTo>
                  <a:lnTo>
                    <a:pt x="470522" y="55118"/>
                  </a:lnTo>
                  <a:lnTo>
                    <a:pt x="470128" y="55118"/>
                  </a:lnTo>
                  <a:lnTo>
                    <a:pt x="464731" y="57150"/>
                  </a:lnTo>
                  <a:lnTo>
                    <a:pt x="464439" y="56388"/>
                  </a:lnTo>
                  <a:lnTo>
                    <a:pt x="464350" y="56134"/>
                  </a:lnTo>
                  <a:lnTo>
                    <a:pt x="464248" y="55880"/>
                  </a:lnTo>
                  <a:lnTo>
                    <a:pt x="463842" y="55880"/>
                  </a:lnTo>
                  <a:lnTo>
                    <a:pt x="465277" y="55372"/>
                  </a:lnTo>
                  <a:lnTo>
                    <a:pt x="465797" y="54102"/>
                  </a:lnTo>
                  <a:lnTo>
                    <a:pt x="465874" y="52705"/>
                  </a:lnTo>
                  <a:lnTo>
                    <a:pt x="466001" y="44831"/>
                  </a:lnTo>
                  <a:lnTo>
                    <a:pt x="466077" y="40386"/>
                  </a:lnTo>
                  <a:lnTo>
                    <a:pt x="466140" y="36322"/>
                  </a:lnTo>
                  <a:lnTo>
                    <a:pt x="467677" y="35687"/>
                  </a:lnTo>
                  <a:lnTo>
                    <a:pt x="478142" y="46990"/>
                  </a:lnTo>
                  <a:lnTo>
                    <a:pt x="478256" y="47117"/>
                  </a:lnTo>
                  <a:lnTo>
                    <a:pt x="479044" y="48133"/>
                  </a:lnTo>
                  <a:lnTo>
                    <a:pt x="479399" y="48514"/>
                  </a:lnTo>
                  <a:lnTo>
                    <a:pt x="480085" y="49022"/>
                  </a:lnTo>
                  <a:lnTo>
                    <a:pt x="482028" y="49022"/>
                  </a:lnTo>
                  <a:lnTo>
                    <a:pt x="482130" y="49276"/>
                  </a:lnTo>
                  <a:lnTo>
                    <a:pt x="482219" y="49530"/>
                  </a:lnTo>
                  <a:lnTo>
                    <a:pt x="482320" y="49784"/>
                  </a:lnTo>
                  <a:lnTo>
                    <a:pt x="482358" y="49911"/>
                  </a:lnTo>
                  <a:lnTo>
                    <a:pt x="482460" y="50165"/>
                  </a:lnTo>
                  <a:lnTo>
                    <a:pt x="482549" y="50419"/>
                  </a:lnTo>
                  <a:lnTo>
                    <a:pt x="482549" y="23939"/>
                  </a:lnTo>
                  <a:lnTo>
                    <a:pt x="480949" y="23495"/>
                  </a:lnTo>
                  <a:lnTo>
                    <a:pt x="476148" y="23495"/>
                  </a:lnTo>
                  <a:lnTo>
                    <a:pt x="461975" y="28524"/>
                  </a:lnTo>
                  <a:lnTo>
                    <a:pt x="461975" y="58293"/>
                  </a:lnTo>
                  <a:lnTo>
                    <a:pt x="461530" y="58293"/>
                  </a:lnTo>
                  <a:lnTo>
                    <a:pt x="445935" y="63233"/>
                  </a:lnTo>
                  <a:lnTo>
                    <a:pt x="446049" y="60452"/>
                  </a:lnTo>
                  <a:lnTo>
                    <a:pt x="448691" y="50800"/>
                  </a:lnTo>
                  <a:lnTo>
                    <a:pt x="448805" y="50419"/>
                  </a:lnTo>
                  <a:lnTo>
                    <a:pt x="448868" y="50165"/>
                  </a:lnTo>
                  <a:lnTo>
                    <a:pt x="450608" y="43815"/>
                  </a:lnTo>
                  <a:lnTo>
                    <a:pt x="447751" y="44831"/>
                  </a:lnTo>
                  <a:lnTo>
                    <a:pt x="445897" y="45466"/>
                  </a:lnTo>
                  <a:lnTo>
                    <a:pt x="444766" y="45974"/>
                  </a:lnTo>
                  <a:lnTo>
                    <a:pt x="444398" y="46355"/>
                  </a:lnTo>
                  <a:lnTo>
                    <a:pt x="444271" y="46482"/>
                  </a:lnTo>
                  <a:lnTo>
                    <a:pt x="443903" y="46990"/>
                  </a:lnTo>
                  <a:lnTo>
                    <a:pt x="443814" y="47117"/>
                  </a:lnTo>
                  <a:lnTo>
                    <a:pt x="443674" y="47752"/>
                  </a:lnTo>
                  <a:lnTo>
                    <a:pt x="443585" y="49784"/>
                  </a:lnTo>
                  <a:lnTo>
                    <a:pt x="443230" y="49784"/>
                  </a:lnTo>
                  <a:lnTo>
                    <a:pt x="442798" y="49936"/>
                  </a:lnTo>
                  <a:lnTo>
                    <a:pt x="442798" y="64262"/>
                  </a:lnTo>
                  <a:lnTo>
                    <a:pt x="437172" y="65913"/>
                  </a:lnTo>
                  <a:lnTo>
                    <a:pt x="436499" y="65405"/>
                  </a:lnTo>
                  <a:lnTo>
                    <a:pt x="433006" y="61976"/>
                  </a:lnTo>
                  <a:lnTo>
                    <a:pt x="432028" y="60960"/>
                  </a:lnTo>
                  <a:lnTo>
                    <a:pt x="431152" y="60198"/>
                  </a:lnTo>
                  <a:lnTo>
                    <a:pt x="430898" y="59944"/>
                  </a:lnTo>
                  <a:lnTo>
                    <a:pt x="429844" y="59563"/>
                  </a:lnTo>
                  <a:lnTo>
                    <a:pt x="428828" y="59563"/>
                  </a:lnTo>
                  <a:lnTo>
                    <a:pt x="427875" y="59944"/>
                  </a:lnTo>
                  <a:lnTo>
                    <a:pt x="428891" y="63373"/>
                  </a:lnTo>
                  <a:lnTo>
                    <a:pt x="428967" y="63627"/>
                  </a:lnTo>
                  <a:lnTo>
                    <a:pt x="429044" y="63881"/>
                  </a:lnTo>
                  <a:lnTo>
                    <a:pt x="429120" y="64135"/>
                  </a:lnTo>
                  <a:lnTo>
                    <a:pt x="429895" y="65659"/>
                  </a:lnTo>
                  <a:lnTo>
                    <a:pt x="432142" y="65659"/>
                  </a:lnTo>
                  <a:lnTo>
                    <a:pt x="432244" y="66040"/>
                  </a:lnTo>
                  <a:lnTo>
                    <a:pt x="432308" y="66294"/>
                  </a:lnTo>
                  <a:lnTo>
                    <a:pt x="432384" y="66548"/>
                  </a:lnTo>
                  <a:lnTo>
                    <a:pt x="432447" y="66802"/>
                  </a:lnTo>
                  <a:lnTo>
                    <a:pt x="432511" y="67056"/>
                  </a:lnTo>
                  <a:lnTo>
                    <a:pt x="432574" y="67310"/>
                  </a:lnTo>
                  <a:lnTo>
                    <a:pt x="432092" y="67310"/>
                  </a:lnTo>
                  <a:lnTo>
                    <a:pt x="423354" y="69723"/>
                  </a:lnTo>
                  <a:lnTo>
                    <a:pt x="422859" y="69723"/>
                  </a:lnTo>
                  <a:lnTo>
                    <a:pt x="422757" y="69342"/>
                  </a:lnTo>
                  <a:lnTo>
                    <a:pt x="422694" y="69088"/>
                  </a:lnTo>
                  <a:lnTo>
                    <a:pt x="422592" y="68707"/>
                  </a:lnTo>
                  <a:lnTo>
                    <a:pt x="422490" y="68326"/>
                  </a:lnTo>
                  <a:lnTo>
                    <a:pt x="422808" y="68326"/>
                  </a:lnTo>
                  <a:lnTo>
                    <a:pt x="424421" y="67310"/>
                  </a:lnTo>
                  <a:lnTo>
                    <a:pt x="424332" y="65405"/>
                  </a:lnTo>
                  <a:lnTo>
                    <a:pt x="424256" y="65151"/>
                  </a:lnTo>
                  <a:lnTo>
                    <a:pt x="424154" y="64770"/>
                  </a:lnTo>
                  <a:lnTo>
                    <a:pt x="423583" y="62738"/>
                  </a:lnTo>
                  <a:lnTo>
                    <a:pt x="423506" y="62484"/>
                  </a:lnTo>
                  <a:lnTo>
                    <a:pt x="423443" y="62230"/>
                  </a:lnTo>
                  <a:lnTo>
                    <a:pt x="423367" y="61976"/>
                  </a:lnTo>
                  <a:lnTo>
                    <a:pt x="423291" y="61722"/>
                  </a:lnTo>
                  <a:lnTo>
                    <a:pt x="423227" y="61468"/>
                  </a:lnTo>
                  <a:lnTo>
                    <a:pt x="423151" y="61214"/>
                  </a:lnTo>
                  <a:lnTo>
                    <a:pt x="423075" y="60960"/>
                  </a:lnTo>
                  <a:lnTo>
                    <a:pt x="423011" y="60706"/>
                  </a:lnTo>
                  <a:lnTo>
                    <a:pt x="422935" y="60452"/>
                  </a:lnTo>
                  <a:lnTo>
                    <a:pt x="422871" y="60198"/>
                  </a:lnTo>
                  <a:lnTo>
                    <a:pt x="422795" y="59944"/>
                  </a:lnTo>
                  <a:lnTo>
                    <a:pt x="422681" y="59563"/>
                  </a:lnTo>
                  <a:lnTo>
                    <a:pt x="422617" y="59309"/>
                  </a:lnTo>
                  <a:lnTo>
                    <a:pt x="422440" y="58674"/>
                  </a:lnTo>
                  <a:lnTo>
                    <a:pt x="422325" y="58293"/>
                  </a:lnTo>
                  <a:lnTo>
                    <a:pt x="422224" y="57912"/>
                  </a:lnTo>
                  <a:lnTo>
                    <a:pt x="422109" y="57531"/>
                  </a:lnTo>
                  <a:lnTo>
                    <a:pt x="422008" y="57150"/>
                  </a:lnTo>
                  <a:lnTo>
                    <a:pt x="421894" y="56769"/>
                  </a:lnTo>
                  <a:lnTo>
                    <a:pt x="421792" y="56388"/>
                  </a:lnTo>
                  <a:lnTo>
                    <a:pt x="421716" y="56134"/>
                  </a:lnTo>
                  <a:lnTo>
                    <a:pt x="421652" y="55880"/>
                  </a:lnTo>
                  <a:lnTo>
                    <a:pt x="421576" y="55626"/>
                  </a:lnTo>
                  <a:lnTo>
                    <a:pt x="421500" y="55372"/>
                  </a:lnTo>
                  <a:lnTo>
                    <a:pt x="421436" y="55118"/>
                  </a:lnTo>
                  <a:lnTo>
                    <a:pt x="421360" y="54864"/>
                  </a:lnTo>
                  <a:lnTo>
                    <a:pt x="420560" y="53340"/>
                  </a:lnTo>
                  <a:lnTo>
                    <a:pt x="418249" y="53340"/>
                  </a:lnTo>
                  <a:lnTo>
                    <a:pt x="418122" y="52832"/>
                  </a:lnTo>
                  <a:lnTo>
                    <a:pt x="418033" y="52451"/>
                  </a:lnTo>
                  <a:lnTo>
                    <a:pt x="417906" y="51943"/>
                  </a:lnTo>
                  <a:lnTo>
                    <a:pt x="417410" y="51943"/>
                  </a:lnTo>
                  <a:lnTo>
                    <a:pt x="428967" y="48768"/>
                  </a:lnTo>
                  <a:lnTo>
                    <a:pt x="428599" y="48768"/>
                  </a:lnTo>
                  <a:lnTo>
                    <a:pt x="430276" y="48514"/>
                  </a:lnTo>
                  <a:lnTo>
                    <a:pt x="432625" y="48768"/>
                  </a:lnTo>
                  <a:lnTo>
                    <a:pt x="434797" y="49911"/>
                  </a:lnTo>
                  <a:lnTo>
                    <a:pt x="435978" y="51943"/>
                  </a:lnTo>
                  <a:lnTo>
                    <a:pt x="436397" y="53340"/>
                  </a:lnTo>
                  <a:lnTo>
                    <a:pt x="436473" y="53594"/>
                  </a:lnTo>
                  <a:lnTo>
                    <a:pt x="436549" y="53848"/>
                  </a:lnTo>
                  <a:lnTo>
                    <a:pt x="436626" y="54102"/>
                  </a:lnTo>
                  <a:lnTo>
                    <a:pt x="436270" y="54864"/>
                  </a:lnTo>
                  <a:lnTo>
                    <a:pt x="436156" y="55118"/>
                  </a:lnTo>
                  <a:lnTo>
                    <a:pt x="436041" y="55372"/>
                  </a:lnTo>
                  <a:lnTo>
                    <a:pt x="435914" y="55626"/>
                  </a:lnTo>
                  <a:lnTo>
                    <a:pt x="435800" y="55880"/>
                  </a:lnTo>
                  <a:lnTo>
                    <a:pt x="433412" y="57531"/>
                  </a:lnTo>
                  <a:lnTo>
                    <a:pt x="433971" y="57531"/>
                  </a:lnTo>
                  <a:lnTo>
                    <a:pt x="434733" y="57785"/>
                  </a:lnTo>
                  <a:lnTo>
                    <a:pt x="434530" y="57785"/>
                  </a:lnTo>
                  <a:lnTo>
                    <a:pt x="435749" y="58674"/>
                  </a:lnTo>
                  <a:lnTo>
                    <a:pt x="437807" y="60452"/>
                  </a:lnTo>
                  <a:lnTo>
                    <a:pt x="439178" y="61722"/>
                  </a:lnTo>
                  <a:lnTo>
                    <a:pt x="440232" y="62484"/>
                  </a:lnTo>
                  <a:lnTo>
                    <a:pt x="440791" y="62738"/>
                  </a:lnTo>
                  <a:lnTo>
                    <a:pt x="442404" y="62738"/>
                  </a:lnTo>
                  <a:lnTo>
                    <a:pt x="442569" y="63373"/>
                  </a:lnTo>
                  <a:lnTo>
                    <a:pt x="442633" y="63627"/>
                  </a:lnTo>
                  <a:lnTo>
                    <a:pt x="442696" y="63881"/>
                  </a:lnTo>
                  <a:lnTo>
                    <a:pt x="442798" y="64262"/>
                  </a:lnTo>
                  <a:lnTo>
                    <a:pt x="442798" y="49936"/>
                  </a:lnTo>
                  <a:lnTo>
                    <a:pt x="442150" y="50165"/>
                  </a:lnTo>
                  <a:lnTo>
                    <a:pt x="442048" y="49784"/>
                  </a:lnTo>
                  <a:lnTo>
                    <a:pt x="441921" y="49276"/>
                  </a:lnTo>
                  <a:lnTo>
                    <a:pt x="441807" y="48768"/>
                  </a:lnTo>
                  <a:lnTo>
                    <a:pt x="441744" y="48514"/>
                  </a:lnTo>
                  <a:lnTo>
                    <a:pt x="441388" y="47117"/>
                  </a:lnTo>
                  <a:lnTo>
                    <a:pt x="441363" y="46990"/>
                  </a:lnTo>
                  <a:lnTo>
                    <a:pt x="441236" y="46482"/>
                  </a:lnTo>
                  <a:lnTo>
                    <a:pt x="441109" y="45974"/>
                  </a:lnTo>
                  <a:lnTo>
                    <a:pt x="440982" y="45466"/>
                  </a:lnTo>
                  <a:lnTo>
                    <a:pt x="440918" y="45212"/>
                  </a:lnTo>
                  <a:lnTo>
                    <a:pt x="455853" y="40386"/>
                  </a:lnTo>
                  <a:lnTo>
                    <a:pt x="456095" y="41275"/>
                  </a:lnTo>
                  <a:lnTo>
                    <a:pt x="456184" y="41656"/>
                  </a:lnTo>
                  <a:lnTo>
                    <a:pt x="451307" y="59309"/>
                  </a:lnTo>
                  <a:lnTo>
                    <a:pt x="451243" y="59563"/>
                  </a:lnTo>
                  <a:lnTo>
                    <a:pt x="451129" y="59944"/>
                  </a:lnTo>
                  <a:lnTo>
                    <a:pt x="455129" y="58547"/>
                  </a:lnTo>
                  <a:lnTo>
                    <a:pt x="455904" y="58293"/>
                  </a:lnTo>
                  <a:lnTo>
                    <a:pt x="458736" y="55626"/>
                  </a:lnTo>
                  <a:lnTo>
                    <a:pt x="458812" y="55372"/>
                  </a:lnTo>
                  <a:lnTo>
                    <a:pt x="458901" y="54864"/>
                  </a:lnTo>
                  <a:lnTo>
                    <a:pt x="458990" y="53340"/>
                  </a:lnTo>
                  <a:lnTo>
                    <a:pt x="458622" y="53340"/>
                  </a:lnTo>
                  <a:lnTo>
                    <a:pt x="460489" y="52705"/>
                  </a:lnTo>
                  <a:lnTo>
                    <a:pt x="461060" y="54864"/>
                  </a:lnTo>
                  <a:lnTo>
                    <a:pt x="461137" y="55118"/>
                  </a:lnTo>
                  <a:lnTo>
                    <a:pt x="461200" y="55372"/>
                  </a:lnTo>
                  <a:lnTo>
                    <a:pt x="461264" y="55626"/>
                  </a:lnTo>
                  <a:lnTo>
                    <a:pt x="461327" y="55880"/>
                  </a:lnTo>
                  <a:lnTo>
                    <a:pt x="461403" y="56134"/>
                  </a:lnTo>
                  <a:lnTo>
                    <a:pt x="461467" y="56388"/>
                  </a:lnTo>
                  <a:lnTo>
                    <a:pt x="461568" y="56769"/>
                  </a:lnTo>
                  <a:lnTo>
                    <a:pt x="461670" y="57150"/>
                  </a:lnTo>
                  <a:lnTo>
                    <a:pt x="461772" y="57531"/>
                  </a:lnTo>
                  <a:lnTo>
                    <a:pt x="461873" y="57912"/>
                  </a:lnTo>
                  <a:lnTo>
                    <a:pt x="461975" y="58293"/>
                  </a:lnTo>
                  <a:lnTo>
                    <a:pt x="461975" y="28524"/>
                  </a:lnTo>
                  <a:lnTo>
                    <a:pt x="455015" y="30988"/>
                  </a:lnTo>
                  <a:lnTo>
                    <a:pt x="415112" y="42392"/>
                  </a:lnTo>
                  <a:lnTo>
                    <a:pt x="415112" y="57531"/>
                  </a:lnTo>
                  <a:lnTo>
                    <a:pt x="414312" y="57746"/>
                  </a:lnTo>
                  <a:lnTo>
                    <a:pt x="414312" y="70104"/>
                  </a:lnTo>
                  <a:lnTo>
                    <a:pt x="413880" y="70231"/>
                  </a:lnTo>
                  <a:lnTo>
                    <a:pt x="409295" y="70231"/>
                  </a:lnTo>
                  <a:lnTo>
                    <a:pt x="409257" y="70104"/>
                  </a:lnTo>
                  <a:lnTo>
                    <a:pt x="414312" y="70104"/>
                  </a:lnTo>
                  <a:lnTo>
                    <a:pt x="414312" y="57746"/>
                  </a:lnTo>
                  <a:lnTo>
                    <a:pt x="413651" y="57912"/>
                  </a:lnTo>
                  <a:lnTo>
                    <a:pt x="412267" y="56134"/>
                  </a:lnTo>
                  <a:lnTo>
                    <a:pt x="410997" y="55372"/>
                  </a:lnTo>
                  <a:lnTo>
                    <a:pt x="409295" y="55626"/>
                  </a:lnTo>
                  <a:lnTo>
                    <a:pt x="405866" y="56388"/>
                  </a:lnTo>
                  <a:lnTo>
                    <a:pt x="406565" y="59309"/>
                  </a:lnTo>
                  <a:lnTo>
                    <a:pt x="406628" y="59563"/>
                  </a:lnTo>
                  <a:lnTo>
                    <a:pt x="406717" y="59944"/>
                  </a:lnTo>
                  <a:lnTo>
                    <a:pt x="406781" y="60198"/>
                  </a:lnTo>
                  <a:lnTo>
                    <a:pt x="406908" y="60706"/>
                  </a:lnTo>
                  <a:lnTo>
                    <a:pt x="407022" y="61214"/>
                  </a:lnTo>
                  <a:lnTo>
                    <a:pt x="407149" y="61722"/>
                  </a:lnTo>
                  <a:lnTo>
                    <a:pt x="407276" y="62230"/>
                  </a:lnTo>
                  <a:lnTo>
                    <a:pt x="407352" y="62611"/>
                  </a:lnTo>
                  <a:lnTo>
                    <a:pt x="409028" y="62230"/>
                  </a:lnTo>
                  <a:lnTo>
                    <a:pt x="410565" y="61468"/>
                  </a:lnTo>
                  <a:lnTo>
                    <a:pt x="410591" y="59563"/>
                  </a:lnTo>
                  <a:lnTo>
                    <a:pt x="411581" y="59309"/>
                  </a:lnTo>
                  <a:lnTo>
                    <a:pt x="412102" y="59309"/>
                  </a:lnTo>
                  <a:lnTo>
                    <a:pt x="413054" y="63373"/>
                  </a:lnTo>
                  <a:lnTo>
                    <a:pt x="413118" y="63627"/>
                  </a:lnTo>
                  <a:lnTo>
                    <a:pt x="413232" y="64135"/>
                  </a:lnTo>
                  <a:lnTo>
                    <a:pt x="413346" y="64643"/>
                  </a:lnTo>
                  <a:lnTo>
                    <a:pt x="413473" y="65151"/>
                  </a:lnTo>
                  <a:lnTo>
                    <a:pt x="413537" y="65405"/>
                  </a:lnTo>
                  <a:lnTo>
                    <a:pt x="412038" y="65659"/>
                  </a:lnTo>
                  <a:lnTo>
                    <a:pt x="411975" y="65405"/>
                  </a:lnTo>
                  <a:lnTo>
                    <a:pt x="411391" y="64262"/>
                  </a:lnTo>
                  <a:lnTo>
                    <a:pt x="411327" y="64135"/>
                  </a:lnTo>
                  <a:lnTo>
                    <a:pt x="411111" y="63881"/>
                  </a:lnTo>
                  <a:lnTo>
                    <a:pt x="411607" y="63881"/>
                  </a:lnTo>
                  <a:lnTo>
                    <a:pt x="410387" y="63627"/>
                  </a:lnTo>
                  <a:lnTo>
                    <a:pt x="407720" y="64262"/>
                  </a:lnTo>
                  <a:lnTo>
                    <a:pt x="407809" y="64643"/>
                  </a:lnTo>
                  <a:lnTo>
                    <a:pt x="407936" y="65151"/>
                  </a:lnTo>
                  <a:lnTo>
                    <a:pt x="408051" y="65659"/>
                  </a:lnTo>
                  <a:lnTo>
                    <a:pt x="408152" y="66040"/>
                  </a:lnTo>
                  <a:lnTo>
                    <a:pt x="408203" y="66294"/>
                  </a:lnTo>
                  <a:lnTo>
                    <a:pt x="408330" y="66802"/>
                  </a:lnTo>
                  <a:lnTo>
                    <a:pt x="408457" y="67310"/>
                  </a:lnTo>
                  <a:lnTo>
                    <a:pt x="408571" y="67818"/>
                  </a:lnTo>
                  <a:lnTo>
                    <a:pt x="408698" y="68326"/>
                  </a:lnTo>
                  <a:lnTo>
                    <a:pt x="408787" y="68707"/>
                  </a:lnTo>
                  <a:lnTo>
                    <a:pt x="409130" y="69723"/>
                  </a:lnTo>
                  <a:lnTo>
                    <a:pt x="404114" y="69723"/>
                  </a:lnTo>
                  <a:lnTo>
                    <a:pt x="404114" y="70231"/>
                  </a:lnTo>
                  <a:lnTo>
                    <a:pt x="395566" y="70231"/>
                  </a:lnTo>
                  <a:lnTo>
                    <a:pt x="395554" y="70065"/>
                  </a:lnTo>
                  <a:lnTo>
                    <a:pt x="404101" y="70104"/>
                  </a:lnTo>
                  <a:lnTo>
                    <a:pt x="404114" y="70231"/>
                  </a:lnTo>
                  <a:lnTo>
                    <a:pt x="404114" y="69723"/>
                  </a:lnTo>
                  <a:lnTo>
                    <a:pt x="404075" y="69850"/>
                  </a:lnTo>
                  <a:lnTo>
                    <a:pt x="402399" y="62738"/>
                  </a:lnTo>
                  <a:lnTo>
                    <a:pt x="402272" y="62230"/>
                  </a:lnTo>
                  <a:lnTo>
                    <a:pt x="402158" y="61722"/>
                  </a:lnTo>
                  <a:lnTo>
                    <a:pt x="402031" y="61214"/>
                  </a:lnTo>
                  <a:lnTo>
                    <a:pt x="401916" y="60706"/>
                  </a:lnTo>
                  <a:lnTo>
                    <a:pt x="401802" y="60198"/>
                  </a:lnTo>
                  <a:lnTo>
                    <a:pt x="401739" y="59944"/>
                  </a:lnTo>
                  <a:lnTo>
                    <a:pt x="401650" y="59563"/>
                  </a:lnTo>
                  <a:lnTo>
                    <a:pt x="400786" y="57912"/>
                  </a:lnTo>
                  <a:lnTo>
                    <a:pt x="398551" y="57912"/>
                  </a:lnTo>
                  <a:lnTo>
                    <a:pt x="398487" y="57531"/>
                  </a:lnTo>
                  <a:lnTo>
                    <a:pt x="398411" y="57150"/>
                  </a:lnTo>
                  <a:lnTo>
                    <a:pt x="398348" y="56769"/>
                  </a:lnTo>
                  <a:lnTo>
                    <a:pt x="398284" y="56388"/>
                  </a:lnTo>
                  <a:lnTo>
                    <a:pt x="413715" y="52832"/>
                  </a:lnTo>
                  <a:lnTo>
                    <a:pt x="414324" y="54864"/>
                  </a:lnTo>
                  <a:lnTo>
                    <a:pt x="414401" y="55118"/>
                  </a:lnTo>
                  <a:lnTo>
                    <a:pt x="414477" y="55372"/>
                  </a:lnTo>
                  <a:lnTo>
                    <a:pt x="414553" y="55626"/>
                  </a:lnTo>
                  <a:lnTo>
                    <a:pt x="414616" y="55880"/>
                  </a:lnTo>
                  <a:lnTo>
                    <a:pt x="415112" y="57531"/>
                  </a:lnTo>
                  <a:lnTo>
                    <a:pt x="415112" y="42392"/>
                  </a:lnTo>
                  <a:lnTo>
                    <a:pt x="410108" y="43815"/>
                  </a:lnTo>
                  <a:lnTo>
                    <a:pt x="409613" y="43815"/>
                  </a:lnTo>
                  <a:lnTo>
                    <a:pt x="395871" y="46355"/>
                  </a:lnTo>
                  <a:lnTo>
                    <a:pt x="395871" y="58674"/>
                  </a:lnTo>
                  <a:lnTo>
                    <a:pt x="394411" y="59309"/>
                  </a:lnTo>
                  <a:lnTo>
                    <a:pt x="394627" y="59309"/>
                  </a:lnTo>
                  <a:lnTo>
                    <a:pt x="394246" y="59944"/>
                  </a:lnTo>
                  <a:lnTo>
                    <a:pt x="394347" y="63373"/>
                  </a:lnTo>
                  <a:lnTo>
                    <a:pt x="394398" y="63627"/>
                  </a:lnTo>
                  <a:lnTo>
                    <a:pt x="394500" y="64135"/>
                  </a:lnTo>
                  <a:lnTo>
                    <a:pt x="394627" y="64770"/>
                  </a:lnTo>
                  <a:lnTo>
                    <a:pt x="394754" y="65405"/>
                  </a:lnTo>
                  <a:lnTo>
                    <a:pt x="394868" y="66040"/>
                  </a:lnTo>
                  <a:lnTo>
                    <a:pt x="395376" y="68580"/>
                  </a:lnTo>
                  <a:lnTo>
                    <a:pt x="395465" y="69088"/>
                  </a:lnTo>
                  <a:lnTo>
                    <a:pt x="395528" y="69723"/>
                  </a:lnTo>
                  <a:lnTo>
                    <a:pt x="393776" y="69723"/>
                  </a:lnTo>
                  <a:lnTo>
                    <a:pt x="393788" y="69850"/>
                  </a:lnTo>
                  <a:lnTo>
                    <a:pt x="393674" y="69088"/>
                  </a:lnTo>
                  <a:lnTo>
                    <a:pt x="393560" y="68326"/>
                  </a:lnTo>
                  <a:lnTo>
                    <a:pt x="392417" y="62738"/>
                  </a:lnTo>
                  <a:lnTo>
                    <a:pt x="392303" y="62230"/>
                  </a:lnTo>
                  <a:lnTo>
                    <a:pt x="392214" y="61722"/>
                  </a:lnTo>
                  <a:lnTo>
                    <a:pt x="392137" y="61214"/>
                  </a:lnTo>
                  <a:lnTo>
                    <a:pt x="392049" y="60706"/>
                  </a:lnTo>
                  <a:lnTo>
                    <a:pt x="391998" y="60452"/>
                  </a:lnTo>
                  <a:lnTo>
                    <a:pt x="392176" y="60452"/>
                  </a:lnTo>
                  <a:lnTo>
                    <a:pt x="391414" y="59944"/>
                  </a:lnTo>
                  <a:lnTo>
                    <a:pt x="390855" y="59563"/>
                  </a:lnTo>
                  <a:lnTo>
                    <a:pt x="389089" y="59944"/>
                  </a:lnTo>
                  <a:lnTo>
                    <a:pt x="389001" y="59563"/>
                  </a:lnTo>
                  <a:lnTo>
                    <a:pt x="388950" y="59309"/>
                  </a:lnTo>
                  <a:lnTo>
                    <a:pt x="388797" y="58674"/>
                  </a:lnTo>
                  <a:lnTo>
                    <a:pt x="388772" y="58547"/>
                  </a:lnTo>
                  <a:lnTo>
                    <a:pt x="388061" y="58547"/>
                  </a:lnTo>
                  <a:lnTo>
                    <a:pt x="395554" y="57150"/>
                  </a:lnTo>
                  <a:lnTo>
                    <a:pt x="395630" y="57531"/>
                  </a:lnTo>
                  <a:lnTo>
                    <a:pt x="395693" y="57785"/>
                  </a:lnTo>
                  <a:lnTo>
                    <a:pt x="395795" y="58293"/>
                  </a:lnTo>
                  <a:lnTo>
                    <a:pt x="395871" y="58674"/>
                  </a:lnTo>
                  <a:lnTo>
                    <a:pt x="395871" y="46355"/>
                  </a:lnTo>
                  <a:lnTo>
                    <a:pt x="385178" y="48323"/>
                  </a:lnTo>
                  <a:lnTo>
                    <a:pt x="385178" y="60706"/>
                  </a:lnTo>
                  <a:lnTo>
                    <a:pt x="384860" y="60706"/>
                  </a:lnTo>
                  <a:lnTo>
                    <a:pt x="382968" y="61722"/>
                  </a:lnTo>
                  <a:lnTo>
                    <a:pt x="383197" y="61722"/>
                  </a:lnTo>
                  <a:lnTo>
                    <a:pt x="383273" y="64135"/>
                  </a:lnTo>
                  <a:lnTo>
                    <a:pt x="383400" y="64770"/>
                  </a:lnTo>
                  <a:lnTo>
                    <a:pt x="383527" y="65405"/>
                  </a:lnTo>
                  <a:lnTo>
                    <a:pt x="383641" y="66040"/>
                  </a:lnTo>
                  <a:lnTo>
                    <a:pt x="383743" y="66548"/>
                  </a:lnTo>
                  <a:lnTo>
                    <a:pt x="383832" y="67056"/>
                  </a:lnTo>
                  <a:lnTo>
                    <a:pt x="383933" y="67564"/>
                  </a:lnTo>
                  <a:lnTo>
                    <a:pt x="384035" y="68072"/>
                  </a:lnTo>
                  <a:lnTo>
                    <a:pt x="384124" y="68580"/>
                  </a:lnTo>
                  <a:lnTo>
                    <a:pt x="384225" y="69088"/>
                  </a:lnTo>
                  <a:lnTo>
                    <a:pt x="384352" y="69723"/>
                  </a:lnTo>
                  <a:lnTo>
                    <a:pt x="379425" y="69723"/>
                  </a:lnTo>
                  <a:lnTo>
                    <a:pt x="379425" y="70231"/>
                  </a:lnTo>
                  <a:lnTo>
                    <a:pt x="371195" y="70231"/>
                  </a:lnTo>
                  <a:lnTo>
                    <a:pt x="371170" y="70104"/>
                  </a:lnTo>
                  <a:lnTo>
                    <a:pt x="379412" y="70104"/>
                  </a:lnTo>
                  <a:lnTo>
                    <a:pt x="379425" y="70231"/>
                  </a:lnTo>
                  <a:lnTo>
                    <a:pt x="379425" y="69723"/>
                  </a:lnTo>
                  <a:lnTo>
                    <a:pt x="379361" y="69850"/>
                  </a:lnTo>
                  <a:lnTo>
                    <a:pt x="371132" y="69850"/>
                  </a:lnTo>
                  <a:lnTo>
                    <a:pt x="371119" y="69723"/>
                  </a:lnTo>
                  <a:lnTo>
                    <a:pt x="369023" y="69723"/>
                  </a:lnTo>
                  <a:lnTo>
                    <a:pt x="368808" y="69850"/>
                  </a:lnTo>
                  <a:lnTo>
                    <a:pt x="368338" y="69850"/>
                  </a:lnTo>
                  <a:lnTo>
                    <a:pt x="368338" y="70104"/>
                  </a:lnTo>
                  <a:lnTo>
                    <a:pt x="368122" y="70231"/>
                  </a:lnTo>
                  <a:lnTo>
                    <a:pt x="366115" y="70231"/>
                  </a:lnTo>
                  <a:lnTo>
                    <a:pt x="366090" y="70104"/>
                  </a:lnTo>
                  <a:lnTo>
                    <a:pt x="368338" y="70104"/>
                  </a:lnTo>
                  <a:lnTo>
                    <a:pt x="368338" y="69850"/>
                  </a:lnTo>
                  <a:lnTo>
                    <a:pt x="366052" y="69850"/>
                  </a:lnTo>
                  <a:lnTo>
                    <a:pt x="361200" y="69735"/>
                  </a:lnTo>
                  <a:lnTo>
                    <a:pt x="361200" y="70231"/>
                  </a:lnTo>
                  <a:lnTo>
                    <a:pt x="340982" y="70231"/>
                  </a:lnTo>
                  <a:lnTo>
                    <a:pt x="340906" y="70104"/>
                  </a:lnTo>
                  <a:lnTo>
                    <a:pt x="336067" y="69977"/>
                  </a:lnTo>
                  <a:lnTo>
                    <a:pt x="340842" y="69977"/>
                  </a:lnTo>
                  <a:lnTo>
                    <a:pt x="340906" y="70104"/>
                  </a:lnTo>
                  <a:lnTo>
                    <a:pt x="361175" y="70104"/>
                  </a:lnTo>
                  <a:lnTo>
                    <a:pt x="361200" y="70231"/>
                  </a:lnTo>
                  <a:lnTo>
                    <a:pt x="361200" y="69735"/>
                  </a:lnTo>
                  <a:lnTo>
                    <a:pt x="361035" y="69088"/>
                  </a:lnTo>
                  <a:lnTo>
                    <a:pt x="360908" y="68326"/>
                  </a:lnTo>
                  <a:lnTo>
                    <a:pt x="360794" y="67564"/>
                  </a:lnTo>
                  <a:lnTo>
                    <a:pt x="360680" y="67056"/>
                  </a:lnTo>
                  <a:lnTo>
                    <a:pt x="360578" y="66802"/>
                  </a:lnTo>
                  <a:lnTo>
                    <a:pt x="360476" y="66548"/>
                  </a:lnTo>
                  <a:lnTo>
                    <a:pt x="360362" y="66294"/>
                  </a:lnTo>
                  <a:lnTo>
                    <a:pt x="360260" y="66040"/>
                  </a:lnTo>
                  <a:lnTo>
                    <a:pt x="360095" y="65659"/>
                  </a:lnTo>
                  <a:lnTo>
                    <a:pt x="360997" y="65659"/>
                  </a:lnTo>
                  <a:lnTo>
                    <a:pt x="359092" y="65405"/>
                  </a:lnTo>
                  <a:lnTo>
                    <a:pt x="357822" y="65405"/>
                  </a:lnTo>
                  <a:lnTo>
                    <a:pt x="357708" y="64643"/>
                  </a:lnTo>
                  <a:lnTo>
                    <a:pt x="357593" y="63881"/>
                  </a:lnTo>
                  <a:lnTo>
                    <a:pt x="372262" y="61468"/>
                  </a:lnTo>
                  <a:lnTo>
                    <a:pt x="373062" y="61468"/>
                  </a:lnTo>
                  <a:lnTo>
                    <a:pt x="373113" y="61722"/>
                  </a:lnTo>
                  <a:lnTo>
                    <a:pt x="373202" y="62230"/>
                  </a:lnTo>
                  <a:lnTo>
                    <a:pt x="373291" y="62738"/>
                  </a:lnTo>
                  <a:lnTo>
                    <a:pt x="373418" y="63373"/>
                  </a:lnTo>
                  <a:lnTo>
                    <a:pt x="373456" y="63627"/>
                  </a:lnTo>
                  <a:lnTo>
                    <a:pt x="373557" y="64135"/>
                  </a:lnTo>
                  <a:lnTo>
                    <a:pt x="373646" y="64643"/>
                  </a:lnTo>
                  <a:lnTo>
                    <a:pt x="373735" y="65151"/>
                  </a:lnTo>
                  <a:lnTo>
                    <a:pt x="373837" y="65659"/>
                  </a:lnTo>
                  <a:lnTo>
                    <a:pt x="373951" y="66294"/>
                  </a:lnTo>
                  <a:lnTo>
                    <a:pt x="372440" y="66548"/>
                  </a:lnTo>
                  <a:lnTo>
                    <a:pt x="371297" y="64770"/>
                  </a:lnTo>
                  <a:lnTo>
                    <a:pt x="371221" y="64643"/>
                  </a:lnTo>
                  <a:lnTo>
                    <a:pt x="370166" y="63881"/>
                  </a:lnTo>
                  <a:lnTo>
                    <a:pt x="368211" y="63881"/>
                  </a:lnTo>
                  <a:lnTo>
                    <a:pt x="365213" y="64262"/>
                  </a:lnTo>
                  <a:lnTo>
                    <a:pt x="365264" y="64643"/>
                  </a:lnTo>
                  <a:lnTo>
                    <a:pt x="365379" y="65405"/>
                  </a:lnTo>
                  <a:lnTo>
                    <a:pt x="365480" y="66040"/>
                  </a:lnTo>
                  <a:lnTo>
                    <a:pt x="365594" y="66802"/>
                  </a:lnTo>
                  <a:lnTo>
                    <a:pt x="365709" y="67564"/>
                  </a:lnTo>
                  <a:lnTo>
                    <a:pt x="365823" y="68326"/>
                  </a:lnTo>
                  <a:lnTo>
                    <a:pt x="365937" y="69088"/>
                  </a:lnTo>
                  <a:lnTo>
                    <a:pt x="366039" y="69723"/>
                  </a:lnTo>
                  <a:lnTo>
                    <a:pt x="369023" y="69723"/>
                  </a:lnTo>
                  <a:lnTo>
                    <a:pt x="369112" y="69088"/>
                  </a:lnTo>
                  <a:lnTo>
                    <a:pt x="369214" y="68326"/>
                  </a:lnTo>
                  <a:lnTo>
                    <a:pt x="369252" y="68072"/>
                  </a:lnTo>
                  <a:lnTo>
                    <a:pt x="368769" y="68072"/>
                  </a:lnTo>
                  <a:lnTo>
                    <a:pt x="370763" y="67564"/>
                  </a:lnTo>
                  <a:lnTo>
                    <a:pt x="370878" y="68326"/>
                  </a:lnTo>
                  <a:lnTo>
                    <a:pt x="371005" y="69088"/>
                  </a:lnTo>
                  <a:lnTo>
                    <a:pt x="371119" y="69723"/>
                  </a:lnTo>
                  <a:lnTo>
                    <a:pt x="379336" y="69723"/>
                  </a:lnTo>
                  <a:lnTo>
                    <a:pt x="379209" y="69088"/>
                  </a:lnTo>
                  <a:lnTo>
                    <a:pt x="379120" y="68580"/>
                  </a:lnTo>
                  <a:lnTo>
                    <a:pt x="379018" y="68072"/>
                  </a:lnTo>
                  <a:lnTo>
                    <a:pt x="378917" y="67564"/>
                  </a:lnTo>
                  <a:lnTo>
                    <a:pt x="378828" y="67056"/>
                  </a:lnTo>
                  <a:lnTo>
                    <a:pt x="378726" y="66548"/>
                  </a:lnTo>
                  <a:lnTo>
                    <a:pt x="378625" y="66040"/>
                  </a:lnTo>
                  <a:lnTo>
                    <a:pt x="378510" y="65405"/>
                  </a:lnTo>
                  <a:lnTo>
                    <a:pt x="378383" y="64770"/>
                  </a:lnTo>
                  <a:lnTo>
                    <a:pt x="378282" y="64262"/>
                  </a:lnTo>
                  <a:lnTo>
                    <a:pt x="377571" y="62738"/>
                  </a:lnTo>
                  <a:lnTo>
                    <a:pt x="377355" y="62484"/>
                  </a:lnTo>
                  <a:lnTo>
                    <a:pt x="376021" y="62484"/>
                  </a:lnTo>
                  <a:lnTo>
                    <a:pt x="375539" y="62611"/>
                  </a:lnTo>
                  <a:lnTo>
                    <a:pt x="375450" y="62230"/>
                  </a:lnTo>
                  <a:lnTo>
                    <a:pt x="375335" y="61722"/>
                  </a:lnTo>
                  <a:lnTo>
                    <a:pt x="375221" y="61214"/>
                  </a:lnTo>
                  <a:lnTo>
                    <a:pt x="374535" y="61214"/>
                  </a:lnTo>
                  <a:lnTo>
                    <a:pt x="384251" y="59309"/>
                  </a:lnTo>
                  <a:lnTo>
                    <a:pt x="384911" y="59309"/>
                  </a:lnTo>
                  <a:lnTo>
                    <a:pt x="384962" y="59563"/>
                  </a:lnTo>
                  <a:lnTo>
                    <a:pt x="385076" y="60198"/>
                  </a:lnTo>
                  <a:lnTo>
                    <a:pt x="385178" y="60706"/>
                  </a:lnTo>
                  <a:lnTo>
                    <a:pt x="385178" y="48323"/>
                  </a:lnTo>
                  <a:lnTo>
                    <a:pt x="344043" y="55880"/>
                  </a:lnTo>
                  <a:lnTo>
                    <a:pt x="340702" y="56095"/>
                  </a:lnTo>
                  <a:lnTo>
                    <a:pt x="340702" y="69723"/>
                  </a:lnTo>
                  <a:lnTo>
                    <a:pt x="336130" y="69723"/>
                  </a:lnTo>
                  <a:lnTo>
                    <a:pt x="336245" y="69342"/>
                  </a:lnTo>
                  <a:lnTo>
                    <a:pt x="336308" y="69088"/>
                  </a:lnTo>
                  <a:lnTo>
                    <a:pt x="336410" y="68707"/>
                  </a:lnTo>
                  <a:lnTo>
                    <a:pt x="336511" y="68326"/>
                  </a:lnTo>
                  <a:lnTo>
                    <a:pt x="336588" y="68072"/>
                  </a:lnTo>
                  <a:lnTo>
                    <a:pt x="336651" y="67818"/>
                  </a:lnTo>
                  <a:lnTo>
                    <a:pt x="336727" y="67564"/>
                  </a:lnTo>
                  <a:lnTo>
                    <a:pt x="336791" y="67310"/>
                  </a:lnTo>
                  <a:lnTo>
                    <a:pt x="336867" y="67056"/>
                  </a:lnTo>
                  <a:lnTo>
                    <a:pt x="336931" y="66802"/>
                  </a:lnTo>
                  <a:lnTo>
                    <a:pt x="336994" y="66548"/>
                  </a:lnTo>
                  <a:lnTo>
                    <a:pt x="337070" y="66294"/>
                  </a:lnTo>
                  <a:lnTo>
                    <a:pt x="335508" y="66294"/>
                  </a:lnTo>
                  <a:lnTo>
                    <a:pt x="338696" y="66040"/>
                  </a:lnTo>
                  <a:lnTo>
                    <a:pt x="340702" y="69723"/>
                  </a:lnTo>
                  <a:lnTo>
                    <a:pt x="340702" y="56095"/>
                  </a:lnTo>
                  <a:lnTo>
                    <a:pt x="320306" y="57353"/>
                  </a:lnTo>
                  <a:lnTo>
                    <a:pt x="320306" y="69723"/>
                  </a:lnTo>
                  <a:lnTo>
                    <a:pt x="310261" y="69723"/>
                  </a:lnTo>
                  <a:lnTo>
                    <a:pt x="310261" y="69850"/>
                  </a:lnTo>
                  <a:lnTo>
                    <a:pt x="310197" y="69088"/>
                  </a:lnTo>
                  <a:lnTo>
                    <a:pt x="318770" y="68326"/>
                  </a:lnTo>
                  <a:lnTo>
                    <a:pt x="320205" y="68326"/>
                  </a:lnTo>
                  <a:lnTo>
                    <a:pt x="320306" y="69723"/>
                  </a:lnTo>
                  <a:lnTo>
                    <a:pt x="320306" y="57353"/>
                  </a:lnTo>
                  <a:lnTo>
                    <a:pt x="255905" y="61341"/>
                  </a:lnTo>
                  <a:lnTo>
                    <a:pt x="235762" y="60096"/>
                  </a:lnTo>
                  <a:lnTo>
                    <a:pt x="235762" y="64770"/>
                  </a:lnTo>
                  <a:lnTo>
                    <a:pt x="229006" y="69088"/>
                  </a:lnTo>
                  <a:lnTo>
                    <a:pt x="228650" y="69088"/>
                  </a:lnTo>
                  <a:lnTo>
                    <a:pt x="228650" y="70104"/>
                  </a:lnTo>
                  <a:lnTo>
                    <a:pt x="227774" y="70231"/>
                  </a:lnTo>
                  <a:lnTo>
                    <a:pt x="215442" y="70231"/>
                  </a:lnTo>
                  <a:lnTo>
                    <a:pt x="215417" y="70485"/>
                  </a:lnTo>
                  <a:lnTo>
                    <a:pt x="215442" y="70104"/>
                  </a:lnTo>
                  <a:lnTo>
                    <a:pt x="205714" y="70104"/>
                  </a:lnTo>
                  <a:lnTo>
                    <a:pt x="205714" y="70485"/>
                  </a:lnTo>
                  <a:lnTo>
                    <a:pt x="204381" y="70612"/>
                  </a:lnTo>
                  <a:lnTo>
                    <a:pt x="202755" y="70485"/>
                  </a:lnTo>
                  <a:lnTo>
                    <a:pt x="205714" y="70485"/>
                  </a:lnTo>
                  <a:lnTo>
                    <a:pt x="205714" y="70104"/>
                  </a:lnTo>
                  <a:lnTo>
                    <a:pt x="199631" y="70104"/>
                  </a:lnTo>
                  <a:lnTo>
                    <a:pt x="199605" y="70231"/>
                  </a:lnTo>
                  <a:lnTo>
                    <a:pt x="189369" y="70231"/>
                  </a:lnTo>
                  <a:lnTo>
                    <a:pt x="189331" y="70104"/>
                  </a:lnTo>
                  <a:lnTo>
                    <a:pt x="185293" y="70104"/>
                  </a:lnTo>
                  <a:lnTo>
                    <a:pt x="185369" y="69977"/>
                  </a:lnTo>
                  <a:lnTo>
                    <a:pt x="189293" y="69977"/>
                  </a:lnTo>
                  <a:lnTo>
                    <a:pt x="189331" y="70104"/>
                  </a:lnTo>
                  <a:lnTo>
                    <a:pt x="199631" y="70104"/>
                  </a:lnTo>
                  <a:lnTo>
                    <a:pt x="199644" y="69977"/>
                  </a:lnTo>
                  <a:lnTo>
                    <a:pt x="215442" y="69977"/>
                  </a:lnTo>
                  <a:lnTo>
                    <a:pt x="215442" y="70104"/>
                  </a:lnTo>
                  <a:lnTo>
                    <a:pt x="228650" y="70104"/>
                  </a:lnTo>
                  <a:lnTo>
                    <a:pt x="228650" y="69088"/>
                  </a:lnTo>
                  <a:lnTo>
                    <a:pt x="227952" y="69088"/>
                  </a:lnTo>
                  <a:lnTo>
                    <a:pt x="228142" y="68707"/>
                  </a:lnTo>
                  <a:lnTo>
                    <a:pt x="228206" y="68580"/>
                  </a:lnTo>
                  <a:lnTo>
                    <a:pt x="228320" y="68326"/>
                  </a:lnTo>
                  <a:lnTo>
                    <a:pt x="228447" y="68072"/>
                  </a:lnTo>
                  <a:lnTo>
                    <a:pt x="228561" y="67818"/>
                  </a:lnTo>
                  <a:lnTo>
                    <a:pt x="228688" y="67564"/>
                  </a:lnTo>
                  <a:lnTo>
                    <a:pt x="228803" y="67310"/>
                  </a:lnTo>
                  <a:lnTo>
                    <a:pt x="228930" y="67056"/>
                  </a:lnTo>
                  <a:lnTo>
                    <a:pt x="230022" y="64770"/>
                  </a:lnTo>
                  <a:lnTo>
                    <a:pt x="230085" y="64643"/>
                  </a:lnTo>
                  <a:lnTo>
                    <a:pt x="232956" y="64643"/>
                  </a:lnTo>
                  <a:lnTo>
                    <a:pt x="235762" y="64770"/>
                  </a:lnTo>
                  <a:lnTo>
                    <a:pt x="235762" y="60096"/>
                  </a:lnTo>
                  <a:lnTo>
                    <a:pt x="233362" y="59944"/>
                  </a:lnTo>
                  <a:lnTo>
                    <a:pt x="215468" y="58839"/>
                  </a:lnTo>
                  <a:lnTo>
                    <a:pt x="215468" y="69723"/>
                  </a:lnTo>
                  <a:lnTo>
                    <a:pt x="199682" y="69723"/>
                  </a:lnTo>
                  <a:lnTo>
                    <a:pt x="199656" y="69850"/>
                  </a:lnTo>
                  <a:lnTo>
                    <a:pt x="199758" y="69088"/>
                  </a:lnTo>
                  <a:lnTo>
                    <a:pt x="199821" y="68580"/>
                  </a:lnTo>
                  <a:lnTo>
                    <a:pt x="215468" y="69723"/>
                  </a:lnTo>
                  <a:lnTo>
                    <a:pt x="215468" y="58839"/>
                  </a:lnTo>
                  <a:lnTo>
                    <a:pt x="210820" y="58547"/>
                  </a:lnTo>
                  <a:lnTo>
                    <a:pt x="190080" y="57264"/>
                  </a:lnTo>
                  <a:lnTo>
                    <a:pt x="190080" y="67310"/>
                  </a:lnTo>
                  <a:lnTo>
                    <a:pt x="188518" y="67310"/>
                  </a:lnTo>
                  <a:lnTo>
                    <a:pt x="188595" y="67564"/>
                  </a:lnTo>
                  <a:lnTo>
                    <a:pt x="188671" y="67818"/>
                  </a:lnTo>
                  <a:lnTo>
                    <a:pt x="188734" y="68072"/>
                  </a:lnTo>
                  <a:lnTo>
                    <a:pt x="188810" y="68326"/>
                  </a:lnTo>
                  <a:lnTo>
                    <a:pt x="188925" y="68707"/>
                  </a:lnTo>
                  <a:lnTo>
                    <a:pt x="189039" y="69088"/>
                  </a:lnTo>
                  <a:lnTo>
                    <a:pt x="189103" y="69342"/>
                  </a:lnTo>
                  <a:lnTo>
                    <a:pt x="189217" y="69723"/>
                  </a:lnTo>
                  <a:lnTo>
                    <a:pt x="185496" y="69723"/>
                  </a:lnTo>
                  <a:lnTo>
                    <a:pt x="186880" y="67056"/>
                  </a:lnTo>
                  <a:lnTo>
                    <a:pt x="190080" y="67310"/>
                  </a:lnTo>
                  <a:lnTo>
                    <a:pt x="190080" y="57264"/>
                  </a:lnTo>
                  <a:lnTo>
                    <a:pt x="173342" y="56235"/>
                  </a:lnTo>
                  <a:lnTo>
                    <a:pt x="173342" y="70485"/>
                  </a:lnTo>
                  <a:lnTo>
                    <a:pt x="168300" y="70485"/>
                  </a:lnTo>
                  <a:lnTo>
                    <a:pt x="168338" y="70358"/>
                  </a:lnTo>
                  <a:lnTo>
                    <a:pt x="173329" y="70358"/>
                  </a:lnTo>
                  <a:lnTo>
                    <a:pt x="173342" y="70485"/>
                  </a:lnTo>
                  <a:lnTo>
                    <a:pt x="173342" y="56235"/>
                  </a:lnTo>
                  <a:lnTo>
                    <a:pt x="173304" y="70104"/>
                  </a:lnTo>
                  <a:lnTo>
                    <a:pt x="168376" y="70129"/>
                  </a:lnTo>
                  <a:lnTo>
                    <a:pt x="168414" y="69850"/>
                  </a:lnTo>
                  <a:lnTo>
                    <a:pt x="173278" y="69850"/>
                  </a:lnTo>
                  <a:lnTo>
                    <a:pt x="173304" y="70104"/>
                  </a:lnTo>
                  <a:lnTo>
                    <a:pt x="173304" y="56222"/>
                  </a:lnTo>
                  <a:lnTo>
                    <a:pt x="173253" y="69723"/>
                  </a:lnTo>
                  <a:lnTo>
                    <a:pt x="168440" y="69723"/>
                  </a:lnTo>
                  <a:lnTo>
                    <a:pt x="168529" y="69126"/>
                  </a:lnTo>
                  <a:lnTo>
                    <a:pt x="168338" y="68160"/>
                  </a:lnTo>
                  <a:lnTo>
                    <a:pt x="167779" y="67551"/>
                  </a:lnTo>
                  <a:lnTo>
                    <a:pt x="167259" y="66967"/>
                  </a:lnTo>
                  <a:lnTo>
                    <a:pt x="166268" y="66598"/>
                  </a:lnTo>
                  <a:lnTo>
                    <a:pt x="164719" y="66433"/>
                  </a:lnTo>
                  <a:lnTo>
                    <a:pt x="163969" y="66281"/>
                  </a:lnTo>
                  <a:lnTo>
                    <a:pt x="163499" y="69723"/>
                  </a:lnTo>
                  <a:lnTo>
                    <a:pt x="158610" y="69723"/>
                  </a:lnTo>
                  <a:lnTo>
                    <a:pt x="158584" y="69850"/>
                  </a:lnTo>
                  <a:lnTo>
                    <a:pt x="163487" y="69850"/>
                  </a:lnTo>
                  <a:lnTo>
                    <a:pt x="163449" y="70142"/>
                  </a:lnTo>
                  <a:lnTo>
                    <a:pt x="163423" y="70358"/>
                  </a:lnTo>
                  <a:lnTo>
                    <a:pt x="163398" y="70485"/>
                  </a:lnTo>
                  <a:lnTo>
                    <a:pt x="158508" y="70485"/>
                  </a:lnTo>
                  <a:lnTo>
                    <a:pt x="158483" y="70612"/>
                  </a:lnTo>
                  <a:lnTo>
                    <a:pt x="158521" y="70358"/>
                  </a:lnTo>
                  <a:lnTo>
                    <a:pt x="163423" y="70358"/>
                  </a:lnTo>
                  <a:lnTo>
                    <a:pt x="163423" y="70154"/>
                  </a:lnTo>
                  <a:lnTo>
                    <a:pt x="158534" y="70167"/>
                  </a:lnTo>
                  <a:lnTo>
                    <a:pt x="158623" y="66040"/>
                  </a:lnTo>
                  <a:lnTo>
                    <a:pt x="157226" y="65405"/>
                  </a:lnTo>
                  <a:lnTo>
                    <a:pt x="156540" y="65405"/>
                  </a:lnTo>
                  <a:lnTo>
                    <a:pt x="156654" y="64643"/>
                  </a:lnTo>
                  <a:lnTo>
                    <a:pt x="156768" y="63881"/>
                  </a:lnTo>
                  <a:lnTo>
                    <a:pt x="157861" y="63881"/>
                  </a:lnTo>
                  <a:lnTo>
                    <a:pt x="168567" y="65151"/>
                  </a:lnTo>
                  <a:lnTo>
                    <a:pt x="168109" y="65151"/>
                  </a:lnTo>
                  <a:lnTo>
                    <a:pt x="169316" y="65405"/>
                  </a:lnTo>
                  <a:lnTo>
                    <a:pt x="169062" y="65405"/>
                  </a:lnTo>
                  <a:lnTo>
                    <a:pt x="169697" y="65659"/>
                  </a:lnTo>
                  <a:lnTo>
                    <a:pt x="171577" y="66548"/>
                  </a:lnTo>
                  <a:lnTo>
                    <a:pt x="173113" y="68580"/>
                  </a:lnTo>
                  <a:lnTo>
                    <a:pt x="173177" y="69088"/>
                  </a:lnTo>
                  <a:lnTo>
                    <a:pt x="173253" y="69723"/>
                  </a:lnTo>
                  <a:lnTo>
                    <a:pt x="173253" y="56222"/>
                  </a:lnTo>
                  <a:lnTo>
                    <a:pt x="167779" y="55880"/>
                  </a:lnTo>
                  <a:lnTo>
                    <a:pt x="163639" y="55118"/>
                  </a:lnTo>
                  <a:lnTo>
                    <a:pt x="140284" y="50825"/>
                  </a:lnTo>
                  <a:lnTo>
                    <a:pt x="140284" y="70485"/>
                  </a:lnTo>
                  <a:lnTo>
                    <a:pt x="135318" y="70485"/>
                  </a:lnTo>
                  <a:lnTo>
                    <a:pt x="135255" y="70231"/>
                  </a:lnTo>
                  <a:lnTo>
                    <a:pt x="140233" y="70231"/>
                  </a:lnTo>
                  <a:lnTo>
                    <a:pt x="140258" y="70358"/>
                  </a:lnTo>
                  <a:lnTo>
                    <a:pt x="140284" y="70485"/>
                  </a:lnTo>
                  <a:lnTo>
                    <a:pt x="140284" y="50825"/>
                  </a:lnTo>
                  <a:lnTo>
                    <a:pt x="140208" y="70104"/>
                  </a:lnTo>
                  <a:lnTo>
                    <a:pt x="135229" y="70104"/>
                  </a:lnTo>
                  <a:lnTo>
                    <a:pt x="135178" y="69850"/>
                  </a:lnTo>
                  <a:lnTo>
                    <a:pt x="140157" y="69850"/>
                  </a:lnTo>
                  <a:lnTo>
                    <a:pt x="140208" y="70104"/>
                  </a:lnTo>
                  <a:lnTo>
                    <a:pt x="140208" y="50812"/>
                  </a:lnTo>
                  <a:lnTo>
                    <a:pt x="120154" y="47117"/>
                  </a:lnTo>
                  <a:lnTo>
                    <a:pt x="102209" y="43815"/>
                  </a:lnTo>
                  <a:lnTo>
                    <a:pt x="101714" y="43815"/>
                  </a:lnTo>
                  <a:lnTo>
                    <a:pt x="95935" y="42164"/>
                  </a:lnTo>
                  <a:lnTo>
                    <a:pt x="95377" y="42011"/>
                  </a:lnTo>
                  <a:lnTo>
                    <a:pt x="95377" y="69088"/>
                  </a:lnTo>
                  <a:lnTo>
                    <a:pt x="95135" y="69088"/>
                  </a:lnTo>
                  <a:lnTo>
                    <a:pt x="95072" y="69342"/>
                  </a:lnTo>
                  <a:lnTo>
                    <a:pt x="94970" y="69723"/>
                  </a:lnTo>
                  <a:lnTo>
                    <a:pt x="94869" y="70104"/>
                  </a:lnTo>
                  <a:lnTo>
                    <a:pt x="94767" y="70485"/>
                  </a:lnTo>
                  <a:lnTo>
                    <a:pt x="89598" y="69088"/>
                  </a:lnTo>
                  <a:lnTo>
                    <a:pt x="89204" y="69088"/>
                  </a:lnTo>
                  <a:lnTo>
                    <a:pt x="88722" y="68326"/>
                  </a:lnTo>
                  <a:lnTo>
                    <a:pt x="88658" y="68072"/>
                  </a:lnTo>
                  <a:lnTo>
                    <a:pt x="88582" y="67818"/>
                  </a:lnTo>
                  <a:lnTo>
                    <a:pt x="87299" y="62738"/>
                  </a:lnTo>
                  <a:lnTo>
                    <a:pt x="87198" y="62230"/>
                  </a:lnTo>
                  <a:lnTo>
                    <a:pt x="87122" y="61976"/>
                  </a:lnTo>
                  <a:lnTo>
                    <a:pt x="86677" y="60706"/>
                  </a:lnTo>
                  <a:lnTo>
                    <a:pt x="86106" y="59944"/>
                  </a:lnTo>
                  <a:lnTo>
                    <a:pt x="85725" y="59563"/>
                  </a:lnTo>
                  <a:lnTo>
                    <a:pt x="85090" y="59309"/>
                  </a:lnTo>
                  <a:lnTo>
                    <a:pt x="84099" y="59309"/>
                  </a:lnTo>
                  <a:lnTo>
                    <a:pt x="82956" y="63373"/>
                  </a:lnTo>
                  <a:lnTo>
                    <a:pt x="82994" y="65405"/>
                  </a:lnTo>
                  <a:lnTo>
                    <a:pt x="83096" y="65659"/>
                  </a:lnTo>
                  <a:lnTo>
                    <a:pt x="83604" y="66040"/>
                  </a:lnTo>
                  <a:lnTo>
                    <a:pt x="85534" y="66294"/>
                  </a:lnTo>
                  <a:lnTo>
                    <a:pt x="84823" y="66294"/>
                  </a:lnTo>
                  <a:lnTo>
                    <a:pt x="84709" y="66802"/>
                  </a:lnTo>
                  <a:lnTo>
                    <a:pt x="84582" y="67310"/>
                  </a:lnTo>
                  <a:lnTo>
                    <a:pt x="84455" y="67818"/>
                  </a:lnTo>
                  <a:lnTo>
                    <a:pt x="74739" y="65151"/>
                  </a:lnTo>
                  <a:lnTo>
                    <a:pt x="74853" y="64770"/>
                  </a:lnTo>
                  <a:lnTo>
                    <a:pt x="74891" y="64643"/>
                  </a:lnTo>
                  <a:lnTo>
                    <a:pt x="74993" y="64262"/>
                  </a:lnTo>
                  <a:lnTo>
                    <a:pt x="75095" y="63881"/>
                  </a:lnTo>
                  <a:lnTo>
                    <a:pt x="77330" y="63881"/>
                  </a:lnTo>
                  <a:lnTo>
                    <a:pt x="78181" y="62230"/>
                  </a:lnTo>
                  <a:lnTo>
                    <a:pt x="80772" y="52832"/>
                  </a:lnTo>
                  <a:lnTo>
                    <a:pt x="80873" y="52451"/>
                  </a:lnTo>
                  <a:lnTo>
                    <a:pt x="80937" y="52197"/>
                  </a:lnTo>
                  <a:lnTo>
                    <a:pt x="81013" y="51943"/>
                  </a:lnTo>
                  <a:lnTo>
                    <a:pt x="81114" y="51435"/>
                  </a:lnTo>
                  <a:lnTo>
                    <a:pt x="81165" y="49784"/>
                  </a:lnTo>
                  <a:lnTo>
                    <a:pt x="81419" y="49784"/>
                  </a:lnTo>
                  <a:lnTo>
                    <a:pt x="79463" y="48768"/>
                  </a:lnTo>
                  <a:lnTo>
                    <a:pt x="79184" y="48768"/>
                  </a:lnTo>
                  <a:lnTo>
                    <a:pt x="79552" y="47117"/>
                  </a:lnTo>
                  <a:lnTo>
                    <a:pt x="86779" y="49022"/>
                  </a:lnTo>
                  <a:lnTo>
                    <a:pt x="88468" y="49530"/>
                  </a:lnTo>
                  <a:lnTo>
                    <a:pt x="90017" y="49911"/>
                  </a:lnTo>
                  <a:lnTo>
                    <a:pt x="91516" y="50419"/>
                  </a:lnTo>
                  <a:lnTo>
                    <a:pt x="92189" y="50673"/>
                  </a:lnTo>
                  <a:lnTo>
                    <a:pt x="92049" y="50673"/>
                  </a:lnTo>
                  <a:lnTo>
                    <a:pt x="93649" y="51689"/>
                  </a:lnTo>
                  <a:lnTo>
                    <a:pt x="93929" y="51943"/>
                  </a:lnTo>
                  <a:lnTo>
                    <a:pt x="95072" y="53848"/>
                  </a:lnTo>
                  <a:lnTo>
                    <a:pt x="94983" y="57150"/>
                  </a:lnTo>
                  <a:lnTo>
                    <a:pt x="94881" y="57531"/>
                  </a:lnTo>
                  <a:lnTo>
                    <a:pt x="94792" y="57912"/>
                  </a:lnTo>
                  <a:lnTo>
                    <a:pt x="94691" y="58293"/>
                  </a:lnTo>
                  <a:lnTo>
                    <a:pt x="94602" y="58674"/>
                  </a:lnTo>
                  <a:lnTo>
                    <a:pt x="92760" y="59944"/>
                  </a:lnTo>
                  <a:lnTo>
                    <a:pt x="90449" y="59944"/>
                  </a:lnTo>
                  <a:lnTo>
                    <a:pt x="90881" y="60452"/>
                  </a:lnTo>
                  <a:lnTo>
                    <a:pt x="90995" y="60706"/>
                  </a:lnTo>
                  <a:lnTo>
                    <a:pt x="91097" y="60960"/>
                  </a:lnTo>
                  <a:lnTo>
                    <a:pt x="91211" y="61214"/>
                  </a:lnTo>
                  <a:lnTo>
                    <a:pt x="91325" y="61468"/>
                  </a:lnTo>
                  <a:lnTo>
                    <a:pt x="91427" y="61722"/>
                  </a:lnTo>
                  <a:lnTo>
                    <a:pt x="91541" y="61976"/>
                  </a:lnTo>
                  <a:lnTo>
                    <a:pt x="91973" y="63373"/>
                  </a:lnTo>
                  <a:lnTo>
                    <a:pt x="92062" y="63627"/>
                  </a:lnTo>
                  <a:lnTo>
                    <a:pt x="92138" y="63881"/>
                  </a:lnTo>
                  <a:lnTo>
                    <a:pt x="92252" y="64262"/>
                  </a:lnTo>
                  <a:lnTo>
                    <a:pt x="92367" y="64643"/>
                  </a:lnTo>
                  <a:lnTo>
                    <a:pt x="92405" y="64770"/>
                  </a:lnTo>
                  <a:lnTo>
                    <a:pt x="92519" y="65151"/>
                  </a:lnTo>
                  <a:lnTo>
                    <a:pt x="92583" y="65405"/>
                  </a:lnTo>
                  <a:lnTo>
                    <a:pt x="92659" y="65659"/>
                  </a:lnTo>
                  <a:lnTo>
                    <a:pt x="92773" y="66040"/>
                  </a:lnTo>
                  <a:lnTo>
                    <a:pt x="92837" y="66294"/>
                  </a:lnTo>
                  <a:lnTo>
                    <a:pt x="92913" y="66548"/>
                  </a:lnTo>
                  <a:lnTo>
                    <a:pt x="93433" y="67564"/>
                  </a:lnTo>
                  <a:lnTo>
                    <a:pt x="93789" y="68072"/>
                  </a:lnTo>
                  <a:lnTo>
                    <a:pt x="95377" y="69088"/>
                  </a:lnTo>
                  <a:lnTo>
                    <a:pt x="95377" y="42011"/>
                  </a:lnTo>
                  <a:lnTo>
                    <a:pt x="74269" y="35979"/>
                  </a:lnTo>
                  <a:lnTo>
                    <a:pt x="74269" y="52832"/>
                  </a:lnTo>
                  <a:lnTo>
                    <a:pt x="73609" y="54864"/>
                  </a:lnTo>
                  <a:lnTo>
                    <a:pt x="73520" y="55118"/>
                  </a:lnTo>
                  <a:lnTo>
                    <a:pt x="73431" y="55372"/>
                  </a:lnTo>
                  <a:lnTo>
                    <a:pt x="73355" y="55626"/>
                  </a:lnTo>
                  <a:lnTo>
                    <a:pt x="73266" y="55880"/>
                  </a:lnTo>
                  <a:lnTo>
                    <a:pt x="73190" y="56134"/>
                  </a:lnTo>
                  <a:lnTo>
                    <a:pt x="73101" y="56388"/>
                  </a:lnTo>
                  <a:lnTo>
                    <a:pt x="72986" y="56769"/>
                  </a:lnTo>
                  <a:lnTo>
                    <a:pt x="72859" y="57150"/>
                  </a:lnTo>
                  <a:lnTo>
                    <a:pt x="72732" y="57531"/>
                  </a:lnTo>
                  <a:lnTo>
                    <a:pt x="72656" y="57785"/>
                  </a:lnTo>
                  <a:lnTo>
                    <a:pt x="71107" y="59563"/>
                  </a:lnTo>
                  <a:lnTo>
                    <a:pt x="68592" y="60960"/>
                  </a:lnTo>
                  <a:lnTo>
                    <a:pt x="66205" y="62230"/>
                  </a:lnTo>
                  <a:lnTo>
                    <a:pt x="63804" y="62230"/>
                  </a:lnTo>
                  <a:lnTo>
                    <a:pt x="60680" y="61214"/>
                  </a:lnTo>
                  <a:lnTo>
                    <a:pt x="59029" y="60706"/>
                  </a:lnTo>
                  <a:lnTo>
                    <a:pt x="58839" y="60706"/>
                  </a:lnTo>
                  <a:lnTo>
                    <a:pt x="56883" y="59563"/>
                  </a:lnTo>
                  <a:lnTo>
                    <a:pt x="55333" y="57912"/>
                  </a:lnTo>
                  <a:lnTo>
                    <a:pt x="54216" y="56769"/>
                  </a:lnTo>
                  <a:lnTo>
                    <a:pt x="54038" y="56388"/>
                  </a:lnTo>
                  <a:lnTo>
                    <a:pt x="53924" y="56134"/>
                  </a:lnTo>
                  <a:lnTo>
                    <a:pt x="53797" y="55880"/>
                  </a:lnTo>
                  <a:lnTo>
                    <a:pt x="53682" y="55626"/>
                  </a:lnTo>
                  <a:lnTo>
                    <a:pt x="53568" y="55372"/>
                  </a:lnTo>
                  <a:lnTo>
                    <a:pt x="53454" y="54864"/>
                  </a:lnTo>
                  <a:lnTo>
                    <a:pt x="53327" y="54102"/>
                  </a:lnTo>
                  <a:lnTo>
                    <a:pt x="53416" y="49530"/>
                  </a:lnTo>
                  <a:lnTo>
                    <a:pt x="54114" y="47117"/>
                  </a:lnTo>
                  <a:lnTo>
                    <a:pt x="54203" y="46990"/>
                  </a:lnTo>
                  <a:lnTo>
                    <a:pt x="54889" y="45974"/>
                  </a:lnTo>
                  <a:lnTo>
                    <a:pt x="54978" y="45847"/>
                  </a:lnTo>
                  <a:lnTo>
                    <a:pt x="55372" y="45466"/>
                  </a:lnTo>
                  <a:lnTo>
                    <a:pt x="56476" y="44577"/>
                  </a:lnTo>
                  <a:lnTo>
                    <a:pt x="57797" y="43307"/>
                  </a:lnTo>
                  <a:lnTo>
                    <a:pt x="59347" y="42545"/>
                  </a:lnTo>
                  <a:lnTo>
                    <a:pt x="62001" y="42164"/>
                  </a:lnTo>
                  <a:lnTo>
                    <a:pt x="64617" y="42164"/>
                  </a:lnTo>
                  <a:lnTo>
                    <a:pt x="66395" y="42799"/>
                  </a:lnTo>
                  <a:lnTo>
                    <a:pt x="69977" y="43815"/>
                  </a:lnTo>
                  <a:lnTo>
                    <a:pt x="69684" y="43815"/>
                  </a:lnTo>
                  <a:lnTo>
                    <a:pt x="71716" y="45466"/>
                  </a:lnTo>
                  <a:lnTo>
                    <a:pt x="72898" y="47752"/>
                  </a:lnTo>
                  <a:lnTo>
                    <a:pt x="73279" y="48514"/>
                  </a:lnTo>
                  <a:lnTo>
                    <a:pt x="73406" y="48768"/>
                  </a:lnTo>
                  <a:lnTo>
                    <a:pt x="73520" y="49022"/>
                  </a:lnTo>
                  <a:lnTo>
                    <a:pt x="74091" y="50165"/>
                  </a:lnTo>
                  <a:lnTo>
                    <a:pt x="74206" y="51435"/>
                  </a:lnTo>
                  <a:lnTo>
                    <a:pt x="74269" y="52832"/>
                  </a:lnTo>
                  <a:lnTo>
                    <a:pt x="74269" y="35979"/>
                  </a:lnTo>
                  <a:lnTo>
                    <a:pt x="63931" y="33020"/>
                  </a:lnTo>
                  <a:lnTo>
                    <a:pt x="56807" y="30988"/>
                  </a:lnTo>
                  <a:lnTo>
                    <a:pt x="52146" y="29337"/>
                  </a:lnTo>
                  <a:lnTo>
                    <a:pt x="52146" y="41275"/>
                  </a:lnTo>
                  <a:lnTo>
                    <a:pt x="52019" y="42545"/>
                  </a:lnTo>
                  <a:lnTo>
                    <a:pt x="51892" y="43815"/>
                  </a:lnTo>
                  <a:lnTo>
                    <a:pt x="51650" y="44577"/>
                  </a:lnTo>
                  <a:lnTo>
                    <a:pt x="51523" y="44958"/>
                  </a:lnTo>
                  <a:lnTo>
                    <a:pt x="50749" y="45847"/>
                  </a:lnTo>
                  <a:lnTo>
                    <a:pt x="48768" y="46990"/>
                  </a:lnTo>
                  <a:lnTo>
                    <a:pt x="45872" y="46990"/>
                  </a:lnTo>
                  <a:lnTo>
                    <a:pt x="43942" y="46482"/>
                  </a:lnTo>
                  <a:lnTo>
                    <a:pt x="42189" y="45847"/>
                  </a:lnTo>
                  <a:lnTo>
                    <a:pt x="40894" y="45466"/>
                  </a:lnTo>
                  <a:lnTo>
                    <a:pt x="39725" y="48514"/>
                  </a:lnTo>
                  <a:lnTo>
                    <a:pt x="39636" y="48768"/>
                  </a:lnTo>
                  <a:lnTo>
                    <a:pt x="39535" y="49022"/>
                  </a:lnTo>
                  <a:lnTo>
                    <a:pt x="39446" y="49276"/>
                  </a:lnTo>
                  <a:lnTo>
                    <a:pt x="39344" y="49530"/>
                  </a:lnTo>
                  <a:lnTo>
                    <a:pt x="39281" y="50165"/>
                  </a:lnTo>
                  <a:lnTo>
                    <a:pt x="39166" y="51435"/>
                  </a:lnTo>
                  <a:lnTo>
                    <a:pt x="40678" y="52451"/>
                  </a:lnTo>
                  <a:lnTo>
                    <a:pt x="41097" y="52705"/>
                  </a:lnTo>
                  <a:lnTo>
                    <a:pt x="40868" y="53340"/>
                  </a:lnTo>
                  <a:lnTo>
                    <a:pt x="40779" y="53594"/>
                  </a:lnTo>
                  <a:lnTo>
                    <a:pt x="40690" y="53848"/>
                  </a:lnTo>
                  <a:lnTo>
                    <a:pt x="40601" y="54102"/>
                  </a:lnTo>
                  <a:lnTo>
                    <a:pt x="31407" y="50673"/>
                  </a:lnTo>
                  <a:lnTo>
                    <a:pt x="31013" y="50673"/>
                  </a:lnTo>
                  <a:lnTo>
                    <a:pt x="31102" y="50419"/>
                  </a:lnTo>
                  <a:lnTo>
                    <a:pt x="31203" y="50165"/>
                  </a:lnTo>
                  <a:lnTo>
                    <a:pt x="31292" y="49911"/>
                  </a:lnTo>
                  <a:lnTo>
                    <a:pt x="31343" y="49784"/>
                  </a:lnTo>
                  <a:lnTo>
                    <a:pt x="31432" y="49530"/>
                  </a:lnTo>
                  <a:lnTo>
                    <a:pt x="31521" y="49276"/>
                  </a:lnTo>
                  <a:lnTo>
                    <a:pt x="31902" y="49276"/>
                  </a:lnTo>
                  <a:lnTo>
                    <a:pt x="33883" y="49276"/>
                  </a:lnTo>
                  <a:lnTo>
                    <a:pt x="34772" y="47879"/>
                  </a:lnTo>
                  <a:lnTo>
                    <a:pt x="38557" y="37465"/>
                  </a:lnTo>
                  <a:lnTo>
                    <a:pt x="38608" y="37084"/>
                  </a:lnTo>
                  <a:lnTo>
                    <a:pt x="38709" y="36322"/>
                  </a:lnTo>
                  <a:lnTo>
                    <a:pt x="38798" y="35687"/>
                  </a:lnTo>
                  <a:lnTo>
                    <a:pt x="36880" y="34417"/>
                  </a:lnTo>
                  <a:lnTo>
                    <a:pt x="37363" y="33020"/>
                  </a:lnTo>
                  <a:lnTo>
                    <a:pt x="44513" y="35433"/>
                  </a:lnTo>
                  <a:lnTo>
                    <a:pt x="48564" y="37084"/>
                  </a:lnTo>
                  <a:lnTo>
                    <a:pt x="50965" y="38862"/>
                  </a:lnTo>
                  <a:lnTo>
                    <a:pt x="52146" y="41275"/>
                  </a:lnTo>
                  <a:lnTo>
                    <a:pt x="52146" y="29337"/>
                  </a:lnTo>
                  <a:lnTo>
                    <a:pt x="37490" y="24130"/>
                  </a:lnTo>
                  <a:lnTo>
                    <a:pt x="35636" y="23495"/>
                  </a:lnTo>
                  <a:lnTo>
                    <a:pt x="30822" y="23495"/>
                  </a:lnTo>
                  <a:lnTo>
                    <a:pt x="28613" y="24130"/>
                  </a:lnTo>
                  <a:lnTo>
                    <a:pt x="26784" y="25400"/>
                  </a:lnTo>
                  <a:lnTo>
                    <a:pt x="0" y="46355"/>
                  </a:lnTo>
                  <a:lnTo>
                    <a:pt x="7988" y="46355"/>
                  </a:lnTo>
                  <a:lnTo>
                    <a:pt x="16395" y="50419"/>
                  </a:lnTo>
                  <a:lnTo>
                    <a:pt x="16992" y="50673"/>
                  </a:lnTo>
                  <a:lnTo>
                    <a:pt x="59969" y="66802"/>
                  </a:lnTo>
                  <a:lnTo>
                    <a:pt x="86499" y="73914"/>
                  </a:lnTo>
                  <a:lnTo>
                    <a:pt x="109740" y="73914"/>
                  </a:lnTo>
                  <a:lnTo>
                    <a:pt x="106299" y="73152"/>
                  </a:lnTo>
                  <a:lnTo>
                    <a:pt x="106413" y="72644"/>
                  </a:lnTo>
                  <a:lnTo>
                    <a:pt x="106527" y="72136"/>
                  </a:lnTo>
                  <a:lnTo>
                    <a:pt x="106616" y="71755"/>
                  </a:lnTo>
                  <a:lnTo>
                    <a:pt x="108813" y="71628"/>
                  </a:lnTo>
                  <a:lnTo>
                    <a:pt x="108915" y="71374"/>
                  </a:lnTo>
                  <a:lnTo>
                    <a:pt x="109029" y="71120"/>
                  </a:lnTo>
                  <a:lnTo>
                    <a:pt x="109131" y="70866"/>
                  </a:lnTo>
                  <a:lnTo>
                    <a:pt x="109194" y="70739"/>
                  </a:lnTo>
                  <a:lnTo>
                    <a:pt x="109296" y="70485"/>
                  </a:lnTo>
                  <a:lnTo>
                    <a:pt x="109410" y="70231"/>
                  </a:lnTo>
                  <a:lnTo>
                    <a:pt x="109524" y="69977"/>
                  </a:lnTo>
                  <a:lnTo>
                    <a:pt x="111099" y="62738"/>
                  </a:lnTo>
                  <a:lnTo>
                    <a:pt x="111213" y="62230"/>
                  </a:lnTo>
                  <a:lnTo>
                    <a:pt x="111315" y="61722"/>
                  </a:lnTo>
                  <a:lnTo>
                    <a:pt x="111429" y="61214"/>
                  </a:lnTo>
                  <a:lnTo>
                    <a:pt x="111544" y="60706"/>
                  </a:lnTo>
                  <a:lnTo>
                    <a:pt x="111658" y="60198"/>
                  </a:lnTo>
                  <a:lnTo>
                    <a:pt x="111709" y="59944"/>
                  </a:lnTo>
                  <a:lnTo>
                    <a:pt x="111798" y="59563"/>
                  </a:lnTo>
                  <a:lnTo>
                    <a:pt x="111836" y="57531"/>
                  </a:lnTo>
                  <a:lnTo>
                    <a:pt x="112052" y="57531"/>
                  </a:lnTo>
                  <a:lnTo>
                    <a:pt x="110096" y="56388"/>
                  </a:lnTo>
                  <a:lnTo>
                    <a:pt x="109842" y="56388"/>
                  </a:lnTo>
                  <a:lnTo>
                    <a:pt x="109956" y="55880"/>
                  </a:lnTo>
                  <a:lnTo>
                    <a:pt x="110083" y="55372"/>
                  </a:lnTo>
                  <a:lnTo>
                    <a:pt x="110134" y="55118"/>
                  </a:lnTo>
                  <a:lnTo>
                    <a:pt x="110782" y="55118"/>
                  </a:lnTo>
                  <a:lnTo>
                    <a:pt x="119938" y="57023"/>
                  </a:lnTo>
                  <a:lnTo>
                    <a:pt x="119824" y="57531"/>
                  </a:lnTo>
                  <a:lnTo>
                    <a:pt x="119773" y="57785"/>
                  </a:lnTo>
                  <a:lnTo>
                    <a:pt x="119672" y="58293"/>
                  </a:lnTo>
                  <a:lnTo>
                    <a:pt x="119621" y="58470"/>
                  </a:lnTo>
                  <a:lnTo>
                    <a:pt x="118351" y="58293"/>
                  </a:lnTo>
                  <a:lnTo>
                    <a:pt x="117741" y="58293"/>
                  </a:lnTo>
                  <a:lnTo>
                    <a:pt x="117487" y="58547"/>
                  </a:lnTo>
                  <a:lnTo>
                    <a:pt x="117360" y="58674"/>
                  </a:lnTo>
                  <a:lnTo>
                    <a:pt x="116586" y="60198"/>
                  </a:lnTo>
                  <a:lnTo>
                    <a:pt x="115938" y="63373"/>
                  </a:lnTo>
                  <a:lnTo>
                    <a:pt x="115874" y="63627"/>
                  </a:lnTo>
                  <a:lnTo>
                    <a:pt x="115773" y="64135"/>
                  </a:lnTo>
                  <a:lnTo>
                    <a:pt x="115671" y="64643"/>
                  </a:lnTo>
                  <a:lnTo>
                    <a:pt x="115570" y="65151"/>
                  </a:lnTo>
                  <a:lnTo>
                    <a:pt x="115455" y="65659"/>
                  </a:lnTo>
                  <a:lnTo>
                    <a:pt x="115379" y="66040"/>
                  </a:lnTo>
                  <a:lnTo>
                    <a:pt x="115277" y="66548"/>
                  </a:lnTo>
                  <a:lnTo>
                    <a:pt x="115176" y="67056"/>
                  </a:lnTo>
                  <a:lnTo>
                    <a:pt x="115074" y="67564"/>
                  </a:lnTo>
                  <a:lnTo>
                    <a:pt x="114960" y="68072"/>
                  </a:lnTo>
                  <a:lnTo>
                    <a:pt x="114858" y="68580"/>
                  </a:lnTo>
                  <a:lnTo>
                    <a:pt x="114757" y="69088"/>
                  </a:lnTo>
                  <a:lnTo>
                    <a:pt x="114706" y="69342"/>
                  </a:lnTo>
                  <a:lnTo>
                    <a:pt x="114630" y="69723"/>
                  </a:lnTo>
                  <a:lnTo>
                    <a:pt x="130467" y="69723"/>
                  </a:lnTo>
                  <a:lnTo>
                    <a:pt x="136525" y="59944"/>
                  </a:lnTo>
                  <a:lnTo>
                    <a:pt x="138099" y="60198"/>
                  </a:lnTo>
                  <a:lnTo>
                    <a:pt x="138785" y="63373"/>
                  </a:lnTo>
                  <a:lnTo>
                    <a:pt x="138836" y="63627"/>
                  </a:lnTo>
                  <a:lnTo>
                    <a:pt x="138938" y="64135"/>
                  </a:lnTo>
                  <a:lnTo>
                    <a:pt x="139052" y="64643"/>
                  </a:lnTo>
                  <a:lnTo>
                    <a:pt x="139153" y="65151"/>
                  </a:lnTo>
                  <a:lnTo>
                    <a:pt x="139268" y="65659"/>
                  </a:lnTo>
                  <a:lnTo>
                    <a:pt x="139344" y="66040"/>
                  </a:lnTo>
                  <a:lnTo>
                    <a:pt x="139458" y="66548"/>
                  </a:lnTo>
                  <a:lnTo>
                    <a:pt x="139560" y="67056"/>
                  </a:lnTo>
                  <a:lnTo>
                    <a:pt x="139674" y="67564"/>
                  </a:lnTo>
                  <a:lnTo>
                    <a:pt x="139776" y="68072"/>
                  </a:lnTo>
                  <a:lnTo>
                    <a:pt x="139890" y="68580"/>
                  </a:lnTo>
                  <a:lnTo>
                    <a:pt x="139992" y="69088"/>
                  </a:lnTo>
                  <a:lnTo>
                    <a:pt x="140042" y="69342"/>
                  </a:lnTo>
                  <a:lnTo>
                    <a:pt x="140131" y="69723"/>
                  </a:lnTo>
                  <a:lnTo>
                    <a:pt x="135140" y="69723"/>
                  </a:lnTo>
                  <a:lnTo>
                    <a:pt x="134416" y="66421"/>
                  </a:lnTo>
                  <a:lnTo>
                    <a:pt x="132372" y="69723"/>
                  </a:lnTo>
                  <a:lnTo>
                    <a:pt x="130467" y="69723"/>
                  </a:lnTo>
                  <a:lnTo>
                    <a:pt x="130390" y="69850"/>
                  </a:lnTo>
                  <a:lnTo>
                    <a:pt x="132295" y="69850"/>
                  </a:lnTo>
                  <a:lnTo>
                    <a:pt x="132143" y="70104"/>
                  </a:lnTo>
                  <a:lnTo>
                    <a:pt x="130238" y="70104"/>
                  </a:lnTo>
                  <a:lnTo>
                    <a:pt x="130149" y="70231"/>
                  </a:lnTo>
                  <a:lnTo>
                    <a:pt x="132054" y="70231"/>
                  </a:lnTo>
                  <a:lnTo>
                    <a:pt x="131902" y="70485"/>
                  </a:lnTo>
                  <a:lnTo>
                    <a:pt x="129997" y="70485"/>
                  </a:lnTo>
                  <a:lnTo>
                    <a:pt x="130073" y="70358"/>
                  </a:lnTo>
                  <a:lnTo>
                    <a:pt x="130149" y="70231"/>
                  </a:lnTo>
                  <a:lnTo>
                    <a:pt x="123355" y="70231"/>
                  </a:lnTo>
                  <a:lnTo>
                    <a:pt x="123355" y="70485"/>
                  </a:lnTo>
                  <a:lnTo>
                    <a:pt x="122821" y="70485"/>
                  </a:lnTo>
                  <a:lnTo>
                    <a:pt x="122872" y="70358"/>
                  </a:lnTo>
                  <a:lnTo>
                    <a:pt x="123355" y="70485"/>
                  </a:lnTo>
                  <a:lnTo>
                    <a:pt x="123355" y="70231"/>
                  </a:lnTo>
                  <a:lnTo>
                    <a:pt x="114515" y="70231"/>
                  </a:lnTo>
                  <a:lnTo>
                    <a:pt x="114579" y="72771"/>
                  </a:lnTo>
                  <a:lnTo>
                    <a:pt x="116738" y="73660"/>
                  </a:lnTo>
                  <a:lnTo>
                    <a:pt x="117779" y="73914"/>
                  </a:lnTo>
                  <a:lnTo>
                    <a:pt x="119545" y="73914"/>
                  </a:lnTo>
                  <a:lnTo>
                    <a:pt x="121513" y="72644"/>
                  </a:lnTo>
                  <a:lnTo>
                    <a:pt x="122186" y="71882"/>
                  </a:lnTo>
                  <a:lnTo>
                    <a:pt x="122288" y="71755"/>
                  </a:lnTo>
                  <a:lnTo>
                    <a:pt x="122402" y="71501"/>
                  </a:lnTo>
                  <a:lnTo>
                    <a:pt x="122504" y="71247"/>
                  </a:lnTo>
                  <a:lnTo>
                    <a:pt x="122605" y="70993"/>
                  </a:lnTo>
                  <a:lnTo>
                    <a:pt x="122707" y="70739"/>
                  </a:lnTo>
                  <a:lnTo>
                    <a:pt x="124320" y="70739"/>
                  </a:lnTo>
                  <a:lnTo>
                    <a:pt x="124294" y="70866"/>
                  </a:lnTo>
                  <a:lnTo>
                    <a:pt x="124180" y="71374"/>
                  </a:lnTo>
                  <a:lnTo>
                    <a:pt x="124066" y="71882"/>
                  </a:lnTo>
                  <a:lnTo>
                    <a:pt x="123952" y="72390"/>
                  </a:lnTo>
                  <a:lnTo>
                    <a:pt x="123837" y="72898"/>
                  </a:lnTo>
                  <a:lnTo>
                    <a:pt x="123710" y="73406"/>
                  </a:lnTo>
                  <a:lnTo>
                    <a:pt x="123596" y="73914"/>
                  </a:lnTo>
                  <a:lnTo>
                    <a:pt x="127863" y="73914"/>
                  </a:lnTo>
                  <a:lnTo>
                    <a:pt x="129844" y="70739"/>
                  </a:lnTo>
                  <a:lnTo>
                    <a:pt x="131749" y="70739"/>
                  </a:lnTo>
                  <a:lnTo>
                    <a:pt x="131267" y="71526"/>
                  </a:lnTo>
                  <a:lnTo>
                    <a:pt x="135724" y="72301"/>
                  </a:lnTo>
                  <a:lnTo>
                    <a:pt x="135369" y="70739"/>
                  </a:lnTo>
                  <a:lnTo>
                    <a:pt x="140335" y="70739"/>
                  </a:lnTo>
                  <a:lnTo>
                    <a:pt x="140373" y="70866"/>
                  </a:lnTo>
                  <a:lnTo>
                    <a:pt x="158457" y="70866"/>
                  </a:lnTo>
                  <a:lnTo>
                    <a:pt x="158470" y="70739"/>
                  </a:lnTo>
                  <a:lnTo>
                    <a:pt x="163372" y="70739"/>
                  </a:lnTo>
                  <a:lnTo>
                    <a:pt x="163347" y="70866"/>
                  </a:lnTo>
                  <a:lnTo>
                    <a:pt x="158457" y="70866"/>
                  </a:lnTo>
                  <a:lnTo>
                    <a:pt x="158432" y="70993"/>
                  </a:lnTo>
                  <a:lnTo>
                    <a:pt x="163334" y="70993"/>
                  </a:lnTo>
                  <a:lnTo>
                    <a:pt x="163296" y="71247"/>
                  </a:lnTo>
                  <a:lnTo>
                    <a:pt x="158407" y="71247"/>
                  </a:lnTo>
                  <a:lnTo>
                    <a:pt x="158432" y="70993"/>
                  </a:lnTo>
                  <a:lnTo>
                    <a:pt x="140398" y="70993"/>
                  </a:lnTo>
                  <a:lnTo>
                    <a:pt x="140423" y="71120"/>
                  </a:lnTo>
                  <a:lnTo>
                    <a:pt x="140538" y="71628"/>
                  </a:lnTo>
                  <a:lnTo>
                    <a:pt x="140639" y="72136"/>
                  </a:lnTo>
                  <a:lnTo>
                    <a:pt x="158280" y="72136"/>
                  </a:lnTo>
                  <a:lnTo>
                    <a:pt x="158381" y="71374"/>
                  </a:lnTo>
                  <a:lnTo>
                    <a:pt x="163283" y="71374"/>
                  </a:lnTo>
                  <a:lnTo>
                    <a:pt x="163182" y="72136"/>
                  </a:lnTo>
                  <a:lnTo>
                    <a:pt x="158280" y="72136"/>
                  </a:lnTo>
                  <a:lnTo>
                    <a:pt x="158267" y="72263"/>
                  </a:lnTo>
                  <a:lnTo>
                    <a:pt x="163156" y="72263"/>
                  </a:lnTo>
                  <a:lnTo>
                    <a:pt x="163029" y="73304"/>
                  </a:lnTo>
                  <a:lnTo>
                    <a:pt x="164553" y="73469"/>
                  </a:lnTo>
                  <a:lnTo>
                    <a:pt x="165646" y="73545"/>
                  </a:lnTo>
                  <a:lnTo>
                    <a:pt x="166204" y="73418"/>
                  </a:lnTo>
                  <a:lnTo>
                    <a:pt x="167551" y="72478"/>
                  </a:lnTo>
                  <a:lnTo>
                    <a:pt x="167627" y="72263"/>
                  </a:lnTo>
                  <a:lnTo>
                    <a:pt x="173240" y="72263"/>
                  </a:lnTo>
                  <a:lnTo>
                    <a:pt x="173253" y="72136"/>
                  </a:lnTo>
                  <a:lnTo>
                    <a:pt x="167678" y="72136"/>
                  </a:lnTo>
                  <a:lnTo>
                    <a:pt x="167970" y="71374"/>
                  </a:lnTo>
                  <a:lnTo>
                    <a:pt x="173355" y="71374"/>
                  </a:lnTo>
                  <a:lnTo>
                    <a:pt x="173253" y="72136"/>
                  </a:lnTo>
                  <a:lnTo>
                    <a:pt x="184251" y="72136"/>
                  </a:lnTo>
                  <a:lnTo>
                    <a:pt x="184378" y="71882"/>
                  </a:lnTo>
                  <a:lnTo>
                    <a:pt x="184442" y="71755"/>
                  </a:lnTo>
                  <a:lnTo>
                    <a:pt x="184505" y="71628"/>
                  </a:lnTo>
                  <a:lnTo>
                    <a:pt x="184569" y="71501"/>
                  </a:lnTo>
                  <a:lnTo>
                    <a:pt x="184645" y="71374"/>
                  </a:lnTo>
                  <a:lnTo>
                    <a:pt x="189699" y="71374"/>
                  </a:lnTo>
                  <a:lnTo>
                    <a:pt x="189814" y="71755"/>
                  </a:lnTo>
                  <a:lnTo>
                    <a:pt x="189915" y="72136"/>
                  </a:lnTo>
                  <a:lnTo>
                    <a:pt x="199377" y="72136"/>
                  </a:lnTo>
                  <a:lnTo>
                    <a:pt x="199466" y="71374"/>
                  </a:lnTo>
                  <a:lnTo>
                    <a:pt x="202006" y="71374"/>
                  </a:lnTo>
                  <a:lnTo>
                    <a:pt x="201803" y="71501"/>
                  </a:lnTo>
                  <a:lnTo>
                    <a:pt x="201307" y="72136"/>
                  </a:lnTo>
                  <a:lnTo>
                    <a:pt x="208407" y="72136"/>
                  </a:lnTo>
                  <a:lnTo>
                    <a:pt x="208597" y="71882"/>
                  </a:lnTo>
                  <a:lnTo>
                    <a:pt x="214680" y="71882"/>
                  </a:lnTo>
                  <a:lnTo>
                    <a:pt x="214490" y="72136"/>
                  </a:lnTo>
                  <a:lnTo>
                    <a:pt x="223164" y="72136"/>
                  </a:lnTo>
                  <a:lnTo>
                    <a:pt x="223494" y="71882"/>
                  </a:lnTo>
                  <a:lnTo>
                    <a:pt x="228752" y="71882"/>
                  </a:lnTo>
                  <a:lnTo>
                    <a:pt x="228206" y="72136"/>
                  </a:lnTo>
                  <a:lnTo>
                    <a:pt x="223164" y="72136"/>
                  </a:lnTo>
                  <a:lnTo>
                    <a:pt x="222999" y="72263"/>
                  </a:lnTo>
                  <a:lnTo>
                    <a:pt x="227926" y="72263"/>
                  </a:lnTo>
                  <a:lnTo>
                    <a:pt x="227685" y="72377"/>
                  </a:lnTo>
                  <a:lnTo>
                    <a:pt x="227584" y="72517"/>
                  </a:lnTo>
                  <a:lnTo>
                    <a:pt x="227507" y="72644"/>
                  </a:lnTo>
                  <a:lnTo>
                    <a:pt x="227088" y="73279"/>
                  </a:lnTo>
                  <a:lnTo>
                    <a:pt x="222034" y="73279"/>
                  </a:lnTo>
                  <a:lnTo>
                    <a:pt x="222110" y="73152"/>
                  </a:lnTo>
                  <a:lnTo>
                    <a:pt x="222186" y="73025"/>
                  </a:lnTo>
                  <a:lnTo>
                    <a:pt x="222262" y="72898"/>
                  </a:lnTo>
                  <a:lnTo>
                    <a:pt x="222338" y="72771"/>
                  </a:lnTo>
                  <a:lnTo>
                    <a:pt x="222504" y="72644"/>
                  </a:lnTo>
                  <a:lnTo>
                    <a:pt x="227507" y="72644"/>
                  </a:lnTo>
                  <a:lnTo>
                    <a:pt x="227507" y="72517"/>
                  </a:lnTo>
                  <a:lnTo>
                    <a:pt x="222669" y="72517"/>
                  </a:lnTo>
                  <a:lnTo>
                    <a:pt x="222999" y="72263"/>
                  </a:lnTo>
                  <a:lnTo>
                    <a:pt x="214388" y="72263"/>
                  </a:lnTo>
                  <a:lnTo>
                    <a:pt x="214185" y="72517"/>
                  </a:lnTo>
                  <a:lnTo>
                    <a:pt x="214083" y="72644"/>
                  </a:lnTo>
                  <a:lnTo>
                    <a:pt x="213588" y="73279"/>
                  </a:lnTo>
                  <a:lnTo>
                    <a:pt x="207518" y="73279"/>
                  </a:lnTo>
                  <a:lnTo>
                    <a:pt x="207619" y="73152"/>
                  </a:lnTo>
                  <a:lnTo>
                    <a:pt x="207721" y="73025"/>
                  </a:lnTo>
                  <a:lnTo>
                    <a:pt x="207822" y="72898"/>
                  </a:lnTo>
                  <a:lnTo>
                    <a:pt x="207911" y="72771"/>
                  </a:lnTo>
                  <a:lnTo>
                    <a:pt x="208013" y="72644"/>
                  </a:lnTo>
                  <a:lnTo>
                    <a:pt x="214083" y="72644"/>
                  </a:lnTo>
                  <a:lnTo>
                    <a:pt x="214083" y="72517"/>
                  </a:lnTo>
                  <a:lnTo>
                    <a:pt x="208114" y="72517"/>
                  </a:lnTo>
                  <a:lnTo>
                    <a:pt x="208203" y="72390"/>
                  </a:lnTo>
                  <a:lnTo>
                    <a:pt x="208305" y="72263"/>
                  </a:lnTo>
                  <a:lnTo>
                    <a:pt x="201206" y="72263"/>
                  </a:lnTo>
                  <a:lnTo>
                    <a:pt x="201142" y="72390"/>
                  </a:lnTo>
                  <a:lnTo>
                    <a:pt x="201041" y="72644"/>
                  </a:lnTo>
                  <a:lnTo>
                    <a:pt x="200926" y="72898"/>
                  </a:lnTo>
                  <a:lnTo>
                    <a:pt x="200812" y="73152"/>
                  </a:lnTo>
                  <a:lnTo>
                    <a:pt x="200761" y="73279"/>
                  </a:lnTo>
                  <a:lnTo>
                    <a:pt x="200710" y="73406"/>
                  </a:lnTo>
                  <a:lnTo>
                    <a:pt x="200596" y="73660"/>
                  </a:lnTo>
                  <a:lnTo>
                    <a:pt x="199199" y="73533"/>
                  </a:lnTo>
                  <a:lnTo>
                    <a:pt x="199212" y="73406"/>
                  </a:lnTo>
                  <a:lnTo>
                    <a:pt x="200710" y="73406"/>
                  </a:lnTo>
                  <a:lnTo>
                    <a:pt x="200710" y="73279"/>
                  </a:lnTo>
                  <a:lnTo>
                    <a:pt x="199237" y="73279"/>
                  </a:lnTo>
                  <a:lnTo>
                    <a:pt x="199326" y="72517"/>
                  </a:lnTo>
                  <a:lnTo>
                    <a:pt x="199364" y="72263"/>
                  </a:lnTo>
                  <a:lnTo>
                    <a:pt x="189953" y="72263"/>
                  </a:lnTo>
                  <a:lnTo>
                    <a:pt x="189992" y="72390"/>
                  </a:lnTo>
                  <a:lnTo>
                    <a:pt x="190106" y="72771"/>
                  </a:lnTo>
                  <a:lnTo>
                    <a:pt x="190220" y="73152"/>
                  </a:lnTo>
                  <a:lnTo>
                    <a:pt x="190246" y="73279"/>
                  </a:lnTo>
                  <a:lnTo>
                    <a:pt x="183654" y="73279"/>
                  </a:lnTo>
                  <a:lnTo>
                    <a:pt x="183718" y="73152"/>
                  </a:lnTo>
                  <a:lnTo>
                    <a:pt x="183781" y="73025"/>
                  </a:lnTo>
                  <a:lnTo>
                    <a:pt x="183845" y="72898"/>
                  </a:lnTo>
                  <a:lnTo>
                    <a:pt x="183921" y="72771"/>
                  </a:lnTo>
                  <a:lnTo>
                    <a:pt x="183984" y="72644"/>
                  </a:lnTo>
                  <a:lnTo>
                    <a:pt x="184048" y="72517"/>
                  </a:lnTo>
                  <a:lnTo>
                    <a:pt x="184111" y="72390"/>
                  </a:lnTo>
                  <a:lnTo>
                    <a:pt x="184175" y="72263"/>
                  </a:lnTo>
                  <a:lnTo>
                    <a:pt x="173240" y="72263"/>
                  </a:lnTo>
                  <a:lnTo>
                    <a:pt x="173113" y="73152"/>
                  </a:lnTo>
                  <a:lnTo>
                    <a:pt x="172262" y="73914"/>
                  </a:lnTo>
                  <a:lnTo>
                    <a:pt x="183324" y="73914"/>
                  </a:lnTo>
                  <a:lnTo>
                    <a:pt x="183451" y="73660"/>
                  </a:lnTo>
                  <a:lnTo>
                    <a:pt x="183527" y="73533"/>
                  </a:lnTo>
                  <a:lnTo>
                    <a:pt x="183591" y="73406"/>
                  </a:lnTo>
                  <a:lnTo>
                    <a:pt x="190284" y="73406"/>
                  </a:lnTo>
                  <a:lnTo>
                    <a:pt x="190322" y="73533"/>
                  </a:lnTo>
                  <a:lnTo>
                    <a:pt x="190436" y="73914"/>
                  </a:lnTo>
                  <a:lnTo>
                    <a:pt x="207035" y="73914"/>
                  </a:lnTo>
                  <a:lnTo>
                    <a:pt x="207225" y="73660"/>
                  </a:lnTo>
                  <a:lnTo>
                    <a:pt x="207327" y="73533"/>
                  </a:lnTo>
                  <a:lnTo>
                    <a:pt x="213385" y="73533"/>
                  </a:lnTo>
                  <a:lnTo>
                    <a:pt x="213093" y="73914"/>
                  </a:lnTo>
                  <a:lnTo>
                    <a:pt x="221665" y="73914"/>
                  </a:lnTo>
                  <a:lnTo>
                    <a:pt x="221818" y="73660"/>
                  </a:lnTo>
                  <a:lnTo>
                    <a:pt x="221894" y="73533"/>
                  </a:lnTo>
                  <a:lnTo>
                    <a:pt x="226923" y="73533"/>
                  </a:lnTo>
                  <a:lnTo>
                    <a:pt x="226656" y="73914"/>
                  </a:lnTo>
                  <a:lnTo>
                    <a:pt x="221665" y="73914"/>
                  </a:lnTo>
                  <a:lnTo>
                    <a:pt x="221589" y="74041"/>
                  </a:lnTo>
                  <a:lnTo>
                    <a:pt x="226568" y="74041"/>
                  </a:lnTo>
                  <a:lnTo>
                    <a:pt x="226072" y="74752"/>
                  </a:lnTo>
                  <a:lnTo>
                    <a:pt x="225971" y="75184"/>
                  </a:lnTo>
                  <a:lnTo>
                    <a:pt x="225933" y="75311"/>
                  </a:lnTo>
                  <a:lnTo>
                    <a:pt x="225628" y="76657"/>
                  </a:lnTo>
                  <a:lnTo>
                    <a:pt x="225615" y="76835"/>
                  </a:lnTo>
                  <a:lnTo>
                    <a:pt x="220091" y="76835"/>
                  </a:lnTo>
                  <a:lnTo>
                    <a:pt x="220179" y="76581"/>
                  </a:lnTo>
                  <a:lnTo>
                    <a:pt x="220268" y="76327"/>
                  </a:lnTo>
                  <a:lnTo>
                    <a:pt x="220357" y="76073"/>
                  </a:lnTo>
                  <a:lnTo>
                    <a:pt x="220827" y="75311"/>
                  </a:lnTo>
                  <a:lnTo>
                    <a:pt x="225933" y="75311"/>
                  </a:lnTo>
                  <a:lnTo>
                    <a:pt x="225933" y="75184"/>
                  </a:lnTo>
                  <a:lnTo>
                    <a:pt x="220903" y="75184"/>
                  </a:lnTo>
                  <a:lnTo>
                    <a:pt x="221513" y="74168"/>
                  </a:lnTo>
                  <a:lnTo>
                    <a:pt x="221589" y="74041"/>
                  </a:lnTo>
                  <a:lnTo>
                    <a:pt x="213004" y="74041"/>
                  </a:lnTo>
                  <a:lnTo>
                    <a:pt x="212102" y="75184"/>
                  </a:lnTo>
                  <a:lnTo>
                    <a:pt x="212001" y="75311"/>
                  </a:lnTo>
                  <a:lnTo>
                    <a:pt x="210820" y="76835"/>
                  </a:lnTo>
                  <a:lnTo>
                    <a:pt x="204787" y="76835"/>
                  </a:lnTo>
                  <a:lnTo>
                    <a:pt x="205955" y="75311"/>
                  </a:lnTo>
                  <a:lnTo>
                    <a:pt x="212001" y="75311"/>
                  </a:lnTo>
                  <a:lnTo>
                    <a:pt x="212001" y="75184"/>
                  </a:lnTo>
                  <a:lnTo>
                    <a:pt x="206057" y="75184"/>
                  </a:lnTo>
                  <a:lnTo>
                    <a:pt x="206844" y="74168"/>
                  </a:lnTo>
                  <a:lnTo>
                    <a:pt x="191287" y="74168"/>
                  </a:lnTo>
                  <a:lnTo>
                    <a:pt x="191287" y="76835"/>
                  </a:lnTo>
                  <a:lnTo>
                    <a:pt x="186232" y="76835"/>
                  </a:lnTo>
                  <a:lnTo>
                    <a:pt x="185762" y="75311"/>
                  </a:lnTo>
                  <a:lnTo>
                    <a:pt x="190842" y="75311"/>
                  </a:lnTo>
                  <a:lnTo>
                    <a:pt x="190881" y="75438"/>
                  </a:lnTo>
                  <a:lnTo>
                    <a:pt x="190995" y="75819"/>
                  </a:lnTo>
                  <a:lnTo>
                    <a:pt x="191096" y="76200"/>
                  </a:lnTo>
                  <a:lnTo>
                    <a:pt x="191211" y="76581"/>
                  </a:lnTo>
                  <a:lnTo>
                    <a:pt x="191287" y="76835"/>
                  </a:lnTo>
                  <a:lnTo>
                    <a:pt x="191287" y="74168"/>
                  </a:lnTo>
                  <a:lnTo>
                    <a:pt x="190512" y="74168"/>
                  </a:lnTo>
                  <a:lnTo>
                    <a:pt x="190588" y="74422"/>
                  </a:lnTo>
                  <a:lnTo>
                    <a:pt x="190690" y="74803"/>
                  </a:lnTo>
                  <a:lnTo>
                    <a:pt x="190804" y="75184"/>
                  </a:lnTo>
                  <a:lnTo>
                    <a:pt x="185724" y="75184"/>
                  </a:lnTo>
                  <a:lnTo>
                    <a:pt x="185381" y="74041"/>
                  </a:lnTo>
                  <a:lnTo>
                    <a:pt x="190474" y="74041"/>
                  </a:lnTo>
                  <a:lnTo>
                    <a:pt x="190436" y="73914"/>
                  </a:lnTo>
                  <a:lnTo>
                    <a:pt x="185343" y="73914"/>
                  </a:lnTo>
                  <a:lnTo>
                    <a:pt x="185267" y="73634"/>
                  </a:lnTo>
                  <a:lnTo>
                    <a:pt x="185115" y="73914"/>
                  </a:lnTo>
                  <a:lnTo>
                    <a:pt x="183324" y="73914"/>
                  </a:lnTo>
                  <a:lnTo>
                    <a:pt x="183261" y="74041"/>
                  </a:lnTo>
                  <a:lnTo>
                    <a:pt x="185051" y="74041"/>
                  </a:lnTo>
                  <a:lnTo>
                    <a:pt x="184467" y="75184"/>
                  </a:lnTo>
                  <a:lnTo>
                    <a:pt x="182664" y="75184"/>
                  </a:lnTo>
                  <a:lnTo>
                    <a:pt x="182600" y="75311"/>
                  </a:lnTo>
                  <a:lnTo>
                    <a:pt x="184404" y="75311"/>
                  </a:lnTo>
                  <a:lnTo>
                    <a:pt x="183629" y="76835"/>
                  </a:lnTo>
                  <a:lnTo>
                    <a:pt x="181813" y="76835"/>
                  </a:lnTo>
                  <a:lnTo>
                    <a:pt x="182079" y="76327"/>
                  </a:lnTo>
                  <a:lnTo>
                    <a:pt x="182143" y="76200"/>
                  </a:lnTo>
                  <a:lnTo>
                    <a:pt x="182206" y="76073"/>
                  </a:lnTo>
                  <a:lnTo>
                    <a:pt x="182270" y="75946"/>
                  </a:lnTo>
                  <a:lnTo>
                    <a:pt x="182333" y="75819"/>
                  </a:lnTo>
                  <a:lnTo>
                    <a:pt x="182397" y="75692"/>
                  </a:lnTo>
                  <a:lnTo>
                    <a:pt x="182473" y="75565"/>
                  </a:lnTo>
                  <a:lnTo>
                    <a:pt x="182537" y="75438"/>
                  </a:lnTo>
                  <a:lnTo>
                    <a:pt x="182600" y="75311"/>
                  </a:lnTo>
                  <a:lnTo>
                    <a:pt x="169456" y="75311"/>
                  </a:lnTo>
                  <a:lnTo>
                    <a:pt x="169570" y="75438"/>
                  </a:lnTo>
                  <a:lnTo>
                    <a:pt x="169697" y="75565"/>
                  </a:lnTo>
                  <a:lnTo>
                    <a:pt x="170408" y="76835"/>
                  </a:lnTo>
                  <a:lnTo>
                    <a:pt x="165862" y="76835"/>
                  </a:lnTo>
                  <a:lnTo>
                    <a:pt x="165989" y="77089"/>
                  </a:lnTo>
                  <a:lnTo>
                    <a:pt x="170561" y="77089"/>
                  </a:lnTo>
                  <a:lnTo>
                    <a:pt x="170624" y="77216"/>
                  </a:lnTo>
                  <a:lnTo>
                    <a:pt x="181610" y="77216"/>
                  </a:lnTo>
                  <a:lnTo>
                    <a:pt x="181673" y="77089"/>
                  </a:lnTo>
                  <a:lnTo>
                    <a:pt x="183489" y="77089"/>
                  </a:lnTo>
                  <a:lnTo>
                    <a:pt x="183426" y="77216"/>
                  </a:lnTo>
                  <a:lnTo>
                    <a:pt x="181610" y="77216"/>
                  </a:lnTo>
                  <a:lnTo>
                    <a:pt x="181546" y="77343"/>
                  </a:lnTo>
                  <a:lnTo>
                    <a:pt x="183362" y="77343"/>
                  </a:lnTo>
                  <a:lnTo>
                    <a:pt x="183299" y="77470"/>
                  </a:lnTo>
                  <a:lnTo>
                    <a:pt x="181483" y="77470"/>
                  </a:lnTo>
                  <a:lnTo>
                    <a:pt x="181419" y="77597"/>
                  </a:lnTo>
                  <a:lnTo>
                    <a:pt x="183235" y="77597"/>
                  </a:lnTo>
                  <a:lnTo>
                    <a:pt x="182524" y="78994"/>
                  </a:lnTo>
                  <a:lnTo>
                    <a:pt x="187020" y="79425"/>
                  </a:lnTo>
                  <a:lnTo>
                    <a:pt x="186461" y="77597"/>
                  </a:lnTo>
                  <a:lnTo>
                    <a:pt x="191503" y="77597"/>
                  </a:lnTo>
                  <a:lnTo>
                    <a:pt x="191465" y="77470"/>
                  </a:lnTo>
                  <a:lnTo>
                    <a:pt x="186423" y="77470"/>
                  </a:lnTo>
                  <a:lnTo>
                    <a:pt x="186385" y="77343"/>
                  </a:lnTo>
                  <a:lnTo>
                    <a:pt x="191427" y="77343"/>
                  </a:lnTo>
                  <a:lnTo>
                    <a:pt x="191401" y="77216"/>
                  </a:lnTo>
                  <a:lnTo>
                    <a:pt x="186347" y="77216"/>
                  </a:lnTo>
                  <a:lnTo>
                    <a:pt x="186309" y="77089"/>
                  </a:lnTo>
                  <a:lnTo>
                    <a:pt x="191363" y="77089"/>
                  </a:lnTo>
                  <a:lnTo>
                    <a:pt x="191401" y="77216"/>
                  </a:lnTo>
                  <a:lnTo>
                    <a:pt x="204495" y="77216"/>
                  </a:lnTo>
                  <a:lnTo>
                    <a:pt x="204584" y="77089"/>
                  </a:lnTo>
                  <a:lnTo>
                    <a:pt x="210616" y="77089"/>
                  </a:lnTo>
                  <a:lnTo>
                    <a:pt x="210515" y="77216"/>
                  </a:lnTo>
                  <a:lnTo>
                    <a:pt x="210413" y="77343"/>
                  </a:lnTo>
                  <a:lnTo>
                    <a:pt x="210324" y="77470"/>
                  </a:lnTo>
                  <a:lnTo>
                    <a:pt x="219875" y="77470"/>
                  </a:lnTo>
                  <a:lnTo>
                    <a:pt x="219964" y="77216"/>
                  </a:lnTo>
                  <a:lnTo>
                    <a:pt x="220002" y="77089"/>
                  </a:lnTo>
                  <a:lnTo>
                    <a:pt x="225602" y="77089"/>
                  </a:lnTo>
                  <a:lnTo>
                    <a:pt x="225590" y="77470"/>
                  </a:lnTo>
                  <a:lnTo>
                    <a:pt x="219875" y="77470"/>
                  </a:lnTo>
                  <a:lnTo>
                    <a:pt x="219824" y="77597"/>
                  </a:lnTo>
                  <a:lnTo>
                    <a:pt x="225590" y="77597"/>
                  </a:lnTo>
                  <a:lnTo>
                    <a:pt x="225577" y="77851"/>
                  </a:lnTo>
                  <a:lnTo>
                    <a:pt x="219824" y="77851"/>
                  </a:lnTo>
                  <a:lnTo>
                    <a:pt x="219811" y="77978"/>
                  </a:lnTo>
                  <a:lnTo>
                    <a:pt x="225577" y="77978"/>
                  </a:lnTo>
                  <a:lnTo>
                    <a:pt x="225564" y="78232"/>
                  </a:lnTo>
                  <a:lnTo>
                    <a:pt x="219811" y="78232"/>
                  </a:lnTo>
                  <a:lnTo>
                    <a:pt x="219798" y="78359"/>
                  </a:lnTo>
                  <a:lnTo>
                    <a:pt x="225564" y="78359"/>
                  </a:lnTo>
                  <a:lnTo>
                    <a:pt x="225552" y="78740"/>
                  </a:lnTo>
                  <a:lnTo>
                    <a:pt x="219786" y="78740"/>
                  </a:lnTo>
                  <a:lnTo>
                    <a:pt x="219786" y="78867"/>
                  </a:lnTo>
                  <a:lnTo>
                    <a:pt x="225539" y="78867"/>
                  </a:lnTo>
                  <a:lnTo>
                    <a:pt x="225501" y="80137"/>
                  </a:lnTo>
                  <a:lnTo>
                    <a:pt x="219735" y="80137"/>
                  </a:lnTo>
                  <a:lnTo>
                    <a:pt x="219722" y="80645"/>
                  </a:lnTo>
                  <a:lnTo>
                    <a:pt x="225475" y="80645"/>
                  </a:lnTo>
                  <a:lnTo>
                    <a:pt x="225450" y="81280"/>
                  </a:lnTo>
                  <a:lnTo>
                    <a:pt x="219798" y="81280"/>
                  </a:lnTo>
                  <a:lnTo>
                    <a:pt x="219722" y="80645"/>
                  </a:lnTo>
                  <a:lnTo>
                    <a:pt x="207835" y="80645"/>
                  </a:lnTo>
                  <a:lnTo>
                    <a:pt x="207340" y="81280"/>
                  </a:lnTo>
                  <a:lnTo>
                    <a:pt x="201358" y="81280"/>
                  </a:lnTo>
                  <a:lnTo>
                    <a:pt x="201650" y="80899"/>
                  </a:lnTo>
                  <a:lnTo>
                    <a:pt x="201752" y="80772"/>
                  </a:lnTo>
                  <a:lnTo>
                    <a:pt x="201841" y="80645"/>
                  </a:lnTo>
                  <a:lnTo>
                    <a:pt x="192392" y="80645"/>
                  </a:lnTo>
                  <a:lnTo>
                    <a:pt x="192430" y="80772"/>
                  </a:lnTo>
                  <a:lnTo>
                    <a:pt x="192544" y="81153"/>
                  </a:lnTo>
                  <a:lnTo>
                    <a:pt x="192570" y="81280"/>
                  </a:lnTo>
                  <a:lnTo>
                    <a:pt x="187553" y="81280"/>
                  </a:lnTo>
                  <a:lnTo>
                    <a:pt x="187617" y="81534"/>
                  </a:lnTo>
                  <a:lnTo>
                    <a:pt x="192646" y="81534"/>
                  </a:lnTo>
                  <a:lnTo>
                    <a:pt x="192722" y="81788"/>
                  </a:lnTo>
                  <a:lnTo>
                    <a:pt x="192836" y="82169"/>
                  </a:lnTo>
                  <a:lnTo>
                    <a:pt x="193294" y="83693"/>
                  </a:lnTo>
                  <a:lnTo>
                    <a:pt x="193408" y="83947"/>
                  </a:lnTo>
                  <a:lnTo>
                    <a:pt x="193535" y="84455"/>
                  </a:lnTo>
                  <a:lnTo>
                    <a:pt x="194183" y="84963"/>
                  </a:lnTo>
                  <a:lnTo>
                    <a:pt x="195491" y="85471"/>
                  </a:lnTo>
                  <a:lnTo>
                    <a:pt x="195414" y="86106"/>
                  </a:lnTo>
                  <a:lnTo>
                    <a:pt x="195300" y="86995"/>
                  </a:lnTo>
                  <a:lnTo>
                    <a:pt x="186067" y="86106"/>
                  </a:lnTo>
                  <a:lnTo>
                    <a:pt x="186093" y="85852"/>
                  </a:lnTo>
                  <a:lnTo>
                    <a:pt x="186207" y="84963"/>
                  </a:lnTo>
                  <a:lnTo>
                    <a:pt x="186270" y="84455"/>
                  </a:lnTo>
                  <a:lnTo>
                    <a:pt x="187794" y="84455"/>
                  </a:lnTo>
                  <a:lnTo>
                    <a:pt x="188074" y="84074"/>
                  </a:lnTo>
                  <a:lnTo>
                    <a:pt x="188023" y="82931"/>
                  </a:lnTo>
                  <a:lnTo>
                    <a:pt x="187896" y="82677"/>
                  </a:lnTo>
                  <a:lnTo>
                    <a:pt x="187782" y="82296"/>
                  </a:lnTo>
                  <a:lnTo>
                    <a:pt x="187667" y="81788"/>
                  </a:lnTo>
                  <a:lnTo>
                    <a:pt x="187553" y="81280"/>
                  </a:lnTo>
                  <a:lnTo>
                    <a:pt x="187528" y="81153"/>
                  </a:lnTo>
                  <a:lnTo>
                    <a:pt x="181762" y="80645"/>
                  </a:lnTo>
                  <a:lnTo>
                    <a:pt x="181457" y="81153"/>
                  </a:lnTo>
                  <a:lnTo>
                    <a:pt x="181356" y="81280"/>
                  </a:lnTo>
                  <a:lnTo>
                    <a:pt x="181025" y="82169"/>
                  </a:lnTo>
                  <a:lnTo>
                    <a:pt x="180975" y="82296"/>
                  </a:lnTo>
                  <a:lnTo>
                    <a:pt x="180886" y="83058"/>
                  </a:lnTo>
                  <a:lnTo>
                    <a:pt x="181038" y="83439"/>
                  </a:lnTo>
                  <a:lnTo>
                    <a:pt x="181127" y="83693"/>
                  </a:lnTo>
                  <a:lnTo>
                    <a:pt x="182651" y="84074"/>
                  </a:lnTo>
                  <a:lnTo>
                    <a:pt x="182575" y="84836"/>
                  </a:lnTo>
                  <a:lnTo>
                    <a:pt x="182473" y="85737"/>
                  </a:lnTo>
                  <a:lnTo>
                    <a:pt x="176339" y="85090"/>
                  </a:lnTo>
                  <a:lnTo>
                    <a:pt x="176352" y="84963"/>
                  </a:lnTo>
                  <a:lnTo>
                    <a:pt x="176479" y="83693"/>
                  </a:lnTo>
                  <a:lnTo>
                    <a:pt x="177660" y="83693"/>
                  </a:lnTo>
                  <a:lnTo>
                    <a:pt x="177977" y="83439"/>
                  </a:lnTo>
                  <a:lnTo>
                    <a:pt x="178612" y="82931"/>
                  </a:lnTo>
                  <a:lnTo>
                    <a:pt x="178841" y="82677"/>
                  </a:lnTo>
                  <a:lnTo>
                    <a:pt x="179273" y="81788"/>
                  </a:lnTo>
                  <a:lnTo>
                    <a:pt x="179400" y="81534"/>
                  </a:lnTo>
                  <a:lnTo>
                    <a:pt x="179514" y="81280"/>
                  </a:lnTo>
                  <a:lnTo>
                    <a:pt x="179578" y="81153"/>
                  </a:lnTo>
                  <a:lnTo>
                    <a:pt x="179705" y="80899"/>
                  </a:lnTo>
                  <a:lnTo>
                    <a:pt x="179768" y="80772"/>
                  </a:lnTo>
                  <a:lnTo>
                    <a:pt x="179832" y="80645"/>
                  </a:lnTo>
                  <a:lnTo>
                    <a:pt x="172275" y="80645"/>
                  </a:lnTo>
                  <a:lnTo>
                    <a:pt x="173075" y="82169"/>
                  </a:lnTo>
                  <a:lnTo>
                    <a:pt x="173151" y="82296"/>
                  </a:lnTo>
                  <a:lnTo>
                    <a:pt x="173558" y="82677"/>
                  </a:lnTo>
                  <a:lnTo>
                    <a:pt x="175323" y="83439"/>
                  </a:lnTo>
                  <a:lnTo>
                    <a:pt x="174980" y="83439"/>
                  </a:lnTo>
                  <a:lnTo>
                    <a:pt x="174917" y="83947"/>
                  </a:lnTo>
                  <a:lnTo>
                    <a:pt x="174802" y="84963"/>
                  </a:lnTo>
                  <a:lnTo>
                    <a:pt x="169087" y="84074"/>
                  </a:lnTo>
                  <a:lnTo>
                    <a:pt x="168579" y="83439"/>
                  </a:lnTo>
                  <a:lnTo>
                    <a:pt x="167843" y="81788"/>
                  </a:lnTo>
                  <a:lnTo>
                    <a:pt x="167741" y="81534"/>
                  </a:lnTo>
                  <a:lnTo>
                    <a:pt x="167640" y="81280"/>
                  </a:lnTo>
                  <a:lnTo>
                    <a:pt x="167589" y="81153"/>
                  </a:lnTo>
                  <a:lnTo>
                    <a:pt x="167487" y="80899"/>
                  </a:lnTo>
                  <a:lnTo>
                    <a:pt x="167386" y="80645"/>
                  </a:lnTo>
                  <a:lnTo>
                    <a:pt x="162382" y="80645"/>
                  </a:lnTo>
                  <a:lnTo>
                    <a:pt x="162433" y="81153"/>
                  </a:lnTo>
                  <a:lnTo>
                    <a:pt x="163664" y="81788"/>
                  </a:lnTo>
                  <a:lnTo>
                    <a:pt x="164452" y="82169"/>
                  </a:lnTo>
                  <a:lnTo>
                    <a:pt x="164376" y="82677"/>
                  </a:lnTo>
                  <a:lnTo>
                    <a:pt x="164274" y="83439"/>
                  </a:lnTo>
                  <a:lnTo>
                    <a:pt x="154279" y="82169"/>
                  </a:lnTo>
                  <a:lnTo>
                    <a:pt x="154406" y="81280"/>
                  </a:lnTo>
                  <a:lnTo>
                    <a:pt x="154495" y="80645"/>
                  </a:lnTo>
                  <a:lnTo>
                    <a:pt x="154914" y="80645"/>
                  </a:lnTo>
                  <a:lnTo>
                    <a:pt x="156692" y="80645"/>
                  </a:lnTo>
                  <a:lnTo>
                    <a:pt x="162382" y="80645"/>
                  </a:lnTo>
                  <a:lnTo>
                    <a:pt x="162331" y="80137"/>
                  </a:lnTo>
                  <a:lnTo>
                    <a:pt x="158661" y="80137"/>
                  </a:lnTo>
                  <a:lnTo>
                    <a:pt x="156781" y="80403"/>
                  </a:lnTo>
                  <a:lnTo>
                    <a:pt x="157302" y="78994"/>
                  </a:lnTo>
                  <a:lnTo>
                    <a:pt x="157403" y="78740"/>
                  </a:lnTo>
                  <a:lnTo>
                    <a:pt x="157518" y="77851"/>
                  </a:lnTo>
                  <a:lnTo>
                    <a:pt x="157556" y="77597"/>
                  </a:lnTo>
                  <a:lnTo>
                    <a:pt x="141884" y="77597"/>
                  </a:lnTo>
                  <a:lnTo>
                    <a:pt x="141986" y="77851"/>
                  </a:lnTo>
                  <a:lnTo>
                    <a:pt x="142036" y="77978"/>
                  </a:lnTo>
                  <a:lnTo>
                    <a:pt x="142278" y="78232"/>
                  </a:lnTo>
                  <a:lnTo>
                    <a:pt x="142405" y="78359"/>
                  </a:lnTo>
                  <a:lnTo>
                    <a:pt x="143637" y="78994"/>
                  </a:lnTo>
                  <a:lnTo>
                    <a:pt x="143548" y="79502"/>
                  </a:lnTo>
                  <a:lnTo>
                    <a:pt x="143471" y="80010"/>
                  </a:lnTo>
                  <a:lnTo>
                    <a:pt x="143383" y="80518"/>
                  </a:lnTo>
                  <a:lnTo>
                    <a:pt x="134251" y="78867"/>
                  </a:lnTo>
                  <a:lnTo>
                    <a:pt x="134366" y="78359"/>
                  </a:lnTo>
                  <a:lnTo>
                    <a:pt x="134391" y="78232"/>
                  </a:lnTo>
                  <a:lnTo>
                    <a:pt x="134480" y="77851"/>
                  </a:lnTo>
                  <a:lnTo>
                    <a:pt x="134543" y="77597"/>
                  </a:lnTo>
                  <a:lnTo>
                    <a:pt x="130810" y="77597"/>
                  </a:lnTo>
                  <a:lnTo>
                    <a:pt x="130695" y="78232"/>
                  </a:lnTo>
                  <a:lnTo>
                    <a:pt x="127342" y="77597"/>
                  </a:lnTo>
                  <a:lnTo>
                    <a:pt x="100228" y="77597"/>
                  </a:lnTo>
                  <a:lnTo>
                    <a:pt x="105448" y="78994"/>
                  </a:lnTo>
                  <a:lnTo>
                    <a:pt x="153289" y="87503"/>
                  </a:lnTo>
                  <a:lnTo>
                    <a:pt x="203454" y="92583"/>
                  </a:lnTo>
                  <a:lnTo>
                    <a:pt x="255917" y="94488"/>
                  </a:lnTo>
                  <a:lnTo>
                    <a:pt x="308381" y="92583"/>
                  </a:lnTo>
                  <a:lnTo>
                    <a:pt x="334721" y="89916"/>
                  </a:lnTo>
                  <a:lnTo>
                    <a:pt x="338480" y="89535"/>
                  </a:lnTo>
                  <a:lnTo>
                    <a:pt x="357289" y="87630"/>
                  </a:lnTo>
                  <a:lnTo>
                    <a:pt x="358546" y="87503"/>
                  </a:lnTo>
                  <a:lnTo>
                    <a:pt x="369963" y="85471"/>
                  </a:lnTo>
                  <a:lnTo>
                    <a:pt x="335749" y="85471"/>
                  </a:lnTo>
                  <a:lnTo>
                    <a:pt x="330619" y="86106"/>
                  </a:lnTo>
                  <a:lnTo>
                    <a:pt x="330555" y="85471"/>
                  </a:lnTo>
                  <a:lnTo>
                    <a:pt x="328739" y="85471"/>
                  </a:lnTo>
                  <a:lnTo>
                    <a:pt x="328777" y="86106"/>
                  </a:lnTo>
                  <a:lnTo>
                    <a:pt x="327240" y="86106"/>
                  </a:lnTo>
                  <a:lnTo>
                    <a:pt x="327240" y="86360"/>
                  </a:lnTo>
                  <a:lnTo>
                    <a:pt x="311835" y="87630"/>
                  </a:lnTo>
                  <a:lnTo>
                    <a:pt x="311721" y="86360"/>
                  </a:lnTo>
                  <a:lnTo>
                    <a:pt x="327240" y="86360"/>
                  </a:lnTo>
                  <a:lnTo>
                    <a:pt x="327240" y="86106"/>
                  </a:lnTo>
                  <a:lnTo>
                    <a:pt x="312889" y="86106"/>
                  </a:lnTo>
                  <a:lnTo>
                    <a:pt x="311721" y="86233"/>
                  </a:lnTo>
                  <a:lnTo>
                    <a:pt x="311708" y="86106"/>
                  </a:lnTo>
                  <a:lnTo>
                    <a:pt x="312889" y="86106"/>
                  </a:lnTo>
                  <a:lnTo>
                    <a:pt x="313499" y="85852"/>
                  </a:lnTo>
                  <a:lnTo>
                    <a:pt x="313740" y="85471"/>
                  </a:lnTo>
                  <a:lnTo>
                    <a:pt x="296710" y="85471"/>
                  </a:lnTo>
                  <a:lnTo>
                    <a:pt x="296100" y="86106"/>
                  </a:lnTo>
                  <a:lnTo>
                    <a:pt x="294055" y="88392"/>
                  </a:lnTo>
                  <a:lnTo>
                    <a:pt x="293827" y="88392"/>
                  </a:lnTo>
                  <a:lnTo>
                    <a:pt x="291719" y="89154"/>
                  </a:lnTo>
                  <a:lnTo>
                    <a:pt x="287007" y="89535"/>
                  </a:lnTo>
                  <a:lnTo>
                    <a:pt x="284353" y="89027"/>
                  </a:lnTo>
                  <a:lnTo>
                    <a:pt x="282194" y="88011"/>
                  </a:lnTo>
                  <a:lnTo>
                    <a:pt x="281178" y="87503"/>
                  </a:lnTo>
                  <a:lnTo>
                    <a:pt x="281051" y="87503"/>
                  </a:lnTo>
                  <a:lnTo>
                    <a:pt x="279730" y="86106"/>
                  </a:lnTo>
                  <a:lnTo>
                    <a:pt x="279361" y="85471"/>
                  </a:lnTo>
                  <a:lnTo>
                    <a:pt x="262521" y="85471"/>
                  </a:lnTo>
                  <a:lnTo>
                    <a:pt x="262509" y="86106"/>
                  </a:lnTo>
                  <a:lnTo>
                    <a:pt x="262509" y="86360"/>
                  </a:lnTo>
                  <a:lnTo>
                    <a:pt x="262496" y="89916"/>
                  </a:lnTo>
                  <a:lnTo>
                    <a:pt x="260705" y="89916"/>
                  </a:lnTo>
                  <a:lnTo>
                    <a:pt x="260375" y="89535"/>
                  </a:lnTo>
                  <a:lnTo>
                    <a:pt x="257390" y="86156"/>
                  </a:lnTo>
                  <a:lnTo>
                    <a:pt x="257581" y="86360"/>
                  </a:lnTo>
                  <a:lnTo>
                    <a:pt x="262509" y="86360"/>
                  </a:lnTo>
                  <a:lnTo>
                    <a:pt x="262509" y="86106"/>
                  </a:lnTo>
                  <a:lnTo>
                    <a:pt x="257352" y="86106"/>
                  </a:lnTo>
                  <a:lnTo>
                    <a:pt x="256794" y="85471"/>
                  </a:lnTo>
                  <a:lnTo>
                    <a:pt x="248589" y="85471"/>
                  </a:lnTo>
                  <a:lnTo>
                    <a:pt x="248704" y="86614"/>
                  </a:lnTo>
                  <a:lnTo>
                    <a:pt x="248793" y="86868"/>
                  </a:lnTo>
                  <a:lnTo>
                    <a:pt x="248881" y="87122"/>
                  </a:lnTo>
                  <a:lnTo>
                    <a:pt x="249351" y="87503"/>
                  </a:lnTo>
                  <a:lnTo>
                    <a:pt x="251294" y="88011"/>
                  </a:lnTo>
                  <a:lnTo>
                    <a:pt x="251294" y="89535"/>
                  </a:lnTo>
                  <a:lnTo>
                    <a:pt x="244271" y="89535"/>
                  </a:lnTo>
                  <a:lnTo>
                    <a:pt x="244271" y="88011"/>
                  </a:lnTo>
                  <a:lnTo>
                    <a:pt x="245821" y="87630"/>
                  </a:lnTo>
                  <a:lnTo>
                    <a:pt x="246659" y="86614"/>
                  </a:lnTo>
                  <a:lnTo>
                    <a:pt x="246684" y="86360"/>
                  </a:lnTo>
                  <a:lnTo>
                    <a:pt x="248577" y="86360"/>
                  </a:lnTo>
                  <a:lnTo>
                    <a:pt x="248589" y="86106"/>
                  </a:lnTo>
                  <a:lnTo>
                    <a:pt x="246710" y="86106"/>
                  </a:lnTo>
                  <a:lnTo>
                    <a:pt x="246748" y="85852"/>
                  </a:lnTo>
                  <a:lnTo>
                    <a:pt x="246786" y="85471"/>
                  </a:lnTo>
                  <a:lnTo>
                    <a:pt x="239102" y="85471"/>
                  </a:lnTo>
                  <a:lnTo>
                    <a:pt x="238467" y="86106"/>
                  </a:lnTo>
                  <a:lnTo>
                    <a:pt x="238213" y="86106"/>
                  </a:lnTo>
                  <a:lnTo>
                    <a:pt x="238213" y="86360"/>
                  </a:lnTo>
                  <a:lnTo>
                    <a:pt x="237451" y="87122"/>
                  </a:lnTo>
                  <a:lnTo>
                    <a:pt x="235597" y="88773"/>
                  </a:lnTo>
                  <a:lnTo>
                    <a:pt x="233070" y="89535"/>
                  </a:lnTo>
                  <a:lnTo>
                    <a:pt x="228028" y="89535"/>
                  </a:lnTo>
                  <a:lnTo>
                    <a:pt x="225729" y="88773"/>
                  </a:lnTo>
                  <a:lnTo>
                    <a:pt x="225018" y="88392"/>
                  </a:lnTo>
                  <a:lnTo>
                    <a:pt x="224307" y="88011"/>
                  </a:lnTo>
                  <a:lnTo>
                    <a:pt x="223672" y="87630"/>
                  </a:lnTo>
                  <a:lnTo>
                    <a:pt x="222453" y="86868"/>
                  </a:lnTo>
                  <a:lnTo>
                    <a:pt x="221322" y="85471"/>
                  </a:lnTo>
                  <a:lnTo>
                    <a:pt x="214795" y="85471"/>
                  </a:lnTo>
                  <a:lnTo>
                    <a:pt x="214744" y="85852"/>
                  </a:lnTo>
                  <a:lnTo>
                    <a:pt x="214706" y="86106"/>
                  </a:lnTo>
                  <a:lnTo>
                    <a:pt x="210642" y="86106"/>
                  </a:lnTo>
                  <a:lnTo>
                    <a:pt x="211645" y="85471"/>
                  </a:lnTo>
                  <a:lnTo>
                    <a:pt x="204076" y="85471"/>
                  </a:lnTo>
                  <a:lnTo>
                    <a:pt x="203568" y="86106"/>
                  </a:lnTo>
                  <a:lnTo>
                    <a:pt x="205828" y="86106"/>
                  </a:lnTo>
                  <a:lnTo>
                    <a:pt x="210032" y="86360"/>
                  </a:lnTo>
                  <a:lnTo>
                    <a:pt x="214680" y="86360"/>
                  </a:lnTo>
                  <a:lnTo>
                    <a:pt x="214655" y="86614"/>
                  </a:lnTo>
                  <a:lnTo>
                    <a:pt x="214528" y="87503"/>
                  </a:lnTo>
                  <a:lnTo>
                    <a:pt x="214414" y="88392"/>
                  </a:lnTo>
                  <a:lnTo>
                    <a:pt x="197700" y="87122"/>
                  </a:lnTo>
                  <a:lnTo>
                    <a:pt x="197726" y="86106"/>
                  </a:lnTo>
                  <a:lnTo>
                    <a:pt x="197840" y="85852"/>
                  </a:lnTo>
                  <a:lnTo>
                    <a:pt x="201168" y="81534"/>
                  </a:lnTo>
                  <a:lnTo>
                    <a:pt x="207137" y="81534"/>
                  </a:lnTo>
                  <a:lnTo>
                    <a:pt x="204965" y="84328"/>
                  </a:lnTo>
                  <a:lnTo>
                    <a:pt x="212813" y="84328"/>
                  </a:lnTo>
                  <a:lnTo>
                    <a:pt x="213245" y="83693"/>
                  </a:lnTo>
                  <a:lnTo>
                    <a:pt x="213321" y="83439"/>
                  </a:lnTo>
                  <a:lnTo>
                    <a:pt x="213436" y="83058"/>
                  </a:lnTo>
                  <a:lnTo>
                    <a:pt x="213550" y="82677"/>
                  </a:lnTo>
                  <a:lnTo>
                    <a:pt x="216750" y="82931"/>
                  </a:lnTo>
                  <a:lnTo>
                    <a:pt x="215138" y="82931"/>
                  </a:lnTo>
                  <a:lnTo>
                    <a:pt x="215061" y="83439"/>
                  </a:lnTo>
                  <a:lnTo>
                    <a:pt x="214947" y="84328"/>
                  </a:lnTo>
                  <a:lnTo>
                    <a:pt x="220853" y="84328"/>
                  </a:lnTo>
                  <a:lnTo>
                    <a:pt x="220319" y="83058"/>
                  </a:lnTo>
                  <a:lnTo>
                    <a:pt x="220268" y="82931"/>
                  </a:lnTo>
                  <a:lnTo>
                    <a:pt x="220167" y="82677"/>
                  </a:lnTo>
                  <a:lnTo>
                    <a:pt x="220002" y="82296"/>
                  </a:lnTo>
                  <a:lnTo>
                    <a:pt x="219900" y="81788"/>
                  </a:lnTo>
                  <a:lnTo>
                    <a:pt x="219849" y="81534"/>
                  </a:lnTo>
                  <a:lnTo>
                    <a:pt x="225450" y="81534"/>
                  </a:lnTo>
                  <a:lnTo>
                    <a:pt x="225425" y="82257"/>
                  </a:lnTo>
                  <a:lnTo>
                    <a:pt x="225755" y="84277"/>
                  </a:lnTo>
                  <a:lnTo>
                    <a:pt x="220853" y="84328"/>
                  </a:lnTo>
                  <a:lnTo>
                    <a:pt x="220903" y="84455"/>
                  </a:lnTo>
                  <a:lnTo>
                    <a:pt x="225844" y="84455"/>
                  </a:lnTo>
                  <a:lnTo>
                    <a:pt x="226034" y="84836"/>
                  </a:lnTo>
                  <a:lnTo>
                    <a:pt x="221068" y="84836"/>
                  </a:lnTo>
                  <a:lnTo>
                    <a:pt x="221119" y="84963"/>
                  </a:lnTo>
                  <a:lnTo>
                    <a:pt x="226110" y="84963"/>
                  </a:lnTo>
                  <a:lnTo>
                    <a:pt x="226301" y="85344"/>
                  </a:lnTo>
                  <a:lnTo>
                    <a:pt x="221272" y="85344"/>
                  </a:lnTo>
                  <a:lnTo>
                    <a:pt x="221322" y="85471"/>
                  </a:lnTo>
                  <a:lnTo>
                    <a:pt x="226377" y="85471"/>
                  </a:lnTo>
                  <a:lnTo>
                    <a:pt x="226707" y="86106"/>
                  </a:lnTo>
                  <a:lnTo>
                    <a:pt x="221843" y="86106"/>
                  </a:lnTo>
                  <a:lnTo>
                    <a:pt x="222046" y="86360"/>
                  </a:lnTo>
                  <a:lnTo>
                    <a:pt x="226834" y="86360"/>
                  </a:lnTo>
                  <a:lnTo>
                    <a:pt x="227114" y="86880"/>
                  </a:lnTo>
                  <a:lnTo>
                    <a:pt x="228282" y="87579"/>
                  </a:lnTo>
                  <a:lnTo>
                    <a:pt x="229781" y="87579"/>
                  </a:lnTo>
                  <a:lnTo>
                    <a:pt x="231394" y="87630"/>
                  </a:lnTo>
                  <a:lnTo>
                    <a:pt x="232613" y="87147"/>
                  </a:lnTo>
                  <a:lnTo>
                    <a:pt x="233210" y="86360"/>
                  </a:lnTo>
                  <a:lnTo>
                    <a:pt x="238213" y="86360"/>
                  </a:lnTo>
                  <a:lnTo>
                    <a:pt x="238213" y="86106"/>
                  </a:lnTo>
                  <a:lnTo>
                    <a:pt x="233400" y="86106"/>
                  </a:lnTo>
                  <a:lnTo>
                    <a:pt x="233895" y="85471"/>
                  </a:lnTo>
                  <a:lnTo>
                    <a:pt x="239102" y="85471"/>
                  </a:lnTo>
                  <a:lnTo>
                    <a:pt x="239229" y="85344"/>
                  </a:lnTo>
                  <a:lnTo>
                    <a:pt x="233984" y="85344"/>
                  </a:lnTo>
                  <a:lnTo>
                    <a:pt x="234276" y="84963"/>
                  </a:lnTo>
                  <a:lnTo>
                    <a:pt x="239547" y="84963"/>
                  </a:lnTo>
                  <a:lnTo>
                    <a:pt x="239598" y="84836"/>
                  </a:lnTo>
                  <a:lnTo>
                    <a:pt x="234353" y="84836"/>
                  </a:lnTo>
                  <a:lnTo>
                    <a:pt x="234429" y="84455"/>
                  </a:lnTo>
                  <a:lnTo>
                    <a:pt x="239788" y="84455"/>
                  </a:lnTo>
                  <a:lnTo>
                    <a:pt x="239839" y="84328"/>
                  </a:lnTo>
                  <a:lnTo>
                    <a:pt x="234467" y="84328"/>
                  </a:lnTo>
                  <a:lnTo>
                    <a:pt x="234772" y="82880"/>
                  </a:lnTo>
                  <a:lnTo>
                    <a:pt x="234823" y="81534"/>
                  </a:lnTo>
                  <a:lnTo>
                    <a:pt x="240563" y="81534"/>
                  </a:lnTo>
                  <a:lnTo>
                    <a:pt x="240563" y="81788"/>
                  </a:lnTo>
                  <a:lnTo>
                    <a:pt x="240436" y="83058"/>
                  </a:lnTo>
                  <a:lnTo>
                    <a:pt x="240258" y="83439"/>
                  </a:lnTo>
                  <a:lnTo>
                    <a:pt x="240144" y="83693"/>
                  </a:lnTo>
                  <a:lnTo>
                    <a:pt x="240017" y="83947"/>
                  </a:lnTo>
                  <a:lnTo>
                    <a:pt x="239966" y="84074"/>
                  </a:lnTo>
                  <a:lnTo>
                    <a:pt x="239839" y="84328"/>
                  </a:lnTo>
                  <a:lnTo>
                    <a:pt x="246862" y="84328"/>
                  </a:lnTo>
                  <a:lnTo>
                    <a:pt x="246875" y="81534"/>
                  </a:lnTo>
                  <a:lnTo>
                    <a:pt x="248602" y="81534"/>
                  </a:lnTo>
                  <a:lnTo>
                    <a:pt x="248589" y="84328"/>
                  </a:lnTo>
                  <a:lnTo>
                    <a:pt x="255790" y="84328"/>
                  </a:lnTo>
                  <a:lnTo>
                    <a:pt x="253187" y="81368"/>
                  </a:lnTo>
                  <a:lnTo>
                    <a:pt x="253339" y="81534"/>
                  </a:lnTo>
                  <a:lnTo>
                    <a:pt x="260070" y="81534"/>
                  </a:lnTo>
                  <a:lnTo>
                    <a:pt x="260642" y="82169"/>
                  </a:lnTo>
                  <a:lnTo>
                    <a:pt x="260769" y="80645"/>
                  </a:lnTo>
                  <a:lnTo>
                    <a:pt x="260781" y="78994"/>
                  </a:lnTo>
                  <a:lnTo>
                    <a:pt x="262534" y="78994"/>
                  </a:lnTo>
                  <a:lnTo>
                    <a:pt x="262521" y="81280"/>
                  </a:lnTo>
                  <a:lnTo>
                    <a:pt x="260769" y="81280"/>
                  </a:lnTo>
                  <a:lnTo>
                    <a:pt x="260769" y="81534"/>
                  </a:lnTo>
                  <a:lnTo>
                    <a:pt x="262521" y="81534"/>
                  </a:lnTo>
                  <a:lnTo>
                    <a:pt x="262521" y="84328"/>
                  </a:lnTo>
                  <a:lnTo>
                    <a:pt x="278726" y="84328"/>
                  </a:lnTo>
                  <a:lnTo>
                    <a:pt x="278117" y="83058"/>
                  </a:lnTo>
                  <a:lnTo>
                    <a:pt x="278003" y="82677"/>
                  </a:lnTo>
                  <a:lnTo>
                    <a:pt x="277888" y="82296"/>
                  </a:lnTo>
                  <a:lnTo>
                    <a:pt x="277850" y="82169"/>
                  </a:lnTo>
                  <a:lnTo>
                    <a:pt x="277825" y="81534"/>
                  </a:lnTo>
                  <a:lnTo>
                    <a:pt x="283476" y="81534"/>
                  </a:lnTo>
                  <a:lnTo>
                    <a:pt x="283514" y="82461"/>
                  </a:lnTo>
                  <a:lnTo>
                    <a:pt x="283908" y="84328"/>
                  </a:lnTo>
                  <a:lnTo>
                    <a:pt x="278726" y="84328"/>
                  </a:lnTo>
                  <a:lnTo>
                    <a:pt x="278790" y="84455"/>
                  </a:lnTo>
                  <a:lnTo>
                    <a:pt x="283933" y="84455"/>
                  </a:lnTo>
                  <a:lnTo>
                    <a:pt x="284187" y="84836"/>
                  </a:lnTo>
                  <a:lnTo>
                    <a:pt x="278980" y="84836"/>
                  </a:lnTo>
                  <a:lnTo>
                    <a:pt x="279057" y="84963"/>
                  </a:lnTo>
                  <a:lnTo>
                    <a:pt x="284276" y="84963"/>
                  </a:lnTo>
                  <a:lnTo>
                    <a:pt x="284556" y="85344"/>
                  </a:lnTo>
                  <a:lnTo>
                    <a:pt x="279285" y="85344"/>
                  </a:lnTo>
                  <a:lnTo>
                    <a:pt x="279361" y="85471"/>
                  </a:lnTo>
                  <a:lnTo>
                    <a:pt x="284645" y="85471"/>
                  </a:lnTo>
                  <a:lnTo>
                    <a:pt x="284822" y="85699"/>
                  </a:lnTo>
                  <a:lnTo>
                    <a:pt x="285076" y="86106"/>
                  </a:lnTo>
                  <a:lnTo>
                    <a:pt x="279730" y="86106"/>
                  </a:lnTo>
                  <a:lnTo>
                    <a:pt x="279971" y="86360"/>
                  </a:lnTo>
                  <a:lnTo>
                    <a:pt x="285242" y="86360"/>
                  </a:lnTo>
                  <a:lnTo>
                    <a:pt x="285623" y="86944"/>
                  </a:lnTo>
                  <a:lnTo>
                    <a:pt x="286778" y="87579"/>
                  </a:lnTo>
                  <a:lnTo>
                    <a:pt x="288315" y="87541"/>
                  </a:lnTo>
                  <a:lnTo>
                    <a:pt x="289877" y="87477"/>
                  </a:lnTo>
                  <a:lnTo>
                    <a:pt x="291045" y="86791"/>
                  </a:lnTo>
                  <a:lnTo>
                    <a:pt x="291325" y="86360"/>
                  </a:lnTo>
                  <a:lnTo>
                    <a:pt x="295859" y="86360"/>
                  </a:lnTo>
                  <a:lnTo>
                    <a:pt x="296100" y="86106"/>
                  </a:lnTo>
                  <a:lnTo>
                    <a:pt x="291490" y="86106"/>
                  </a:lnTo>
                  <a:lnTo>
                    <a:pt x="291922" y="85471"/>
                  </a:lnTo>
                  <a:lnTo>
                    <a:pt x="296710" y="85471"/>
                  </a:lnTo>
                  <a:lnTo>
                    <a:pt x="296837" y="85344"/>
                  </a:lnTo>
                  <a:lnTo>
                    <a:pt x="291998" y="85344"/>
                  </a:lnTo>
                  <a:lnTo>
                    <a:pt x="292252" y="84963"/>
                  </a:lnTo>
                  <a:lnTo>
                    <a:pt x="297205" y="84963"/>
                  </a:lnTo>
                  <a:lnTo>
                    <a:pt x="297319" y="84836"/>
                  </a:lnTo>
                  <a:lnTo>
                    <a:pt x="292341" y="84836"/>
                  </a:lnTo>
                  <a:lnTo>
                    <a:pt x="292595" y="84455"/>
                  </a:lnTo>
                  <a:lnTo>
                    <a:pt x="297688" y="84455"/>
                  </a:lnTo>
                  <a:lnTo>
                    <a:pt x="297802" y="84328"/>
                  </a:lnTo>
                  <a:lnTo>
                    <a:pt x="292620" y="84328"/>
                  </a:lnTo>
                  <a:lnTo>
                    <a:pt x="292900" y="82372"/>
                  </a:lnTo>
                  <a:lnTo>
                    <a:pt x="292862" y="81534"/>
                  </a:lnTo>
                  <a:lnTo>
                    <a:pt x="298475" y="81534"/>
                  </a:lnTo>
                  <a:lnTo>
                    <a:pt x="298500" y="82296"/>
                  </a:lnTo>
                  <a:lnTo>
                    <a:pt x="298107" y="83439"/>
                  </a:lnTo>
                  <a:lnTo>
                    <a:pt x="298018" y="83693"/>
                  </a:lnTo>
                  <a:lnTo>
                    <a:pt x="297942" y="83947"/>
                  </a:lnTo>
                  <a:lnTo>
                    <a:pt x="297891" y="84074"/>
                  </a:lnTo>
                  <a:lnTo>
                    <a:pt x="297802" y="84328"/>
                  </a:lnTo>
                  <a:lnTo>
                    <a:pt x="313931" y="84328"/>
                  </a:lnTo>
                  <a:lnTo>
                    <a:pt x="313804" y="81153"/>
                  </a:lnTo>
                  <a:lnTo>
                    <a:pt x="313702" y="80010"/>
                  </a:lnTo>
                  <a:lnTo>
                    <a:pt x="313588" y="78740"/>
                  </a:lnTo>
                  <a:lnTo>
                    <a:pt x="313550" y="78359"/>
                  </a:lnTo>
                  <a:lnTo>
                    <a:pt x="318414" y="78359"/>
                  </a:lnTo>
                  <a:lnTo>
                    <a:pt x="318465" y="78867"/>
                  </a:lnTo>
                  <a:lnTo>
                    <a:pt x="313601" y="78867"/>
                  </a:lnTo>
                  <a:lnTo>
                    <a:pt x="313613" y="78994"/>
                  </a:lnTo>
                  <a:lnTo>
                    <a:pt x="318477" y="78994"/>
                  </a:lnTo>
                  <a:lnTo>
                    <a:pt x="318528" y="79502"/>
                  </a:lnTo>
                  <a:lnTo>
                    <a:pt x="318630" y="80772"/>
                  </a:lnTo>
                  <a:lnTo>
                    <a:pt x="318668" y="81280"/>
                  </a:lnTo>
                  <a:lnTo>
                    <a:pt x="313817" y="81280"/>
                  </a:lnTo>
                  <a:lnTo>
                    <a:pt x="313829" y="81534"/>
                  </a:lnTo>
                  <a:lnTo>
                    <a:pt x="318693" y="81534"/>
                  </a:lnTo>
                  <a:lnTo>
                    <a:pt x="318757" y="82169"/>
                  </a:lnTo>
                  <a:lnTo>
                    <a:pt x="318858" y="83058"/>
                  </a:lnTo>
                  <a:lnTo>
                    <a:pt x="318973" y="83693"/>
                  </a:lnTo>
                  <a:lnTo>
                    <a:pt x="319087" y="84328"/>
                  </a:lnTo>
                  <a:lnTo>
                    <a:pt x="324840" y="84328"/>
                  </a:lnTo>
                  <a:lnTo>
                    <a:pt x="326847" y="80137"/>
                  </a:lnTo>
                  <a:lnTo>
                    <a:pt x="328345" y="80010"/>
                  </a:lnTo>
                  <a:lnTo>
                    <a:pt x="328422" y="81153"/>
                  </a:lnTo>
                  <a:lnTo>
                    <a:pt x="328422" y="81280"/>
                  </a:lnTo>
                  <a:lnTo>
                    <a:pt x="326707" y="81280"/>
                  </a:lnTo>
                  <a:lnTo>
                    <a:pt x="326669" y="81534"/>
                  </a:lnTo>
                  <a:lnTo>
                    <a:pt x="328447" y="81534"/>
                  </a:lnTo>
                  <a:lnTo>
                    <a:pt x="328536" y="82677"/>
                  </a:lnTo>
                  <a:lnTo>
                    <a:pt x="328650" y="84328"/>
                  </a:lnTo>
                  <a:lnTo>
                    <a:pt x="331698" y="84328"/>
                  </a:lnTo>
                  <a:lnTo>
                    <a:pt x="332371" y="83439"/>
                  </a:lnTo>
                  <a:lnTo>
                    <a:pt x="332536" y="83058"/>
                  </a:lnTo>
                  <a:lnTo>
                    <a:pt x="332930" y="81534"/>
                  </a:lnTo>
                  <a:lnTo>
                    <a:pt x="334695" y="81534"/>
                  </a:lnTo>
                  <a:lnTo>
                    <a:pt x="334657" y="81788"/>
                  </a:lnTo>
                  <a:lnTo>
                    <a:pt x="334619" y="83058"/>
                  </a:lnTo>
                  <a:lnTo>
                    <a:pt x="335026" y="83693"/>
                  </a:lnTo>
                  <a:lnTo>
                    <a:pt x="336473" y="83947"/>
                  </a:lnTo>
                  <a:lnTo>
                    <a:pt x="336550" y="84328"/>
                  </a:lnTo>
                  <a:lnTo>
                    <a:pt x="340245" y="84328"/>
                  </a:lnTo>
                  <a:lnTo>
                    <a:pt x="340156" y="83439"/>
                  </a:lnTo>
                  <a:lnTo>
                    <a:pt x="341718" y="82931"/>
                  </a:lnTo>
                  <a:lnTo>
                    <a:pt x="341795" y="82677"/>
                  </a:lnTo>
                  <a:lnTo>
                    <a:pt x="341845" y="82169"/>
                  </a:lnTo>
                  <a:lnTo>
                    <a:pt x="341223" y="80899"/>
                  </a:lnTo>
                  <a:lnTo>
                    <a:pt x="340804" y="80137"/>
                  </a:lnTo>
                  <a:lnTo>
                    <a:pt x="340728" y="80010"/>
                  </a:lnTo>
                  <a:lnTo>
                    <a:pt x="339521" y="80010"/>
                  </a:lnTo>
                  <a:lnTo>
                    <a:pt x="333844" y="80645"/>
                  </a:lnTo>
                  <a:lnTo>
                    <a:pt x="334937" y="80645"/>
                  </a:lnTo>
                  <a:lnTo>
                    <a:pt x="334873" y="80899"/>
                  </a:lnTo>
                  <a:lnTo>
                    <a:pt x="334746" y="81280"/>
                  </a:lnTo>
                  <a:lnTo>
                    <a:pt x="332994" y="81280"/>
                  </a:lnTo>
                  <a:lnTo>
                    <a:pt x="333298" y="80137"/>
                  </a:lnTo>
                  <a:lnTo>
                    <a:pt x="333336" y="80010"/>
                  </a:lnTo>
                  <a:lnTo>
                    <a:pt x="333616" y="78994"/>
                  </a:lnTo>
                  <a:lnTo>
                    <a:pt x="345744" y="78994"/>
                  </a:lnTo>
                  <a:lnTo>
                    <a:pt x="346329" y="80010"/>
                  </a:lnTo>
                  <a:lnTo>
                    <a:pt x="347040" y="81153"/>
                  </a:lnTo>
                  <a:lnTo>
                    <a:pt x="347116" y="81280"/>
                  </a:lnTo>
                  <a:lnTo>
                    <a:pt x="341426" y="81280"/>
                  </a:lnTo>
                  <a:lnTo>
                    <a:pt x="341541" y="81534"/>
                  </a:lnTo>
                  <a:lnTo>
                    <a:pt x="347268" y="81534"/>
                  </a:lnTo>
                  <a:lnTo>
                    <a:pt x="347421" y="81788"/>
                  </a:lnTo>
                  <a:lnTo>
                    <a:pt x="347256" y="81788"/>
                  </a:lnTo>
                  <a:lnTo>
                    <a:pt x="347967" y="82169"/>
                  </a:lnTo>
                  <a:lnTo>
                    <a:pt x="349377" y="82296"/>
                  </a:lnTo>
                  <a:lnTo>
                    <a:pt x="349440" y="82931"/>
                  </a:lnTo>
                  <a:lnTo>
                    <a:pt x="349554" y="83947"/>
                  </a:lnTo>
                  <a:lnTo>
                    <a:pt x="346087" y="84328"/>
                  </a:lnTo>
                  <a:lnTo>
                    <a:pt x="376389" y="84328"/>
                  </a:lnTo>
                  <a:lnTo>
                    <a:pt x="387807" y="82296"/>
                  </a:lnTo>
                  <a:lnTo>
                    <a:pt x="406361" y="78994"/>
                  </a:lnTo>
                  <a:lnTo>
                    <a:pt x="410146" y="77978"/>
                  </a:lnTo>
                  <a:lnTo>
                    <a:pt x="411568" y="77597"/>
                  </a:lnTo>
                  <a:lnTo>
                    <a:pt x="390029" y="77597"/>
                  </a:lnTo>
                  <a:lnTo>
                    <a:pt x="389153" y="77851"/>
                  </a:lnTo>
                  <a:lnTo>
                    <a:pt x="387705" y="77978"/>
                  </a:lnTo>
                  <a:lnTo>
                    <a:pt x="386410" y="77978"/>
                  </a:lnTo>
                  <a:lnTo>
                    <a:pt x="383997" y="77597"/>
                  </a:lnTo>
                  <a:lnTo>
                    <a:pt x="367411" y="77597"/>
                  </a:lnTo>
                  <a:lnTo>
                    <a:pt x="367665" y="78232"/>
                  </a:lnTo>
                  <a:lnTo>
                    <a:pt x="362445" y="78232"/>
                  </a:lnTo>
                  <a:lnTo>
                    <a:pt x="362432" y="78359"/>
                  </a:lnTo>
                  <a:lnTo>
                    <a:pt x="367715" y="78359"/>
                  </a:lnTo>
                  <a:lnTo>
                    <a:pt x="367880" y="78740"/>
                  </a:lnTo>
                  <a:lnTo>
                    <a:pt x="367995" y="78994"/>
                  </a:lnTo>
                  <a:lnTo>
                    <a:pt x="368439" y="79502"/>
                  </a:lnTo>
                  <a:lnTo>
                    <a:pt x="370357" y="79502"/>
                  </a:lnTo>
                  <a:lnTo>
                    <a:pt x="370446" y="80010"/>
                  </a:lnTo>
                  <a:lnTo>
                    <a:pt x="370573" y="80645"/>
                  </a:lnTo>
                  <a:lnTo>
                    <a:pt x="366737" y="81280"/>
                  </a:lnTo>
                  <a:lnTo>
                    <a:pt x="365201" y="81280"/>
                  </a:lnTo>
                  <a:lnTo>
                    <a:pt x="365201" y="81534"/>
                  </a:lnTo>
                  <a:lnTo>
                    <a:pt x="360603" y="82296"/>
                  </a:lnTo>
                  <a:lnTo>
                    <a:pt x="360502" y="81534"/>
                  </a:lnTo>
                  <a:lnTo>
                    <a:pt x="365201" y="81534"/>
                  </a:lnTo>
                  <a:lnTo>
                    <a:pt x="365201" y="81280"/>
                  </a:lnTo>
                  <a:lnTo>
                    <a:pt x="360464" y="81280"/>
                  </a:lnTo>
                  <a:lnTo>
                    <a:pt x="360387" y="80772"/>
                  </a:lnTo>
                  <a:lnTo>
                    <a:pt x="360616" y="80645"/>
                  </a:lnTo>
                  <a:lnTo>
                    <a:pt x="362064" y="80010"/>
                  </a:lnTo>
                  <a:lnTo>
                    <a:pt x="362343" y="80010"/>
                  </a:lnTo>
                  <a:lnTo>
                    <a:pt x="362343" y="77597"/>
                  </a:lnTo>
                  <a:lnTo>
                    <a:pt x="345681" y="77597"/>
                  </a:lnTo>
                  <a:lnTo>
                    <a:pt x="345681" y="78867"/>
                  </a:lnTo>
                  <a:lnTo>
                    <a:pt x="333641" y="78867"/>
                  </a:lnTo>
                  <a:lnTo>
                    <a:pt x="333679" y="78740"/>
                  </a:lnTo>
                  <a:lnTo>
                    <a:pt x="333781" y="78359"/>
                  </a:lnTo>
                  <a:lnTo>
                    <a:pt x="333883" y="77978"/>
                  </a:lnTo>
                  <a:lnTo>
                    <a:pt x="333997" y="77597"/>
                  </a:lnTo>
                  <a:lnTo>
                    <a:pt x="318363" y="77597"/>
                  </a:lnTo>
                  <a:lnTo>
                    <a:pt x="318414" y="78232"/>
                  </a:lnTo>
                  <a:lnTo>
                    <a:pt x="313537" y="78232"/>
                  </a:lnTo>
                  <a:lnTo>
                    <a:pt x="313486" y="77597"/>
                  </a:lnTo>
                  <a:lnTo>
                    <a:pt x="298475" y="77597"/>
                  </a:lnTo>
                  <a:lnTo>
                    <a:pt x="298475" y="81280"/>
                  </a:lnTo>
                  <a:lnTo>
                    <a:pt x="292849" y="81280"/>
                  </a:lnTo>
                  <a:lnTo>
                    <a:pt x="292773" y="78994"/>
                  </a:lnTo>
                  <a:lnTo>
                    <a:pt x="298437" y="78994"/>
                  </a:lnTo>
                  <a:lnTo>
                    <a:pt x="298475" y="81280"/>
                  </a:lnTo>
                  <a:lnTo>
                    <a:pt x="298475" y="77597"/>
                  </a:lnTo>
                  <a:lnTo>
                    <a:pt x="298424" y="78359"/>
                  </a:lnTo>
                  <a:lnTo>
                    <a:pt x="298424" y="78867"/>
                  </a:lnTo>
                  <a:lnTo>
                    <a:pt x="292760" y="78867"/>
                  </a:lnTo>
                  <a:lnTo>
                    <a:pt x="292747" y="78359"/>
                  </a:lnTo>
                  <a:lnTo>
                    <a:pt x="298424" y="78359"/>
                  </a:lnTo>
                  <a:lnTo>
                    <a:pt x="298424" y="77597"/>
                  </a:lnTo>
                  <a:lnTo>
                    <a:pt x="298411" y="78232"/>
                  </a:lnTo>
                  <a:lnTo>
                    <a:pt x="292735" y="78232"/>
                  </a:lnTo>
                  <a:lnTo>
                    <a:pt x="292722" y="77597"/>
                  </a:lnTo>
                  <a:lnTo>
                    <a:pt x="298411" y="77597"/>
                  </a:lnTo>
                  <a:lnTo>
                    <a:pt x="298399" y="77216"/>
                  </a:lnTo>
                  <a:lnTo>
                    <a:pt x="292696" y="77216"/>
                  </a:lnTo>
                  <a:lnTo>
                    <a:pt x="292696" y="77089"/>
                  </a:lnTo>
                  <a:lnTo>
                    <a:pt x="298386" y="77089"/>
                  </a:lnTo>
                  <a:lnTo>
                    <a:pt x="298399" y="77216"/>
                  </a:lnTo>
                  <a:lnTo>
                    <a:pt x="313448" y="77216"/>
                  </a:lnTo>
                  <a:lnTo>
                    <a:pt x="313436" y="77089"/>
                  </a:lnTo>
                  <a:lnTo>
                    <a:pt x="318312" y="77089"/>
                  </a:lnTo>
                  <a:lnTo>
                    <a:pt x="318325" y="77216"/>
                  </a:lnTo>
                  <a:lnTo>
                    <a:pt x="334098" y="77216"/>
                  </a:lnTo>
                  <a:lnTo>
                    <a:pt x="334124" y="77089"/>
                  </a:lnTo>
                  <a:lnTo>
                    <a:pt x="335788" y="77089"/>
                  </a:lnTo>
                  <a:lnTo>
                    <a:pt x="335749" y="77216"/>
                  </a:lnTo>
                  <a:lnTo>
                    <a:pt x="334098" y="77216"/>
                  </a:lnTo>
                  <a:lnTo>
                    <a:pt x="334060" y="77343"/>
                  </a:lnTo>
                  <a:lnTo>
                    <a:pt x="318338" y="77343"/>
                  </a:lnTo>
                  <a:lnTo>
                    <a:pt x="318325" y="77216"/>
                  </a:lnTo>
                  <a:lnTo>
                    <a:pt x="313448" y="77216"/>
                  </a:lnTo>
                  <a:lnTo>
                    <a:pt x="313461" y="77343"/>
                  </a:lnTo>
                  <a:lnTo>
                    <a:pt x="298411" y="77343"/>
                  </a:lnTo>
                  <a:lnTo>
                    <a:pt x="298411" y="77470"/>
                  </a:lnTo>
                  <a:lnTo>
                    <a:pt x="313474" y="77470"/>
                  </a:lnTo>
                  <a:lnTo>
                    <a:pt x="313486" y="77597"/>
                  </a:lnTo>
                  <a:lnTo>
                    <a:pt x="318363" y="77597"/>
                  </a:lnTo>
                  <a:lnTo>
                    <a:pt x="318350" y="77470"/>
                  </a:lnTo>
                  <a:lnTo>
                    <a:pt x="334022" y="77470"/>
                  </a:lnTo>
                  <a:lnTo>
                    <a:pt x="333997" y="77597"/>
                  </a:lnTo>
                  <a:lnTo>
                    <a:pt x="335635" y="77597"/>
                  </a:lnTo>
                  <a:lnTo>
                    <a:pt x="335457" y="78232"/>
                  </a:lnTo>
                  <a:lnTo>
                    <a:pt x="333819" y="78232"/>
                  </a:lnTo>
                  <a:lnTo>
                    <a:pt x="333781" y="78359"/>
                  </a:lnTo>
                  <a:lnTo>
                    <a:pt x="335419" y="78359"/>
                  </a:lnTo>
                  <a:lnTo>
                    <a:pt x="335305" y="78778"/>
                  </a:lnTo>
                  <a:lnTo>
                    <a:pt x="338886" y="78359"/>
                  </a:lnTo>
                  <a:lnTo>
                    <a:pt x="345389" y="78359"/>
                  </a:lnTo>
                  <a:lnTo>
                    <a:pt x="345605" y="78740"/>
                  </a:lnTo>
                  <a:lnTo>
                    <a:pt x="345681" y="78867"/>
                  </a:lnTo>
                  <a:lnTo>
                    <a:pt x="345681" y="77597"/>
                  </a:lnTo>
                  <a:lnTo>
                    <a:pt x="344982" y="77597"/>
                  </a:lnTo>
                  <a:lnTo>
                    <a:pt x="345325" y="78232"/>
                  </a:lnTo>
                  <a:lnTo>
                    <a:pt x="339852" y="78232"/>
                  </a:lnTo>
                  <a:lnTo>
                    <a:pt x="339509" y="77597"/>
                  </a:lnTo>
                  <a:lnTo>
                    <a:pt x="344982" y="77597"/>
                  </a:lnTo>
                  <a:lnTo>
                    <a:pt x="344919" y="77470"/>
                  </a:lnTo>
                  <a:lnTo>
                    <a:pt x="362318" y="77470"/>
                  </a:lnTo>
                  <a:lnTo>
                    <a:pt x="362343" y="77597"/>
                  </a:lnTo>
                  <a:lnTo>
                    <a:pt x="367411" y="77597"/>
                  </a:lnTo>
                  <a:lnTo>
                    <a:pt x="367360" y="77470"/>
                  </a:lnTo>
                  <a:lnTo>
                    <a:pt x="383667" y="77470"/>
                  </a:lnTo>
                  <a:lnTo>
                    <a:pt x="383997" y="77597"/>
                  </a:lnTo>
                  <a:lnTo>
                    <a:pt x="390029" y="77597"/>
                  </a:lnTo>
                  <a:lnTo>
                    <a:pt x="390461" y="77470"/>
                  </a:lnTo>
                  <a:lnTo>
                    <a:pt x="412051" y="77470"/>
                  </a:lnTo>
                  <a:lnTo>
                    <a:pt x="412521" y="77343"/>
                  </a:lnTo>
                  <a:lnTo>
                    <a:pt x="390766" y="77343"/>
                  </a:lnTo>
                  <a:lnTo>
                    <a:pt x="391083" y="77216"/>
                  </a:lnTo>
                  <a:lnTo>
                    <a:pt x="383019" y="77216"/>
                  </a:lnTo>
                  <a:lnTo>
                    <a:pt x="383336" y="77343"/>
                  </a:lnTo>
                  <a:lnTo>
                    <a:pt x="367322" y="77343"/>
                  </a:lnTo>
                  <a:lnTo>
                    <a:pt x="367284" y="77216"/>
                  </a:lnTo>
                  <a:lnTo>
                    <a:pt x="362292" y="77216"/>
                  </a:lnTo>
                  <a:lnTo>
                    <a:pt x="362305" y="77343"/>
                  </a:lnTo>
                  <a:lnTo>
                    <a:pt x="344843" y="77343"/>
                  </a:lnTo>
                  <a:lnTo>
                    <a:pt x="344779" y="77216"/>
                  </a:lnTo>
                  <a:lnTo>
                    <a:pt x="339293" y="77216"/>
                  </a:lnTo>
                  <a:lnTo>
                    <a:pt x="339229" y="77089"/>
                  </a:lnTo>
                  <a:lnTo>
                    <a:pt x="344703" y="77089"/>
                  </a:lnTo>
                  <a:lnTo>
                    <a:pt x="344779" y="77216"/>
                  </a:lnTo>
                  <a:lnTo>
                    <a:pt x="362292" y="77216"/>
                  </a:lnTo>
                  <a:lnTo>
                    <a:pt x="362267" y="77089"/>
                  </a:lnTo>
                  <a:lnTo>
                    <a:pt x="367258" y="77089"/>
                  </a:lnTo>
                  <a:lnTo>
                    <a:pt x="367284" y="77216"/>
                  </a:lnTo>
                  <a:lnTo>
                    <a:pt x="383019" y="77216"/>
                  </a:lnTo>
                  <a:lnTo>
                    <a:pt x="382435" y="76708"/>
                  </a:lnTo>
                  <a:lnTo>
                    <a:pt x="367195" y="76708"/>
                  </a:lnTo>
                  <a:lnTo>
                    <a:pt x="367182" y="76581"/>
                  </a:lnTo>
                  <a:lnTo>
                    <a:pt x="362191" y="76581"/>
                  </a:lnTo>
                  <a:lnTo>
                    <a:pt x="362204" y="76708"/>
                  </a:lnTo>
                  <a:lnTo>
                    <a:pt x="344500" y="76708"/>
                  </a:lnTo>
                  <a:lnTo>
                    <a:pt x="339013" y="76708"/>
                  </a:lnTo>
                  <a:lnTo>
                    <a:pt x="338810" y="76327"/>
                  </a:lnTo>
                  <a:lnTo>
                    <a:pt x="344297" y="76327"/>
                  </a:lnTo>
                  <a:lnTo>
                    <a:pt x="344436" y="76581"/>
                  </a:lnTo>
                  <a:lnTo>
                    <a:pt x="362191" y="76581"/>
                  </a:lnTo>
                  <a:lnTo>
                    <a:pt x="362153" y="76327"/>
                  </a:lnTo>
                  <a:lnTo>
                    <a:pt x="367131" y="76327"/>
                  </a:lnTo>
                  <a:lnTo>
                    <a:pt x="367182" y="76581"/>
                  </a:lnTo>
                  <a:lnTo>
                    <a:pt x="382295" y="76581"/>
                  </a:lnTo>
                  <a:lnTo>
                    <a:pt x="382092" y="76327"/>
                  </a:lnTo>
                  <a:lnTo>
                    <a:pt x="392696" y="76327"/>
                  </a:lnTo>
                  <a:lnTo>
                    <a:pt x="392303" y="76581"/>
                  </a:lnTo>
                  <a:lnTo>
                    <a:pt x="415366" y="76581"/>
                  </a:lnTo>
                  <a:lnTo>
                    <a:pt x="422465" y="74676"/>
                  </a:lnTo>
                  <a:lnTo>
                    <a:pt x="424827" y="74041"/>
                  </a:lnTo>
                  <a:lnTo>
                    <a:pt x="405231" y="74041"/>
                  </a:lnTo>
                  <a:lnTo>
                    <a:pt x="405765" y="73914"/>
                  </a:lnTo>
                  <a:lnTo>
                    <a:pt x="402361" y="73914"/>
                  </a:lnTo>
                  <a:lnTo>
                    <a:pt x="402386" y="74041"/>
                  </a:lnTo>
                  <a:lnTo>
                    <a:pt x="402424" y="74168"/>
                  </a:lnTo>
                  <a:lnTo>
                    <a:pt x="404685" y="74168"/>
                  </a:lnTo>
                  <a:lnTo>
                    <a:pt x="402551" y="74676"/>
                  </a:lnTo>
                  <a:lnTo>
                    <a:pt x="402488" y="74422"/>
                  </a:lnTo>
                  <a:lnTo>
                    <a:pt x="402386" y="74041"/>
                  </a:lnTo>
                  <a:lnTo>
                    <a:pt x="394855" y="74041"/>
                  </a:lnTo>
                  <a:lnTo>
                    <a:pt x="394919" y="73914"/>
                  </a:lnTo>
                  <a:lnTo>
                    <a:pt x="394792" y="73914"/>
                  </a:lnTo>
                  <a:lnTo>
                    <a:pt x="394792" y="74168"/>
                  </a:lnTo>
                  <a:lnTo>
                    <a:pt x="394665" y="74422"/>
                  </a:lnTo>
                  <a:lnTo>
                    <a:pt x="394550" y="74676"/>
                  </a:lnTo>
                  <a:lnTo>
                    <a:pt x="394487" y="74803"/>
                  </a:lnTo>
                  <a:lnTo>
                    <a:pt x="394373" y="74930"/>
                  </a:lnTo>
                  <a:lnTo>
                    <a:pt x="394042" y="74930"/>
                  </a:lnTo>
                  <a:lnTo>
                    <a:pt x="394042" y="75311"/>
                  </a:lnTo>
                  <a:lnTo>
                    <a:pt x="393928" y="75438"/>
                  </a:lnTo>
                  <a:lnTo>
                    <a:pt x="393814" y="75565"/>
                  </a:lnTo>
                  <a:lnTo>
                    <a:pt x="393712" y="75692"/>
                  </a:lnTo>
                  <a:lnTo>
                    <a:pt x="393509" y="75692"/>
                  </a:lnTo>
                  <a:lnTo>
                    <a:pt x="393509" y="75819"/>
                  </a:lnTo>
                  <a:lnTo>
                    <a:pt x="392899" y="76200"/>
                  </a:lnTo>
                  <a:lnTo>
                    <a:pt x="382003" y="76200"/>
                  </a:lnTo>
                  <a:lnTo>
                    <a:pt x="381698" y="75819"/>
                  </a:lnTo>
                  <a:lnTo>
                    <a:pt x="389089" y="75819"/>
                  </a:lnTo>
                  <a:lnTo>
                    <a:pt x="393509" y="75819"/>
                  </a:lnTo>
                  <a:lnTo>
                    <a:pt x="393509" y="75692"/>
                  </a:lnTo>
                  <a:lnTo>
                    <a:pt x="389572" y="75692"/>
                  </a:lnTo>
                  <a:lnTo>
                    <a:pt x="390042" y="75565"/>
                  </a:lnTo>
                  <a:lnTo>
                    <a:pt x="391160" y="75438"/>
                  </a:lnTo>
                  <a:lnTo>
                    <a:pt x="391388" y="75311"/>
                  </a:lnTo>
                  <a:lnTo>
                    <a:pt x="394042" y="75311"/>
                  </a:lnTo>
                  <a:lnTo>
                    <a:pt x="394042" y="74930"/>
                  </a:lnTo>
                  <a:lnTo>
                    <a:pt x="392061" y="74930"/>
                  </a:lnTo>
                  <a:lnTo>
                    <a:pt x="392176" y="74803"/>
                  </a:lnTo>
                  <a:lnTo>
                    <a:pt x="394487" y="74803"/>
                  </a:lnTo>
                  <a:lnTo>
                    <a:pt x="394487" y="74676"/>
                  </a:lnTo>
                  <a:lnTo>
                    <a:pt x="392290" y="74676"/>
                  </a:lnTo>
                  <a:lnTo>
                    <a:pt x="392722" y="74168"/>
                  </a:lnTo>
                  <a:lnTo>
                    <a:pt x="394792" y="74168"/>
                  </a:lnTo>
                  <a:lnTo>
                    <a:pt x="394792" y="73914"/>
                  </a:lnTo>
                  <a:lnTo>
                    <a:pt x="392849" y="73914"/>
                  </a:lnTo>
                  <a:lnTo>
                    <a:pt x="392785" y="74041"/>
                  </a:lnTo>
                  <a:lnTo>
                    <a:pt x="388112" y="74041"/>
                  </a:lnTo>
                  <a:lnTo>
                    <a:pt x="388112" y="75692"/>
                  </a:lnTo>
                  <a:lnTo>
                    <a:pt x="381596" y="75692"/>
                  </a:lnTo>
                  <a:lnTo>
                    <a:pt x="381165" y="75145"/>
                  </a:lnTo>
                  <a:lnTo>
                    <a:pt x="381304" y="75311"/>
                  </a:lnTo>
                  <a:lnTo>
                    <a:pt x="387273" y="75311"/>
                  </a:lnTo>
                  <a:lnTo>
                    <a:pt x="388112" y="75692"/>
                  </a:lnTo>
                  <a:lnTo>
                    <a:pt x="388112" y="74041"/>
                  </a:lnTo>
                  <a:lnTo>
                    <a:pt x="386854" y="74041"/>
                  </a:lnTo>
                  <a:lnTo>
                    <a:pt x="386854" y="74930"/>
                  </a:lnTo>
                  <a:lnTo>
                    <a:pt x="381012" y="74930"/>
                  </a:lnTo>
                  <a:lnTo>
                    <a:pt x="380606" y="74422"/>
                  </a:lnTo>
                  <a:lnTo>
                    <a:pt x="380479" y="74168"/>
                  </a:lnTo>
                  <a:lnTo>
                    <a:pt x="386029" y="74168"/>
                  </a:lnTo>
                  <a:lnTo>
                    <a:pt x="386588" y="74676"/>
                  </a:lnTo>
                  <a:lnTo>
                    <a:pt x="380809" y="74676"/>
                  </a:lnTo>
                  <a:lnTo>
                    <a:pt x="380911" y="74803"/>
                  </a:lnTo>
                  <a:lnTo>
                    <a:pt x="386715" y="74803"/>
                  </a:lnTo>
                  <a:lnTo>
                    <a:pt x="386854" y="74930"/>
                  </a:lnTo>
                  <a:lnTo>
                    <a:pt x="386854" y="74041"/>
                  </a:lnTo>
                  <a:lnTo>
                    <a:pt x="385902" y="74041"/>
                  </a:lnTo>
                  <a:lnTo>
                    <a:pt x="385762" y="73914"/>
                  </a:lnTo>
                  <a:lnTo>
                    <a:pt x="380339" y="73914"/>
                  </a:lnTo>
                  <a:lnTo>
                    <a:pt x="380415" y="74041"/>
                  </a:lnTo>
                  <a:lnTo>
                    <a:pt x="371055" y="74041"/>
                  </a:lnTo>
                  <a:lnTo>
                    <a:pt x="371805" y="73914"/>
                  </a:lnTo>
                  <a:lnTo>
                    <a:pt x="370255" y="73914"/>
                  </a:lnTo>
                  <a:lnTo>
                    <a:pt x="370281" y="74041"/>
                  </a:lnTo>
                  <a:lnTo>
                    <a:pt x="367118" y="74041"/>
                  </a:lnTo>
                  <a:lnTo>
                    <a:pt x="367118" y="76200"/>
                  </a:lnTo>
                  <a:lnTo>
                    <a:pt x="362127" y="76200"/>
                  </a:lnTo>
                  <a:lnTo>
                    <a:pt x="362077" y="75819"/>
                  </a:lnTo>
                  <a:lnTo>
                    <a:pt x="367055" y="75819"/>
                  </a:lnTo>
                  <a:lnTo>
                    <a:pt x="367118" y="76200"/>
                  </a:lnTo>
                  <a:lnTo>
                    <a:pt x="367118" y="74041"/>
                  </a:lnTo>
                  <a:lnTo>
                    <a:pt x="367030" y="75692"/>
                  </a:lnTo>
                  <a:lnTo>
                    <a:pt x="362051" y="75692"/>
                  </a:lnTo>
                  <a:lnTo>
                    <a:pt x="361988" y="75311"/>
                  </a:lnTo>
                  <a:lnTo>
                    <a:pt x="366979" y="75311"/>
                  </a:lnTo>
                  <a:lnTo>
                    <a:pt x="366915" y="74930"/>
                  </a:lnTo>
                  <a:lnTo>
                    <a:pt x="361937" y="74930"/>
                  </a:lnTo>
                  <a:lnTo>
                    <a:pt x="361911" y="74803"/>
                  </a:lnTo>
                  <a:lnTo>
                    <a:pt x="366890" y="74803"/>
                  </a:lnTo>
                  <a:lnTo>
                    <a:pt x="366915" y="74930"/>
                  </a:lnTo>
                  <a:lnTo>
                    <a:pt x="366941" y="75057"/>
                  </a:lnTo>
                  <a:lnTo>
                    <a:pt x="366979" y="75311"/>
                  </a:lnTo>
                  <a:lnTo>
                    <a:pt x="367030" y="75692"/>
                  </a:lnTo>
                  <a:lnTo>
                    <a:pt x="367030" y="74041"/>
                  </a:lnTo>
                  <a:lnTo>
                    <a:pt x="366877" y="74041"/>
                  </a:lnTo>
                  <a:lnTo>
                    <a:pt x="366877" y="74676"/>
                  </a:lnTo>
                  <a:lnTo>
                    <a:pt x="361899" y="74676"/>
                  </a:lnTo>
                  <a:lnTo>
                    <a:pt x="361861" y="74422"/>
                  </a:lnTo>
                  <a:lnTo>
                    <a:pt x="361810" y="74168"/>
                  </a:lnTo>
                  <a:lnTo>
                    <a:pt x="366788" y="74168"/>
                  </a:lnTo>
                  <a:lnTo>
                    <a:pt x="366839" y="74422"/>
                  </a:lnTo>
                  <a:lnTo>
                    <a:pt x="366877" y="74676"/>
                  </a:lnTo>
                  <a:lnTo>
                    <a:pt x="366877" y="74041"/>
                  </a:lnTo>
                  <a:lnTo>
                    <a:pt x="366763" y="73914"/>
                  </a:lnTo>
                  <a:lnTo>
                    <a:pt x="361772" y="73914"/>
                  </a:lnTo>
                  <a:lnTo>
                    <a:pt x="361784" y="74041"/>
                  </a:lnTo>
                  <a:lnTo>
                    <a:pt x="344220" y="74041"/>
                  </a:lnTo>
                  <a:lnTo>
                    <a:pt x="344220" y="76200"/>
                  </a:lnTo>
                  <a:lnTo>
                    <a:pt x="338734" y="76200"/>
                  </a:lnTo>
                  <a:lnTo>
                    <a:pt x="338670" y="76073"/>
                  </a:lnTo>
                  <a:lnTo>
                    <a:pt x="344157" y="76073"/>
                  </a:lnTo>
                  <a:lnTo>
                    <a:pt x="344220" y="76200"/>
                  </a:lnTo>
                  <a:lnTo>
                    <a:pt x="344220" y="74041"/>
                  </a:lnTo>
                  <a:lnTo>
                    <a:pt x="344093" y="74041"/>
                  </a:lnTo>
                  <a:lnTo>
                    <a:pt x="344093" y="75946"/>
                  </a:lnTo>
                  <a:lnTo>
                    <a:pt x="338594" y="75946"/>
                  </a:lnTo>
                  <a:lnTo>
                    <a:pt x="338531" y="75819"/>
                  </a:lnTo>
                  <a:lnTo>
                    <a:pt x="344017" y="75819"/>
                  </a:lnTo>
                  <a:lnTo>
                    <a:pt x="344093" y="75946"/>
                  </a:lnTo>
                  <a:lnTo>
                    <a:pt x="344093" y="74041"/>
                  </a:lnTo>
                  <a:lnTo>
                    <a:pt x="343954" y="74041"/>
                  </a:lnTo>
                  <a:lnTo>
                    <a:pt x="343954" y="75692"/>
                  </a:lnTo>
                  <a:lnTo>
                    <a:pt x="338467" y="75692"/>
                  </a:lnTo>
                  <a:lnTo>
                    <a:pt x="338251" y="75311"/>
                  </a:lnTo>
                  <a:lnTo>
                    <a:pt x="343738" y="75311"/>
                  </a:lnTo>
                  <a:lnTo>
                    <a:pt x="343814" y="75438"/>
                  </a:lnTo>
                  <a:lnTo>
                    <a:pt x="343877" y="75565"/>
                  </a:lnTo>
                  <a:lnTo>
                    <a:pt x="343954" y="75692"/>
                  </a:lnTo>
                  <a:lnTo>
                    <a:pt x="343954" y="74041"/>
                  </a:lnTo>
                  <a:lnTo>
                    <a:pt x="343535" y="74041"/>
                  </a:lnTo>
                  <a:lnTo>
                    <a:pt x="343535" y="74930"/>
                  </a:lnTo>
                  <a:lnTo>
                    <a:pt x="338048" y="74930"/>
                  </a:lnTo>
                  <a:lnTo>
                    <a:pt x="337972" y="74803"/>
                  </a:lnTo>
                  <a:lnTo>
                    <a:pt x="343471" y="74803"/>
                  </a:lnTo>
                  <a:lnTo>
                    <a:pt x="343535" y="74930"/>
                  </a:lnTo>
                  <a:lnTo>
                    <a:pt x="343535" y="74041"/>
                  </a:lnTo>
                  <a:lnTo>
                    <a:pt x="343395" y="74041"/>
                  </a:lnTo>
                  <a:lnTo>
                    <a:pt x="343395" y="74676"/>
                  </a:lnTo>
                  <a:lnTo>
                    <a:pt x="337908" y="74676"/>
                  </a:lnTo>
                  <a:lnTo>
                    <a:pt x="337629" y="74168"/>
                  </a:lnTo>
                  <a:lnTo>
                    <a:pt x="343115" y="74168"/>
                  </a:lnTo>
                  <a:lnTo>
                    <a:pt x="343395" y="74676"/>
                  </a:lnTo>
                  <a:lnTo>
                    <a:pt x="343395" y="74041"/>
                  </a:lnTo>
                  <a:lnTo>
                    <a:pt x="343052" y="74041"/>
                  </a:lnTo>
                  <a:lnTo>
                    <a:pt x="342976" y="73914"/>
                  </a:lnTo>
                  <a:lnTo>
                    <a:pt x="337489" y="73914"/>
                  </a:lnTo>
                  <a:lnTo>
                    <a:pt x="337350" y="73660"/>
                  </a:lnTo>
                  <a:lnTo>
                    <a:pt x="342836" y="73660"/>
                  </a:lnTo>
                  <a:lnTo>
                    <a:pt x="342976" y="73914"/>
                  </a:lnTo>
                  <a:lnTo>
                    <a:pt x="361772" y="73914"/>
                  </a:lnTo>
                  <a:lnTo>
                    <a:pt x="361734" y="73660"/>
                  </a:lnTo>
                  <a:lnTo>
                    <a:pt x="366712" y="73660"/>
                  </a:lnTo>
                  <a:lnTo>
                    <a:pt x="366763" y="73914"/>
                  </a:lnTo>
                  <a:lnTo>
                    <a:pt x="370255" y="73914"/>
                  </a:lnTo>
                  <a:lnTo>
                    <a:pt x="370192" y="73660"/>
                  </a:lnTo>
                  <a:lnTo>
                    <a:pt x="371754" y="73660"/>
                  </a:lnTo>
                  <a:lnTo>
                    <a:pt x="371805" y="73914"/>
                  </a:lnTo>
                  <a:lnTo>
                    <a:pt x="380339" y="73914"/>
                  </a:lnTo>
                  <a:lnTo>
                    <a:pt x="380212" y="73660"/>
                  </a:lnTo>
                  <a:lnTo>
                    <a:pt x="380111" y="73279"/>
                  </a:lnTo>
                  <a:lnTo>
                    <a:pt x="380022" y="72898"/>
                  </a:lnTo>
                  <a:lnTo>
                    <a:pt x="379920" y="72517"/>
                  </a:lnTo>
                  <a:lnTo>
                    <a:pt x="379857" y="72263"/>
                  </a:lnTo>
                  <a:lnTo>
                    <a:pt x="371716" y="72263"/>
                  </a:lnTo>
                  <a:lnTo>
                    <a:pt x="371716" y="73406"/>
                  </a:lnTo>
                  <a:lnTo>
                    <a:pt x="370141" y="73406"/>
                  </a:lnTo>
                  <a:lnTo>
                    <a:pt x="370014" y="73025"/>
                  </a:lnTo>
                  <a:lnTo>
                    <a:pt x="369912" y="72771"/>
                  </a:lnTo>
                  <a:lnTo>
                    <a:pt x="369862" y="72644"/>
                  </a:lnTo>
                  <a:lnTo>
                    <a:pt x="371589" y="72644"/>
                  </a:lnTo>
                  <a:lnTo>
                    <a:pt x="371678" y="73152"/>
                  </a:lnTo>
                  <a:lnTo>
                    <a:pt x="370065" y="73152"/>
                  </a:lnTo>
                  <a:lnTo>
                    <a:pt x="370103" y="73279"/>
                  </a:lnTo>
                  <a:lnTo>
                    <a:pt x="371690" y="73279"/>
                  </a:lnTo>
                  <a:lnTo>
                    <a:pt x="371716" y="73406"/>
                  </a:lnTo>
                  <a:lnTo>
                    <a:pt x="371716" y="72263"/>
                  </a:lnTo>
                  <a:lnTo>
                    <a:pt x="371538" y="72263"/>
                  </a:lnTo>
                  <a:lnTo>
                    <a:pt x="371551" y="72390"/>
                  </a:lnTo>
                  <a:lnTo>
                    <a:pt x="371563" y="72517"/>
                  </a:lnTo>
                  <a:lnTo>
                    <a:pt x="369811" y="72517"/>
                  </a:lnTo>
                  <a:lnTo>
                    <a:pt x="369455" y="72390"/>
                  </a:lnTo>
                  <a:lnTo>
                    <a:pt x="368693" y="72263"/>
                  </a:lnTo>
                  <a:lnTo>
                    <a:pt x="367233" y="72263"/>
                  </a:lnTo>
                  <a:lnTo>
                    <a:pt x="366674" y="72364"/>
                  </a:lnTo>
                  <a:lnTo>
                    <a:pt x="366674" y="73406"/>
                  </a:lnTo>
                  <a:lnTo>
                    <a:pt x="361696" y="73406"/>
                  </a:lnTo>
                  <a:lnTo>
                    <a:pt x="361657" y="73152"/>
                  </a:lnTo>
                  <a:lnTo>
                    <a:pt x="361581" y="72644"/>
                  </a:lnTo>
                  <a:lnTo>
                    <a:pt x="366560" y="72644"/>
                  </a:lnTo>
                  <a:lnTo>
                    <a:pt x="366636" y="73152"/>
                  </a:lnTo>
                  <a:lnTo>
                    <a:pt x="361657" y="73152"/>
                  </a:lnTo>
                  <a:lnTo>
                    <a:pt x="361683" y="73279"/>
                  </a:lnTo>
                  <a:lnTo>
                    <a:pt x="366649" y="73279"/>
                  </a:lnTo>
                  <a:lnTo>
                    <a:pt x="366674" y="73406"/>
                  </a:lnTo>
                  <a:lnTo>
                    <a:pt x="366674" y="72364"/>
                  </a:lnTo>
                  <a:lnTo>
                    <a:pt x="366522" y="72390"/>
                  </a:lnTo>
                  <a:lnTo>
                    <a:pt x="366534" y="72517"/>
                  </a:lnTo>
                  <a:lnTo>
                    <a:pt x="361556" y="72517"/>
                  </a:lnTo>
                  <a:lnTo>
                    <a:pt x="361518" y="72263"/>
                  </a:lnTo>
                  <a:lnTo>
                    <a:pt x="342633" y="72263"/>
                  </a:lnTo>
                  <a:lnTo>
                    <a:pt x="342633" y="73279"/>
                  </a:lnTo>
                  <a:lnTo>
                    <a:pt x="337096" y="73190"/>
                  </a:lnTo>
                  <a:lnTo>
                    <a:pt x="336981" y="72974"/>
                  </a:lnTo>
                  <a:lnTo>
                    <a:pt x="336918" y="73190"/>
                  </a:lnTo>
                  <a:lnTo>
                    <a:pt x="336778" y="73190"/>
                  </a:lnTo>
                  <a:lnTo>
                    <a:pt x="336778" y="73660"/>
                  </a:lnTo>
                  <a:lnTo>
                    <a:pt x="336702" y="73914"/>
                  </a:lnTo>
                  <a:lnTo>
                    <a:pt x="336626" y="74168"/>
                  </a:lnTo>
                  <a:lnTo>
                    <a:pt x="336486" y="74676"/>
                  </a:lnTo>
                  <a:lnTo>
                    <a:pt x="336448" y="74803"/>
                  </a:lnTo>
                  <a:lnTo>
                    <a:pt x="336410" y="74930"/>
                  </a:lnTo>
                  <a:lnTo>
                    <a:pt x="334721" y="74930"/>
                  </a:lnTo>
                  <a:lnTo>
                    <a:pt x="334683" y="75057"/>
                  </a:lnTo>
                  <a:lnTo>
                    <a:pt x="334619" y="75311"/>
                  </a:lnTo>
                  <a:lnTo>
                    <a:pt x="336296" y="75311"/>
                  </a:lnTo>
                  <a:lnTo>
                    <a:pt x="336194" y="75692"/>
                  </a:lnTo>
                  <a:lnTo>
                    <a:pt x="336156" y="75819"/>
                  </a:lnTo>
                  <a:lnTo>
                    <a:pt x="336118" y="75946"/>
                  </a:lnTo>
                  <a:lnTo>
                    <a:pt x="336080" y="76073"/>
                  </a:lnTo>
                  <a:lnTo>
                    <a:pt x="336042" y="76200"/>
                  </a:lnTo>
                  <a:lnTo>
                    <a:pt x="336003" y="76327"/>
                  </a:lnTo>
                  <a:lnTo>
                    <a:pt x="335902" y="76708"/>
                  </a:lnTo>
                  <a:lnTo>
                    <a:pt x="334238" y="76708"/>
                  </a:lnTo>
                  <a:lnTo>
                    <a:pt x="334200" y="76835"/>
                  </a:lnTo>
                  <a:lnTo>
                    <a:pt x="334264" y="76581"/>
                  </a:lnTo>
                  <a:lnTo>
                    <a:pt x="334340" y="76327"/>
                  </a:lnTo>
                  <a:lnTo>
                    <a:pt x="336003" y="76327"/>
                  </a:lnTo>
                  <a:lnTo>
                    <a:pt x="336003" y="76200"/>
                  </a:lnTo>
                  <a:lnTo>
                    <a:pt x="334378" y="76200"/>
                  </a:lnTo>
                  <a:lnTo>
                    <a:pt x="334403" y="76073"/>
                  </a:lnTo>
                  <a:lnTo>
                    <a:pt x="336080" y="76073"/>
                  </a:lnTo>
                  <a:lnTo>
                    <a:pt x="336080" y="75946"/>
                  </a:lnTo>
                  <a:lnTo>
                    <a:pt x="334441" y="75946"/>
                  </a:lnTo>
                  <a:lnTo>
                    <a:pt x="334479" y="75819"/>
                  </a:lnTo>
                  <a:lnTo>
                    <a:pt x="336156" y="75819"/>
                  </a:lnTo>
                  <a:lnTo>
                    <a:pt x="336156" y="75692"/>
                  </a:lnTo>
                  <a:lnTo>
                    <a:pt x="334505" y="75692"/>
                  </a:lnTo>
                  <a:lnTo>
                    <a:pt x="334581" y="75438"/>
                  </a:lnTo>
                  <a:lnTo>
                    <a:pt x="334683" y="75057"/>
                  </a:lnTo>
                  <a:lnTo>
                    <a:pt x="334746" y="74803"/>
                  </a:lnTo>
                  <a:lnTo>
                    <a:pt x="336448" y="74803"/>
                  </a:lnTo>
                  <a:lnTo>
                    <a:pt x="336448" y="74676"/>
                  </a:lnTo>
                  <a:lnTo>
                    <a:pt x="334784" y="74676"/>
                  </a:lnTo>
                  <a:lnTo>
                    <a:pt x="334860" y="74422"/>
                  </a:lnTo>
                  <a:lnTo>
                    <a:pt x="334924" y="74168"/>
                  </a:lnTo>
                  <a:lnTo>
                    <a:pt x="336626" y="74168"/>
                  </a:lnTo>
                  <a:lnTo>
                    <a:pt x="336626" y="73914"/>
                  </a:lnTo>
                  <a:lnTo>
                    <a:pt x="335000" y="73914"/>
                  </a:lnTo>
                  <a:lnTo>
                    <a:pt x="334962" y="74041"/>
                  </a:lnTo>
                  <a:lnTo>
                    <a:pt x="318274" y="74041"/>
                  </a:lnTo>
                  <a:lnTo>
                    <a:pt x="318274" y="76708"/>
                  </a:lnTo>
                  <a:lnTo>
                    <a:pt x="313397" y="76708"/>
                  </a:lnTo>
                  <a:lnTo>
                    <a:pt x="313321" y="75819"/>
                  </a:lnTo>
                  <a:lnTo>
                    <a:pt x="318211" y="75819"/>
                  </a:lnTo>
                  <a:lnTo>
                    <a:pt x="318211" y="75946"/>
                  </a:lnTo>
                  <a:lnTo>
                    <a:pt x="313334" y="75946"/>
                  </a:lnTo>
                  <a:lnTo>
                    <a:pt x="313347" y="76073"/>
                  </a:lnTo>
                  <a:lnTo>
                    <a:pt x="318223" y="76073"/>
                  </a:lnTo>
                  <a:lnTo>
                    <a:pt x="318236" y="76200"/>
                  </a:lnTo>
                  <a:lnTo>
                    <a:pt x="313359" y="76200"/>
                  </a:lnTo>
                  <a:lnTo>
                    <a:pt x="313372" y="76327"/>
                  </a:lnTo>
                  <a:lnTo>
                    <a:pt x="318249" y="76327"/>
                  </a:lnTo>
                  <a:lnTo>
                    <a:pt x="318274" y="76708"/>
                  </a:lnTo>
                  <a:lnTo>
                    <a:pt x="318274" y="74041"/>
                  </a:lnTo>
                  <a:lnTo>
                    <a:pt x="318198" y="75692"/>
                  </a:lnTo>
                  <a:lnTo>
                    <a:pt x="313309" y="75692"/>
                  </a:lnTo>
                  <a:lnTo>
                    <a:pt x="313232" y="74803"/>
                  </a:lnTo>
                  <a:lnTo>
                    <a:pt x="318109" y="74803"/>
                  </a:lnTo>
                  <a:lnTo>
                    <a:pt x="318122" y="74930"/>
                  </a:lnTo>
                  <a:lnTo>
                    <a:pt x="313245" y="74930"/>
                  </a:lnTo>
                  <a:lnTo>
                    <a:pt x="313283" y="75311"/>
                  </a:lnTo>
                  <a:lnTo>
                    <a:pt x="318160" y="75311"/>
                  </a:lnTo>
                  <a:lnTo>
                    <a:pt x="318198" y="75692"/>
                  </a:lnTo>
                  <a:lnTo>
                    <a:pt x="318198" y="74041"/>
                  </a:lnTo>
                  <a:lnTo>
                    <a:pt x="318058" y="74041"/>
                  </a:lnTo>
                  <a:lnTo>
                    <a:pt x="318084" y="74422"/>
                  </a:lnTo>
                  <a:lnTo>
                    <a:pt x="318096" y="74676"/>
                  </a:lnTo>
                  <a:lnTo>
                    <a:pt x="313220" y="74676"/>
                  </a:lnTo>
                  <a:lnTo>
                    <a:pt x="313169" y="74041"/>
                  </a:lnTo>
                  <a:lnTo>
                    <a:pt x="298386" y="74041"/>
                  </a:lnTo>
                  <a:lnTo>
                    <a:pt x="298386" y="76581"/>
                  </a:lnTo>
                  <a:lnTo>
                    <a:pt x="298386" y="76708"/>
                  </a:lnTo>
                  <a:lnTo>
                    <a:pt x="292658" y="76708"/>
                  </a:lnTo>
                  <a:lnTo>
                    <a:pt x="292569" y="76327"/>
                  </a:lnTo>
                  <a:lnTo>
                    <a:pt x="298259" y="76327"/>
                  </a:lnTo>
                  <a:lnTo>
                    <a:pt x="298386" y="76581"/>
                  </a:lnTo>
                  <a:lnTo>
                    <a:pt x="298386" y="74041"/>
                  </a:lnTo>
                  <a:lnTo>
                    <a:pt x="298196" y="74041"/>
                  </a:lnTo>
                  <a:lnTo>
                    <a:pt x="298196" y="76200"/>
                  </a:lnTo>
                  <a:lnTo>
                    <a:pt x="292544" y="76200"/>
                  </a:lnTo>
                  <a:lnTo>
                    <a:pt x="292519" y="76073"/>
                  </a:lnTo>
                  <a:lnTo>
                    <a:pt x="298132" y="76073"/>
                  </a:lnTo>
                  <a:lnTo>
                    <a:pt x="298196" y="76200"/>
                  </a:lnTo>
                  <a:lnTo>
                    <a:pt x="298196" y="74041"/>
                  </a:lnTo>
                  <a:lnTo>
                    <a:pt x="298069" y="74041"/>
                  </a:lnTo>
                  <a:lnTo>
                    <a:pt x="298069" y="75946"/>
                  </a:lnTo>
                  <a:lnTo>
                    <a:pt x="292493" y="75946"/>
                  </a:lnTo>
                  <a:lnTo>
                    <a:pt x="292455" y="75819"/>
                  </a:lnTo>
                  <a:lnTo>
                    <a:pt x="298018" y="75819"/>
                  </a:lnTo>
                  <a:lnTo>
                    <a:pt x="298069" y="75946"/>
                  </a:lnTo>
                  <a:lnTo>
                    <a:pt x="298069" y="74041"/>
                  </a:lnTo>
                  <a:lnTo>
                    <a:pt x="297954" y="75692"/>
                  </a:lnTo>
                  <a:lnTo>
                    <a:pt x="292430" y="75692"/>
                  </a:lnTo>
                  <a:lnTo>
                    <a:pt x="292354" y="75311"/>
                  </a:lnTo>
                  <a:lnTo>
                    <a:pt x="297776" y="75311"/>
                  </a:lnTo>
                  <a:lnTo>
                    <a:pt x="297891" y="75565"/>
                  </a:lnTo>
                  <a:lnTo>
                    <a:pt x="297954" y="75692"/>
                  </a:lnTo>
                  <a:lnTo>
                    <a:pt x="297954" y="74041"/>
                  </a:lnTo>
                  <a:lnTo>
                    <a:pt x="297586" y="74041"/>
                  </a:lnTo>
                  <a:lnTo>
                    <a:pt x="297586" y="74930"/>
                  </a:lnTo>
                  <a:lnTo>
                    <a:pt x="292265" y="74930"/>
                  </a:lnTo>
                  <a:lnTo>
                    <a:pt x="292214" y="74803"/>
                  </a:lnTo>
                  <a:lnTo>
                    <a:pt x="297522" y="74803"/>
                  </a:lnTo>
                  <a:lnTo>
                    <a:pt x="297586" y="74930"/>
                  </a:lnTo>
                  <a:lnTo>
                    <a:pt x="297586" y="74041"/>
                  </a:lnTo>
                  <a:lnTo>
                    <a:pt x="296951" y="74041"/>
                  </a:lnTo>
                  <a:lnTo>
                    <a:pt x="297345" y="74422"/>
                  </a:lnTo>
                  <a:lnTo>
                    <a:pt x="297472" y="74676"/>
                  </a:lnTo>
                  <a:lnTo>
                    <a:pt x="292125" y="74676"/>
                  </a:lnTo>
                  <a:lnTo>
                    <a:pt x="291680" y="74041"/>
                  </a:lnTo>
                  <a:lnTo>
                    <a:pt x="296951" y="74041"/>
                  </a:lnTo>
                  <a:lnTo>
                    <a:pt x="296811" y="73914"/>
                  </a:lnTo>
                  <a:lnTo>
                    <a:pt x="291592" y="73914"/>
                  </a:lnTo>
                  <a:lnTo>
                    <a:pt x="291363" y="73571"/>
                  </a:lnTo>
                  <a:lnTo>
                    <a:pt x="296405" y="73533"/>
                  </a:lnTo>
                  <a:lnTo>
                    <a:pt x="296811" y="73914"/>
                  </a:lnTo>
                  <a:lnTo>
                    <a:pt x="313156" y="73914"/>
                  </a:lnTo>
                  <a:lnTo>
                    <a:pt x="313131" y="73660"/>
                  </a:lnTo>
                  <a:lnTo>
                    <a:pt x="318020" y="73660"/>
                  </a:lnTo>
                  <a:lnTo>
                    <a:pt x="318046" y="73914"/>
                  </a:lnTo>
                  <a:lnTo>
                    <a:pt x="335000" y="73914"/>
                  </a:lnTo>
                  <a:lnTo>
                    <a:pt x="335064" y="73660"/>
                  </a:lnTo>
                  <a:lnTo>
                    <a:pt x="336778" y="73660"/>
                  </a:lnTo>
                  <a:lnTo>
                    <a:pt x="336778" y="73190"/>
                  </a:lnTo>
                  <a:lnTo>
                    <a:pt x="335203" y="73152"/>
                  </a:lnTo>
                  <a:lnTo>
                    <a:pt x="335305" y="72771"/>
                  </a:lnTo>
                  <a:lnTo>
                    <a:pt x="335356" y="72580"/>
                  </a:lnTo>
                  <a:lnTo>
                    <a:pt x="342290" y="72644"/>
                  </a:lnTo>
                  <a:lnTo>
                    <a:pt x="342353" y="72771"/>
                  </a:lnTo>
                  <a:lnTo>
                    <a:pt x="342430" y="72898"/>
                  </a:lnTo>
                  <a:lnTo>
                    <a:pt x="342493" y="73025"/>
                  </a:lnTo>
                  <a:lnTo>
                    <a:pt x="342569" y="73152"/>
                  </a:lnTo>
                  <a:lnTo>
                    <a:pt x="342633" y="73279"/>
                  </a:lnTo>
                  <a:lnTo>
                    <a:pt x="342633" y="72263"/>
                  </a:lnTo>
                  <a:lnTo>
                    <a:pt x="342087" y="72263"/>
                  </a:lnTo>
                  <a:lnTo>
                    <a:pt x="342150" y="72390"/>
                  </a:lnTo>
                  <a:lnTo>
                    <a:pt x="342226" y="72517"/>
                  </a:lnTo>
                  <a:lnTo>
                    <a:pt x="335368" y="72517"/>
                  </a:lnTo>
                  <a:lnTo>
                    <a:pt x="335407" y="72390"/>
                  </a:lnTo>
                  <a:lnTo>
                    <a:pt x="335445" y="72263"/>
                  </a:lnTo>
                  <a:lnTo>
                    <a:pt x="317906" y="72263"/>
                  </a:lnTo>
                  <a:lnTo>
                    <a:pt x="317919" y="72517"/>
                  </a:lnTo>
                  <a:lnTo>
                    <a:pt x="312991" y="72517"/>
                  </a:lnTo>
                  <a:lnTo>
                    <a:pt x="313042" y="72644"/>
                  </a:lnTo>
                  <a:lnTo>
                    <a:pt x="317919" y="72644"/>
                  </a:lnTo>
                  <a:lnTo>
                    <a:pt x="317982" y="73279"/>
                  </a:lnTo>
                  <a:lnTo>
                    <a:pt x="313093" y="73279"/>
                  </a:lnTo>
                  <a:lnTo>
                    <a:pt x="313118" y="73533"/>
                  </a:lnTo>
                  <a:lnTo>
                    <a:pt x="312991" y="72517"/>
                  </a:lnTo>
                  <a:lnTo>
                    <a:pt x="312902" y="72263"/>
                  </a:lnTo>
                  <a:lnTo>
                    <a:pt x="296138" y="72263"/>
                  </a:lnTo>
                  <a:lnTo>
                    <a:pt x="296138" y="73279"/>
                  </a:lnTo>
                  <a:lnTo>
                    <a:pt x="291172" y="73279"/>
                  </a:lnTo>
                  <a:lnTo>
                    <a:pt x="290766" y="72644"/>
                  </a:lnTo>
                  <a:lnTo>
                    <a:pt x="295478" y="72644"/>
                  </a:lnTo>
                  <a:lnTo>
                    <a:pt x="296138" y="73279"/>
                  </a:lnTo>
                  <a:lnTo>
                    <a:pt x="296138" y="72263"/>
                  </a:lnTo>
                  <a:lnTo>
                    <a:pt x="295084" y="72263"/>
                  </a:lnTo>
                  <a:lnTo>
                    <a:pt x="295338" y="72517"/>
                  </a:lnTo>
                  <a:lnTo>
                    <a:pt x="290677" y="72517"/>
                  </a:lnTo>
                  <a:lnTo>
                    <a:pt x="290550" y="72301"/>
                  </a:lnTo>
                  <a:lnTo>
                    <a:pt x="295084" y="72263"/>
                  </a:lnTo>
                  <a:lnTo>
                    <a:pt x="294944" y="72136"/>
                  </a:lnTo>
                  <a:lnTo>
                    <a:pt x="290233" y="72136"/>
                  </a:lnTo>
                  <a:lnTo>
                    <a:pt x="289750" y="71882"/>
                  </a:lnTo>
                  <a:lnTo>
                    <a:pt x="294678" y="71882"/>
                  </a:lnTo>
                  <a:lnTo>
                    <a:pt x="294944" y="72136"/>
                  </a:lnTo>
                  <a:lnTo>
                    <a:pt x="312851" y="72136"/>
                  </a:lnTo>
                  <a:lnTo>
                    <a:pt x="312762" y="71882"/>
                  </a:lnTo>
                  <a:lnTo>
                    <a:pt x="317944" y="71882"/>
                  </a:lnTo>
                  <a:lnTo>
                    <a:pt x="317919" y="72136"/>
                  </a:lnTo>
                  <a:lnTo>
                    <a:pt x="335483" y="72136"/>
                  </a:lnTo>
                  <a:lnTo>
                    <a:pt x="335546" y="71882"/>
                  </a:lnTo>
                  <a:lnTo>
                    <a:pt x="341871" y="71882"/>
                  </a:lnTo>
                  <a:lnTo>
                    <a:pt x="342011" y="72136"/>
                  </a:lnTo>
                  <a:lnTo>
                    <a:pt x="361505" y="72136"/>
                  </a:lnTo>
                  <a:lnTo>
                    <a:pt x="361442" y="71755"/>
                  </a:lnTo>
                  <a:lnTo>
                    <a:pt x="361378" y="71374"/>
                  </a:lnTo>
                  <a:lnTo>
                    <a:pt x="361327" y="70993"/>
                  </a:lnTo>
                  <a:lnTo>
                    <a:pt x="341795" y="70993"/>
                  </a:lnTo>
                  <a:lnTo>
                    <a:pt x="341795" y="71755"/>
                  </a:lnTo>
                  <a:lnTo>
                    <a:pt x="335584" y="71755"/>
                  </a:lnTo>
                  <a:lnTo>
                    <a:pt x="335635" y="71564"/>
                  </a:lnTo>
                  <a:lnTo>
                    <a:pt x="341731" y="71628"/>
                  </a:lnTo>
                  <a:lnTo>
                    <a:pt x="341795" y="71755"/>
                  </a:lnTo>
                  <a:lnTo>
                    <a:pt x="341795" y="70993"/>
                  </a:lnTo>
                  <a:lnTo>
                    <a:pt x="341655" y="70993"/>
                  </a:lnTo>
                  <a:lnTo>
                    <a:pt x="341655" y="71501"/>
                  </a:lnTo>
                  <a:lnTo>
                    <a:pt x="335648" y="71501"/>
                  </a:lnTo>
                  <a:lnTo>
                    <a:pt x="335686" y="71374"/>
                  </a:lnTo>
                  <a:lnTo>
                    <a:pt x="341591" y="71374"/>
                  </a:lnTo>
                  <a:lnTo>
                    <a:pt x="341655" y="71501"/>
                  </a:lnTo>
                  <a:lnTo>
                    <a:pt x="341655" y="70993"/>
                  </a:lnTo>
                  <a:lnTo>
                    <a:pt x="341388" y="70993"/>
                  </a:lnTo>
                  <a:lnTo>
                    <a:pt x="341515" y="71247"/>
                  </a:lnTo>
                  <a:lnTo>
                    <a:pt x="335724" y="71247"/>
                  </a:lnTo>
                  <a:lnTo>
                    <a:pt x="335788" y="70993"/>
                  </a:lnTo>
                  <a:lnTo>
                    <a:pt x="318084" y="70993"/>
                  </a:lnTo>
                  <a:lnTo>
                    <a:pt x="318046" y="71247"/>
                  </a:lnTo>
                  <a:lnTo>
                    <a:pt x="318020" y="71374"/>
                  </a:lnTo>
                  <a:lnTo>
                    <a:pt x="318008" y="71501"/>
                  </a:lnTo>
                  <a:lnTo>
                    <a:pt x="317982" y="71628"/>
                  </a:lnTo>
                  <a:lnTo>
                    <a:pt x="317969" y="71755"/>
                  </a:lnTo>
                  <a:lnTo>
                    <a:pt x="312712" y="71755"/>
                  </a:lnTo>
                  <a:lnTo>
                    <a:pt x="312661" y="71628"/>
                  </a:lnTo>
                  <a:lnTo>
                    <a:pt x="317982" y="71628"/>
                  </a:lnTo>
                  <a:lnTo>
                    <a:pt x="317982" y="71501"/>
                  </a:lnTo>
                  <a:lnTo>
                    <a:pt x="312610" y="71501"/>
                  </a:lnTo>
                  <a:lnTo>
                    <a:pt x="312572" y="71374"/>
                  </a:lnTo>
                  <a:lnTo>
                    <a:pt x="318020" y="71374"/>
                  </a:lnTo>
                  <a:lnTo>
                    <a:pt x="318020" y="71247"/>
                  </a:lnTo>
                  <a:lnTo>
                    <a:pt x="312521" y="71247"/>
                  </a:lnTo>
                  <a:lnTo>
                    <a:pt x="312470" y="71120"/>
                  </a:lnTo>
                  <a:lnTo>
                    <a:pt x="312420" y="70993"/>
                  </a:lnTo>
                  <a:lnTo>
                    <a:pt x="294538" y="70993"/>
                  </a:lnTo>
                  <a:lnTo>
                    <a:pt x="294538" y="71755"/>
                  </a:lnTo>
                  <a:lnTo>
                    <a:pt x="289521" y="71755"/>
                  </a:lnTo>
                  <a:lnTo>
                    <a:pt x="289356" y="71666"/>
                  </a:lnTo>
                  <a:lnTo>
                    <a:pt x="288201" y="71755"/>
                  </a:lnTo>
                  <a:lnTo>
                    <a:pt x="286042" y="71755"/>
                  </a:lnTo>
                  <a:lnTo>
                    <a:pt x="286042" y="71882"/>
                  </a:lnTo>
                  <a:lnTo>
                    <a:pt x="285610" y="72136"/>
                  </a:lnTo>
                  <a:lnTo>
                    <a:pt x="280924" y="72136"/>
                  </a:lnTo>
                  <a:lnTo>
                    <a:pt x="280809" y="72263"/>
                  </a:lnTo>
                  <a:lnTo>
                    <a:pt x="285394" y="72263"/>
                  </a:lnTo>
                  <a:lnTo>
                    <a:pt x="285038" y="72478"/>
                  </a:lnTo>
                  <a:lnTo>
                    <a:pt x="284937" y="72644"/>
                  </a:lnTo>
                  <a:lnTo>
                    <a:pt x="284556" y="73279"/>
                  </a:lnTo>
                  <a:lnTo>
                    <a:pt x="284403" y="73279"/>
                  </a:lnTo>
                  <a:lnTo>
                    <a:pt x="284403" y="73533"/>
                  </a:lnTo>
                  <a:lnTo>
                    <a:pt x="284276" y="73748"/>
                  </a:lnTo>
                  <a:lnTo>
                    <a:pt x="284175" y="73914"/>
                  </a:lnTo>
                  <a:lnTo>
                    <a:pt x="279463" y="73914"/>
                  </a:lnTo>
                  <a:lnTo>
                    <a:pt x="279387" y="74041"/>
                  </a:lnTo>
                  <a:lnTo>
                    <a:pt x="284111" y="74041"/>
                  </a:lnTo>
                  <a:lnTo>
                    <a:pt x="283756" y="74676"/>
                  </a:lnTo>
                  <a:lnTo>
                    <a:pt x="283679" y="74803"/>
                  </a:lnTo>
                  <a:lnTo>
                    <a:pt x="283616" y="74930"/>
                  </a:lnTo>
                  <a:lnTo>
                    <a:pt x="283527" y="75311"/>
                  </a:lnTo>
                  <a:lnTo>
                    <a:pt x="283464" y="75692"/>
                  </a:lnTo>
                  <a:lnTo>
                    <a:pt x="283464" y="81280"/>
                  </a:lnTo>
                  <a:lnTo>
                    <a:pt x="277825" y="81280"/>
                  </a:lnTo>
                  <a:lnTo>
                    <a:pt x="277761" y="78994"/>
                  </a:lnTo>
                  <a:lnTo>
                    <a:pt x="283375" y="78994"/>
                  </a:lnTo>
                  <a:lnTo>
                    <a:pt x="283413" y="79565"/>
                  </a:lnTo>
                  <a:lnTo>
                    <a:pt x="283464" y="81280"/>
                  </a:lnTo>
                  <a:lnTo>
                    <a:pt x="283464" y="75692"/>
                  </a:lnTo>
                  <a:lnTo>
                    <a:pt x="283438" y="75819"/>
                  </a:lnTo>
                  <a:lnTo>
                    <a:pt x="283413" y="75946"/>
                  </a:lnTo>
                  <a:lnTo>
                    <a:pt x="283400" y="76073"/>
                  </a:lnTo>
                  <a:lnTo>
                    <a:pt x="283375" y="76200"/>
                  </a:lnTo>
                  <a:lnTo>
                    <a:pt x="283362" y="78867"/>
                  </a:lnTo>
                  <a:lnTo>
                    <a:pt x="277761" y="78867"/>
                  </a:lnTo>
                  <a:lnTo>
                    <a:pt x="277749" y="78359"/>
                  </a:lnTo>
                  <a:lnTo>
                    <a:pt x="283337" y="78359"/>
                  </a:lnTo>
                  <a:lnTo>
                    <a:pt x="283362" y="78867"/>
                  </a:lnTo>
                  <a:lnTo>
                    <a:pt x="283362" y="76200"/>
                  </a:lnTo>
                  <a:lnTo>
                    <a:pt x="283349" y="76327"/>
                  </a:lnTo>
                  <a:lnTo>
                    <a:pt x="283324" y="76479"/>
                  </a:lnTo>
                  <a:lnTo>
                    <a:pt x="283324" y="78232"/>
                  </a:lnTo>
                  <a:lnTo>
                    <a:pt x="277749" y="78232"/>
                  </a:lnTo>
                  <a:lnTo>
                    <a:pt x="277736" y="77597"/>
                  </a:lnTo>
                  <a:lnTo>
                    <a:pt x="262547" y="77597"/>
                  </a:lnTo>
                  <a:lnTo>
                    <a:pt x="262534" y="78232"/>
                  </a:lnTo>
                  <a:lnTo>
                    <a:pt x="262534" y="78359"/>
                  </a:lnTo>
                  <a:lnTo>
                    <a:pt x="262534" y="78867"/>
                  </a:lnTo>
                  <a:lnTo>
                    <a:pt x="260781" y="78867"/>
                  </a:lnTo>
                  <a:lnTo>
                    <a:pt x="260781" y="78359"/>
                  </a:lnTo>
                  <a:lnTo>
                    <a:pt x="262534" y="78359"/>
                  </a:lnTo>
                  <a:lnTo>
                    <a:pt x="262534" y="78232"/>
                  </a:lnTo>
                  <a:lnTo>
                    <a:pt x="260781" y="78232"/>
                  </a:lnTo>
                  <a:lnTo>
                    <a:pt x="260794" y="77597"/>
                  </a:lnTo>
                  <a:lnTo>
                    <a:pt x="259842" y="77597"/>
                  </a:lnTo>
                  <a:lnTo>
                    <a:pt x="259842" y="81280"/>
                  </a:lnTo>
                  <a:lnTo>
                    <a:pt x="253111" y="81280"/>
                  </a:lnTo>
                  <a:lnTo>
                    <a:pt x="251104" y="78994"/>
                  </a:lnTo>
                  <a:lnTo>
                    <a:pt x="257784" y="78994"/>
                  </a:lnTo>
                  <a:lnTo>
                    <a:pt x="259842" y="81280"/>
                  </a:lnTo>
                  <a:lnTo>
                    <a:pt x="259842" y="77597"/>
                  </a:lnTo>
                  <a:lnTo>
                    <a:pt x="256527" y="77597"/>
                  </a:lnTo>
                  <a:lnTo>
                    <a:pt x="257098" y="78232"/>
                  </a:lnTo>
                  <a:lnTo>
                    <a:pt x="250431" y="78232"/>
                  </a:lnTo>
                  <a:lnTo>
                    <a:pt x="250545" y="78359"/>
                  </a:lnTo>
                  <a:lnTo>
                    <a:pt x="257213" y="78359"/>
                  </a:lnTo>
                  <a:lnTo>
                    <a:pt x="257556" y="78740"/>
                  </a:lnTo>
                  <a:lnTo>
                    <a:pt x="250875" y="78740"/>
                  </a:lnTo>
                  <a:lnTo>
                    <a:pt x="250431" y="78232"/>
                  </a:lnTo>
                  <a:lnTo>
                    <a:pt x="249872" y="77597"/>
                  </a:lnTo>
                  <a:lnTo>
                    <a:pt x="248640" y="77597"/>
                  </a:lnTo>
                  <a:lnTo>
                    <a:pt x="248627" y="78232"/>
                  </a:lnTo>
                  <a:lnTo>
                    <a:pt x="246900" y="78232"/>
                  </a:lnTo>
                  <a:lnTo>
                    <a:pt x="246900" y="78359"/>
                  </a:lnTo>
                  <a:lnTo>
                    <a:pt x="248627" y="78359"/>
                  </a:lnTo>
                  <a:lnTo>
                    <a:pt x="248627" y="78740"/>
                  </a:lnTo>
                  <a:lnTo>
                    <a:pt x="248627" y="78867"/>
                  </a:lnTo>
                  <a:lnTo>
                    <a:pt x="248602" y="81280"/>
                  </a:lnTo>
                  <a:lnTo>
                    <a:pt x="246888" y="81280"/>
                  </a:lnTo>
                  <a:lnTo>
                    <a:pt x="246875" y="81445"/>
                  </a:lnTo>
                  <a:lnTo>
                    <a:pt x="246888" y="78867"/>
                  </a:lnTo>
                  <a:lnTo>
                    <a:pt x="248627" y="78867"/>
                  </a:lnTo>
                  <a:lnTo>
                    <a:pt x="248627" y="78740"/>
                  </a:lnTo>
                  <a:lnTo>
                    <a:pt x="246888" y="78740"/>
                  </a:lnTo>
                  <a:lnTo>
                    <a:pt x="246900" y="77978"/>
                  </a:lnTo>
                  <a:lnTo>
                    <a:pt x="240703" y="77978"/>
                  </a:lnTo>
                  <a:lnTo>
                    <a:pt x="240690" y="78232"/>
                  </a:lnTo>
                  <a:lnTo>
                    <a:pt x="240690" y="78359"/>
                  </a:lnTo>
                  <a:lnTo>
                    <a:pt x="240690" y="78740"/>
                  </a:lnTo>
                  <a:lnTo>
                    <a:pt x="240677" y="78867"/>
                  </a:lnTo>
                  <a:lnTo>
                    <a:pt x="240626" y="80137"/>
                  </a:lnTo>
                  <a:lnTo>
                    <a:pt x="240601" y="80645"/>
                  </a:lnTo>
                  <a:lnTo>
                    <a:pt x="240576" y="81280"/>
                  </a:lnTo>
                  <a:lnTo>
                    <a:pt x="234835" y="81280"/>
                  </a:lnTo>
                  <a:lnTo>
                    <a:pt x="234873" y="80645"/>
                  </a:lnTo>
                  <a:lnTo>
                    <a:pt x="240601" y="80645"/>
                  </a:lnTo>
                  <a:lnTo>
                    <a:pt x="240601" y="80137"/>
                  </a:lnTo>
                  <a:lnTo>
                    <a:pt x="234886" y="80137"/>
                  </a:lnTo>
                  <a:lnTo>
                    <a:pt x="234950" y="78867"/>
                  </a:lnTo>
                  <a:lnTo>
                    <a:pt x="240677" y="78867"/>
                  </a:lnTo>
                  <a:lnTo>
                    <a:pt x="240677" y="78740"/>
                  </a:lnTo>
                  <a:lnTo>
                    <a:pt x="234950" y="78740"/>
                  </a:lnTo>
                  <a:lnTo>
                    <a:pt x="234975" y="78359"/>
                  </a:lnTo>
                  <a:lnTo>
                    <a:pt x="240690" y="78359"/>
                  </a:lnTo>
                  <a:lnTo>
                    <a:pt x="240690" y="78232"/>
                  </a:lnTo>
                  <a:lnTo>
                    <a:pt x="234975" y="78232"/>
                  </a:lnTo>
                  <a:lnTo>
                    <a:pt x="234988" y="77978"/>
                  </a:lnTo>
                  <a:lnTo>
                    <a:pt x="240703" y="77978"/>
                  </a:lnTo>
                  <a:lnTo>
                    <a:pt x="240715" y="77851"/>
                  </a:lnTo>
                  <a:lnTo>
                    <a:pt x="235000" y="77851"/>
                  </a:lnTo>
                  <a:lnTo>
                    <a:pt x="235013" y="77597"/>
                  </a:lnTo>
                  <a:lnTo>
                    <a:pt x="240715" y="77597"/>
                  </a:lnTo>
                  <a:lnTo>
                    <a:pt x="240677" y="77470"/>
                  </a:lnTo>
                  <a:lnTo>
                    <a:pt x="235013" y="77470"/>
                  </a:lnTo>
                  <a:lnTo>
                    <a:pt x="235026" y="77330"/>
                  </a:lnTo>
                  <a:lnTo>
                    <a:pt x="234988" y="77089"/>
                  </a:lnTo>
                  <a:lnTo>
                    <a:pt x="240538" y="77089"/>
                  </a:lnTo>
                  <a:lnTo>
                    <a:pt x="240576" y="77216"/>
                  </a:lnTo>
                  <a:lnTo>
                    <a:pt x="240677" y="77470"/>
                  </a:lnTo>
                  <a:lnTo>
                    <a:pt x="246900" y="77470"/>
                  </a:lnTo>
                  <a:lnTo>
                    <a:pt x="246900" y="77597"/>
                  </a:lnTo>
                  <a:lnTo>
                    <a:pt x="248640" y="77597"/>
                  </a:lnTo>
                  <a:lnTo>
                    <a:pt x="248640" y="77470"/>
                  </a:lnTo>
                  <a:lnTo>
                    <a:pt x="248640" y="77343"/>
                  </a:lnTo>
                  <a:lnTo>
                    <a:pt x="246900" y="77343"/>
                  </a:lnTo>
                  <a:lnTo>
                    <a:pt x="246900" y="77089"/>
                  </a:lnTo>
                  <a:lnTo>
                    <a:pt x="248640" y="77089"/>
                  </a:lnTo>
                  <a:lnTo>
                    <a:pt x="248640" y="76835"/>
                  </a:lnTo>
                  <a:lnTo>
                    <a:pt x="248640" y="76708"/>
                  </a:lnTo>
                  <a:lnTo>
                    <a:pt x="246900" y="76708"/>
                  </a:lnTo>
                  <a:lnTo>
                    <a:pt x="246900" y="76327"/>
                  </a:lnTo>
                  <a:lnTo>
                    <a:pt x="248640" y="76327"/>
                  </a:lnTo>
                  <a:lnTo>
                    <a:pt x="248640" y="76200"/>
                  </a:lnTo>
                  <a:lnTo>
                    <a:pt x="246900" y="76200"/>
                  </a:lnTo>
                  <a:lnTo>
                    <a:pt x="246900" y="76073"/>
                  </a:lnTo>
                  <a:lnTo>
                    <a:pt x="255143" y="76073"/>
                  </a:lnTo>
                  <a:lnTo>
                    <a:pt x="255257" y="76200"/>
                  </a:lnTo>
                  <a:lnTo>
                    <a:pt x="248640" y="76200"/>
                  </a:lnTo>
                  <a:lnTo>
                    <a:pt x="248754" y="76327"/>
                  </a:lnTo>
                  <a:lnTo>
                    <a:pt x="255371" y="76327"/>
                  </a:lnTo>
                  <a:lnTo>
                    <a:pt x="255714" y="76708"/>
                  </a:lnTo>
                  <a:lnTo>
                    <a:pt x="249097" y="76708"/>
                  </a:lnTo>
                  <a:lnTo>
                    <a:pt x="249428" y="77089"/>
                  </a:lnTo>
                  <a:lnTo>
                    <a:pt x="256070" y="77089"/>
                  </a:lnTo>
                  <a:lnTo>
                    <a:pt x="256184" y="77216"/>
                  </a:lnTo>
                  <a:lnTo>
                    <a:pt x="260794" y="77216"/>
                  </a:lnTo>
                  <a:lnTo>
                    <a:pt x="260794" y="77089"/>
                  </a:lnTo>
                  <a:lnTo>
                    <a:pt x="262547" y="77089"/>
                  </a:lnTo>
                  <a:lnTo>
                    <a:pt x="262547" y="76708"/>
                  </a:lnTo>
                  <a:lnTo>
                    <a:pt x="260794" y="76708"/>
                  </a:lnTo>
                  <a:lnTo>
                    <a:pt x="260794" y="76327"/>
                  </a:lnTo>
                  <a:lnTo>
                    <a:pt x="262547" y="76327"/>
                  </a:lnTo>
                  <a:lnTo>
                    <a:pt x="262547" y="76200"/>
                  </a:lnTo>
                  <a:lnTo>
                    <a:pt x="260794" y="76200"/>
                  </a:lnTo>
                  <a:lnTo>
                    <a:pt x="260794" y="76073"/>
                  </a:lnTo>
                  <a:lnTo>
                    <a:pt x="262547" y="76073"/>
                  </a:lnTo>
                  <a:lnTo>
                    <a:pt x="262547" y="75946"/>
                  </a:lnTo>
                  <a:lnTo>
                    <a:pt x="260794" y="75946"/>
                  </a:lnTo>
                  <a:lnTo>
                    <a:pt x="260794" y="75819"/>
                  </a:lnTo>
                  <a:lnTo>
                    <a:pt x="262547" y="75819"/>
                  </a:lnTo>
                  <a:lnTo>
                    <a:pt x="262547" y="75692"/>
                  </a:lnTo>
                  <a:lnTo>
                    <a:pt x="260794" y="75692"/>
                  </a:lnTo>
                  <a:lnTo>
                    <a:pt x="260807" y="75184"/>
                  </a:lnTo>
                  <a:lnTo>
                    <a:pt x="260807" y="75311"/>
                  </a:lnTo>
                  <a:lnTo>
                    <a:pt x="262597" y="75311"/>
                  </a:lnTo>
                  <a:lnTo>
                    <a:pt x="262623" y="75184"/>
                  </a:lnTo>
                  <a:lnTo>
                    <a:pt x="262636" y="75057"/>
                  </a:lnTo>
                  <a:lnTo>
                    <a:pt x="262648" y="74930"/>
                  </a:lnTo>
                  <a:lnTo>
                    <a:pt x="260807" y="74930"/>
                  </a:lnTo>
                  <a:lnTo>
                    <a:pt x="260807" y="74803"/>
                  </a:lnTo>
                  <a:lnTo>
                    <a:pt x="262674" y="74803"/>
                  </a:lnTo>
                  <a:lnTo>
                    <a:pt x="262547" y="77089"/>
                  </a:lnTo>
                  <a:lnTo>
                    <a:pt x="262547" y="77216"/>
                  </a:lnTo>
                  <a:lnTo>
                    <a:pt x="277812" y="77216"/>
                  </a:lnTo>
                  <a:lnTo>
                    <a:pt x="277837" y="77089"/>
                  </a:lnTo>
                  <a:lnTo>
                    <a:pt x="283260" y="77089"/>
                  </a:lnTo>
                  <a:lnTo>
                    <a:pt x="283273" y="77216"/>
                  </a:lnTo>
                  <a:lnTo>
                    <a:pt x="277812" y="77216"/>
                  </a:lnTo>
                  <a:lnTo>
                    <a:pt x="277787" y="77343"/>
                  </a:lnTo>
                  <a:lnTo>
                    <a:pt x="262547" y="77343"/>
                  </a:lnTo>
                  <a:lnTo>
                    <a:pt x="262547" y="77216"/>
                  </a:lnTo>
                  <a:lnTo>
                    <a:pt x="260794" y="77216"/>
                  </a:lnTo>
                  <a:lnTo>
                    <a:pt x="260794" y="77343"/>
                  </a:lnTo>
                  <a:lnTo>
                    <a:pt x="256298" y="77343"/>
                  </a:lnTo>
                  <a:lnTo>
                    <a:pt x="249656" y="77343"/>
                  </a:lnTo>
                  <a:lnTo>
                    <a:pt x="249758" y="77470"/>
                  </a:lnTo>
                  <a:lnTo>
                    <a:pt x="249872" y="77597"/>
                  </a:lnTo>
                  <a:lnTo>
                    <a:pt x="256527" y="77597"/>
                  </a:lnTo>
                  <a:lnTo>
                    <a:pt x="256413" y="77470"/>
                  </a:lnTo>
                  <a:lnTo>
                    <a:pt x="260794" y="77470"/>
                  </a:lnTo>
                  <a:lnTo>
                    <a:pt x="260794" y="77597"/>
                  </a:lnTo>
                  <a:lnTo>
                    <a:pt x="262547" y="77597"/>
                  </a:lnTo>
                  <a:lnTo>
                    <a:pt x="262547" y="77470"/>
                  </a:lnTo>
                  <a:lnTo>
                    <a:pt x="277761" y="77470"/>
                  </a:lnTo>
                  <a:lnTo>
                    <a:pt x="277736" y="77597"/>
                  </a:lnTo>
                  <a:lnTo>
                    <a:pt x="283298" y="77597"/>
                  </a:lnTo>
                  <a:lnTo>
                    <a:pt x="283324" y="78232"/>
                  </a:lnTo>
                  <a:lnTo>
                    <a:pt x="283324" y="76479"/>
                  </a:lnTo>
                  <a:lnTo>
                    <a:pt x="283286" y="76708"/>
                  </a:lnTo>
                  <a:lnTo>
                    <a:pt x="277926" y="76708"/>
                  </a:lnTo>
                  <a:lnTo>
                    <a:pt x="278130" y="76327"/>
                  </a:lnTo>
                  <a:lnTo>
                    <a:pt x="283349" y="76327"/>
                  </a:lnTo>
                  <a:lnTo>
                    <a:pt x="283349" y="76200"/>
                  </a:lnTo>
                  <a:lnTo>
                    <a:pt x="278206" y="76200"/>
                  </a:lnTo>
                  <a:lnTo>
                    <a:pt x="278282" y="76073"/>
                  </a:lnTo>
                  <a:lnTo>
                    <a:pt x="283400" y="76073"/>
                  </a:lnTo>
                  <a:lnTo>
                    <a:pt x="283400" y="75946"/>
                  </a:lnTo>
                  <a:lnTo>
                    <a:pt x="278345" y="75946"/>
                  </a:lnTo>
                  <a:lnTo>
                    <a:pt x="278422" y="75819"/>
                  </a:lnTo>
                  <a:lnTo>
                    <a:pt x="283438" y="75819"/>
                  </a:lnTo>
                  <a:lnTo>
                    <a:pt x="283438" y="75692"/>
                  </a:lnTo>
                  <a:lnTo>
                    <a:pt x="278485" y="75692"/>
                  </a:lnTo>
                  <a:lnTo>
                    <a:pt x="278701" y="75311"/>
                  </a:lnTo>
                  <a:lnTo>
                    <a:pt x="283527" y="75311"/>
                  </a:lnTo>
                  <a:lnTo>
                    <a:pt x="283527" y="74930"/>
                  </a:lnTo>
                  <a:lnTo>
                    <a:pt x="278917" y="74930"/>
                  </a:lnTo>
                  <a:lnTo>
                    <a:pt x="278980" y="74803"/>
                  </a:lnTo>
                  <a:lnTo>
                    <a:pt x="283679" y="74803"/>
                  </a:lnTo>
                  <a:lnTo>
                    <a:pt x="283679" y="74676"/>
                  </a:lnTo>
                  <a:lnTo>
                    <a:pt x="279044" y="74676"/>
                  </a:lnTo>
                  <a:lnTo>
                    <a:pt x="279323" y="74168"/>
                  </a:lnTo>
                  <a:lnTo>
                    <a:pt x="279387" y="74041"/>
                  </a:lnTo>
                  <a:lnTo>
                    <a:pt x="262775" y="74041"/>
                  </a:lnTo>
                  <a:lnTo>
                    <a:pt x="262686" y="74676"/>
                  </a:lnTo>
                  <a:lnTo>
                    <a:pt x="260807" y="74676"/>
                  </a:lnTo>
                  <a:lnTo>
                    <a:pt x="260807" y="74041"/>
                  </a:lnTo>
                  <a:lnTo>
                    <a:pt x="255028" y="74041"/>
                  </a:lnTo>
                  <a:lnTo>
                    <a:pt x="255028" y="75946"/>
                  </a:lnTo>
                  <a:lnTo>
                    <a:pt x="246900" y="75946"/>
                  </a:lnTo>
                  <a:lnTo>
                    <a:pt x="246913" y="75819"/>
                  </a:lnTo>
                  <a:lnTo>
                    <a:pt x="254914" y="75819"/>
                  </a:lnTo>
                  <a:lnTo>
                    <a:pt x="255028" y="75946"/>
                  </a:lnTo>
                  <a:lnTo>
                    <a:pt x="255028" y="74041"/>
                  </a:lnTo>
                  <a:lnTo>
                    <a:pt x="254800" y="74041"/>
                  </a:lnTo>
                  <a:lnTo>
                    <a:pt x="254800" y="75692"/>
                  </a:lnTo>
                  <a:lnTo>
                    <a:pt x="246913" y="75692"/>
                  </a:lnTo>
                  <a:lnTo>
                    <a:pt x="246913" y="75311"/>
                  </a:lnTo>
                  <a:lnTo>
                    <a:pt x="254457" y="75311"/>
                  </a:lnTo>
                  <a:lnTo>
                    <a:pt x="254800" y="75692"/>
                  </a:lnTo>
                  <a:lnTo>
                    <a:pt x="254800" y="74041"/>
                  </a:lnTo>
                  <a:lnTo>
                    <a:pt x="254342" y="74041"/>
                  </a:lnTo>
                  <a:lnTo>
                    <a:pt x="254342" y="75184"/>
                  </a:lnTo>
                  <a:lnTo>
                    <a:pt x="246913" y="75184"/>
                  </a:lnTo>
                  <a:lnTo>
                    <a:pt x="246913" y="75057"/>
                  </a:lnTo>
                  <a:lnTo>
                    <a:pt x="254228" y="75057"/>
                  </a:lnTo>
                  <a:lnTo>
                    <a:pt x="254342" y="75184"/>
                  </a:lnTo>
                  <a:lnTo>
                    <a:pt x="254342" y="74041"/>
                  </a:lnTo>
                  <a:lnTo>
                    <a:pt x="254114" y="74041"/>
                  </a:lnTo>
                  <a:lnTo>
                    <a:pt x="254114" y="74930"/>
                  </a:lnTo>
                  <a:lnTo>
                    <a:pt x="246913" y="74930"/>
                  </a:lnTo>
                  <a:lnTo>
                    <a:pt x="246913" y="74803"/>
                  </a:lnTo>
                  <a:lnTo>
                    <a:pt x="254000" y="74803"/>
                  </a:lnTo>
                  <a:lnTo>
                    <a:pt x="254114" y="74930"/>
                  </a:lnTo>
                  <a:lnTo>
                    <a:pt x="254114" y="74041"/>
                  </a:lnTo>
                  <a:lnTo>
                    <a:pt x="253314" y="74041"/>
                  </a:lnTo>
                  <a:lnTo>
                    <a:pt x="253885" y="74676"/>
                  </a:lnTo>
                  <a:lnTo>
                    <a:pt x="246913" y="74676"/>
                  </a:lnTo>
                  <a:lnTo>
                    <a:pt x="246913" y="74041"/>
                  </a:lnTo>
                  <a:lnTo>
                    <a:pt x="240449" y="74041"/>
                  </a:lnTo>
                  <a:lnTo>
                    <a:pt x="240449" y="76835"/>
                  </a:lnTo>
                  <a:lnTo>
                    <a:pt x="234950" y="76835"/>
                  </a:lnTo>
                  <a:lnTo>
                    <a:pt x="234721" y="75311"/>
                  </a:lnTo>
                  <a:lnTo>
                    <a:pt x="239890" y="75311"/>
                  </a:lnTo>
                  <a:lnTo>
                    <a:pt x="239991" y="75565"/>
                  </a:lnTo>
                  <a:lnTo>
                    <a:pt x="240080" y="75819"/>
                  </a:lnTo>
                  <a:lnTo>
                    <a:pt x="240169" y="76073"/>
                  </a:lnTo>
                  <a:lnTo>
                    <a:pt x="240258" y="76327"/>
                  </a:lnTo>
                  <a:lnTo>
                    <a:pt x="240347" y="76581"/>
                  </a:lnTo>
                  <a:lnTo>
                    <a:pt x="240449" y="76835"/>
                  </a:lnTo>
                  <a:lnTo>
                    <a:pt x="240449" y="74041"/>
                  </a:lnTo>
                  <a:lnTo>
                    <a:pt x="238810" y="74041"/>
                  </a:lnTo>
                  <a:lnTo>
                    <a:pt x="239395" y="74676"/>
                  </a:lnTo>
                  <a:lnTo>
                    <a:pt x="239509" y="74803"/>
                  </a:lnTo>
                  <a:lnTo>
                    <a:pt x="239623" y="74930"/>
                  </a:lnTo>
                  <a:lnTo>
                    <a:pt x="239737" y="75057"/>
                  </a:lnTo>
                  <a:lnTo>
                    <a:pt x="239852" y="75184"/>
                  </a:lnTo>
                  <a:lnTo>
                    <a:pt x="234670" y="75184"/>
                  </a:lnTo>
                  <a:lnTo>
                    <a:pt x="234035" y="74041"/>
                  </a:lnTo>
                  <a:lnTo>
                    <a:pt x="238810" y="74041"/>
                  </a:lnTo>
                  <a:lnTo>
                    <a:pt x="238696" y="73914"/>
                  </a:lnTo>
                  <a:lnTo>
                    <a:pt x="233959" y="73914"/>
                  </a:lnTo>
                  <a:lnTo>
                    <a:pt x="233756" y="73533"/>
                  </a:lnTo>
                  <a:lnTo>
                    <a:pt x="238353" y="73533"/>
                  </a:lnTo>
                  <a:lnTo>
                    <a:pt x="238696" y="73914"/>
                  </a:lnTo>
                  <a:lnTo>
                    <a:pt x="246913" y="73914"/>
                  </a:lnTo>
                  <a:lnTo>
                    <a:pt x="246811" y="73279"/>
                  </a:lnTo>
                  <a:lnTo>
                    <a:pt x="246697" y="73152"/>
                  </a:lnTo>
                  <a:lnTo>
                    <a:pt x="246583" y="73025"/>
                  </a:lnTo>
                  <a:lnTo>
                    <a:pt x="246468" y="72898"/>
                  </a:lnTo>
                  <a:lnTo>
                    <a:pt x="246367" y="72771"/>
                  </a:lnTo>
                  <a:lnTo>
                    <a:pt x="246253" y="72644"/>
                  </a:lnTo>
                  <a:lnTo>
                    <a:pt x="252056" y="72644"/>
                  </a:lnTo>
                  <a:lnTo>
                    <a:pt x="252628" y="73279"/>
                  </a:lnTo>
                  <a:lnTo>
                    <a:pt x="246811" y="73279"/>
                  </a:lnTo>
                  <a:lnTo>
                    <a:pt x="246913" y="73533"/>
                  </a:lnTo>
                  <a:lnTo>
                    <a:pt x="252857" y="73533"/>
                  </a:lnTo>
                  <a:lnTo>
                    <a:pt x="253199" y="73914"/>
                  </a:lnTo>
                  <a:lnTo>
                    <a:pt x="260807" y="73914"/>
                  </a:lnTo>
                  <a:lnTo>
                    <a:pt x="260705" y="73406"/>
                  </a:lnTo>
                  <a:lnTo>
                    <a:pt x="260807" y="73533"/>
                  </a:lnTo>
                  <a:lnTo>
                    <a:pt x="263055" y="73533"/>
                  </a:lnTo>
                  <a:lnTo>
                    <a:pt x="262788" y="73914"/>
                  </a:lnTo>
                  <a:lnTo>
                    <a:pt x="279463" y="73914"/>
                  </a:lnTo>
                  <a:lnTo>
                    <a:pt x="279603" y="73660"/>
                  </a:lnTo>
                  <a:lnTo>
                    <a:pt x="279666" y="73533"/>
                  </a:lnTo>
                  <a:lnTo>
                    <a:pt x="284403" y="73533"/>
                  </a:lnTo>
                  <a:lnTo>
                    <a:pt x="284403" y="73279"/>
                  </a:lnTo>
                  <a:lnTo>
                    <a:pt x="279857" y="73279"/>
                  </a:lnTo>
                  <a:lnTo>
                    <a:pt x="279971" y="73152"/>
                  </a:lnTo>
                  <a:lnTo>
                    <a:pt x="280098" y="73025"/>
                  </a:lnTo>
                  <a:lnTo>
                    <a:pt x="280212" y="72898"/>
                  </a:lnTo>
                  <a:lnTo>
                    <a:pt x="280327" y="72771"/>
                  </a:lnTo>
                  <a:lnTo>
                    <a:pt x="280454" y="72644"/>
                  </a:lnTo>
                  <a:lnTo>
                    <a:pt x="284937" y="72644"/>
                  </a:lnTo>
                  <a:lnTo>
                    <a:pt x="284937" y="72517"/>
                  </a:lnTo>
                  <a:lnTo>
                    <a:pt x="280568" y="72517"/>
                  </a:lnTo>
                  <a:lnTo>
                    <a:pt x="280682" y="72390"/>
                  </a:lnTo>
                  <a:lnTo>
                    <a:pt x="280809" y="72263"/>
                  </a:lnTo>
                  <a:lnTo>
                    <a:pt x="264922" y="72263"/>
                  </a:lnTo>
                  <a:lnTo>
                    <a:pt x="264922" y="72517"/>
                  </a:lnTo>
                  <a:lnTo>
                    <a:pt x="264261" y="72517"/>
                  </a:lnTo>
                  <a:lnTo>
                    <a:pt x="264261" y="72644"/>
                  </a:lnTo>
                  <a:lnTo>
                    <a:pt x="263601" y="72771"/>
                  </a:lnTo>
                  <a:lnTo>
                    <a:pt x="263245" y="73279"/>
                  </a:lnTo>
                  <a:lnTo>
                    <a:pt x="260591" y="73279"/>
                  </a:lnTo>
                  <a:lnTo>
                    <a:pt x="260489" y="73152"/>
                  </a:lnTo>
                  <a:lnTo>
                    <a:pt x="260375" y="73025"/>
                  </a:lnTo>
                  <a:lnTo>
                    <a:pt x="260273" y="72898"/>
                  </a:lnTo>
                  <a:lnTo>
                    <a:pt x="260159" y="72771"/>
                  </a:lnTo>
                  <a:lnTo>
                    <a:pt x="260057" y="72644"/>
                  </a:lnTo>
                  <a:lnTo>
                    <a:pt x="264261" y="72644"/>
                  </a:lnTo>
                  <a:lnTo>
                    <a:pt x="264261" y="72517"/>
                  </a:lnTo>
                  <a:lnTo>
                    <a:pt x="259943" y="72517"/>
                  </a:lnTo>
                  <a:lnTo>
                    <a:pt x="258216" y="72517"/>
                  </a:lnTo>
                  <a:lnTo>
                    <a:pt x="258216" y="72263"/>
                  </a:lnTo>
                  <a:lnTo>
                    <a:pt x="251714" y="72263"/>
                  </a:lnTo>
                  <a:lnTo>
                    <a:pt x="251942" y="72517"/>
                  </a:lnTo>
                  <a:lnTo>
                    <a:pt x="246138" y="72517"/>
                  </a:lnTo>
                  <a:lnTo>
                    <a:pt x="246024" y="72390"/>
                  </a:lnTo>
                  <a:lnTo>
                    <a:pt x="244246" y="72390"/>
                  </a:lnTo>
                  <a:lnTo>
                    <a:pt x="244246" y="72263"/>
                  </a:lnTo>
                  <a:lnTo>
                    <a:pt x="238125" y="72263"/>
                  </a:lnTo>
                  <a:lnTo>
                    <a:pt x="238125" y="73279"/>
                  </a:lnTo>
                  <a:lnTo>
                    <a:pt x="233616" y="73279"/>
                  </a:lnTo>
                  <a:lnTo>
                    <a:pt x="233260" y="72644"/>
                  </a:lnTo>
                  <a:lnTo>
                    <a:pt x="237553" y="72644"/>
                  </a:lnTo>
                  <a:lnTo>
                    <a:pt x="238125" y="73279"/>
                  </a:lnTo>
                  <a:lnTo>
                    <a:pt x="238125" y="72263"/>
                  </a:lnTo>
                  <a:lnTo>
                    <a:pt x="237210" y="72263"/>
                  </a:lnTo>
                  <a:lnTo>
                    <a:pt x="237439" y="72517"/>
                  </a:lnTo>
                  <a:lnTo>
                    <a:pt x="233070" y="72517"/>
                  </a:lnTo>
                  <a:lnTo>
                    <a:pt x="232676" y="72263"/>
                  </a:lnTo>
                  <a:lnTo>
                    <a:pt x="237210" y="72263"/>
                  </a:lnTo>
                  <a:lnTo>
                    <a:pt x="237096" y="72136"/>
                  </a:lnTo>
                  <a:lnTo>
                    <a:pt x="232473" y="72136"/>
                  </a:lnTo>
                  <a:lnTo>
                    <a:pt x="232079" y="71882"/>
                  </a:lnTo>
                  <a:lnTo>
                    <a:pt x="236867" y="71882"/>
                  </a:lnTo>
                  <a:lnTo>
                    <a:pt x="237096" y="72136"/>
                  </a:lnTo>
                  <a:lnTo>
                    <a:pt x="244246" y="72136"/>
                  </a:lnTo>
                  <a:lnTo>
                    <a:pt x="244246" y="71882"/>
                  </a:lnTo>
                  <a:lnTo>
                    <a:pt x="251371" y="71882"/>
                  </a:lnTo>
                  <a:lnTo>
                    <a:pt x="251599" y="72136"/>
                  </a:lnTo>
                  <a:lnTo>
                    <a:pt x="258216" y="72136"/>
                  </a:lnTo>
                  <a:lnTo>
                    <a:pt x="258216" y="71882"/>
                  </a:lnTo>
                  <a:lnTo>
                    <a:pt x="264922" y="71882"/>
                  </a:lnTo>
                  <a:lnTo>
                    <a:pt x="264922" y="72136"/>
                  </a:lnTo>
                  <a:lnTo>
                    <a:pt x="280924" y="72136"/>
                  </a:lnTo>
                  <a:lnTo>
                    <a:pt x="281444" y="71882"/>
                  </a:lnTo>
                  <a:lnTo>
                    <a:pt x="286042" y="71882"/>
                  </a:lnTo>
                  <a:lnTo>
                    <a:pt x="286042" y="71755"/>
                  </a:lnTo>
                  <a:lnTo>
                    <a:pt x="281698" y="71755"/>
                  </a:lnTo>
                  <a:lnTo>
                    <a:pt x="281965" y="71628"/>
                  </a:lnTo>
                  <a:lnTo>
                    <a:pt x="294411" y="71628"/>
                  </a:lnTo>
                  <a:lnTo>
                    <a:pt x="294538" y="71755"/>
                  </a:lnTo>
                  <a:lnTo>
                    <a:pt x="294538" y="70993"/>
                  </a:lnTo>
                  <a:lnTo>
                    <a:pt x="294271" y="70993"/>
                  </a:lnTo>
                  <a:lnTo>
                    <a:pt x="294271" y="71501"/>
                  </a:lnTo>
                  <a:lnTo>
                    <a:pt x="282219" y="71501"/>
                  </a:lnTo>
                  <a:lnTo>
                    <a:pt x="282473" y="71374"/>
                  </a:lnTo>
                  <a:lnTo>
                    <a:pt x="294144" y="71374"/>
                  </a:lnTo>
                  <a:lnTo>
                    <a:pt x="294271" y="71501"/>
                  </a:lnTo>
                  <a:lnTo>
                    <a:pt x="294271" y="70993"/>
                  </a:lnTo>
                  <a:lnTo>
                    <a:pt x="293751" y="70993"/>
                  </a:lnTo>
                  <a:lnTo>
                    <a:pt x="294005" y="71247"/>
                  </a:lnTo>
                  <a:lnTo>
                    <a:pt x="282702" y="71247"/>
                  </a:lnTo>
                  <a:lnTo>
                    <a:pt x="283159" y="70993"/>
                  </a:lnTo>
                  <a:lnTo>
                    <a:pt x="264922" y="70993"/>
                  </a:lnTo>
                  <a:lnTo>
                    <a:pt x="264922" y="71247"/>
                  </a:lnTo>
                  <a:lnTo>
                    <a:pt x="264922" y="71374"/>
                  </a:lnTo>
                  <a:lnTo>
                    <a:pt x="264922" y="71501"/>
                  </a:lnTo>
                  <a:lnTo>
                    <a:pt x="264922" y="71628"/>
                  </a:lnTo>
                  <a:lnTo>
                    <a:pt x="264922" y="71755"/>
                  </a:lnTo>
                  <a:lnTo>
                    <a:pt x="258216" y="71755"/>
                  </a:lnTo>
                  <a:lnTo>
                    <a:pt x="258216" y="71628"/>
                  </a:lnTo>
                  <a:lnTo>
                    <a:pt x="264922" y="71628"/>
                  </a:lnTo>
                  <a:lnTo>
                    <a:pt x="264922" y="71501"/>
                  </a:lnTo>
                  <a:lnTo>
                    <a:pt x="258216" y="71501"/>
                  </a:lnTo>
                  <a:lnTo>
                    <a:pt x="258216" y="71374"/>
                  </a:lnTo>
                  <a:lnTo>
                    <a:pt x="264922" y="71374"/>
                  </a:lnTo>
                  <a:lnTo>
                    <a:pt x="264922" y="71247"/>
                  </a:lnTo>
                  <a:lnTo>
                    <a:pt x="258216" y="71247"/>
                  </a:lnTo>
                  <a:lnTo>
                    <a:pt x="258216" y="70993"/>
                  </a:lnTo>
                  <a:lnTo>
                    <a:pt x="251256" y="70993"/>
                  </a:lnTo>
                  <a:lnTo>
                    <a:pt x="251256" y="71755"/>
                  </a:lnTo>
                  <a:lnTo>
                    <a:pt x="244246" y="71755"/>
                  </a:lnTo>
                  <a:lnTo>
                    <a:pt x="244246" y="71628"/>
                  </a:lnTo>
                  <a:lnTo>
                    <a:pt x="251142" y="71628"/>
                  </a:lnTo>
                  <a:lnTo>
                    <a:pt x="251256" y="71755"/>
                  </a:lnTo>
                  <a:lnTo>
                    <a:pt x="251256" y="70993"/>
                  </a:lnTo>
                  <a:lnTo>
                    <a:pt x="251028" y="70993"/>
                  </a:lnTo>
                  <a:lnTo>
                    <a:pt x="251028" y="71501"/>
                  </a:lnTo>
                  <a:lnTo>
                    <a:pt x="244246" y="71501"/>
                  </a:lnTo>
                  <a:lnTo>
                    <a:pt x="244246" y="71374"/>
                  </a:lnTo>
                  <a:lnTo>
                    <a:pt x="250913" y="71374"/>
                  </a:lnTo>
                  <a:lnTo>
                    <a:pt x="251028" y="71501"/>
                  </a:lnTo>
                  <a:lnTo>
                    <a:pt x="251028" y="70993"/>
                  </a:lnTo>
                  <a:lnTo>
                    <a:pt x="250571" y="70993"/>
                  </a:lnTo>
                  <a:lnTo>
                    <a:pt x="250799" y="71247"/>
                  </a:lnTo>
                  <a:lnTo>
                    <a:pt x="244246" y="71247"/>
                  </a:lnTo>
                  <a:lnTo>
                    <a:pt x="244246" y="70993"/>
                  </a:lnTo>
                  <a:lnTo>
                    <a:pt x="236753" y="70993"/>
                  </a:lnTo>
                  <a:lnTo>
                    <a:pt x="236753" y="71755"/>
                  </a:lnTo>
                  <a:lnTo>
                    <a:pt x="223659" y="71755"/>
                  </a:lnTo>
                  <a:lnTo>
                    <a:pt x="223989" y="71628"/>
                  </a:lnTo>
                  <a:lnTo>
                    <a:pt x="236639" y="71628"/>
                  </a:lnTo>
                  <a:lnTo>
                    <a:pt x="236753" y="71755"/>
                  </a:lnTo>
                  <a:lnTo>
                    <a:pt x="236753" y="70993"/>
                  </a:lnTo>
                  <a:lnTo>
                    <a:pt x="236524" y="70993"/>
                  </a:lnTo>
                  <a:lnTo>
                    <a:pt x="236524" y="71501"/>
                  </a:lnTo>
                  <a:lnTo>
                    <a:pt x="224307" y="71501"/>
                  </a:lnTo>
                  <a:lnTo>
                    <a:pt x="224624" y="71374"/>
                  </a:lnTo>
                  <a:lnTo>
                    <a:pt x="236410" y="71374"/>
                  </a:lnTo>
                  <a:lnTo>
                    <a:pt x="236524" y="71501"/>
                  </a:lnTo>
                  <a:lnTo>
                    <a:pt x="236524" y="70993"/>
                  </a:lnTo>
                  <a:lnTo>
                    <a:pt x="235661" y="70993"/>
                  </a:lnTo>
                  <a:lnTo>
                    <a:pt x="236296" y="71247"/>
                  </a:lnTo>
                  <a:lnTo>
                    <a:pt x="224955" y="71247"/>
                  </a:lnTo>
                  <a:lnTo>
                    <a:pt x="225272" y="71120"/>
                  </a:lnTo>
                  <a:lnTo>
                    <a:pt x="225539" y="70993"/>
                  </a:lnTo>
                  <a:lnTo>
                    <a:pt x="215379" y="70993"/>
                  </a:lnTo>
                  <a:lnTo>
                    <a:pt x="215176" y="71247"/>
                  </a:lnTo>
                  <a:lnTo>
                    <a:pt x="215074" y="71374"/>
                  </a:lnTo>
                  <a:lnTo>
                    <a:pt x="214985" y="71501"/>
                  </a:lnTo>
                  <a:lnTo>
                    <a:pt x="214884" y="71628"/>
                  </a:lnTo>
                  <a:lnTo>
                    <a:pt x="214782" y="71755"/>
                  </a:lnTo>
                  <a:lnTo>
                    <a:pt x="208699" y="71755"/>
                  </a:lnTo>
                  <a:lnTo>
                    <a:pt x="208800" y="71628"/>
                  </a:lnTo>
                  <a:lnTo>
                    <a:pt x="214884" y="71628"/>
                  </a:lnTo>
                  <a:lnTo>
                    <a:pt x="214884" y="71501"/>
                  </a:lnTo>
                  <a:lnTo>
                    <a:pt x="208889" y="71501"/>
                  </a:lnTo>
                  <a:lnTo>
                    <a:pt x="208991" y="71374"/>
                  </a:lnTo>
                  <a:lnTo>
                    <a:pt x="215074" y="71374"/>
                  </a:lnTo>
                  <a:lnTo>
                    <a:pt x="215074" y="71247"/>
                  </a:lnTo>
                  <a:lnTo>
                    <a:pt x="209092" y="71247"/>
                  </a:lnTo>
                  <a:lnTo>
                    <a:pt x="209194" y="71120"/>
                  </a:lnTo>
                  <a:lnTo>
                    <a:pt x="209283" y="70993"/>
                  </a:lnTo>
                  <a:lnTo>
                    <a:pt x="202641" y="70993"/>
                  </a:lnTo>
                  <a:lnTo>
                    <a:pt x="202222" y="71247"/>
                  </a:lnTo>
                  <a:lnTo>
                    <a:pt x="199491" y="71247"/>
                  </a:lnTo>
                  <a:lnTo>
                    <a:pt x="199504" y="71120"/>
                  </a:lnTo>
                  <a:lnTo>
                    <a:pt x="199517" y="70993"/>
                  </a:lnTo>
                  <a:lnTo>
                    <a:pt x="189585" y="70993"/>
                  </a:lnTo>
                  <a:lnTo>
                    <a:pt x="189661" y="71247"/>
                  </a:lnTo>
                  <a:lnTo>
                    <a:pt x="184708" y="71247"/>
                  </a:lnTo>
                  <a:lnTo>
                    <a:pt x="184772" y="71120"/>
                  </a:lnTo>
                  <a:lnTo>
                    <a:pt x="184835" y="70993"/>
                  </a:lnTo>
                  <a:lnTo>
                    <a:pt x="173418" y="70993"/>
                  </a:lnTo>
                  <a:lnTo>
                    <a:pt x="173380" y="71247"/>
                  </a:lnTo>
                  <a:lnTo>
                    <a:pt x="168008" y="71247"/>
                  </a:lnTo>
                  <a:lnTo>
                    <a:pt x="168109" y="70993"/>
                  </a:lnTo>
                  <a:lnTo>
                    <a:pt x="173418" y="70993"/>
                  </a:lnTo>
                  <a:lnTo>
                    <a:pt x="173393" y="70866"/>
                  </a:lnTo>
                  <a:lnTo>
                    <a:pt x="168160" y="70866"/>
                  </a:lnTo>
                  <a:lnTo>
                    <a:pt x="168211" y="70739"/>
                  </a:lnTo>
                  <a:lnTo>
                    <a:pt x="173367" y="70739"/>
                  </a:lnTo>
                  <a:lnTo>
                    <a:pt x="173393" y="70866"/>
                  </a:lnTo>
                  <a:lnTo>
                    <a:pt x="184899" y="70866"/>
                  </a:lnTo>
                  <a:lnTo>
                    <a:pt x="185102" y="70485"/>
                  </a:lnTo>
                  <a:lnTo>
                    <a:pt x="184975" y="70739"/>
                  </a:lnTo>
                  <a:lnTo>
                    <a:pt x="189509" y="70739"/>
                  </a:lnTo>
                  <a:lnTo>
                    <a:pt x="189547" y="70866"/>
                  </a:lnTo>
                  <a:lnTo>
                    <a:pt x="199529" y="70866"/>
                  </a:lnTo>
                  <a:lnTo>
                    <a:pt x="199593" y="70358"/>
                  </a:lnTo>
                  <a:lnTo>
                    <a:pt x="199555" y="70739"/>
                  </a:lnTo>
                  <a:lnTo>
                    <a:pt x="203060" y="70739"/>
                  </a:lnTo>
                  <a:lnTo>
                    <a:pt x="202844" y="70866"/>
                  </a:lnTo>
                  <a:lnTo>
                    <a:pt x="207657" y="70866"/>
                  </a:lnTo>
                  <a:lnTo>
                    <a:pt x="206019" y="70739"/>
                  </a:lnTo>
                  <a:lnTo>
                    <a:pt x="215392" y="70739"/>
                  </a:lnTo>
                  <a:lnTo>
                    <a:pt x="215392" y="70866"/>
                  </a:lnTo>
                  <a:lnTo>
                    <a:pt x="225818" y="70866"/>
                  </a:lnTo>
                  <a:lnTo>
                    <a:pt x="226085" y="70739"/>
                  </a:lnTo>
                  <a:lnTo>
                    <a:pt x="235026" y="70739"/>
                  </a:lnTo>
                  <a:lnTo>
                    <a:pt x="235343" y="70866"/>
                  </a:lnTo>
                  <a:lnTo>
                    <a:pt x="244246" y="70866"/>
                  </a:lnTo>
                  <a:lnTo>
                    <a:pt x="283375" y="70866"/>
                  </a:lnTo>
                  <a:lnTo>
                    <a:pt x="283603" y="70739"/>
                  </a:lnTo>
                  <a:lnTo>
                    <a:pt x="293484" y="70739"/>
                  </a:lnTo>
                  <a:lnTo>
                    <a:pt x="291617" y="70104"/>
                  </a:lnTo>
                  <a:lnTo>
                    <a:pt x="285762" y="70104"/>
                  </a:lnTo>
                  <a:lnTo>
                    <a:pt x="285191" y="70231"/>
                  </a:lnTo>
                  <a:lnTo>
                    <a:pt x="233781" y="70231"/>
                  </a:lnTo>
                  <a:lnTo>
                    <a:pt x="230454" y="70104"/>
                  </a:lnTo>
                  <a:lnTo>
                    <a:pt x="285762" y="70104"/>
                  </a:lnTo>
                  <a:lnTo>
                    <a:pt x="287578" y="69977"/>
                  </a:lnTo>
                  <a:lnTo>
                    <a:pt x="291249" y="69977"/>
                  </a:lnTo>
                  <a:lnTo>
                    <a:pt x="291617" y="70104"/>
                  </a:lnTo>
                  <a:lnTo>
                    <a:pt x="310286" y="70104"/>
                  </a:lnTo>
                  <a:lnTo>
                    <a:pt x="310273" y="69977"/>
                  </a:lnTo>
                  <a:lnTo>
                    <a:pt x="319582" y="69977"/>
                  </a:lnTo>
                  <a:lnTo>
                    <a:pt x="319227" y="70104"/>
                  </a:lnTo>
                  <a:lnTo>
                    <a:pt x="336029" y="70104"/>
                  </a:lnTo>
                  <a:lnTo>
                    <a:pt x="335991" y="70231"/>
                  </a:lnTo>
                  <a:lnTo>
                    <a:pt x="335965" y="70358"/>
                  </a:lnTo>
                  <a:lnTo>
                    <a:pt x="335927" y="70485"/>
                  </a:lnTo>
                  <a:lnTo>
                    <a:pt x="335864" y="70739"/>
                  </a:lnTo>
                  <a:lnTo>
                    <a:pt x="341249" y="70739"/>
                  </a:lnTo>
                  <a:lnTo>
                    <a:pt x="341325" y="70866"/>
                  </a:lnTo>
                  <a:lnTo>
                    <a:pt x="361302" y="70866"/>
                  </a:lnTo>
                  <a:lnTo>
                    <a:pt x="361251" y="70548"/>
                  </a:lnTo>
                  <a:lnTo>
                    <a:pt x="361289" y="70739"/>
                  </a:lnTo>
                  <a:lnTo>
                    <a:pt x="366191" y="70739"/>
                  </a:lnTo>
                  <a:lnTo>
                    <a:pt x="371271" y="70739"/>
                  </a:lnTo>
                  <a:lnTo>
                    <a:pt x="371297" y="70866"/>
                  </a:lnTo>
                  <a:lnTo>
                    <a:pt x="379552" y="70866"/>
                  </a:lnTo>
                  <a:lnTo>
                    <a:pt x="379526" y="70739"/>
                  </a:lnTo>
                  <a:lnTo>
                    <a:pt x="384543" y="70739"/>
                  </a:lnTo>
                  <a:lnTo>
                    <a:pt x="384581" y="70866"/>
                  </a:lnTo>
                  <a:lnTo>
                    <a:pt x="393915" y="70866"/>
                  </a:lnTo>
                  <a:lnTo>
                    <a:pt x="393839" y="70231"/>
                  </a:lnTo>
                  <a:lnTo>
                    <a:pt x="384441" y="70231"/>
                  </a:lnTo>
                  <a:lnTo>
                    <a:pt x="384416" y="70104"/>
                  </a:lnTo>
                  <a:lnTo>
                    <a:pt x="393814" y="70104"/>
                  </a:lnTo>
                  <a:lnTo>
                    <a:pt x="393839" y="70231"/>
                  </a:lnTo>
                  <a:lnTo>
                    <a:pt x="393903" y="70739"/>
                  </a:lnTo>
                  <a:lnTo>
                    <a:pt x="395592" y="70739"/>
                  </a:lnTo>
                  <a:lnTo>
                    <a:pt x="395605" y="70866"/>
                  </a:lnTo>
                  <a:lnTo>
                    <a:pt x="404177" y="70866"/>
                  </a:lnTo>
                  <a:lnTo>
                    <a:pt x="404164" y="70713"/>
                  </a:lnTo>
                  <a:lnTo>
                    <a:pt x="410032" y="70739"/>
                  </a:lnTo>
                  <a:lnTo>
                    <a:pt x="410273" y="70866"/>
                  </a:lnTo>
                  <a:lnTo>
                    <a:pt x="412343" y="70739"/>
                  </a:lnTo>
                  <a:lnTo>
                    <a:pt x="419138" y="70739"/>
                  </a:lnTo>
                  <a:lnTo>
                    <a:pt x="437134" y="70739"/>
                  </a:lnTo>
                  <a:lnTo>
                    <a:pt x="439026" y="70231"/>
                  </a:lnTo>
                  <a:lnTo>
                    <a:pt x="419036" y="70231"/>
                  </a:lnTo>
                  <a:lnTo>
                    <a:pt x="418922" y="69723"/>
                  </a:lnTo>
                  <a:lnTo>
                    <a:pt x="414845" y="69723"/>
                  </a:lnTo>
                  <a:lnTo>
                    <a:pt x="415886" y="67818"/>
                  </a:lnTo>
                  <a:lnTo>
                    <a:pt x="415975" y="67564"/>
                  </a:lnTo>
                  <a:lnTo>
                    <a:pt x="416090" y="66802"/>
                  </a:lnTo>
                  <a:lnTo>
                    <a:pt x="416217" y="66040"/>
                  </a:lnTo>
                  <a:lnTo>
                    <a:pt x="416280" y="65659"/>
                  </a:lnTo>
                  <a:lnTo>
                    <a:pt x="416356" y="65151"/>
                  </a:lnTo>
                  <a:lnTo>
                    <a:pt x="417880" y="64770"/>
                  </a:lnTo>
                  <a:lnTo>
                    <a:pt x="417957" y="65151"/>
                  </a:lnTo>
                  <a:lnTo>
                    <a:pt x="418071" y="65659"/>
                  </a:lnTo>
                  <a:lnTo>
                    <a:pt x="418147" y="66040"/>
                  </a:lnTo>
                  <a:lnTo>
                    <a:pt x="418249" y="66548"/>
                  </a:lnTo>
                  <a:lnTo>
                    <a:pt x="418363" y="67056"/>
                  </a:lnTo>
                  <a:lnTo>
                    <a:pt x="418465" y="67564"/>
                  </a:lnTo>
                  <a:lnTo>
                    <a:pt x="418579" y="68072"/>
                  </a:lnTo>
                  <a:lnTo>
                    <a:pt x="418680" y="68580"/>
                  </a:lnTo>
                  <a:lnTo>
                    <a:pt x="418795" y="69088"/>
                  </a:lnTo>
                  <a:lnTo>
                    <a:pt x="418846" y="69342"/>
                  </a:lnTo>
                  <a:lnTo>
                    <a:pt x="418922" y="69723"/>
                  </a:lnTo>
                  <a:lnTo>
                    <a:pt x="419011" y="70104"/>
                  </a:lnTo>
                  <a:lnTo>
                    <a:pt x="439508" y="70104"/>
                  </a:lnTo>
                  <a:lnTo>
                    <a:pt x="440448" y="69850"/>
                  </a:lnTo>
                  <a:lnTo>
                    <a:pt x="451815" y="66802"/>
                  </a:lnTo>
                  <a:lnTo>
                    <a:pt x="453847" y="66040"/>
                  </a:lnTo>
                  <a:lnTo>
                    <a:pt x="460971" y="63373"/>
                  </a:lnTo>
                  <a:lnTo>
                    <a:pt x="477570" y="57150"/>
                  </a:lnTo>
                  <a:lnTo>
                    <a:pt x="486384" y="53848"/>
                  </a:lnTo>
                  <a:lnTo>
                    <a:pt x="494855" y="50673"/>
                  </a:lnTo>
                  <a:lnTo>
                    <a:pt x="495427" y="50419"/>
                  </a:lnTo>
                  <a:lnTo>
                    <a:pt x="503859" y="46355"/>
                  </a:lnTo>
                  <a:lnTo>
                    <a:pt x="511670" y="46355"/>
                  </a:lnTo>
                  <a:close/>
                </a:path>
                <a:path extrusionOk="0" h="155575" w="689609">
                  <a:moveTo>
                    <a:pt x="689203" y="76200"/>
                  </a:moveTo>
                  <a:lnTo>
                    <a:pt x="687082" y="73660"/>
                  </a:lnTo>
                  <a:lnTo>
                    <a:pt x="680694" y="69850"/>
                  </a:lnTo>
                  <a:lnTo>
                    <a:pt x="672934" y="68580"/>
                  </a:lnTo>
                  <a:lnTo>
                    <a:pt x="666381" y="68580"/>
                  </a:lnTo>
                  <a:lnTo>
                    <a:pt x="663638" y="69850"/>
                  </a:lnTo>
                  <a:lnTo>
                    <a:pt x="664781" y="54610"/>
                  </a:lnTo>
                  <a:lnTo>
                    <a:pt x="664883" y="53340"/>
                  </a:lnTo>
                  <a:lnTo>
                    <a:pt x="664984" y="52070"/>
                  </a:lnTo>
                  <a:lnTo>
                    <a:pt x="664235" y="50800"/>
                  </a:lnTo>
                  <a:lnTo>
                    <a:pt x="659041" y="41910"/>
                  </a:lnTo>
                  <a:lnTo>
                    <a:pt x="647585" y="34290"/>
                  </a:lnTo>
                  <a:lnTo>
                    <a:pt x="638657" y="33020"/>
                  </a:lnTo>
                  <a:lnTo>
                    <a:pt x="632701" y="34290"/>
                  </a:lnTo>
                  <a:lnTo>
                    <a:pt x="628891" y="36830"/>
                  </a:lnTo>
                  <a:lnTo>
                    <a:pt x="628446" y="36830"/>
                  </a:lnTo>
                  <a:lnTo>
                    <a:pt x="626656" y="38100"/>
                  </a:lnTo>
                  <a:lnTo>
                    <a:pt x="624446" y="40640"/>
                  </a:lnTo>
                  <a:lnTo>
                    <a:pt x="622973" y="44450"/>
                  </a:lnTo>
                  <a:lnTo>
                    <a:pt x="622973" y="54610"/>
                  </a:lnTo>
                  <a:lnTo>
                    <a:pt x="628865" y="60960"/>
                  </a:lnTo>
                  <a:lnTo>
                    <a:pt x="638848" y="60960"/>
                  </a:lnTo>
                  <a:lnTo>
                    <a:pt x="641413" y="59690"/>
                  </a:lnTo>
                  <a:lnTo>
                    <a:pt x="643547" y="58420"/>
                  </a:lnTo>
                  <a:lnTo>
                    <a:pt x="646163" y="57150"/>
                  </a:lnTo>
                  <a:lnTo>
                    <a:pt x="648068" y="53340"/>
                  </a:lnTo>
                  <a:lnTo>
                    <a:pt x="648792" y="50800"/>
                  </a:lnTo>
                  <a:lnTo>
                    <a:pt x="652297" y="53340"/>
                  </a:lnTo>
                  <a:lnTo>
                    <a:pt x="653605" y="57150"/>
                  </a:lnTo>
                  <a:lnTo>
                    <a:pt x="653643" y="60960"/>
                  </a:lnTo>
                  <a:lnTo>
                    <a:pt x="653757" y="71120"/>
                  </a:lnTo>
                  <a:lnTo>
                    <a:pt x="646963" y="81280"/>
                  </a:lnTo>
                  <a:lnTo>
                    <a:pt x="638784" y="86360"/>
                  </a:lnTo>
                  <a:lnTo>
                    <a:pt x="634822" y="88900"/>
                  </a:lnTo>
                  <a:lnTo>
                    <a:pt x="596074" y="93980"/>
                  </a:lnTo>
                  <a:lnTo>
                    <a:pt x="566877" y="88900"/>
                  </a:lnTo>
                  <a:lnTo>
                    <a:pt x="548462" y="80010"/>
                  </a:lnTo>
                  <a:lnTo>
                    <a:pt x="542061" y="76200"/>
                  </a:lnTo>
                  <a:lnTo>
                    <a:pt x="552132" y="69850"/>
                  </a:lnTo>
                  <a:lnTo>
                    <a:pt x="555574" y="68580"/>
                  </a:lnTo>
                  <a:lnTo>
                    <a:pt x="561238" y="68580"/>
                  </a:lnTo>
                  <a:lnTo>
                    <a:pt x="561111" y="76200"/>
                  </a:lnTo>
                  <a:lnTo>
                    <a:pt x="566216" y="81280"/>
                  </a:lnTo>
                  <a:lnTo>
                    <a:pt x="578751" y="81280"/>
                  </a:lnTo>
                  <a:lnTo>
                    <a:pt x="583844" y="76200"/>
                  </a:lnTo>
                  <a:lnTo>
                    <a:pt x="583844" y="68580"/>
                  </a:lnTo>
                  <a:lnTo>
                    <a:pt x="583298" y="66040"/>
                  </a:lnTo>
                  <a:lnTo>
                    <a:pt x="582320" y="64770"/>
                  </a:lnTo>
                  <a:lnTo>
                    <a:pt x="582447" y="64770"/>
                  </a:lnTo>
                  <a:lnTo>
                    <a:pt x="581609" y="63500"/>
                  </a:lnTo>
                  <a:lnTo>
                    <a:pt x="579729" y="62230"/>
                  </a:lnTo>
                  <a:lnTo>
                    <a:pt x="575945" y="59690"/>
                  </a:lnTo>
                  <a:lnTo>
                    <a:pt x="574052" y="58420"/>
                  </a:lnTo>
                  <a:lnTo>
                    <a:pt x="564057" y="57150"/>
                  </a:lnTo>
                  <a:lnTo>
                    <a:pt x="555332" y="58420"/>
                  </a:lnTo>
                  <a:lnTo>
                    <a:pt x="551599" y="59690"/>
                  </a:lnTo>
                  <a:lnTo>
                    <a:pt x="555015" y="46990"/>
                  </a:lnTo>
                  <a:lnTo>
                    <a:pt x="554951" y="36830"/>
                  </a:lnTo>
                  <a:lnTo>
                    <a:pt x="553427" y="29210"/>
                  </a:lnTo>
                  <a:lnTo>
                    <a:pt x="552462" y="26670"/>
                  </a:lnTo>
                  <a:lnTo>
                    <a:pt x="548208" y="20320"/>
                  </a:lnTo>
                  <a:lnTo>
                    <a:pt x="548995" y="17780"/>
                  </a:lnTo>
                  <a:lnTo>
                    <a:pt x="548995" y="10160"/>
                  </a:lnTo>
                  <a:lnTo>
                    <a:pt x="547319" y="10160"/>
                  </a:lnTo>
                  <a:lnTo>
                    <a:pt x="543877" y="5080"/>
                  </a:lnTo>
                  <a:lnTo>
                    <a:pt x="537552" y="7620"/>
                  </a:lnTo>
                  <a:lnTo>
                    <a:pt x="528218" y="10160"/>
                  </a:lnTo>
                  <a:lnTo>
                    <a:pt x="526237" y="6350"/>
                  </a:lnTo>
                  <a:lnTo>
                    <a:pt x="518477" y="0"/>
                  </a:lnTo>
                  <a:lnTo>
                    <a:pt x="515061" y="3810"/>
                  </a:lnTo>
                  <a:lnTo>
                    <a:pt x="511708" y="6350"/>
                  </a:lnTo>
                  <a:lnTo>
                    <a:pt x="516343" y="11430"/>
                  </a:lnTo>
                  <a:lnTo>
                    <a:pt x="508114" y="11430"/>
                  </a:lnTo>
                  <a:lnTo>
                    <a:pt x="505663" y="22860"/>
                  </a:lnTo>
                  <a:lnTo>
                    <a:pt x="505726" y="25400"/>
                  </a:lnTo>
                  <a:lnTo>
                    <a:pt x="505841" y="29210"/>
                  </a:lnTo>
                  <a:lnTo>
                    <a:pt x="505942" y="33020"/>
                  </a:lnTo>
                  <a:lnTo>
                    <a:pt x="509905" y="38100"/>
                  </a:lnTo>
                  <a:lnTo>
                    <a:pt x="514527" y="40640"/>
                  </a:lnTo>
                  <a:lnTo>
                    <a:pt x="516737" y="41910"/>
                  </a:lnTo>
                  <a:lnTo>
                    <a:pt x="527024" y="41910"/>
                  </a:lnTo>
                  <a:lnTo>
                    <a:pt x="527138" y="36830"/>
                  </a:lnTo>
                  <a:lnTo>
                    <a:pt x="527215" y="33020"/>
                  </a:lnTo>
                  <a:lnTo>
                    <a:pt x="528523" y="25400"/>
                  </a:lnTo>
                  <a:lnTo>
                    <a:pt x="517029" y="25400"/>
                  </a:lnTo>
                  <a:lnTo>
                    <a:pt x="518972" y="20320"/>
                  </a:lnTo>
                  <a:lnTo>
                    <a:pt x="522427" y="20320"/>
                  </a:lnTo>
                  <a:lnTo>
                    <a:pt x="534492" y="17780"/>
                  </a:lnTo>
                  <a:lnTo>
                    <a:pt x="540029" y="30480"/>
                  </a:lnTo>
                  <a:lnTo>
                    <a:pt x="543674" y="41910"/>
                  </a:lnTo>
                  <a:lnTo>
                    <a:pt x="542290" y="50800"/>
                  </a:lnTo>
                  <a:lnTo>
                    <a:pt x="539089" y="58420"/>
                  </a:lnTo>
                  <a:lnTo>
                    <a:pt x="537311" y="60960"/>
                  </a:lnTo>
                  <a:lnTo>
                    <a:pt x="535292" y="62230"/>
                  </a:lnTo>
                  <a:lnTo>
                    <a:pt x="533298" y="60960"/>
                  </a:lnTo>
                  <a:lnTo>
                    <a:pt x="526554" y="58420"/>
                  </a:lnTo>
                  <a:lnTo>
                    <a:pt x="516737" y="50800"/>
                  </a:lnTo>
                  <a:lnTo>
                    <a:pt x="507288" y="50800"/>
                  </a:lnTo>
                  <a:lnTo>
                    <a:pt x="502450" y="52070"/>
                  </a:lnTo>
                  <a:lnTo>
                    <a:pt x="499237" y="53340"/>
                  </a:lnTo>
                  <a:lnTo>
                    <a:pt x="504291" y="58420"/>
                  </a:lnTo>
                  <a:lnTo>
                    <a:pt x="510870" y="63500"/>
                  </a:lnTo>
                  <a:lnTo>
                    <a:pt x="516585" y="68580"/>
                  </a:lnTo>
                  <a:lnTo>
                    <a:pt x="519023" y="71120"/>
                  </a:lnTo>
                  <a:lnTo>
                    <a:pt x="507631" y="80010"/>
                  </a:lnTo>
                  <a:lnTo>
                    <a:pt x="501091" y="73660"/>
                  </a:lnTo>
                  <a:lnTo>
                    <a:pt x="495604" y="67310"/>
                  </a:lnTo>
                  <a:lnTo>
                    <a:pt x="496900" y="58420"/>
                  </a:lnTo>
                  <a:lnTo>
                    <a:pt x="497725" y="53340"/>
                  </a:lnTo>
                  <a:lnTo>
                    <a:pt x="491286" y="57150"/>
                  </a:lnTo>
                  <a:lnTo>
                    <a:pt x="485940" y="58420"/>
                  </a:lnTo>
                  <a:lnTo>
                    <a:pt x="480568" y="60960"/>
                  </a:lnTo>
                  <a:lnTo>
                    <a:pt x="485051" y="68580"/>
                  </a:lnTo>
                  <a:lnTo>
                    <a:pt x="494512" y="83820"/>
                  </a:lnTo>
                  <a:lnTo>
                    <a:pt x="486460" y="83820"/>
                  </a:lnTo>
                  <a:lnTo>
                    <a:pt x="481495" y="78740"/>
                  </a:lnTo>
                  <a:lnTo>
                    <a:pt x="478878" y="69850"/>
                  </a:lnTo>
                  <a:lnTo>
                    <a:pt x="477875" y="62230"/>
                  </a:lnTo>
                  <a:lnTo>
                    <a:pt x="475322" y="63500"/>
                  </a:lnTo>
                  <a:lnTo>
                    <a:pt x="472770" y="63500"/>
                  </a:lnTo>
                  <a:lnTo>
                    <a:pt x="470192" y="64770"/>
                  </a:lnTo>
                  <a:lnTo>
                    <a:pt x="470839" y="67310"/>
                  </a:lnTo>
                  <a:lnTo>
                    <a:pt x="470890" y="68580"/>
                  </a:lnTo>
                  <a:lnTo>
                    <a:pt x="471766" y="78740"/>
                  </a:lnTo>
                  <a:lnTo>
                    <a:pt x="480593" y="90170"/>
                  </a:lnTo>
                  <a:lnTo>
                    <a:pt x="471233" y="87630"/>
                  </a:lnTo>
                  <a:lnTo>
                    <a:pt x="465467" y="93980"/>
                  </a:lnTo>
                  <a:lnTo>
                    <a:pt x="459486" y="99060"/>
                  </a:lnTo>
                  <a:lnTo>
                    <a:pt x="459600" y="106680"/>
                  </a:lnTo>
                  <a:lnTo>
                    <a:pt x="459981" y="109220"/>
                  </a:lnTo>
                  <a:lnTo>
                    <a:pt x="460095" y="110490"/>
                  </a:lnTo>
                  <a:lnTo>
                    <a:pt x="460209" y="111760"/>
                  </a:lnTo>
                  <a:lnTo>
                    <a:pt x="463042" y="115570"/>
                  </a:lnTo>
                  <a:lnTo>
                    <a:pt x="470306" y="115570"/>
                  </a:lnTo>
                  <a:lnTo>
                    <a:pt x="473290" y="111760"/>
                  </a:lnTo>
                  <a:lnTo>
                    <a:pt x="473290" y="105410"/>
                  </a:lnTo>
                  <a:lnTo>
                    <a:pt x="470446" y="101600"/>
                  </a:lnTo>
                  <a:lnTo>
                    <a:pt x="466940" y="101600"/>
                  </a:lnTo>
                  <a:lnTo>
                    <a:pt x="469849" y="93980"/>
                  </a:lnTo>
                  <a:lnTo>
                    <a:pt x="476821" y="100330"/>
                  </a:lnTo>
                  <a:lnTo>
                    <a:pt x="480199" y="106680"/>
                  </a:lnTo>
                  <a:lnTo>
                    <a:pt x="477723" y="113030"/>
                  </a:lnTo>
                  <a:lnTo>
                    <a:pt x="473367" y="118110"/>
                  </a:lnTo>
                  <a:lnTo>
                    <a:pt x="471030" y="119380"/>
                  </a:lnTo>
                  <a:lnTo>
                    <a:pt x="462762" y="121920"/>
                  </a:lnTo>
                  <a:lnTo>
                    <a:pt x="455676" y="119380"/>
                  </a:lnTo>
                  <a:lnTo>
                    <a:pt x="450723" y="115570"/>
                  </a:lnTo>
                  <a:lnTo>
                    <a:pt x="448856" y="113030"/>
                  </a:lnTo>
                  <a:lnTo>
                    <a:pt x="454304" y="101600"/>
                  </a:lnTo>
                  <a:lnTo>
                    <a:pt x="456133" y="97790"/>
                  </a:lnTo>
                  <a:lnTo>
                    <a:pt x="460400" y="85090"/>
                  </a:lnTo>
                  <a:lnTo>
                    <a:pt x="462330" y="74930"/>
                  </a:lnTo>
                  <a:lnTo>
                    <a:pt x="462381" y="73660"/>
                  </a:lnTo>
                  <a:lnTo>
                    <a:pt x="462470" y="71120"/>
                  </a:lnTo>
                  <a:lnTo>
                    <a:pt x="462572" y="68580"/>
                  </a:lnTo>
                  <a:lnTo>
                    <a:pt x="462610" y="67310"/>
                  </a:lnTo>
                  <a:lnTo>
                    <a:pt x="450176" y="71120"/>
                  </a:lnTo>
                  <a:lnTo>
                    <a:pt x="451408" y="83820"/>
                  </a:lnTo>
                  <a:lnTo>
                    <a:pt x="448525" y="93980"/>
                  </a:lnTo>
                  <a:lnTo>
                    <a:pt x="444576" y="100330"/>
                  </a:lnTo>
                  <a:lnTo>
                    <a:pt x="442582" y="101600"/>
                  </a:lnTo>
                  <a:lnTo>
                    <a:pt x="438734" y="99060"/>
                  </a:lnTo>
                  <a:lnTo>
                    <a:pt x="438467" y="93980"/>
                  </a:lnTo>
                  <a:lnTo>
                    <a:pt x="438404" y="92710"/>
                  </a:lnTo>
                  <a:lnTo>
                    <a:pt x="438340" y="91440"/>
                  </a:lnTo>
                  <a:lnTo>
                    <a:pt x="434238" y="76200"/>
                  </a:lnTo>
                  <a:lnTo>
                    <a:pt x="427088" y="78740"/>
                  </a:lnTo>
                  <a:lnTo>
                    <a:pt x="423430" y="78740"/>
                  </a:lnTo>
                  <a:lnTo>
                    <a:pt x="429082" y="107950"/>
                  </a:lnTo>
                  <a:lnTo>
                    <a:pt x="429196" y="109220"/>
                  </a:lnTo>
                  <a:lnTo>
                    <a:pt x="427088" y="111760"/>
                  </a:lnTo>
                  <a:lnTo>
                    <a:pt x="420611" y="111760"/>
                  </a:lnTo>
                  <a:lnTo>
                    <a:pt x="411289" y="113030"/>
                  </a:lnTo>
                  <a:lnTo>
                    <a:pt x="416191" y="107950"/>
                  </a:lnTo>
                  <a:lnTo>
                    <a:pt x="420801" y="104140"/>
                  </a:lnTo>
                  <a:lnTo>
                    <a:pt x="419836" y="100330"/>
                  </a:lnTo>
                  <a:lnTo>
                    <a:pt x="417017" y="93980"/>
                  </a:lnTo>
                  <a:lnTo>
                    <a:pt x="406806" y="100330"/>
                  </a:lnTo>
                  <a:lnTo>
                    <a:pt x="393141" y="107950"/>
                  </a:lnTo>
                  <a:lnTo>
                    <a:pt x="397230" y="115570"/>
                  </a:lnTo>
                  <a:lnTo>
                    <a:pt x="398932" y="120650"/>
                  </a:lnTo>
                  <a:lnTo>
                    <a:pt x="412724" y="125730"/>
                  </a:lnTo>
                  <a:lnTo>
                    <a:pt x="405282" y="130810"/>
                  </a:lnTo>
                  <a:lnTo>
                    <a:pt x="391007" y="129540"/>
                  </a:lnTo>
                  <a:lnTo>
                    <a:pt x="389216" y="128270"/>
                  </a:lnTo>
                  <a:lnTo>
                    <a:pt x="389077" y="127000"/>
                  </a:lnTo>
                  <a:lnTo>
                    <a:pt x="388785" y="124460"/>
                  </a:lnTo>
                  <a:lnTo>
                    <a:pt x="385965" y="121920"/>
                  </a:lnTo>
                  <a:lnTo>
                    <a:pt x="381254" y="120650"/>
                  </a:lnTo>
                  <a:lnTo>
                    <a:pt x="376288" y="119380"/>
                  </a:lnTo>
                  <a:lnTo>
                    <a:pt x="373710" y="121920"/>
                  </a:lnTo>
                  <a:lnTo>
                    <a:pt x="372364" y="123190"/>
                  </a:lnTo>
                  <a:lnTo>
                    <a:pt x="371652" y="124460"/>
                  </a:lnTo>
                  <a:lnTo>
                    <a:pt x="371132" y="125730"/>
                  </a:lnTo>
                  <a:lnTo>
                    <a:pt x="370738" y="127000"/>
                  </a:lnTo>
                  <a:lnTo>
                    <a:pt x="362292" y="124460"/>
                  </a:lnTo>
                  <a:lnTo>
                    <a:pt x="360324" y="123190"/>
                  </a:lnTo>
                  <a:lnTo>
                    <a:pt x="358355" y="121920"/>
                  </a:lnTo>
                  <a:lnTo>
                    <a:pt x="355269" y="114300"/>
                  </a:lnTo>
                  <a:lnTo>
                    <a:pt x="352958" y="104140"/>
                  </a:lnTo>
                  <a:lnTo>
                    <a:pt x="351320" y="92710"/>
                  </a:lnTo>
                  <a:lnTo>
                    <a:pt x="344297" y="93980"/>
                  </a:lnTo>
                  <a:lnTo>
                    <a:pt x="346036" y="104140"/>
                  </a:lnTo>
                  <a:lnTo>
                    <a:pt x="347687" y="114300"/>
                  </a:lnTo>
                  <a:lnTo>
                    <a:pt x="349415" y="123190"/>
                  </a:lnTo>
                  <a:lnTo>
                    <a:pt x="346519" y="123190"/>
                  </a:lnTo>
                  <a:lnTo>
                    <a:pt x="334162" y="114300"/>
                  </a:lnTo>
                  <a:lnTo>
                    <a:pt x="323570" y="109220"/>
                  </a:lnTo>
                  <a:lnTo>
                    <a:pt x="315315" y="107950"/>
                  </a:lnTo>
                  <a:lnTo>
                    <a:pt x="307784" y="107950"/>
                  </a:lnTo>
                  <a:lnTo>
                    <a:pt x="300088" y="109220"/>
                  </a:lnTo>
                  <a:lnTo>
                    <a:pt x="294182" y="116840"/>
                  </a:lnTo>
                  <a:lnTo>
                    <a:pt x="294182" y="133350"/>
                  </a:lnTo>
                  <a:lnTo>
                    <a:pt x="301599" y="140970"/>
                  </a:lnTo>
                  <a:lnTo>
                    <a:pt x="319671" y="140970"/>
                  </a:lnTo>
                  <a:lnTo>
                    <a:pt x="326999" y="133350"/>
                  </a:lnTo>
                  <a:lnTo>
                    <a:pt x="327113" y="128270"/>
                  </a:lnTo>
                  <a:lnTo>
                    <a:pt x="327202" y="124460"/>
                  </a:lnTo>
                  <a:lnTo>
                    <a:pt x="333082" y="128270"/>
                  </a:lnTo>
                  <a:lnTo>
                    <a:pt x="338455" y="130810"/>
                  </a:lnTo>
                  <a:lnTo>
                    <a:pt x="349250" y="137160"/>
                  </a:lnTo>
                  <a:lnTo>
                    <a:pt x="358851" y="139700"/>
                  </a:lnTo>
                  <a:lnTo>
                    <a:pt x="366369" y="142240"/>
                  </a:lnTo>
                  <a:lnTo>
                    <a:pt x="370954" y="142240"/>
                  </a:lnTo>
                  <a:lnTo>
                    <a:pt x="372033" y="147320"/>
                  </a:lnTo>
                  <a:lnTo>
                    <a:pt x="376936" y="151130"/>
                  </a:lnTo>
                  <a:lnTo>
                    <a:pt x="387248" y="151130"/>
                  </a:lnTo>
                  <a:lnTo>
                    <a:pt x="391223" y="149860"/>
                  </a:lnTo>
                  <a:lnTo>
                    <a:pt x="393204" y="146050"/>
                  </a:lnTo>
                  <a:lnTo>
                    <a:pt x="413321" y="142240"/>
                  </a:lnTo>
                  <a:lnTo>
                    <a:pt x="426720" y="137160"/>
                  </a:lnTo>
                  <a:lnTo>
                    <a:pt x="434187" y="132080"/>
                  </a:lnTo>
                  <a:lnTo>
                    <a:pt x="436499" y="130810"/>
                  </a:lnTo>
                  <a:lnTo>
                    <a:pt x="439813" y="125730"/>
                  </a:lnTo>
                  <a:lnTo>
                    <a:pt x="440575" y="128270"/>
                  </a:lnTo>
                  <a:lnTo>
                    <a:pt x="450799" y="137160"/>
                  </a:lnTo>
                  <a:lnTo>
                    <a:pt x="461975" y="138430"/>
                  </a:lnTo>
                  <a:lnTo>
                    <a:pt x="470966" y="137160"/>
                  </a:lnTo>
                  <a:lnTo>
                    <a:pt x="474662" y="134620"/>
                  </a:lnTo>
                  <a:lnTo>
                    <a:pt x="479005" y="133350"/>
                  </a:lnTo>
                  <a:lnTo>
                    <a:pt x="479933" y="135890"/>
                  </a:lnTo>
                  <a:lnTo>
                    <a:pt x="484505" y="143510"/>
                  </a:lnTo>
                  <a:lnTo>
                    <a:pt x="491413" y="139700"/>
                  </a:lnTo>
                  <a:lnTo>
                    <a:pt x="500367" y="134620"/>
                  </a:lnTo>
                  <a:lnTo>
                    <a:pt x="499198" y="133350"/>
                  </a:lnTo>
                  <a:lnTo>
                    <a:pt x="492150" y="125730"/>
                  </a:lnTo>
                  <a:lnTo>
                    <a:pt x="495769" y="125730"/>
                  </a:lnTo>
                  <a:lnTo>
                    <a:pt x="506323" y="128270"/>
                  </a:lnTo>
                  <a:lnTo>
                    <a:pt x="507161" y="125730"/>
                  </a:lnTo>
                  <a:lnTo>
                    <a:pt x="508419" y="121920"/>
                  </a:lnTo>
                  <a:lnTo>
                    <a:pt x="510590" y="116840"/>
                  </a:lnTo>
                  <a:lnTo>
                    <a:pt x="502983" y="113030"/>
                  </a:lnTo>
                  <a:lnTo>
                    <a:pt x="500913" y="110490"/>
                  </a:lnTo>
                  <a:lnTo>
                    <a:pt x="504990" y="107950"/>
                  </a:lnTo>
                  <a:lnTo>
                    <a:pt x="511263" y="104140"/>
                  </a:lnTo>
                  <a:lnTo>
                    <a:pt x="510273" y="100330"/>
                  </a:lnTo>
                  <a:lnTo>
                    <a:pt x="518134" y="100330"/>
                  </a:lnTo>
                  <a:lnTo>
                    <a:pt x="517550" y="97790"/>
                  </a:lnTo>
                  <a:lnTo>
                    <a:pt x="517613" y="96520"/>
                  </a:lnTo>
                  <a:lnTo>
                    <a:pt x="517715" y="93980"/>
                  </a:lnTo>
                  <a:lnTo>
                    <a:pt x="500011" y="93980"/>
                  </a:lnTo>
                  <a:lnTo>
                    <a:pt x="501281" y="90170"/>
                  </a:lnTo>
                  <a:lnTo>
                    <a:pt x="501713" y="88900"/>
                  </a:lnTo>
                  <a:lnTo>
                    <a:pt x="511111" y="88900"/>
                  </a:lnTo>
                  <a:lnTo>
                    <a:pt x="520522" y="86360"/>
                  </a:lnTo>
                  <a:lnTo>
                    <a:pt x="527773" y="85090"/>
                  </a:lnTo>
                  <a:lnTo>
                    <a:pt x="530669" y="83820"/>
                  </a:lnTo>
                  <a:lnTo>
                    <a:pt x="551357" y="96520"/>
                  </a:lnTo>
                  <a:lnTo>
                    <a:pt x="571957" y="104140"/>
                  </a:lnTo>
                  <a:lnTo>
                    <a:pt x="587756" y="107950"/>
                  </a:lnTo>
                  <a:lnTo>
                    <a:pt x="594080" y="109220"/>
                  </a:lnTo>
                  <a:lnTo>
                    <a:pt x="594817" y="113030"/>
                  </a:lnTo>
                  <a:lnTo>
                    <a:pt x="593344" y="119380"/>
                  </a:lnTo>
                  <a:lnTo>
                    <a:pt x="589356" y="119380"/>
                  </a:lnTo>
                  <a:lnTo>
                    <a:pt x="586613" y="121920"/>
                  </a:lnTo>
                  <a:lnTo>
                    <a:pt x="586613" y="128270"/>
                  </a:lnTo>
                  <a:lnTo>
                    <a:pt x="589356" y="130810"/>
                  </a:lnTo>
                  <a:lnTo>
                    <a:pt x="594398" y="130810"/>
                  </a:lnTo>
                  <a:lnTo>
                    <a:pt x="606513" y="128270"/>
                  </a:lnTo>
                  <a:lnTo>
                    <a:pt x="606577" y="127000"/>
                  </a:lnTo>
                  <a:lnTo>
                    <a:pt x="606640" y="125730"/>
                  </a:lnTo>
                  <a:lnTo>
                    <a:pt x="606958" y="119380"/>
                  </a:lnTo>
                  <a:lnTo>
                    <a:pt x="607034" y="118110"/>
                  </a:lnTo>
                  <a:lnTo>
                    <a:pt x="607479" y="109220"/>
                  </a:lnTo>
                  <a:lnTo>
                    <a:pt x="631139" y="107950"/>
                  </a:lnTo>
                  <a:lnTo>
                    <a:pt x="649516" y="100330"/>
                  </a:lnTo>
                  <a:lnTo>
                    <a:pt x="657999" y="93980"/>
                  </a:lnTo>
                  <a:lnTo>
                    <a:pt x="661403" y="91440"/>
                  </a:lnTo>
                  <a:lnTo>
                    <a:pt x="665619" y="87630"/>
                  </a:lnTo>
                  <a:lnTo>
                    <a:pt x="669036" y="83820"/>
                  </a:lnTo>
                  <a:lnTo>
                    <a:pt x="670725" y="85090"/>
                  </a:lnTo>
                  <a:lnTo>
                    <a:pt x="671423" y="86360"/>
                  </a:lnTo>
                  <a:lnTo>
                    <a:pt x="673315" y="88900"/>
                  </a:lnTo>
                  <a:lnTo>
                    <a:pt x="676046" y="90170"/>
                  </a:lnTo>
                  <a:lnTo>
                    <a:pt x="682498" y="90170"/>
                  </a:lnTo>
                  <a:lnTo>
                    <a:pt x="685533" y="87630"/>
                  </a:lnTo>
                  <a:lnTo>
                    <a:pt x="687285" y="85090"/>
                  </a:lnTo>
                  <a:lnTo>
                    <a:pt x="688416" y="83820"/>
                  </a:lnTo>
                  <a:lnTo>
                    <a:pt x="688898" y="81280"/>
                  </a:lnTo>
                  <a:lnTo>
                    <a:pt x="689063" y="80010"/>
                  </a:lnTo>
                  <a:lnTo>
                    <a:pt x="689114" y="78740"/>
                  </a:lnTo>
                  <a:lnTo>
                    <a:pt x="689203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" name="Google Shape;58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333379" y="8291904"/>
              <a:ext cx="218841" cy="226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1"/>
            <p:cNvSpPr/>
            <p:nvPr/>
          </p:nvSpPr>
          <p:spPr>
            <a:xfrm>
              <a:off x="9011373" y="8060569"/>
              <a:ext cx="798195" cy="626110"/>
            </a:xfrm>
            <a:custGeom>
              <a:rect b="b" l="l" r="r" t="t"/>
              <a:pathLst>
                <a:path extrusionOk="0" h="626109" w="798195">
                  <a:moveTo>
                    <a:pt x="539457" y="380072"/>
                  </a:moveTo>
                  <a:lnTo>
                    <a:pt x="537997" y="371068"/>
                  </a:lnTo>
                  <a:lnTo>
                    <a:pt x="535406" y="363740"/>
                  </a:lnTo>
                  <a:lnTo>
                    <a:pt x="535406" y="402297"/>
                  </a:lnTo>
                  <a:lnTo>
                    <a:pt x="538899" y="390550"/>
                  </a:lnTo>
                  <a:lnTo>
                    <a:pt x="539457" y="380072"/>
                  </a:lnTo>
                  <a:close/>
                </a:path>
                <a:path extrusionOk="0" h="626109" w="798195">
                  <a:moveTo>
                    <a:pt x="590207" y="97790"/>
                  </a:moveTo>
                  <a:lnTo>
                    <a:pt x="588238" y="91440"/>
                  </a:lnTo>
                  <a:lnTo>
                    <a:pt x="587806" y="90170"/>
                  </a:lnTo>
                  <a:lnTo>
                    <a:pt x="587171" y="92710"/>
                  </a:lnTo>
                  <a:lnTo>
                    <a:pt x="586384" y="95250"/>
                  </a:lnTo>
                  <a:lnTo>
                    <a:pt x="583907" y="100330"/>
                  </a:lnTo>
                  <a:lnTo>
                    <a:pt x="581723" y="101600"/>
                  </a:lnTo>
                  <a:lnTo>
                    <a:pt x="581113" y="101600"/>
                  </a:lnTo>
                  <a:lnTo>
                    <a:pt x="581025" y="100330"/>
                  </a:lnTo>
                  <a:lnTo>
                    <a:pt x="584327" y="93980"/>
                  </a:lnTo>
                  <a:lnTo>
                    <a:pt x="585000" y="90170"/>
                  </a:lnTo>
                  <a:lnTo>
                    <a:pt x="585673" y="86360"/>
                  </a:lnTo>
                  <a:lnTo>
                    <a:pt x="585533" y="83820"/>
                  </a:lnTo>
                  <a:lnTo>
                    <a:pt x="585470" y="82550"/>
                  </a:lnTo>
                  <a:lnTo>
                    <a:pt x="585406" y="81280"/>
                  </a:lnTo>
                  <a:lnTo>
                    <a:pt x="585343" y="80010"/>
                  </a:lnTo>
                  <a:lnTo>
                    <a:pt x="583653" y="72390"/>
                  </a:lnTo>
                  <a:lnTo>
                    <a:pt x="581609" y="67310"/>
                  </a:lnTo>
                  <a:lnTo>
                    <a:pt x="578408" y="62230"/>
                  </a:lnTo>
                  <a:lnTo>
                    <a:pt x="578358" y="78740"/>
                  </a:lnTo>
                  <a:lnTo>
                    <a:pt x="577113" y="86360"/>
                  </a:lnTo>
                  <a:lnTo>
                    <a:pt x="575043" y="90170"/>
                  </a:lnTo>
                  <a:lnTo>
                    <a:pt x="574522" y="90170"/>
                  </a:lnTo>
                  <a:lnTo>
                    <a:pt x="575233" y="86360"/>
                  </a:lnTo>
                  <a:lnTo>
                    <a:pt x="574154" y="78740"/>
                  </a:lnTo>
                  <a:lnTo>
                    <a:pt x="571779" y="73660"/>
                  </a:lnTo>
                  <a:lnTo>
                    <a:pt x="570522" y="71120"/>
                  </a:lnTo>
                  <a:lnTo>
                    <a:pt x="567690" y="66040"/>
                  </a:lnTo>
                  <a:lnTo>
                    <a:pt x="563448" y="64770"/>
                  </a:lnTo>
                  <a:lnTo>
                    <a:pt x="566051" y="68580"/>
                  </a:lnTo>
                  <a:lnTo>
                    <a:pt x="567867" y="71120"/>
                  </a:lnTo>
                  <a:lnTo>
                    <a:pt x="568985" y="73660"/>
                  </a:lnTo>
                  <a:lnTo>
                    <a:pt x="570585" y="77470"/>
                  </a:lnTo>
                  <a:lnTo>
                    <a:pt x="570699" y="82550"/>
                  </a:lnTo>
                  <a:lnTo>
                    <a:pt x="570814" y="86360"/>
                  </a:lnTo>
                  <a:lnTo>
                    <a:pt x="570890" y="88900"/>
                  </a:lnTo>
                  <a:lnTo>
                    <a:pt x="567029" y="97790"/>
                  </a:lnTo>
                  <a:lnTo>
                    <a:pt x="563397" y="101600"/>
                  </a:lnTo>
                  <a:lnTo>
                    <a:pt x="562851" y="101600"/>
                  </a:lnTo>
                  <a:lnTo>
                    <a:pt x="563626" y="99060"/>
                  </a:lnTo>
                  <a:lnTo>
                    <a:pt x="565200" y="93980"/>
                  </a:lnTo>
                  <a:lnTo>
                    <a:pt x="566153" y="87630"/>
                  </a:lnTo>
                  <a:lnTo>
                    <a:pt x="565899" y="83820"/>
                  </a:lnTo>
                  <a:lnTo>
                    <a:pt x="565810" y="82550"/>
                  </a:lnTo>
                  <a:lnTo>
                    <a:pt x="565721" y="81280"/>
                  </a:lnTo>
                  <a:lnTo>
                    <a:pt x="563892" y="76200"/>
                  </a:lnTo>
                  <a:lnTo>
                    <a:pt x="562711" y="73660"/>
                  </a:lnTo>
                  <a:lnTo>
                    <a:pt x="559739" y="68580"/>
                  </a:lnTo>
                  <a:lnTo>
                    <a:pt x="554634" y="62230"/>
                  </a:lnTo>
                  <a:lnTo>
                    <a:pt x="546989" y="62230"/>
                  </a:lnTo>
                  <a:lnTo>
                    <a:pt x="550684" y="64770"/>
                  </a:lnTo>
                  <a:lnTo>
                    <a:pt x="553770" y="68580"/>
                  </a:lnTo>
                  <a:lnTo>
                    <a:pt x="555840" y="73660"/>
                  </a:lnTo>
                  <a:lnTo>
                    <a:pt x="558165" y="81280"/>
                  </a:lnTo>
                  <a:lnTo>
                    <a:pt x="558444" y="86360"/>
                  </a:lnTo>
                  <a:lnTo>
                    <a:pt x="558520" y="87630"/>
                  </a:lnTo>
                  <a:lnTo>
                    <a:pt x="558584" y="88900"/>
                  </a:lnTo>
                  <a:lnTo>
                    <a:pt x="557161" y="95250"/>
                  </a:lnTo>
                  <a:lnTo>
                    <a:pt x="553948" y="99060"/>
                  </a:lnTo>
                  <a:lnTo>
                    <a:pt x="553504" y="99060"/>
                  </a:lnTo>
                  <a:lnTo>
                    <a:pt x="553504" y="96520"/>
                  </a:lnTo>
                  <a:lnTo>
                    <a:pt x="553720" y="95250"/>
                  </a:lnTo>
                  <a:lnTo>
                    <a:pt x="553834" y="93980"/>
                  </a:lnTo>
                  <a:lnTo>
                    <a:pt x="553948" y="92710"/>
                  </a:lnTo>
                  <a:lnTo>
                    <a:pt x="554062" y="88900"/>
                  </a:lnTo>
                  <a:lnTo>
                    <a:pt x="554062" y="87630"/>
                  </a:lnTo>
                  <a:lnTo>
                    <a:pt x="553224" y="83820"/>
                  </a:lnTo>
                  <a:lnTo>
                    <a:pt x="550811" y="78740"/>
                  </a:lnTo>
                  <a:lnTo>
                    <a:pt x="549617" y="76200"/>
                  </a:lnTo>
                  <a:lnTo>
                    <a:pt x="548411" y="73660"/>
                  </a:lnTo>
                  <a:lnTo>
                    <a:pt x="545465" y="71120"/>
                  </a:lnTo>
                  <a:lnTo>
                    <a:pt x="541058" y="67310"/>
                  </a:lnTo>
                  <a:lnTo>
                    <a:pt x="532511" y="66040"/>
                  </a:lnTo>
                  <a:lnTo>
                    <a:pt x="524129" y="71120"/>
                  </a:lnTo>
                  <a:lnTo>
                    <a:pt x="531088" y="58420"/>
                  </a:lnTo>
                  <a:lnTo>
                    <a:pt x="537235" y="53340"/>
                  </a:lnTo>
                  <a:lnTo>
                    <a:pt x="545998" y="53340"/>
                  </a:lnTo>
                  <a:lnTo>
                    <a:pt x="560819" y="57150"/>
                  </a:lnTo>
                  <a:lnTo>
                    <a:pt x="567029" y="59690"/>
                  </a:lnTo>
                  <a:lnTo>
                    <a:pt x="571868" y="64770"/>
                  </a:lnTo>
                  <a:lnTo>
                    <a:pt x="578358" y="78740"/>
                  </a:lnTo>
                  <a:lnTo>
                    <a:pt x="578358" y="62204"/>
                  </a:lnTo>
                  <a:lnTo>
                    <a:pt x="573239" y="58420"/>
                  </a:lnTo>
                  <a:lnTo>
                    <a:pt x="563397" y="53340"/>
                  </a:lnTo>
                  <a:lnTo>
                    <a:pt x="560933" y="52070"/>
                  </a:lnTo>
                  <a:lnTo>
                    <a:pt x="545947" y="50800"/>
                  </a:lnTo>
                  <a:lnTo>
                    <a:pt x="530745" y="52070"/>
                  </a:lnTo>
                  <a:lnTo>
                    <a:pt x="517791" y="58420"/>
                  </a:lnTo>
                  <a:lnTo>
                    <a:pt x="512622" y="53340"/>
                  </a:lnTo>
                  <a:lnTo>
                    <a:pt x="506171" y="49530"/>
                  </a:lnTo>
                  <a:lnTo>
                    <a:pt x="498551" y="46990"/>
                  </a:lnTo>
                  <a:lnTo>
                    <a:pt x="495947" y="53340"/>
                  </a:lnTo>
                  <a:lnTo>
                    <a:pt x="491375" y="59690"/>
                  </a:lnTo>
                  <a:lnTo>
                    <a:pt x="485648" y="66040"/>
                  </a:lnTo>
                  <a:lnTo>
                    <a:pt x="479539" y="72390"/>
                  </a:lnTo>
                  <a:lnTo>
                    <a:pt x="477913" y="72390"/>
                  </a:lnTo>
                  <a:lnTo>
                    <a:pt x="473367" y="76200"/>
                  </a:lnTo>
                  <a:lnTo>
                    <a:pt x="471449" y="76200"/>
                  </a:lnTo>
                  <a:lnTo>
                    <a:pt x="469633" y="74930"/>
                  </a:lnTo>
                  <a:lnTo>
                    <a:pt x="471246" y="73660"/>
                  </a:lnTo>
                  <a:lnTo>
                    <a:pt x="480695" y="67310"/>
                  </a:lnTo>
                  <a:lnTo>
                    <a:pt x="487426" y="59690"/>
                  </a:lnTo>
                  <a:lnTo>
                    <a:pt x="491490" y="50800"/>
                  </a:lnTo>
                  <a:lnTo>
                    <a:pt x="492912" y="40640"/>
                  </a:lnTo>
                  <a:lnTo>
                    <a:pt x="492785" y="39370"/>
                  </a:lnTo>
                  <a:lnTo>
                    <a:pt x="492290" y="34290"/>
                  </a:lnTo>
                  <a:lnTo>
                    <a:pt x="490639" y="26670"/>
                  </a:lnTo>
                  <a:lnTo>
                    <a:pt x="487514" y="19050"/>
                  </a:lnTo>
                  <a:lnTo>
                    <a:pt x="482434" y="11430"/>
                  </a:lnTo>
                  <a:lnTo>
                    <a:pt x="481304" y="10795"/>
                  </a:lnTo>
                  <a:lnTo>
                    <a:pt x="481304" y="36830"/>
                  </a:lnTo>
                  <a:lnTo>
                    <a:pt x="476288" y="39370"/>
                  </a:lnTo>
                  <a:lnTo>
                    <a:pt x="475348" y="39370"/>
                  </a:lnTo>
                  <a:lnTo>
                    <a:pt x="475081" y="38100"/>
                  </a:lnTo>
                  <a:lnTo>
                    <a:pt x="477583" y="31750"/>
                  </a:lnTo>
                  <a:lnTo>
                    <a:pt x="476554" y="22860"/>
                  </a:lnTo>
                  <a:lnTo>
                    <a:pt x="474560" y="20320"/>
                  </a:lnTo>
                  <a:lnTo>
                    <a:pt x="468566" y="12700"/>
                  </a:lnTo>
                  <a:lnTo>
                    <a:pt x="463918" y="10756"/>
                  </a:lnTo>
                  <a:lnTo>
                    <a:pt x="463918" y="148590"/>
                  </a:lnTo>
                  <a:lnTo>
                    <a:pt x="463626" y="149504"/>
                  </a:lnTo>
                  <a:lnTo>
                    <a:pt x="463626" y="162560"/>
                  </a:lnTo>
                  <a:lnTo>
                    <a:pt x="463511" y="165100"/>
                  </a:lnTo>
                  <a:lnTo>
                    <a:pt x="463384" y="167640"/>
                  </a:lnTo>
                  <a:lnTo>
                    <a:pt x="463270" y="170180"/>
                  </a:lnTo>
                  <a:lnTo>
                    <a:pt x="463156" y="172720"/>
                  </a:lnTo>
                  <a:lnTo>
                    <a:pt x="454355" y="182880"/>
                  </a:lnTo>
                  <a:lnTo>
                    <a:pt x="451980" y="181610"/>
                  </a:lnTo>
                  <a:lnTo>
                    <a:pt x="451904" y="176530"/>
                  </a:lnTo>
                  <a:lnTo>
                    <a:pt x="452234" y="173990"/>
                  </a:lnTo>
                  <a:lnTo>
                    <a:pt x="453136" y="168910"/>
                  </a:lnTo>
                  <a:lnTo>
                    <a:pt x="459854" y="166370"/>
                  </a:lnTo>
                  <a:lnTo>
                    <a:pt x="462902" y="162560"/>
                  </a:lnTo>
                  <a:lnTo>
                    <a:pt x="463626" y="162560"/>
                  </a:lnTo>
                  <a:lnTo>
                    <a:pt x="463626" y="149504"/>
                  </a:lnTo>
                  <a:lnTo>
                    <a:pt x="461886" y="154940"/>
                  </a:lnTo>
                  <a:lnTo>
                    <a:pt x="456946" y="162560"/>
                  </a:lnTo>
                  <a:lnTo>
                    <a:pt x="452234" y="166370"/>
                  </a:lnTo>
                  <a:lnTo>
                    <a:pt x="448868" y="160020"/>
                  </a:lnTo>
                  <a:lnTo>
                    <a:pt x="457796" y="152400"/>
                  </a:lnTo>
                  <a:lnTo>
                    <a:pt x="459854" y="147320"/>
                  </a:lnTo>
                  <a:lnTo>
                    <a:pt x="463918" y="148590"/>
                  </a:lnTo>
                  <a:lnTo>
                    <a:pt x="463918" y="10756"/>
                  </a:lnTo>
                  <a:lnTo>
                    <a:pt x="462661" y="10236"/>
                  </a:lnTo>
                  <a:lnTo>
                    <a:pt x="462661" y="137160"/>
                  </a:lnTo>
                  <a:lnTo>
                    <a:pt x="459232" y="143510"/>
                  </a:lnTo>
                  <a:lnTo>
                    <a:pt x="454444" y="149860"/>
                  </a:lnTo>
                  <a:lnTo>
                    <a:pt x="450697" y="152400"/>
                  </a:lnTo>
                  <a:lnTo>
                    <a:pt x="446189" y="142875"/>
                  </a:lnTo>
                  <a:lnTo>
                    <a:pt x="446189" y="176530"/>
                  </a:lnTo>
                  <a:lnTo>
                    <a:pt x="445782" y="181610"/>
                  </a:lnTo>
                  <a:lnTo>
                    <a:pt x="443103" y="189230"/>
                  </a:lnTo>
                  <a:lnTo>
                    <a:pt x="440283" y="187960"/>
                  </a:lnTo>
                  <a:lnTo>
                    <a:pt x="441858" y="182880"/>
                  </a:lnTo>
                  <a:lnTo>
                    <a:pt x="441845" y="181610"/>
                  </a:lnTo>
                  <a:lnTo>
                    <a:pt x="441756" y="171450"/>
                  </a:lnTo>
                  <a:lnTo>
                    <a:pt x="441680" y="170180"/>
                  </a:lnTo>
                  <a:lnTo>
                    <a:pt x="441604" y="168910"/>
                  </a:lnTo>
                  <a:lnTo>
                    <a:pt x="441528" y="167640"/>
                  </a:lnTo>
                  <a:lnTo>
                    <a:pt x="441452" y="166370"/>
                  </a:lnTo>
                  <a:lnTo>
                    <a:pt x="441375" y="165100"/>
                  </a:lnTo>
                  <a:lnTo>
                    <a:pt x="441299" y="163830"/>
                  </a:lnTo>
                  <a:lnTo>
                    <a:pt x="440296" y="154940"/>
                  </a:lnTo>
                  <a:lnTo>
                    <a:pt x="438492" y="147320"/>
                  </a:lnTo>
                  <a:lnTo>
                    <a:pt x="436829" y="140970"/>
                  </a:lnTo>
                  <a:lnTo>
                    <a:pt x="436689" y="140576"/>
                  </a:lnTo>
                  <a:lnTo>
                    <a:pt x="436689" y="168910"/>
                  </a:lnTo>
                  <a:lnTo>
                    <a:pt x="433324" y="181610"/>
                  </a:lnTo>
                  <a:lnTo>
                    <a:pt x="425005" y="181610"/>
                  </a:lnTo>
                  <a:lnTo>
                    <a:pt x="424065" y="176530"/>
                  </a:lnTo>
                  <a:lnTo>
                    <a:pt x="423430" y="173990"/>
                  </a:lnTo>
                  <a:lnTo>
                    <a:pt x="422478" y="170180"/>
                  </a:lnTo>
                  <a:lnTo>
                    <a:pt x="426186" y="172720"/>
                  </a:lnTo>
                  <a:lnTo>
                    <a:pt x="431279" y="176530"/>
                  </a:lnTo>
                  <a:lnTo>
                    <a:pt x="431203" y="175260"/>
                  </a:lnTo>
                  <a:lnTo>
                    <a:pt x="431114" y="173990"/>
                  </a:lnTo>
                  <a:lnTo>
                    <a:pt x="431038" y="172720"/>
                  </a:lnTo>
                  <a:lnTo>
                    <a:pt x="430949" y="171450"/>
                  </a:lnTo>
                  <a:lnTo>
                    <a:pt x="430872" y="170180"/>
                  </a:lnTo>
                  <a:lnTo>
                    <a:pt x="426275" y="167640"/>
                  </a:lnTo>
                  <a:lnTo>
                    <a:pt x="419519" y="165100"/>
                  </a:lnTo>
                  <a:lnTo>
                    <a:pt x="415569" y="161290"/>
                  </a:lnTo>
                  <a:lnTo>
                    <a:pt x="414248" y="160020"/>
                  </a:lnTo>
                  <a:lnTo>
                    <a:pt x="414147" y="156210"/>
                  </a:lnTo>
                  <a:lnTo>
                    <a:pt x="414108" y="154940"/>
                  </a:lnTo>
                  <a:lnTo>
                    <a:pt x="417474" y="154940"/>
                  </a:lnTo>
                  <a:lnTo>
                    <a:pt x="426694" y="162560"/>
                  </a:lnTo>
                  <a:lnTo>
                    <a:pt x="429945" y="162560"/>
                  </a:lnTo>
                  <a:lnTo>
                    <a:pt x="425145" y="154940"/>
                  </a:lnTo>
                  <a:lnTo>
                    <a:pt x="412965" y="148590"/>
                  </a:lnTo>
                  <a:lnTo>
                    <a:pt x="403136" y="143510"/>
                  </a:lnTo>
                  <a:lnTo>
                    <a:pt x="400672" y="142240"/>
                  </a:lnTo>
                  <a:lnTo>
                    <a:pt x="395503" y="135890"/>
                  </a:lnTo>
                  <a:lnTo>
                    <a:pt x="400253" y="135890"/>
                  </a:lnTo>
                  <a:lnTo>
                    <a:pt x="410794" y="140970"/>
                  </a:lnTo>
                  <a:lnTo>
                    <a:pt x="422084" y="147320"/>
                  </a:lnTo>
                  <a:lnTo>
                    <a:pt x="429056" y="149860"/>
                  </a:lnTo>
                  <a:lnTo>
                    <a:pt x="421906" y="143510"/>
                  </a:lnTo>
                  <a:lnTo>
                    <a:pt x="411010" y="135890"/>
                  </a:lnTo>
                  <a:lnTo>
                    <a:pt x="405561" y="132080"/>
                  </a:lnTo>
                  <a:lnTo>
                    <a:pt x="386842" y="119380"/>
                  </a:lnTo>
                  <a:lnTo>
                    <a:pt x="382435" y="114300"/>
                  </a:lnTo>
                  <a:lnTo>
                    <a:pt x="372541" y="102870"/>
                  </a:lnTo>
                  <a:lnTo>
                    <a:pt x="371081" y="99060"/>
                  </a:lnTo>
                  <a:lnTo>
                    <a:pt x="371805" y="99060"/>
                  </a:lnTo>
                  <a:lnTo>
                    <a:pt x="380161" y="109220"/>
                  </a:lnTo>
                  <a:lnTo>
                    <a:pt x="392671" y="119380"/>
                  </a:lnTo>
                  <a:lnTo>
                    <a:pt x="408609" y="129540"/>
                  </a:lnTo>
                  <a:lnTo>
                    <a:pt x="427253" y="135890"/>
                  </a:lnTo>
                  <a:lnTo>
                    <a:pt x="432993" y="142240"/>
                  </a:lnTo>
                  <a:lnTo>
                    <a:pt x="436359" y="154940"/>
                  </a:lnTo>
                  <a:lnTo>
                    <a:pt x="436448" y="158750"/>
                  </a:lnTo>
                  <a:lnTo>
                    <a:pt x="436562" y="163830"/>
                  </a:lnTo>
                  <a:lnTo>
                    <a:pt x="436689" y="168910"/>
                  </a:lnTo>
                  <a:lnTo>
                    <a:pt x="436689" y="140576"/>
                  </a:lnTo>
                  <a:lnTo>
                    <a:pt x="433768" y="132080"/>
                  </a:lnTo>
                  <a:lnTo>
                    <a:pt x="428955" y="119380"/>
                  </a:lnTo>
                  <a:lnTo>
                    <a:pt x="421995" y="104140"/>
                  </a:lnTo>
                  <a:lnTo>
                    <a:pt x="427012" y="111760"/>
                  </a:lnTo>
                  <a:lnTo>
                    <a:pt x="444969" y="154940"/>
                  </a:lnTo>
                  <a:lnTo>
                    <a:pt x="446036" y="163830"/>
                  </a:lnTo>
                  <a:lnTo>
                    <a:pt x="446100" y="165100"/>
                  </a:lnTo>
                  <a:lnTo>
                    <a:pt x="446189" y="176530"/>
                  </a:lnTo>
                  <a:lnTo>
                    <a:pt x="446189" y="142875"/>
                  </a:lnTo>
                  <a:lnTo>
                    <a:pt x="444093" y="138430"/>
                  </a:lnTo>
                  <a:lnTo>
                    <a:pt x="446684" y="128270"/>
                  </a:lnTo>
                  <a:lnTo>
                    <a:pt x="452729" y="121920"/>
                  </a:lnTo>
                  <a:lnTo>
                    <a:pt x="456463" y="115570"/>
                  </a:lnTo>
                  <a:lnTo>
                    <a:pt x="459143" y="120650"/>
                  </a:lnTo>
                  <a:lnTo>
                    <a:pt x="457314" y="127000"/>
                  </a:lnTo>
                  <a:lnTo>
                    <a:pt x="453834" y="133350"/>
                  </a:lnTo>
                  <a:lnTo>
                    <a:pt x="451561" y="137160"/>
                  </a:lnTo>
                  <a:lnTo>
                    <a:pt x="453402" y="137160"/>
                  </a:lnTo>
                  <a:lnTo>
                    <a:pt x="459740" y="129540"/>
                  </a:lnTo>
                  <a:lnTo>
                    <a:pt x="462330" y="132080"/>
                  </a:lnTo>
                  <a:lnTo>
                    <a:pt x="462419" y="133350"/>
                  </a:lnTo>
                  <a:lnTo>
                    <a:pt x="462495" y="134620"/>
                  </a:lnTo>
                  <a:lnTo>
                    <a:pt x="462584" y="135890"/>
                  </a:lnTo>
                  <a:lnTo>
                    <a:pt x="462661" y="137160"/>
                  </a:lnTo>
                  <a:lnTo>
                    <a:pt x="462661" y="10236"/>
                  </a:lnTo>
                  <a:lnTo>
                    <a:pt x="462495" y="10160"/>
                  </a:lnTo>
                  <a:lnTo>
                    <a:pt x="464324" y="10160"/>
                  </a:lnTo>
                  <a:lnTo>
                    <a:pt x="470090" y="12700"/>
                  </a:lnTo>
                  <a:lnTo>
                    <a:pt x="476504" y="19050"/>
                  </a:lnTo>
                  <a:lnTo>
                    <a:pt x="480745" y="27940"/>
                  </a:lnTo>
                  <a:lnTo>
                    <a:pt x="481304" y="36830"/>
                  </a:lnTo>
                  <a:lnTo>
                    <a:pt x="481304" y="10795"/>
                  </a:lnTo>
                  <a:lnTo>
                    <a:pt x="480199" y="10160"/>
                  </a:lnTo>
                  <a:lnTo>
                    <a:pt x="469074" y="3810"/>
                  </a:lnTo>
                  <a:lnTo>
                    <a:pt x="451281" y="0"/>
                  </a:lnTo>
                  <a:lnTo>
                    <a:pt x="432904" y="1270"/>
                  </a:lnTo>
                  <a:lnTo>
                    <a:pt x="417817" y="8890"/>
                  </a:lnTo>
                  <a:lnTo>
                    <a:pt x="413639" y="13970"/>
                  </a:lnTo>
                  <a:lnTo>
                    <a:pt x="410832" y="19050"/>
                  </a:lnTo>
                  <a:lnTo>
                    <a:pt x="409486" y="25400"/>
                  </a:lnTo>
                  <a:lnTo>
                    <a:pt x="411187" y="20320"/>
                  </a:lnTo>
                  <a:lnTo>
                    <a:pt x="414959" y="15240"/>
                  </a:lnTo>
                  <a:lnTo>
                    <a:pt x="422478" y="12700"/>
                  </a:lnTo>
                  <a:lnTo>
                    <a:pt x="435864" y="12700"/>
                  </a:lnTo>
                  <a:lnTo>
                    <a:pt x="441960" y="16510"/>
                  </a:lnTo>
                  <a:lnTo>
                    <a:pt x="445389" y="20320"/>
                  </a:lnTo>
                  <a:lnTo>
                    <a:pt x="434911" y="15240"/>
                  </a:lnTo>
                  <a:lnTo>
                    <a:pt x="423405" y="17780"/>
                  </a:lnTo>
                  <a:lnTo>
                    <a:pt x="413588" y="25400"/>
                  </a:lnTo>
                  <a:lnTo>
                    <a:pt x="408178" y="39370"/>
                  </a:lnTo>
                  <a:lnTo>
                    <a:pt x="408178" y="38100"/>
                  </a:lnTo>
                  <a:lnTo>
                    <a:pt x="407873" y="39370"/>
                  </a:lnTo>
                  <a:lnTo>
                    <a:pt x="405625" y="39370"/>
                  </a:lnTo>
                  <a:lnTo>
                    <a:pt x="405714" y="36830"/>
                  </a:lnTo>
                  <a:lnTo>
                    <a:pt x="405803" y="34290"/>
                  </a:lnTo>
                  <a:lnTo>
                    <a:pt x="405892" y="31750"/>
                  </a:lnTo>
                  <a:lnTo>
                    <a:pt x="405942" y="30480"/>
                  </a:lnTo>
                  <a:lnTo>
                    <a:pt x="406057" y="27940"/>
                  </a:lnTo>
                  <a:lnTo>
                    <a:pt x="406171" y="25400"/>
                  </a:lnTo>
                  <a:lnTo>
                    <a:pt x="406234" y="24130"/>
                  </a:lnTo>
                  <a:lnTo>
                    <a:pt x="408025" y="17780"/>
                  </a:lnTo>
                  <a:lnTo>
                    <a:pt x="410705" y="11430"/>
                  </a:lnTo>
                  <a:lnTo>
                    <a:pt x="389940" y="11430"/>
                  </a:lnTo>
                  <a:lnTo>
                    <a:pt x="370763" y="19050"/>
                  </a:lnTo>
                  <a:lnTo>
                    <a:pt x="356781" y="34290"/>
                  </a:lnTo>
                  <a:lnTo>
                    <a:pt x="351599" y="59690"/>
                  </a:lnTo>
                  <a:lnTo>
                    <a:pt x="351917" y="64770"/>
                  </a:lnTo>
                  <a:lnTo>
                    <a:pt x="352005" y="66040"/>
                  </a:lnTo>
                  <a:lnTo>
                    <a:pt x="354025" y="71120"/>
                  </a:lnTo>
                  <a:lnTo>
                    <a:pt x="360222" y="77470"/>
                  </a:lnTo>
                  <a:lnTo>
                    <a:pt x="359435" y="78740"/>
                  </a:lnTo>
                  <a:lnTo>
                    <a:pt x="358648" y="78740"/>
                  </a:lnTo>
                  <a:lnTo>
                    <a:pt x="355295" y="76200"/>
                  </a:lnTo>
                  <a:lnTo>
                    <a:pt x="350558" y="69850"/>
                  </a:lnTo>
                  <a:lnTo>
                    <a:pt x="348996" y="66509"/>
                  </a:lnTo>
                  <a:lnTo>
                    <a:pt x="348996" y="105410"/>
                  </a:lnTo>
                  <a:lnTo>
                    <a:pt x="345617" y="116840"/>
                  </a:lnTo>
                  <a:lnTo>
                    <a:pt x="340690" y="121920"/>
                  </a:lnTo>
                  <a:lnTo>
                    <a:pt x="343179" y="113030"/>
                  </a:lnTo>
                  <a:lnTo>
                    <a:pt x="343179" y="102870"/>
                  </a:lnTo>
                  <a:lnTo>
                    <a:pt x="342582" y="101600"/>
                  </a:lnTo>
                  <a:lnTo>
                    <a:pt x="338988" y="93980"/>
                  </a:lnTo>
                  <a:lnTo>
                    <a:pt x="329476" y="89179"/>
                  </a:lnTo>
                  <a:lnTo>
                    <a:pt x="329476" y="114300"/>
                  </a:lnTo>
                  <a:lnTo>
                    <a:pt x="329387" y="115570"/>
                  </a:lnTo>
                  <a:lnTo>
                    <a:pt x="328853" y="123190"/>
                  </a:lnTo>
                  <a:lnTo>
                    <a:pt x="323786" y="128270"/>
                  </a:lnTo>
                  <a:lnTo>
                    <a:pt x="315544" y="132080"/>
                  </a:lnTo>
                  <a:lnTo>
                    <a:pt x="305409" y="132080"/>
                  </a:lnTo>
                  <a:lnTo>
                    <a:pt x="312508" y="129540"/>
                  </a:lnTo>
                  <a:lnTo>
                    <a:pt x="318185" y="125730"/>
                  </a:lnTo>
                  <a:lnTo>
                    <a:pt x="321500" y="121920"/>
                  </a:lnTo>
                  <a:lnTo>
                    <a:pt x="321513" y="118110"/>
                  </a:lnTo>
                  <a:lnTo>
                    <a:pt x="321525" y="115570"/>
                  </a:lnTo>
                  <a:lnTo>
                    <a:pt x="320827" y="113030"/>
                  </a:lnTo>
                  <a:lnTo>
                    <a:pt x="318503" y="110490"/>
                  </a:lnTo>
                  <a:lnTo>
                    <a:pt x="309194" y="109220"/>
                  </a:lnTo>
                  <a:lnTo>
                    <a:pt x="305435" y="113030"/>
                  </a:lnTo>
                  <a:lnTo>
                    <a:pt x="302628" y="118110"/>
                  </a:lnTo>
                  <a:lnTo>
                    <a:pt x="302729" y="116840"/>
                  </a:lnTo>
                  <a:lnTo>
                    <a:pt x="302818" y="115570"/>
                  </a:lnTo>
                  <a:lnTo>
                    <a:pt x="302907" y="114300"/>
                  </a:lnTo>
                  <a:lnTo>
                    <a:pt x="303009" y="113030"/>
                  </a:lnTo>
                  <a:lnTo>
                    <a:pt x="303098" y="111760"/>
                  </a:lnTo>
                  <a:lnTo>
                    <a:pt x="303187" y="110490"/>
                  </a:lnTo>
                  <a:lnTo>
                    <a:pt x="303288" y="109220"/>
                  </a:lnTo>
                  <a:lnTo>
                    <a:pt x="308749" y="102870"/>
                  </a:lnTo>
                  <a:lnTo>
                    <a:pt x="317601" y="104140"/>
                  </a:lnTo>
                  <a:lnTo>
                    <a:pt x="322262" y="105410"/>
                  </a:lnTo>
                  <a:lnTo>
                    <a:pt x="328510" y="109220"/>
                  </a:lnTo>
                  <a:lnTo>
                    <a:pt x="329476" y="114300"/>
                  </a:lnTo>
                  <a:lnTo>
                    <a:pt x="329476" y="89179"/>
                  </a:lnTo>
                  <a:lnTo>
                    <a:pt x="328930" y="88900"/>
                  </a:lnTo>
                  <a:lnTo>
                    <a:pt x="318668" y="88900"/>
                  </a:lnTo>
                  <a:lnTo>
                    <a:pt x="309384" y="91440"/>
                  </a:lnTo>
                  <a:lnTo>
                    <a:pt x="301536" y="96520"/>
                  </a:lnTo>
                  <a:lnTo>
                    <a:pt x="295554" y="101600"/>
                  </a:lnTo>
                  <a:lnTo>
                    <a:pt x="300494" y="92710"/>
                  </a:lnTo>
                  <a:lnTo>
                    <a:pt x="308648" y="86360"/>
                  </a:lnTo>
                  <a:lnTo>
                    <a:pt x="315899" y="83820"/>
                  </a:lnTo>
                  <a:lnTo>
                    <a:pt x="319519" y="82550"/>
                  </a:lnTo>
                  <a:lnTo>
                    <a:pt x="332638" y="83820"/>
                  </a:lnTo>
                  <a:lnTo>
                    <a:pt x="331863" y="82550"/>
                  </a:lnTo>
                  <a:lnTo>
                    <a:pt x="327952" y="76200"/>
                  </a:lnTo>
                  <a:lnTo>
                    <a:pt x="320230" y="72390"/>
                  </a:lnTo>
                  <a:lnTo>
                    <a:pt x="310210" y="72390"/>
                  </a:lnTo>
                  <a:lnTo>
                    <a:pt x="298615" y="77470"/>
                  </a:lnTo>
                  <a:lnTo>
                    <a:pt x="294640" y="78740"/>
                  </a:lnTo>
                  <a:lnTo>
                    <a:pt x="291833" y="81280"/>
                  </a:lnTo>
                  <a:lnTo>
                    <a:pt x="289153" y="83820"/>
                  </a:lnTo>
                  <a:lnTo>
                    <a:pt x="292074" y="76200"/>
                  </a:lnTo>
                  <a:lnTo>
                    <a:pt x="298805" y="69850"/>
                  </a:lnTo>
                  <a:lnTo>
                    <a:pt x="306527" y="67310"/>
                  </a:lnTo>
                  <a:lnTo>
                    <a:pt x="315645" y="64770"/>
                  </a:lnTo>
                  <a:lnTo>
                    <a:pt x="324294" y="66040"/>
                  </a:lnTo>
                  <a:lnTo>
                    <a:pt x="331851" y="69850"/>
                  </a:lnTo>
                  <a:lnTo>
                    <a:pt x="337718" y="73660"/>
                  </a:lnTo>
                  <a:lnTo>
                    <a:pt x="347484" y="88900"/>
                  </a:lnTo>
                  <a:lnTo>
                    <a:pt x="347599" y="90170"/>
                  </a:lnTo>
                  <a:lnTo>
                    <a:pt x="347713" y="91440"/>
                  </a:lnTo>
                  <a:lnTo>
                    <a:pt x="347827" y="92710"/>
                  </a:lnTo>
                  <a:lnTo>
                    <a:pt x="347954" y="93980"/>
                  </a:lnTo>
                  <a:lnTo>
                    <a:pt x="348068" y="95250"/>
                  </a:lnTo>
                  <a:lnTo>
                    <a:pt x="348183" y="96520"/>
                  </a:lnTo>
                  <a:lnTo>
                    <a:pt x="348297" y="97790"/>
                  </a:lnTo>
                  <a:lnTo>
                    <a:pt x="348411" y="99060"/>
                  </a:lnTo>
                  <a:lnTo>
                    <a:pt x="348526" y="100330"/>
                  </a:lnTo>
                  <a:lnTo>
                    <a:pt x="348653" y="101600"/>
                  </a:lnTo>
                  <a:lnTo>
                    <a:pt x="348767" y="102870"/>
                  </a:lnTo>
                  <a:lnTo>
                    <a:pt x="348881" y="104140"/>
                  </a:lnTo>
                  <a:lnTo>
                    <a:pt x="348996" y="105410"/>
                  </a:lnTo>
                  <a:lnTo>
                    <a:pt x="348996" y="66509"/>
                  </a:lnTo>
                  <a:lnTo>
                    <a:pt x="348183" y="64770"/>
                  </a:lnTo>
                  <a:lnTo>
                    <a:pt x="347014" y="60960"/>
                  </a:lnTo>
                  <a:lnTo>
                    <a:pt x="335394" y="57150"/>
                  </a:lnTo>
                  <a:lnTo>
                    <a:pt x="325666" y="55880"/>
                  </a:lnTo>
                  <a:lnTo>
                    <a:pt x="317322" y="54610"/>
                  </a:lnTo>
                  <a:lnTo>
                    <a:pt x="301929" y="57150"/>
                  </a:lnTo>
                  <a:lnTo>
                    <a:pt x="275996" y="81280"/>
                  </a:lnTo>
                  <a:lnTo>
                    <a:pt x="272643" y="87630"/>
                  </a:lnTo>
                  <a:lnTo>
                    <a:pt x="270192" y="95250"/>
                  </a:lnTo>
                  <a:lnTo>
                    <a:pt x="270319" y="96520"/>
                  </a:lnTo>
                  <a:lnTo>
                    <a:pt x="270433" y="97790"/>
                  </a:lnTo>
                  <a:lnTo>
                    <a:pt x="270548" y="99060"/>
                  </a:lnTo>
                  <a:lnTo>
                    <a:pt x="270662" y="100330"/>
                  </a:lnTo>
                  <a:lnTo>
                    <a:pt x="270789" y="101600"/>
                  </a:lnTo>
                  <a:lnTo>
                    <a:pt x="270903" y="102870"/>
                  </a:lnTo>
                  <a:lnTo>
                    <a:pt x="271018" y="104140"/>
                  </a:lnTo>
                  <a:lnTo>
                    <a:pt x="271132" y="105410"/>
                  </a:lnTo>
                  <a:lnTo>
                    <a:pt x="273380" y="116840"/>
                  </a:lnTo>
                  <a:lnTo>
                    <a:pt x="304215" y="144780"/>
                  </a:lnTo>
                  <a:lnTo>
                    <a:pt x="316585" y="147320"/>
                  </a:lnTo>
                  <a:lnTo>
                    <a:pt x="334860" y="147320"/>
                  </a:lnTo>
                  <a:lnTo>
                    <a:pt x="338734" y="146050"/>
                  </a:lnTo>
                  <a:lnTo>
                    <a:pt x="342811" y="144780"/>
                  </a:lnTo>
                  <a:lnTo>
                    <a:pt x="347078" y="142240"/>
                  </a:lnTo>
                  <a:lnTo>
                    <a:pt x="348653" y="140970"/>
                  </a:lnTo>
                  <a:lnTo>
                    <a:pt x="349351" y="139700"/>
                  </a:lnTo>
                  <a:lnTo>
                    <a:pt x="353593" y="135890"/>
                  </a:lnTo>
                  <a:lnTo>
                    <a:pt x="355460" y="132080"/>
                  </a:lnTo>
                  <a:lnTo>
                    <a:pt x="356717" y="129540"/>
                  </a:lnTo>
                  <a:lnTo>
                    <a:pt x="358571" y="123190"/>
                  </a:lnTo>
                  <a:lnTo>
                    <a:pt x="358635" y="121920"/>
                  </a:lnTo>
                  <a:lnTo>
                    <a:pt x="358711" y="120650"/>
                  </a:lnTo>
                  <a:lnTo>
                    <a:pt x="358775" y="119380"/>
                  </a:lnTo>
                  <a:lnTo>
                    <a:pt x="358838" y="118110"/>
                  </a:lnTo>
                  <a:lnTo>
                    <a:pt x="358914" y="116840"/>
                  </a:lnTo>
                  <a:lnTo>
                    <a:pt x="358978" y="115570"/>
                  </a:lnTo>
                  <a:lnTo>
                    <a:pt x="359473" y="114300"/>
                  </a:lnTo>
                  <a:lnTo>
                    <a:pt x="360159" y="114300"/>
                  </a:lnTo>
                  <a:lnTo>
                    <a:pt x="361086" y="116840"/>
                  </a:lnTo>
                  <a:lnTo>
                    <a:pt x="360984" y="125730"/>
                  </a:lnTo>
                  <a:lnTo>
                    <a:pt x="359981" y="130810"/>
                  </a:lnTo>
                  <a:lnTo>
                    <a:pt x="358254" y="134620"/>
                  </a:lnTo>
                  <a:lnTo>
                    <a:pt x="358355" y="137160"/>
                  </a:lnTo>
                  <a:lnTo>
                    <a:pt x="370560" y="146050"/>
                  </a:lnTo>
                  <a:lnTo>
                    <a:pt x="376377" y="143510"/>
                  </a:lnTo>
                  <a:lnTo>
                    <a:pt x="377101" y="143510"/>
                  </a:lnTo>
                  <a:lnTo>
                    <a:pt x="373202" y="148590"/>
                  </a:lnTo>
                  <a:lnTo>
                    <a:pt x="363067" y="148590"/>
                  </a:lnTo>
                  <a:lnTo>
                    <a:pt x="361594" y="147320"/>
                  </a:lnTo>
                  <a:lnTo>
                    <a:pt x="365836" y="152400"/>
                  </a:lnTo>
                  <a:lnTo>
                    <a:pt x="372148" y="156210"/>
                  </a:lnTo>
                  <a:lnTo>
                    <a:pt x="379869" y="157480"/>
                  </a:lnTo>
                  <a:lnTo>
                    <a:pt x="388340" y="158750"/>
                  </a:lnTo>
                  <a:lnTo>
                    <a:pt x="389001" y="158750"/>
                  </a:lnTo>
                  <a:lnTo>
                    <a:pt x="389001" y="160020"/>
                  </a:lnTo>
                  <a:lnTo>
                    <a:pt x="386156" y="161290"/>
                  </a:lnTo>
                  <a:lnTo>
                    <a:pt x="377024" y="161290"/>
                  </a:lnTo>
                  <a:lnTo>
                    <a:pt x="370649" y="158750"/>
                  </a:lnTo>
                  <a:lnTo>
                    <a:pt x="365874" y="157480"/>
                  </a:lnTo>
                  <a:lnTo>
                    <a:pt x="377456" y="166370"/>
                  </a:lnTo>
                  <a:lnTo>
                    <a:pt x="386118" y="168910"/>
                  </a:lnTo>
                  <a:lnTo>
                    <a:pt x="397052" y="171450"/>
                  </a:lnTo>
                  <a:lnTo>
                    <a:pt x="397497" y="173990"/>
                  </a:lnTo>
                  <a:lnTo>
                    <a:pt x="384848" y="172720"/>
                  </a:lnTo>
                  <a:lnTo>
                    <a:pt x="381203" y="171450"/>
                  </a:lnTo>
                  <a:lnTo>
                    <a:pt x="387997" y="187960"/>
                  </a:lnTo>
                  <a:lnTo>
                    <a:pt x="395630" y="195580"/>
                  </a:lnTo>
                  <a:lnTo>
                    <a:pt x="401916" y="198120"/>
                  </a:lnTo>
                  <a:lnTo>
                    <a:pt x="404647" y="199390"/>
                  </a:lnTo>
                  <a:lnTo>
                    <a:pt x="400011" y="200660"/>
                  </a:lnTo>
                  <a:lnTo>
                    <a:pt x="396786" y="205740"/>
                  </a:lnTo>
                  <a:lnTo>
                    <a:pt x="400075" y="212090"/>
                  </a:lnTo>
                  <a:lnTo>
                    <a:pt x="411695" y="208280"/>
                  </a:lnTo>
                  <a:lnTo>
                    <a:pt x="421309" y="207010"/>
                  </a:lnTo>
                  <a:lnTo>
                    <a:pt x="428485" y="205740"/>
                  </a:lnTo>
                  <a:lnTo>
                    <a:pt x="437248" y="205740"/>
                  </a:lnTo>
                  <a:lnTo>
                    <a:pt x="444627" y="207010"/>
                  </a:lnTo>
                  <a:lnTo>
                    <a:pt x="454494" y="209550"/>
                  </a:lnTo>
                  <a:lnTo>
                    <a:pt x="466382" y="212090"/>
                  </a:lnTo>
                  <a:lnTo>
                    <a:pt x="468249" y="210820"/>
                  </a:lnTo>
                  <a:lnTo>
                    <a:pt x="468274" y="207010"/>
                  </a:lnTo>
                  <a:lnTo>
                    <a:pt x="467334" y="205740"/>
                  </a:lnTo>
                  <a:lnTo>
                    <a:pt x="462038" y="200660"/>
                  </a:lnTo>
                  <a:lnTo>
                    <a:pt x="458444" y="199390"/>
                  </a:lnTo>
                  <a:lnTo>
                    <a:pt x="451243" y="196850"/>
                  </a:lnTo>
                  <a:lnTo>
                    <a:pt x="436943" y="195580"/>
                  </a:lnTo>
                  <a:lnTo>
                    <a:pt x="421182" y="198120"/>
                  </a:lnTo>
                  <a:lnTo>
                    <a:pt x="420293" y="198120"/>
                  </a:lnTo>
                  <a:lnTo>
                    <a:pt x="419354" y="199390"/>
                  </a:lnTo>
                  <a:lnTo>
                    <a:pt x="418426" y="199390"/>
                  </a:lnTo>
                  <a:lnTo>
                    <a:pt x="421220" y="196850"/>
                  </a:lnTo>
                  <a:lnTo>
                    <a:pt x="429717" y="194310"/>
                  </a:lnTo>
                  <a:lnTo>
                    <a:pt x="440207" y="193040"/>
                  </a:lnTo>
                  <a:lnTo>
                    <a:pt x="450938" y="193040"/>
                  </a:lnTo>
                  <a:lnTo>
                    <a:pt x="460184" y="195580"/>
                  </a:lnTo>
                  <a:lnTo>
                    <a:pt x="466725" y="196850"/>
                  </a:lnTo>
                  <a:lnTo>
                    <a:pt x="471830" y="193040"/>
                  </a:lnTo>
                  <a:lnTo>
                    <a:pt x="474002" y="189230"/>
                  </a:lnTo>
                  <a:lnTo>
                    <a:pt x="474726" y="187960"/>
                  </a:lnTo>
                  <a:lnTo>
                    <a:pt x="474548" y="184150"/>
                  </a:lnTo>
                  <a:lnTo>
                    <a:pt x="474497" y="182880"/>
                  </a:lnTo>
                  <a:lnTo>
                    <a:pt x="481152" y="184150"/>
                  </a:lnTo>
                  <a:lnTo>
                    <a:pt x="486168" y="179070"/>
                  </a:lnTo>
                  <a:lnTo>
                    <a:pt x="486333" y="176530"/>
                  </a:lnTo>
                  <a:lnTo>
                    <a:pt x="486410" y="175260"/>
                  </a:lnTo>
                  <a:lnTo>
                    <a:pt x="486486" y="173990"/>
                  </a:lnTo>
                  <a:lnTo>
                    <a:pt x="486562" y="172720"/>
                  </a:lnTo>
                  <a:lnTo>
                    <a:pt x="484098" y="173990"/>
                  </a:lnTo>
                  <a:lnTo>
                    <a:pt x="483082" y="173990"/>
                  </a:lnTo>
                  <a:lnTo>
                    <a:pt x="480783" y="175260"/>
                  </a:lnTo>
                  <a:lnTo>
                    <a:pt x="478447" y="175260"/>
                  </a:lnTo>
                  <a:lnTo>
                    <a:pt x="480377" y="173990"/>
                  </a:lnTo>
                  <a:lnTo>
                    <a:pt x="481304" y="173990"/>
                  </a:lnTo>
                  <a:lnTo>
                    <a:pt x="489356" y="167640"/>
                  </a:lnTo>
                  <a:lnTo>
                    <a:pt x="493077" y="162560"/>
                  </a:lnTo>
                  <a:lnTo>
                    <a:pt x="494931" y="160020"/>
                  </a:lnTo>
                  <a:lnTo>
                    <a:pt x="497967" y="152400"/>
                  </a:lnTo>
                  <a:lnTo>
                    <a:pt x="498386" y="148590"/>
                  </a:lnTo>
                  <a:lnTo>
                    <a:pt x="497357" y="151130"/>
                  </a:lnTo>
                  <a:lnTo>
                    <a:pt x="493471" y="152400"/>
                  </a:lnTo>
                  <a:lnTo>
                    <a:pt x="487006" y="152400"/>
                  </a:lnTo>
                  <a:lnTo>
                    <a:pt x="488505" y="151130"/>
                  </a:lnTo>
                  <a:lnTo>
                    <a:pt x="489800" y="151130"/>
                  </a:lnTo>
                  <a:lnTo>
                    <a:pt x="491172" y="149860"/>
                  </a:lnTo>
                  <a:lnTo>
                    <a:pt x="495503" y="147320"/>
                  </a:lnTo>
                  <a:lnTo>
                    <a:pt x="499440" y="140970"/>
                  </a:lnTo>
                  <a:lnTo>
                    <a:pt x="501345" y="137160"/>
                  </a:lnTo>
                  <a:lnTo>
                    <a:pt x="496430" y="130810"/>
                  </a:lnTo>
                  <a:lnTo>
                    <a:pt x="495693" y="129540"/>
                  </a:lnTo>
                  <a:lnTo>
                    <a:pt x="492747" y="124460"/>
                  </a:lnTo>
                  <a:lnTo>
                    <a:pt x="489140" y="115570"/>
                  </a:lnTo>
                  <a:lnTo>
                    <a:pt x="486562" y="109220"/>
                  </a:lnTo>
                  <a:lnTo>
                    <a:pt x="484898" y="105410"/>
                  </a:lnTo>
                  <a:lnTo>
                    <a:pt x="483997" y="104140"/>
                  </a:lnTo>
                  <a:lnTo>
                    <a:pt x="481304" y="100330"/>
                  </a:lnTo>
                  <a:lnTo>
                    <a:pt x="471449" y="100330"/>
                  </a:lnTo>
                  <a:lnTo>
                    <a:pt x="472909" y="99060"/>
                  </a:lnTo>
                  <a:lnTo>
                    <a:pt x="477304" y="95250"/>
                  </a:lnTo>
                  <a:lnTo>
                    <a:pt x="483844" y="100330"/>
                  </a:lnTo>
                  <a:lnTo>
                    <a:pt x="487629" y="102870"/>
                  </a:lnTo>
                  <a:lnTo>
                    <a:pt x="488238" y="92710"/>
                  </a:lnTo>
                  <a:lnTo>
                    <a:pt x="492137" y="88900"/>
                  </a:lnTo>
                  <a:lnTo>
                    <a:pt x="492544" y="90170"/>
                  </a:lnTo>
                  <a:lnTo>
                    <a:pt x="490715" y="106680"/>
                  </a:lnTo>
                  <a:lnTo>
                    <a:pt x="494855" y="120650"/>
                  </a:lnTo>
                  <a:lnTo>
                    <a:pt x="502577" y="132080"/>
                  </a:lnTo>
                  <a:lnTo>
                    <a:pt x="511517" y="139700"/>
                  </a:lnTo>
                  <a:lnTo>
                    <a:pt x="525170" y="144780"/>
                  </a:lnTo>
                  <a:lnTo>
                    <a:pt x="541502" y="146050"/>
                  </a:lnTo>
                  <a:lnTo>
                    <a:pt x="558431" y="142240"/>
                  </a:lnTo>
                  <a:lnTo>
                    <a:pt x="569468" y="135890"/>
                  </a:lnTo>
                  <a:lnTo>
                    <a:pt x="573887" y="133350"/>
                  </a:lnTo>
                  <a:lnTo>
                    <a:pt x="570522" y="134620"/>
                  </a:lnTo>
                  <a:lnTo>
                    <a:pt x="566915" y="135890"/>
                  </a:lnTo>
                  <a:lnTo>
                    <a:pt x="559993" y="135890"/>
                  </a:lnTo>
                  <a:lnTo>
                    <a:pt x="557060" y="134620"/>
                  </a:lnTo>
                  <a:lnTo>
                    <a:pt x="557720" y="133350"/>
                  </a:lnTo>
                  <a:lnTo>
                    <a:pt x="564718" y="133350"/>
                  </a:lnTo>
                  <a:lnTo>
                    <a:pt x="580339" y="124460"/>
                  </a:lnTo>
                  <a:lnTo>
                    <a:pt x="588200" y="110490"/>
                  </a:lnTo>
                  <a:lnTo>
                    <a:pt x="589610" y="101600"/>
                  </a:lnTo>
                  <a:lnTo>
                    <a:pt x="590207" y="97790"/>
                  </a:lnTo>
                  <a:close/>
                </a:path>
                <a:path extrusionOk="0" h="626109" w="798195">
                  <a:moveTo>
                    <a:pt x="797648" y="394373"/>
                  </a:moveTo>
                  <a:lnTo>
                    <a:pt x="797636" y="290233"/>
                  </a:lnTo>
                  <a:lnTo>
                    <a:pt x="794639" y="261023"/>
                  </a:lnTo>
                  <a:lnTo>
                    <a:pt x="791464" y="241071"/>
                  </a:lnTo>
                  <a:lnTo>
                    <a:pt x="791464" y="290233"/>
                  </a:lnTo>
                  <a:lnTo>
                    <a:pt x="791337" y="370243"/>
                  </a:lnTo>
                  <a:lnTo>
                    <a:pt x="791273" y="371513"/>
                  </a:lnTo>
                  <a:lnTo>
                    <a:pt x="791210" y="372783"/>
                  </a:lnTo>
                  <a:lnTo>
                    <a:pt x="791146" y="374053"/>
                  </a:lnTo>
                  <a:lnTo>
                    <a:pt x="791083" y="375323"/>
                  </a:lnTo>
                  <a:lnTo>
                    <a:pt x="791006" y="376593"/>
                  </a:lnTo>
                  <a:lnTo>
                    <a:pt x="790943" y="377863"/>
                  </a:lnTo>
                  <a:lnTo>
                    <a:pt x="790879" y="379133"/>
                  </a:lnTo>
                  <a:lnTo>
                    <a:pt x="790816" y="380403"/>
                  </a:lnTo>
                  <a:lnTo>
                    <a:pt x="790752" y="381673"/>
                  </a:lnTo>
                  <a:lnTo>
                    <a:pt x="790676" y="382943"/>
                  </a:lnTo>
                  <a:lnTo>
                    <a:pt x="790613" y="384213"/>
                  </a:lnTo>
                  <a:lnTo>
                    <a:pt x="790549" y="385483"/>
                  </a:lnTo>
                  <a:lnTo>
                    <a:pt x="790486" y="386753"/>
                  </a:lnTo>
                  <a:lnTo>
                    <a:pt x="790422" y="388023"/>
                  </a:lnTo>
                  <a:lnTo>
                    <a:pt x="782751" y="442633"/>
                  </a:lnTo>
                  <a:lnTo>
                    <a:pt x="781227" y="450253"/>
                  </a:lnTo>
                  <a:lnTo>
                    <a:pt x="779348" y="459143"/>
                  </a:lnTo>
                  <a:lnTo>
                    <a:pt x="777633" y="466763"/>
                  </a:lnTo>
                  <a:lnTo>
                    <a:pt x="776566" y="469303"/>
                  </a:lnTo>
                  <a:lnTo>
                    <a:pt x="776681" y="468033"/>
                  </a:lnTo>
                  <a:lnTo>
                    <a:pt x="776795" y="466763"/>
                  </a:lnTo>
                  <a:lnTo>
                    <a:pt x="776909" y="465493"/>
                  </a:lnTo>
                  <a:lnTo>
                    <a:pt x="777011" y="464223"/>
                  </a:lnTo>
                  <a:lnTo>
                    <a:pt x="777125" y="462953"/>
                  </a:lnTo>
                  <a:lnTo>
                    <a:pt x="777240" y="461683"/>
                  </a:lnTo>
                  <a:lnTo>
                    <a:pt x="777354" y="460413"/>
                  </a:lnTo>
                  <a:lnTo>
                    <a:pt x="777468" y="459143"/>
                  </a:lnTo>
                  <a:lnTo>
                    <a:pt x="777570" y="457873"/>
                  </a:lnTo>
                  <a:lnTo>
                    <a:pt x="777684" y="456603"/>
                  </a:lnTo>
                  <a:lnTo>
                    <a:pt x="777798" y="455333"/>
                  </a:lnTo>
                  <a:lnTo>
                    <a:pt x="777913" y="454063"/>
                  </a:lnTo>
                  <a:lnTo>
                    <a:pt x="778027" y="452793"/>
                  </a:lnTo>
                  <a:lnTo>
                    <a:pt x="778129" y="451523"/>
                  </a:lnTo>
                  <a:lnTo>
                    <a:pt x="778243" y="450253"/>
                  </a:lnTo>
                  <a:lnTo>
                    <a:pt x="778357" y="448983"/>
                  </a:lnTo>
                  <a:lnTo>
                    <a:pt x="778471" y="447713"/>
                  </a:lnTo>
                  <a:lnTo>
                    <a:pt x="781380" y="414693"/>
                  </a:lnTo>
                  <a:lnTo>
                    <a:pt x="781494" y="413423"/>
                  </a:lnTo>
                  <a:lnTo>
                    <a:pt x="782942" y="396913"/>
                  </a:lnTo>
                  <a:lnTo>
                    <a:pt x="783056" y="395643"/>
                  </a:lnTo>
                  <a:lnTo>
                    <a:pt x="783170" y="394373"/>
                  </a:lnTo>
                  <a:lnTo>
                    <a:pt x="783285" y="393103"/>
                  </a:lnTo>
                  <a:lnTo>
                    <a:pt x="783399" y="391833"/>
                  </a:lnTo>
                  <a:lnTo>
                    <a:pt x="783501" y="390563"/>
                  </a:lnTo>
                  <a:lnTo>
                    <a:pt x="784072" y="384213"/>
                  </a:lnTo>
                  <a:lnTo>
                    <a:pt x="784174" y="382943"/>
                  </a:lnTo>
                  <a:lnTo>
                    <a:pt x="784288" y="381673"/>
                  </a:lnTo>
                  <a:lnTo>
                    <a:pt x="784402" y="380403"/>
                  </a:lnTo>
                  <a:lnTo>
                    <a:pt x="784517" y="379133"/>
                  </a:lnTo>
                  <a:lnTo>
                    <a:pt x="784631" y="377863"/>
                  </a:lnTo>
                  <a:lnTo>
                    <a:pt x="784733" y="376593"/>
                  </a:lnTo>
                  <a:lnTo>
                    <a:pt x="784847" y="375323"/>
                  </a:lnTo>
                  <a:lnTo>
                    <a:pt x="784948" y="371513"/>
                  </a:lnTo>
                  <a:lnTo>
                    <a:pt x="785050" y="367703"/>
                  </a:lnTo>
                  <a:lnTo>
                    <a:pt x="785139" y="363893"/>
                  </a:lnTo>
                  <a:lnTo>
                    <a:pt x="785241" y="360083"/>
                  </a:lnTo>
                  <a:lnTo>
                    <a:pt x="785279" y="358813"/>
                  </a:lnTo>
                  <a:lnTo>
                    <a:pt x="785380" y="355003"/>
                  </a:lnTo>
                  <a:lnTo>
                    <a:pt x="785469" y="351193"/>
                  </a:lnTo>
                  <a:lnTo>
                    <a:pt x="785571" y="347383"/>
                  </a:lnTo>
                  <a:lnTo>
                    <a:pt x="785672" y="343573"/>
                  </a:lnTo>
                  <a:lnTo>
                    <a:pt x="785774" y="339763"/>
                  </a:lnTo>
                  <a:lnTo>
                    <a:pt x="785863" y="335953"/>
                  </a:lnTo>
                  <a:lnTo>
                    <a:pt x="785964" y="332143"/>
                  </a:lnTo>
                  <a:lnTo>
                    <a:pt x="786066" y="328333"/>
                  </a:lnTo>
                  <a:lnTo>
                    <a:pt x="786168" y="324523"/>
                  </a:lnTo>
                  <a:lnTo>
                    <a:pt x="786079" y="313093"/>
                  </a:lnTo>
                  <a:lnTo>
                    <a:pt x="785977" y="311823"/>
                  </a:lnTo>
                  <a:lnTo>
                    <a:pt x="785876" y="310553"/>
                  </a:lnTo>
                  <a:lnTo>
                    <a:pt x="785787" y="309283"/>
                  </a:lnTo>
                  <a:lnTo>
                    <a:pt x="785685" y="308013"/>
                  </a:lnTo>
                  <a:lnTo>
                    <a:pt x="785596" y="306743"/>
                  </a:lnTo>
                  <a:lnTo>
                    <a:pt x="785495" y="305473"/>
                  </a:lnTo>
                  <a:lnTo>
                    <a:pt x="785406" y="304203"/>
                  </a:lnTo>
                  <a:lnTo>
                    <a:pt x="785304" y="302933"/>
                  </a:lnTo>
                  <a:lnTo>
                    <a:pt x="785215" y="301663"/>
                  </a:lnTo>
                  <a:lnTo>
                    <a:pt x="785114" y="300393"/>
                  </a:lnTo>
                  <a:lnTo>
                    <a:pt x="785025" y="299123"/>
                  </a:lnTo>
                  <a:lnTo>
                    <a:pt x="784923" y="297853"/>
                  </a:lnTo>
                  <a:lnTo>
                    <a:pt x="784834" y="296583"/>
                  </a:lnTo>
                  <a:lnTo>
                    <a:pt x="784733" y="295313"/>
                  </a:lnTo>
                  <a:lnTo>
                    <a:pt x="784644" y="294043"/>
                  </a:lnTo>
                  <a:lnTo>
                    <a:pt x="784542" y="292773"/>
                  </a:lnTo>
                  <a:lnTo>
                    <a:pt x="784453" y="291503"/>
                  </a:lnTo>
                  <a:lnTo>
                    <a:pt x="784352" y="290233"/>
                  </a:lnTo>
                  <a:lnTo>
                    <a:pt x="784263" y="288963"/>
                  </a:lnTo>
                  <a:lnTo>
                    <a:pt x="784161" y="287693"/>
                  </a:lnTo>
                  <a:lnTo>
                    <a:pt x="781329" y="278803"/>
                  </a:lnTo>
                  <a:lnTo>
                    <a:pt x="776808" y="287693"/>
                  </a:lnTo>
                  <a:lnTo>
                    <a:pt x="773087" y="292773"/>
                  </a:lnTo>
                  <a:lnTo>
                    <a:pt x="767740" y="292773"/>
                  </a:lnTo>
                  <a:lnTo>
                    <a:pt x="767638" y="291503"/>
                  </a:lnTo>
                  <a:lnTo>
                    <a:pt x="767549" y="290233"/>
                  </a:lnTo>
                  <a:lnTo>
                    <a:pt x="767448" y="288963"/>
                  </a:lnTo>
                  <a:lnTo>
                    <a:pt x="767346" y="287693"/>
                  </a:lnTo>
                  <a:lnTo>
                    <a:pt x="767245" y="286423"/>
                  </a:lnTo>
                  <a:lnTo>
                    <a:pt x="767143" y="285153"/>
                  </a:lnTo>
                  <a:lnTo>
                    <a:pt x="767054" y="283883"/>
                  </a:lnTo>
                  <a:lnTo>
                    <a:pt x="772769" y="268643"/>
                  </a:lnTo>
                  <a:lnTo>
                    <a:pt x="774268" y="263563"/>
                  </a:lnTo>
                  <a:lnTo>
                    <a:pt x="778002" y="250863"/>
                  </a:lnTo>
                  <a:lnTo>
                    <a:pt x="775843" y="235623"/>
                  </a:lnTo>
                  <a:lnTo>
                    <a:pt x="773353" y="231813"/>
                  </a:lnTo>
                  <a:lnTo>
                    <a:pt x="771093" y="239433"/>
                  </a:lnTo>
                  <a:lnTo>
                    <a:pt x="766711" y="238163"/>
                  </a:lnTo>
                  <a:lnTo>
                    <a:pt x="765175" y="235623"/>
                  </a:lnTo>
                  <a:lnTo>
                    <a:pt x="764413" y="234353"/>
                  </a:lnTo>
                  <a:lnTo>
                    <a:pt x="762876" y="231813"/>
                  </a:lnTo>
                  <a:lnTo>
                    <a:pt x="764654" y="222923"/>
                  </a:lnTo>
                  <a:lnTo>
                    <a:pt x="765162" y="220383"/>
                  </a:lnTo>
                  <a:lnTo>
                    <a:pt x="765581" y="219113"/>
                  </a:lnTo>
                  <a:lnTo>
                    <a:pt x="768946" y="208953"/>
                  </a:lnTo>
                  <a:lnTo>
                    <a:pt x="769620" y="202603"/>
                  </a:lnTo>
                  <a:lnTo>
                    <a:pt x="767194" y="200063"/>
                  </a:lnTo>
                  <a:lnTo>
                    <a:pt x="758685" y="198793"/>
                  </a:lnTo>
                  <a:lnTo>
                    <a:pt x="758571" y="193713"/>
                  </a:lnTo>
                  <a:lnTo>
                    <a:pt x="758456" y="188633"/>
                  </a:lnTo>
                  <a:lnTo>
                    <a:pt x="758342" y="182283"/>
                  </a:lnTo>
                  <a:lnTo>
                    <a:pt x="761669" y="178473"/>
                  </a:lnTo>
                  <a:lnTo>
                    <a:pt x="760349" y="177203"/>
                  </a:lnTo>
                  <a:lnTo>
                    <a:pt x="757694" y="174663"/>
                  </a:lnTo>
                  <a:lnTo>
                    <a:pt x="754557" y="172123"/>
                  </a:lnTo>
                  <a:lnTo>
                    <a:pt x="755129" y="177203"/>
                  </a:lnTo>
                  <a:lnTo>
                    <a:pt x="751865" y="175933"/>
                  </a:lnTo>
                  <a:lnTo>
                    <a:pt x="746594" y="170853"/>
                  </a:lnTo>
                  <a:lnTo>
                    <a:pt x="751420" y="164503"/>
                  </a:lnTo>
                  <a:lnTo>
                    <a:pt x="750773" y="163233"/>
                  </a:lnTo>
                  <a:lnTo>
                    <a:pt x="748830" y="159423"/>
                  </a:lnTo>
                  <a:lnTo>
                    <a:pt x="747382" y="158153"/>
                  </a:lnTo>
                  <a:lnTo>
                    <a:pt x="743762" y="163233"/>
                  </a:lnTo>
                  <a:lnTo>
                    <a:pt x="737755" y="158153"/>
                  </a:lnTo>
                  <a:lnTo>
                    <a:pt x="742607" y="153073"/>
                  </a:lnTo>
                  <a:lnTo>
                    <a:pt x="738809" y="151803"/>
                  </a:lnTo>
                  <a:lnTo>
                    <a:pt x="733869" y="153073"/>
                  </a:lnTo>
                  <a:lnTo>
                    <a:pt x="726503" y="158153"/>
                  </a:lnTo>
                  <a:lnTo>
                    <a:pt x="728738" y="170853"/>
                  </a:lnTo>
                  <a:lnTo>
                    <a:pt x="733717" y="173393"/>
                  </a:lnTo>
                  <a:lnTo>
                    <a:pt x="733602" y="174663"/>
                  </a:lnTo>
                  <a:lnTo>
                    <a:pt x="733488" y="175933"/>
                  </a:lnTo>
                  <a:lnTo>
                    <a:pt x="733374" y="177203"/>
                  </a:lnTo>
                  <a:lnTo>
                    <a:pt x="733259" y="179743"/>
                  </a:lnTo>
                  <a:lnTo>
                    <a:pt x="733132" y="182283"/>
                  </a:lnTo>
                  <a:lnTo>
                    <a:pt x="728078" y="187363"/>
                  </a:lnTo>
                  <a:lnTo>
                    <a:pt x="727125" y="188633"/>
                  </a:lnTo>
                  <a:lnTo>
                    <a:pt x="724801" y="198793"/>
                  </a:lnTo>
                  <a:lnTo>
                    <a:pt x="726655" y="205143"/>
                  </a:lnTo>
                  <a:lnTo>
                    <a:pt x="729564" y="210223"/>
                  </a:lnTo>
                  <a:lnTo>
                    <a:pt x="730377" y="214033"/>
                  </a:lnTo>
                  <a:lnTo>
                    <a:pt x="729615" y="217843"/>
                  </a:lnTo>
                  <a:lnTo>
                    <a:pt x="724395" y="219113"/>
                  </a:lnTo>
                  <a:lnTo>
                    <a:pt x="721042" y="217843"/>
                  </a:lnTo>
                  <a:lnTo>
                    <a:pt x="716572" y="215303"/>
                  </a:lnTo>
                  <a:lnTo>
                    <a:pt x="716483" y="214033"/>
                  </a:lnTo>
                  <a:lnTo>
                    <a:pt x="716394" y="212763"/>
                  </a:lnTo>
                  <a:lnTo>
                    <a:pt x="715594" y="201333"/>
                  </a:lnTo>
                  <a:lnTo>
                    <a:pt x="717067" y="194983"/>
                  </a:lnTo>
                  <a:lnTo>
                    <a:pt x="718718" y="188633"/>
                  </a:lnTo>
                  <a:lnTo>
                    <a:pt x="728306" y="179743"/>
                  </a:lnTo>
                  <a:lnTo>
                    <a:pt x="728205" y="172123"/>
                  </a:lnTo>
                  <a:lnTo>
                    <a:pt x="723633" y="167043"/>
                  </a:lnTo>
                  <a:lnTo>
                    <a:pt x="723544" y="165773"/>
                  </a:lnTo>
                  <a:lnTo>
                    <a:pt x="723442" y="164503"/>
                  </a:lnTo>
                  <a:lnTo>
                    <a:pt x="723353" y="163233"/>
                  </a:lnTo>
                  <a:lnTo>
                    <a:pt x="723252" y="161963"/>
                  </a:lnTo>
                  <a:lnTo>
                    <a:pt x="723150" y="160693"/>
                  </a:lnTo>
                  <a:lnTo>
                    <a:pt x="723036" y="159423"/>
                  </a:lnTo>
                  <a:lnTo>
                    <a:pt x="722934" y="158153"/>
                  </a:lnTo>
                  <a:lnTo>
                    <a:pt x="722820" y="156883"/>
                  </a:lnTo>
                  <a:lnTo>
                    <a:pt x="722706" y="155613"/>
                  </a:lnTo>
                  <a:lnTo>
                    <a:pt x="722591" y="154343"/>
                  </a:lnTo>
                  <a:lnTo>
                    <a:pt x="722477" y="153073"/>
                  </a:lnTo>
                  <a:lnTo>
                    <a:pt x="722363" y="151803"/>
                  </a:lnTo>
                  <a:lnTo>
                    <a:pt x="729056" y="144183"/>
                  </a:lnTo>
                  <a:lnTo>
                    <a:pt x="737933" y="145453"/>
                  </a:lnTo>
                  <a:lnTo>
                    <a:pt x="743597" y="146723"/>
                  </a:lnTo>
                  <a:lnTo>
                    <a:pt x="747420" y="151803"/>
                  </a:lnTo>
                  <a:lnTo>
                    <a:pt x="750900" y="155613"/>
                  </a:lnTo>
                  <a:lnTo>
                    <a:pt x="752322" y="156883"/>
                  </a:lnTo>
                  <a:lnTo>
                    <a:pt x="754253" y="159423"/>
                  </a:lnTo>
                  <a:lnTo>
                    <a:pt x="755434" y="160693"/>
                  </a:lnTo>
                  <a:lnTo>
                    <a:pt x="774407" y="198793"/>
                  </a:lnTo>
                  <a:lnTo>
                    <a:pt x="786422" y="248323"/>
                  </a:lnTo>
                  <a:lnTo>
                    <a:pt x="791464" y="290233"/>
                  </a:lnTo>
                  <a:lnTo>
                    <a:pt x="791464" y="241071"/>
                  </a:lnTo>
                  <a:lnTo>
                    <a:pt x="777824" y="187363"/>
                  </a:lnTo>
                  <a:lnTo>
                    <a:pt x="755611" y="146723"/>
                  </a:lnTo>
                  <a:lnTo>
                    <a:pt x="751560" y="144183"/>
                  </a:lnTo>
                  <a:lnTo>
                    <a:pt x="737387" y="135293"/>
                  </a:lnTo>
                  <a:lnTo>
                    <a:pt x="728179" y="136563"/>
                  </a:lnTo>
                  <a:lnTo>
                    <a:pt x="720852" y="140373"/>
                  </a:lnTo>
                  <a:lnTo>
                    <a:pt x="716026" y="147993"/>
                  </a:lnTo>
                  <a:lnTo>
                    <a:pt x="714387" y="156883"/>
                  </a:lnTo>
                  <a:lnTo>
                    <a:pt x="715492" y="163233"/>
                  </a:lnTo>
                  <a:lnTo>
                    <a:pt x="717499" y="168313"/>
                  </a:lnTo>
                  <a:lnTo>
                    <a:pt x="718934" y="173393"/>
                  </a:lnTo>
                  <a:lnTo>
                    <a:pt x="718807" y="174663"/>
                  </a:lnTo>
                  <a:lnTo>
                    <a:pt x="718680" y="175933"/>
                  </a:lnTo>
                  <a:lnTo>
                    <a:pt x="718566" y="177203"/>
                  </a:lnTo>
                  <a:lnTo>
                    <a:pt x="718439" y="178473"/>
                  </a:lnTo>
                  <a:lnTo>
                    <a:pt x="718312" y="179743"/>
                  </a:lnTo>
                  <a:lnTo>
                    <a:pt x="714768" y="186093"/>
                  </a:lnTo>
                  <a:lnTo>
                    <a:pt x="711263" y="192443"/>
                  </a:lnTo>
                  <a:lnTo>
                    <a:pt x="709510" y="200063"/>
                  </a:lnTo>
                  <a:lnTo>
                    <a:pt x="707821" y="206413"/>
                  </a:lnTo>
                  <a:lnTo>
                    <a:pt x="713879" y="208953"/>
                  </a:lnTo>
                  <a:lnTo>
                    <a:pt x="711936" y="216573"/>
                  </a:lnTo>
                  <a:lnTo>
                    <a:pt x="710184" y="216573"/>
                  </a:lnTo>
                  <a:lnTo>
                    <a:pt x="710184" y="224193"/>
                  </a:lnTo>
                  <a:lnTo>
                    <a:pt x="708253" y="225463"/>
                  </a:lnTo>
                  <a:lnTo>
                    <a:pt x="707415" y="225463"/>
                  </a:lnTo>
                  <a:lnTo>
                    <a:pt x="704926" y="228003"/>
                  </a:lnTo>
                  <a:lnTo>
                    <a:pt x="698830" y="230543"/>
                  </a:lnTo>
                  <a:lnTo>
                    <a:pt x="694702" y="231813"/>
                  </a:lnTo>
                  <a:lnTo>
                    <a:pt x="686752" y="234353"/>
                  </a:lnTo>
                  <a:lnTo>
                    <a:pt x="679348" y="231813"/>
                  </a:lnTo>
                  <a:lnTo>
                    <a:pt x="676033" y="226733"/>
                  </a:lnTo>
                  <a:lnTo>
                    <a:pt x="681913" y="224193"/>
                  </a:lnTo>
                  <a:lnTo>
                    <a:pt x="687031" y="228003"/>
                  </a:lnTo>
                  <a:lnTo>
                    <a:pt x="695045" y="228003"/>
                  </a:lnTo>
                  <a:lnTo>
                    <a:pt x="697382" y="226733"/>
                  </a:lnTo>
                  <a:lnTo>
                    <a:pt x="702614" y="226733"/>
                  </a:lnTo>
                  <a:lnTo>
                    <a:pt x="704989" y="225463"/>
                  </a:lnTo>
                  <a:lnTo>
                    <a:pt x="706767" y="222923"/>
                  </a:lnTo>
                  <a:lnTo>
                    <a:pt x="709256" y="222923"/>
                  </a:lnTo>
                  <a:lnTo>
                    <a:pt x="710184" y="224193"/>
                  </a:lnTo>
                  <a:lnTo>
                    <a:pt x="710184" y="216573"/>
                  </a:lnTo>
                  <a:lnTo>
                    <a:pt x="706132" y="216573"/>
                  </a:lnTo>
                  <a:lnTo>
                    <a:pt x="700684" y="219113"/>
                  </a:lnTo>
                  <a:lnTo>
                    <a:pt x="694474" y="220383"/>
                  </a:lnTo>
                  <a:lnTo>
                    <a:pt x="686346" y="219113"/>
                  </a:lnTo>
                  <a:lnTo>
                    <a:pt x="674827" y="224193"/>
                  </a:lnTo>
                  <a:lnTo>
                    <a:pt x="663232" y="222923"/>
                  </a:lnTo>
                  <a:lnTo>
                    <a:pt x="663130" y="221653"/>
                  </a:lnTo>
                  <a:lnTo>
                    <a:pt x="663663" y="221653"/>
                  </a:lnTo>
                  <a:lnTo>
                    <a:pt x="672782" y="220383"/>
                  </a:lnTo>
                  <a:lnTo>
                    <a:pt x="680707" y="219113"/>
                  </a:lnTo>
                  <a:lnTo>
                    <a:pt x="686714" y="215303"/>
                  </a:lnTo>
                  <a:lnTo>
                    <a:pt x="690067" y="211493"/>
                  </a:lnTo>
                  <a:lnTo>
                    <a:pt x="690753" y="207683"/>
                  </a:lnTo>
                  <a:lnTo>
                    <a:pt x="691210" y="205143"/>
                  </a:lnTo>
                  <a:lnTo>
                    <a:pt x="690829" y="198793"/>
                  </a:lnTo>
                  <a:lnTo>
                    <a:pt x="690740" y="197523"/>
                  </a:lnTo>
                  <a:lnTo>
                    <a:pt x="688619" y="191173"/>
                  </a:lnTo>
                  <a:lnTo>
                    <a:pt x="684784" y="186093"/>
                  </a:lnTo>
                  <a:lnTo>
                    <a:pt x="679665" y="187363"/>
                  </a:lnTo>
                  <a:lnTo>
                    <a:pt x="673531" y="189903"/>
                  </a:lnTo>
                  <a:lnTo>
                    <a:pt x="664044" y="192443"/>
                  </a:lnTo>
                  <a:lnTo>
                    <a:pt x="644105" y="192443"/>
                  </a:lnTo>
                  <a:lnTo>
                    <a:pt x="644105" y="391833"/>
                  </a:lnTo>
                  <a:lnTo>
                    <a:pt x="643191" y="399453"/>
                  </a:lnTo>
                  <a:lnTo>
                    <a:pt x="631583" y="400723"/>
                  </a:lnTo>
                  <a:lnTo>
                    <a:pt x="618439" y="399453"/>
                  </a:lnTo>
                  <a:lnTo>
                    <a:pt x="608482" y="394373"/>
                  </a:lnTo>
                  <a:lnTo>
                    <a:pt x="602335" y="388023"/>
                  </a:lnTo>
                  <a:lnTo>
                    <a:pt x="600684" y="385483"/>
                  </a:lnTo>
                  <a:lnTo>
                    <a:pt x="601726" y="385483"/>
                  </a:lnTo>
                  <a:lnTo>
                    <a:pt x="607301" y="391833"/>
                  </a:lnTo>
                  <a:lnTo>
                    <a:pt x="613930" y="394373"/>
                  </a:lnTo>
                  <a:lnTo>
                    <a:pt x="621233" y="396913"/>
                  </a:lnTo>
                  <a:lnTo>
                    <a:pt x="628865" y="395643"/>
                  </a:lnTo>
                  <a:lnTo>
                    <a:pt x="635977" y="394373"/>
                  </a:lnTo>
                  <a:lnTo>
                    <a:pt x="641692" y="391833"/>
                  </a:lnTo>
                  <a:lnTo>
                    <a:pt x="644105" y="391833"/>
                  </a:lnTo>
                  <a:lnTo>
                    <a:pt x="644105" y="192443"/>
                  </a:lnTo>
                  <a:lnTo>
                    <a:pt x="636041" y="192443"/>
                  </a:lnTo>
                  <a:lnTo>
                    <a:pt x="627837" y="194983"/>
                  </a:lnTo>
                  <a:lnTo>
                    <a:pt x="622947" y="200063"/>
                  </a:lnTo>
                  <a:lnTo>
                    <a:pt x="620128" y="207683"/>
                  </a:lnTo>
                  <a:lnTo>
                    <a:pt x="618934" y="205143"/>
                  </a:lnTo>
                  <a:lnTo>
                    <a:pt x="618794" y="203873"/>
                  </a:lnTo>
                  <a:lnTo>
                    <a:pt x="619086" y="201333"/>
                  </a:lnTo>
                  <a:lnTo>
                    <a:pt x="619874" y="194983"/>
                  </a:lnTo>
                  <a:lnTo>
                    <a:pt x="626732" y="189903"/>
                  </a:lnTo>
                  <a:lnTo>
                    <a:pt x="635088" y="189903"/>
                  </a:lnTo>
                  <a:lnTo>
                    <a:pt x="636841" y="186093"/>
                  </a:lnTo>
                  <a:lnTo>
                    <a:pt x="637108" y="183553"/>
                  </a:lnTo>
                  <a:lnTo>
                    <a:pt x="637108" y="181013"/>
                  </a:lnTo>
                  <a:lnTo>
                    <a:pt x="633336" y="181013"/>
                  </a:lnTo>
                  <a:lnTo>
                    <a:pt x="631520" y="179743"/>
                  </a:lnTo>
                  <a:lnTo>
                    <a:pt x="599338" y="205143"/>
                  </a:lnTo>
                  <a:lnTo>
                    <a:pt x="599592" y="206413"/>
                  </a:lnTo>
                  <a:lnTo>
                    <a:pt x="600329" y="208953"/>
                  </a:lnTo>
                  <a:lnTo>
                    <a:pt x="600773" y="210223"/>
                  </a:lnTo>
                  <a:lnTo>
                    <a:pt x="601027" y="210223"/>
                  </a:lnTo>
                  <a:lnTo>
                    <a:pt x="604329" y="215303"/>
                  </a:lnTo>
                  <a:lnTo>
                    <a:pt x="609752" y="219113"/>
                  </a:lnTo>
                  <a:lnTo>
                    <a:pt x="617702" y="221653"/>
                  </a:lnTo>
                  <a:lnTo>
                    <a:pt x="628573" y="221653"/>
                  </a:lnTo>
                  <a:lnTo>
                    <a:pt x="629132" y="222923"/>
                  </a:lnTo>
                  <a:lnTo>
                    <a:pt x="625843" y="224193"/>
                  </a:lnTo>
                  <a:lnTo>
                    <a:pt x="606221" y="224193"/>
                  </a:lnTo>
                  <a:lnTo>
                    <a:pt x="605231" y="222923"/>
                  </a:lnTo>
                  <a:lnTo>
                    <a:pt x="599338" y="215303"/>
                  </a:lnTo>
                  <a:lnTo>
                    <a:pt x="598119" y="216573"/>
                  </a:lnTo>
                  <a:lnTo>
                    <a:pt x="596798" y="218160"/>
                  </a:lnTo>
                  <a:lnTo>
                    <a:pt x="596798" y="222923"/>
                  </a:lnTo>
                  <a:lnTo>
                    <a:pt x="594169" y="228003"/>
                  </a:lnTo>
                  <a:lnTo>
                    <a:pt x="590257" y="233083"/>
                  </a:lnTo>
                  <a:lnTo>
                    <a:pt x="584339" y="234353"/>
                  </a:lnTo>
                  <a:lnTo>
                    <a:pt x="576338" y="235623"/>
                  </a:lnTo>
                  <a:lnTo>
                    <a:pt x="569302" y="233083"/>
                  </a:lnTo>
                  <a:lnTo>
                    <a:pt x="564248" y="229273"/>
                  </a:lnTo>
                  <a:lnTo>
                    <a:pt x="562190" y="226733"/>
                  </a:lnTo>
                  <a:lnTo>
                    <a:pt x="561619" y="225463"/>
                  </a:lnTo>
                  <a:lnTo>
                    <a:pt x="571144" y="231813"/>
                  </a:lnTo>
                  <a:lnTo>
                    <a:pt x="587133" y="230543"/>
                  </a:lnTo>
                  <a:lnTo>
                    <a:pt x="591134" y="226733"/>
                  </a:lnTo>
                  <a:lnTo>
                    <a:pt x="592467" y="225463"/>
                  </a:lnTo>
                  <a:lnTo>
                    <a:pt x="596366" y="222923"/>
                  </a:lnTo>
                  <a:lnTo>
                    <a:pt x="596798" y="222923"/>
                  </a:lnTo>
                  <a:lnTo>
                    <a:pt x="596798" y="218160"/>
                  </a:lnTo>
                  <a:lnTo>
                    <a:pt x="593877" y="221653"/>
                  </a:lnTo>
                  <a:lnTo>
                    <a:pt x="586270" y="225463"/>
                  </a:lnTo>
                  <a:lnTo>
                    <a:pt x="579462" y="225463"/>
                  </a:lnTo>
                  <a:lnTo>
                    <a:pt x="571944" y="226733"/>
                  </a:lnTo>
                  <a:lnTo>
                    <a:pt x="569874" y="225463"/>
                  </a:lnTo>
                  <a:lnTo>
                    <a:pt x="563638" y="221653"/>
                  </a:lnTo>
                  <a:lnTo>
                    <a:pt x="560654" y="217843"/>
                  </a:lnTo>
                  <a:lnTo>
                    <a:pt x="559409" y="214033"/>
                  </a:lnTo>
                  <a:lnTo>
                    <a:pt x="556920" y="206413"/>
                  </a:lnTo>
                  <a:lnTo>
                    <a:pt x="558393" y="192443"/>
                  </a:lnTo>
                  <a:lnTo>
                    <a:pt x="561314" y="182283"/>
                  </a:lnTo>
                  <a:lnTo>
                    <a:pt x="561682" y="181013"/>
                  </a:lnTo>
                  <a:lnTo>
                    <a:pt x="563422" y="172123"/>
                  </a:lnTo>
                  <a:lnTo>
                    <a:pt x="562813" y="170853"/>
                  </a:lnTo>
                  <a:lnTo>
                    <a:pt x="559193" y="163233"/>
                  </a:lnTo>
                  <a:lnTo>
                    <a:pt x="557987" y="160693"/>
                  </a:lnTo>
                  <a:lnTo>
                    <a:pt x="556247" y="160337"/>
                  </a:lnTo>
                  <a:lnTo>
                    <a:pt x="556247" y="169583"/>
                  </a:lnTo>
                  <a:lnTo>
                    <a:pt x="555358" y="169583"/>
                  </a:lnTo>
                  <a:lnTo>
                    <a:pt x="553910" y="170853"/>
                  </a:lnTo>
                  <a:lnTo>
                    <a:pt x="548132" y="168313"/>
                  </a:lnTo>
                  <a:lnTo>
                    <a:pt x="541045" y="168313"/>
                  </a:lnTo>
                  <a:lnTo>
                    <a:pt x="514845" y="182283"/>
                  </a:lnTo>
                  <a:lnTo>
                    <a:pt x="513816" y="182283"/>
                  </a:lnTo>
                  <a:lnTo>
                    <a:pt x="515315" y="179743"/>
                  </a:lnTo>
                  <a:lnTo>
                    <a:pt x="521068" y="173393"/>
                  </a:lnTo>
                  <a:lnTo>
                    <a:pt x="530618" y="167043"/>
                  </a:lnTo>
                  <a:lnTo>
                    <a:pt x="543483" y="163233"/>
                  </a:lnTo>
                  <a:lnTo>
                    <a:pt x="554990" y="163233"/>
                  </a:lnTo>
                  <a:lnTo>
                    <a:pt x="556247" y="169583"/>
                  </a:lnTo>
                  <a:lnTo>
                    <a:pt x="556247" y="160337"/>
                  </a:lnTo>
                  <a:lnTo>
                    <a:pt x="510146" y="172123"/>
                  </a:lnTo>
                  <a:lnTo>
                    <a:pt x="493306" y="187363"/>
                  </a:lnTo>
                  <a:lnTo>
                    <a:pt x="486079" y="194983"/>
                  </a:lnTo>
                  <a:lnTo>
                    <a:pt x="481190" y="201333"/>
                  </a:lnTo>
                  <a:lnTo>
                    <a:pt x="475716" y="208953"/>
                  </a:lnTo>
                  <a:lnTo>
                    <a:pt x="472833" y="215303"/>
                  </a:lnTo>
                  <a:lnTo>
                    <a:pt x="477177" y="217843"/>
                  </a:lnTo>
                  <a:lnTo>
                    <a:pt x="483476" y="220383"/>
                  </a:lnTo>
                  <a:lnTo>
                    <a:pt x="497903" y="222923"/>
                  </a:lnTo>
                  <a:lnTo>
                    <a:pt x="515251" y="222923"/>
                  </a:lnTo>
                  <a:lnTo>
                    <a:pt x="521893" y="216573"/>
                  </a:lnTo>
                  <a:lnTo>
                    <a:pt x="522465" y="216573"/>
                  </a:lnTo>
                  <a:lnTo>
                    <a:pt x="525183" y="214033"/>
                  </a:lnTo>
                  <a:lnTo>
                    <a:pt x="532015" y="214033"/>
                  </a:lnTo>
                  <a:lnTo>
                    <a:pt x="534708" y="215303"/>
                  </a:lnTo>
                  <a:lnTo>
                    <a:pt x="536994" y="217843"/>
                  </a:lnTo>
                  <a:lnTo>
                    <a:pt x="541147" y="220383"/>
                  </a:lnTo>
                  <a:lnTo>
                    <a:pt x="549148" y="226733"/>
                  </a:lnTo>
                  <a:lnTo>
                    <a:pt x="558050" y="234353"/>
                  </a:lnTo>
                  <a:lnTo>
                    <a:pt x="564921" y="239433"/>
                  </a:lnTo>
                  <a:lnTo>
                    <a:pt x="565810" y="239433"/>
                  </a:lnTo>
                  <a:lnTo>
                    <a:pt x="567715" y="240703"/>
                  </a:lnTo>
                  <a:lnTo>
                    <a:pt x="567842" y="241973"/>
                  </a:lnTo>
                  <a:lnTo>
                    <a:pt x="567969" y="243243"/>
                  </a:lnTo>
                  <a:lnTo>
                    <a:pt x="568096" y="244513"/>
                  </a:lnTo>
                  <a:lnTo>
                    <a:pt x="568350" y="245783"/>
                  </a:lnTo>
                  <a:lnTo>
                    <a:pt x="568032" y="248323"/>
                  </a:lnTo>
                  <a:lnTo>
                    <a:pt x="565619" y="250863"/>
                  </a:lnTo>
                  <a:lnTo>
                    <a:pt x="563118" y="253403"/>
                  </a:lnTo>
                  <a:lnTo>
                    <a:pt x="558546" y="259753"/>
                  </a:lnTo>
                  <a:lnTo>
                    <a:pt x="543610" y="301663"/>
                  </a:lnTo>
                  <a:lnTo>
                    <a:pt x="546265" y="309283"/>
                  </a:lnTo>
                  <a:lnTo>
                    <a:pt x="552767" y="313093"/>
                  </a:lnTo>
                  <a:lnTo>
                    <a:pt x="560247" y="314363"/>
                  </a:lnTo>
                  <a:lnTo>
                    <a:pt x="563994" y="313093"/>
                  </a:lnTo>
                  <a:lnTo>
                    <a:pt x="565124" y="308013"/>
                  </a:lnTo>
                  <a:lnTo>
                    <a:pt x="565010" y="304203"/>
                  </a:lnTo>
                  <a:lnTo>
                    <a:pt x="564908" y="300393"/>
                  </a:lnTo>
                  <a:lnTo>
                    <a:pt x="564794" y="296583"/>
                  </a:lnTo>
                  <a:lnTo>
                    <a:pt x="564769" y="295313"/>
                  </a:lnTo>
                  <a:lnTo>
                    <a:pt x="566851" y="309283"/>
                  </a:lnTo>
                  <a:lnTo>
                    <a:pt x="581266" y="308013"/>
                  </a:lnTo>
                  <a:lnTo>
                    <a:pt x="585114" y="304203"/>
                  </a:lnTo>
                  <a:lnTo>
                    <a:pt x="585012" y="302933"/>
                  </a:lnTo>
                  <a:lnTo>
                    <a:pt x="584898" y="301663"/>
                  </a:lnTo>
                  <a:lnTo>
                    <a:pt x="584796" y="300393"/>
                  </a:lnTo>
                  <a:lnTo>
                    <a:pt x="584682" y="299123"/>
                  </a:lnTo>
                  <a:lnTo>
                    <a:pt x="584581" y="297853"/>
                  </a:lnTo>
                  <a:lnTo>
                    <a:pt x="584466" y="296583"/>
                  </a:lnTo>
                  <a:lnTo>
                    <a:pt x="584365" y="295313"/>
                  </a:lnTo>
                  <a:lnTo>
                    <a:pt x="584288" y="294043"/>
                  </a:lnTo>
                  <a:lnTo>
                    <a:pt x="584212" y="292773"/>
                  </a:lnTo>
                  <a:lnTo>
                    <a:pt x="584149" y="291503"/>
                  </a:lnTo>
                  <a:lnTo>
                    <a:pt x="584073" y="290233"/>
                  </a:lnTo>
                  <a:lnTo>
                    <a:pt x="583958" y="278803"/>
                  </a:lnTo>
                  <a:lnTo>
                    <a:pt x="584187" y="274993"/>
                  </a:lnTo>
                  <a:lnTo>
                    <a:pt x="584263" y="273723"/>
                  </a:lnTo>
                  <a:lnTo>
                    <a:pt x="584339" y="272453"/>
                  </a:lnTo>
                  <a:lnTo>
                    <a:pt x="585343" y="264833"/>
                  </a:lnTo>
                  <a:lnTo>
                    <a:pt x="585558" y="263563"/>
                  </a:lnTo>
                  <a:lnTo>
                    <a:pt x="585698" y="263563"/>
                  </a:lnTo>
                  <a:lnTo>
                    <a:pt x="585990" y="264833"/>
                  </a:lnTo>
                  <a:lnTo>
                    <a:pt x="586536" y="268643"/>
                  </a:lnTo>
                  <a:lnTo>
                    <a:pt x="586867" y="278803"/>
                  </a:lnTo>
                  <a:lnTo>
                    <a:pt x="586917" y="280073"/>
                  </a:lnTo>
                  <a:lnTo>
                    <a:pt x="590232" y="302933"/>
                  </a:lnTo>
                  <a:lnTo>
                    <a:pt x="601091" y="330873"/>
                  </a:lnTo>
                  <a:lnTo>
                    <a:pt x="624128" y="358813"/>
                  </a:lnTo>
                  <a:lnTo>
                    <a:pt x="613994" y="352463"/>
                  </a:lnTo>
                  <a:lnTo>
                    <a:pt x="607568" y="348653"/>
                  </a:lnTo>
                  <a:lnTo>
                    <a:pt x="602132" y="341033"/>
                  </a:lnTo>
                  <a:lnTo>
                    <a:pt x="594956" y="328333"/>
                  </a:lnTo>
                  <a:lnTo>
                    <a:pt x="589546" y="332143"/>
                  </a:lnTo>
                  <a:lnTo>
                    <a:pt x="584695" y="338493"/>
                  </a:lnTo>
                  <a:lnTo>
                    <a:pt x="581977" y="347383"/>
                  </a:lnTo>
                  <a:lnTo>
                    <a:pt x="582066" y="348653"/>
                  </a:lnTo>
                  <a:lnTo>
                    <a:pt x="582155" y="349923"/>
                  </a:lnTo>
                  <a:lnTo>
                    <a:pt x="582256" y="351193"/>
                  </a:lnTo>
                  <a:lnTo>
                    <a:pt x="582345" y="352463"/>
                  </a:lnTo>
                  <a:lnTo>
                    <a:pt x="582434" y="353733"/>
                  </a:lnTo>
                  <a:lnTo>
                    <a:pt x="582523" y="355003"/>
                  </a:lnTo>
                  <a:lnTo>
                    <a:pt x="582625" y="356273"/>
                  </a:lnTo>
                  <a:lnTo>
                    <a:pt x="582714" y="357543"/>
                  </a:lnTo>
                  <a:lnTo>
                    <a:pt x="593001" y="374053"/>
                  </a:lnTo>
                  <a:lnTo>
                    <a:pt x="593483" y="375323"/>
                  </a:lnTo>
                  <a:lnTo>
                    <a:pt x="593509" y="376593"/>
                  </a:lnTo>
                  <a:lnTo>
                    <a:pt x="591223" y="377863"/>
                  </a:lnTo>
                  <a:lnTo>
                    <a:pt x="587552" y="374053"/>
                  </a:lnTo>
                  <a:lnTo>
                    <a:pt x="585812" y="371513"/>
                  </a:lnTo>
                  <a:lnTo>
                    <a:pt x="584390" y="370243"/>
                  </a:lnTo>
                  <a:lnTo>
                    <a:pt x="583336" y="367703"/>
                  </a:lnTo>
                  <a:lnTo>
                    <a:pt x="582472" y="366433"/>
                  </a:lnTo>
                  <a:lnTo>
                    <a:pt x="577786" y="361353"/>
                  </a:lnTo>
                  <a:lnTo>
                    <a:pt x="574903" y="358813"/>
                  </a:lnTo>
                  <a:lnTo>
                    <a:pt x="573468" y="357543"/>
                  </a:lnTo>
                  <a:lnTo>
                    <a:pt x="571322" y="355003"/>
                  </a:lnTo>
                  <a:lnTo>
                    <a:pt x="569175" y="352463"/>
                  </a:lnTo>
                  <a:lnTo>
                    <a:pt x="567232" y="346113"/>
                  </a:lnTo>
                  <a:lnTo>
                    <a:pt x="566127" y="342176"/>
                  </a:lnTo>
                  <a:lnTo>
                    <a:pt x="566127" y="380403"/>
                  </a:lnTo>
                  <a:lnTo>
                    <a:pt x="565302" y="384213"/>
                  </a:lnTo>
                  <a:lnTo>
                    <a:pt x="563333" y="388023"/>
                  </a:lnTo>
                  <a:lnTo>
                    <a:pt x="562432" y="389293"/>
                  </a:lnTo>
                  <a:lnTo>
                    <a:pt x="561416" y="390563"/>
                  </a:lnTo>
                  <a:lnTo>
                    <a:pt x="554545" y="390563"/>
                  </a:lnTo>
                  <a:lnTo>
                    <a:pt x="553897" y="389293"/>
                  </a:lnTo>
                  <a:lnTo>
                    <a:pt x="552056" y="388023"/>
                  </a:lnTo>
                  <a:lnTo>
                    <a:pt x="549592" y="384213"/>
                  </a:lnTo>
                  <a:lnTo>
                    <a:pt x="553313" y="382943"/>
                  </a:lnTo>
                  <a:lnTo>
                    <a:pt x="554799" y="385483"/>
                  </a:lnTo>
                  <a:lnTo>
                    <a:pt x="558012" y="385483"/>
                  </a:lnTo>
                  <a:lnTo>
                    <a:pt x="558215" y="384213"/>
                  </a:lnTo>
                  <a:lnTo>
                    <a:pt x="558749" y="384213"/>
                  </a:lnTo>
                  <a:lnTo>
                    <a:pt x="559155" y="382943"/>
                  </a:lnTo>
                  <a:lnTo>
                    <a:pt x="559269" y="381673"/>
                  </a:lnTo>
                  <a:lnTo>
                    <a:pt x="559396" y="380403"/>
                  </a:lnTo>
                  <a:lnTo>
                    <a:pt x="559511" y="379133"/>
                  </a:lnTo>
                  <a:lnTo>
                    <a:pt x="559600" y="377863"/>
                  </a:lnTo>
                  <a:lnTo>
                    <a:pt x="559650" y="362623"/>
                  </a:lnTo>
                  <a:lnTo>
                    <a:pt x="561581" y="360083"/>
                  </a:lnTo>
                  <a:lnTo>
                    <a:pt x="562140" y="360083"/>
                  </a:lnTo>
                  <a:lnTo>
                    <a:pt x="562317" y="358813"/>
                  </a:lnTo>
                  <a:lnTo>
                    <a:pt x="564146" y="358813"/>
                  </a:lnTo>
                  <a:lnTo>
                    <a:pt x="564438" y="360083"/>
                  </a:lnTo>
                  <a:lnTo>
                    <a:pt x="564807" y="360083"/>
                  </a:lnTo>
                  <a:lnTo>
                    <a:pt x="564972" y="361353"/>
                  </a:lnTo>
                  <a:lnTo>
                    <a:pt x="565124" y="361353"/>
                  </a:lnTo>
                  <a:lnTo>
                    <a:pt x="565150" y="363893"/>
                  </a:lnTo>
                  <a:lnTo>
                    <a:pt x="565264" y="371513"/>
                  </a:lnTo>
                  <a:lnTo>
                    <a:pt x="565378" y="374053"/>
                  </a:lnTo>
                  <a:lnTo>
                    <a:pt x="565442" y="375323"/>
                  </a:lnTo>
                  <a:lnTo>
                    <a:pt x="565645" y="376593"/>
                  </a:lnTo>
                  <a:lnTo>
                    <a:pt x="566127" y="380403"/>
                  </a:lnTo>
                  <a:lnTo>
                    <a:pt x="566127" y="342176"/>
                  </a:lnTo>
                  <a:lnTo>
                    <a:pt x="564883" y="337731"/>
                  </a:lnTo>
                  <a:lnTo>
                    <a:pt x="564883" y="351193"/>
                  </a:lnTo>
                  <a:lnTo>
                    <a:pt x="564007" y="355003"/>
                  </a:lnTo>
                  <a:lnTo>
                    <a:pt x="558850" y="353733"/>
                  </a:lnTo>
                  <a:lnTo>
                    <a:pt x="553072" y="353733"/>
                  </a:lnTo>
                  <a:lnTo>
                    <a:pt x="546823" y="344843"/>
                  </a:lnTo>
                  <a:lnTo>
                    <a:pt x="547941" y="341033"/>
                  </a:lnTo>
                  <a:lnTo>
                    <a:pt x="549427" y="335953"/>
                  </a:lnTo>
                  <a:lnTo>
                    <a:pt x="545325" y="335953"/>
                  </a:lnTo>
                  <a:lnTo>
                    <a:pt x="542836" y="337223"/>
                  </a:lnTo>
                  <a:lnTo>
                    <a:pt x="541820" y="337223"/>
                  </a:lnTo>
                  <a:lnTo>
                    <a:pt x="540956" y="338493"/>
                  </a:lnTo>
                  <a:lnTo>
                    <a:pt x="539635" y="338493"/>
                  </a:lnTo>
                  <a:lnTo>
                    <a:pt x="539115" y="341033"/>
                  </a:lnTo>
                  <a:lnTo>
                    <a:pt x="537260" y="341033"/>
                  </a:lnTo>
                  <a:lnTo>
                    <a:pt x="537375" y="337223"/>
                  </a:lnTo>
                  <a:lnTo>
                    <a:pt x="539280" y="334683"/>
                  </a:lnTo>
                  <a:lnTo>
                    <a:pt x="542036" y="333413"/>
                  </a:lnTo>
                  <a:lnTo>
                    <a:pt x="543826" y="332143"/>
                  </a:lnTo>
                  <a:lnTo>
                    <a:pt x="545769" y="330873"/>
                  </a:lnTo>
                  <a:lnTo>
                    <a:pt x="555294" y="330873"/>
                  </a:lnTo>
                  <a:lnTo>
                    <a:pt x="557542" y="334683"/>
                  </a:lnTo>
                  <a:lnTo>
                    <a:pt x="558520" y="339763"/>
                  </a:lnTo>
                  <a:lnTo>
                    <a:pt x="558800" y="339763"/>
                  </a:lnTo>
                  <a:lnTo>
                    <a:pt x="560590" y="346113"/>
                  </a:lnTo>
                  <a:lnTo>
                    <a:pt x="564883" y="351193"/>
                  </a:lnTo>
                  <a:lnTo>
                    <a:pt x="564883" y="337731"/>
                  </a:lnTo>
                  <a:lnTo>
                    <a:pt x="564743" y="337223"/>
                  </a:lnTo>
                  <a:lnTo>
                    <a:pt x="560133" y="330873"/>
                  </a:lnTo>
                  <a:lnTo>
                    <a:pt x="559219" y="329603"/>
                  </a:lnTo>
                  <a:lnTo>
                    <a:pt x="551853" y="327063"/>
                  </a:lnTo>
                  <a:lnTo>
                    <a:pt x="548182" y="325793"/>
                  </a:lnTo>
                  <a:lnTo>
                    <a:pt x="544258" y="325793"/>
                  </a:lnTo>
                  <a:lnTo>
                    <a:pt x="542988" y="327063"/>
                  </a:lnTo>
                  <a:lnTo>
                    <a:pt x="542277" y="327063"/>
                  </a:lnTo>
                  <a:lnTo>
                    <a:pt x="539546" y="314363"/>
                  </a:lnTo>
                  <a:lnTo>
                    <a:pt x="538543" y="305473"/>
                  </a:lnTo>
                  <a:lnTo>
                    <a:pt x="538543" y="299123"/>
                  </a:lnTo>
                  <a:lnTo>
                    <a:pt x="558673" y="253403"/>
                  </a:lnTo>
                  <a:lnTo>
                    <a:pt x="562711" y="248323"/>
                  </a:lnTo>
                  <a:lnTo>
                    <a:pt x="563448" y="247053"/>
                  </a:lnTo>
                  <a:lnTo>
                    <a:pt x="564286" y="245783"/>
                  </a:lnTo>
                  <a:lnTo>
                    <a:pt x="563943" y="243243"/>
                  </a:lnTo>
                  <a:lnTo>
                    <a:pt x="563219" y="243243"/>
                  </a:lnTo>
                  <a:lnTo>
                    <a:pt x="556006" y="238163"/>
                  </a:lnTo>
                  <a:lnTo>
                    <a:pt x="547204" y="230644"/>
                  </a:lnTo>
                  <a:lnTo>
                    <a:pt x="547204" y="245783"/>
                  </a:lnTo>
                  <a:lnTo>
                    <a:pt x="547179" y="249593"/>
                  </a:lnTo>
                  <a:lnTo>
                    <a:pt x="527862" y="285153"/>
                  </a:lnTo>
                  <a:lnTo>
                    <a:pt x="525030" y="304203"/>
                  </a:lnTo>
                  <a:lnTo>
                    <a:pt x="525132" y="313093"/>
                  </a:lnTo>
                  <a:lnTo>
                    <a:pt x="525246" y="314363"/>
                  </a:lnTo>
                  <a:lnTo>
                    <a:pt x="525373" y="315633"/>
                  </a:lnTo>
                  <a:lnTo>
                    <a:pt x="525500" y="316903"/>
                  </a:lnTo>
                  <a:lnTo>
                    <a:pt x="525627" y="318173"/>
                  </a:lnTo>
                  <a:lnTo>
                    <a:pt x="525754" y="319443"/>
                  </a:lnTo>
                  <a:lnTo>
                    <a:pt x="529678" y="334683"/>
                  </a:lnTo>
                  <a:lnTo>
                    <a:pt x="544690" y="371513"/>
                  </a:lnTo>
                  <a:lnTo>
                    <a:pt x="544906" y="384213"/>
                  </a:lnTo>
                  <a:lnTo>
                    <a:pt x="545020" y="390563"/>
                  </a:lnTo>
                  <a:lnTo>
                    <a:pt x="524230" y="423583"/>
                  </a:lnTo>
                  <a:lnTo>
                    <a:pt x="484708" y="435013"/>
                  </a:lnTo>
                  <a:lnTo>
                    <a:pt x="477977" y="435013"/>
                  </a:lnTo>
                  <a:lnTo>
                    <a:pt x="465696" y="437553"/>
                  </a:lnTo>
                  <a:lnTo>
                    <a:pt x="452158" y="442633"/>
                  </a:lnTo>
                  <a:lnTo>
                    <a:pt x="441655" y="454063"/>
                  </a:lnTo>
                  <a:lnTo>
                    <a:pt x="441032" y="455333"/>
                  </a:lnTo>
                  <a:lnTo>
                    <a:pt x="439839" y="456603"/>
                  </a:lnTo>
                  <a:lnTo>
                    <a:pt x="436118" y="462953"/>
                  </a:lnTo>
                  <a:lnTo>
                    <a:pt x="434479" y="466763"/>
                  </a:lnTo>
                  <a:lnTo>
                    <a:pt x="431101" y="466763"/>
                  </a:lnTo>
                  <a:lnTo>
                    <a:pt x="429475" y="462953"/>
                  </a:lnTo>
                  <a:lnTo>
                    <a:pt x="425716" y="456603"/>
                  </a:lnTo>
                  <a:lnTo>
                    <a:pt x="424535" y="455333"/>
                  </a:lnTo>
                  <a:lnTo>
                    <a:pt x="423938" y="454063"/>
                  </a:lnTo>
                  <a:lnTo>
                    <a:pt x="413423" y="442633"/>
                  </a:lnTo>
                  <a:lnTo>
                    <a:pt x="399884" y="437553"/>
                  </a:lnTo>
                  <a:lnTo>
                    <a:pt x="387604" y="435013"/>
                  </a:lnTo>
                  <a:lnTo>
                    <a:pt x="380873" y="435013"/>
                  </a:lnTo>
                  <a:lnTo>
                    <a:pt x="357263" y="431203"/>
                  </a:lnTo>
                  <a:lnTo>
                    <a:pt x="341287" y="423583"/>
                  </a:lnTo>
                  <a:lnTo>
                    <a:pt x="331952" y="414693"/>
                  </a:lnTo>
                  <a:lnTo>
                    <a:pt x="328320" y="409613"/>
                  </a:lnTo>
                  <a:lnTo>
                    <a:pt x="320395" y="389293"/>
                  </a:lnTo>
                  <a:lnTo>
                    <a:pt x="320497" y="385483"/>
                  </a:lnTo>
                  <a:lnTo>
                    <a:pt x="320598" y="381673"/>
                  </a:lnTo>
                  <a:lnTo>
                    <a:pt x="320713" y="377863"/>
                  </a:lnTo>
                  <a:lnTo>
                    <a:pt x="320814" y="374053"/>
                  </a:lnTo>
                  <a:lnTo>
                    <a:pt x="320852" y="372783"/>
                  </a:lnTo>
                  <a:lnTo>
                    <a:pt x="320890" y="371513"/>
                  </a:lnTo>
                  <a:lnTo>
                    <a:pt x="324878" y="357543"/>
                  </a:lnTo>
                  <a:lnTo>
                    <a:pt x="327393" y="352463"/>
                  </a:lnTo>
                  <a:lnTo>
                    <a:pt x="335902" y="334683"/>
                  </a:lnTo>
                  <a:lnTo>
                    <a:pt x="339826" y="320713"/>
                  </a:lnTo>
                  <a:lnTo>
                    <a:pt x="339953" y="319443"/>
                  </a:lnTo>
                  <a:lnTo>
                    <a:pt x="340080" y="318173"/>
                  </a:lnTo>
                  <a:lnTo>
                    <a:pt x="340194" y="316903"/>
                  </a:lnTo>
                  <a:lnTo>
                    <a:pt x="340321" y="315633"/>
                  </a:lnTo>
                  <a:lnTo>
                    <a:pt x="340448" y="314363"/>
                  </a:lnTo>
                  <a:lnTo>
                    <a:pt x="340575" y="313093"/>
                  </a:lnTo>
                  <a:lnTo>
                    <a:pt x="340626" y="306743"/>
                  </a:lnTo>
                  <a:lnTo>
                    <a:pt x="340563" y="305473"/>
                  </a:lnTo>
                  <a:lnTo>
                    <a:pt x="337718" y="285153"/>
                  </a:lnTo>
                  <a:lnTo>
                    <a:pt x="331266" y="268643"/>
                  </a:lnTo>
                  <a:lnTo>
                    <a:pt x="324408" y="257213"/>
                  </a:lnTo>
                  <a:lnTo>
                    <a:pt x="318376" y="249593"/>
                  </a:lnTo>
                  <a:lnTo>
                    <a:pt x="318262" y="248323"/>
                  </a:lnTo>
                  <a:lnTo>
                    <a:pt x="318147" y="247053"/>
                  </a:lnTo>
                  <a:lnTo>
                    <a:pt x="318681" y="243243"/>
                  </a:lnTo>
                  <a:lnTo>
                    <a:pt x="320662" y="241973"/>
                  </a:lnTo>
                  <a:lnTo>
                    <a:pt x="321348" y="241973"/>
                  </a:lnTo>
                  <a:lnTo>
                    <a:pt x="325437" y="239433"/>
                  </a:lnTo>
                  <a:lnTo>
                    <a:pt x="337959" y="230543"/>
                  </a:lnTo>
                  <a:lnTo>
                    <a:pt x="339648" y="229273"/>
                  </a:lnTo>
                  <a:lnTo>
                    <a:pt x="342125" y="229273"/>
                  </a:lnTo>
                  <a:lnTo>
                    <a:pt x="343039" y="230543"/>
                  </a:lnTo>
                  <a:lnTo>
                    <a:pt x="344716" y="231813"/>
                  </a:lnTo>
                  <a:lnTo>
                    <a:pt x="348284" y="234353"/>
                  </a:lnTo>
                  <a:lnTo>
                    <a:pt x="354977" y="239433"/>
                  </a:lnTo>
                  <a:lnTo>
                    <a:pt x="370789" y="239433"/>
                  </a:lnTo>
                  <a:lnTo>
                    <a:pt x="379069" y="238163"/>
                  </a:lnTo>
                  <a:lnTo>
                    <a:pt x="389089" y="233083"/>
                  </a:lnTo>
                  <a:lnTo>
                    <a:pt x="392290" y="231813"/>
                  </a:lnTo>
                  <a:lnTo>
                    <a:pt x="396125" y="229273"/>
                  </a:lnTo>
                  <a:lnTo>
                    <a:pt x="398716" y="228003"/>
                  </a:lnTo>
                  <a:lnTo>
                    <a:pt x="410413" y="224193"/>
                  </a:lnTo>
                  <a:lnTo>
                    <a:pt x="420458" y="221653"/>
                  </a:lnTo>
                  <a:lnTo>
                    <a:pt x="445071" y="221653"/>
                  </a:lnTo>
                  <a:lnTo>
                    <a:pt x="455066" y="224193"/>
                  </a:lnTo>
                  <a:lnTo>
                    <a:pt x="466686" y="228003"/>
                  </a:lnTo>
                  <a:lnTo>
                    <a:pt x="467588" y="229273"/>
                  </a:lnTo>
                  <a:lnTo>
                    <a:pt x="473265" y="231813"/>
                  </a:lnTo>
                  <a:lnTo>
                    <a:pt x="476402" y="233083"/>
                  </a:lnTo>
                  <a:lnTo>
                    <a:pt x="486486" y="238163"/>
                  </a:lnTo>
                  <a:lnTo>
                    <a:pt x="494728" y="239433"/>
                  </a:lnTo>
                  <a:lnTo>
                    <a:pt x="510540" y="239433"/>
                  </a:lnTo>
                  <a:lnTo>
                    <a:pt x="517232" y="234353"/>
                  </a:lnTo>
                  <a:lnTo>
                    <a:pt x="520801" y="231813"/>
                  </a:lnTo>
                  <a:lnTo>
                    <a:pt x="522503" y="230543"/>
                  </a:lnTo>
                  <a:lnTo>
                    <a:pt x="523455" y="229273"/>
                  </a:lnTo>
                  <a:lnTo>
                    <a:pt x="524586" y="229273"/>
                  </a:lnTo>
                  <a:lnTo>
                    <a:pt x="526199" y="230543"/>
                  </a:lnTo>
                  <a:lnTo>
                    <a:pt x="526821" y="230543"/>
                  </a:lnTo>
                  <a:lnTo>
                    <a:pt x="528002" y="231813"/>
                  </a:lnTo>
                  <a:lnTo>
                    <a:pt x="540258" y="239433"/>
                  </a:lnTo>
                  <a:lnTo>
                    <a:pt x="544614" y="241973"/>
                  </a:lnTo>
                  <a:lnTo>
                    <a:pt x="544842" y="241973"/>
                  </a:lnTo>
                  <a:lnTo>
                    <a:pt x="546900" y="243243"/>
                  </a:lnTo>
                  <a:lnTo>
                    <a:pt x="547204" y="245783"/>
                  </a:lnTo>
                  <a:lnTo>
                    <a:pt x="547204" y="230644"/>
                  </a:lnTo>
                  <a:lnTo>
                    <a:pt x="545477" y="229273"/>
                  </a:lnTo>
                  <a:lnTo>
                    <a:pt x="543864" y="228003"/>
                  </a:lnTo>
                  <a:lnTo>
                    <a:pt x="539026" y="224193"/>
                  </a:lnTo>
                  <a:lnTo>
                    <a:pt x="534631" y="220383"/>
                  </a:lnTo>
                  <a:lnTo>
                    <a:pt x="534441" y="220383"/>
                  </a:lnTo>
                  <a:lnTo>
                    <a:pt x="532980" y="219113"/>
                  </a:lnTo>
                  <a:lnTo>
                    <a:pt x="527253" y="219113"/>
                  </a:lnTo>
                  <a:lnTo>
                    <a:pt x="525513" y="220383"/>
                  </a:lnTo>
                  <a:lnTo>
                    <a:pt x="517626" y="226733"/>
                  </a:lnTo>
                  <a:lnTo>
                    <a:pt x="507542" y="228003"/>
                  </a:lnTo>
                  <a:lnTo>
                    <a:pt x="498995" y="228003"/>
                  </a:lnTo>
                  <a:lnTo>
                    <a:pt x="489331" y="226733"/>
                  </a:lnTo>
                  <a:lnTo>
                    <a:pt x="480847" y="224193"/>
                  </a:lnTo>
                  <a:lnTo>
                    <a:pt x="476250" y="221653"/>
                  </a:lnTo>
                  <a:lnTo>
                    <a:pt x="473938" y="220383"/>
                  </a:lnTo>
                  <a:lnTo>
                    <a:pt x="469976" y="219113"/>
                  </a:lnTo>
                  <a:lnTo>
                    <a:pt x="456438" y="214033"/>
                  </a:lnTo>
                  <a:lnTo>
                    <a:pt x="445262" y="211493"/>
                  </a:lnTo>
                  <a:lnTo>
                    <a:pt x="437197" y="211493"/>
                  </a:lnTo>
                  <a:lnTo>
                    <a:pt x="432917" y="210223"/>
                  </a:lnTo>
                  <a:lnTo>
                    <a:pt x="428713" y="211493"/>
                  </a:lnTo>
                  <a:lnTo>
                    <a:pt x="420674" y="211493"/>
                  </a:lnTo>
                  <a:lnTo>
                    <a:pt x="409511" y="214033"/>
                  </a:lnTo>
                  <a:lnTo>
                    <a:pt x="395947" y="219113"/>
                  </a:lnTo>
                  <a:lnTo>
                    <a:pt x="391972" y="220383"/>
                  </a:lnTo>
                  <a:lnTo>
                    <a:pt x="385064" y="224193"/>
                  </a:lnTo>
                  <a:lnTo>
                    <a:pt x="376567" y="226733"/>
                  </a:lnTo>
                  <a:lnTo>
                    <a:pt x="367830" y="228003"/>
                  </a:lnTo>
                  <a:lnTo>
                    <a:pt x="358419" y="228003"/>
                  </a:lnTo>
                  <a:lnTo>
                    <a:pt x="348284" y="226733"/>
                  </a:lnTo>
                  <a:lnTo>
                    <a:pt x="340448" y="220383"/>
                  </a:lnTo>
                  <a:lnTo>
                    <a:pt x="338670" y="219113"/>
                  </a:lnTo>
                  <a:lnTo>
                    <a:pt x="332943" y="219113"/>
                  </a:lnTo>
                  <a:lnTo>
                    <a:pt x="331508" y="220383"/>
                  </a:lnTo>
                  <a:lnTo>
                    <a:pt x="331343" y="220383"/>
                  </a:lnTo>
                  <a:lnTo>
                    <a:pt x="326936" y="224193"/>
                  </a:lnTo>
                  <a:lnTo>
                    <a:pt x="318858" y="230543"/>
                  </a:lnTo>
                  <a:lnTo>
                    <a:pt x="309943" y="238163"/>
                  </a:lnTo>
                  <a:lnTo>
                    <a:pt x="303022" y="243243"/>
                  </a:lnTo>
                  <a:lnTo>
                    <a:pt x="301955" y="243243"/>
                  </a:lnTo>
                  <a:lnTo>
                    <a:pt x="301688" y="245783"/>
                  </a:lnTo>
                  <a:lnTo>
                    <a:pt x="302514" y="247053"/>
                  </a:lnTo>
                  <a:lnTo>
                    <a:pt x="303161" y="248323"/>
                  </a:lnTo>
                  <a:lnTo>
                    <a:pt x="307225" y="253403"/>
                  </a:lnTo>
                  <a:lnTo>
                    <a:pt x="314426" y="263563"/>
                  </a:lnTo>
                  <a:lnTo>
                    <a:pt x="321957" y="278803"/>
                  </a:lnTo>
                  <a:lnTo>
                    <a:pt x="327075" y="296583"/>
                  </a:lnTo>
                  <a:lnTo>
                    <a:pt x="327215" y="297853"/>
                  </a:lnTo>
                  <a:lnTo>
                    <a:pt x="327558" y="300393"/>
                  </a:lnTo>
                  <a:lnTo>
                    <a:pt x="327507" y="304203"/>
                  </a:lnTo>
                  <a:lnTo>
                    <a:pt x="327393" y="305473"/>
                  </a:lnTo>
                  <a:lnTo>
                    <a:pt x="327279" y="306743"/>
                  </a:lnTo>
                  <a:lnTo>
                    <a:pt x="325640" y="301663"/>
                  </a:lnTo>
                  <a:lnTo>
                    <a:pt x="324612" y="299123"/>
                  </a:lnTo>
                  <a:lnTo>
                    <a:pt x="324091" y="297853"/>
                  </a:lnTo>
                  <a:lnTo>
                    <a:pt x="323672" y="296583"/>
                  </a:lnTo>
                  <a:lnTo>
                    <a:pt x="322846" y="294043"/>
                  </a:lnTo>
                  <a:lnTo>
                    <a:pt x="322364" y="291807"/>
                  </a:lnTo>
                  <a:lnTo>
                    <a:pt x="322364" y="344843"/>
                  </a:lnTo>
                  <a:lnTo>
                    <a:pt x="322173" y="346113"/>
                  </a:lnTo>
                  <a:lnTo>
                    <a:pt x="322122" y="347383"/>
                  </a:lnTo>
                  <a:lnTo>
                    <a:pt x="321805" y="349923"/>
                  </a:lnTo>
                  <a:lnTo>
                    <a:pt x="321259" y="352463"/>
                  </a:lnTo>
                  <a:lnTo>
                    <a:pt x="320662" y="356273"/>
                  </a:lnTo>
                  <a:lnTo>
                    <a:pt x="320027" y="357543"/>
                  </a:lnTo>
                  <a:lnTo>
                    <a:pt x="319620" y="358813"/>
                  </a:lnTo>
                  <a:lnTo>
                    <a:pt x="318681" y="362623"/>
                  </a:lnTo>
                  <a:lnTo>
                    <a:pt x="317728" y="363893"/>
                  </a:lnTo>
                  <a:lnTo>
                    <a:pt x="317220" y="365163"/>
                  </a:lnTo>
                  <a:lnTo>
                    <a:pt x="316445" y="366433"/>
                  </a:lnTo>
                  <a:lnTo>
                    <a:pt x="315874" y="367703"/>
                  </a:lnTo>
                  <a:lnTo>
                    <a:pt x="314528" y="368973"/>
                  </a:lnTo>
                  <a:lnTo>
                    <a:pt x="312826" y="370243"/>
                  </a:lnTo>
                  <a:lnTo>
                    <a:pt x="312267" y="371513"/>
                  </a:lnTo>
                  <a:lnTo>
                    <a:pt x="310210" y="371513"/>
                  </a:lnTo>
                  <a:lnTo>
                    <a:pt x="308254" y="372783"/>
                  </a:lnTo>
                  <a:lnTo>
                    <a:pt x="305409" y="372783"/>
                  </a:lnTo>
                  <a:lnTo>
                    <a:pt x="304977" y="371513"/>
                  </a:lnTo>
                  <a:lnTo>
                    <a:pt x="304977" y="368973"/>
                  </a:lnTo>
                  <a:lnTo>
                    <a:pt x="307467" y="366433"/>
                  </a:lnTo>
                  <a:lnTo>
                    <a:pt x="309549" y="361353"/>
                  </a:lnTo>
                  <a:lnTo>
                    <a:pt x="309333" y="360083"/>
                  </a:lnTo>
                  <a:lnTo>
                    <a:pt x="310769" y="358813"/>
                  </a:lnTo>
                  <a:lnTo>
                    <a:pt x="313258" y="357543"/>
                  </a:lnTo>
                  <a:lnTo>
                    <a:pt x="315277" y="358813"/>
                  </a:lnTo>
                  <a:lnTo>
                    <a:pt x="315633" y="357543"/>
                  </a:lnTo>
                  <a:lnTo>
                    <a:pt x="315988" y="356273"/>
                  </a:lnTo>
                  <a:lnTo>
                    <a:pt x="312356" y="353733"/>
                  </a:lnTo>
                  <a:lnTo>
                    <a:pt x="312242" y="351193"/>
                  </a:lnTo>
                  <a:lnTo>
                    <a:pt x="312115" y="348653"/>
                  </a:lnTo>
                  <a:lnTo>
                    <a:pt x="312064" y="347383"/>
                  </a:lnTo>
                  <a:lnTo>
                    <a:pt x="316763" y="342303"/>
                  </a:lnTo>
                  <a:lnTo>
                    <a:pt x="319620" y="337223"/>
                  </a:lnTo>
                  <a:lnTo>
                    <a:pt x="319506" y="332143"/>
                  </a:lnTo>
                  <a:lnTo>
                    <a:pt x="319443" y="329603"/>
                  </a:lnTo>
                  <a:lnTo>
                    <a:pt x="318236" y="323253"/>
                  </a:lnTo>
                  <a:lnTo>
                    <a:pt x="318173" y="321983"/>
                  </a:lnTo>
                  <a:lnTo>
                    <a:pt x="318109" y="320713"/>
                  </a:lnTo>
                  <a:lnTo>
                    <a:pt x="318033" y="319443"/>
                  </a:lnTo>
                  <a:lnTo>
                    <a:pt x="320027" y="321983"/>
                  </a:lnTo>
                  <a:lnTo>
                    <a:pt x="321487" y="325793"/>
                  </a:lnTo>
                  <a:lnTo>
                    <a:pt x="321614" y="327063"/>
                  </a:lnTo>
                  <a:lnTo>
                    <a:pt x="321741" y="328333"/>
                  </a:lnTo>
                  <a:lnTo>
                    <a:pt x="321868" y="329603"/>
                  </a:lnTo>
                  <a:lnTo>
                    <a:pt x="321995" y="330873"/>
                  </a:lnTo>
                  <a:lnTo>
                    <a:pt x="322122" y="332143"/>
                  </a:lnTo>
                  <a:lnTo>
                    <a:pt x="322211" y="333413"/>
                  </a:lnTo>
                  <a:lnTo>
                    <a:pt x="322300" y="334683"/>
                  </a:lnTo>
                  <a:lnTo>
                    <a:pt x="322364" y="344843"/>
                  </a:lnTo>
                  <a:lnTo>
                    <a:pt x="322364" y="291807"/>
                  </a:lnTo>
                  <a:lnTo>
                    <a:pt x="315874" y="281305"/>
                  </a:lnTo>
                  <a:lnTo>
                    <a:pt x="315874" y="296583"/>
                  </a:lnTo>
                  <a:lnTo>
                    <a:pt x="313842" y="295313"/>
                  </a:lnTo>
                  <a:lnTo>
                    <a:pt x="311048" y="291503"/>
                  </a:lnTo>
                  <a:lnTo>
                    <a:pt x="305828" y="287693"/>
                  </a:lnTo>
                  <a:lnTo>
                    <a:pt x="296545" y="287693"/>
                  </a:lnTo>
                  <a:lnTo>
                    <a:pt x="287972" y="291503"/>
                  </a:lnTo>
                  <a:lnTo>
                    <a:pt x="281622" y="288963"/>
                  </a:lnTo>
                  <a:lnTo>
                    <a:pt x="276250" y="287693"/>
                  </a:lnTo>
                  <a:lnTo>
                    <a:pt x="292163" y="281343"/>
                  </a:lnTo>
                  <a:lnTo>
                    <a:pt x="305130" y="283883"/>
                  </a:lnTo>
                  <a:lnTo>
                    <a:pt x="313563" y="288963"/>
                  </a:lnTo>
                  <a:lnTo>
                    <a:pt x="315874" y="296583"/>
                  </a:lnTo>
                  <a:lnTo>
                    <a:pt x="315874" y="281305"/>
                  </a:lnTo>
                  <a:lnTo>
                    <a:pt x="313220" y="278803"/>
                  </a:lnTo>
                  <a:lnTo>
                    <a:pt x="305409" y="274993"/>
                  </a:lnTo>
                  <a:lnTo>
                    <a:pt x="301523" y="273723"/>
                  </a:lnTo>
                  <a:lnTo>
                    <a:pt x="298208" y="271183"/>
                  </a:lnTo>
                  <a:lnTo>
                    <a:pt x="287578" y="264833"/>
                  </a:lnTo>
                  <a:lnTo>
                    <a:pt x="284175" y="257213"/>
                  </a:lnTo>
                  <a:lnTo>
                    <a:pt x="284060" y="247053"/>
                  </a:lnTo>
                  <a:lnTo>
                    <a:pt x="284022" y="244513"/>
                  </a:lnTo>
                  <a:lnTo>
                    <a:pt x="277317" y="235623"/>
                  </a:lnTo>
                  <a:lnTo>
                    <a:pt x="279184" y="234353"/>
                  </a:lnTo>
                  <a:lnTo>
                    <a:pt x="287070" y="239433"/>
                  </a:lnTo>
                  <a:lnTo>
                    <a:pt x="287134" y="240703"/>
                  </a:lnTo>
                  <a:lnTo>
                    <a:pt x="287248" y="243243"/>
                  </a:lnTo>
                  <a:lnTo>
                    <a:pt x="287362" y="245783"/>
                  </a:lnTo>
                  <a:lnTo>
                    <a:pt x="287477" y="248323"/>
                  </a:lnTo>
                  <a:lnTo>
                    <a:pt x="287591" y="250863"/>
                  </a:lnTo>
                  <a:lnTo>
                    <a:pt x="287705" y="253403"/>
                  </a:lnTo>
                  <a:lnTo>
                    <a:pt x="293801" y="245783"/>
                  </a:lnTo>
                  <a:lnTo>
                    <a:pt x="298500" y="236893"/>
                  </a:lnTo>
                  <a:lnTo>
                    <a:pt x="299300" y="234353"/>
                  </a:lnTo>
                  <a:lnTo>
                    <a:pt x="302107" y="225463"/>
                  </a:lnTo>
                  <a:lnTo>
                    <a:pt x="302425" y="224193"/>
                  </a:lnTo>
                  <a:lnTo>
                    <a:pt x="304914" y="214033"/>
                  </a:lnTo>
                  <a:lnTo>
                    <a:pt x="312178" y="208953"/>
                  </a:lnTo>
                  <a:lnTo>
                    <a:pt x="321843" y="207683"/>
                  </a:lnTo>
                  <a:lnTo>
                    <a:pt x="331584" y="208953"/>
                  </a:lnTo>
                  <a:lnTo>
                    <a:pt x="339064" y="210223"/>
                  </a:lnTo>
                  <a:lnTo>
                    <a:pt x="341020" y="210223"/>
                  </a:lnTo>
                  <a:lnTo>
                    <a:pt x="344271" y="211493"/>
                  </a:lnTo>
                  <a:lnTo>
                    <a:pt x="345719" y="211493"/>
                  </a:lnTo>
                  <a:lnTo>
                    <a:pt x="347853" y="214033"/>
                  </a:lnTo>
                  <a:lnTo>
                    <a:pt x="348284" y="216573"/>
                  </a:lnTo>
                  <a:lnTo>
                    <a:pt x="354342" y="219113"/>
                  </a:lnTo>
                  <a:lnTo>
                    <a:pt x="357860" y="219113"/>
                  </a:lnTo>
                  <a:lnTo>
                    <a:pt x="361632" y="217843"/>
                  </a:lnTo>
                  <a:lnTo>
                    <a:pt x="362813" y="219113"/>
                  </a:lnTo>
                  <a:lnTo>
                    <a:pt x="363562" y="221653"/>
                  </a:lnTo>
                  <a:lnTo>
                    <a:pt x="364426" y="222923"/>
                  </a:lnTo>
                  <a:lnTo>
                    <a:pt x="367449" y="222923"/>
                  </a:lnTo>
                  <a:lnTo>
                    <a:pt x="375856" y="221653"/>
                  </a:lnTo>
                  <a:lnTo>
                    <a:pt x="384149" y="219113"/>
                  </a:lnTo>
                  <a:lnTo>
                    <a:pt x="387426" y="217843"/>
                  </a:lnTo>
                  <a:lnTo>
                    <a:pt x="390702" y="216573"/>
                  </a:lnTo>
                  <a:lnTo>
                    <a:pt x="393877" y="215303"/>
                  </a:lnTo>
                  <a:lnTo>
                    <a:pt x="394195" y="215303"/>
                  </a:lnTo>
                  <a:lnTo>
                    <a:pt x="395744" y="214033"/>
                  </a:lnTo>
                  <a:lnTo>
                    <a:pt x="391617" y="208953"/>
                  </a:lnTo>
                  <a:lnTo>
                    <a:pt x="385064" y="207683"/>
                  </a:lnTo>
                  <a:lnTo>
                    <a:pt x="371970" y="205143"/>
                  </a:lnTo>
                  <a:lnTo>
                    <a:pt x="367957" y="198793"/>
                  </a:lnTo>
                  <a:lnTo>
                    <a:pt x="359181" y="197523"/>
                  </a:lnTo>
                  <a:lnTo>
                    <a:pt x="353009" y="196253"/>
                  </a:lnTo>
                  <a:lnTo>
                    <a:pt x="350989" y="197523"/>
                  </a:lnTo>
                  <a:lnTo>
                    <a:pt x="340080" y="197523"/>
                  </a:lnTo>
                  <a:lnTo>
                    <a:pt x="330123" y="196253"/>
                  </a:lnTo>
                  <a:lnTo>
                    <a:pt x="320382" y="193713"/>
                  </a:lnTo>
                  <a:lnTo>
                    <a:pt x="310083" y="192443"/>
                  </a:lnTo>
                  <a:lnTo>
                    <a:pt x="301967" y="193713"/>
                  </a:lnTo>
                  <a:lnTo>
                    <a:pt x="297180" y="197523"/>
                  </a:lnTo>
                  <a:lnTo>
                    <a:pt x="294055" y="202603"/>
                  </a:lnTo>
                  <a:lnTo>
                    <a:pt x="290918" y="208953"/>
                  </a:lnTo>
                  <a:lnTo>
                    <a:pt x="288975" y="211493"/>
                  </a:lnTo>
                  <a:lnTo>
                    <a:pt x="286766" y="215303"/>
                  </a:lnTo>
                  <a:lnTo>
                    <a:pt x="280682" y="220383"/>
                  </a:lnTo>
                  <a:lnTo>
                    <a:pt x="276275" y="220383"/>
                  </a:lnTo>
                  <a:lnTo>
                    <a:pt x="271691" y="224193"/>
                  </a:lnTo>
                  <a:lnTo>
                    <a:pt x="271068" y="224193"/>
                  </a:lnTo>
                  <a:lnTo>
                    <a:pt x="270370" y="220383"/>
                  </a:lnTo>
                  <a:lnTo>
                    <a:pt x="270129" y="219113"/>
                  </a:lnTo>
                  <a:lnTo>
                    <a:pt x="268147" y="211493"/>
                  </a:lnTo>
                  <a:lnTo>
                    <a:pt x="266331" y="208876"/>
                  </a:lnTo>
                  <a:lnTo>
                    <a:pt x="266331" y="220383"/>
                  </a:lnTo>
                  <a:lnTo>
                    <a:pt x="258051" y="215303"/>
                  </a:lnTo>
                  <a:lnTo>
                    <a:pt x="251485" y="212763"/>
                  </a:lnTo>
                  <a:lnTo>
                    <a:pt x="245300" y="210223"/>
                  </a:lnTo>
                  <a:lnTo>
                    <a:pt x="238137" y="207683"/>
                  </a:lnTo>
                  <a:lnTo>
                    <a:pt x="230174" y="205143"/>
                  </a:lnTo>
                  <a:lnTo>
                    <a:pt x="222478" y="202603"/>
                  </a:lnTo>
                  <a:lnTo>
                    <a:pt x="215912" y="198793"/>
                  </a:lnTo>
                  <a:lnTo>
                    <a:pt x="211328" y="193713"/>
                  </a:lnTo>
                  <a:lnTo>
                    <a:pt x="222554" y="193713"/>
                  </a:lnTo>
                  <a:lnTo>
                    <a:pt x="233210" y="194983"/>
                  </a:lnTo>
                  <a:lnTo>
                    <a:pt x="242824" y="197523"/>
                  </a:lnTo>
                  <a:lnTo>
                    <a:pt x="250901" y="200063"/>
                  </a:lnTo>
                  <a:lnTo>
                    <a:pt x="252082" y="201333"/>
                  </a:lnTo>
                  <a:lnTo>
                    <a:pt x="255016" y="202603"/>
                  </a:lnTo>
                  <a:lnTo>
                    <a:pt x="262940" y="208953"/>
                  </a:lnTo>
                  <a:lnTo>
                    <a:pt x="266331" y="220383"/>
                  </a:lnTo>
                  <a:lnTo>
                    <a:pt x="266331" y="208876"/>
                  </a:lnTo>
                  <a:lnTo>
                    <a:pt x="264629" y="206413"/>
                  </a:lnTo>
                  <a:lnTo>
                    <a:pt x="264439" y="206413"/>
                  </a:lnTo>
                  <a:lnTo>
                    <a:pt x="263448" y="203873"/>
                  </a:lnTo>
                  <a:lnTo>
                    <a:pt x="257505" y="196253"/>
                  </a:lnTo>
                  <a:lnTo>
                    <a:pt x="255181" y="193713"/>
                  </a:lnTo>
                  <a:lnTo>
                    <a:pt x="250532" y="188633"/>
                  </a:lnTo>
                  <a:lnTo>
                    <a:pt x="241858" y="183553"/>
                  </a:lnTo>
                  <a:lnTo>
                    <a:pt x="230809" y="179743"/>
                  </a:lnTo>
                  <a:lnTo>
                    <a:pt x="227609" y="178473"/>
                  </a:lnTo>
                  <a:lnTo>
                    <a:pt x="227114" y="178473"/>
                  </a:lnTo>
                  <a:lnTo>
                    <a:pt x="225005" y="175933"/>
                  </a:lnTo>
                  <a:lnTo>
                    <a:pt x="222326" y="174663"/>
                  </a:lnTo>
                  <a:lnTo>
                    <a:pt x="224282" y="172123"/>
                  </a:lnTo>
                  <a:lnTo>
                    <a:pt x="225005" y="170853"/>
                  </a:lnTo>
                  <a:lnTo>
                    <a:pt x="227406" y="169583"/>
                  </a:lnTo>
                  <a:lnTo>
                    <a:pt x="229819" y="168313"/>
                  </a:lnTo>
                  <a:lnTo>
                    <a:pt x="237921" y="169583"/>
                  </a:lnTo>
                  <a:lnTo>
                    <a:pt x="240639" y="168313"/>
                  </a:lnTo>
                  <a:lnTo>
                    <a:pt x="243357" y="167043"/>
                  </a:lnTo>
                  <a:lnTo>
                    <a:pt x="250190" y="161963"/>
                  </a:lnTo>
                  <a:lnTo>
                    <a:pt x="250545" y="160693"/>
                  </a:lnTo>
                  <a:lnTo>
                    <a:pt x="251955" y="155613"/>
                  </a:lnTo>
                  <a:lnTo>
                    <a:pt x="250253" y="151803"/>
                  </a:lnTo>
                  <a:lnTo>
                    <a:pt x="248488" y="150533"/>
                  </a:lnTo>
                  <a:lnTo>
                    <a:pt x="246722" y="149263"/>
                  </a:lnTo>
                  <a:lnTo>
                    <a:pt x="240055" y="148005"/>
                  </a:lnTo>
                  <a:lnTo>
                    <a:pt x="240055" y="151803"/>
                  </a:lnTo>
                  <a:lnTo>
                    <a:pt x="237756" y="158153"/>
                  </a:lnTo>
                  <a:lnTo>
                    <a:pt x="236283" y="159423"/>
                  </a:lnTo>
                  <a:lnTo>
                    <a:pt x="229120" y="160693"/>
                  </a:lnTo>
                  <a:lnTo>
                    <a:pt x="225018" y="155613"/>
                  </a:lnTo>
                  <a:lnTo>
                    <a:pt x="218909" y="154343"/>
                  </a:lnTo>
                  <a:lnTo>
                    <a:pt x="214477" y="154343"/>
                  </a:lnTo>
                  <a:lnTo>
                    <a:pt x="209677" y="156883"/>
                  </a:lnTo>
                  <a:lnTo>
                    <a:pt x="206286" y="155917"/>
                  </a:lnTo>
                  <a:lnTo>
                    <a:pt x="206286" y="164503"/>
                  </a:lnTo>
                  <a:lnTo>
                    <a:pt x="203352" y="168313"/>
                  </a:lnTo>
                  <a:lnTo>
                    <a:pt x="202780" y="168452"/>
                  </a:lnTo>
                  <a:lnTo>
                    <a:pt x="202882" y="167043"/>
                  </a:lnTo>
                  <a:lnTo>
                    <a:pt x="202958" y="165773"/>
                  </a:lnTo>
                  <a:lnTo>
                    <a:pt x="203047" y="164503"/>
                  </a:lnTo>
                  <a:lnTo>
                    <a:pt x="203123" y="163233"/>
                  </a:lnTo>
                  <a:lnTo>
                    <a:pt x="203212" y="161963"/>
                  </a:lnTo>
                  <a:lnTo>
                    <a:pt x="203301" y="160693"/>
                  </a:lnTo>
                  <a:lnTo>
                    <a:pt x="203377" y="159423"/>
                  </a:lnTo>
                  <a:lnTo>
                    <a:pt x="203466" y="158153"/>
                  </a:lnTo>
                  <a:lnTo>
                    <a:pt x="203542" y="156883"/>
                  </a:lnTo>
                  <a:lnTo>
                    <a:pt x="205905" y="160693"/>
                  </a:lnTo>
                  <a:lnTo>
                    <a:pt x="206286" y="164503"/>
                  </a:lnTo>
                  <a:lnTo>
                    <a:pt x="206286" y="155917"/>
                  </a:lnTo>
                  <a:lnTo>
                    <a:pt x="205257" y="155613"/>
                  </a:lnTo>
                  <a:lnTo>
                    <a:pt x="201333" y="155613"/>
                  </a:lnTo>
                  <a:lnTo>
                    <a:pt x="201028" y="155359"/>
                  </a:lnTo>
                  <a:lnTo>
                    <a:pt x="201028" y="168910"/>
                  </a:lnTo>
                  <a:lnTo>
                    <a:pt x="198475" y="169583"/>
                  </a:lnTo>
                  <a:lnTo>
                    <a:pt x="193065" y="165773"/>
                  </a:lnTo>
                  <a:lnTo>
                    <a:pt x="201028" y="168910"/>
                  </a:lnTo>
                  <a:lnTo>
                    <a:pt x="201028" y="155359"/>
                  </a:lnTo>
                  <a:lnTo>
                    <a:pt x="198412" y="153073"/>
                  </a:lnTo>
                  <a:lnTo>
                    <a:pt x="194868" y="155613"/>
                  </a:lnTo>
                  <a:lnTo>
                    <a:pt x="194500" y="156883"/>
                  </a:lnTo>
                  <a:lnTo>
                    <a:pt x="189484" y="160693"/>
                  </a:lnTo>
                  <a:lnTo>
                    <a:pt x="190550" y="164503"/>
                  </a:lnTo>
                  <a:lnTo>
                    <a:pt x="190944" y="168313"/>
                  </a:lnTo>
                  <a:lnTo>
                    <a:pt x="186296" y="169583"/>
                  </a:lnTo>
                  <a:lnTo>
                    <a:pt x="184759" y="168313"/>
                  </a:lnTo>
                  <a:lnTo>
                    <a:pt x="184772" y="161963"/>
                  </a:lnTo>
                  <a:lnTo>
                    <a:pt x="187020" y="158153"/>
                  </a:lnTo>
                  <a:lnTo>
                    <a:pt x="188506" y="155613"/>
                  </a:lnTo>
                  <a:lnTo>
                    <a:pt x="193497" y="150533"/>
                  </a:lnTo>
                  <a:lnTo>
                    <a:pt x="197281" y="147993"/>
                  </a:lnTo>
                  <a:lnTo>
                    <a:pt x="204597" y="145453"/>
                  </a:lnTo>
                  <a:lnTo>
                    <a:pt x="210019" y="149263"/>
                  </a:lnTo>
                  <a:lnTo>
                    <a:pt x="217982" y="150533"/>
                  </a:lnTo>
                  <a:lnTo>
                    <a:pt x="222631" y="151803"/>
                  </a:lnTo>
                  <a:lnTo>
                    <a:pt x="227609" y="150533"/>
                  </a:lnTo>
                  <a:lnTo>
                    <a:pt x="231406" y="150533"/>
                  </a:lnTo>
                  <a:lnTo>
                    <a:pt x="240055" y="151803"/>
                  </a:lnTo>
                  <a:lnTo>
                    <a:pt x="240055" y="148005"/>
                  </a:lnTo>
                  <a:lnTo>
                    <a:pt x="232003" y="145453"/>
                  </a:lnTo>
                  <a:lnTo>
                    <a:pt x="228003" y="144183"/>
                  </a:lnTo>
                  <a:lnTo>
                    <a:pt x="225615" y="142913"/>
                  </a:lnTo>
                  <a:lnTo>
                    <a:pt x="222440" y="141643"/>
                  </a:lnTo>
                  <a:lnTo>
                    <a:pt x="221640" y="139103"/>
                  </a:lnTo>
                  <a:lnTo>
                    <a:pt x="220446" y="135293"/>
                  </a:lnTo>
                  <a:lnTo>
                    <a:pt x="215226" y="134023"/>
                  </a:lnTo>
                  <a:lnTo>
                    <a:pt x="211239" y="132753"/>
                  </a:lnTo>
                  <a:lnTo>
                    <a:pt x="207873" y="132753"/>
                  </a:lnTo>
                  <a:lnTo>
                    <a:pt x="201066" y="134023"/>
                  </a:lnTo>
                  <a:lnTo>
                    <a:pt x="199021" y="135293"/>
                  </a:lnTo>
                  <a:lnTo>
                    <a:pt x="196672" y="135293"/>
                  </a:lnTo>
                  <a:lnTo>
                    <a:pt x="199694" y="131483"/>
                  </a:lnTo>
                  <a:lnTo>
                    <a:pt x="204863" y="128943"/>
                  </a:lnTo>
                  <a:lnTo>
                    <a:pt x="211582" y="128943"/>
                  </a:lnTo>
                  <a:lnTo>
                    <a:pt x="205816" y="126403"/>
                  </a:lnTo>
                  <a:lnTo>
                    <a:pt x="206375" y="123863"/>
                  </a:lnTo>
                  <a:lnTo>
                    <a:pt x="207784" y="117513"/>
                  </a:lnTo>
                  <a:lnTo>
                    <a:pt x="202399" y="114973"/>
                  </a:lnTo>
                  <a:lnTo>
                    <a:pt x="200152" y="114973"/>
                  </a:lnTo>
                  <a:lnTo>
                    <a:pt x="196761" y="116243"/>
                  </a:lnTo>
                  <a:lnTo>
                    <a:pt x="192976" y="117513"/>
                  </a:lnTo>
                  <a:lnTo>
                    <a:pt x="190893" y="104813"/>
                  </a:lnTo>
                  <a:lnTo>
                    <a:pt x="180898" y="99733"/>
                  </a:lnTo>
                  <a:lnTo>
                    <a:pt x="179336" y="103543"/>
                  </a:lnTo>
                  <a:lnTo>
                    <a:pt x="179438" y="104813"/>
                  </a:lnTo>
                  <a:lnTo>
                    <a:pt x="179539" y="106083"/>
                  </a:lnTo>
                  <a:lnTo>
                    <a:pt x="179743" y="107353"/>
                  </a:lnTo>
                  <a:lnTo>
                    <a:pt x="186347" y="111163"/>
                  </a:lnTo>
                  <a:lnTo>
                    <a:pt x="187490" y="121323"/>
                  </a:lnTo>
                  <a:lnTo>
                    <a:pt x="186347" y="121323"/>
                  </a:lnTo>
                  <a:lnTo>
                    <a:pt x="184035" y="123863"/>
                  </a:lnTo>
                  <a:lnTo>
                    <a:pt x="183172" y="118783"/>
                  </a:lnTo>
                  <a:lnTo>
                    <a:pt x="181216" y="112433"/>
                  </a:lnTo>
                  <a:lnTo>
                    <a:pt x="172478" y="107353"/>
                  </a:lnTo>
                  <a:lnTo>
                    <a:pt x="170878" y="111163"/>
                  </a:lnTo>
                  <a:lnTo>
                    <a:pt x="171221" y="114973"/>
                  </a:lnTo>
                  <a:lnTo>
                    <a:pt x="171335" y="116243"/>
                  </a:lnTo>
                  <a:lnTo>
                    <a:pt x="177063" y="118783"/>
                  </a:lnTo>
                  <a:lnTo>
                    <a:pt x="178790" y="127673"/>
                  </a:lnTo>
                  <a:lnTo>
                    <a:pt x="177241" y="128943"/>
                  </a:lnTo>
                  <a:lnTo>
                    <a:pt x="174371" y="131483"/>
                  </a:lnTo>
                  <a:lnTo>
                    <a:pt x="165430" y="128943"/>
                  </a:lnTo>
                  <a:lnTo>
                    <a:pt x="163461" y="122593"/>
                  </a:lnTo>
                  <a:lnTo>
                    <a:pt x="161264" y="122593"/>
                  </a:lnTo>
                  <a:lnTo>
                    <a:pt x="158711" y="121323"/>
                  </a:lnTo>
                  <a:lnTo>
                    <a:pt x="154622" y="122593"/>
                  </a:lnTo>
                  <a:lnTo>
                    <a:pt x="158864" y="132753"/>
                  </a:lnTo>
                  <a:lnTo>
                    <a:pt x="165455" y="135293"/>
                  </a:lnTo>
                  <a:lnTo>
                    <a:pt x="169583" y="136563"/>
                  </a:lnTo>
                  <a:lnTo>
                    <a:pt x="168592" y="136563"/>
                  </a:lnTo>
                  <a:lnTo>
                    <a:pt x="167640" y="137833"/>
                  </a:lnTo>
                  <a:lnTo>
                    <a:pt x="166839" y="139103"/>
                  </a:lnTo>
                  <a:lnTo>
                    <a:pt x="156425" y="137833"/>
                  </a:lnTo>
                  <a:lnTo>
                    <a:pt x="154343" y="130213"/>
                  </a:lnTo>
                  <a:lnTo>
                    <a:pt x="149517" y="128943"/>
                  </a:lnTo>
                  <a:lnTo>
                    <a:pt x="145376" y="130213"/>
                  </a:lnTo>
                  <a:lnTo>
                    <a:pt x="147497" y="135293"/>
                  </a:lnTo>
                  <a:lnTo>
                    <a:pt x="150266" y="141643"/>
                  </a:lnTo>
                  <a:lnTo>
                    <a:pt x="160477" y="144183"/>
                  </a:lnTo>
                  <a:lnTo>
                    <a:pt x="163068" y="144183"/>
                  </a:lnTo>
                  <a:lnTo>
                    <a:pt x="161391" y="146723"/>
                  </a:lnTo>
                  <a:lnTo>
                    <a:pt x="160528" y="149263"/>
                  </a:lnTo>
                  <a:lnTo>
                    <a:pt x="160947" y="151803"/>
                  </a:lnTo>
                  <a:lnTo>
                    <a:pt x="154114" y="151803"/>
                  </a:lnTo>
                  <a:lnTo>
                    <a:pt x="147129" y="154343"/>
                  </a:lnTo>
                  <a:lnTo>
                    <a:pt x="142163" y="158153"/>
                  </a:lnTo>
                  <a:lnTo>
                    <a:pt x="141363" y="164503"/>
                  </a:lnTo>
                  <a:lnTo>
                    <a:pt x="144056" y="165773"/>
                  </a:lnTo>
                  <a:lnTo>
                    <a:pt x="153530" y="158153"/>
                  </a:lnTo>
                  <a:lnTo>
                    <a:pt x="162229" y="163233"/>
                  </a:lnTo>
                  <a:lnTo>
                    <a:pt x="167970" y="172123"/>
                  </a:lnTo>
                  <a:lnTo>
                    <a:pt x="177177" y="172123"/>
                  </a:lnTo>
                  <a:lnTo>
                    <a:pt x="179336" y="173393"/>
                  </a:lnTo>
                  <a:lnTo>
                    <a:pt x="182486" y="175933"/>
                  </a:lnTo>
                  <a:lnTo>
                    <a:pt x="183070" y="181013"/>
                  </a:lnTo>
                  <a:lnTo>
                    <a:pt x="184467" y="184823"/>
                  </a:lnTo>
                  <a:lnTo>
                    <a:pt x="187032" y="192443"/>
                  </a:lnTo>
                  <a:lnTo>
                    <a:pt x="192455" y="198793"/>
                  </a:lnTo>
                  <a:lnTo>
                    <a:pt x="196989" y="206413"/>
                  </a:lnTo>
                  <a:lnTo>
                    <a:pt x="200698" y="211493"/>
                  </a:lnTo>
                  <a:lnTo>
                    <a:pt x="204482" y="217843"/>
                  </a:lnTo>
                  <a:lnTo>
                    <a:pt x="208318" y="222923"/>
                  </a:lnTo>
                  <a:lnTo>
                    <a:pt x="212191" y="228003"/>
                  </a:lnTo>
                  <a:lnTo>
                    <a:pt x="212826" y="229273"/>
                  </a:lnTo>
                  <a:lnTo>
                    <a:pt x="213436" y="231813"/>
                  </a:lnTo>
                  <a:lnTo>
                    <a:pt x="213067" y="234353"/>
                  </a:lnTo>
                  <a:lnTo>
                    <a:pt x="206806" y="241973"/>
                  </a:lnTo>
                  <a:lnTo>
                    <a:pt x="198208" y="248323"/>
                  </a:lnTo>
                  <a:lnTo>
                    <a:pt x="189357" y="255943"/>
                  </a:lnTo>
                  <a:lnTo>
                    <a:pt x="140284" y="296583"/>
                  </a:lnTo>
                  <a:lnTo>
                    <a:pt x="97243" y="343573"/>
                  </a:lnTo>
                  <a:lnTo>
                    <a:pt x="94449" y="353733"/>
                  </a:lnTo>
                  <a:lnTo>
                    <a:pt x="94513" y="362623"/>
                  </a:lnTo>
                  <a:lnTo>
                    <a:pt x="90322" y="365163"/>
                  </a:lnTo>
                  <a:lnTo>
                    <a:pt x="82880" y="363893"/>
                  </a:lnTo>
                  <a:lnTo>
                    <a:pt x="80784" y="361353"/>
                  </a:lnTo>
                  <a:lnTo>
                    <a:pt x="76225" y="355003"/>
                  </a:lnTo>
                  <a:lnTo>
                    <a:pt x="85483" y="349923"/>
                  </a:lnTo>
                  <a:lnTo>
                    <a:pt x="83223" y="343573"/>
                  </a:lnTo>
                  <a:lnTo>
                    <a:pt x="82156" y="339763"/>
                  </a:lnTo>
                  <a:lnTo>
                    <a:pt x="75590" y="339763"/>
                  </a:lnTo>
                  <a:lnTo>
                    <a:pt x="70523" y="342303"/>
                  </a:lnTo>
                  <a:lnTo>
                    <a:pt x="69443" y="352463"/>
                  </a:lnTo>
                  <a:lnTo>
                    <a:pt x="71945" y="358813"/>
                  </a:lnTo>
                  <a:lnTo>
                    <a:pt x="72656" y="360083"/>
                  </a:lnTo>
                  <a:lnTo>
                    <a:pt x="75361" y="362623"/>
                  </a:lnTo>
                  <a:lnTo>
                    <a:pt x="73380" y="363893"/>
                  </a:lnTo>
                  <a:lnTo>
                    <a:pt x="70815" y="365163"/>
                  </a:lnTo>
                  <a:lnTo>
                    <a:pt x="69176" y="362623"/>
                  </a:lnTo>
                  <a:lnTo>
                    <a:pt x="69176" y="358813"/>
                  </a:lnTo>
                  <a:lnTo>
                    <a:pt x="67805" y="360083"/>
                  </a:lnTo>
                  <a:lnTo>
                    <a:pt x="66395" y="362623"/>
                  </a:lnTo>
                  <a:lnTo>
                    <a:pt x="68414" y="370243"/>
                  </a:lnTo>
                  <a:lnTo>
                    <a:pt x="74536" y="370243"/>
                  </a:lnTo>
                  <a:lnTo>
                    <a:pt x="76530" y="371513"/>
                  </a:lnTo>
                  <a:lnTo>
                    <a:pt x="76415" y="372783"/>
                  </a:lnTo>
                  <a:lnTo>
                    <a:pt x="76301" y="374053"/>
                  </a:lnTo>
                  <a:lnTo>
                    <a:pt x="72898" y="374053"/>
                  </a:lnTo>
                  <a:lnTo>
                    <a:pt x="70599" y="372783"/>
                  </a:lnTo>
                  <a:lnTo>
                    <a:pt x="66751" y="377863"/>
                  </a:lnTo>
                  <a:lnTo>
                    <a:pt x="71031" y="380403"/>
                  </a:lnTo>
                  <a:lnTo>
                    <a:pt x="71945" y="380403"/>
                  </a:lnTo>
                  <a:lnTo>
                    <a:pt x="76098" y="381673"/>
                  </a:lnTo>
                  <a:lnTo>
                    <a:pt x="80594" y="377863"/>
                  </a:lnTo>
                  <a:lnTo>
                    <a:pt x="83223" y="376593"/>
                  </a:lnTo>
                  <a:lnTo>
                    <a:pt x="84391" y="380403"/>
                  </a:lnTo>
                  <a:lnTo>
                    <a:pt x="82384" y="380403"/>
                  </a:lnTo>
                  <a:lnTo>
                    <a:pt x="78054" y="381673"/>
                  </a:lnTo>
                  <a:lnTo>
                    <a:pt x="83121" y="384213"/>
                  </a:lnTo>
                  <a:lnTo>
                    <a:pt x="88125" y="381673"/>
                  </a:lnTo>
                  <a:lnTo>
                    <a:pt x="93281" y="379133"/>
                  </a:lnTo>
                  <a:lnTo>
                    <a:pt x="119227" y="413423"/>
                  </a:lnTo>
                  <a:lnTo>
                    <a:pt x="117703" y="417233"/>
                  </a:lnTo>
                  <a:lnTo>
                    <a:pt x="112864" y="423583"/>
                  </a:lnTo>
                  <a:lnTo>
                    <a:pt x="104940" y="428663"/>
                  </a:lnTo>
                  <a:lnTo>
                    <a:pt x="99364" y="433743"/>
                  </a:lnTo>
                  <a:lnTo>
                    <a:pt x="96240" y="445173"/>
                  </a:lnTo>
                  <a:lnTo>
                    <a:pt x="100317" y="465493"/>
                  </a:lnTo>
                  <a:lnTo>
                    <a:pt x="106172" y="489623"/>
                  </a:lnTo>
                  <a:lnTo>
                    <a:pt x="108432" y="509943"/>
                  </a:lnTo>
                  <a:lnTo>
                    <a:pt x="109143" y="515023"/>
                  </a:lnTo>
                  <a:lnTo>
                    <a:pt x="112471" y="518833"/>
                  </a:lnTo>
                  <a:lnTo>
                    <a:pt x="117043" y="523913"/>
                  </a:lnTo>
                  <a:lnTo>
                    <a:pt x="121488" y="531533"/>
                  </a:lnTo>
                  <a:lnTo>
                    <a:pt x="115925" y="531533"/>
                  </a:lnTo>
                  <a:lnTo>
                    <a:pt x="110426" y="532803"/>
                  </a:lnTo>
                  <a:lnTo>
                    <a:pt x="106781" y="539153"/>
                  </a:lnTo>
                  <a:lnTo>
                    <a:pt x="105981" y="540423"/>
                  </a:lnTo>
                  <a:lnTo>
                    <a:pt x="105410" y="542963"/>
                  </a:lnTo>
                  <a:lnTo>
                    <a:pt x="105410" y="550583"/>
                  </a:lnTo>
                  <a:lnTo>
                    <a:pt x="110477" y="555663"/>
                  </a:lnTo>
                  <a:lnTo>
                    <a:pt x="123037" y="555663"/>
                  </a:lnTo>
                  <a:lnTo>
                    <a:pt x="128168" y="550583"/>
                  </a:lnTo>
                  <a:lnTo>
                    <a:pt x="128168" y="544233"/>
                  </a:lnTo>
                  <a:lnTo>
                    <a:pt x="127990" y="542963"/>
                  </a:lnTo>
                  <a:lnTo>
                    <a:pt x="133667" y="542963"/>
                  </a:lnTo>
                  <a:lnTo>
                    <a:pt x="137147" y="544233"/>
                  </a:lnTo>
                  <a:lnTo>
                    <a:pt x="147218" y="550583"/>
                  </a:lnTo>
                  <a:lnTo>
                    <a:pt x="125920" y="567093"/>
                  </a:lnTo>
                  <a:lnTo>
                    <a:pt x="109169" y="573443"/>
                  </a:lnTo>
                  <a:lnTo>
                    <a:pt x="88239" y="572173"/>
                  </a:lnTo>
                  <a:lnTo>
                    <a:pt x="54470" y="563283"/>
                  </a:lnTo>
                  <a:lnTo>
                    <a:pt x="42481" y="558203"/>
                  </a:lnTo>
                  <a:lnTo>
                    <a:pt x="39484" y="556933"/>
                  </a:lnTo>
                  <a:lnTo>
                    <a:pt x="32524" y="553123"/>
                  </a:lnTo>
                  <a:lnTo>
                    <a:pt x="31940" y="545503"/>
                  </a:lnTo>
                  <a:lnTo>
                    <a:pt x="31851" y="544233"/>
                  </a:lnTo>
                  <a:lnTo>
                    <a:pt x="35674" y="531533"/>
                  </a:lnTo>
                  <a:lnTo>
                    <a:pt x="36995" y="527723"/>
                  </a:lnTo>
                  <a:lnTo>
                    <a:pt x="40474" y="525183"/>
                  </a:lnTo>
                  <a:lnTo>
                    <a:pt x="41173" y="527723"/>
                  </a:lnTo>
                  <a:lnTo>
                    <a:pt x="43065" y="531533"/>
                  </a:lnTo>
                  <a:lnTo>
                    <a:pt x="47840" y="534073"/>
                  </a:lnTo>
                  <a:lnTo>
                    <a:pt x="50393" y="535343"/>
                  </a:lnTo>
                  <a:lnTo>
                    <a:pt x="60388" y="535343"/>
                  </a:lnTo>
                  <a:lnTo>
                    <a:pt x="66243" y="528993"/>
                  </a:lnTo>
                  <a:lnTo>
                    <a:pt x="66243" y="525183"/>
                  </a:lnTo>
                  <a:lnTo>
                    <a:pt x="66243" y="518833"/>
                  </a:lnTo>
                  <a:lnTo>
                    <a:pt x="64846" y="515023"/>
                  </a:lnTo>
                  <a:lnTo>
                    <a:pt x="62598" y="512483"/>
                  </a:lnTo>
                  <a:lnTo>
                    <a:pt x="56540" y="508673"/>
                  </a:lnTo>
                  <a:lnTo>
                    <a:pt x="50596" y="507403"/>
                  </a:lnTo>
                  <a:lnTo>
                    <a:pt x="41567" y="508673"/>
                  </a:lnTo>
                  <a:lnTo>
                    <a:pt x="27203" y="513753"/>
                  </a:lnTo>
                  <a:lnTo>
                    <a:pt x="20764" y="518833"/>
                  </a:lnTo>
                  <a:lnTo>
                    <a:pt x="20739" y="527723"/>
                  </a:lnTo>
                  <a:lnTo>
                    <a:pt x="25641" y="544233"/>
                  </a:lnTo>
                  <a:lnTo>
                    <a:pt x="15735" y="541693"/>
                  </a:lnTo>
                  <a:lnTo>
                    <a:pt x="9994" y="541693"/>
                  </a:lnTo>
                  <a:lnTo>
                    <a:pt x="6223" y="542963"/>
                  </a:lnTo>
                  <a:lnTo>
                    <a:pt x="0" y="550583"/>
                  </a:lnTo>
                  <a:lnTo>
                    <a:pt x="152" y="553123"/>
                  </a:lnTo>
                  <a:lnTo>
                    <a:pt x="228" y="554393"/>
                  </a:lnTo>
                  <a:lnTo>
                    <a:pt x="355" y="555663"/>
                  </a:lnTo>
                  <a:lnTo>
                    <a:pt x="863" y="558203"/>
                  </a:lnTo>
                  <a:lnTo>
                    <a:pt x="1955" y="559473"/>
                  </a:lnTo>
                  <a:lnTo>
                    <a:pt x="3771" y="562013"/>
                  </a:lnTo>
                  <a:lnTo>
                    <a:pt x="6756" y="564553"/>
                  </a:lnTo>
                  <a:lnTo>
                    <a:pt x="13169" y="564553"/>
                  </a:lnTo>
                  <a:lnTo>
                    <a:pt x="15938" y="563283"/>
                  </a:lnTo>
                  <a:lnTo>
                    <a:pt x="17741" y="560743"/>
                  </a:lnTo>
                  <a:lnTo>
                    <a:pt x="18529" y="559473"/>
                  </a:lnTo>
                  <a:lnTo>
                    <a:pt x="20193" y="558203"/>
                  </a:lnTo>
                  <a:lnTo>
                    <a:pt x="23647" y="562013"/>
                  </a:lnTo>
                  <a:lnTo>
                    <a:pt x="37820" y="575983"/>
                  </a:lnTo>
                  <a:lnTo>
                    <a:pt x="48602" y="583603"/>
                  </a:lnTo>
                  <a:lnTo>
                    <a:pt x="61442" y="586143"/>
                  </a:lnTo>
                  <a:lnTo>
                    <a:pt x="81775" y="583603"/>
                  </a:lnTo>
                  <a:lnTo>
                    <a:pt x="81838" y="584873"/>
                  </a:lnTo>
                  <a:lnTo>
                    <a:pt x="82600" y="600113"/>
                  </a:lnTo>
                  <a:lnTo>
                    <a:pt x="82677" y="601383"/>
                  </a:lnTo>
                  <a:lnTo>
                    <a:pt x="82740" y="602653"/>
                  </a:lnTo>
                  <a:lnTo>
                    <a:pt x="94830" y="605193"/>
                  </a:lnTo>
                  <a:lnTo>
                    <a:pt x="99923" y="605193"/>
                  </a:lnTo>
                  <a:lnTo>
                    <a:pt x="102641" y="602653"/>
                  </a:lnTo>
                  <a:lnTo>
                    <a:pt x="102641" y="596303"/>
                  </a:lnTo>
                  <a:lnTo>
                    <a:pt x="99923" y="593763"/>
                  </a:lnTo>
                  <a:lnTo>
                    <a:pt x="95923" y="593763"/>
                  </a:lnTo>
                  <a:lnTo>
                    <a:pt x="95745" y="592493"/>
                  </a:lnTo>
                  <a:lnTo>
                    <a:pt x="94437" y="587413"/>
                  </a:lnTo>
                  <a:lnTo>
                    <a:pt x="95148" y="583603"/>
                  </a:lnTo>
                  <a:lnTo>
                    <a:pt x="117449" y="581063"/>
                  </a:lnTo>
                  <a:lnTo>
                    <a:pt x="131495" y="577253"/>
                  </a:lnTo>
                  <a:lnTo>
                    <a:pt x="138531" y="573443"/>
                  </a:lnTo>
                  <a:lnTo>
                    <a:pt x="143217" y="570903"/>
                  </a:lnTo>
                  <a:lnTo>
                    <a:pt x="158572" y="558203"/>
                  </a:lnTo>
                  <a:lnTo>
                    <a:pt x="168833" y="560743"/>
                  </a:lnTo>
                  <a:lnTo>
                    <a:pt x="175272" y="563283"/>
                  </a:lnTo>
                  <a:lnTo>
                    <a:pt x="187579" y="563283"/>
                  </a:lnTo>
                  <a:lnTo>
                    <a:pt x="189230" y="568363"/>
                  </a:lnTo>
                  <a:lnTo>
                    <a:pt x="171513" y="568363"/>
                  </a:lnTo>
                  <a:lnTo>
                    <a:pt x="171589" y="569633"/>
                  </a:lnTo>
                  <a:lnTo>
                    <a:pt x="171665" y="570903"/>
                  </a:lnTo>
                  <a:lnTo>
                    <a:pt x="171742" y="572173"/>
                  </a:lnTo>
                  <a:lnTo>
                    <a:pt x="171081" y="574713"/>
                  </a:lnTo>
                  <a:lnTo>
                    <a:pt x="178968" y="574713"/>
                  </a:lnTo>
                  <a:lnTo>
                    <a:pt x="177990" y="578523"/>
                  </a:lnTo>
                  <a:lnTo>
                    <a:pt x="184277" y="582333"/>
                  </a:lnTo>
                  <a:lnTo>
                    <a:pt x="188328" y="584873"/>
                  </a:lnTo>
                  <a:lnTo>
                    <a:pt x="186232" y="587413"/>
                  </a:lnTo>
                  <a:lnTo>
                    <a:pt x="178663" y="591223"/>
                  </a:lnTo>
                  <a:lnTo>
                    <a:pt x="180873" y="596303"/>
                  </a:lnTo>
                  <a:lnTo>
                    <a:pt x="182943" y="602653"/>
                  </a:lnTo>
                  <a:lnTo>
                    <a:pt x="193497" y="600113"/>
                  </a:lnTo>
                  <a:lnTo>
                    <a:pt x="197078" y="600113"/>
                  </a:lnTo>
                  <a:lnTo>
                    <a:pt x="194170" y="603923"/>
                  </a:lnTo>
                  <a:lnTo>
                    <a:pt x="188874" y="609003"/>
                  </a:lnTo>
                  <a:lnTo>
                    <a:pt x="197777" y="614083"/>
                  </a:lnTo>
                  <a:lnTo>
                    <a:pt x="204749" y="617893"/>
                  </a:lnTo>
                  <a:lnTo>
                    <a:pt x="209321" y="610273"/>
                  </a:lnTo>
                  <a:lnTo>
                    <a:pt x="210286" y="607733"/>
                  </a:lnTo>
                  <a:lnTo>
                    <a:pt x="214553" y="609003"/>
                  </a:lnTo>
                  <a:lnTo>
                    <a:pt x="227761" y="615353"/>
                  </a:lnTo>
                  <a:lnTo>
                    <a:pt x="235712" y="616623"/>
                  </a:lnTo>
                  <a:lnTo>
                    <a:pt x="241630" y="612813"/>
                  </a:lnTo>
                  <a:lnTo>
                    <a:pt x="245173" y="607733"/>
                  </a:lnTo>
                  <a:lnTo>
                    <a:pt x="248704" y="602653"/>
                  </a:lnTo>
                  <a:lnTo>
                    <a:pt x="249415" y="600113"/>
                  </a:lnTo>
                  <a:lnTo>
                    <a:pt x="252793" y="605193"/>
                  </a:lnTo>
                  <a:lnTo>
                    <a:pt x="260007" y="612813"/>
                  </a:lnTo>
                  <a:lnTo>
                    <a:pt x="266903" y="616623"/>
                  </a:lnTo>
                  <a:lnTo>
                    <a:pt x="277571" y="619163"/>
                  </a:lnTo>
                  <a:lnTo>
                    <a:pt x="296049" y="620433"/>
                  </a:lnTo>
                  <a:lnTo>
                    <a:pt x="298056" y="624243"/>
                  </a:lnTo>
                  <a:lnTo>
                    <a:pt x="302006" y="625513"/>
                  </a:lnTo>
                  <a:lnTo>
                    <a:pt x="312356" y="625513"/>
                  </a:lnTo>
                  <a:lnTo>
                    <a:pt x="317182" y="621703"/>
                  </a:lnTo>
                  <a:lnTo>
                    <a:pt x="318223" y="616623"/>
                  </a:lnTo>
                  <a:lnTo>
                    <a:pt x="322846" y="616623"/>
                  </a:lnTo>
                  <a:lnTo>
                    <a:pt x="330390" y="614083"/>
                  </a:lnTo>
                  <a:lnTo>
                    <a:pt x="340004" y="611543"/>
                  </a:lnTo>
                  <a:lnTo>
                    <a:pt x="350837" y="605193"/>
                  </a:lnTo>
                  <a:lnTo>
                    <a:pt x="356146" y="602653"/>
                  </a:lnTo>
                  <a:lnTo>
                    <a:pt x="358101" y="601383"/>
                  </a:lnTo>
                  <a:lnTo>
                    <a:pt x="362000" y="598843"/>
                  </a:lnTo>
                  <a:lnTo>
                    <a:pt x="362038" y="600113"/>
                  </a:lnTo>
                  <a:lnTo>
                    <a:pt x="362165" y="603923"/>
                  </a:lnTo>
                  <a:lnTo>
                    <a:pt x="362292" y="607733"/>
                  </a:lnTo>
                  <a:lnTo>
                    <a:pt x="369557" y="615353"/>
                  </a:lnTo>
                  <a:lnTo>
                    <a:pt x="387667" y="615353"/>
                  </a:lnTo>
                  <a:lnTo>
                    <a:pt x="395109" y="607733"/>
                  </a:lnTo>
                  <a:lnTo>
                    <a:pt x="395109" y="598843"/>
                  </a:lnTo>
                  <a:lnTo>
                    <a:pt x="395109" y="597573"/>
                  </a:lnTo>
                  <a:lnTo>
                    <a:pt x="395109" y="591223"/>
                  </a:lnTo>
                  <a:lnTo>
                    <a:pt x="389242" y="583603"/>
                  </a:lnTo>
                  <a:lnTo>
                    <a:pt x="381444" y="582333"/>
                  </a:lnTo>
                  <a:lnTo>
                    <a:pt x="373926" y="582333"/>
                  </a:lnTo>
                  <a:lnTo>
                    <a:pt x="365671" y="583603"/>
                  </a:lnTo>
                  <a:lnTo>
                    <a:pt x="355104" y="588683"/>
                  </a:lnTo>
                  <a:lnTo>
                    <a:pt x="342747" y="597573"/>
                  </a:lnTo>
                  <a:lnTo>
                    <a:pt x="339813" y="597573"/>
                  </a:lnTo>
                  <a:lnTo>
                    <a:pt x="341541" y="588683"/>
                  </a:lnTo>
                  <a:lnTo>
                    <a:pt x="342646" y="583603"/>
                  </a:lnTo>
                  <a:lnTo>
                    <a:pt x="343636" y="577253"/>
                  </a:lnTo>
                  <a:lnTo>
                    <a:pt x="344982" y="568363"/>
                  </a:lnTo>
                  <a:lnTo>
                    <a:pt x="342607" y="567093"/>
                  </a:lnTo>
                  <a:lnTo>
                    <a:pt x="337959" y="567093"/>
                  </a:lnTo>
                  <a:lnTo>
                    <a:pt x="336296" y="578523"/>
                  </a:lnTo>
                  <a:lnTo>
                    <a:pt x="333971" y="588683"/>
                  </a:lnTo>
                  <a:lnTo>
                    <a:pt x="330898" y="596303"/>
                  </a:lnTo>
                  <a:lnTo>
                    <a:pt x="326936" y="598843"/>
                  </a:lnTo>
                  <a:lnTo>
                    <a:pt x="318503" y="601383"/>
                  </a:lnTo>
                  <a:lnTo>
                    <a:pt x="318147" y="600113"/>
                  </a:lnTo>
                  <a:lnTo>
                    <a:pt x="317588" y="598843"/>
                  </a:lnTo>
                  <a:lnTo>
                    <a:pt x="316903" y="597573"/>
                  </a:lnTo>
                  <a:lnTo>
                    <a:pt x="312991" y="593763"/>
                  </a:lnTo>
                  <a:lnTo>
                    <a:pt x="308000" y="595033"/>
                  </a:lnTo>
                  <a:lnTo>
                    <a:pt x="303301" y="596303"/>
                  </a:lnTo>
                  <a:lnTo>
                    <a:pt x="300456" y="598843"/>
                  </a:lnTo>
                  <a:lnTo>
                    <a:pt x="300062" y="602653"/>
                  </a:lnTo>
                  <a:lnTo>
                    <a:pt x="298259" y="603923"/>
                  </a:lnTo>
                  <a:lnTo>
                    <a:pt x="283946" y="605193"/>
                  </a:lnTo>
                  <a:lnTo>
                    <a:pt x="276542" y="600113"/>
                  </a:lnTo>
                  <a:lnTo>
                    <a:pt x="280009" y="598843"/>
                  </a:lnTo>
                  <a:lnTo>
                    <a:pt x="290398" y="595033"/>
                  </a:lnTo>
                  <a:lnTo>
                    <a:pt x="292011" y="589953"/>
                  </a:lnTo>
                  <a:lnTo>
                    <a:pt x="293382" y="587413"/>
                  </a:lnTo>
                  <a:lnTo>
                    <a:pt x="296125" y="582333"/>
                  </a:lnTo>
                  <a:lnTo>
                    <a:pt x="282473" y="574713"/>
                  </a:lnTo>
                  <a:lnTo>
                    <a:pt x="272262" y="568363"/>
                  </a:lnTo>
                  <a:lnTo>
                    <a:pt x="269455" y="574713"/>
                  </a:lnTo>
                  <a:lnTo>
                    <a:pt x="268465" y="578523"/>
                  </a:lnTo>
                  <a:lnTo>
                    <a:pt x="273050" y="582333"/>
                  </a:lnTo>
                  <a:lnTo>
                    <a:pt x="277977" y="587413"/>
                  </a:lnTo>
                  <a:lnTo>
                    <a:pt x="268617" y="586143"/>
                  </a:lnTo>
                  <a:lnTo>
                    <a:pt x="262191" y="586143"/>
                  </a:lnTo>
                  <a:lnTo>
                    <a:pt x="260057" y="583603"/>
                  </a:lnTo>
                  <a:lnTo>
                    <a:pt x="260832" y="575983"/>
                  </a:lnTo>
                  <a:lnTo>
                    <a:pt x="261086" y="573443"/>
                  </a:lnTo>
                  <a:lnTo>
                    <a:pt x="262026" y="565823"/>
                  </a:lnTo>
                  <a:lnTo>
                    <a:pt x="263423" y="560743"/>
                  </a:lnTo>
                  <a:lnTo>
                    <a:pt x="265823" y="553123"/>
                  </a:lnTo>
                  <a:lnTo>
                    <a:pt x="262191" y="553123"/>
                  </a:lnTo>
                  <a:lnTo>
                    <a:pt x="251002" y="564553"/>
                  </a:lnTo>
                  <a:lnTo>
                    <a:pt x="250926" y="565823"/>
                  </a:lnTo>
                  <a:lnTo>
                    <a:pt x="250863" y="567093"/>
                  </a:lnTo>
                  <a:lnTo>
                    <a:pt x="250799" y="568363"/>
                  </a:lnTo>
                  <a:lnTo>
                    <a:pt x="250723" y="569633"/>
                  </a:lnTo>
                  <a:lnTo>
                    <a:pt x="250659" y="570903"/>
                  </a:lnTo>
                  <a:lnTo>
                    <a:pt x="250583" y="572173"/>
                  </a:lnTo>
                  <a:lnTo>
                    <a:pt x="250520" y="573443"/>
                  </a:lnTo>
                  <a:lnTo>
                    <a:pt x="246722" y="575983"/>
                  </a:lnTo>
                  <a:lnTo>
                    <a:pt x="239090" y="569633"/>
                  </a:lnTo>
                  <a:lnTo>
                    <a:pt x="235750" y="564553"/>
                  </a:lnTo>
                  <a:lnTo>
                    <a:pt x="235864" y="560743"/>
                  </a:lnTo>
                  <a:lnTo>
                    <a:pt x="235978" y="556933"/>
                  </a:lnTo>
                  <a:lnTo>
                    <a:pt x="239077" y="545503"/>
                  </a:lnTo>
                  <a:lnTo>
                    <a:pt x="226618" y="541693"/>
                  </a:lnTo>
                  <a:lnTo>
                    <a:pt x="226669" y="542963"/>
                  </a:lnTo>
                  <a:lnTo>
                    <a:pt x="226758" y="545503"/>
                  </a:lnTo>
                  <a:lnTo>
                    <a:pt x="226860" y="548043"/>
                  </a:lnTo>
                  <a:lnTo>
                    <a:pt x="226910" y="549313"/>
                  </a:lnTo>
                  <a:lnTo>
                    <a:pt x="228866" y="559473"/>
                  </a:lnTo>
                  <a:lnTo>
                    <a:pt x="233146" y="572173"/>
                  </a:lnTo>
                  <a:lnTo>
                    <a:pt x="240423" y="587413"/>
                  </a:lnTo>
                  <a:lnTo>
                    <a:pt x="233972" y="595033"/>
                  </a:lnTo>
                  <a:lnTo>
                    <a:pt x="229501" y="598843"/>
                  </a:lnTo>
                  <a:lnTo>
                    <a:pt x="224942" y="598843"/>
                  </a:lnTo>
                  <a:lnTo>
                    <a:pt x="218211" y="593763"/>
                  </a:lnTo>
                  <a:lnTo>
                    <a:pt x="209169" y="587413"/>
                  </a:lnTo>
                  <a:lnTo>
                    <a:pt x="205549" y="583603"/>
                  </a:lnTo>
                  <a:lnTo>
                    <a:pt x="206819" y="579793"/>
                  </a:lnTo>
                  <a:lnTo>
                    <a:pt x="212445" y="574713"/>
                  </a:lnTo>
                  <a:lnTo>
                    <a:pt x="219379" y="568363"/>
                  </a:lnTo>
                  <a:lnTo>
                    <a:pt x="222326" y="575983"/>
                  </a:lnTo>
                  <a:lnTo>
                    <a:pt x="218808" y="575983"/>
                  </a:lnTo>
                  <a:lnTo>
                    <a:pt x="215950" y="579793"/>
                  </a:lnTo>
                  <a:lnTo>
                    <a:pt x="215950" y="586143"/>
                  </a:lnTo>
                  <a:lnTo>
                    <a:pt x="218935" y="589953"/>
                  </a:lnTo>
                  <a:lnTo>
                    <a:pt x="226199" y="589953"/>
                  </a:lnTo>
                  <a:lnTo>
                    <a:pt x="229069" y="586143"/>
                  </a:lnTo>
                  <a:lnTo>
                    <a:pt x="229171" y="584873"/>
                  </a:lnTo>
                  <a:lnTo>
                    <a:pt x="229285" y="583603"/>
                  </a:lnTo>
                  <a:lnTo>
                    <a:pt x="229603" y="581063"/>
                  </a:lnTo>
                  <a:lnTo>
                    <a:pt x="229717" y="574713"/>
                  </a:lnTo>
                  <a:lnTo>
                    <a:pt x="229743" y="573443"/>
                  </a:lnTo>
                  <a:lnTo>
                    <a:pt x="223812" y="568363"/>
                  </a:lnTo>
                  <a:lnTo>
                    <a:pt x="220357" y="564553"/>
                  </a:lnTo>
                  <a:lnTo>
                    <a:pt x="218059" y="562013"/>
                  </a:lnTo>
                  <a:lnTo>
                    <a:pt x="208673" y="564553"/>
                  </a:lnTo>
                  <a:lnTo>
                    <a:pt x="217500" y="553123"/>
                  </a:lnTo>
                  <a:lnTo>
                    <a:pt x="218147" y="545503"/>
                  </a:lnTo>
                  <a:lnTo>
                    <a:pt x="218249" y="544233"/>
                  </a:lnTo>
                  <a:lnTo>
                    <a:pt x="218351" y="542963"/>
                  </a:lnTo>
                  <a:lnTo>
                    <a:pt x="218414" y="541693"/>
                  </a:lnTo>
                  <a:lnTo>
                    <a:pt x="219075" y="539153"/>
                  </a:lnTo>
                  <a:lnTo>
                    <a:pt x="216458" y="537883"/>
                  </a:lnTo>
                  <a:lnTo>
                    <a:pt x="213931" y="537883"/>
                  </a:lnTo>
                  <a:lnTo>
                    <a:pt x="211366" y="536613"/>
                  </a:lnTo>
                  <a:lnTo>
                    <a:pt x="210362" y="544233"/>
                  </a:lnTo>
                  <a:lnTo>
                    <a:pt x="207759" y="553123"/>
                  </a:lnTo>
                  <a:lnTo>
                    <a:pt x="202806" y="558203"/>
                  </a:lnTo>
                  <a:lnTo>
                    <a:pt x="194754" y="558203"/>
                  </a:lnTo>
                  <a:lnTo>
                    <a:pt x="197180" y="554393"/>
                  </a:lnTo>
                  <a:lnTo>
                    <a:pt x="202831" y="545503"/>
                  </a:lnTo>
                  <a:lnTo>
                    <a:pt x="208673" y="535343"/>
                  </a:lnTo>
                  <a:lnTo>
                    <a:pt x="198094" y="531533"/>
                  </a:lnTo>
                  <a:lnTo>
                    <a:pt x="192976" y="528993"/>
                  </a:lnTo>
                  <a:lnTo>
                    <a:pt x="191528" y="527723"/>
                  </a:lnTo>
                  <a:lnTo>
                    <a:pt x="192366" y="532803"/>
                  </a:lnTo>
                  <a:lnTo>
                    <a:pt x="193624" y="541693"/>
                  </a:lnTo>
                  <a:lnTo>
                    <a:pt x="188214" y="548043"/>
                  </a:lnTo>
                  <a:lnTo>
                    <a:pt x="181622" y="554393"/>
                  </a:lnTo>
                  <a:lnTo>
                    <a:pt x="170256" y="545503"/>
                  </a:lnTo>
                  <a:lnTo>
                    <a:pt x="173202" y="542963"/>
                  </a:lnTo>
                  <a:lnTo>
                    <a:pt x="179070" y="537883"/>
                  </a:lnTo>
                  <a:lnTo>
                    <a:pt x="180733" y="536613"/>
                  </a:lnTo>
                  <a:lnTo>
                    <a:pt x="184061" y="534073"/>
                  </a:lnTo>
                  <a:lnTo>
                    <a:pt x="187109" y="530263"/>
                  </a:lnTo>
                  <a:lnTo>
                    <a:pt x="190042" y="527723"/>
                  </a:lnTo>
                  <a:lnTo>
                    <a:pt x="186867" y="526453"/>
                  </a:lnTo>
                  <a:lnTo>
                    <a:pt x="181965" y="525183"/>
                  </a:lnTo>
                  <a:lnTo>
                    <a:pt x="172567" y="525183"/>
                  </a:lnTo>
                  <a:lnTo>
                    <a:pt x="162687" y="532803"/>
                  </a:lnTo>
                  <a:lnTo>
                    <a:pt x="155930" y="535343"/>
                  </a:lnTo>
                  <a:lnTo>
                    <a:pt x="153962" y="536613"/>
                  </a:lnTo>
                  <a:lnTo>
                    <a:pt x="151968" y="535343"/>
                  </a:lnTo>
                  <a:lnTo>
                    <a:pt x="149974" y="532803"/>
                  </a:lnTo>
                  <a:lnTo>
                    <a:pt x="145973" y="527723"/>
                  </a:lnTo>
                  <a:lnTo>
                    <a:pt x="144970" y="526453"/>
                  </a:lnTo>
                  <a:lnTo>
                    <a:pt x="142354" y="520103"/>
                  </a:lnTo>
                  <a:lnTo>
                    <a:pt x="143852" y="513753"/>
                  </a:lnTo>
                  <a:lnTo>
                    <a:pt x="149199" y="504863"/>
                  </a:lnTo>
                  <a:lnTo>
                    <a:pt x="154813" y="492163"/>
                  </a:lnTo>
                  <a:lnTo>
                    <a:pt x="166839" y="494703"/>
                  </a:lnTo>
                  <a:lnTo>
                    <a:pt x="170256" y="494703"/>
                  </a:lnTo>
                  <a:lnTo>
                    <a:pt x="172250" y="499783"/>
                  </a:lnTo>
                  <a:lnTo>
                    <a:pt x="160756" y="499783"/>
                  </a:lnTo>
                  <a:lnTo>
                    <a:pt x="162026" y="507403"/>
                  </a:lnTo>
                  <a:lnTo>
                    <a:pt x="162102" y="511213"/>
                  </a:lnTo>
                  <a:lnTo>
                    <a:pt x="162204" y="516293"/>
                  </a:lnTo>
                  <a:lnTo>
                    <a:pt x="172567" y="516293"/>
                  </a:lnTo>
                  <a:lnTo>
                    <a:pt x="180873" y="515023"/>
                  </a:lnTo>
                  <a:lnTo>
                    <a:pt x="184797" y="512483"/>
                  </a:lnTo>
                  <a:lnTo>
                    <a:pt x="185381" y="507403"/>
                  </a:lnTo>
                  <a:lnTo>
                    <a:pt x="183642" y="497243"/>
                  </a:lnTo>
                  <a:lnTo>
                    <a:pt x="182549" y="492163"/>
                  </a:lnTo>
                  <a:lnTo>
                    <a:pt x="181178" y="485813"/>
                  </a:lnTo>
                  <a:lnTo>
                    <a:pt x="172885" y="485813"/>
                  </a:lnTo>
                  <a:lnTo>
                    <a:pt x="177533" y="480733"/>
                  </a:lnTo>
                  <a:lnTo>
                    <a:pt x="174218" y="478193"/>
                  </a:lnTo>
                  <a:lnTo>
                    <a:pt x="170751" y="474383"/>
                  </a:lnTo>
                  <a:lnTo>
                    <a:pt x="163004" y="480733"/>
                  </a:lnTo>
                  <a:lnTo>
                    <a:pt x="161048" y="484543"/>
                  </a:lnTo>
                  <a:lnTo>
                    <a:pt x="151663" y="482003"/>
                  </a:lnTo>
                  <a:lnTo>
                    <a:pt x="145402" y="479463"/>
                  </a:lnTo>
                  <a:lnTo>
                    <a:pt x="141935" y="484543"/>
                  </a:lnTo>
                  <a:lnTo>
                    <a:pt x="140322" y="484543"/>
                  </a:lnTo>
                  <a:lnTo>
                    <a:pt x="140322" y="492163"/>
                  </a:lnTo>
                  <a:lnTo>
                    <a:pt x="141020" y="494703"/>
                  </a:lnTo>
                  <a:lnTo>
                    <a:pt x="140208" y="495935"/>
                  </a:lnTo>
                  <a:lnTo>
                    <a:pt x="140208" y="526453"/>
                  </a:lnTo>
                  <a:lnTo>
                    <a:pt x="139407" y="527723"/>
                  </a:lnTo>
                  <a:lnTo>
                    <a:pt x="137604" y="527723"/>
                  </a:lnTo>
                  <a:lnTo>
                    <a:pt x="135305" y="526453"/>
                  </a:lnTo>
                  <a:lnTo>
                    <a:pt x="132854" y="526453"/>
                  </a:lnTo>
                  <a:lnTo>
                    <a:pt x="130911" y="525183"/>
                  </a:lnTo>
                  <a:lnTo>
                    <a:pt x="129552" y="523913"/>
                  </a:lnTo>
                  <a:lnTo>
                    <a:pt x="127825" y="526453"/>
                  </a:lnTo>
                  <a:lnTo>
                    <a:pt x="131076" y="528993"/>
                  </a:lnTo>
                  <a:lnTo>
                    <a:pt x="132702" y="531533"/>
                  </a:lnTo>
                  <a:lnTo>
                    <a:pt x="132435" y="531533"/>
                  </a:lnTo>
                  <a:lnTo>
                    <a:pt x="131559" y="532803"/>
                  </a:lnTo>
                  <a:lnTo>
                    <a:pt x="126822" y="532803"/>
                  </a:lnTo>
                  <a:lnTo>
                    <a:pt x="126593" y="531533"/>
                  </a:lnTo>
                  <a:lnTo>
                    <a:pt x="123304" y="530263"/>
                  </a:lnTo>
                  <a:lnTo>
                    <a:pt x="122770" y="526453"/>
                  </a:lnTo>
                  <a:lnTo>
                    <a:pt x="122707" y="522643"/>
                  </a:lnTo>
                  <a:lnTo>
                    <a:pt x="122580" y="521373"/>
                  </a:lnTo>
                  <a:lnTo>
                    <a:pt x="121285" y="516293"/>
                  </a:lnTo>
                  <a:lnTo>
                    <a:pt x="117170" y="515023"/>
                  </a:lnTo>
                  <a:lnTo>
                    <a:pt x="123609" y="509943"/>
                  </a:lnTo>
                  <a:lnTo>
                    <a:pt x="133388" y="520103"/>
                  </a:lnTo>
                  <a:lnTo>
                    <a:pt x="134340" y="521373"/>
                  </a:lnTo>
                  <a:lnTo>
                    <a:pt x="135813" y="522643"/>
                  </a:lnTo>
                  <a:lnTo>
                    <a:pt x="137668" y="523913"/>
                  </a:lnTo>
                  <a:lnTo>
                    <a:pt x="139026" y="525183"/>
                  </a:lnTo>
                  <a:lnTo>
                    <a:pt x="140208" y="526453"/>
                  </a:lnTo>
                  <a:lnTo>
                    <a:pt x="140208" y="495935"/>
                  </a:lnTo>
                  <a:lnTo>
                    <a:pt x="136817" y="501053"/>
                  </a:lnTo>
                  <a:lnTo>
                    <a:pt x="134480" y="506133"/>
                  </a:lnTo>
                  <a:lnTo>
                    <a:pt x="134416" y="507403"/>
                  </a:lnTo>
                  <a:lnTo>
                    <a:pt x="134340" y="508673"/>
                  </a:lnTo>
                  <a:lnTo>
                    <a:pt x="134264" y="509943"/>
                  </a:lnTo>
                  <a:lnTo>
                    <a:pt x="134200" y="511213"/>
                  </a:lnTo>
                  <a:lnTo>
                    <a:pt x="134124" y="512483"/>
                  </a:lnTo>
                  <a:lnTo>
                    <a:pt x="134048" y="513753"/>
                  </a:lnTo>
                  <a:lnTo>
                    <a:pt x="131165" y="511213"/>
                  </a:lnTo>
                  <a:lnTo>
                    <a:pt x="127901" y="509943"/>
                  </a:lnTo>
                  <a:lnTo>
                    <a:pt x="124447" y="508673"/>
                  </a:lnTo>
                  <a:lnTo>
                    <a:pt x="121577" y="502323"/>
                  </a:lnTo>
                  <a:lnTo>
                    <a:pt x="119494" y="492163"/>
                  </a:lnTo>
                  <a:lnTo>
                    <a:pt x="117373" y="480733"/>
                  </a:lnTo>
                  <a:lnTo>
                    <a:pt x="114363" y="469303"/>
                  </a:lnTo>
                  <a:lnTo>
                    <a:pt x="114261" y="466763"/>
                  </a:lnTo>
                  <a:lnTo>
                    <a:pt x="115100" y="460413"/>
                  </a:lnTo>
                  <a:lnTo>
                    <a:pt x="116154" y="452793"/>
                  </a:lnTo>
                  <a:lnTo>
                    <a:pt x="116230" y="451523"/>
                  </a:lnTo>
                  <a:lnTo>
                    <a:pt x="116293" y="450253"/>
                  </a:lnTo>
                  <a:lnTo>
                    <a:pt x="116357" y="448983"/>
                  </a:lnTo>
                  <a:lnTo>
                    <a:pt x="116433" y="447713"/>
                  </a:lnTo>
                  <a:lnTo>
                    <a:pt x="116497" y="446443"/>
                  </a:lnTo>
                  <a:lnTo>
                    <a:pt x="116560" y="445173"/>
                  </a:lnTo>
                  <a:lnTo>
                    <a:pt x="116636" y="443903"/>
                  </a:lnTo>
                  <a:lnTo>
                    <a:pt x="116700" y="442633"/>
                  </a:lnTo>
                  <a:lnTo>
                    <a:pt x="138976" y="435013"/>
                  </a:lnTo>
                  <a:lnTo>
                    <a:pt x="154241" y="422313"/>
                  </a:lnTo>
                  <a:lnTo>
                    <a:pt x="163639" y="408343"/>
                  </a:lnTo>
                  <a:lnTo>
                    <a:pt x="168300" y="396913"/>
                  </a:lnTo>
                  <a:lnTo>
                    <a:pt x="170281" y="382943"/>
                  </a:lnTo>
                  <a:lnTo>
                    <a:pt x="170180" y="381673"/>
                  </a:lnTo>
                  <a:lnTo>
                    <a:pt x="170078" y="380403"/>
                  </a:lnTo>
                  <a:lnTo>
                    <a:pt x="169989" y="379133"/>
                  </a:lnTo>
                  <a:lnTo>
                    <a:pt x="169887" y="377863"/>
                  </a:lnTo>
                  <a:lnTo>
                    <a:pt x="169786" y="376593"/>
                  </a:lnTo>
                  <a:lnTo>
                    <a:pt x="169684" y="375323"/>
                  </a:lnTo>
                  <a:lnTo>
                    <a:pt x="169595" y="374053"/>
                  </a:lnTo>
                  <a:lnTo>
                    <a:pt x="169494" y="372783"/>
                  </a:lnTo>
                  <a:lnTo>
                    <a:pt x="169392" y="371513"/>
                  </a:lnTo>
                  <a:lnTo>
                    <a:pt x="169303" y="370243"/>
                  </a:lnTo>
                  <a:lnTo>
                    <a:pt x="168224" y="365163"/>
                  </a:lnTo>
                  <a:lnTo>
                    <a:pt x="167157" y="360083"/>
                  </a:lnTo>
                  <a:lnTo>
                    <a:pt x="165620" y="353733"/>
                  </a:lnTo>
                  <a:lnTo>
                    <a:pt x="166535" y="353733"/>
                  </a:lnTo>
                  <a:lnTo>
                    <a:pt x="168046" y="356273"/>
                  </a:lnTo>
                  <a:lnTo>
                    <a:pt x="169291" y="358813"/>
                  </a:lnTo>
                  <a:lnTo>
                    <a:pt x="170319" y="362623"/>
                  </a:lnTo>
                  <a:lnTo>
                    <a:pt x="181965" y="362623"/>
                  </a:lnTo>
                  <a:lnTo>
                    <a:pt x="191795" y="361353"/>
                  </a:lnTo>
                  <a:lnTo>
                    <a:pt x="199999" y="360083"/>
                  </a:lnTo>
                  <a:lnTo>
                    <a:pt x="206743" y="357543"/>
                  </a:lnTo>
                  <a:lnTo>
                    <a:pt x="208026" y="357543"/>
                  </a:lnTo>
                  <a:lnTo>
                    <a:pt x="209715" y="356273"/>
                  </a:lnTo>
                  <a:lnTo>
                    <a:pt x="212521" y="355003"/>
                  </a:lnTo>
                  <a:lnTo>
                    <a:pt x="213880" y="355003"/>
                  </a:lnTo>
                  <a:lnTo>
                    <a:pt x="215239" y="353733"/>
                  </a:lnTo>
                  <a:lnTo>
                    <a:pt x="231165" y="343573"/>
                  </a:lnTo>
                  <a:lnTo>
                    <a:pt x="242925" y="332143"/>
                  </a:lnTo>
                  <a:lnTo>
                    <a:pt x="251371" y="319443"/>
                  </a:lnTo>
                  <a:lnTo>
                    <a:pt x="257340" y="309283"/>
                  </a:lnTo>
                  <a:lnTo>
                    <a:pt x="253898" y="309283"/>
                  </a:lnTo>
                  <a:lnTo>
                    <a:pt x="243446" y="305473"/>
                  </a:lnTo>
                  <a:lnTo>
                    <a:pt x="239966" y="300393"/>
                  </a:lnTo>
                  <a:lnTo>
                    <a:pt x="248932" y="301663"/>
                  </a:lnTo>
                  <a:lnTo>
                    <a:pt x="255714" y="305473"/>
                  </a:lnTo>
                  <a:lnTo>
                    <a:pt x="264668" y="305473"/>
                  </a:lnTo>
                  <a:lnTo>
                    <a:pt x="273900" y="304203"/>
                  </a:lnTo>
                  <a:lnTo>
                    <a:pt x="286854" y="300393"/>
                  </a:lnTo>
                  <a:lnTo>
                    <a:pt x="291249" y="299123"/>
                  </a:lnTo>
                  <a:lnTo>
                    <a:pt x="301231" y="299123"/>
                  </a:lnTo>
                  <a:lnTo>
                    <a:pt x="301231" y="300393"/>
                  </a:lnTo>
                  <a:lnTo>
                    <a:pt x="303161" y="306743"/>
                  </a:lnTo>
                  <a:lnTo>
                    <a:pt x="312534" y="310553"/>
                  </a:lnTo>
                  <a:lnTo>
                    <a:pt x="312623" y="313093"/>
                  </a:lnTo>
                  <a:lnTo>
                    <a:pt x="312724" y="315633"/>
                  </a:lnTo>
                  <a:lnTo>
                    <a:pt x="312826" y="318173"/>
                  </a:lnTo>
                  <a:lnTo>
                    <a:pt x="312902" y="319443"/>
                  </a:lnTo>
                  <a:lnTo>
                    <a:pt x="312991" y="320713"/>
                  </a:lnTo>
                  <a:lnTo>
                    <a:pt x="313080" y="321983"/>
                  </a:lnTo>
                  <a:lnTo>
                    <a:pt x="313169" y="323253"/>
                  </a:lnTo>
                  <a:lnTo>
                    <a:pt x="313245" y="324523"/>
                  </a:lnTo>
                  <a:lnTo>
                    <a:pt x="313334" y="325793"/>
                  </a:lnTo>
                  <a:lnTo>
                    <a:pt x="315925" y="332143"/>
                  </a:lnTo>
                  <a:lnTo>
                    <a:pt x="316636" y="334683"/>
                  </a:lnTo>
                  <a:lnTo>
                    <a:pt x="317144" y="334683"/>
                  </a:lnTo>
                  <a:lnTo>
                    <a:pt x="306184" y="343573"/>
                  </a:lnTo>
                  <a:lnTo>
                    <a:pt x="309092" y="349923"/>
                  </a:lnTo>
                  <a:lnTo>
                    <a:pt x="311289" y="356273"/>
                  </a:lnTo>
                  <a:lnTo>
                    <a:pt x="309765" y="355003"/>
                  </a:lnTo>
                  <a:lnTo>
                    <a:pt x="308127" y="355003"/>
                  </a:lnTo>
                  <a:lnTo>
                    <a:pt x="306184" y="357543"/>
                  </a:lnTo>
                  <a:lnTo>
                    <a:pt x="303733" y="361353"/>
                  </a:lnTo>
                  <a:lnTo>
                    <a:pt x="302514" y="363893"/>
                  </a:lnTo>
                  <a:lnTo>
                    <a:pt x="296735" y="375323"/>
                  </a:lnTo>
                  <a:lnTo>
                    <a:pt x="301078" y="376593"/>
                  </a:lnTo>
                  <a:lnTo>
                    <a:pt x="303796" y="376593"/>
                  </a:lnTo>
                  <a:lnTo>
                    <a:pt x="302793" y="385483"/>
                  </a:lnTo>
                  <a:lnTo>
                    <a:pt x="315429" y="424853"/>
                  </a:lnTo>
                  <a:lnTo>
                    <a:pt x="370700" y="447713"/>
                  </a:lnTo>
                  <a:lnTo>
                    <a:pt x="379742" y="447713"/>
                  </a:lnTo>
                  <a:lnTo>
                    <a:pt x="395249" y="450253"/>
                  </a:lnTo>
                  <a:lnTo>
                    <a:pt x="412445" y="457873"/>
                  </a:lnTo>
                  <a:lnTo>
                    <a:pt x="426008" y="473113"/>
                  </a:lnTo>
                  <a:lnTo>
                    <a:pt x="426783" y="474383"/>
                  </a:lnTo>
                  <a:lnTo>
                    <a:pt x="429717" y="478193"/>
                  </a:lnTo>
                  <a:lnTo>
                    <a:pt x="436206" y="478193"/>
                  </a:lnTo>
                  <a:lnTo>
                    <a:pt x="439140" y="474383"/>
                  </a:lnTo>
                  <a:lnTo>
                    <a:pt x="439902" y="473113"/>
                  </a:lnTo>
                  <a:lnTo>
                    <a:pt x="445566" y="466763"/>
                  </a:lnTo>
                  <a:lnTo>
                    <a:pt x="453478" y="457873"/>
                  </a:lnTo>
                  <a:lnTo>
                    <a:pt x="470674" y="450253"/>
                  </a:lnTo>
                  <a:lnTo>
                    <a:pt x="486168" y="447713"/>
                  </a:lnTo>
                  <a:lnTo>
                    <a:pt x="495236" y="447713"/>
                  </a:lnTo>
                  <a:lnTo>
                    <a:pt x="522211" y="442633"/>
                  </a:lnTo>
                  <a:lnTo>
                    <a:pt x="554062" y="419773"/>
                  </a:lnTo>
                  <a:lnTo>
                    <a:pt x="562800" y="396913"/>
                  </a:lnTo>
                  <a:lnTo>
                    <a:pt x="567524" y="391833"/>
                  </a:lnTo>
                  <a:lnTo>
                    <a:pt x="567855" y="390563"/>
                  </a:lnTo>
                  <a:lnTo>
                    <a:pt x="569849" y="382943"/>
                  </a:lnTo>
                  <a:lnTo>
                    <a:pt x="570623" y="375323"/>
                  </a:lnTo>
                  <a:lnTo>
                    <a:pt x="570725" y="370243"/>
                  </a:lnTo>
                  <a:lnTo>
                    <a:pt x="573049" y="374053"/>
                  </a:lnTo>
                  <a:lnTo>
                    <a:pt x="577977" y="382943"/>
                  </a:lnTo>
                  <a:lnTo>
                    <a:pt x="588314" y="385483"/>
                  </a:lnTo>
                  <a:lnTo>
                    <a:pt x="588187" y="386753"/>
                  </a:lnTo>
                  <a:lnTo>
                    <a:pt x="588060" y="388023"/>
                  </a:lnTo>
                  <a:lnTo>
                    <a:pt x="587946" y="389293"/>
                  </a:lnTo>
                  <a:lnTo>
                    <a:pt x="587933" y="396913"/>
                  </a:lnTo>
                  <a:lnTo>
                    <a:pt x="588175" y="399453"/>
                  </a:lnTo>
                  <a:lnTo>
                    <a:pt x="588289" y="400723"/>
                  </a:lnTo>
                  <a:lnTo>
                    <a:pt x="591108" y="407073"/>
                  </a:lnTo>
                  <a:lnTo>
                    <a:pt x="596658" y="410883"/>
                  </a:lnTo>
                  <a:lnTo>
                    <a:pt x="599541" y="410883"/>
                  </a:lnTo>
                  <a:lnTo>
                    <a:pt x="602005" y="407073"/>
                  </a:lnTo>
                  <a:lnTo>
                    <a:pt x="601802" y="405803"/>
                  </a:lnTo>
                  <a:lnTo>
                    <a:pt x="601268" y="403263"/>
                  </a:lnTo>
                  <a:lnTo>
                    <a:pt x="605040" y="419773"/>
                  </a:lnTo>
                  <a:lnTo>
                    <a:pt x="605624" y="428663"/>
                  </a:lnTo>
                  <a:lnTo>
                    <a:pt x="605701" y="429933"/>
                  </a:lnTo>
                  <a:lnTo>
                    <a:pt x="605790" y="431203"/>
                  </a:lnTo>
                  <a:lnTo>
                    <a:pt x="605840" y="432473"/>
                  </a:lnTo>
                  <a:lnTo>
                    <a:pt x="605942" y="435013"/>
                  </a:lnTo>
                  <a:lnTo>
                    <a:pt x="606056" y="437553"/>
                  </a:lnTo>
                  <a:lnTo>
                    <a:pt x="606158" y="440093"/>
                  </a:lnTo>
                  <a:lnTo>
                    <a:pt x="608787" y="443903"/>
                  </a:lnTo>
                  <a:lnTo>
                    <a:pt x="616673" y="443903"/>
                  </a:lnTo>
                  <a:lnTo>
                    <a:pt x="616775" y="440093"/>
                  </a:lnTo>
                  <a:lnTo>
                    <a:pt x="616877" y="436283"/>
                  </a:lnTo>
                  <a:lnTo>
                    <a:pt x="616991" y="432473"/>
                  </a:lnTo>
                  <a:lnTo>
                    <a:pt x="617054" y="429933"/>
                  </a:lnTo>
                  <a:lnTo>
                    <a:pt x="617753" y="428663"/>
                  </a:lnTo>
                  <a:lnTo>
                    <a:pt x="620966" y="435013"/>
                  </a:lnTo>
                  <a:lnTo>
                    <a:pt x="621093" y="438823"/>
                  </a:lnTo>
                  <a:lnTo>
                    <a:pt x="621195" y="442633"/>
                  </a:lnTo>
                  <a:lnTo>
                    <a:pt x="621322" y="447713"/>
                  </a:lnTo>
                  <a:lnTo>
                    <a:pt x="620204" y="455333"/>
                  </a:lnTo>
                  <a:lnTo>
                    <a:pt x="623468" y="456603"/>
                  </a:lnTo>
                  <a:lnTo>
                    <a:pt x="629119" y="452793"/>
                  </a:lnTo>
                  <a:lnTo>
                    <a:pt x="631507" y="442633"/>
                  </a:lnTo>
                  <a:lnTo>
                    <a:pt x="633437" y="432473"/>
                  </a:lnTo>
                  <a:lnTo>
                    <a:pt x="637717" y="429933"/>
                  </a:lnTo>
                  <a:lnTo>
                    <a:pt x="637628" y="446443"/>
                  </a:lnTo>
                  <a:lnTo>
                    <a:pt x="639851" y="451523"/>
                  </a:lnTo>
                  <a:lnTo>
                    <a:pt x="643547" y="454063"/>
                  </a:lnTo>
                  <a:lnTo>
                    <a:pt x="643496" y="455333"/>
                  </a:lnTo>
                  <a:lnTo>
                    <a:pt x="643407" y="457873"/>
                  </a:lnTo>
                  <a:lnTo>
                    <a:pt x="643305" y="460413"/>
                  </a:lnTo>
                  <a:lnTo>
                    <a:pt x="642632" y="466763"/>
                  </a:lnTo>
                  <a:lnTo>
                    <a:pt x="628383" y="466763"/>
                  </a:lnTo>
                  <a:lnTo>
                    <a:pt x="625779" y="466166"/>
                  </a:lnTo>
                  <a:lnTo>
                    <a:pt x="625779" y="473113"/>
                  </a:lnTo>
                  <a:lnTo>
                    <a:pt x="623887" y="475653"/>
                  </a:lnTo>
                  <a:lnTo>
                    <a:pt x="622693" y="479463"/>
                  </a:lnTo>
                  <a:lnTo>
                    <a:pt x="618363" y="479463"/>
                  </a:lnTo>
                  <a:lnTo>
                    <a:pt x="616508" y="478193"/>
                  </a:lnTo>
                  <a:lnTo>
                    <a:pt x="609104" y="473113"/>
                  </a:lnTo>
                  <a:lnTo>
                    <a:pt x="608965" y="473113"/>
                  </a:lnTo>
                  <a:lnTo>
                    <a:pt x="607720" y="471843"/>
                  </a:lnTo>
                  <a:lnTo>
                    <a:pt x="603656" y="469303"/>
                  </a:lnTo>
                  <a:lnTo>
                    <a:pt x="600227" y="470573"/>
                  </a:lnTo>
                  <a:lnTo>
                    <a:pt x="596442" y="473113"/>
                  </a:lnTo>
                  <a:lnTo>
                    <a:pt x="594753" y="476923"/>
                  </a:lnTo>
                  <a:lnTo>
                    <a:pt x="592670" y="478193"/>
                  </a:lnTo>
                  <a:lnTo>
                    <a:pt x="592061" y="476923"/>
                  </a:lnTo>
                  <a:lnTo>
                    <a:pt x="591997" y="475653"/>
                  </a:lnTo>
                  <a:lnTo>
                    <a:pt x="591845" y="474383"/>
                  </a:lnTo>
                  <a:lnTo>
                    <a:pt x="591845" y="473113"/>
                  </a:lnTo>
                  <a:lnTo>
                    <a:pt x="591997" y="471843"/>
                  </a:lnTo>
                  <a:lnTo>
                    <a:pt x="592239" y="471843"/>
                  </a:lnTo>
                  <a:lnTo>
                    <a:pt x="593077" y="469303"/>
                  </a:lnTo>
                  <a:lnTo>
                    <a:pt x="593674" y="469303"/>
                  </a:lnTo>
                  <a:lnTo>
                    <a:pt x="594321" y="468033"/>
                  </a:lnTo>
                  <a:lnTo>
                    <a:pt x="595426" y="468033"/>
                  </a:lnTo>
                  <a:lnTo>
                    <a:pt x="595858" y="466763"/>
                  </a:lnTo>
                  <a:lnTo>
                    <a:pt x="597865" y="466763"/>
                  </a:lnTo>
                  <a:lnTo>
                    <a:pt x="600379" y="465493"/>
                  </a:lnTo>
                  <a:lnTo>
                    <a:pt x="602945" y="465493"/>
                  </a:lnTo>
                  <a:lnTo>
                    <a:pt x="606386" y="466763"/>
                  </a:lnTo>
                  <a:lnTo>
                    <a:pt x="609968" y="468033"/>
                  </a:lnTo>
                  <a:lnTo>
                    <a:pt x="612609" y="469303"/>
                  </a:lnTo>
                  <a:lnTo>
                    <a:pt x="615734" y="473113"/>
                  </a:lnTo>
                  <a:lnTo>
                    <a:pt x="625779" y="473113"/>
                  </a:lnTo>
                  <a:lnTo>
                    <a:pt x="625779" y="466166"/>
                  </a:lnTo>
                  <a:lnTo>
                    <a:pt x="622846" y="465493"/>
                  </a:lnTo>
                  <a:lnTo>
                    <a:pt x="617296" y="464223"/>
                  </a:lnTo>
                  <a:lnTo>
                    <a:pt x="606590" y="461683"/>
                  </a:lnTo>
                  <a:lnTo>
                    <a:pt x="596201" y="461683"/>
                  </a:lnTo>
                  <a:lnTo>
                    <a:pt x="595236" y="460413"/>
                  </a:lnTo>
                  <a:lnTo>
                    <a:pt x="594753" y="460413"/>
                  </a:lnTo>
                  <a:lnTo>
                    <a:pt x="591337" y="459143"/>
                  </a:lnTo>
                  <a:lnTo>
                    <a:pt x="584492" y="456603"/>
                  </a:lnTo>
                  <a:lnTo>
                    <a:pt x="577659" y="454063"/>
                  </a:lnTo>
                  <a:lnTo>
                    <a:pt x="564527" y="454063"/>
                  </a:lnTo>
                  <a:lnTo>
                    <a:pt x="555840" y="455333"/>
                  </a:lnTo>
                  <a:lnTo>
                    <a:pt x="552056" y="456603"/>
                  </a:lnTo>
                  <a:lnTo>
                    <a:pt x="544918" y="448983"/>
                  </a:lnTo>
                  <a:lnTo>
                    <a:pt x="542213" y="459143"/>
                  </a:lnTo>
                  <a:lnTo>
                    <a:pt x="540194" y="457873"/>
                  </a:lnTo>
                  <a:lnTo>
                    <a:pt x="531380" y="455333"/>
                  </a:lnTo>
                  <a:lnTo>
                    <a:pt x="524586" y="457873"/>
                  </a:lnTo>
                  <a:lnTo>
                    <a:pt x="516318" y="464223"/>
                  </a:lnTo>
                  <a:lnTo>
                    <a:pt x="513549" y="462953"/>
                  </a:lnTo>
                  <a:lnTo>
                    <a:pt x="510019" y="462953"/>
                  </a:lnTo>
                  <a:lnTo>
                    <a:pt x="505929" y="464223"/>
                  </a:lnTo>
                  <a:lnTo>
                    <a:pt x="501497" y="471843"/>
                  </a:lnTo>
                  <a:lnTo>
                    <a:pt x="498729" y="478193"/>
                  </a:lnTo>
                  <a:lnTo>
                    <a:pt x="484060" y="482003"/>
                  </a:lnTo>
                  <a:lnTo>
                    <a:pt x="482879" y="482003"/>
                  </a:lnTo>
                  <a:lnTo>
                    <a:pt x="477012" y="483273"/>
                  </a:lnTo>
                  <a:lnTo>
                    <a:pt x="476237" y="480733"/>
                  </a:lnTo>
                  <a:lnTo>
                    <a:pt x="475081" y="476923"/>
                  </a:lnTo>
                  <a:lnTo>
                    <a:pt x="473329" y="473113"/>
                  </a:lnTo>
                  <a:lnTo>
                    <a:pt x="472655" y="471843"/>
                  </a:lnTo>
                  <a:lnTo>
                    <a:pt x="469785" y="469303"/>
                  </a:lnTo>
                  <a:lnTo>
                    <a:pt x="461416" y="469303"/>
                  </a:lnTo>
                  <a:lnTo>
                    <a:pt x="458000" y="473113"/>
                  </a:lnTo>
                  <a:lnTo>
                    <a:pt x="458000" y="479463"/>
                  </a:lnTo>
                  <a:lnTo>
                    <a:pt x="458584" y="480733"/>
                  </a:lnTo>
                  <a:lnTo>
                    <a:pt x="459689" y="483273"/>
                  </a:lnTo>
                  <a:lnTo>
                    <a:pt x="460146" y="483273"/>
                  </a:lnTo>
                  <a:lnTo>
                    <a:pt x="461492" y="480733"/>
                  </a:lnTo>
                  <a:lnTo>
                    <a:pt x="463410" y="482003"/>
                  </a:lnTo>
                  <a:lnTo>
                    <a:pt x="466636" y="482003"/>
                  </a:lnTo>
                  <a:lnTo>
                    <a:pt x="469252" y="484543"/>
                  </a:lnTo>
                  <a:lnTo>
                    <a:pt x="469328" y="488353"/>
                  </a:lnTo>
                  <a:lnTo>
                    <a:pt x="469392" y="489623"/>
                  </a:lnTo>
                  <a:lnTo>
                    <a:pt x="469455" y="490893"/>
                  </a:lnTo>
                  <a:lnTo>
                    <a:pt x="469519" y="492163"/>
                  </a:lnTo>
                  <a:lnTo>
                    <a:pt x="469595" y="493433"/>
                  </a:lnTo>
                  <a:lnTo>
                    <a:pt x="469658" y="494703"/>
                  </a:lnTo>
                  <a:lnTo>
                    <a:pt x="459422" y="501053"/>
                  </a:lnTo>
                  <a:lnTo>
                    <a:pt x="453491" y="506133"/>
                  </a:lnTo>
                  <a:lnTo>
                    <a:pt x="447344" y="499783"/>
                  </a:lnTo>
                  <a:lnTo>
                    <a:pt x="446112" y="498513"/>
                  </a:lnTo>
                  <a:lnTo>
                    <a:pt x="441858" y="495973"/>
                  </a:lnTo>
                  <a:lnTo>
                    <a:pt x="439064" y="494703"/>
                  </a:lnTo>
                  <a:lnTo>
                    <a:pt x="434771" y="494703"/>
                  </a:lnTo>
                  <a:lnTo>
                    <a:pt x="432790" y="499783"/>
                  </a:lnTo>
                  <a:lnTo>
                    <a:pt x="430834" y="494703"/>
                  </a:lnTo>
                  <a:lnTo>
                    <a:pt x="426491" y="494703"/>
                  </a:lnTo>
                  <a:lnTo>
                    <a:pt x="423672" y="495973"/>
                  </a:lnTo>
                  <a:lnTo>
                    <a:pt x="419430" y="498513"/>
                  </a:lnTo>
                  <a:lnTo>
                    <a:pt x="412026" y="506133"/>
                  </a:lnTo>
                  <a:lnTo>
                    <a:pt x="406082" y="501053"/>
                  </a:lnTo>
                  <a:lnTo>
                    <a:pt x="395884" y="494703"/>
                  </a:lnTo>
                  <a:lnTo>
                    <a:pt x="395960" y="493433"/>
                  </a:lnTo>
                  <a:lnTo>
                    <a:pt x="396036" y="492163"/>
                  </a:lnTo>
                  <a:lnTo>
                    <a:pt x="396113" y="490893"/>
                  </a:lnTo>
                  <a:lnTo>
                    <a:pt x="396176" y="489623"/>
                  </a:lnTo>
                  <a:lnTo>
                    <a:pt x="396252" y="488353"/>
                  </a:lnTo>
                  <a:lnTo>
                    <a:pt x="396328" y="487083"/>
                  </a:lnTo>
                  <a:lnTo>
                    <a:pt x="396328" y="484543"/>
                  </a:lnTo>
                  <a:lnTo>
                    <a:pt x="397624" y="483273"/>
                  </a:lnTo>
                  <a:lnTo>
                    <a:pt x="398919" y="482003"/>
                  </a:lnTo>
                  <a:lnTo>
                    <a:pt x="402120" y="482003"/>
                  </a:lnTo>
                  <a:lnTo>
                    <a:pt x="404139" y="480733"/>
                  </a:lnTo>
                  <a:lnTo>
                    <a:pt x="405422" y="483273"/>
                  </a:lnTo>
                  <a:lnTo>
                    <a:pt x="405828" y="483273"/>
                  </a:lnTo>
                  <a:lnTo>
                    <a:pt x="406958" y="480733"/>
                  </a:lnTo>
                  <a:lnTo>
                    <a:pt x="407568" y="479463"/>
                  </a:lnTo>
                  <a:lnTo>
                    <a:pt x="407568" y="473113"/>
                  </a:lnTo>
                  <a:lnTo>
                    <a:pt x="404139" y="469303"/>
                  </a:lnTo>
                  <a:lnTo>
                    <a:pt x="395744" y="469303"/>
                  </a:lnTo>
                  <a:lnTo>
                    <a:pt x="392925" y="471843"/>
                  </a:lnTo>
                  <a:lnTo>
                    <a:pt x="392201" y="473113"/>
                  </a:lnTo>
                  <a:lnTo>
                    <a:pt x="391693" y="474383"/>
                  </a:lnTo>
                  <a:lnTo>
                    <a:pt x="391045" y="475653"/>
                  </a:lnTo>
                  <a:lnTo>
                    <a:pt x="390448" y="476923"/>
                  </a:lnTo>
                  <a:lnTo>
                    <a:pt x="389928" y="478193"/>
                  </a:lnTo>
                  <a:lnTo>
                    <a:pt x="388569" y="483273"/>
                  </a:lnTo>
                  <a:lnTo>
                    <a:pt x="382663" y="482003"/>
                  </a:lnTo>
                  <a:lnTo>
                    <a:pt x="381482" y="482003"/>
                  </a:lnTo>
                  <a:lnTo>
                    <a:pt x="366776" y="478193"/>
                  </a:lnTo>
                  <a:lnTo>
                    <a:pt x="365683" y="475653"/>
                  </a:lnTo>
                  <a:lnTo>
                    <a:pt x="364045" y="471843"/>
                  </a:lnTo>
                  <a:lnTo>
                    <a:pt x="362559" y="469303"/>
                  </a:lnTo>
                  <a:lnTo>
                    <a:pt x="359587" y="464223"/>
                  </a:lnTo>
                  <a:lnTo>
                    <a:pt x="355498" y="462953"/>
                  </a:lnTo>
                  <a:lnTo>
                    <a:pt x="351993" y="462953"/>
                  </a:lnTo>
                  <a:lnTo>
                    <a:pt x="349262" y="464223"/>
                  </a:lnTo>
                  <a:lnTo>
                    <a:pt x="340969" y="457873"/>
                  </a:lnTo>
                  <a:lnTo>
                    <a:pt x="334175" y="455333"/>
                  </a:lnTo>
                  <a:lnTo>
                    <a:pt x="325348" y="457873"/>
                  </a:lnTo>
                  <a:lnTo>
                    <a:pt x="323303" y="459143"/>
                  </a:lnTo>
                  <a:lnTo>
                    <a:pt x="320586" y="448983"/>
                  </a:lnTo>
                  <a:lnTo>
                    <a:pt x="313486" y="456603"/>
                  </a:lnTo>
                  <a:lnTo>
                    <a:pt x="310438" y="455333"/>
                  </a:lnTo>
                  <a:lnTo>
                    <a:pt x="303542" y="454063"/>
                  </a:lnTo>
                  <a:lnTo>
                    <a:pt x="293128" y="454063"/>
                  </a:lnTo>
                  <a:lnTo>
                    <a:pt x="279539" y="456603"/>
                  </a:lnTo>
                  <a:lnTo>
                    <a:pt x="278320" y="454063"/>
                  </a:lnTo>
                  <a:lnTo>
                    <a:pt x="275780" y="453567"/>
                  </a:lnTo>
                  <a:lnTo>
                    <a:pt x="275780" y="457873"/>
                  </a:lnTo>
                  <a:lnTo>
                    <a:pt x="275412" y="459143"/>
                  </a:lnTo>
                  <a:lnTo>
                    <a:pt x="275031" y="459143"/>
                  </a:lnTo>
                  <a:lnTo>
                    <a:pt x="274535" y="460413"/>
                  </a:lnTo>
                  <a:lnTo>
                    <a:pt x="265163" y="460413"/>
                  </a:lnTo>
                  <a:lnTo>
                    <a:pt x="264922" y="461683"/>
                  </a:lnTo>
                  <a:lnTo>
                    <a:pt x="265709" y="462953"/>
                  </a:lnTo>
                  <a:lnTo>
                    <a:pt x="266852" y="462953"/>
                  </a:lnTo>
                  <a:lnTo>
                    <a:pt x="268617" y="464223"/>
                  </a:lnTo>
                  <a:lnTo>
                    <a:pt x="271233" y="465493"/>
                  </a:lnTo>
                  <a:lnTo>
                    <a:pt x="271310" y="466763"/>
                  </a:lnTo>
                  <a:lnTo>
                    <a:pt x="271373" y="468033"/>
                  </a:lnTo>
                  <a:lnTo>
                    <a:pt x="267741" y="469303"/>
                  </a:lnTo>
                  <a:lnTo>
                    <a:pt x="262420" y="469303"/>
                  </a:lnTo>
                  <a:lnTo>
                    <a:pt x="259956" y="464223"/>
                  </a:lnTo>
                  <a:lnTo>
                    <a:pt x="258724" y="462953"/>
                  </a:lnTo>
                  <a:lnTo>
                    <a:pt x="256857" y="461683"/>
                  </a:lnTo>
                  <a:lnTo>
                    <a:pt x="253644" y="459143"/>
                  </a:lnTo>
                  <a:lnTo>
                    <a:pt x="244233" y="459143"/>
                  </a:lnTo>
                  <a:lnTo>
                    <a:pt x="248310" y="454063"/>
                  </a:lnTo>
                  <a:lnTo>
                    <a:pt x="256501" y="454063"/>
                  </a:lnTo>
                  <a:lnTo>
                    <a:pt x="264668" y="455333"/>
                  </a:lnTo>
                  <a:lnTo>
                    <a:pt x="268617" y="456603"/>
                  </a:lnTo>
                  <a:lnTo>
                    <a:pt x="273951" y="456603"/>
                  </a:lnTo>
                  <a:lnTo>
                    <a:pt x="275780" y="457873"/>
                  </a:lnTo>
                  <a:lnTo>
                    <a:pt x="275780" y="453567"/>
                  </a:lnTo>
                  <a:lnTo>
                    <a:pt x="271957" y="452793"/>
                  </a:lnTo>
                  <a:lnTo>
                    <a:pt x="270179" y="452793"/>
                  </a:lnTo>
                  <a:lnTo>
                    <a:pt x="266052" y="451523"/>
                  </a:lnTo>
                  <a:lnTo>
                    <a:pt x="262420" y="447713"/>
                  </a:lnTo>
                  <a:lnTo>
                    <a:pt x="259803" y="446443"/>
                  </a:lnTo>
                  <a:lnTo>
                    <a:pt x="256997" y="445173"/>
                  </a:lnTo>
                  <a:lnTo>
                    <a:pt x="254177" y="443903"/>
                  </a:lnTo>
                  <a:lnTo>
                    <a:pt x="244957" y="445173"/>
                  </a:lnTo>
                  <a:lnTo>
                    <a:pt x="235978" y="445173"/>
                  </a:lnTo>
                  <a:lnTo>
                    <a:pt x="232397" y="443903"/>
                  </a:lnTo>
                  <a:lnTo>
                    <a:pt x="230263" y="441363"/>
                  </a:lnTo>
                  <a:lnTo>
                    <a:pt x="217512" y="433743"/>
                  </a:lnTo>
                  <a:lnTo>
                    <a:pt x="211759" y="428663"/>
                  </a:lnTo>
                  <a:lnTo>
                    <a:pt x="207073" y="423583"/>
                  </a:lnTo>
                  <a:lnTo>
                    <a:pt x="206171" y="422313"/>
                  </a:lnTo>
                  <a:lnTo>
                    <a:pt x="204089" y="418503"/>
                  </a:lnTo>
                  <a:lnTo>
                    <a:pt x="203695" y="418503"/>
                  </a:lnTo>
                  <a:lnTo>
                    <a:pt x="201193" y="414693"/>
                  </a:lnTo>
                  <a:lnTo>
                    <a:pt x="199821" y="413423"/>
                  </a:lnTo>
                  <a:lnTo>
                    <a:pt x="197916" y="407073"/>
                  </a:lnTo>
                  <a:lnTo>
                    <a:pt x="196938" y="399453"/>
                  </a:lnTo>
                  <a:lnTo>
                    <a:pt x="197777" y="391833"/>
                  </a:lnTo>
                  <a:lnTo>
                    <a:pt x="199453" y="384213"/>
                  </a:lnTo>
                  <a:lnTo>
                    <a:pt x="200990" y="375323"/>
                  </a:lnTo>
                  <a:lnTo>
                    <a:pt x="201637" y="370243"/>
                  </a:lnTo>
                  <a:lnTo>
                    <a:pt x="201764" y="368973"/>
                  </a:lnTo>
                  <a:lnTo>
                    <a:pt x="201891" y="367703"/>
                  </a:lnTo>
                  <a:lnTo>
                    <a:pt x="202006" y="366433"/>
                  </a:lnTo>
                  <a:lnTo>
                    <a:pt x="195516" y="366433"/>
                  </a:lnTo>
                  <a:lnTo>
                    <a:pt x="188087" y="367703"/>
                  </a:lnTo>
                  <a:lnTo>
                    <a:pt x="179730" y="366433"/>
                  </a:lnTo>
                  <a:lnTo>
                    <a:pt x="170434" y="363893"/>
                  </a:lnTo>
                  <a:lnTo>
                    <a:pt x="172415" y="372783"/>
                  </a:lnTo>
                  <a:lnTo>
                    <a:pt x="173456" y="381673"/>
                  </a:lnTo>
                  <a:lnTo>
                    <a:pt x="173355" y="393103"/>
                  </a:lnTo>
                  <a:lnTo>
                    <a:pt x="173266" y="394373"/>
                  </a:lnTo>
                  <a:lnTo>
                    <a:pt x="173164" y="395643"/>
                  </a:lnTo>
                  <a:lnTo>
                    <a:pt x="173062" y="396913"/>
                  </a:lnTo>
                  <a:lnTo>
                    <a:pt x="178130" y="400723"/>
                  </a:lnTo>
                  <a:lnTo>
                    <a:pt x="181102" y="405803"/>
                  </a:lnTo>
                  <a:lnTo>
                    <a:pt x="181216" y="407073"/>
                  </a:lnTo>
                  <a:lnTo>
                    <a:pt x="181330" y="408343"/>
                  </a:lnTo>
                  <a:lnTo>
                    <a:pt x="181457" y="409613"/>
                  </a:lnTo>
                  <a:lnTo>
                    <a:pt x="182029" y="414693"/>
                  </a:lnTo>
                  <a:lnTo>
                    <a:pt x="179578" y="419773"/>
                  </a:lnTo>
                  <a:lnTo>
                    <a:pt x="182689" y="424853"/>
                  </a:lnTo>
                  <a:lnTo>
                    <a:pt x="186956" y="428663"/>
                  </a:lnTo>
                  <a:lnTo>
                    <a:pt x="192417" y="433743"/>
                  </a:lnTo>
                  <a:lnTo>
                    <a:pt x="198196" y="437553"/>
                  </a:lnTo>
                  <a:lnTo>
                    <a:pt x="203403" y="440093"/>
                  </a:lnTo>
                  <a:lnTo>
                    <a:pt x="219875" y="452793"/>
                  </a:lnTo>
                  <a:lnTo>
                    <a:pt x="230949" y="460413"/>
                  </a:lnTo>
                  <a:lnTo>
                    <a:pt x="237553" y="464223"/>
                  </a:lnTo>
                  <a:lnTo>
                    <a:pt x="241566" y="465493"/>
                  </a:lnTo>
                  <a:lnTo>
                    <a:pt x="244094" y="462953"/>
                  </a:lnTo>
                  <a:lnTo>
                    <a:pt x="248856" y="462953"/>
                  </a:lnTo>
                  <a:lnTo>
                    <a:pt x="249770" y="464223"/>
                  </a:lnTo>
                  <a:lnTo>
                    <a:pt x="250723" y="465493"/>
                  </a:lnTo>
                  <a:lnTo>
                    <a:pt x="253098" y="468033"/>
                  </a:lnTo>
                  <a:lnTo>
                    <a:pt x="256641" y="469303"/>
                  </a:lnTo>
                  <a:lnTo>
                    <a:pt x="249859" y="474383"/>
                  </a:lnTo>
                  <a:lnTo>
                    <a:pt x="235737" y="482003"/>
                  </a:lnTo>
                  <a:lnTo>
                    <a:pt x="229336" y="485813"/>
                  </a:lnTo>
                  <a:lnTo>
                    <a:pt x="216547" y="492163"/>
                  </a:lnTo>
                  <a:lnTo>
                    <a:pt x="231508" y="492163"/>
                  </a:lnTo>
                  <a:lnTo>
                    <a:pt x="232346" y="494703"/>
                  </a:lnTo>
                  <a:lnTo>
                    <a:pt x="228498" y="495973"/>
                  </a:lnTo>
                  <a:lnTo>
                    <a:pt x="222796" y="498513"/>
                  </a:lnTo>
                  <a:lnTo>
                    <a:pt x="232879" y="502323"/>
                  </a:lnTo>
                  <a:lnTo>
                    <a:pt x="243090" y="504863"/>
                  </a:lnTo>
                  <a:lnTo>
                    <a:pt x="253403" y="508673"/>
                  </a:lnTo>
                  <a:lnTo>
                    <a:pt x="263804" y="511213"/>
                  </a:lnTo>
                  <a:lnTo>
                    <a:pt x="270903" y="504863"/>
                  </a:lnTo>
                  <a:lnTo>
                    <a:pt x="278688" y="498513"/>
                  </a:lnTo>
                  <a:lnTo>
                    <a:pt x="286880" y="493433"/>
                  </a:lnTo>
                  <a:lnTo>
                    <a:pt x="295211" y="488353"/>
                  </a:lnTo>
                  <a:lnTo>
                    <a:pt x="311213" y="489623"/>
                  </a:lnTo>
                  <a:lnTo>
                    <a:pt x="311797" y="488353"/>
                  </a:lnTo>
                  <a:lnTo>
                    <a:pt x="316445" y="478193"/>
                  </a:lnTo>
                  <a:lnTo>
                    <a:pt x="318668" y="476923"/>
                  </a:lnTo>
                  <a:lnTo>
                    <a:pt x="323011" y="479463"/>
                  </a:lnTo>
                  <a:lnTo>
                    <a:pt x="329679" y="479463"/>
                  </a:lnTo>
                  <a:lnTo>
                    <a:pt x="338874" y="476923"/>
                  </a:lnTo>
                  <a:lnTo>
                    <a:pt x="340156" y="475653"/>
                  </a:lnTo>
                  <a:lnTo>
                    <a:pt x="342265" y="479463"/>
                  </a:lnTo>
                  <a:lnTo>
                    <a:pt x="346303" y="480733"/>
                  </a:lnTo>
                  <a:lnTo>
                    <a:pt x="347573" y="480733"/>
                  </a:lnTo>
                  <a:lnTo>
                    <a:pt x="340550" y="482003"/>
                  </a:lnTo>
                  <a:lnTo>
                    <a:pt x="341947" y="488353"/>
                  </a:lnTo>
                  <a:lnTo>
                    <a:pt x="342188" y="489623"/>
                  </a:lnTo>
                  <a:lnTo>
                    <a:pt x="330492" y="488353"/>
                  </a:lnTo>
                  <a:lnTo>
                    <a:pt x="326707" y="494703"/>
                  </a:lnTo>
                  <a:lnTo>
                    <a:pt x="321818" y="495973"/>
                  </a:lnTo>
                  <a:lnTo>
                    <a:pt x="310540" y="498513"/>
                  </a:lnTo>
                  <a:lnTo>
                    <a:pt x="295363" y="504863"/>
                  </a:lnTo>
                  <a:lnTo>
                    <a:pt x="278777" y="515023"/>
                  </a:lnTo>
                  <a:lnTo>
                    <a:pt x="287070" y="517563"/>
                  </a:lnTo>
                  <a:lnTo>
                    <a:pt x="291287" y="517563"/>
                  </a:lnTo>
                  <a:lnTo>
                    <a:pt x="297053" y="513753"/>
                  </a:lnTo>
                  <a:lnTo>
                    <a:pt x="303364" y="511213"/>
                  </a:lnTo>
                  <a:lnTo>
                    <a:pt x="310210" y="509943"/>
                  </a:lnTo>
                  <a:lnTo>
                    <a:pt x="317588" y="508673"/>
                  </a:lnTo>
                  <a:lnTo>
                    <a:pt x="325488" y="509943"/>
                  </a:lnTo>
                  <a:lnTo>
                    <a:pt x="330123" y="512483"/>
                  </a:lnTo>
                  <a:lnTo>
                    <a:pt x="333286" y="516293"/>
                  </a:lnTo>
                  <a:lnTo>
                    <a:pt x="336791" y="526453"/>
                  </a:lnTo>
                  <a:lnTo>
                    <a:pt x="343141" y="526453"/>
                  </a:lnTo>
                  <a:lnTo>
                    <a:pt x="355942" y="528993"/>
                  </a:lnTo>
                  <a:lnTo>
                    <a:pt x="362153" y="528993"/>
                  </a:lnTo>
                  <a:lnTo>
                    <a:pt x="364502" y="527723"/>
                  </a:lnTo>
                  <a:lnTo>
                    <a:pt x="376326" y="522643"/>
                  </a:lnTo>
                  <a:lnTo>
                    <a:pt x="373659" y="518833"/>
                  </a:lnTo>
                  <a:lnTo>
                    <a:pt x="370992" y="515023"/>
                  </a:lnTo>
                  <a:lnTo>
                    <a:pt x="368185" y="511213"/>
                  </a:lnTo>
                  <a:lnTo>
                    <a:pt x="363270" y="516293"/>
                  </a:lnTo>
                  <a:lnTo>
                    <a:pt x="360133" y="518833"/>
                  </a:lnTo>
                  <a:lnTo>
                    <a:pt x="358762" y="515023"/>
                  </a:lnTo>
                  <a:lnTo>
                    <a:pt x="358470" y="512483"/>
                  </a:lnTo>
                  <a:lnTo>
                    <a:pt x="357162" y="509943"/>
                  </a:lnTo>
                  <a:lnTo>
                    <a:pt x="355981" y="508673"/>
                  </a:lnTo>
                  <a:lnTo>
                    <a:pt x="354799" y="507403"/>
                  </a:lnTo>
                  <a:lnTo>
                    <a:pt x="359473" y="508673"/>
                  </a:lnTo>
                  <a:lnTo>
                    <a:pt x="363766" y="509943"/>
                  </a:lnTo>
                  <a:lnTo>
                    <a:pt x="367741" y="508673"/>
                  </a:lnTo>
                  <a:lnTo>
                    <a:pt x="371970" y="508673"/>
                  </a:lnTo>
                  <a:lnTo>
                    <a:pt x="373087" y="507403"/>
                  </a:lnTo>
                  <a:lnTo>
                    <a:pt x="375323" y="504863"/>
                  </a:lnTo>
                  <a:lnTo>
                    <a:pt x="375323" y="498513"/>
                  </a:lnTo>
                  <a:lnTo>
                    <a:pt x="375323" y="497243"/>
                  </a:lnTo>
                  <a:lnTo>
                    <a:pt x="372211" y="492163"/>
                  </a:lnTo>
                  <a:lnTo>
                    <a:pt x="367715" y="492163"/>
                  </a:lnTo>
                  <a:lnTo>
                    <a:pt x="366776" y="493433"/>
                  </a:lnTo>
                  <a:lnTo>
                    <a:pt x="367449" y="493433"/>
                  </a:lnTo>
                  <a:lnTo>
                    <a:pt x="367893" y="494703"/>
                  </a:lnTo>
                  <a:lnTo>
                    <a:pt x="367893" y="497243"/>
                  </a:lnTo>
                  <a:lnTo>
                    <a:pt x="366496" y="498513"/>
                  </a:lnTo>
                  <a:lnTo>
                    <a:pt x="360133" y="497243"/>
                  </a:lnTo>
                  <a:lnTo>
                    <a:pt x="361149" y="489623"/>
                  </a:lnTo>
                  <a:lnTo>
                    <a:pt x="361492" y="487083"/>
                  </a:lnTo>
                  <a:lnTo>
                    <a:pt x="373964" y="487083"/>
                  </a:lnTo>
                  <a:lnTo>
                    <a:pt x="378891" y="493433"/>
                  </a:lnTo>
                  <a:lnTo>
                    <a:pt x="385559" y="503593"/>
                  </a:lnTo>
                  <a:lnTo>
                    <a:pt x="390042" y="508673"/>
                  </a:lnTo>
                  <a:lnTo>
                    <a:pt x="394347" y="511213"/>
                  </a:lnTo>
                  <a:lnTo>
                    <a:pt x="400507" y="513753"/>
                  </a:lnTo>
                  <a:lnTo>
                    <a:pt x="401205" y="513753"/>
                  </a:lnTo>
                  <a:lnTo>
                    <a:pt x="398678" y="520103"/>
                  </a:lnTo>
                  <a:lnTo>
                    <a:pt x="405231" y="521373"/>
                  </a:lnTo>
                  <a:lnTo>
                    <a:pt x="406031" y="522643"/>
                  </a:lnTo>
                  <a:lnTo>
                    <a:pt x="405117" y="527723"/>
                  </a:lnTo>
                  <a:lnTo>
                    <a:pt x="411861" y="526453"/>
                  </a:lnTo>
                  <a:lnTo>
                    <a:pt x="412026" y="526453"/>
                  </a:lnTo>
                  <a:lnTo>
                    <a:pt x="413359" y="528993"/>
                  </a:lnTo>
                  <a:lnTo>
                    <a:pt x="414959" y="532803"/>
                  </a:lnTo>
                  <a:lnTo>
                    <a:pt x="450634" y="532803"/>
                  </a:lnTo>
                  <a:lnTo>
                    <a:pt x="452208" y="528993"/>
                  </a:lnTo>
                  <a:lnTo>
                    <a:pt x="453491" y="526453"/>
                  </a:lnTo>
                  <a:lnTo>
                    <a:pt x="453694" y="526453"/>
                  </a:lnTo>
                  <a:lnTo>
                    <a:pt x="460451" y="527723"/>
                  </a:lnTo>
                  <a:lnTo>
                    <a:pt x="460222" y="526453"/>
                  </a:lnTo>
                  <a:lnTo>
                    <a:pt x="459536" y="522643"/>
                  </a:lnTo>
                  <a:lnTo>
                    <a:pt x="460298" y="521373"/>
                  </a:lnTo>
                  <a:lnTo>
                    <a:pt x="466890" y="520103"/>
                  </a:lnTo>
                  <a:lnTo>
                    <a:pt x="464299" y="513753"/>
                  </a:lnTo>
                  <a:lnTo>
                    <a:pt x="465074" y="513753"/>
                  </a:lnTo>
                  <a:lnTo>
                    <a:pt x="472808" y="508673"/>
                  </a:lnTo>
                  <a:lnTo>
                    <a:pt x="475589" y="506133"/>
                  </a:lnTo>
                  <a:lnTo>
                    <a:pt x="479742" y="502323"/>
                  </a:lnTo>
                  <a:lnTo>
                    <a:pt x="484720" y="495973"/>
                  </a:lnTo>
                  <a:lnTo>
                    <a:pt x="486638" y="493433"/>
                  </a:lnTo>
                  <a:lnTo>
                    <a:pt x="491540" y="487083"/>
                  </a:lnTo>
                  <a:lnTo>
                    <a:pt x="504063" y="487083"/>
                  </a:lnTo>
                  <a:lnTo>
                    <a:pt x="505460" y="497243"/>
                  </a:lnTo>
                  <a:lnTo>
                    <a:pt x="499021" y="498513"/>
                  </a:lnTo>
                  <a:lnTo>
                    <a:pt x="497662" y="497243"/>
                  </a:lnTo>
                  <a:lnTo>
                    <a:pt x="497662" y="494703"/>
                  </a:lnTo>
                  <a:lnTo>
                    <a:pt x="498157" y="493433"/>
                  </a:lnTo>
                  <a:lnTo>
                    <a:pt x="498792" y="493433"/>
                  </a:lnTo>
                  <a:lnTo>
                    <a:pt x="497814" y="492163"/>
                  </a:lnTo>
                  <a:lnTo>
                    <a:pt x="493395" y="492163"/>
                  </a:lnTo>
                  <a:lnTo>
                    <a:pt x="490283" y="497243"/>
                  </a:lnTo>
                  <a:lnTo>
                    <a:pt x="490283" y="504863"/>
                  </a:lnTo>
                  <a:lnTo>
                    <a:pt x="493598" y="508673"/>
                  </a:lnTo>
                  <a:lnTo>
                    <a:pt x="497763" y="508673"/>
                  </a:lnTo>
                  <a:lnTo>
                    <a:pt x="501764" y="509943"/>
                  </a:lnTo>
                  <a:lnTo>
                    <a:pt x="506056" y="508673"/>
                  </a:lnTo>
                  <a:lnTo>
                    <a:pt x="510730" y="507403"/>
                  </a:lnTo>
                  <a:lnTo>
                    <a:pt x="508393" y="509943"/>
                  </a:lnTo>
                  <a:lnTo>
                    <a:pt x="507072" y="512483"/>
                  </a:lnTo>
                  <a:lnTo>
                    <a:pt x="506755" y="515023"/>
                  </a:lnTo>
                  <a:lnTo>
                    <a:pt x="505460" y="518833"/>
                  </a:lnTo>
                  <a:lnTo>
                    <a:pt x="502285" y="516293"/>
                  </a:lnTo>
                  <a:lnTo>
                    <a:pt x="497357" y="511213"/>
                  </a:lnTo>
                  <a:lnTo>
                    <a:pt x="494525" y="515023"/>
                  </a:lnTo>
                  <a:lnTo>
                    <a:pt x="489191" y="522643"/>
                  </a:lnTo>
                  <a:lnTo>
                    <a:pt x="501053" y="527723"/>
                  </a:lnTo>
                  <a:lnTo>
                    <a:pt x="503389" y="528993"/>
                  </a:lnTo>
                  <a:lnTo>
                    <a:pt x="509638" y="528993"/>
                  </a:lnTo>
                  <a:lnTo>
                    <a:pt x="522427" y="526453"/>
                  </a:lnTo>
                  <a:lnTo>
                    <a:pt x="528764" y="526453"/>
                  </a:lnTo>
                  <a:lnTo>
                    <a:pt x="532803" y="518833"/>
                  </a:lnTo>
                  <a:lnTo>
                    <a:pt x="534149" y="516293"/>
                  </a:lnTo>
                  <a:lnTo>
                    <a:pt x="540473" y="511213"/>
                  </a:lnTo>
                  <a:lnTo>
                    <a:pt x="545731" y="509943"/>
                  </a:lnTo>
                  <a:lnTo>
                    <a:pt x="547928" y="508673"/>
                  </a:lnTo>
                  <a:lnTo>
                    <a:pt x="555332" y="509943"/>
                  </a:lnTo>
                  <a:lnTo>
                    <a:pt x="562190" y="511213"/>
                  </a:lnTo>
                  <a:lnTo>
                    <a:pt x="568502" y="513753"/>
                  </a:lnTo>
                  <a:lnTo>
                    <a:pt x="574255" y="517563"/>
                  </a:lnTo>
                  <a:lnTo>
                    <a:pt x="578485" y="517563"/>
                  </a:lnTo>
                  <a:lnTo>
                    <a:pt x="586790" y="515023"/>
                  </a:lnTo>
                  <a:lnTo>
                    <a:pt x="576414" y="508673"/>
                  </a:lnTo>
                  <a:lnTo>
                    <a:pt x="574332" y="507403"/>
                  </a:lnTo>
                  <a:lnTo>
                    <a:pt x="570179" y="504863"/>
                  </a:lnTo>
                  <a:lnTo>
                    <a:pt x="554990" y="498513"/>
                  </a:lnTo>
                  <a:lnTo>
                    <a:pt x="543725" y="495973"/>
                  </a:lnTo>
                  <a:lnTo>
                    <a:pt x="538848" y="494703"/>
                  </a:lnTo>
                  <a:lnTo>
                    <a:pt x="535825" y="489623"/>
                  </a:lnTo>
                  <a:lnTo>
                    <a:pt x="535063" y="488353"/>
                  </a:lnTo>
                  <a:lnTo>
                    <a:pt x="523316" y="489623"/>
                  </a:lnTo>
                  <a:lnTo>
                    <a:pt x="523570" y="488353"/>
                  </a:lnTo>
                  <a:lnTo>
                    <a:pt x="523849" y="487083"/>
                  </a:lnTo>
                  <a:lnTo>
                    <a:pt x="524700" y="483273"/>
                  </a:lnTo>
                  <a:lnTo>
                    <a:pt x="524979" y="482003"/>
                  </a:lnTo>
                  <a:lnTo>
                    <a:pt x="517969" y="480733"/>
                  </a:lnTo>
                  <a:lnTo>
                    <a:pt x="519201" y="480733"/>
                  </a:lnTo>
                  <a:lnTo>
                    <a:pt x="523227" y="479463"/>
                  </a:lnTo>
                  <a:lnTo>
                    <a:pt x="525373" y="475653"/>
                  </a:lnTo>
                  <a:lnTo>
                    <a:pt x="526681" y="476923"/>
                  </a:lnTo>
                  <a:lnTo>
                    <a:pt x="535876" y="479463"/>
                  </a:lnTo>
                  <a:lnTo>
                    <a:pt x="542544" y="479463"/>
                  </a:lnTo>
                  <a:lnTo>
                    <a:pt x="546874" y="476923"/>
                  </a:lnTo>
                  <a:lnTo>
                    <a:pt x="549071" y="478193"/>
                  </a:lnTo>
                  <a:lnTo>
                    <a:pt x="554329" y="489623"/>
                  </a:lnTo>
                  <a:lnTo>
                    <a:pt x="570306" y="488353"/>
                  </a:lnTo>
                  <a:lnTo>
                    <a:pt x="578650" y="493433"/>
                  </a:lnTo>
                  <a:lnTo>
                    <a:pt x="586841" y="498513"/>
                  </a:lnTo>
                  <a:lnTo>
                    <a:pt x="594614" y="504863"/>
                  </a:lnTo>
                  <a:lnTo>
                    <a:pt x="601726" y="511213"/>
                  </a:lnTo>
                  <a:lnTo>
                    <a:pt x="620712" y="506133"/>
                  </a:lnTo>
                  <a:lnTo>
                    <a:pt x="630059" y="502323"/>
                  </a:lnTo>
                  <a:lnTo>
                    <a:pt x="639318" y="499783"/>
                  </a:lnTo>
                  <a:lnTo>
                    <a:pt x="638403" y="497243"/>
                  </a:lnTo>
                  <a:lnTo>
                    <a:pt x="638136" y="495973"/>
                  </a:lnTo>
                  <a:lnTo>
                    <a:pt x="637603" y="494703"/>
                  </a:lnTo>
                  <a:lnTo>
                    <a:pt x="636295" y="493433"/>
                  </a:lnTo>
                  <a:lnTo>
                    <a:pt x="633768" y="488353"/>
                  </a:lnTo>
                  <a:lnTo>
                    <a:pt x="633133" y="487083"/>
                  </a:lnTo>
                  <a:lnTo>
                    <a:pt x="628408" y="482003"/>
                  </a:lnTo>
                  <a:lnTo>
                    <a:pt x="626872" y="480733"/>
                  </a:lnTo>
                  <a:lnTo>
                    <a:pt x="626325" y="479463"/>
                  </a:lnTo>
                  <a:lnTo>
                    <a:pt x="627824" y="478193"/>
                  </a:lnTo>
                  <a:lnTo>
                    <a:pt x="631621" y="474383"/>
                  </a:lnTo>
                  <a:lnTo>
                    <a:pt x="636524" y="471843"/>
                  </a:lnTo>
                  <a:lnTo>
                    <a:pt x="641311" y="475653"/>
                  </a:lnTo>
                  <a:lnTo>
                    <a:pt x="641845" y="476923"/>
                  </a:lnTo>
                  <a:lnTo>
                    <a:pt x="640791" y="479463"/>
                  </a:lnTo>
                  <a:lnTo>
                    <a:pt x="635000" y="479463"/>
                  </a:lnTo>
                  <a:lnTo>
                    <a:pt x="641743" y="490893"/>
                  </a:lnTo>
                  <a:lnTo>
                    <a:pt x="643394" y="497243"/>
                  </a:lnTo>
                  <a:lnTo>
                    <a:pt x="646493" y="497243"/>
                  </a:lnTo>
                  <a:lnTo>
                    <a:pt x="649528" y="495973"/>
                  </a:lnTo>
                  <a:lnTo>
                    <a:pt x="651167" y="495973"/>
                  </a:lnTo>
                  <a:lnTo>
                    <a:pt x="647534" y="488353"/>
                  </a:lnTo>
                  <a:lnTo>
                    <a:pt x="642162" y="484543"/>
                  </a:lnTo>
                  <a:lnTo>
                    <a:pt x="643674" y="482003"/>
                  </a:lnTo>
                  <a:lnTo>
                    <a:pt x="645083" y="480733"/>
                  </a:lnTo>
                  <a:lnTo>
                    <a:pt x="650125" y="483273"/>
                  </a:lnTo>
                  <a:lnTo>
                    <a:pt x="651916" y="480733"/>
                  </a:lnTo>
                  <a:lnTo>
                    <a:pt x="653707" y="478193"/>
                  </a:lnTo>
                  <a:lnTo>
                    <a:pt x="654431" y="473113"/>
                  </a:lnTo>
                  <a:lnTo>
                    <a:pt x="654583" y="471843"/>
                  </a:lnTo>
                  <a:lnTo>
                    <a:pt x="655066" y="468033"/>
                  </a:lnTo>
                  <a:lnTo>
                    <a:pt x="658685" y="469303"/>
                  </a:lnTo>
                  <a:lnTo>
                    <a:pt x="662927" y="470573"/>
                  </a:lnTo>
                  <a:lnTo>
                    <a:pt x="664248" y="470573"/>
                  </a:lnTo>
                  <a:lnTo>
                    <a:pt x="673760" y="469303"/>
                  </a:lnTo>
                  <a:lnTo>
                    <a:pt x="674090" y="468033"/>
                  </a:lnTo>
                  <a:lnTo>
                    <a:pt x="674420" y="466763"/>
                  </a:lnTo>
                  <a:lnTo>
                    <a:pt x="677341" y="455333"/>
                  </a:lnTo>
                  <a:lnTo>
                    <a:pt x="674725" y="450253"/>
                  </a:lnTo>
                  <a:lnTo>
                    <a:pt x="676135" y="450253"/>
                  </a:lnTo>
                  <a:lnTo>
                    <a:pt x="681748" y="445173"/>
                  </a:lnTo>
                  <a:lnTo>
                    <a:pt x="682256" y="446443"/>
                  </a:lnTo>
                  <a:lnTo>
                    <a:pt x="686358" y="451523"/>
                  </a:lnTo>
                  <a:lnTo>
                    <a:pt x="692416" y="454063"/>
                  </a:lnTo>
                  <a:lnTo>
                    <a:pt x="697661" y="452793"/>
                  </a:lnTo>
                  <a:lnTo>
                    <a:pt x="699338" y="445173"/>
                  </a:lnTo>
                  <a:lnTo>
                    <a:pt x="701789" y="452793"/>
                  </a:lnTo>
                  <a:lnTo>
                    <a:pt x="703656" y="461683"/>
                  </a:lnTo>
                  <a:lnTo>
                    <a:pt x="712241" y="460413"/>
                  </a:lnTo>
                  <a:lnTo>
                    <a:pt x="718540" y="459143"/>
                  </a:lnTo>
                  <a:lnTo>
                    <a:pt x="714438" y="447713"/>
                  </a:lnTo>
                  <a:lnTo>
                    <a:pt x="716711" y="447713"/>
                  </a:lnTo>
                  <a:lnTo>
                    <a:pt x="718540" y="451523"/>
                  </a:lnTo>
                  <a:lnTo>
                    <a:pt x="721169" y="464223"/>
                  </a:lnTo>
                  <a:lnTo>
                    <a:pt x="730415" y="460413"/>
                  </a:lnTo>
                  <a:lnTo>
                    <a:pt x="733234" y="459143"/>
                  </a:lnTo>
                  <a:lnTo>
                    <a:pt x="735444" y="457873"/>
                  </a:lnTo>
                  <a:lnTo>
                    <a:pt x="735507" y="452793"/>
                  </a:lnTo>
                  <a:lnTo>
                    <a:pt x="733958" y="447713"/>
                  </a:lnTo>
                  <a:lnTo>
                    <a:pt x="733183" y="445173"/>
                  </a:lnTo>
                  <a:lnTo>
                    <a:pt x="730478" y="436283"/>
                  </a:lnTo>
                  <a:lnTo>
                    <a:pt x="727684" y="429933"/>
                  </a:lnTo>
                  <a:lnTo>
                    <a:pt x="727125" y="428663"/>
                  </a:lnTo>
                  <a:lnTo>
                    <a:pt x="718718" y="409613"/>
                  </a:lnTo>
                  <a:lnTo>
                    <a:pt x="716127" y="403263"/>
                  </a:lnTo>
                  <a:lnTo>
                    <a:pt x="715098" y="400723"/>
                  </a:lnTo>
                  <a:lnTo>
                    <a:pt x="711466" y="391833"/>
                  </a:lnTo>
                  <a:lnTo>
                    <a:pt x="708888" y="385483"/>
                  </a:lnTo>
                  <a:lnTo>
                    <a:pt x="706297" y="379133"/>
                  </a:lnTo>
                  <a:lnTo>
                    <a:pt x="705942" y="377863"/>
                  </a:lnTo>
                  <a:lnTo>
                    <a:pt x="700697" y="358813"/>
                  </a:lnTo>
                  <a:lnTo>
                    <a:pt x="699287" y="353733"/>
                  </a:lnTo>
                  <a:lnTo>
                    <a:pt x="697699" y="352463"/>
                  </a:lnTo>
                  <a:lnTo>
                    <a:pt x="694474" y="351193"/>
                  </a:lnTo>
                  <a:lnTo>
                    <a:pt x="694385" y="349923"/>
                  </a:lnTo>
                  <a:lnTo>
                    <a:pt x="694309" y="348653"/>
                  </a:lnTo>
                  <a:lnTo>
                    <a:pt x="694220" y="347383"/>
                  </a:lnTo>
                  <a:lnTo>
                    <a:pt x="694131" y="346113"/>
                  </a:lnTo>
                  <a:lnTo>
                    <a:pt x="694690" y="342303"/>
                  </a:lnTo>
                  <a:lnTo>
                    <a:pt x="694855" y="341033"/>
                  </a:lnTo>
                  <a:lnTo>
                    <a:pt x="690816" y="341033"/>
                  </a:lnTo>
                  <a:lnTo>
                    <a:pt x="684415" y="337223"/>
                  </a:lnTo>
                  <a:lnTo>
                    <a:pt x="684301" y="335953"/>
                  </a:lnTo>
                  <a:lnTo>
                    <a:pt x="684187" y="334683"/>
                  </a:lnTo>
                  <a:lnTo>
                    <a:pt x="684072" y="333413"/>
                  </a:lnTo>
                  <a:lnTo>
                    <a:pt x="683971" y="332143"/>
                  </a:lnTo>
                  <a:lnTo>
                    <a:pt x="683856" y="330873"/>
                  </a:lnTo>
                  <a:lnTo>
                    <a:pt x="683742" y="329603"/>
                  </a:lnTo>
                  <a:lnTo>
                    <a:pt x="683628" y="328333"/>
                  </a:lnTo>
                  <a:lnTo>
                    <a:pt x="683514" y="327063"/>
                  </a:lnTo>
                  <a:lnTo>
                    <a:pt x="683412" y="315633"/>
                  </a:lnTo>
                  <a:lnTo>
                    <a:pt x="687844" y="310553"/>
                  </a:lnTo>
                  <a:lnTo>
                    <a:pt x="688771" y="310553"/>
                  </a:lnTo>
                  <a:lnTo>
                    <a:pt x="689114" y="311823"/>
                  </a:lnTo>
                  <a:lnTo>
                    <a:pt x="686549" y="319443"/>
                  </a:lnTo>
                  <a:lnTo>
                    <a:pt x="684733" y="329603"/>
                  </a:lnTo>
                  <a:lnTo>
                    <a:pt x="690499" y="334683"/>
                  </a:lnTo>
                  <a:lnTo>
                    <a:pt x="691654" y="335953"/>
                  </a:lnTo>
                  <a:lnTo>
                    <a:pt x="693801" y="335953"/>
                  </a:lnTo>
                  <a:lnTo>
                    <a:pt x="696391" y="337223"/>
                  </a:lnTo>
                  <a:lnTo>
                    <a:pt x="698093" y="333413"/>
                  </a:lnTo>
                  <a:lnTo>
                    <a:pt x="700493" y="332143"/>
                  </a:lnTo>
                  <a:lnTo>
                    <a:pt x="701141" y="332143"/>
                  </a:lnTo>
                  <a:lnTo>
                    <a:pt x="697966" y="338493"/>
                  </a:lnTo>
                  <a:lnTo>
                    <a:pt x="698080" y="344843"/>
                  </a:lnTo>
                  <a:lnTo>
                    <a:pt x="700989" y="348653"/>
                  </a:lnTo>
                  <a:lnTo>
                    <a:pt x="702373" y="349923"/>
                  </a:lnTo>
                  <a:lnTo>
                    <a:pt x="705078" y="351193"/>
                  </a:lnTo>
                  <a:lnTo>
                    <a:pt x="707123" y="351193"/>
                  </a:lnTo>
                  <a:lnTo>
                    <a:pt x="723379" y="324523"/>
                  </a:lnTo>
                  <a:lnTo>
                    <a:pt x="724623" y="330873"/>
                  </a:lnTo>
                  <a:lnTo>
                    <a:pt x="722236" y="344843"/>
                  </a:lnTo>
                  <a:lnTo>
                    <a:pt x="722134" y="346113"/>
                  </a:lnTo>
                  <a:lnTo>
                    <a:pt x="722033" y="347383"/>
                  </a:lnTo>
                  <a:lnTo>
                    <a:pt x="721931" y="348653"/>
                  </a:lnTo>
                  <a:lnTo>
                    <a:pt x="721829" y="349923"/>
                  </a:lnTo>
                  <a:lnTo>
                    <a:pt x="721728" y="351193"/>
                  </a:lnTo>
                  <a:lnTo>
                    <a:pt x="721639" y="352463"/>
                  </a:lnTo>
                  <a:lnTo>
                    <a:pt x="721029" y="360083"/>
                  </a:lnTo>
                  <a:lnTo>
                    <a:pt x="725855" y="370243"/>
                  </a:lnTo>
                  <a:lnTo>
                    <a:pt x="731037" y="368973"/>
                  </a:lnTo>
                  <a:lnTo>
                    <a:pt x="734009" y="363893"/>
                  </a:lnTo>
                  <a:lnTo>
                    <a:pt x="735876" y="358813"/>
                  </a:lnTo>
                  <a:lnTo>
                    <a:pt x="735838" y="361353"/>
                  </a:lnTo>
                  <a:lnTo>
                    <a:pt x="735723" y="367703"/>
                  </a:lnTo>
                  <a:lnTo>
                    <a:pt x="732332" y="379133"/>
                  </a:lnTo>
                  <a:lnTo>
                    <a:pt x="730529" y="389293"/>
                  </a:lnTo>
                  <a:lnTo>
                    <a:pt x="735101" y="396913"/>
                  </a:lnTo>
                  <a:lnTo>
                    <a:pt x="739952" y="394373"/>
                  </a:lnTo>
                  <a:lnTo>
                    <a:pt x="743178" y="388023"/>
                  </a:lnTo>
                  <a:lnTo>
                    <a:pt x="745007" y="382943"/>
                  </a:lnTo>
                  <a:lnTo>
                    <a:pt x="745655" y="381673"/>
                  </a:lnTo>
                  <a:lnTo>
                    <a:pt x="744702" y="399453"/>
                  </a:lnTo>
                  <a:lnTo>
                    <a:pt x="744626" y="400723"/>
                  </a:lnTo>
                  <a:lnTo>
                    <a:pt x="740994" y="414693"/>
                  </a:lnTo>
                  <a:lnTo>
                    <a:pt x="738822" y="424853"/>
                  </a:lnTo>
                  <a:lnTo>
                    <a:pt x="742226" y="429933"/>
                  </a:lnTo>
                  <a:lnTo>
                    <a:pt x="747560" y="428663"/>
                  </a:lnTo>
                  <a:lnTo>
                    <a:pt x="751078" y="422313"/>
                  </a:lnTo>
                  <a:lnTo>
                    <a:pt x="753008" y="414693"/>
                  </a:lnTo>
                  <a:lnTo>
                    <a:pt x="753605" y="413423"/>
                  </a:lnTo>
                  <a:lnTo>
                    <a:pt x="751039" y="432473"/>
                  </a:lnTo>
                  <a:lnTo>
                    <a:pt x="746201" y="446443"/>
                  </a:lnTo>
                  <a:lnTo>
                    <a:pt x="742683" y="454063"/>
                  </a:lnTo>
                  <a:lnTo>
                    <a:pt x="744118" y="459143"/>
                  </a:lnTo>
                  <a:lnTo>
                    <a:pt x="749554" y="457873"/>
                  </a:lnTo>
                  <a:lnTo>
                    <a:pt x="753821" y="452793"/>
                  </a:lnTo>
                  <a:lnTo>
                    <a:pt x="756589" y="447713"/>
                  </a:lnTo>
                  <a:lnTo>
                    <a:pt x="757529" y="447713"/>
                  </a:lnTo>
                  <a:lnTo>
                    <a:pt x="755002" y="465493"/>
                  </a:lnTo>
                  <a:lnTo>
                    <a:pt x="750582" y="476923"/>
                  </a:lnTo>
                  <a:lnTo>
                    <a:pt x="747483" y="485813"/>
                  </a:lnTo>
                  <a:lnTo>
                    <a:pt x="748906" y="493433"/>
                  </a:lnTo>
                  <a:lnTo>
                    <a:pt x="755294" y="494703"/>
                  </a:lnTo>
                  <a:lnTo>
                    <a:pt x="762279" y="488353"/>
                  </a:lnTo>
                  <a:lnTo>
                    <a:pt x="768007" y="480733"/>
                  </a:lnTo>
                  <a:lnTo>
                    <a:pt x="770648" y="479463"/>
                  </a:lnTo>
                  <a:lnTo>
                    <a:pt x="768718" y="488353"/>
                  </a:lnTo>
                  <a:lnTo>
                    <a:pt x="764362" y="502323"/>
                  </a:lnTo>
                  <a:lnTo>
                    <a:pt x="761619" y="515023"/>
                  </a:lnTo>
                  <a:lnTo>
                    <a:pt x="764489" y="521373"/>
                  </a:lnTo>
                  <a:lnTo>
                    <a:pt x="772541" y="523913"/>
                  </a:lnTo>
                  <a:lnTo>
                    <a:pt x="775208" y="512483"/>
                  </a:lnTo>
                  <a:lnTo>
                    <a:pt x="775906" y="509943"/>
                  </a:lnTo>
                  <a:lnTo>
                    <a:pt x="783069" y="479463"/>
                  </a:lnTo>
                  <a:lnTo>
                    <a:pt x="785456" y="469303"/>
                  </a:lnTo>
                  <a:lnTo>
                    <a:pt x="790232" y="448983"/>
                  </a:lnTo>
                  <a:lnTo>
                    <a:pt x="797648" y="3943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0" name="Google Shape;60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613403" y="8148601"/>
              <a:ext cx="97525" cy="100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"/>
            <p:cNvSpPr/>
            <p:nvPr/>
          </p:nvSpPr>
          <p:spPr>
            <a:xfrm>
              <a:off x="9188780" y="8534952"/>
              <a:ext cx="689610" cy="155575"/>
            </a:xfrm>
            <a:custGeom>
              <a:rect b="b" l="l" r="r" t="t"/>
              <a:pathLst>
                <a:path extrusionOk="0" h="155575" w="689609">
                  <a:moveTo>
                    <a:pt x="47345" y="39674"/>
                  </a:moveTo>
                  <a:lnTo>
                    <a:pt x="46405" y="38163"/>
                  </a:lnTo>
                  <a:lnTo>
                    <a:pt x="45961" y="37833"/>
                  </a:lnTo>
                  <a:lnTo>
                    <a:pt x="45123" y="37350"/>
                  </a:lnTo>
                  <a:lnTo>
                    <a:pt x="44005" y="36957"/>
                  </a:lnTo>
                  <a:lnTo>
                    <a:pt x="41503" y="43827"/>
                  </a:lnTo>
                  <a:lnTo>
                    <a:pt x="42379" y="44119"/>
                  </a:lnTo>
                  <a:lnTo>
                    <a:pt x="43738" y="44653"/>
                  </a:lnTo>
                  <a:lnTo>
                    <a:pt x="44792" y="44678"/>
                  </a:lnTo>
                  <a:lnTo>
                    <a:pt x="45453" y="44183"/>
                  </a:lnTo>
                  <a:lnTo>
                    <a:pt x="46113" y="43764"/>
                  </a:lnTo>
                  <a:lnTo>
                    <a:pt x="46672" y="43027"/>
                  </a:lnTo>
                  <a:lnTo>
                    <a:pt x="47002" y="42075"/>
                  </a:lnTo>
                  <a:lnTo>
                    <a:pt x="47345" y="39674"/>
                  </a:lnTo>
                  <a:close/>
                </a:path>
                <a:path extrusionOk="0" h="155575" w="689609">
                  <a:moveTo>
                    <a:pt x="83820" y="60464"/>
                  </a:moveTo>
                  <a:lnTo>
                    <a:pt x="78740" y="60464"/>
                  </a:lnTo>
                  <a:lnTo>
                    <a:pt x="78663" y="60718"/>
                  </a:lnTo>
                  <a:lnTo>
                    <a:pt x="83743" y="60718"/>
                  </a:lnTo>
                  <a:lnTo>
                    <a:pt x="83820" y="60464"/>
                  </a:lnTo>
                  <a:close/>
                </a:path>
                <a:path extrusionOk="0" h="155575" w="689609">
                  <a:moveTo>
                    <a:pt x="86525" y="60464"/>
                  </a:moveTo>
                  <a:lnTo>
                    <a:pt x="86144" y="59956"/>
                  </a:lnTo>
                  <a:lnTo>
                    <a:pt x="85928" y="59702"/>
                  </a:lnTo>
                  <a:lnTo>
                    <a:pt x="86131" y="59702"/>
                  </a:lnTo>
                  <a:lnTo>
                    <a:pt x="85153" y="59321"/>
                  </a:lnTo>
                  <a:lnTo>
                    <a:pt x="84137" y="59321"/>
                  </a:lnTo>
                  <a:lnTo>
                    <a:pt x="84023" y="59702"/>
                  </a:lnTo>
                  <a:lnTo>
                    <a:pt x="83959" y="59956"/>
                  </a:lnTo>
                  <a:lnTo>
                    <a:pt x="83883" y="60210"/>
                  </a:lnTo>
                  <a:lnTo>
                    <a:pt x="83820" y="60464"/>
                  </a:lnTo>
                  <a:lnTo>
                    <a:pt x="86525" y="60464"/>
                  </a:lnTo>
                  <a:close/>
                </a:path>
                <a:path extrusionOk="0" h="155575" w="689609">
                  <a:moveTo>
                    <a:pt x="90525" y="54000"/>
                  </a:moveTo>
                  <a:lnTo>
                    <a:pt x="90512" y="52959"/>
                  </a:lnTo>
                  <a:lnTo>
                    <a:pt x="90030" y="52387"/>
                  </a:lnTo>
                  <a:lnTo>
                    <a:pt x="89560" y="51714"/>
                  </a:lnTo>
                  <a:lnTo>
                    <a:pt x="88569" y="51231"/>
                  </a:lnTo>
                  <a:lnTo>
                    <a:pt x="87147" y="50812"/>
                  </a:lnTo>
                  <a:lnTo>
                    <a:pt x="86398" y="50609"/>
                  </a:lnTo>
                  <a:lnTo>
                    <a:pt x="84543" y="57404"/>
                  </a:lnTo>
                  <a:lnTo>
                    <a:pt x="86067" y="57873"/>
                  </a:lnTo>
                  <a:lnTo>
                    <a:pt x="87083" y="58013"/>
                  </a:lnTo>
                  <a:lnTo>
                    <a:pt x="87693" y="57962"/>
                  </a:lnTo>
                  <a:lnTo>
                    <a:pt x="89242" y="57289"/>
                  </a:lnTo>
                  <a:lnTo>
                    <a:pt x="90208" y="55283"/>
                  </a:lnTo>
                  <a:lnTo>
                    <a:pt x="90525" y="54000"/>
                  </a:lnTo>
                  <a:close/>
                </a:path>
                <a:path extrusionOk="0" h="155575" w="689609">
                  <a:moveTo>
                    <a:pt x="91008" y="60718"/>
                  </a:moveTo>
                  <a:lnTo>
                    <a:pt x="90906" y="60464"/>
                  </a:lnTo>
                  <a:lnTo>
                    <a:pt x="86525" y="60464"/>
                  </a:lnTo>
                  <a:lnTo>
                    <a:pt x="86715" y="60718"/>
                  </a:lnTo>
                  <a:lnTo>
                    <a:pt x="91008" y="60718"/>
                  </a:lnTo>
                  <a:close/>
                </a:path>
                <a:path extrusionOk="0" h="155575" w="689609">
                  <a:moveTo>
                    <a:pt x="116586" y="60464"/>
                  </a:moveTo>
                  <a:lnTo>
                    <a:pt x="111620" y="60464"/>
                  </a:lnTo>
                  <a:lnTo>
                    <a:pt x="111569" y="60718"/>
                  </a:lnTo>
                  <a:lnTo>
                    <a:pt x="116535" y="60718"/>
                  </a:lnTo>
                  <a:lnTo>
                    <a:pt x="116586" y="60464"/>
                  </a:lnTo>
                  <a:close/>
                </a:path>
                <a:path extrusionOk="0" h="155575" w="689609">
                  <a:moveTo>
                    <a:pt x="138290" y="60718"/>
                  </a:moveTo>
                  <a:lnTo>
                    <a:pt x="138226" y="60464"/>
                  </a:lnTo>
                  <a:lnTo>
                    <a:pt x="136283" y="60464"/>
                  </a:lnTo>
                  <a:lnTo>
                    <a:pt x="136131" y="60718"/>
                  </a:lnTo>
                  <a:lnTo>
                    <a:pt x="138290" y="60718"/>
                  </a:lnTo>
                  <a:close/>
                </a:path>
                <a:path extrusionOk="0" h="155575" w="689609">
                  <a:moveTo>
                    <a:pt x="248666" y="83070"/>
                  </a:moveTo>
                  <a:lnTo>
                    <a:pt x="246926" y="83070"/>
                  </a:lnTo>
                  <a:lnTo>
                    <a:pt x="246926" y="83578"/>
                  </a:lnTo>
                  <a:lnTo>
                    <a:pt x="248666" y="83578"/>
                  </a:lnTo>
                  <a:lnTo>
                    <a:pt x="248666" y="83070"/>
                  </a:lnTo>
                  <a:close/>
                </a:path>
                <a:path extrusionOk="0" h="155575" w="689609">
                  <a:moveTo>
                    <a:pt x="248666" y="81800"/>
                  </a:moveTo>
                  <a:lnTo>
                    <a:pt x="246938" y="81800"/>
                  </a:lnTo>
                  <a:lnTo>
                    <a:pt x="246926" y="82308"/>
                  </a:lnTo>
                  <a:lnTo>
                    <a:pt x="248666" y="82308"/>
                  </a:lnTo>
                  <a:lnTo>
                    <a:pt x="248666" y="81800"/>
                  </a:lnTo>
                  <a:close/>
                </a:path>
                <a:path extrusionOk="0" h="155575" w="689609">
                  <a:moveTo>
                    <a:pt x="262547" y="81800"/>
                  </a:moveTo>
                  <a:lnTo>
                    <a:pt x="260832" y="81800"/>
                  </a:lnTo>
                  <a:lnTo>
                    <a:pt x="260832" y="82308"/>
                  </a:lnTo>
                  <a:lnTo>
                    <a:pt x="262547" y="82308"/>
                  </a:lnTo>
                  <a:lnTo>
                    <a:pt x="262547" y="81800"/>
                  </a:lnTo>
                  <a:close/>
                </a:path>
                <a:path extrusionOk="0" h="155575" w="689609">
                  <a:moveTo>
                    <a:pt x="262572" y="76593"/>
                  </a:moveTo>
                  <a:lnTo>
                    <a:pt x="260870" y="76593"/>
                  </a:lnTo>
                  <a:lnTo>
                    <a:pt x="260858" y="77355"/>
                  </a:lnTo>
                  <a:lnTo>
                    <a:pt x="262572" y="77355"/>
                  </a:lnTo>
                  <a:lnTo>
                    <a:pt x="262572" y="76593"/>
                  </a:lnTo>
                  <a:close/>
                </a:path>
                <a:path extrusionOk="0" h="155575" w="689609">
                  <a:moveTo>
                    <a:pt x="270332" y="60464"/>
                  </a:moveTo>
                  <a:lnTo>
                    <a:pt x="241642" y="60464"/>
                  </a:lnTo>
                  <a:lnTo>
                    <a:pt x="245732" y="60718"/>
                  </a:lnTo>
                  <a:lnTo>
                    <a:pt x="266230" y="60718"/>
                  </a:lnTo>
                  <a:lnTo>
                    <a:pt x="270332" y="60464"/>
                  </a:lnTo>
                  <a:close/>
                </a:path>
                <a:path extrusionOk="0" h="155575" w="689609">
                  <a:moveTo>
                    <a:pt x="280644" y="131292"/>
                  </a:moveTo>
                  <a:lnTo>
                    <a:pt x="279704" y="126809"/>
                  </a:lnTo>
                  <a:lnTo>
                    <a:pt x="279527" y="120789"/>
                  </a:lnTo>
                  <a:lnTo>
                    <a:pt x="270789" y="117030"/>
                  </a:lnTo>
                  <a:lnTo>
                    <a:pt x="274091" y="115468"/>
                  </a:lnTo>
                  <a:lnTo>
                    <a:pt x="274751" y="111658"/>
                  </a:lnTo>
                  <a:lnTo>
                    <a:pt x="275412" y="102235"/>
                  </a:lnTo>
                  <a:lnTo>
                    <a:pt x="268554" y="97917"/>
                  </a:lnTo>
                  <a:lnTo>
                    <a:pt x="243395" y="97917"/>
                  </a:lnTo>
                  <a:lnTo>
                    <a:pt x="236512" y="102235"/>
                  </a:lnTo>
                  <a:lnTo>
                    <a:pt x="237134" y="111658"/>
                  </a:lnTo>
                  <a:lnTo>
                    <a:pt x="237820" y="115468"/>
                  </a:lnTo>
                  <a:lnTo>
                    <a:pt x="241109" y="117030"/>
                  </a:lnTo>
                  <a:lnTo>
                    <a:pt x="232359" y="120789"/>
                  </a:lnTo>
                  <a:lnTo>
                    <a:pt x="232283" y="126809"/>
                  </a:lnTo>
                  <a:lnTo>
                    <a:pt x="231228" y="131292"/>
                  </a:lnTo>
                  <a:lnTo>
                    <a:pt x="238963" y="137515"/>
                  </a:lnTo>
                  <a:lnTo>
                    <a:pt x="244614" y="143789"/>
                  </a:lnTo>
                  <a:lnTo>
                    <a:pt x="246202" y="148602"/>
                  </a:lnTo>
                  <a:lnTo>
                    <a:pt x="246722" y="155308"/>
                  </a:lnTo>
                  <a:lnTo>
                    <a:pt x="265163" y="155308"/>
                  </a:lnTo>
                  <a:lnTo>
                    <a:pt x="265671" y="148602"/>
                  </a:lnTo>
                  <a:lnTo>
                    <a:pt x="267360" y="143789"/>
                  </a:lnTo>
                  <a:lnTo>
                    <a:pt x="272948" y="137515"/>
                  </a:lnTo>
                  <a:lnTo>
                    <a:pt x="280644" y="131292"/>
                  </a:lnTo>
                  <a:close/>
                </a:path>
                <a:path extrusionOk="0" h="155575" w="689609">
                  <a:moveTo>
                    <a:pt x="318046" y="73037"/>
                  </a:moveTo>
                  <a:lnTo>
                    <a:pt x="318033" y="72910"/>
                  </a:lnTo>
                  <a:lnTo>
                    <a:pt x="313118" y="72910"/>
                  </a:lnTo>
                  <a:lnTo>
                    <a:pt x="313131" y="73037"/>
                  </a:lnTo>
                  <a:lnTo>
                    <a:pt x="318046" y="73037"/>
                  </a:lnTo>
                  <a:close/>
                </a:path>
                <a:path extrusionOk="0" h="155575" w="689609">
                  <a:moveTo>
                    <a:pt x="384098" y="68084"/>
                  </a:moveTo>
                  <a:lnTo>
                    <a:pt x="384048" y="67830"/>
                  </a:lnTo>
                  <a:lnTo>
                    <a:pt x="379056" y="67830"/>
                  </a:lnTo>
                  <a:lnTo>
                    <a:pt x="379107" y="68084"/>
                  </a:lnTo>
                  <a:lnTo>
                    <a:pt x="384098" y="68084"/>
                  </a:lnTo>
                  <a:close/>
                </a:path>
                <a:path extrusionOk="0" h="155575" w="689609">
                  <a:moveTo>
                    <a:pt x="392125" y="60972"/>
                  </a:moveTo>
                  <a:lnTo>
                    <a:pt x="392074" y="60718"/>
                  </a:lnTo>
                  <a:lnTo>
                    <a:pt x="385254" y="60718"/>
                  </a:lnTo>
                  <a:lnTo>
                    <a:pt x="385203" y="60464"/>
                  </a:lnTo>
                  <a:lnTo>
                    <a:pt x="378485" y="60464"/>
                  </a:lnTo>
                  <a:lnTo>
                    <a:pt x="377190" y="60718"/>
                  </a:lnTo>
                  <a:lnTo>
                    <a:pt x="384898" y="60718"/>
                  </a:lnTo>
                  <a:lnTo>
                    <a:pt x="384352" y="60972"/>
                  </a:lnTo>
                  <a:lnTo>
                    <a:pt x="392125" y="60972"/>
                  </a:lnTo>
                  <a:close/>
                </a:path>
                <a:path extrusionOk="0" h="155575" w="689609">
                  <a:moveTo>
                    <a:pt x="392442" y="62496"/>
                  </a:moveTo>
                  <a:lnTo>
                    <a:pt x="392328" y="61988"/>
                  </a:lnTo>
                  <a:lnTo>
                    <a:pt x="392226" y="61480"/>
                  </a:lnTo>
                  <a:lnTo>
                    <a:pt x="392176" y="61226"/>
                  </a:lnTo>
                  <a:lnTo>
                    <a:pt x="383806" y="61226"/>
                  </a:lnTo>
                  <a:lnTo>
                    <a:pt x="383260" y="61480"/>
                  </a:lnTo>
                  <a:lnTo>
                    <a:pt x="383209" y="62496"/>
                  </a:lnTo>
                  <a:lnTo>
                    <a:pt x="392442" y="62496"/>
                  </a:lnTo>
                  <a:close/>
                </a:path>
                <a:path extrusionOk="0" h="155575" w="689609">
                  <a:moveTo>
                    <a:pt x="394055" y="60972"/>
                  </a:moveTo>
                  <a:lnTo>
                    <a:pt x="392125" y="60972"/>
                  </a:lnTo>
                  <a:lnTo>
                    <a:pt x="392176" y="61226"/>
                  </a:lnTo>
                  <a:lnTo>
                    <a:pt x="394055" y="61226"/>
                  </a:lnTo>
                  <a:lnTo>
                    <a:pt x="394055" y="60972"/>
                  </a:lnTo>
                  <a:close/>
                </a:path>
                <a:path extrusionOk="0" h="155575" w="689609">
                  <a:moveTo>
                    <a:pt x="394208" y="62750"/>
                  </a:moveTo>
                  <a:lnTo>
                    <a:pt x="394157" y="62496"/>
                  </a:lnTo>
                  <a:lnTo>
                    <a:pt x="392442" y="62496"/>
                  </a:lnTo>
                  <a:lnTo>
                    <a:pt x="392493" y="62750"/>
                  </a:lnTo>
                  <a:lnTo>
                    <a:pt x="394208" y="62750"/>
                  </a:lnTo>
                  <a:close/>
                </a:path>
                <a:path extrusionOk="0" h="155575" w="689609">
                  <a:moveTo>
                    <a:pt x="395262" y="68084"/>
                  </a:moveTo>
                  <a:lnTo>
                    <a:pt x="395211" y="67830"/>
                  </a:lnTo>
                  <a:lnTo>
                    <a:pt x="393534" y="67830"/>
                  </a:lnTo>
                  <a:lnTo>
                    <a:pt x="393585" y="68084"/>
                  </a:lnTo>
                  <a:lnTo>
                    <a:pt x="395262" y="68084"/>
                  </a:lnTo>
                  <a:close/>
                </a:path>
                <a:path extrusionOk="0" h="155575" w="689609">
                  <a:moveTo>
                    <a:pt x="402031" y="60972"/>
                  </a:moveTo>
                  <a:lnTo>
                    <a:pt x="401967" y="60718"/>
                  </a:lnTo>
                  <a:lnTo>
                    <a:pt x="394055" y="60718"/>
                  </a:lnTo>
                  <a:lnTo>
                    <a:pt x="394055" y="60972"/>
                  </a:lnTo>
                  <a:lnTo>
                    <a:pt x="402031" y="60972"/>
                  </a:lnTo>
                  <a:close/>
                </a:path>
                <a:path extrusionOk="0" h="155575" w="689609">
                  <a:moveTo>
                    <a:pt x="402386" y="62496"/>
                  </a:moveTo>
                  <a:lnTo>
                    <a:pt x="402259" y="61988"/>
                  </a:lnTo>
                  <a:lnTo>
                    <a:pt x="402145" y="61480"/>
                  </a:lnTo>
                  <a:lnTo>
                    <a:pt x="402082" y="61226"/>
                  </a:lnTo>
                  <a:lnTo>
                    <a:pt x="394055" y="61226"/>
                  </a:lnTo>
                  <a:lnTo>
                    <a:pt x="394157" y="62496"/>
                  </a:lnTo>
                  <a:lnTo>
                    <a:pt x="402386" y="62496"/>
                  </a:lnTo>
                  <a:close/>
                </a:path>
                <a:path extrusionOk="0" h="155575" w="689609">
                  <a:moveTo>
                    <a:pt x="406933" y="60718"/>
                  </a:moveTo>
                  <a:lnTo>
                    <a:pt x="406869" y="60464"/>
                  </a:lnTo>
                  <a:lnTo>
                    <a:pt x="401904" y="60464"/>
                  </a:lnTo>
                  <a:lnTo>
                    <a:pt x="401967" y="60718"/>
                  </a:lnTo>
                  <a:lnTo>
                    <a:pt x="406933" y="60718"/>
                  </a:lnTo>
                  <a:close/>
                </a:path>
                <a:path extrusionOk="0" h="155575" w="689609">
                  <a:moveTo>
                    <a:pt x="407047" y="61226"/>
                  </a:moveTo>
                  <a:lnTo>
                    <a:pt x="406996" y="60972"/>
                  </a:lnTo>
                  <a:lnTo>
                    <a:pt x="402031" y="60972"/>
                  </a:lnTo>
                  <a:lnTo>
                    <a:pt x="402082" y="61226"/>
                  </a:lnTo>
                  <a:lnTo>
                    <a:pt x="407047" y="61226"/>
                  </a:lnTo>
                  <a:close/>
                </a:path>
                <a:path extrusionOk="0" h="155575" w="689609">
                  <a:moveTo>
                    <a:pt x="408660" y="68084"/>
                  </a:moveTo>
                  <a:lnTo>
                    <a:pt x="408597" y="67830"/>
                  </a:lnTo>
                  <a:lnTo>
                    <a:pt x="403631" y="67830"/>
                  </a:lnTo>
                  <a:lnTo>
                    <a:pt x="403694" y="68084"/>
                  </a:lnTo>
                  <a:lnTo>
                    <a:pt x="408660" y="68084"/>
                  </a:lnTo>
                  <a:close/>
                </a:path>
                <a:path extrusionOk="0" h="155575" w="689609">
                  <a:moveTo>
                    <a:pt x="410603" y="61226"/>
                  </a:moveTo>
                  <a:lnTo>
                    <a:pt x="407047" y="61226"/>
                  </a:lnTo>
                  <a:lnTo>
                    <a:pt x="407111" y="61480"/>
                  </a:lnTo>
                  <a:lnTo>
                    <a:pt x="407238" y="61988"/>
                  </a:lnTo>
                  <a:lnTo>
                    <a:pt x="407352" y="62496"/>
                  </a:lnTo>
                  <a:lnTo>
                    <a:pt x="407949" y="62496"/>
                  </a:lnTo>
                  <a:lnTo>
                    <a:pt x="409079" y="62242"/>
                  </a:lnTo>
                  <a:lnTo>
                    <a:pt x="410603" y="61480"/>
                  </a:lnTo>
                  <a:lnTo>
                    <a:pt x="410603" y="61226"/>
                  </a:lnTo>
                  <a:close/>
                </a:path>
                <a:path extrusionOk="0" h="155575" w="689609">
                  <a:moveTo>
                    <a:pt x="410603" y="60718"/>
                  </a:moveTo>
                  <a:lnTo>
                    <a:pt x="406933" y="60718"/>
                  </a:lnTo>
                  <a:lnTo>
                    <a:pt x="406996" y="60972"/>
                  </a:lnTo>
                  <a:lnTo>
                    <a:pt x="410603" y="60972"/>
                  </a:lnTo>
                  <a:lnTo>
                    <a:pt x="410603" y="60718"/>
                  </a:lnTo>
                  <a:close/>
                </a:path>
                <a:path extrusionOk="0" h="155575" w="689609">
                  <a:moveTo>
                    <a:pt x="412483" y="60718"/>
                  </a:moveTo>
                  <a:lnTo>
                    <a:pt x="412432" y="60464"/>
                  </a:lnTo>
                  <a:lnTo>
                    <a:pt x="410603" y="60464"/>
                  </a:lnTo>
                  <a:lnTo>
                    <a:pt x="410603" y="60718"/>
                  </a:lnTo>
                  <a:lnTo>
                    <a:pt x="412483" y="60718"/>
                  </a:lnTo>
                  <a:close/>
                </a:path>
                <a:path extrusionOk="0" h="155575" w="689609">
                  <a:moveTo>
                    <a:pt x="412610" y="61226"/>
                  </a:moveTo>
                  <a:lnTo>
                    <a:pt x="412546" y="60972"/>
                  </a:lnTo>
                  <a:lnTo>
                    <a:pt x="410603" y="60972"/>
                  </a:lnTo>
                  <a:lnTo>
                    <a:pt x="410603" y="61226"/>
                  </a:lnTo>
                  <a:lnTo>
                    <a:pt x="412610" y="61226"/>
                  </a:lnTo>
                  <a:close/>
                </a:path>
                <a:path extrusionOk="0" h="155575" w="689609">
                  <a:moveTo>
                    <a:pt x="412953" y="62750"/>
                  </a:moveTo>
                  <a:lnTo>
                    <a:pt x="412889" y="62496"/>
                  </a:lnTo>
                  <a:lnTo>
                    <a:pt x="407949" y="62496"/>
                  </a:lnTo>
                  <a:lnTo>
                    <a:pt x="407377" y="62623"/>
                  </a:lnTo>
                  <a:lnTo>
                    <a:pt x="407352" y="62496"/>
                  </a:lnTo>
                  <a:lnTo>
                    <a:pt x="402386" y="62496"/>
                  </a:lnTo>
                  <a:lnTo>
                    <a:pt x="402437" y="62750"/>
                  </a:lnTo>
                  <a:lnTo>
                    <a:pt x="406819" y="62750"/>
                  </a:lnTo>
                  <a:lnTo>
                    <a:pt x="407416" y="62750"/>
                  </a:lnTo>
                  <a:lnTo>
                    <a:pt x="412953" y="62750"/>
                  </a:lnTo>
                  <a:close/>
                </a:path>
                <a:path extrusionOk="0" h="155575" w="689609">
                  <a:moveTo>
                    <a:pt x="413715" y="57797"/>
                  </a:moveTo>
                  <a:lnTo>
                    <a:pt x="412318" y="56019"/>
                  </a:lnTo>
                  <a:lnTo>
                    <a:pt x="411048" y="55384"/>
                  </a:lnTo>
                  <a:lnTo>
                    <a:pt x="409321" y="55638"/>
                  </a:lnTo>
                  <a:lnTo>
                    <a:pt x="405904" y="56400"/>
                  </a:lnTo>
                  <a:lnTo>
                    <a:pt x="405993" y="56781"/>
                  </a:lnTo>
                  <a:lnTo>
                    <a:pt x="406057" y="57035"/>
                  </a:lnTo>
                  <a:lnTo>
                    <a:pt x="406184" y="57543"/>
                  </a:lnTo>
                  <a:lnTo>
                    <a:pt x="406234" y="57797"/>
                  </a:lnTo>
                  <a:lnTo>
                    <a:pt x="413715" y="57797"/>
                  </a:lnTo>
                  <a:close/>
                </a:path>
                <a:path extrusionOk="0" h="155575" w="689609">
                  <a:moveTo>
                    <a:pt x="423024" y="60464"/>
                  </a:moveTo>
                  <a:lnTo>
                    <a:pt x="422960" y="60210"/>
                  </a:lnTo>
                  <a:lnTo>
                    <a:pt x="422884" y="59956"/>
                  </a:lnTo>
                  <a:lnTo>
                    <a:pt x="422808" y="59702"/>
                  </a:lnTo>
                  <a:lnTo>
                    <a:pt x="422706" y="59321"/>
                  </a:lnTo>
                  <a:lnTo>
                    <a:pt x="422529" y="58686"/>
                  </a:lnTo>
                  <a:lnTo>
                    <a:pt x="422490" y="58559"/>
                  </a:lnTo>
                  <a:lnTo>
                    <a:pt x="422376" y="58178"/>
                  </a:lnTo>
                  <a:lnTo>
                    <a:pt x="422351" y="58051"/>
                  </a:lnTo>
                  <a:lnTo>
                    <a:pt x="406298" y="58051"/>
                  </a:lnTo>
                  <a:lnTo>
                    <a:pt x="406603" y="59321"/>
                  </a:lnTo>
                  <a:lnTo>
                    <a:pt x="406692" y="59702"/>
                  </a:lnTo>
                  <a:lnTo>
                    <a:pt x="406755" y="59956"/>
                  </a:lnTo>
                  <a:lnTo>
                    <a:pt x="406869" y="60464"/>
                  </a:lnTo>
                  <a:lnTo>
                    <a:pt x="410603" y="60464"/>
                  </a:lnTo>
                  <a:lnTo>
                    <a:pt x="410603" y="59702"/>
                  </a:lnTo>
                  <a:lnTo>
                    <a:pt x="410083" y="59702"/>
                  </a:lnTo>
                  <a:lnTo>
                    <a:pt x="411619" y="59321"/>
                  </a:lnTo>
                  <a:lnTo>
                    <a:pt x="412165" y="59321"/>
                  </a:lnTo>
                  <a:lnTo>
                    <a:pt x="412254" y="59702"/>
                  </a:lnTo>
                  <a:lnTo>
                    <a:pt x="412318" y="59956"/>
                  </a:lnTo>
                  <a:lnTo>
                    <a:pt x="412432" y="60464"/>
                  </a:lnTo>
                  <a:lnTo>
                    <a:pt x="423024" y="60464"/>
                  </a:lnTo>
                  <a:close/>
                </a:path>
                <a:path extrusionOk="0" h="155575" w="689609">
                  <a:moveTo>
                    <a:pt x="423176" y="60972"/>
                  </a:moveTo>
                  <a:lnTo>
                    <a:pt x="423100" y="60718"/>
                  </a:lnTo>
                  <a:lnTo>
                    <a:pt x="412483" y="60718"/>
                  </a:lnTo>
                  <a:lnTo>
                    <a:pt x="412546" y="60972"/>
                  </a:lnTo>
                  <a:lnTo>
                    <a:pt x="423176" y="60972"/>
                  </a:lnTo>
                  <a:close/>
                </a:path>
                <a:path extrusionOk="0" h="155575" w="689609">
                  <a:moveTo>
                    <a:pt x="423608" y="62496"/>
                  </a:moveTo>
                  <a:lnTo>
                    <a:pt x="423532" y="62242"/>
                  </a:lnTo>
                  <a:lnTo>
                    <a:pt x="423456" y="61988"/>
                  </a:lnTo>
                  <a:lnTo>
                    <a:pt x="423392" y="61734"/>
                  </a:lnTo>
                  <a:lnTo>
                    <a:pt x="423316" y="61480"/>
                  </a:lnTo>
                  <a:lnTo>
                    <a:pt x="423240" y="61226"/>
                  </a:lnTo>
                  <a:lnTo>
                    <a:pt x="412610" y="61226"/>
                  </a:lnTo>
                  <a:lnTo>
                    <a:pt x="412661" y="61480"/>
                  </a:lnTo>
                  <a:lnTo>
                    <a:pt x="412775" y="61988"/>
                  </a:lnTo>
                  <a:lnTo>
                    <a:pt x="412889" y="62496"/>
                  </a:lnTo>
                  <a:lnTo>
                    <a:pt x="423608" y="62496"/>
                  </a:lnTo>
                  <a:close/>
                </a:path>
                <a:path extrusionOk="0" h="155575" w="689609">
                  <a:moveTo>
                    <a:pt x="423926" y="63639"/>
                  </a:moveTo>
                  <a:lnTo>
                    <a:pt x="423672" y="62750"/>
                  </a:lnTo>
                  <a:lnTo>
                    <a:pt x="412953" y="62750"/>
                  </a:lnTo>
                  <a:lnTo>
                    <a:pt x="413092" y="63385"/>
                  </a:lnTo>
                  <a:lnTo>
                    <a:pt x="413156" y="63639"/>
                  </a:lnTo>
                  <a:lnTo>
                    <a:pt x="423926" y="63639"/>
                  </a:lnTo>
                  <a:close/>
                </a:path>
                <a:path extrusionOk="0" h="155575" w="689609">
                  <a:moveTo>
                    <a:pt x="428155" y="60718"/>
                  </a:moveTo>
                  <a:lnTo>
                    <a:pt x="428078" y="60464"/>
                  </a:lnTo>
                  <a:lnTo>
                    <a:pt x="423024" y="60464"/>
                  </a:lnTo>
                  <a:lnTo>
                    <a:pt x="423100" y="60718"/>
                  </a:lnTo>
                  <a:lnTo>
                    <a:pt x="428155" y="60718"/>
                  </a:lnTo>
                  <a:close/>
                </a:path>
                <a:path extrusionOk="0" h="155575" w="689609">
                  <a:moveTo>
                    <a:pt x="428307" y="61226"/>
                  </a:moveTo>
                  <a:lnTo>
                    <a:pt x="428231" y="60972"/>
                  </a:lnTo>
                  <a:lnTo>
                    <a:pt x="423176" y="60972"/>
                  </a:lnTo>
                  <a:lnTo>
                    <a:pt x="423240" y="61226"/>
                  </a:lnTo>
                  <a:lnTo>
                    <a:pt x="428307" y="61226"/>
                  </a:lnTo>
                  <a:close/>
                </a:path>
                <a:path extrusionOk="0" h="155575" w="689609">
                  <a:moveTo>
                    <a:pt x="428764" y="62750"/>
                  </a:moveTo>
                  <a:lnTo>
                    <a:pt x="428688" y="62496"/>
                  </a:lnTo>
                  <a:lnTo>
                    <a:pt x="423608" y="62496"/>
                  </a:lnTo>
                  <a:lnTo>
                    <a:pt x="423672" y="62750"/>
                  </a:lnTo>
                  <a:lnTo>
                    <a:pt x="428764" y="62750"/>
                  </a:lnTo>
                  <a:close/>
                </a:path>
                <a:path extrusionOk="0" h="155575" w="689609">
                  <a:moveTo>
                    <a:pt x="429120" y="63893"/>
                  </a:moveTo>
                  <a:lnTo>
                    <a:pt x="429044" y="63639"/>
                  </a:lnTo>
                  <a:lnTo>
                    <a:pt x="423926" y="63639"/>
                  </a:lnTo>
                  <a:lnTo>
                    <a:pt x="424002" y="63893"/>
                  </a:lnTo>
                  <a:lnTo>
                    <a:pt x="429120" y="63893"/>
                  </a:lnTo>
                  <a:close/>
                </a:path>
                <a:path extrusionOk="0" h="155575" w="689609">
                  <a:moveTo>
                    <a:pt x="429844" y="67830"/>
                  </a:moveTo>
                  <a:lnTo>
                    <a:pt x="423672" y="67830"/>
                  </a:lnTo>
                  <a:lnTo>
                    <a:pt x="423252" y="68084"/>
                  </a:lnTo>
                  <a:lnTo>
                    <a:pt x="428917" y="68084"/>
                  </a:lnTo>
                  <a:lnTo>
                    <a:pt x="429844" y="67830"/>
                  </a:lnTo>
                  <a:close/>
                </a:path>
                <a:path extrusionOk="0" h="155575" w="689609">
                  <a:moveTo>
                    <a:pt x="431469" y="60464"/>
                  </a:moveTo>
                  <a:lnTo>
                    <a:pt x="430911" y="59956"/>
                  </a:lnTo>
                  <a:lnTo>
                    <a:pt x="430225" y="59702"/>
                  </a:lnTo>
                  <a:lnTo>
                    <a:pt x="428548" y="59702"/>
                  </a:lnTo>
                  <a:lnTo>
                    <a:pt x="427913" y="59956"/>
                  </a:lnTo>
                  <a:lnTo>
                    <a:pt x="427990" y="60210"/>
                  </a:lnTo>
                  <a:lnTo>
                    <a:pt x="428078" y="60464"/>
                  </a:lnTo>
                  <a:lnTo>
                    <a:pt x="431469" y="60464"/>
                  </a:lnTo>
                  <a:close/>
                </a:path>
                <a:path extrusionOk="0" h="155575" w="689609">
                  <a:moveTo>
                    <a:pt x="432028" y="60972"/>
                  </a:moveTo>
                  <a:lnTo>
                    <a:pt x="431749" y="60718"/>
                  </a:lnTo>
                  <a:lnTo>
                    <a:pt x="428155" y="60718"/>
                  </a:lnTo>
                  <a:lnTo>
                    <a:pt x="428231" y="60972"/>
                  </a:lnTo>
                  <a:lnTo>
                    <a:pt x="432028" y="60972"/>
                  </a:lnTo>
                  <a:close/>
                </a:path>
                <a:path extrusionOk="0" h="155575" w="689609">
                  <a:moveTo>
                    <a:pt x="433539" y="62496"/>
                  </a:moveTo>
                  <a:lnTo>
                    <a:pt x="432269" y="61226"/>
                  </a:lnTo>
                  <a:lnTo>
                    <a:pt x="428307" y="61226"/>
                  </a:lnTo>
                  <a:lnTo>
                    <a:pt x="428383" y="61480"/>
                  </a:lnTo>
                  <a:lnTo>
                    <a:pt x="428459" y="61734"/>
                  </a:lnTo>
                  <a:lnTo>
                    <a:pt x="428536" y="61988"/>
                  </a:lnTo>
                  <a:lnTo>
                    <a:pt x="428612" y="62242"/>
                  </a:lnTo>
                  <a:lnTo>
                    <a:pt x="428688" y="62496"/>
                  </a:lnTo>
                  <a:lnTo>
                    <a:pt x="433539" y="62496"/>
                  </a:lnTo>
                  <a:close/>
                </a:path>
                <a:path extrusionOk="0" h="155575" w="689609">
                  <a:moveTo>
                    <a:pt x="434670" y="63639"/>
                  </a:moveTo>
                  <a:lnTo>
                    <a:pt x="433793" y="62750"/>
                  </a:lnTo>
                  <a:lnTo>
                    <a:pt x="428764" y="62750"/>
                  </a:lnTo>
                  <a:lnTo>
                    <a:pt x="428967" y="63385"/>
                  </a:lnTo>
                  <a:lnTo>
                    <a:pt x="429044" y="63639"/>
                  </a:lnTo>
                  <a:lnTo>
                    <a:pt x="434670" y="63639"/>
                  </a:lnTo>
                  <a:close/>
                </a:path>
                <a:path extrusionOk="0" h="155575" w="689609">
                  <a:moveTo>
                    <a:pt x="434936" y="58051"/>
                  </a:moveTo>
                  <a:lnTo>
                    <a:pt x="434594" y="57797"/>
                  </a:lnTo>
                  <a:lnTo>
                    <a:pt x="429018" y="57797"/>
                  </a:lnTo>
                  <a:lnTo>
                    <a:pt x="429945" y="57416"/>
                  </a:lnTo>
                  <a:lnTo>
                    <a:pt x="430390" y="57086"/>
                  </a:lnTo>
                  <a:lnTo>
                    <a:pt x="431380" y="55714"/>
                  </a:lnTo>
                  <a:lnTo>
                    <a:pt x="431215" y="53492"/>
                  </a:lnTo>
                  <a:lnTo>
                    <a:pt x="430872" y="52197"/>
                  </a:lnTo>
                  <a:lnTo>
                    <a:pt x="430301" y="51435"/>
                  </a:lnTo>
                  <a:lnTo>
                    <a:pt x="429552" y="51066"/>
                  </a:lnTo>
                  <a:lnTo>
                    <a:pt x="428828" y="50761"/>
                  </a:lnTo>
                  <a:lnTo>
                    <a:pt x="427736" y="50812"/>
                  </a:lnTo>
                  <a:lnTo>
                    <a:pt x="426275" y="51206"/>
                  </a:lnTo>
                  <a:lnTo>
                    <a:pt x="425615" y="51435"/>
                  </a:lnTo>
                  <a:lnTo>
                    <a:pt x="427329" y="57797"/>
                  </a:lnTo>
                  <a:lnTo>
                    <a:pt x="422275" y="57797"/>
                  </a:lnTo>
                  <a:lnTo>
                    <a:pt x="422351" y="58051"/>
                  </a:lnTo>
                  <a:lnTo>
                    <a:pt x="427393" y="58051"/>
                  </a:lnTo>
                  <a:lnTo>
                    <a:pt x="427443" y="58216"/>
                  </a:lnTo>
                  <a:lnTo>
                    <a:pt x="428078" y="58051"/>
                  </a:lnTo>
                  <a:lnTo>
                    <a:pt x="434936" y="58051"/>
                  </a:lnTo>
                  <a:close/>
                </a:path>
                <a:path extrusionOk="0" h="155575" w="689609">
                  <a:moveTo>
                    <a:pt x="438086" y="60718"/>
                  </a:moveTo>
                  <a:lnTo>
                    <a:pt x="437794" y="60464"/>
                  </a:lnTo>
                  <a:lnTo>
                    <a:pt x="431469" y="60464"/>
                  </a:lnTo>
                  <a:lnTo>
                    <a:pt x="431749" y="60718"/>
                  </a:lnTo>
                  <a:lnTo>
                    <a:pt x="438086" y="60718"/>
                  </a:lnTo>
                  <a:close/>
                </a:path>
                <a:path extrusionOk="0" h="155575" w="689609">
                  <a:moveTo>
                    <a:pt x="438658" y="61226"/>
                  </a:moveTo>
                  <a:lnTo>
                    <a:pt x="438378" y="60972"/>
                  </a:lnTo>
                  <a:lnTo>
                    <a:pt x="432028" y="60972"/>
                  </a:lnTo>
                  <a:lnTo>
                    <a:pt x="432269" y="61226"/>
                  </a:lnTo>
                  <a:lnTo>
                    <a:pt x="438658" y="61226"/>
                  </a:lnTo>
                  <a:close/>
                </a:path>
                <a:path extrusionOk="0" h="155575" w="689609">
                  <a:moveTo>
                    <a:pt x="440829" y="62750"/>
                  </a:moveTo>
                  <a:lnTo>
                    <a:pt x="440258" y="62496"/>
                  </a:lnTo>
                  <a:lnTo>
                    <a:pt x="433539" y="62496"/>
                  </a:lnTo>
                  <a:lnTo>
                    <a:pt x="433793" y="62750"/>
                  </a:lnTo>
                  <a:lnTo>
                    <a:pt x="440829" y="62750"/>
                  </a:lnTo>
                  <a:close/>
                </a:path>
                <a:path extrusionOk="0" h="155575" w="689609">
                  <a:moveTo>
                    <a:pt x="442747" y="63893"/>
                  </a:moveTo>
                  <a:lnTo>
                    <a:pt x="442683" y="63639"/>
                  </a:lnTo>
                  <a:lnTo>
                    <a:pt x="434670" y="63639"/>
                  </a:lnTo>
                  <a:lnTo>
                    <a:pt x="434924" y="63893"/>
                  </a:lnTo>
                  <a:lnTo>
                    <a:pt x="442747" y="63893"/>
                  </a:lnTo>
                  <a:close/>
                </a:path>
                <a:path extrusionOk="0" h="155575" w="689609">
                  <a:moveTo>
                    <a:pt x="446024" y="60718"/>
                  </a:moveTo>
                  <a:lnTo>
                    <a:pt x="438086" y="60718"/>
                  </a:lnTo>
                  <a:lnTo>
                    <a:pt x="438378" y="60972"/>
                  </a:lnTo>
                  <a:lnTo>
                    <a:pt x="445947" y="60972"/>
                  </a:lnTo>
                  <a:lnTo>
                    <a:pt x="446024" y="60718"/>
                  </a:lnTo>
                  <a:close/>
                </a:path>
                <a:path extrusionOk="0" h="155575" w="689609">
                  <a:moveTo>
                    <a:pt x="446747" y="58051"/>
                  </a:moveTo>
                  <a:lnTo>
                    <a:pt x="434936" y="58051"/>
                  </a:lnTo>
                  <a:lnTo>
                    <a:pt x="435787" y="58686"/>
                  </a:lnTo>
                  <a:lnTo>
                    <a:pt x="437794" y="60464"/>
                  </a:lnTo>
                  <a:lnTo>
                    <a:pt x="446087" y="60464"/>
                  </a:lnTo>
                  <a:lnTo>
                    <a:pt x="446570" y="58686"/>
                  </a:lnTo>
                  <a:lnTo>
                    <a:pt x="446608" y="58559"/>
                  </a:lnTo>
                  <a:lnTo>
                    <a:pt x="446709" y="58178"/>
                  </a:lnTo>
                  <a:lnTo>
                    <a:pt x="446747" y="58051"/>
                  </a:lnTo>
                  <a:close/>
                </a:path>
                <a:path extrusionOk="0" h="155575" w="689609">
                  <a:moveTo>
                    <a:pt x="448310" y="62496"/>
                  </a:moveTo>
                  <a:lnTo>
                    <a:pt x="445744" y="62496"/>
                  </a:lnTo>
                  <a:lnTo>
                    <a:pt x="445820" y="62750"/>
                  </a:lnTo>
                  <a:lnTo>
                    <a:pt x="447535" y="62750"/>
                  </a:lnTo>
                  <a:lnTo>
                    <a:pt x="448310" y="62496"/>
                  </a:lnTo>
                  <a:close/>
                </a:path>
                <a:path extrusionOk="0" h="155575" w="689609">
                  <a:moveTo>
                    <a:pt x="449872" y="61988"/>
                  </a:moveTo>
                  <a:lnTo>
                    <a:pt x="445770" y="61988"/>
                  </a:lnTo>
                  <a:lnTo>
                    <a:pt x="445808" y="61480"/>
                  </a:lnTo>
                  <a:lnTo>
                    <a:pt x="445884" y="61226"/>
                  </a:lnTo>
                  <a:lnTo>
                    <a:pt x="438658" y="61226"/>
                  </a:lnTo>
                  <a:lnTo>
                    <a:pt x="439242" y="61734"/>
                  </a:lnTo>
                  <a:lnTo>
                    <a:pt x="440258" y="62496"/>
                  </a:lnTo>
                  <a:lnTo>
                    <a:pt x="445744" y="62496"/>
                  </a:lnTo>
                  <a:lnTo>
                    <a:pt x="445757" y="62242"/>
                  </a:lnTo>
                  <a:lnTo>
                    <a:pt x="449097" y="62242"/>
                  </a:lnTo>
                  <a:lnTo>
                    <a:pt x="449872" y="61988"/>
                  </a:lnTo>
                  <a:close/>
                </a:path>
                <a:path extrusionOk="0" h="155575" w="689609">
                  <a:moveTo>
                    <a:pt x="451764" y="57797"/>
                  </a:moveTo>
                  <a:lnTo>
                    <a:pt x="446824" y="57797"/>
                  </a:lnTo>
                  <a:lnTo>
                    <a:pt x="446747" y="58051"/>
                  </a:lnTo>
                  <a:lnTo>
                    <a:pt x="451700" y="58051"/>
                  </a:lnTo>
                  <a:lnTo>
                    <a:pt x="451764" y="57797"/>
                  </a:lnTo>
                  <a:close/>
                </a:path>
                <a:path extrusionOk="0" h="155575" w="689609">
                  <a:moveTo>
                    <a:pt x="452996" y="60972"/>
                  </a:moveTo>
                  <a:lnTo>
                    <a:pt x="445947" y="60972"/>
                  </a:lnTo>
                  <a:lnTo>
                    <a:pt x="445884" y="61226"/>
                  </a:lnTo>
                  <a:lnTo>
                    <a:pt x="452221" y="61226"/>
                  </a:lnTo>
                  <a:lnTo>
                    <a:pt x="452996" y="60972"/>
                  </a:lnTo>
                  <a:close/>
                </a:path>
                <a:path extrusionOk="0" h="155575" w="689609">
                  <a:moveTo>
                    <a:pt x="454558" y="60464"/>
                  </a:moveTo>
                  <a:lnTo>
                    <a:pt x="446087" y="60464"/>
                  </a:lnTo>
                  <a:lnTo>
                    <a:pt x="446024" y="60718"/>
                  </a:lnTo>
                  <a:lnTo>
                    <a:pt x="453783" y="60718"/>
                  </a:lnTo>
                  <a:lnTo>
                    <a:pt x="454558" y="60464"/>
                  </a:lnTo>
                  <a:close/>
                </a:path>
                <a:path extrusionOk="0" h="155575" w="689609">
                  <a:moveTo>
                    <a:pt x="456603" y="58051"/>
                  </a:moveTo>
                  <a:lnTo>
                    <a:pt x="451700" y="58051"/>
                  </a:lnTo>
                  <a:lnTo>
                    <a:pt x="451345" y="59321"/>
                  </a:lnTo>
                  <a:lnTo>
                    <a:pt x="451231" y="59702"/>
                  </a:lnTo>
                  <a:lnTo>
                    <a:pt x="451167" y="59956"/>
                  </a:lnTo>
                  <a:lnTo>
                    <a:pt x="456311" y="58178"/>
                  </a:lnTo>
                  <a:lnTo>
                    <a:pt x="456603" y="58051"/>
                  </a:lnTo>
                  <a:close/>
                </a:path>
                <a:path extrusionOk="0" h="155575" w="689609">
                  <a:moveTo>
                    <a:pt x="459651" y="63893"/>
                  </a:moveTo>
                  <a:lnTo>
                    <a:pt x="442747" y="63893"/>
                  </a:lnTo>
                  <a:lnTo>
                    <a:pt x="442849" y="64274"/>
                  </a:lnTo>
                  <a:lnTo>
                    <a:pt x="439826" y="65163"/>
                  </a:lnTo>
                  <a:lnTo>
                    <a:pt x="438962" y="65163"/>
                  </a:lnTo>
                  <a:lnTo>
                    <a:pt x="438962" y="65417"/>
                  </a:lnTo>
                  <a:lnTo>
                    <a:pt x="437235" y="65925"/>
                  </a:lnTo>
                  <a:lnTo>
                    <a:pt x="436575" y="65417"/>
                  </a:lnTo>
                  <a:lnTo>
                    <a:pt x="438962" y="65417"/>
                  </a:lnTo>
                  <a:lnTo>
                    <a:pt x="438962" y="65163"/>
                  </a:lnTo>
                  <a:lnTo>
                    <a:pt x="436295" y="65163"/>
                  </a:lnTo>
                  <a:lnTo>
                    <a:pt x="435178" y="64147"/>
                  </a:lnTo>
                  <a:lnTo>
                    <a:pt x="434924" y="63893"/>
                  </a:lnTo>
                  <a:lnTo>
                    <a:pt x="429120" y="63893"/>
                  </a:lnTo>
                  <a:lnTo>
                    <a:pt x="429196" y="64147"/>
                  </a:lnTo>
                  <a:lnTo>
                    <a:pt x="429691" y="65163"/>
                  </a:lnTo>
                  <a:lnTo>
                    <a:pt x="424357" y="65163"/>
                  </a:lnTo>
                  <a:lnTo>
                    <a:pt x="424256" y="64782"/>
                  </a:lnTo>
                  <a:lnTo>
                    <a:pt x="424218" y="64655"/>
                  </a:lnTo>
                  <a:lnTo>
                    <a:pt x="424103" y="64274"/>
                  </a:lnTo>
                  <a:lnTo>
                    <a:pt x="424002" y="63893"/>
                  </a:lnTo>
                  <a:lnTo>
                    <a:pt x="417995" y="63893"/>
                  </a:lnTo>
                  <a:lnTo>
                    <a:pt x="417995" y="65163"/>
                  </a:lnTo>
                  <a:lnTo>
                    <a:pt x="416394" y="65163"/>
                  </a:lnTo>
                  <a:lnTo>
                    <a:pt x="417893" y="64655"/>
                  </a:lnTo>
                  <a:lnTo>
                    <a:pt x="417995" y="65163"/>
                  </a:lnTo>
                  <a:lnTo>
                    <a:pt x="417995" y="63893"/>
                  </a:lnTo>
                  <a:lnTo>
                    <a:pt x="413562" y="63893"/>
                  </a:lnTo>
                  <a:lnTo>
                    <a:pt x="413562" y="65417"/>
                  </a:lnTo>
                  <a:lnTo>
                    <a:pt x="412140" y="65671"/>
                  </a:lnTo>
                  <a:lnTo>
                    <a:pt x="412013" y="65417"/>
                  </a:lnTo>
                  <a:lnTo>
                    <a:pt x="413562" y="65417"/>
                  </a:lnTo>
                  <a:lnTo>
                    <a:pt x="413562" y="63893"/>
                  </a:lnTo>
                  <a:lnTo>
                    <a:pt x="413219" y="63893"/>
                  </a:lnTo>
                  <a:lnTo>
                    <a:pt x="413270" y="64147"/>
                  </a:lnTo>
                  <a:lnTo>
                    <a:pt x="413385" y="64655"/>
                  </a:lnTo>
                  <a:lnTo>
                    <a:pt x="413499" y="65163"/>
                  </a:lnTo>
                  <a:lnTo>
                    <a:pt x="411886" y="65163"/>
                  </a:lnTo>
                  <a:lnTo>
                    <a:pt x="411441" y="64274"/>
                  </a:lnTo>
                  <a:lnTo>
                    <a:pt x="411391" y="64147"/>
                  </a:lnTo>
                  <a:lnTo>
                    <a:pt x="411137" y="63893"/>
                  </a:lnTo>
                  <a:lnTo>
                    <a:pt x="411594" y="63893"/>
                  </a:lnTo>
                  <a:lnTo>
                    <a:pt x="413219" y="63893"/>
                  </a:lnTo>
                  <a:lnTo>
                    <a:pt x="413156" y="63639"/>
                  </a:lnTo>
                  <a:lnTo>
                    <a:pt x="410895" y="63639"/>
                  </a:lnTo>
                  <a:lnTo>
                    <a:pt x="411010" y="63766"/>
                  </a:lnTo>
                  <a:lnTo>
                    <a:pt x="410438" y="63639"/>
                  </a:lnTo>
                  <a:lnTo>
                    <a:pt x="407758" y="64274"/>
                  </a:lnTo>
                  <a:lnTo>
                    <a:pt x="407847" y="64655"/>
                  </a:lnTo>
                  <a:lnTo>
                    <a:pt x="407974" y="65163"/>
                  </a:lnTo>
                  <a:lnTo>
                    <a:pt x="403009" y="65163"/>
                  </a:lnTo>
                  <a:lnTo>
                    <a:pt x="403034" y="65290"/>
                  </a:lnTo>
                  <a:lnTo>
                    <a:pt x="402437" y="62750"/>
                  </a:lnTo>
                  <a:lnTo>
                    <a:pt x="394208" y="62750"/>
                  </a:lnTo>
                  <a:lnTo>
                    <a:pt x="394335" y="63385"/>
                  </a:lnTo>
                  <a:lnTo>
                    <a:pt x="394385" y="63639"/>
                  </a:lnTo>
                  <a:lnTo>
                    <a:pt x="394487" y="64147"/>
                  </a:lnTo>
                  <a:lnTo>
                    <a:pt x="394576" y="64655"/>
                  </a:lnTo>
                  <a:lnTo>
                    <a:pt x="394677" y="65163"/>
                  </a:lnTo>
                  <a:lnTo>
                    <a:pt x="392988" y="65163"/>
                  </a:lnTo>
                  <a:lnTo>
                    <a:pt x="393014" y="65290"/>
                  </a:lnTo>
                  <a:lnTo>
                    <a:pt x="392493" y="62750"/>
                  </a:lnTo>
                  <a:lnTo>
                    <a:pt x="383209" y="62750"/>
                  </a:lnTo>
                  <a:lnTo>
                    <a:pt x="383324" y="64147"/>
                  </a:lnTo>
                  <a:lnTo>
                    <a:pt x="383425" y="64655"/>
                  </a:lnTo>
                  <a:lnTo>
                    <a:pt x="383527" y="65163"/>
                  </a:lnTo>
                  <a:lnTo>
                    <a:pt x="378548" y="65163"/>
                  </a:lnTo>
                  <a:lnTo>
                    <a:pt x="378472" y="64782"/>
                  </a:lnTo>
                  <a:lnTo>
                    <a:pt x="378383" y="64274"/>
                  </a:lnTo>
                  <a:lnTo>
                    <a:pt x="377647" y="62750"/>
                  </a:lnTo>
                  <a:lnTo>
                    <a:pt x="377583" y="62623"/>
                  </a:lnTo>
                  <a:lnTo>
                    <a:pt x="377748" y="62750"/>
                  </a:lnTo>
                  <a:lnTo>
                    <a:pt x="383209" y="62750"/>
                  </a:lnTo>
                  <a:lnTo>
                    <a:pt x="383209" y="62496"/>
                  </a:lnTo>
                  <a:lnTo>
                    <a:pt x="377520" y="62496"/>
                  </a:lnTo>
                  <a:lnTo>
                    <a:pt x="376047" y="62496"/>
                  </a:lnTo>
                  <a:lnTo>
                    <a:pt x="375551" y="62623"/>
                  </a:lnTo>
                  <a:lnTo>
                    <a:pt x="375475" y="62242"/>
                  </a:lnTo>
                  <a:lnTo>
                    <a:pt x="375373" y="61734"/>
                  </a:lnTo>
                  <a:lnTo>
                    <a:pt x="375259" y="61226"/>
                  </a:lnTo>
                  <a:lnTo>
                    <a:pt x="383806" y="61226"/>
                  </a:lnTo>
                  <a:lnTo>
                    <a:pt x="384352" y="60972"/>
                  </a:lnTo>
                  <a:lnTo>
                    <a:pt x="375881" y="60972"/>
                  </a:lnTo>
                  <a:lnTo>
                    <a:pt x="375234" y="61099"/>
                  </a:lnTo>
                  <a:lnTo>
                    <a:pt x="375208" y="60972"/>
                  </a:lnTo>
                  <a:lnTo>
                    <a:pt x="375881" y="60972"/>
                  </a:lnTo>
                  <a:lnTo>
                    <a:pt x="377190" y="60718"/>
                  </a:lnTo>
                  <a:lnTo>
                    <a:pt x="374027" y="60718"/>
                  </a:lnTo>
                  <a:lnTo>
                    <a:pt x="374027" y="66306"/>
                  </a:lnTo>
                  <a:lnTo>
                    <a:pt x="372478" y="66560"/>
                  </a:lnTo>
                  <a:lnTo>
                    <a:pt x="371741" y="65417"/>
                  </a:lnTo>
                  <a:lnTo>
                    <a:pt x="373849" y="65417"/>
                  </a:lnTo>
                  <a:lnTo>
                    <a:pt x="373900" y="65671"/>
                  </a:lnTo>
                  <a:lnTo>
                    <a:pt x="374027" y="66306"/>
                  </a:lnTo>
                  <a:lnTo>
                    <a:pt x="374027" y="60718"/>
                  </a:lnTo>
                  <a:lnTo>
                    <a:pt x="373799" y="60718"/>
                  </a:lnTo>
                  <a:lnTo>
                    <a:pt x="373799" y="65163"/>
                  </a:lnTo>
                  <a:lnTo>
                    <a:pt x="371589" y="65163"/>
                  </a:lnTo>
                  <a:lnTo>
                    <a:pt x="371716" y="65379"/>
                  </a:lnTo>
                  <a:lnTo>
                    <a:pt x="371335" y="64782"/>
                  </a:lnTo>
                  <a:lnTo>
                    <a:pt x="371259" y="64655"/>
                  </a:lnTo>
                  <a:lnTo>
                    <a:pt x="370065" y="63944"/>
                  </a:lnTo>
                  <a:lnTo>
                    <a:pt x="370065" y="67830"/>
                  </a:lnTo>
                  <a:lnTo>
                    <a:pt x="369316" y="67957"/>
                  </a:lnTo>
                  <a:lnTo>
                    <a:pt x="369341" y="67830"/>
                  </a:lnTo>
                  <a:lnTo>
                    <a:pt x="370065" y="67830"/>
                  </a:lnTo>
                  <a:lnTo>
                    <a:pt x="370065" y="63944"/>
                  </a:lnTo>
                  <a:lnTo>
                    <a:pt x="368211" y="63893"/>
                  </a:lnTo>
                  <a:lnTo>
                    <a:pt x="366179" y="64160"/>
                  </a:lnTo>
                  <a:lnTo>
                    <a:pt x="366179" y="70370"/>
                  </a:lnTo>
                  <a:lnTo>
                    <a:pt x="361251" y="70370"/>
                  </a:lnTo>
                  <a:lnTo>
                    <a:pt x="361238" y="70243"/>
                  </a:lnTo>
                  <a:lnTo>
                    <a:pt x="361149" y="69735"/>
                  </a:lnTo>
                  <a:lnTo>
                    <a:pt x="361061" y="69100"/>
                  </a:lnTo>
                  <a:lnTo>
                    <a:pt x="360934" y="68338"/>
                  </a:lnTo>
                  <a:lnTo>
                    <a:pt x="360857" y="67830"/>
                  </a:lnTo>
                  <a:lnTo>
                    <a:pt x="360781" y="67322"/>
                  </a:lnTo>
                  <a:lnTo>
                    <a:pt x="360705" y="67068"/>
                  </a:lnTo>
                  <a:lnTo>
                    <a:pt x="360603" y="66814"/>
                  </a:lnTo>
                  <a:lnTo>
                    <a:pt x="360489" y="66560"/>
                  </a:lnTo>
                  <a:lnTo>
                    <a:pt x="360387" y="66306"/>
                  </a:lnTo>
                  <a:lnTo>
                    <a:pt x="360273" y="66052"/>
                  </a:lnTo>
                  <a:lnTo>
                    <a:pt x="360121" y="65671"/>
                  </a:lnTo>
                  <a:lnTo>
                    <a:pt x="361010" y="65671"/>
                  </a:lnTo>
                  <a:lnTo>
                    <a:pt x="359130" y="65417"/>
                  </a:lnTo>
                  <a:lnTo>
                    <a:pt x="365455" y="65417"/>
                  </a:lnTo>
                  <a:lnTo>
                    <a:pt x="365493" y="65671"/>
                  </a:lnTo>
                  <a:lnTo>
                    <a:pt x="365582" y="66306"/>
                  </a:lnTo>
                  <a:lnTo>
                    <a:pt x="365696" y="67068"/>
                  </a:lnTo>
                  <a:lnTo>
                    <a:pt x="365810" y="67830"/>
                  </a:lnTo>
                  <a:lnTo>
                    <a:pt x="365887" y="68338"/>
                  </a:lnTo>
                  <a:lnTo>
                    <a:pt x="366001" y="69100"/>
                  </a:lnTo>
                  <a:lnTo>
                    <a:pt x="366090" y="69735"/>
                  </a:lnTo>
                  <a:lnTo>
                    <a:pt x="366166" y="70243"/>
                  </a:lnTo>
                  <a:lnTo>
                    <a:pt x="366179" y="70370"/>
                  </a:lnTo>
                  <a:lnTo>
                    <a:pt x="366179" y="64160"/>
                  </a:lnTo>
                  <a:lnTo>
                    <a:pt x="365277" y="64274"/>
                  </a:lnTo>
                  <a:lnTo>
                    <a:pt x="365340" y="64655"/>
                  </a:lnTo>
                  <a:lnTo>
                    <a:pt x="365417" y="65163"/>
                  </a:lnTo>
                  <a:lnTo>
                    <a:pt x="358533" y="65163"/>
                  </a:lnTo>
                  <a:lnTo>
                    <a:pt x="358190" y="65303"/>
                  </a:lnTo>
                  <a:lnTo>
                    <a:pt x="357822" y="65252"/>
                  </a:lnTo>
                  <a:lnTo>
                    <a:pt x="357251" y="65163"/>
                  </a:lnTo>
                  <a:lnTo>
                    <a:pt x="357822" y="65163"/>
                  </a:lnTo>
                  <a:lnTo>
                    <a:pt x="357746" y="64655"/>
                  </a:lnTo>
                  <a:lnTo>
                    <a:pt x="357632" y="63893"/>
                  </a:lnTo>
                  <a:lnTo>
                    <a:pt x="359181" y="63639"/>
                  </a:lnTo>
                  <a:lnTo>
                    <a:pt x="372287" y="61480"/>
                  </a:lnTo>
                  <a:lnTo>
                    <a:pt x="373087" y="61480"/>
                  </a:lnTo>
                  <a:lnTo>
                    <a:pt x="373138" y="61734"/>
                  </a:lnTo>
                  <a:lnTo>
                    <a:pt x="373240" y="62242"/>
                  </a:lnTo>
                  <a:lnTo>
                    <a:pt x="373329" y="62750"/>
                  </a:lnTo>
                  <a:lnTo>
                    <a:pt x="373456" y="63385"/>
                  </a:lnTo>
                  <a:lnTo>
                    <a:pt x="373507" y="63639"/>
                  </a:lnTo>
                  <a:lnTo>
                    <a:pt x="373608" y="64147"/>
                  </a:lnTo>
                  <a:lnTo>
                    <a:pt x="373697" y="64655"/>
                  </a:lnTo>
                  <a:lnTo>
                    <a:pt x="373799" y="65163"/>
                  </a:lnTo>
                  <a:lnTo>
                    <a:pt x="373799" y="60718"/>
                  </a:lnTo>
                  <a:lnTo>
                    <a:pt x="349656" y="60718"/>
                  </a:lnTo>
                  <a:lnTo>
                    <a:pt x="349656" y="84086"/>
                  </a:lnTo>
                  <a:lnTo>
                    <a:pt x="347573" y="84086"/>
                  </a:lnTo>
                  <a:lnTo>
                    <a:pt x="340360" y="84975"/>
                  </a:lnTo>
                  <a:lnTo>
                    <a:pt x="340245" y="83578"/>
                  </a:lnTo>
                  <a:lnTo>
                    <a:pt x="339864" y="83578"/>
                  </a:lnTo>
                  <a:lnTo>
                    <a:pt x="341350" y="83070"/>
                  </a:lnTo>
                  <a:lnTo>
                    <a:pt x="341680" y="83070"/>
                  </a:lnTo>
                  <a:lnTo>
                    <a:pt x="341858" y="82562"/>
                  </a:lnTo>
                  <a:lnTo>
                    <a:pt x="341947" y="82308"/>
                  </a:lnTo>
                  <a:lnTo>
                    <a:pt x="348221" y="82308"/>
                  </a:lnTo>
                  <a:lnTo>
                    <a:pt x="349465" y="82308"/>
                  </a:lnTo>
                  <a:lnTo>
                    <a:pt x="349542" y="83070"/>
                  </a:lnTo>
                  <a:lnTo>
                    <a:pt x="349656" y="84086"/>
                  </a:lnTo>
                  <a:lnTo>
                    <a:pt x="349656" y="60718"/>
                  </a:lnTo>
                  <a:lnTo>
                    <a:pt x="347535" y="60718"/>
                  </a:lnTo>
                  <a:lnTo>
                    <a:pt x="347535" y="81800"/>
                  </a:lnTo>
                  <a:lnTo>
                    <a:pt x="341693" y="81800"/>
                  </a:lnTo>
                  <a:lnTo>
                    <a:pt x="341579" y="81546"/>
                  </a:lnTo>
                  <a:lnTo>
                    <a:pt x="341426" y="81165"/>
                  </a:lnTo>
                  <a:lnTo>
                    <a:pt x="340880" y="80149"/>
                  </a:lnTo>
                  <a:lnTo>
                    <a:pt x="340728" y="79908"/>
                  </a:lnTo>
                  <a:lnTo>
                    <a:pt x="339496" y="80048"/>
                  </a:lnTo>
                  <a:lnTo>
                    <a:pt x="339496" y="84086"/>
                  </a:lnTo>
                  <a:lnTo>
                    <a:pt x="336600" y="84086"/>
                  </a:lnTo>
                  <a:lnTo>
                    <a:pt x="336702" y="84721"/>
                  </a:lnTo>
                  <a:lnTo>
                    <a:pt x="336816" y="85483"/>
                  </a:lnTo>
                  <a:lnTo>
                    <a:pt x="335775" y="85483"/>
                  </a:lnTo>
                  <a:lnTo>
                    <a:pt x="330631" y="86118"/>
                  </a:lnTo>
                  <a:lnTo>
                    <a:pt x="330530" y="84721"/>
                  </a:lnTo>
                  <a:lnTo>
                    <a:pt x="329946" y="84721"/>
                  </a:lnTo>
                  <a:lnTo>
                    <a:pt x="332803" y="84086"/>
                  </a:lnTo>
                  <a:lnTo>
                    <a:pt x="331863" y="84086"/>
                  </a:lnTo>
                  <a:lnTo>
                    <a:pt x="332282" y="83578"/>
                  </a:lnTo>
                  <a:lnTo>
                    <a:pt x="332435" y="83578"/>
                  </a:lnTo>
                  <a:lnTo>
                    <a:pt x="332498" y="83324"/>
                  </a:lnTo>
                  <a:lnTo>
                    <a:pt x="332562" y="83070"/>
                  </a:lnTo>
                  <a:lnTo>
                    <a:pt x="332676" y="82562"/>
                  </a:lnTo>
                  <a:lnTo>
                    <a:pt x="332740" y="82308"/>
                  </a:lnTo>
                  <a:lnTo>
                    <a:pt x="334632" y="82308"/>
                  </a:lnTo>
                  <a:lnTo>
                    <a:pt x="334581" y="82562"/>
                  </a:lnTo>
                  <a:lnTo>
                    <a:pt x="334492" y="83070"/>
                  </a:lnTo>
                  <a:lnTo>
                    <a:pt x="334695" y="83070"/>
                  </a:lnTo>
                  <a:lnTo>
                    <a:pt x="335013" y="83578"/>
                  </a:lnTo>
                  <a:lnTo>
                    <a:pt x="333629" y="83578"/>
                  </a:lnTo>
                  <a:lnTo>
                    <a:pt x="339496" y="84086"/>
                  </a:lnTo>
                  <a:lnTo>
                    <a:pt x="339496" y="80048"/>
                  </a:lnTo>
                  <a:lnTo>
                    <a:pt x="338455" y="80149"/>
                  </a:lnTo>
                  <a:lnTo>
                    <a:pt x="334708" y="81800"/>
                  </a:lnTo>
                  <a:lnTo>
                    <a:pt x="332854" y="81800"/>
                  </a:lnTo>
                  <a:lnTo>
                    <a:pt x="332917" y="81546"/>
                  </a:lnTo>
                  <a:lnTo>
                    <a:pt x="333006" y="81165"/>
                  </a:lnTo>
                  <a:lnTo>
                    <a:pt x="333121" y="80784"/>
                  </a:lnTo>
                  <a:lnTo>
                    <a:pt x="333184" y="80530"/>
                  </a:lnTo>
                  <a:lnTo>
                    <a:pt x="333286" y="80149"/>
                  </a:lnTo>
                  <a:lnTo>
                    <a:pt x="334060" y="77355"/>
                  </a:lnTo>
                  <a:lnTo>
                    <a:pt x="334924" y="74193"/>
                  </a:lnTo>
                  <a:lnTo>
                    <a:pt x="334873" y="74434"/>
                  </a:lnTo>
                  <a:lnTo>
                    <a:pt x="336562" y="74434"/>
                  </a:lnTo>
                  <a:lnTo>
                    <a:pt x="335953" y="76593"/>
                  </a:lnTo>
                  <a:lnTo>
                    <a:pt x="334276" y="76593"/>
                  </a:lnTo>
                  <a:lnTo>
                    <a:pt x="334060" y="77355"/>
                  </a:lnTo>
                  <a:lnTo>
                    <a:pt x="335737" y="77355"/>
                  </a:lnTo>
                  <a:lnTo>
                    <a:pt x="335356" y="78740"/>
                  </a:lnTo>
                  <a:lnTo>
                    <a:pt x="339915" y="78257"/>
                  </a:lnTo>
                  <a:lnTo>
                    <a:pt x="339407" y="77355"/>
                  </a:lnTo>
                  <a:lnTo>
                    <a:pt x="344881" y="77355"/>
                  </a:lnTo>
                  <a:lnTo>
                    <a:pt x="346214" y="79768"/>
                  </a:lnTo>
                  <a:lnTo>
                    <a:pt x="346811" y="80784"/>
                  </a:lnTo>
                  <a:lnTo>
                    <a:pt x="347052" y="81165"/>
                  </a:lnTo>
                  <a:lnTo>
                    <a:pt x="347535" y="81800"/>
                  </a:lnTo>
                  <a:lnTo>
                    <a:pt x="347535" y="60718"/>
                  </a:lnTo>
                  <a:lnTo>
                    <a:pt x="344462" y="60718"/>
                  </a:lnTo>
                  <a:lnTo>
                    <a:pt x="344462" y="76593"/>
                  </a:lnTo>
                  <a:lnTo>
                    <a:pt x="338988" y="76593"/>
                  </a:lnTo>
                  <a:lnTo>
                    <a:pt x="337807" y="74434"/>
                  </a:lnTo>
                  <a:lnTo>
                    <a:pt x="343281" y="74434"/>
                  </a:lnTo>
                  <a:lnTo>
                    <a:pt x="344462" y="76593"/>
                  </a:lnTo>
                  <a:lnTo>
                    <a:pt x="344462" y="60718"/>
                  </a:lnTo>
                  <a:lnTo>
                    <a:pt x="343141" y="60718"/>
                  </a:lnTo>
                  <a:lnTo>
                    <a:pt x="343141" y="74180"/>
                  </a:lnTo>
                  <a:lnTo>
                    <a:pt x="337667" y="74180"/>
                  </a:lnTo>
                  <a:lnTo>
                    <a:pt x="337032" y="73037"/>
                  </a:lnTo>
                  <a:lnTo>
                    <a:pt x="342519" y="73037"/>
                  </a:lnTo>
                  <a:lnTo>
                    <a:pt x="343141" y="74180"/>
                  </a:lnTo>
                  <a:lnTo>
                    <a:pt x="343141" y="60718"/>
                  </a:lnTo>
                  <a:lnTo>
                    <a:pt x="342455" y="60718"/>
                  </a:lnTo>
                  <a:lnTo>
                    <a:pt x="342455" y="72910"/>
                  </a:lnTo>
                  <a:lnTo>
                    <a:pt x="336969" y="72910"/>
                  </a:lnTo>
                  <a:lnTo>
                    <a:pt x="336969" y="73037"/>
                  </a:lnTo>
                  <a:lnTo>
                    <a:pt x="336638" y="74180"/>
                  </a:lnTo>
                  <a:lnTo>
                    <a:pt x="334937" y="74180"/>
                  </a:lnTo>
                  <a:lnTo>
                    <a:pt x="335254" y="73037"/>
                  </a:lnTo>
                  <a:lnTo>
                    <a:pt x="336969" y="73037"/>
                  </a:lnTo>
                  <a:lnTo>
                    <a:pt x="336969" y="72910"/>
                  </a:lnTo>
                  <a:lnTo>
                    <a:pt x="335292" y="72910"/>
                  </a:lnTo>
                  <a:lnTo>
                    <a:pt x="335851" y="70878"/>
                  </a:lnTo>
                  <a:lnTo>
                    <a:pt x="341337" y="70878"/>
                  </a:lnTo>
                  <a:lnTo>
                    <a:pt x="342455" y="72910"/>
                  </a:lnTo>
                  <a:lnTo>
                    <a:pt x="342455" y="60718"/>
                  </a:lnTo>
                  <a:lnTo>
                    <a:pt x="341058" y="60718"/>
                  </a:lnTo>
                  <a:lnTo>
                    <a:pt x="341058" y="70370"/>
                  </a:lnTo>
                  <a:lnTo>
                    <a:pt x="335991" y="70370"/>
                  </a:lnTo>
                  <a:lnTo>
                    <a:pt x="336029" y="70243"/>
                  </a:lnTo>
                  <a:lnTo>
                    <a:pt x="336143" y="69862"/>
                  </a:lnTo>
                  <a:lnTo>
                    <a:pt x="336169" y="69735"/>
                  </a:lnTo>
                  <a:lnTo>
                    <a:pt x="336283" y="69354"/>
                  </a:lnTo>
                  <a:lnTo>
                    <a:pt x="336346" y="69100"/>
                  </a:lnTo>
                  <a:lnTo>
                    <a:pt x="336448" y="68719"/>
                  </a:lnTo>
                  <a:lnTo>
                    <a:pt x="336562" y="68338"/>
                  </a:lnTo>
                  <a:lnTo>
                    <a:pt x="336842" y="67322"/>
                  </a:lnTo>
                  <a:lnTo>
                    <a:pt x="336905" y="67068"/>
                  </a:lnTo>
                  <a:lnTo>
                    <a:pt x="336981" y="66814"/>
                  </a:lnTo>
                  <a:lnTo>
                    <a:pt x="337045" y="66560"/>
                  </a:lnTo>
                  <a:lnTo>
                    <a:pt x="337121" y="66306"/>
                  </a:lnTo>
                  <a:lnTo>
                    <a:pt x="335622" y="66306"/>
                  </a:lnTo>
                  <a:lnTo>
                    <a:pt x="338696" y="66052"/>
                  </a:lnTo>
                  <a:lnTo>
                    <a:pt x="341058" y="70370"/>
                  </a:lnTo>
                  <a:lnTo>
                    <a:pt x="341058" y="60718"/>
                  </a:lnTo>
                  <a:lnTo>
                    <a:pt x="328803" y="60718"/>
                  </a:lnTo>
                  <a:lnTo>
                    <a:pt x="328803" y="86245"/>
                  </a:lnTo>
                  <a:lnTo>
                    <a:pt x="311873" y="87769"/>
                  </a:lnTo>
                  <a:lnTo>
                    <a:pt x="311759" y="86245"/>
                  </a:lnTo>
                  <a:lnTo>
                    <a:pt x="312648" y="86245"/>
                  </a:lnTo>
                  <a:lnTo>
                    <a:pt x="313842" y="85737"/>
                  </a:lnTo>
                  <a:lnTo>
                    <a:pt x="313753" y="80530"/>
                  </a:lnTo>
                  <a:lnTo>
                    <a:pt x="313651" y="79387"/>
                  </a:lnTo>
                  <a:lnTo>
                    <a:pt x="313550" y="78117"/>
                  </a:lnTo>
                  <a:lnTo>
                    <a:pt x="313486" y="77355"/>
                  </a:lnTo>
                  <a:lnTo>
                    <a:pt x="313385" y="76212"/>
                  </a:lnTo>
                  <a:lnTo>
                    <a:pt x="313296" y="75069"/>
                  </a:lnTo>
                  <a:lnTo>
                    <a:pt x="313232" y="74371"/>
                  </a:lnTo>
                  <a:lnTo>
                    <a:pt x="318160" y="74434"/>
                  </a:lnTo>
                  <a:lnTo>
                    <a:pt x="318135" y="74180"/>
                  </a:lnTo>
                  <a:lnTo>
                    <a:pt x="313220" y="74180"/>
                  </a:lnTo>
                  <a:lnTo>
                    <a:pt x="313182" y="73672"/>
                  </a:lnTo>
                  <a:lnTo>
                    <a:pt x="313080" y="72529"/>
                  </a:lnTo>
                  <a:lnTo>
                    <a:pt x="313004" y="72402"/>
                  </a:lnTo>
                  <a:lnTo>
                    <a:pt x="312470" y="71005"/>
                  </a:lnTo>
                  <a:lnTo>
                    <a:pt x="311873" y="70878"/>
                  </a:lnTo>
                  <a:lnTo>
                    <a:pt x="318147" y="70878"/>
                  </a:lnTo>
                  <a:lnTo>
                    <a:pt x="318211" y="70370"/>
                  </a:lnTo>
                  <a:lnTo>
                    <a:pt x="310337" y="70370"/>
                  </a:lnTo>
                  <a:lnTo>
                    <a:pt x="310349" y="70561"/>
                  </a:lnTo>
                  <a:lnTo>
                    <a:pt x="309486" y="70370"/>
                  </a:lnTo>
                  <a:lnTo>
                    <a:pt x="310337" y="70370"/>
                  </a:lnTo>
                  <a:lnTo>
                    <a:pt x="310299" y="69862"/>
                  </a:lnTo>
                  <a:lnTo>
                    <a:pt x="310248" y="69100"/>
                  </a:lnTo>
                  <a:lnTo>
                    <a:pt x="318808" y="68338"/>
                  </a:lnTo>
                  <a:lnTo>
                    <a:pt x="320243" y="68338"/>
                  </a:lnTo>
                  <a:lnTo>
                    <a:pt x="320357" y="69735"/>
                  </a:lnTo>
                  <a:lnTo>
                    <a:pt x="319989" y="69735"/>
                  </a:lnTo>
                  <a:lnTo>
                    <a:pt x="318490" y="70370"/>
                  </a:lnTo>
                  <a:lnTo>
                    <a:pt x="318211" y="70370"/>
                  </a:lnTo>
                  <a:lnTo>
                    <a:pt x="318312" y="76212"/>
                  </a:lnTo>
                  <a:lnTo>
                    <a:pt x="318338" y="76593"/>
                  </a:lnTo>
                  <a:lnTo>
                    <a:pt x="313423" y="76593"/>
                  </a:lnTo>
                  <a:lnTo>
                    <a:pt x="313486" y="77355"/>
                  </a:lnTo>
                  <a:lnTo>
                    <a:pt x="318414" y="77355"/>
                  </a:lnTo>
                  <a:lnTo>
                    <a:pt x="318490" y="78117"/>
                  </a:lnTo>
                  <a:lnTo>
                    <a:pt x="318592" y="79387"/>
                  </a:lnTo>
                  <a:lnTo>
                    <a:pt x="318693" y="80530"/>
                  </a:lnTo>
                  <a:lnTo>
                    <a:pt x="318808" y="81800"/>
                  </a:lnTo>
                  <a:lnTo>
                    <a:pt x="313855" y="81800"/>
                  </a:lnTo>
                  <a:lnTo>
                    <a:pt x="313905" y="82308"/>
                  </a:lnTo>
                  <a:lnTo>
                    <a:pt x="318846" y="82308"/>
                  </a:lnTo>
                  <a:lnTo>
                    <a:pt x="318935" y="83070"/>
                  </a:lnTo>
                  <a:lnTo>
                    <a:pt x="313969" y="83070"/>
                  </a:lnTo>
                  <a:lnTo>
                    <a:pt x="314007" y="83578"/>
                  </a:lnTo>
                  <a:lnTo>
                    <a:pt x="319011" y="83578"/>
                  </a:lnTo>
                  <a:lnTo>
                    <a:pt x="319074" y="84086"/>
                  </a:lnTo>
                  <a:lnTo>
                    <a:pt x="319176" y="84721"/>
                  </a:lnTo>
                  <a:lnTo>
                    <a:pt x="319544" y="84721"/>
                  </a:lnTo>
                  <a:lnTo>
                    <a:pt x="320154" y="85102"/>
                  </a:lnTo>
                  <a:lnTo>
                    <a:pt x="323316" y="85102"/>
                  </a:lnTo>
                  <a:lnTo>
                    <a:pt x="324231" y="84721"/>
                  </a:lnTo>
                  <a:lnTo>
                    <a:pt x="324637" y="84721"/>
                  </a:lnTo>
                  <a:lnTo>
                    <a:pt x="325526" y="83578"/>
                  </a:lnTo>
                  <a:lnTo>
                    <a:pt x="328625" y="83578"/>
                  </a:lnTo>
                  <a:lnTo>
                    <a:pt x="328701" y="84721"/>
                  </a:lnTo>
                  <a:lnTo>
                    <a:pt x="328803" y="86245"/>
                  </a:lnTo>
                  <a:lnTo>
                    <a:pt x="328803" y="60718"/>
                  </a:lnTo>
                  <a:lnTo>
                    <a:pt x="328599" y="60718"/>
                  </a:lnTo>
                  <a:lnTo>
                    <a:pt x="328599" y="83070"/>
                  </a:lnTo>
                  <a:lnTo>
                    <a:pt x="325920" y="83070"/>
                  </a:lnTo>
                  <a:lnTo>
                    <a:pt x="326313" y="82562"/>
                  </a:lnTo>
                  <a:lnTo>
                    <a:pt x="326390" y="82308"/>
                  </a:lnTo>
                  <a:lnTo>
                    <a:pt x="328549" y="82308"/>
                  </a:lnTo>
                  <a:lnTo>
                    <a:pt x="328599" y="83070"/>
                  </a:lnTo>
                  <a:lnTo>
                    <a:pt x="328599" y="60718"/>
                  </a:lnTo>
                  <a:lnTo>
                    <a:pt x="328510" y="81800"/>
                  </a:lnTo>
                  <a:lnTo>
                    <a:pt x="326631" y="81800"/>
                  </a:lnTo>
                  <a:lnTo>
                    <a:pt x="326745" y="81546"/>
                  </a:lnTo>
                  <a:lnTo>
                    <a:pt x="326859" y="80530"/>
                  </a:lnTo>
                  <a:lnTo>
                    <a:pt x="326898" y="80149"/>
                  </a:lnTo>
                  <a:lnTo>
                    <a:pt x="328409" y="80149"/>
                  </a:lnTo>
                  <a:lnTo>
                    <a:pt x="328472" y="81165"/>
                  </a:lnTo>
                  <a:lnTo>
                    <a:pt x="328510" y="81800"/>
                  </a:lnTo>
                  <a:lnTo>
                    <a:pt x="328510" y="60718"/>
                  </a:lnTo>
                  <a:lnTo>
                    <a:pt x="298450" y="60718"/>
                  </a:lnTo>
                  <a:lnTo>
                    <a:pt x="298450" y="76593"/>
                  </a:lnTo>
                  <a:lnTo>
                    <a:pt x="298450" y="77355"/>
                  </a:lnTo>
                  <a:lnTo>
                    <a:pt x="298450" y="81800"/>
                  </a:lnTo>
                  <a:lnTo>
                    <a:pt x="298450" y="82308"/>
                  </a:lnTo>
                  <a:lnTo>
                    <a:pt x="298450" y="82562"/>
                  </a:lnTo>
                  <a:lnTo>
                    <a:pt x="298272" y="83070"/>
                  </a:lnTo>
                  <a:lnTo>
                    <a:pt x="298094" y="83070"/>
                  </a:lnTo>
                  <a:lnTo>
                    <a:pt x="298094" y="83578"/>
                  </a:lnTo>
                  <a:lnTo>
                    <a:pt x="297929" y="84086"/>
                  </a:lnTo>
                  <a:lnTo>
                    <a:pt x="298081" y="84086"/>
                  </a:lnTo>
                  <a:lnTo>
                    <a:pt x="296062" y="86245"/>
                  </a:lnTo>
                  <a:lnTo>
                    <a:pt x="294220" y="88150"/>
                  </a:lnTo>
                  <a:lnTo>
                    <a:pt x="291744" y="89166"/>
                  </a:lnTo>
                  <a:lnTo>
                    <a:pt x="288607" y="89420"/>
                  </a:lnTo>
                  <a:lnTo>
                    <a:pt x="286346" y="89420"/>
                  </a:lnTo>
                  <a:lnTo>
                    <a:pt x="285038" y="89166"/>
                  </a:lnTo>
                  <a:lnTo>
                    <a:pt x="284632" y="89166"/>
                  </a:lnTo>
                  <a:lnTo>
                    <a:pt x="282740" y="88150"/>
                  </a:lnTo>
                  <a:lnTo>
                    <a:pt x="280365" y="87134"/>
                  </a:lnTo>
                  <a:lnTo>
                    <a:pt x="280720" y="87134"/>
                  </a:lnTo>
                  <a:lnTo>
                    <a:pt x="277952" y="82308"/>
                  </a:lnTo>
                  <a:lnTo>
                    <a:pt x="283552" y="82308"/>
                  </a:lnTo>
                  <a:lnTo>
                    <a:pt x="283565" y="82461"/>
                  </a:lnTo>
                  <a:lnTo>
                    <a:pt x="283679" y="83070"/>
                  </a:lnTo>
                  <a:lnTo>
                    <a:pt x="278180" y="83070"/>
                  </a:lnTo>
                  <a:lnTo>
                    <a:pt x="278422" y="83578"/>
                  </a:lnTo>
                  <a:lnTo>
                    <a:pt x="283794" y="83578"/>
                  </a:lnTo>
                  <a:lnTo>
                    <a:pt x="283984" y="84505"/>
                  </a:lnTo>
                  <a:lnTo>
                    <a:pt x="284861" y="85699"/>
                  </a:lnTo>
                  <a:lnTo>
                    <a:pt x="285673" y="86956"/>
                  </a:lnTo>
                  <a:lnTo>
                    <a:pt x="286829" y="87579"/>
                  </a:lnTo>
                  <a:lnTo>
                    <a:pt x="292773" y="83578"/>
                  </a:lnTo>
                  <a:lnTo>
                    <a:pt x="298094" y="83578"/>
                  </a:lnTo>
                  <a:lnTo>
                    <a:pt x="298094" y="83070"/>
                  </a:lnTo>
                  <a:lnTo>
                    <a:pt x="292849" y="83070"/>
                  </a:lnTo>
                  <a:lnTo>
                    <a:pt x="292976" y="82359"/>
                  </a:lnTo>
                  <a:lnTo>
                    <a:pt x="298450" y="82308"/>
                  </a:lnTo>
                  <a:lnTo>
                    <a:pt x="298450" y="81800"/>
                  </a:lnTo>
                  <a:lnTo>
                    <a:pt x="292950" y="81800"/>
                  </a:lnTo>
                  <a:lnTo>
                    <a:pt x="292760" y="77355"/>
                  </a:lnTo>
                  <a:lnTo>
                    <a:pt x="298450" y="77355"/>
                  </a:lnTo>
                  <a:lnTo>
                    <a:pt x="298450" y="76593"/>
                  </a:lnTo>
                  <a:lnTo>
                    <a:pt x="292671" y="76593"/>
                  </a:lnTo>
                  <a:lnTo>
                    <a:pt x="292277" y="74828"/>
                  </a:lnTo>
                  <a:lnTo>
                    <a:pt x="291388" y="73545"/>
                  </a:lnTo>
                  <a:lnTo>
                    <a:pt x="291058" y="73037"/>
                  </a:lnTo>
                  <a:lnTo>
                    <a:pt x="296011" y="73037"/>
                  </a:lnTo>
                  <a:lnTo>
                    <a:pt x="297256" y="74180"/>
                  </a:lnTo>
                  <a:lnTo>
                    <a:pt x="297459" y="74434"/>
                  </a:lnTo>
                  <a:lnTo>
                    <a:pt x="298234" y="76212"/>
                  </a:lnTo>
                  <a:lnTo>
                    <a:pt x="298450" y="76593"/>
                  </a:lnTo>
                  <a:lnTo>
                    <a:pt x="298450" y="60718"/>
                  </a:lnTo>
                  <a:lnTo>
                    <a:pt x="295871" y="60718"/>
                  </a:lnTo>
                  <a:lnTo>
                    <a:pt x="295871" y="72910"/>
                  </a:lnTo>
                  <a:lnTo>
                    <a:pt x="290982" y="72910"/>
                  </a:lnTo>
                  <a:lnTo>
                    <a:pt x="290601" y="72301"/>
                  </a:lnTo>
                  <a:lnTo>
                    <a:pt x="289407" y="71678"/>
                  </a:lnTo>
                  <a:lnTo>
                    <a:pt x="287756" y="71780"/>
                  </a:lnTo>
                  <a:lnTo>
                    <a:pt x="286194" y="71831"/>
                  </a:lnTo>
                  <a:lnTo>
                    <a:pt x="285115" y="72466"/>
                  </a:lnTo>
                  <a:lnTo>
                    <a:pt x="284822" y="72910"/>
                  </a:lnTo>
                  <a:lnTo>
                    <a:pt x="284746" y="73037"/>
                  </a:lnTo>
                  <a:lnTo>
                    <a:pt x="284302" y="73748"/>
                  </a:lnTo>
                  <a:lnTo>
                    <a:pt x="283603" y="75006"/>
                  </a:lnTo>
                  <a:lnTo>
                    <a:pt x="283540" y="75387"/>
                  </a:lnTo>
                  <a:lnTo>
                    <a:pt x="283540" y="81800"/>
                  </a:lnTo>
                  <a:lnTo>
                    <a:pt x="277812" y="81800"/>
                  </a:lnTo>
                  <a:lnTo>
                    <a:pt x="277837" y="77355"/>
                  </a:lnTo>
                  <a:lnTo>
                    <a:pt x="283311" y="77355"/>
                  </a:lnTo>
                  <a:lnTo>
                    <a:pt x="283464" y="79603"/>
                  </a:lnTo>
                  <a:lnTo>
                    <a:pt x="283540" y="81800"/>
                  </a:lnTo>
                  <a:lnTo>
                    <a:pt x="283540" y="75387"/>
                  </a:lnTo>
                  <a:lnTo>
                    <a:pt x="283337" y="76593"/>
                  </a:lnTo>
                  <a:lnTo>
                    <a:pt x="278003" y="76593"/>
                  </a:lnTo>
                  <a:lnTo>
                    <a:pt x="278257" y="76212"/>
                  </a:lnTo>
                  <a:lnTo>
                    <a:pt x="278828" y="75196"/>
                  </a:lnTo>
                  <a:lnTo>
                    <a:pt x="279615" y="73672"/>
                  </a:lnTo>
                  <a:lnTo>
                    <a:pt x="279679" y="73545"/>
                  </a:lnTo>
                  <a:lnTo>
                    <a:pt x="279742" y="73418"/>
                  </a:lnTo>
                  <a:lnTo>
                    <a:pt x="280111" y="73037"/>
                  </a:lnTo>
                  <a:lnTo>
                    <a:pt x="284746" y="73037"/>
                  </a:lnTo>
                  <a:lnTo>
                    <a:pt x="284746" y="72910"/>
                  </a:lnTo>
                  <a:lnTo>
                    <a:pt x="280225" y="72910"/>
                  </a:lnTo>
                  <a:lnTo>
                    <a:pt x="280593" y="72529"/>
                  </a:lnTo>
                  <a:lnTo>
                    <a:pt x="280720" y="72402"/>
                  </a:lnTo>
                  <a:lnTo>
                    <a:pt x="280479" y="72402"/>
                  </a:lnTo>
                  <a:lnTo>
                    <a:pt x="283133" y="71005"/>
                  </a:lnTo>
                  <a:lnTo>
                    <a:pt x="283375" y="70878"/>
                  </a:lnTo>
                  <a:lnTo>
                    <a:pt x="293687" y="70878"/>
                  </a:lnTo>
                  <a:lnTo>
                    <a:pt x="295871" y="72910"/>
                  </a:lnTo>
                  <a:lnTo>
                    <a:pt x="295871" y="60718"/>
                  </a:lnTo>
                  <a:lnTo>
                    <a:pt x="292417" y="60718"/>
                  </a:lnTo>
                  <a:lnTo>
                    <a:pt x="292417" y="70370"/>
                  </a:lnTo>
                  <a:lnTo>
                    <a:pt x="284670" y="70370"/>
                  </a:lnTo>
                  <a:lnTo>
                    <a:pt x="285229" y="70243"/>
                  </a:lnTo>
                  <a:lnTo>
                    <a:pt x="283248" y="70243"/>
                  </a:lnTo>
                  <a:lnTo>
                    <a:pt x="290906" y="69862"/>
                  </a:lnTo>
                  <a:lnTo>
                    <a:pt x="292417" y="70370"/>
                  </a:lnTo>
                  <a:lnTo>
                    <a:pt x="292417" y="60718"/>
                  </a:lnTo>
                  <a:lnTo>
                    <a:pt x="266230" y="60718"/>
                  </a:lnTo>
                  <a:lnTo>
                    <a:pt x="264972" y="60807"/>
                  </a:lnTo>
                  <a:lnTo>
                    <a:pt x="264972" y="71005"/>
                  </a:lnTo>
                  <a:lnTo>
                    <a:pt x="264972" y="72529"/>
                  </a:lnTo>
                  <a:lnTo>
                    <a:pt x="263436" y="72821"/>
                  </a:lnTo>
                  <a:lnTo>
                    <a:pt x="263436" y="73037"/>
                  </a:lnTo>
                  <a:lnTo>
                    <a:pt x="263182" y="73418"/>
                  </a:lnTo>
                  <a:lnTo>
                    <a:pt x="263105" y="73545"/>
                  </a:lnTo>
                  <a:lnTo>
                    <a:pt x="263017" y="73672"/>
                  </a:lnTo>
                  <a:lnTo>
                    <a:pt x="262826" y="74053"/>
                  </a:lnTo>
                  <a:lnTo>
                    <a:pt x="262763" y="74434"/>
                  </a:lnTo>
                  <a:lnTo>
                    <a:pt x="262636" y="75196"/>
                  </a:lnTo>
                  <a:lnTo>
                    <a:pt x="262521" y="89928"/>
                  </a:lnTo>
                  <a:lnTo>
                    <a:pt x="260769" y="89928"/>
                  </a:lnTo>
                  <a:lnTo>
                    <a:pt x="260438" y="89547"/>
                  </a:lnTo>
                  <a:lnTo>
                    <a:pt x="255168" y="83578"/>
                  </a:lnTo>
                  <a:lnTo>
                    <a:pt x="262547" y="83578"/>
                  </a:lnTo>
                  <a:lnTo>
                    <a:pt x="262547" y="83070"/>
                  </a:lnTo>
                  <a:lnTo>
                    <a:pt x="254723" y="83070"/>
                  </a:lnTo>
                  <a:lnTo>
                    <a:pt x="255079" y="83489"/>
                  </a:lnTo>
                  <a:lnTo>
                    <a:pt x="253898" y="82143"/>
                  </a:lnTo>
                  <a:lnTo>
                    <a:pt x="254050" y="82308"/>
                  </a:lnTo>
                  <a:lnTo>
                    <a:pt x="260832" y="82308"/>
                  </a:lnTo>
                  <a:lnTo>
                    <a:pt x="260769" y="73418"/>
                  </a:lnTo>
                  <a:lnTo>
                    <a:pt x="260413" y="73037"/>
                  </a:lnTo>
                  <a:lnTo>
                    <a:pt x="263436" y="73037"/>
                  </a:lnTo>
                  <a:lnTo>
                    <a:pt x="263436" y="72821"/>
                  </a:lnTo>
                  <a:lnTo>
                    <a:pt x="262928" y="72910"/>
                  </a:lnTo>
                  <a:lnTo>
                    <a:pt x="260362" y="72910"/>
                  </a:lnTo>
                  <a:lnTo>
                    <a:pt x="260362" y="81800"/>
                  </a:lnTo>
                  <a:lnTo>
                    <a:pt x="253593" y="81800"/>
                  </a:lnTo>
                  <a:lnTo>
                    <a:pt x="248666" y="76212"/>
                  </a:lnTo>
                  <a:lnTo>
                    <a:pt x="248666" y="76593"/>
                  </a:lnTo>
                  <a:lnTo>
                    <a:pt x="246951" y="76593"/>
                  </a:lnTo>
                  <a:lnTo>
                    <a:pt x="246951" y="77355"/>
                  </a:lnTo>
                  <a:lnTo>
                    <a:pt x="248666" y="77355"/>
                  </a:lnTo>
                  <a:lnTo>
                    <a:pt x="248742" y="86372"/>
                  </a:lnTo>
                  <a:lnTo>
                    <a:pt x="248843" y="86753"/>
                  </a:lnTo>
                  <a:lnTo>
                    <a:pt x="248958" y="87134"/>
                  </a:lnTo>
                  <a:lnTo>
                    <a:pt x="248577" y="87134"/>
                  </a:lnTo>
                  <a:lnTo>
                    <a:pt x="251701" y="88150"/>
                  </a:lnTo>
                  <a:lnTo>
                    <a:pt x="251307" y="88150"/>
                  </a:lnTo>
                  <a:lnTo>
                    <a:pt x="251307" y="89547"/>
                  </a:lnTo>
                  <a:lnTo>
                    <a:pt x="244348" y="89547"/>
                  </a:lnTo>
                  <a:lnTo>
                    <a:pt x="244348" y="88150"/>
                  </a:lnTo>
                  <a:lnTo>
                    <a:pt x="243840" y="88150"/>
                  </a:lnTo>
                  <a:lnTo>
                    <a:pt x="245351" y="87769"/>
                  </a:lnTo>
                  <a:lnTo>
                    <a:pt x="245757" y="87769"/>
                  </a:lnTo>
                  <a:lnTo>
                    <a:pt x="246621" y="86753"/>
                  </a:lnTo>
                  <a:lnTo>
                    <a:pt x="246761" y="86372"/>
                  </a:lnTo>
                  <a:lnTo>
                    <a:pt x="246849" y="85483"/>
                  </a:lnTo>
                  <a:lnTo>
                    <a:pt x="246976" y="73418"/>
                  </a:lnTo>
                  <a:lnTo>
                    <a:pt x="246634" y="73037"/>
                  </a:lnTo>
                  <a:lnTo>
                    <a:pt x="252450" y="73037"/>
                  </a:lnTo>
                  <a:lnTo>
                    <a:pt x="255663" y="76593"/>
                  </a:lnTo>
                  <a:lnTo>
                    <a:pt x="249008" y="76593"/>
                  </a:lnTo>
                  <a:lnTo>
                    <a:pt x="249682" y="77355"/>
                  </a:lnTo>
                  <a:lnTo>
                    <a:pt x="256349" y="77355"/>
                  </a:lnTo>
                  <a:lnTo>
                    <a:pt x="260362" y="81800"/>
                  </a:lnTo>
                  <a:lnTo>
                    <a:pt x="260362" y="72910"/>
                  </a:lnTo>
                  <a:lnTo>
                    <a:pt x="259943" y="72529"/>
                  </a:lnTo>
                  <a:lnTo>
                    <a:pt x="258216" y="72529"/>
                  </a:lnTo>
                  <a:lnTo>
                    <a:pt x="258216" y="71005"/>
                  </a:lnTo>
                  <a:lnTo>
                    <a:pt x="264972" y="71005"/>
                  </a:lnTo>
                  <a:lnTo>
                    <a:pt x="264972" y="60807"/>
                  </a:lnTo>
                  <a:lnTo>
                    <a:pt x="255981" y="61353"/>
                  </a:lnTo>
                  <a:lnTo>
                    <a:pt x="252336" y="61137"/>
                  </a:lnTo>
                  <a:lnTo>
                    <a:pt x="252336" y="72910"/>
                  </a:lnTo>
                  <a:lnTo>
                    <a:pt x="246532" y="72910"/>
                  </a:lnTo>
                  <a:lnTo>
                    <a:pt x="246189" y="72529"/>
                  </a:lnTo>
                  <a:lnTo>
                    <a:pt x="246075" y="72402"/>
                  </a:lnTo>
                  <a:lnTo>
                    <a:pt x="244335" y="72402"/>
                  </a:lnTo>
                  <a:lnTo>
                    <a:pt x="244335" y="70878"/>
                  </a:lnTo>
                  <a:lnTo>
                    <a:pt x="250621" y="71005"/>
                  </a:lnTo>
                  <a:lnTo>
                    <a:pt x="252336" y="72910"/>
                  </a:lnTo>
                  <a:lnTo>
                    <a:pt x="252336" y="61137"/>
                  </a:lnTo>
                  <a:lnTo>
                    <a:pt x="245732" y="60718"/>
                  </a:lnTo>
                  <a:lnTo>
                    <a:pt x="240677" y="60718"/>
                  </a:lnTo>
                  <a:lnTo>
                    <a:pt x="240677" y="77355"/>
                  </a:lnTo>
                  <a:lnTo>
                    <a:pt x="240588" y="81800"/>
                  </a:lnTo>
                  <a:lnTo>
                    <a:pt x="240588" y="82308"/>
                  </a:lnTo>
                  <a:lnTo>
                    <a:pt x="240487" y="83070"/>
                  </a:lnTo>
                  <a:lnTo>
                    <a:pt x="240233" y="83070"/>
                  </a:lnTo>
                  <a:lnTo>
                    <a:pt x="240233" y="83578"/>
                  </a:lnTo>
                  <a:lnTo>
                    <a:pt x="239509" y="85102"/>
                  </a:lnTo>
                  <a:lnTo>
                    <a:pt x="237464" y="87134"/>
                  </a:lnTo>
                  <a:lnTo>
                    <a:pt x="235635" y="88785"/>
                  </a:lnTo>
                  <a:lnTo>
                    <a:pt x="233133" y="89547"/>
                  </a:lnTo>
                  <a:lnTo>
                    <a:pt x="229920" y="89420"/>
                  </a:lnTo>
                  <a:lnTo>
                    <a:pt x="227711" y="89420"/>
                  </a:lnTo>
                  <a:lnTo>
                    <a:pt x="220319" y="83070"/>
                  </a:lnTo>
                  <a:lnTo>
                    <a:pt x="220103" y="82562"/>
                  </a:lnTo>
                  <a:lnTo>
                    <a:pt x="220065" y="82308"/>
                  </a:lnTo>
                  <a:lnTo>
                    <a:pt x="225437" y="82308"/>
                  </a:lnTo>
                  <a:lnTo>
                    <a:pt x="225577" y="83070"/>
                  </a:lnTo>
                  <a:lnTo>
                    <a:pt x="220319" y="83070"/>
                  </a:lnTo>
                  <a:lnTo>
                    <a:pt x="220535" y="83578"/>
                  </a:lnTo>
                  <a:lnTo>
                    <a:pt x="225666" y="83578"/>
                  </a:lnTo>
                  <a:lnTo>
                    <a:pt x="225793" y="84302"/>
                  </a:lnTo>
                  <a:lnTo>
                    <a:pt x="227164" y="86855"/>
                  </a:lnTo>
                  <a:lnTo>
                    <a:pt x="228320" y="87579"/>
                  </a:lnTo>
                  <a:lnTo>
                    <a:pt x="229831" y="87579"/>
                  </a:lnTo>
                  <a:lnTo>
                    <a:pt x="231444" y="87630"/>
                  </a:lnTo>
                  <a:lnTo>
                    <a:pt x="232664" y="87109"/>
                  </a:lnTo>
                  <a:lnTo>
                    <a:pt x="233489" y="86004"/>
                  </a:lnTo>
                  <a:lnTo>
                    <a:pt x="234403" y="84874"/>
                  </a:lnTo>
                  <a:lnTo>
                    <a:pt x="234645" y="83578"/>
                  </a:lnTo>
                  <a:lnTo>
                    <a:pt x="240233" y="83578"/>
                  </a:lnTo>
                  <a:lnTo>
                    <a:pt x="240233" y="83070"/>
                  </a:lnTo>
                  <a:lnTo>
                    <a:pt x="234746" y="83070"/>
                  </a:lnTo>
                  <a:lnTo>
                    <a:pt x="234784" y="82880"/>
                  </a:lnTo>
                  <a:lnTo>
                    <a:pt x="234810" y="82308"/>
                  </a:lnTo>
                  <a:lnTo>
                    <a:pt x="240588" y="82308"/>
                  </a:lnTo>
                  <a:lnTo>
                    <a:pt x="240588" y="81800"/>
                  </a:lnTo>
                  <a:lnTo>
                    <a:pt x="234835" y="81800"/>
                  </a:lnTo>
                  <a:lnTo>
                    <a:pt x="235064" y="77355"/>
                  </a:lnTo>
                  <a:lnTo>
                    <a:pt x="240677" y="77355"/>
                  </a:lnTo>
                  <a:lnTo>
                    <a:pt x="240677" y="60718"/>
                  </a:lnTo>
                  <a:lnTo>
                    <a:pt x="240411" y="60718"/>
                  </a:lnTo>
                  <a:lnTo>
                    <a:pt x="240411" y="76593"/>
                  </a:lnTo>
                  <a:lnTo>
                    <a:pt x="234950" y="76593"/>
                  </a:lnTo>
                  <a:lnTo>
                    <a:pt x="234734" y="75234"/>
                  </a:lnTo>
                  <a:lnTo>
                    <a:pt x="233540" y="73037"/>
                  </a:lnTo>
                  <a:lnTo>
                    <a:pt x="237998" y="73037"/>
                  </a:lnTo>
                  <a:lnTo>
                    <a:pt x="238925" y="74053"/>
                  </a:lnTo>
                  <a:lnTo>
                    <a:pt x="239826" y="75069"/>
                  </a:lnTo>
                  <a:lnTo>
                    <a:pt x="239941" y="75196"/>
                  </a:lnTo>
                  <a:lnTo>
                    <a:pt x="240411" y="76593"/>
                  </a:lnTo>
                  <a:lnTo>
                    <a:pt x="240411" y="60718"/>
                  </a:lnTo>
                  <a:lnTo>
                    <a:pt x="237883" y="60718"/>
                  </a:lnTo>
                  <a:lnTo>
                    <a:pt x="237883" y="72910"/>
                  </a:lnTo>
                  <a:lnTo>
                    <a:pt x="233464" y="72910"/>
                  </a:lnTo>
                  <a:lnTo>
                    <a:pt x="233324" y="72631"/>
                  </a:lnTo>
                  <a:lnTo>
                    <a:pt x="232130" y="71869"/>
                  </a:lnTo>
                  <a:lnTo>
                    <a:pt x="230505" y="71831"/>
                  </a:lnTo>
                  <a:lnTo>
                    <a:pt x="228917" y="71755"/>
                  </a:lnTo>
                  <a:lnTo>
                    <a:pt x="227761" y="72377"/>
                  </a:lnTo>
                  <a:lnTo>
                    <a:pt x="227393" y="72910"/>
                  </a:lnTo>
                  <a:lnTo>
                    <a:pt x="227304" y="73037"/>
                  </a:lnTo>
                  <a:lnTo>
                    <a:pt x="226974" y="73545"/>
                  </a:lnTo>
                  <a:lnTo>
                    <a:pt x="226085" y="74739"/>
                  </a:lnTo>
                  <a:lnTo>
                    <a:pt x="225640" y="76593"/>
                  </a:lnTo>
                  <a:lnTo>
                    <a:pt x="225602" y="77355"/>
                  </a:lnTo>
                  <a:lnTo>
                    <a:pt x="225577" y="79349"/>
                  </a:lnTo>
                  <a:lnTo>
                    <a:pt x="225450" y="81800"/>
                  </a:lnTo>
                  <a:lnTo>
                    <a:pt x="220002" y="81800"/>
                  </a:lnTo>
                  <a:lnTo>
                    <a:pt x="219976" y="81546"/>
                  </a:lnTo>
                  <a:lnTo>
                    <a:pt x="219964" y="77355"/>
                  </a:lnTo>
                  <a:lnTo>
                    <a:pt x="225602" y="77355"/>
                  </a:lnTo>
                  <a:lnTo>
                    <a:pt x="225602" y="76593"/>
                  </a:lnTo>
                  <a:lnTo>
                    <a:pt x="220230" y="76593"/>
                  </a:lnTo>
                  <a:lnTo>
                    <a:pt x="220357" y="76212"/>
                  </a:lnTo>
                  <a:lnTo>
                    <a:pt x="220560" y="75831"/>
                  </a:lnTo>
                  <a:lnTo>
                    <a:pt x="221589" y="74180"/>
                  </a:lnTo>
                  <a:lnTo>
                    <a:pt x="222161" y="73164"/>
                  </a:lnTo>
                  <a:lnTo>
                    <a:pt x="222237" y="73037"/>
                  </a:lnTo>
                  <a:lnTo>
                    <a:pt x="227304" y="73037"/>
                  </a:lnTo>
                  <a:lnTo>
                    <a:pt x="227304" y="72910"/>
                  </a:lnTo>
                  <a:lnTo>
                    <a:pt x="222300" y="72910"/>
                  </a:lnTo>
                  <a:lnTo>
                    <a:pt x="222707" y="72529"/>
                  </a:lnTo>
                  <a:lnTo>
                    <a:pt x="223532" y="71894"/>
                  </a:lnTo>
                  <a:lnTo>
                    <a:pt x="223380" y="71894"/>
                  </a:lnTo>
                  <a:lnTo>
                    <a:pt x="225666" y="71005"/>
                  </a:lnTo>
                  <a:lnTo>
                    <a:pt x="225882" y="70878"/>
                  </a:lnTo>
                  <a:lnTo>
                    <a:pt x="235419" y="70878"/>
                  </a:lnTo>
                  <a:lnTo>
                    <a:pt x="236689" y="71386"/>
                  </a:lnTo>
                  <a:lnTo>
                    <a:pt x="236613" y="71513"/>
                  </a:lnTo>
                  <a:lnTo>
                    <a:pt x="237883" y="72910"/>
                  </a:lnTo>
                  <a:lnTo>
                    <a:pt x="237883" y="60718"/>
                  </a:lnTo>
                  <a:lnTo>
                    <a:pt x="235800" y="60718"/>
                  </a:lnTo>
                  <a:lnTo>
                    <a:pt x="235800" y="64782"/>
                  </a:lnTo>
                  <a:lnTo>
                    <a:pt x="235204" y="65163"/>
                  </a:lnTo>
                  <a:lnTo>
                    <a:pt x="234797" y="65163"/>
                  </a:lnTo>
                  <a:lnTo>
                    <a:pt x="234797" y="65417"/>
                  </a:lnTo>
                  <a:lnTo>
                    <a:pt x="234149" y="65836"/>
                  </a:lnTo>
                  <a:lnTo>
                    <a:pt x="234149" y="70370"/>
                  </a:lnTo>
                  <a:lnTo>
                    <a:pt x="226974" y="70370"/>
                  </a:lnTo>
                  <a:lnTo>
                    <a:pt x="227825" y="70243"/>
                  </a:lnTo>
                  <a:lnTo>
                    <a:pt x="233845" y="70243"/>
                  </a:lnTo>
                  <a:lnTo>
                    <a:pt x="234149" y="70370"/>
                  </a:lnTo>
                  <a:lnTo>
                    <a:pt x="234149" y="65836"/>
                  </a:lnTo>
                  <a:lnTo>
                    <a:pt x="229019" y="69100"/>
                  </a:lnTo>
                  <a:lnTo>
                    <a:pt x="227965" y="69100"/>
                  </a:lnTo>
                  <a:lnTo>
                    <a:pt x="228155" y="68719"/>
                  </a:lnTo>
                  <a:lnTo>
                    <a:pt x="228219" y="68592"/>
                  </a:lnTo>
                  <a:lnTo>
                    <a:pt x="228828" y="67322"/>
                  </a:lnTo>
                  <a:lnTo>
                    <a:pt x="228955" y="67068"/>
                  </a:lnTo>
                  <a:lnTo>
                    <a:pt x="229768" y="65417"/>
                  </a:lnTo>
                  <a:lnTo>
                    <a:pt x="234797" y="65417"/>
                  </a:lnTo>
                  <a:lnTo>
                    <a:pt x="234797" y="65163"/>
                  </a:lnTo>
                  <a:lnTo>
                    <a:pt x="229882" y="65163"/>
                  </a:lnTo>
                  <a:lnTo>
                    <a:pt x="230073" y="64782"/>
                  </a:lnTo>
                  <a:lnTo>
                    <a:pt x="230136" y="64655"/>
                  </a:lnTo>
                  <a:lnTo>
                    <a:pt x="232994" y="64655"/>
                  </a:lnTo>
                  <a:lnTo>
                    <a:pt x="235800" y="64782"/>
                  </a:lnTo>
                  <a:lnTo>
                    <a:pt x="235800" y="60718"/>
                  </a:lnTo>
                  <a:lnTo>
                    <a:pt x="215531" y="60718"/>
                  </a:lnTo>
                  <a:lnTo>
                    <a:pt x="215531" y="69735"/>
                  </a:lnTo>
                  <a:lnTo>
                    <a:pt x="215480" y="70370"/>
                  </a:lnTo>
                  <a:lnTo>
                    <a:pt x="215442" y="70878"/>
                  </a:lnTo>
                  <a:lnTo>
                    <a:pt x="215442" y="71005"/>
                  </a:lnTo>
                  <a:lnTo>
                    <a:pt x="215099" y="71450"/>
                  </a:lnTo>
                  <a:lnTo>
                    <a:pt x="215099" y="83578"/>
                  </a:lnTo>
                  <a:lnTo>
                    <a:pt x="215023" y="84086"/>
                  </a:lnTo>
                  <a:lnTo>
                    <a:pt x="214934" y="84721"/>
                  </a:lnTo>
                  <a:lnTo>
                    <a:pt x="214833" y="85483"/>
                  </a:lnTo>
                  <a:lnTo>
                    <a:pt x="214718" y="86245"/>
                  </a:lnTo>
                  <a:lnTo>
                    <a:pt x="214591" y="87134"/>
                  </a:lnTo>
                  <a:lnTo>
                    <a:pt x="214503" y="87769"/>
                  </a:lnTo>
                  <a:lnTo>
                    <a:pt x="214414" y="88404"/>
                  </a:lnTo>
                  <a:lnTo>
                    <a:pt x="197739" y="87134"/>
                  </a:lnTo>
                  <a:lnTo>
                    <a:pt x="197764" y="86245"/>
                  </a:lnTo>
                  <a:lnTo>
                    <a:pt x="197586" y="86245"/>
                  </a:lnTo>
                  <a:lnTo>
                    <a:pt x="199631" y="83578"/>
                  </a:lnTo>
                  <a:lnTo>
                    <a:pt x="205613" y="83578"/>
                  </a:lnTo>
                  <a:lnTo>
                    <a:pt x="203542" y="86245"/>
                  </a:lnTo>
                  <a:lnTo>
                    <a:pt x="207975" y="86245"/>
                  </a:lnTo>
                  <a:lnTo>
                    <a:pt x="210083" y="86372"/>
                  </a:lnTo>
                  <a:lnTo>
                    <a:pt x="210388" y="86245"/>
                  </a:lnTo>
                  <a:lnTo>
                    <a:pt x="211251" y="85737"/>
                  </a:lnTo>
                  <a:lnTo>
                    <a:pt x="212166" y="85102"/>
                  </a:lnTo>
                  <a:lnTo>
                    <a:pt x="212572" y="84721"/>
                  </a:lnTo>
                  <a:lnTo>
                    <a:pt x="213029" y="84086"/>
                  </a:lnTo>
                  <a:lnTo>
                    <a:pt x="213347" y="83578"/>
                  </a:lnTo>
                  <a:lnTo>
                    <a:pt x="215099" y="83578"/>
                  </a:lnTo>
                  <a:lnTo>
                    <a:pt x="215099" y="71450"/>
                  </a:lnTo>
                  <a:lnTo>
                    <a:pt x="213956" y="72910"/>
                  </a:lnTo>
                  <a:lnTo>
                    <a:pt x="213855" y="73037"/>
                  </a:lnTo>
                  <a:lnTo>
                    <a:pt x="213677" y="73266"/>
                  </a:lnTo>
                  <a:lnTo>
                    <a:pt x="213677" y="82562"/>
                  </a:lnTo>
                  <a:lnTo>
                    <a:pt x="213626" y="82689"/>
                  </a:lnTo>
                  <a:lnTo>
                    <a:pt x="212064" y="82562"/>
                  </a:lnTo>
                  <a:lnTo>
                    <a:pt x="213677" y="82562"/>
                  </a:lnTo>
                  <a:lnTo>
                    <a:pt x="213677" y="73266"/>
                  </a:lnTo>
                  <a:lnTo>
                    <a:pt x="211086" y="76593"/>
                  </a:lnTo>
                  <a:lnTo>
                    <a:pt x="210477" y="76593"/>
                  </a:lnTo>
                  <a:lnTo>
                    <a:pt x="210477" y="77355"/>
                  </a:lnTo>
                  <a:lnTo>
                    <a:pt x="207022" y="81800"/>
                  </a:lnTo>
                  <a:lnTo>
                    <a:pt x="206616" y="81800"/>
                  </a:lnTo>
                  <a:lnTo>
                    <a:pt x="206616" y="82308"/>
                  </a:lnTo>
                  <a:lnTo>
                    <a:pt x="206019" y="83070"/>
                  </a:lnTo>
                  <a:lnTo>
                    <a:pt x="200025" y="83070"/>
                  </a:lnTo>
                  <a:lnTo>
                    <a:pt x="200609" y="82308"/>
                  </a:lnTo>
                  <a:lnTo>
                    <a:pt x="206616" y="82308"/>
                  </a:lnTo>
                  <a:lnTo>
                    <a:pt x="206616" y="81800"/>
                  </a:lnTo>
                  <a:lnTo>
                    <a:pt x="201002" y="81800"/>
                  </a:lnTo>
                  <a:lnTo>
                    <a:pt x="204431" y="77355"/>
                  </a:lnTo>
                  <a:lnTo>
                    <a:pt x="210477" y="77355"/>
                  </a:lnTo>
                  <a:lnTo>
                    <a:pt x="210477" y="76593"/>
                  </a:lnTo>
                  <a:lnTo>
                    <a:pt x="205016" y="76593"/>
                  </a:lnTo>
                  <a:lnTo>
                    <a:pt x="207264" y="73672"/>
                  </a:lnTo>
                  <a:lnTo>
                    <a:pt x="207657" y="73164"/>
                  </a:lnTo>
                  <a:lnTo>
                    <a:pt x="207759" y="73037"/>
                  </a:lnTo>
                  <a:lnTo>
                    <a:pt x="213855" y="73037"/>
                  </a:lnTo>
                  <a:lnTo>
                    <a:pt x="213855" y="72910"/>
                  </a:lnTo>
                  <a:lnTo>
                    <a:pt x="207848" y="72910"/>
                  </a:lnTo>
                  <a:lnTo>
                    <a:pt x="209321" y="71005"/>
                  </a:lnTo>
                  <a:lnTo>
                    <a:pt x="207835" y="70878"/>
                  </a:lnTo>
                  <a:lnTo>
                    <a:pt x="215442" y="70878"/>
                  </a:lnTo>
                  <a:lnTo>
                    <a:pt x="215442" y="70370"/>
                  </a:lnTo>
                  <a:lnTo>
                    <a:pt x="199644" y="70370"/>
                  </a:lnTo>
                  <a:lnTo>
                    <a:pt x="199580" y="70878"/>
                  </a:lnTo>
                  <a:lnTo>
                    <a:pt x="202920" y="70878"/>
                  </a:lnTo>
                  <a:lnTo>
                    <a:pt x="201879" y="71513"/>
                  </a:lnTo>
                  <a:lnTo>
                    <a:pt x="201574" y="71894"/>
                  </a:lnTo>
                  <a:lnTo>
                    <a:pt x="201218" y="72402"/>
                  </a:lnTo>
                  <a:lnTo>
                    <a:pt x="201015" y="72910"/>
                  </a:lnTo>
                  <a:lnTo>
                    <a:pt x="200901" y="73164"/>
                  </a:lnTo>
                  <a:lnTo>
                    <a:pt x="200799" y="73418"/>
                  </a:lnTo>
                  <a:lnTo>
                    <a:pt x="200685" y="73672"/>
                  </a:lnTo>
                  <a:lnTo>
                    <a:pt x="199237" y="73545"/>
                  </a:lnTo>
                  <a:lnTo>
                    <a:pt x="199313" y="72910"/>
                  </a:lnTo>
                  <a:lnTo>
                    <a:pt x="199377" y="72402"/>
                  </a:lnTo>
                  <a:lnTo>
                    <a:pt x="199491" y="71513"/>
                  </a:lnTo>
                  <a:lnTo>
                    <a:pt x="199580" y="70878"/>
                  </a:lnTo>
                  <a:lnTo>
                    <a:pt x="199656" y="70243"/>
                  </a:lnTo>
                  <a:lnTo>
                    <a:pt x="199771" y="69354"/>
                  </a:lnTo>
                  <a:lnTo>
                    <a:pt x="199872" y="68592"/>
                  </a:lnTo>
                  <a:lnTo>
                    <a:pt x="215531" y="69735"/>
                  </a:lnTo>
                  <a:lnTo>
                    <a:pt x="215531" y="60718"/>
                  </a:lnTo>
                  <a:lnTo>
                    <a:pt x="195516" y="60718"/>
                  </a:lnTo>
                  <a:lnTo>
                    <a:pt x="195516" y="85483"/>
                  </a:lnTo>
                  <a:lnTo>
                    <a:pt x="195440" y="86245"/>
                  </a:lnTo>
                  <a:lnTo>
                    <a:pt x="195364" y="87007"/>
                  </a:lnTo>
                  <a:lnTo>
                    <a:pt x="187439" y="86245"/>
                  </a:lnTo>
                  <a:lnTo>
                    <a:pt x="186105" y="86245"/>
                  </a:lnTo>
                  <a:lnTo>
                    <a:pt x="186156" y="85737"/>
                  </a:lnTo>
                  <a:lnTo>
                    <a:pt x="186258" y="84721"/>
                  </a:lnTo>
                  <a:lnTo>
                    <a:pt x="187706" y="84721"/>
                  </a:lnTo>
                  <a:lnTo>
                    <a:pt x="188087" y="84086"/>
                  </a:lnTo>
                  <a:lnTo>
                    <a:pt x="188061" y="83070"/>
                  </a:lnTo>
                  <a:lnTo>
                    <a:pt x="187883" y="82562"/>
                  </a:lnTo>
                  <a:lnTo>
                    <a:pt x="187820" y="82308"/>
                  </a:lnTo>
                  <a:lnTo>
                    <a:pt x="192900" y="82308"/>
                  </a:lnTo>
                  <a:lnTo>
                    <a:pt x="193141" y="83070"/>
                  </a:lnTo>
                  <a:lnTo>
                    <a:pt x="188061" y="83070"/>
                  </a:lnTo>
                  <a:lnTo>
                    <a:pt x="188125" y="83578"/>
                  </a:lnTo>
                  <a:lnTo>
                    <a:pt x="193281" y="83578"/>
                  </a:lnTo>
                  <a:lnTo>
                    <a:pt x="193522" y="84086"/>
                  </a:lnTo>
                  <a:lnTo>
                    <a:pt x="193916" y="84721"/>
                  </a:lnTo>
                  <a:lnTo>
                    <a:pt x="194310" y="85102"/>
                  </a:lnTo>
                  <a:lnTo>
                    <a:pt x="194513" y="85102"/>
                  </a:lnTo>
                  <a:lnTo>
                    <a:pt x="195516" y="85483"/>
                  </a:lnTo>
                  <a:lnTo>
                    <a:pt x="195516" y="60718"/>
                  </a:lnTo>
                  <a:lnTo>
                    <a:pt x="192760" y="60718"/>
                  </a:lnTo>
                  <a:lnTo>
                    <a:pt x="192760" y="81800"/>
                  </a:lnTo>
                  <a:lnTo>
                    <a:pt x="187693" y="81800"/>
                  </a:lnTo>
                  <a:lnTo>
                    <a:pt x="187629" y="81546"/>
                  </a:lnTo>
                  <a:lnTo>
                    <a:pt x="187540" y="81165"/>
                  </a:lnTo>
                  <a:lnTo>
                    <a:pt x="182714" y="80632"/>
                  </a:lnTo>
                  <a:lnTo>
                    <a:pt x="182714" y="84086"/>
                  </a:lnTo>
                  <a:lnTo>
                    <a:pt x="182626" y="84721"/>
                  </a:lnTo>
                  <a:lnTo>
                    <a:pt x="182575" y="85102"/>
                  </a:lnTo>
                  <a:lnTo>
                    <a:pt x="182486" y="85737"/>
                  </a:lnTo>
                  <a:lnTo>
                    <a:pt x="176377" y="85102"/>
                  </a:lnTo>
                  <a:lnTo>
                    <a:pt x="176491" y="84086"/>
                  </a:lnTo>
                  <a:lnTo>
                    <a:pt x="176542" y="83578"/>
                  </a:lnTo>
                  <a:lnTo>
                    <a:pt x="177863" y="83578"/>
                  </a:lnTo>
                  <a:lnTo>
                    <a:pt x="180632" y="83578"/>
                  </a:lnTo>
                  <a:lnTo>
                    <a:pt x="182714" y="84086"/>
                  </a:lnTo>
                  <a:lnTo>
                    <a:pt x="182714" y="80632"/>
                  </a:lnTo>
                  <a:lnTo>
                    <a:pt x="181813" y="80530"/>
                  </a:lnTo>
                  <a:lnTo>
                    <a:pt x="181457" y="81165"/>
                  </a:lnTo>
                  <a:lnTo>
                    <a:pt x="181267" y="81546"/>
                  </a:lnTo>
                  <a:lnTo>
                    <a:pt x="181178" y="81800"/>
                  </a:lnTo>
                  <a:lnTo>
                    <a:pt x="181000" y="81800"/>
                  </a:lnTo>
                  <a:lnTo>
                    <a:pt x="181000" y="82308"/>
                  </a:lnTo>
                  <a:lnTo>
                    <a:pt x="180733" y="83070"/>
                  </a:lnTo>
                  <a:lnTo>
                    <a:pt x="178638" y="83070"/>
                  </a:lnTo>
                  <a:lnTo>
                    <a:pt x="179031" y="82308"/>
                  </a:lnTo>
                  <a:lnTo>
                    <a:pt x="181000" y="82308"/>
                  </a:lnTo>
                  <a:lnTo>
                    <a:pt x="181000" y="81800"/>
                  </a:lnTo>
                  <a:lnTo>
                    <a:pt x="179298" y="81800"/>
                  </a:lnTo>
                  <a:lnTo>
                    <a:pt x="181597" y="77355"/>
                  </a:lnTo>
                  <a:lnTo>
                    <a:pt x="183413" y="77355"/>
                  </a:lnTo>
                  <a:lnTo>
                    <a:pt x="182575" y="78994"/>
                  </a:lnTo>
                  <a:lnTo>
                    <a:pt x="187045" y="79451"/>
                  </a:lnTo>
                  <a:lnTo>
                    <a:pt x="186423" y="77355"/>
                  </a:lnTo>
                  <a:lnTo>
                    <a:pt x="191465" y="77355"/>
                  </a:lnTo>
                  <a:lnTo>
                    <a:pt x="192760" y="81800"/>
                  </a:lnTo>
                  <a:lnTo>
                    <a:pt x="192760" y="60718"/>
                  </a:lnTo>
                  <a:lnTo>
                    <a:pt x="191249" y="60718"/>
                  </a:lnTo>
                  <a:lnTo>
                    <a:pt x="191249" y="76593"/>
                  </a:lnTo>
                  <a:lnTo>
                    <a:pt x="186207" y="76593"/>
                  </a:lnTo>
                  <a:lnTo>
                    <a:pt x="185343" y="73634"/>
                  </a:lnTo>
                  <a:lnTo>
                    <a:pt x="183807" y="76593"/>
                  </a:lnTo>
                  <a:lnTo>
                    <a:pt x="181991" y="76593"/>
                  </a:lnTo>
                  <a:lnTo>
                    <a:pt x="184937" y="70878"/>
                  </a:lnTo>
                  <a:lnTo>
                    <a:pt x="189598" y="70878"/>
                  </a:lnTo>
                  <a:lnTo>
                    <a:pt x="191249" y="76593"/>
                  </a:lnTo>
                  <a:lnTo>
                    <a:pt x="191249" y="60718"/>
                  </a:lnTo>
                  <a:lnTo>
                    <a:pt x="190169" y="60718"/>
                  </a:lnTo>
                  <a:lnTo>
                    <a:pt x="190169" y="67322"/>
                  </a:lnTo>
                  <a:lnTo>
                    <a:pt x="188569" y="67322"/>
                  </a:lnTo>
                  <a:lnTo>
                    <a:pt x="189445" y="70370"/>
                  </a:lnTo>
                  <a:lnTo>
                    <a:pt x="185191" y="70370"/>
                  </a:lnTo>
                  <a:lnTo>
                    <a:pt x="186905" y="67068"/>
                  </a:lnTo>
                  <a:lnTo>
                    <a:pt x="190169" y="67322"/>
                  </a:lnTo>
                  <a:lnTo>
                    <a:pt x="190169" y="60718"/>
                  </a:lnTo>
                  <a:lnTo>
                    <a:pt x="175615" y="60718"/>
                  </a:lnTo>
                  <a:lnTo>
                    <a:pt x="175615" y="83578"/>
                  </a:lnTo>
                  <a:lnTo>
                    <a:pt x="175018" y="83578"/>
                  </a:lnTo>
                  <a:lnTo>
                    <a:pt x="174967" y="84086"/>
                  </a:lnTo>
                  <a:lnTo>
                    <a:pt x="174879" y="84975"/>
                  </a:lnTo>
                  <a:lnTo>
                    <a:pt x="169125" y="84086"/>
                  </a:lnTo>
                  <a:lnTo>
                    <a:pt x="168744" y="83578"/>
                  </a:lnTo>
                  <a:lnTo>
                    <a:pt x="167881" y="81800"/>
                  </a:lnTo>
                  <a:lnTo>
                    <a:pt x="166712" y="78752"/>
                  </a:lnTo>
                  <a:lnTo>
                    <a:pt x="166344" y="77736"/>
                  </a:lnTo>
                  <a:lnTo>
                    <a:pt x="166166" y="77355"/>
                  </a:lnTo>
                  <a:lnTo>
                    <a:pt x="170751" y="77355"/>
                  </a:lnTo>
                  <a:lnTo>
                    <a:pt x="172554" y="81165"/>
                  </a:lnTo>
                  <a:lnTo>
                    <a:pt x="172897" y="81800"/>
                  </a:lnTo>
                  <a:lnTo>
                    <a:pt x="167881" y="81800"/>
                  </a:lnTo>
                  <a:lnTo>
                    <a:pt x="168122" y="82308"/>
                  </a:lnTo>
                  <a:lnTo>
                    <a:pt x="173177" y="82308"/>
                  </a:lnTo>
                  <a:lnTo>
                    <a:pt x="173482" y="82562"/>
                  </a:lnTo>
                  <a:lnTo>
                    <a:pt x="173355" y="82562"/>
                  </a:lnTo>
                  <a:lnTo>
                    <a:pt x="175044" y="83324"/>
                  </a:lnTo>
                  <a:lnTo>
                    <a:pt x="175615" y="83578"/>
                  </a:lnTo>
                  <a:lnTo>
                    <a:pt x="175615" y="60718"/>
                  </a:lnTo>
                  <a:lnTo>
                    <a:pt x="173177" y="60718"/>
                  </a:lnTo>
                  <a:lnTo>
                    <a:pt x="173177" y="68592"/>
                  </a:lnTo>
                  <a:lnTo>
                    <a:pt x="173177" y="70370"/>
                  </a:lnTo>
                  <a:lnTo>
                    <a:pt x="173177" y="70878"/>
                  </a:lnTo>
                  <a:lnTo>
                    <a:pt x="173177" y="73037"/>
                  </a:lnTo>
                  <a:lnTo>
                    <a:pt x="171754" y="74434"/>
                  </a:lnTo>
                  <a:lnTo>
                    <a:pt x="168465" y="75069"/>
                  </a:lnTo>
                  <a:lnTo>
                    <a:pt x="169278" y="75069"/>
                  </a:lnTo>
                  <a:lnTo>
                    <a:pt x="169418" y="75196"/>
                  </a:lnTo>
                  <a:lnTo>
                    <a:pt x="169799" y="75577"/>
                  </a:lnTo>
                  <a:lnTo>
                    <a:pt x="170357" y="76593"/>
                  </a:lnTo>
                  <a:lnTo>
                    <a:pt x="165747" y="76593"/>
                  </a:lnTo>
                  <a:lnTo>
                    <a:pt x="165658" y="76212"/>
                  </a:lnTo>
                  <a:lnTo>
                    <a:pt x="164947" y="75577"/>
                  </a:lnTo>
                  <a:lnTo>
                    <a:pt x="165087" y="75577"/>
                  </a:lnTo>
                  <a:lnTo>
                    <a:pt x="164236" y="75196"/>
                  </a:lnTo>
                  <a:lnTo>
                    <a:pt x="163855" y="75196"/>
                  </a:lnTo>
                  <a:lnTo>
                    <a:pt x="163334" y="75069"/>
                  </a:lnTo>
                  <a:lnTo>
                    <a:pt x="162801" y="75069"/>
                  </a:lnTo>
                  <a:lnTo>
                    <a:pt x="162737" y="75577"/>
                  </a:lnTo>
                  <a:lnTo>
                    <a:pt x="162610" y="76593"/>
                  </a:lnTo>
                  <a:lnTo>
                    <a:pt x="162509" y="81165"/>
                  </a:lnTo>
                  <a:lnTo>
                    <a:pt x="164503" y="82245"/>
                  </a:lnTo>
                  <a:lnTo>
                    <a:pt x="164465" y="82562"/>
                  </a:lnTo>
                  <a:lnTo>
                    <a:pt x="164350" y="83578"/>
                  </a:lnTo>
                  <a:lnTo>
                    <a:pt x="155232" y="82308"/>
                  </a:lnTo>
                  <a:lnTo>
                    <a:pt x="154292" y="82308"/>
                  </a:lnTo>
                  <a:lnTo>
                    <a:pt x="154419" y="81546"/>
                  </a:lnTo>
                  <a:lnTo>
                    <a:pt x="154533" y="80784"/>
                  </a:lnTo>
                  <a:lnTo>
                    <a:pt x="154012" y="80784"/>
                  </a:lnTo>
                  <a:lnTo>
                    <a:pt x="155892" y="80530"/>
                  </a:lnTo>
                  <a:lnTo>
                    <a:pt x="156781" y="80530"/>
                  </a:lnTo>
                  <a:lnTo>
                    <a:pt x="157454" y="78752"/>
                  </a:lnTo>
                  <a:lnTo>
                    <a:pt x="157543" y="78117"/>
                  </a:lnTo>
                  <a:lnTo>
                    <a:pt x="157645" y="77355"/>
                  </a:lnTo>
                  <a:lnTo>
                    <a:pt x="162509" y="77355"/>
                  </a:lnTo>
                  <a:lnTo>
                    <a:pt x="162610" y="76593"/>
                  </a:lnTo>
                  <a:lnTo>
                    <a:pt x="157746" y="76593"/>
                  </a:lnTo>
                  <a:lnTo>
                    <a:pt x="157873" y="75704"/>
                  </a:lnTo>
                  <a:lnTo>
                    <a:pt x="157962" y="75069"/>
                  </a:lnTo>
                  <a:lnTo>
                    <a:pt x="158076" y="74180"/>
                  </a:lnTo>
                  <a:lnTo>
                    <a:pt x="158178" y="73418"/>
                  </a:lnTo>
                  <a:lnTo>
                    <a:pt x="158305" y="72529"/>
                  </a:lnTo>
                  <a:lnTo>
                    <a:pt x="158394" y="71894"/>
                  </a:lnTo>
                  <a:lnTo>
                    <a:pt x="158508" y="71005"/>
                  </a:lnTo>
                  <a:lnTo>
                    <a:pt x="158521" y="70878"/>
                  </a:lnTo>
                  <a:lnTo>
                    <a:pt x="163398" y="70878"/>
                  </a:lnTo>
                  <a:lnTo>
                    <a:pt x="163093" y="73304"/>
                  </a:lnTo>
                  <a:lnTo>
                    <a:pt x="165646" y="73545"/>
                  </a:lnTo>
                  <a:lnTo>
                    <a:pt x="166243" y="73418"/>
                  </a:lnTo>
                  <a:lnTo>
                    <a:pt x="167640" y="72453"/>
                  </a:lnTo>
                  <a:lnTo>
                    <a:pt x="168211" y="70878"/>
                  </a:lnTo>
                  <a:lnTo>
                    <a:pt x="173177" y="70878"/>
                  </a:lnTo>
                  <a:lnTo>
                    <a:pt x="173177" y="70370"/>
                  </a:lnTo>
                  <a:lnTo>
                    <a:pt x="168389" y="70370"/>
                  </a:lnTo>
                  <a:lnTo>
                    <a:pt x="168579" y="69126"/>
                  </a:lnTo>
                  <a:lnTo>
                    <a:pt x="168389" y="68160"/>
                  </a:lnTo>
                  <a:lnTo>
                    <a:pt x="167805" y="67576"/>
                  </a:lnTo>
                  <a:lnTo>
                    <a:pt x="167284" y="66967"/>
                  </a:lnTo>
                  <a:lnTo>
                    <a:pt x="166281" y="66598"/>
                  </a:lnTo>
                  <a:lnTo>
                    <a:pt x="164744" y="66433"/>
                  </a:lnTo>
                  <a:lnTo>
                    <a:pt x="163995" y="66281"/>
                  </a:lnTo>
                  <a:lnTo>
                    <a:pt x="163461" y="70370"/>
                  </a:lnTo>
                  <a:lnTo>
                    <a:pt x="158597" y="70370"/>
                  </a:lnTo>
                  <a:lnTo>
                    <a:pt x="158559" y="70624"/>
                  </a:lnTo>
                  <a:lnTo>
                    <a:pt x="158610" y="70243"/>
                  </a:lnTo>
                  <a:lnTo>
                    <a:pt x="158661" y="66052"/>
                  </a:lnTo>
                  <a:lnTo>
                    <a:pt x="157276" y="65417"/>
                  </a:lnTo>
                  <a:lnTo>
                    <a:pt x="156603" y="65417"/>
                  </a:lnTo>
                  <a:lnTo>
                    <a:pt x="156705" y="64655"/>
                  </a:lnTo>
                  <a:lnTo>
                    <a:pt x="156806" y="63893"/>
                  </a:lnTo>
                  <a:lnTo>
                    <a:pt x="157899" y="63893"/>
                  </a:lnTo>
                  <a:lnTo>
                    <a:pt x="168643" y="65163"/>
                  </a:lnTo>
                  <a:lnTo>
                    <a:pt x="168376" y="65163"/>
                  </a:lnTo>
                  <a:lnTo>
                    <a:pt x="168744" y="65290"/>
                  </a:lnTo>
                  <a:lnTo>
                    <a:pt x="169125" y="65417"/>
                  </a:lnTo>
                  <a:lnTo>
                    <a:pt x="169760" y="65671"/>
                  </a:lnTo>
                  <a:lnTo>
                    <a:pt x="171640" y="66560"/>
                  </a:lnTo>
                  <a:lnTo>
                    <a:pt x="173177" y="68592"/>
                  </a:lnTo>
                  <a:lnTo>
                    <a:pt x="173177" y="60718"/>
                  </a:lnTo>
                  <a:lnTo>
                    <a:pt x="156845" y="60718"/>
                  </a:lnTo>
                  <a:lnTo>
                    <a:pt x="156845" y="63639"/>
                  </a:lnTo>
                  <a:lnTo>
                    <a:pt x="156819" y="63766"/>
                  </a:lnTo>
                  <a:lnTo>
                    <a:pt x="155752" y="63639"/>
                  </a:lnTo>
                  <a:lnTo>
                    <a:pt x="156845" y="63639"/>
                  </a:lnTo>
                  <a:lnTo>
                    <a:pt x="156845" y="60718"/>
                  </a:lnTo>
                  <a:lnTo>
                    <a:pt x="143738" y="60718"/>
                  </a:lnTo>
                  <a:lnTo>
                    <a:pt x="143738" y="78752"/>
                  </a:lnTo>
                  <a:lnTo>
                    <a:pt x="143649" y="79387"/>
                  </a:lnTo>
                  <a:lnTo>
                    <a:pt x="143598" y="79768"/>
                  </a:lnTo>
                  <a:lnTo>
                    <a:pt x="143484" y="80530"/>
                  </a:lnTo>
                  <a:lnTo>
                    <a:pt x="134327" y="78752"/>
                  </a:lnTo>
                  <a:lnTo>
                    <a:pt x="134454" y="78117"/>
                  </a:lnTo>
                  <a:lnTo>
                    <a:pt x="134518" y="77736"/>
                  </a:lnTo>
                  <a:lnTo>
                    <a:pt x="134594" y="77355"/>
                  </a:lnTo>
                  <a:lnTo>
                    <a:pt x="136182" y="77355"/>
                  </a:lnTo>
                  <a:lnTo>
                    <a:pt x="136753" y="76593"/>
                  </a:lnTo>
                  <a:lnTo>
                    <a:pt x="136550" y="76593"/>
                  </a:lnTo>
                  <a:lnTo>
                    <a:pt x="136448" y="75704"/>
                  </a:lnTo>
                  <a:lnTo>
                    <a:pt x="136398" y="75577"/>
                  </a:lnTo>
                  <a:lnTo>
                    <a:pt x="136283" y="75069"/>
                  </a:lnTo>
                  <a:lnTo>
                    <a:pt x="136182" y="74434"/>
                  </a:lnTo>
                  <a:lnTo>
                    <a:pt x="136118" y="74053"/>
                  </a:lnTo>
                  <a:lnTo>
                    <a:pt x="130492" y="73037"/>
                  </a:lnTo>
                  <a:lnTo>
                    <a:pt x="129921" y="74053"/>
                  </a:lnTo>
                  <a:lnTo>
                    <a:pt x="129400" y="75069"/>
                  </a:lnTo>
                  <a:lnTo>
                    <a:pt x="129463" y="75704"/>
                  </a:lnTo>
                  <a:lnTo>
                    <a:pt x="129590" y="76212"/>
                  </a:lnTo>
                  <a:lnTo>
                    <a:pt x="129844" y="76212"/>
                  </a:lnTo>
                  <a:lnTo>
                    <a:pt x="130708" y="76593"/>
                  </a:lnTo>
                  <a:lnTo>
                    <a:pt x="131013" y="76593"/>
                  </a:lnTo>
                  <a:lnTo>
                    <a:pt x="130886" y="77355"/>
                  </a:lnTo>
                  <a:lnTo>
                    <a:pt x="130810" y="77736"/>
                  </a:lnTo>
                  <a:lnTo>
                    <a:pt x="130746" y="78117"/>
                  </a:lnTo>
                  <a:lnTo>
                    <a:pt x="126187" y="77355"/>
                  </a:lnTo>
                  <a:lnTo>
                    <a:pt x="124625" y="77355"/>
                  </a:lnTo>
                  <a:lnTo>
                    <a:pt x="124764" y="76593"/>
                  </a:lnTo>
                  <a:lnTo>
                    <a:pt x="124841" y="76212"/>
                  </a:lnTo>
                  <a:lnTo>
                    <a:pt x="124968" y="75577"/>
                  </a:lnTo>
                  <a:lnTo>
                    <a:pt x="126060" y="75831"/>
                  </a:lnTo>
                  <a:lnTo>
                    <a:pt x="126390" y="75577"/>
                  </a:lnTo>
                  <a:lnTo>
                    <a:pt x="127063" y="75069"/>
                  </a:lnTo>
                  <a:lnTo>
                    <a:pt x="127381" y="74688"/>
                  </a:lnTo>
                  <a:lnTo>
                    <a:pt x="128689" y="72529"/>
                  </a:lnTo>
                  <a:lnTo>
                    <a:pt x="129730" y="70878"/>
                  </a:lnTo>
                  <a:lnTo>
                    <a:pt x="131724" y="70878"/>
                  </a:lnTo>
                  <a:lnTo>
                    <a:pt x="131318" y="71539"/>
                  </a:lnTo>
                  <a:lnTo>
                    <a:pt x="135750" y="72301"/>
                  </a:lnTo>
                  <a:lnTo>
                    <a:pt x="135432" y="70878"/>
                  </a:lnTo>
                  <a:lnTo>
                    <a:pt x="140398" y="70878"/>
                  </a:lnTo>
                  <a:lnTo>
                    <a:pt x="140512" y="71386"/>
                  </a:lnTo>
                  <a:lnTo>
                    <a:pt x="140614" y="71894"/>
                  </a:lnTo>
                  <a:lnTo>
                    <a:pt x="140716" y="72402"/>
                  </a:lnTo>
                  <a:lnTo>
                    <a:pt x="140830" y="72910"/>
                  </a:lnTo>
                  <a:lnTo>
                    <a:pt x="140881" y="73164"/>
                  </a:lnTo>
                  <a:lnTo>
                    <a:pt x="140982" y="73672"/>
                  </a:lnTo>
                  <a:lnTo>
                    <a:pt x="141097" y="74180"/>
                  </a:lnTo>
                  <a:lnTo>
                    <a:pt x="141198" y="74688"/>
                  </a:lnTo>
                  <a:lnTo>
                    <a:pt x="141300" y="75196"/>
                  </a:lnTo>
                  <a:lnTo>
                    <a:pt x="141414" y="75704"/>
                  </a:lnTo>
                  <a:lnTo>
                    <a:pt x="141528" y="76593"/>
                  </a:lnTo>
                  <a:lnTo>
                    <a:pt x="141960" y="77736"/>
                  </a:lnTo>
                  <a:lnTo>
                    <a:pt x="142189" y="78117"/>
                  </a:lnTo>
                  <a:lnTo>
                    <a:pt x="142443" y="78371"/>
                  </a:lnTo>
                  <a:lnTo>
                    <a:pt x="143205" y="78752"/>
                  </a:lnTo>
                  <a:lnTo>
                    <a:pt x="143738" y="78752"/>
                  </a:lnTo>
                  <a:lnTo>
                    <a:pt x="143738" y="60718"/>
                  </a:lnTo>
                  <a:lnTo>
                    <a:pt x="138290" y="60718"/>
                  </a:lnTo>
                  <a:lnTo>
                    <a:pt x="138836" y="63385"/>
                  </a:lnTo>
                  <a:lnTo>
                    <a:pt x="138899" y="63639"/>
                  </a:lnTo>
                  <a:lnTo>
                    <a:pt x="139001" y="64147"/>
                  </a:lnTo>
                  <a:lnTo>
                    <a:pt x="139103" y="64655"/>
                  </a:lnTo>
                  <a:lnTo>
                    <a:pt x="139217" y="65163"/>
                  </a:lnTo>
                  <a:lnTo>
                    <a:pt x="139319" y="65671"/>
                  </a:lnTo>
                  <a:lnTo>
                    <a:pt x="139395" y="66052"/>
                  </a:lnTo>
                  <a:lnTo>
                    <a:pt x="139446" y="66306"/>
                  </a:lnTo>
                  <a:lnTo>
                    <a:pt x="139560" y="66814"/>
                  </a:lnTo>
                  <a:lnTo>
                    <a:pt x="139661" y="67322"/>
                  </a:lnTo>
                  <a:lnTo>
                    <a:pt x="139763" y="67830"/>
                  </a:lnTo>
                  <a:lnTo>
                    <a:pt x="139827" y="68084"/>
                  </a:lnTo>
                  <a:lnTo>
                    <a:pt x="139928" y="68592"/>
                  </a:lnTo>
                  <a:lnTo>
                    <a:pt x="140030" y="69100"/>
                  </a:lnTo>
                  <a:lnTo>
                    <a:pt x="140081" y="69354"/>
                  </a:lnTo>
                  <a:lnTo>
                    <a:pt x="140195" y="69862"/>
                  </a:lnTo>
                  <a:lnTo>
                    <a:pt x="140296" y="70370"/>
                  </a:lnTo>
                  <a:lnTo>
                    <a:pt x="135318" y="70370"/>
                  </a:lnTo>
                  <a:lnTo>
                    <a:pt x="134467" y="66421"/>
                  </a:lnTo>
                  <a:lnTo>
                    <a:pt x="132029" y="70370"/>
                  </a:lnTo>
                  <a:lnTo>
                    <a:pt x="130048" y="70370"/>
                  </a:lnTo>
                  <a:lnTo>
                    <a:pt x="136131" y="60718"/>
                  </a:lnTo>
                  <a:lnTo>
                    <a:pt x="116535" y="60718"/>
                  </a:lnTo>
                  <a:lnTo>
                    <a:pt x="115989" y="63385"/>
                  </a:lnTo>
                  <a:lnTo>
                    <a:pt x="115938" y="63639"/>
                  </a:lnTo>
                  <a:lnTo>
                    <a:pt x="115836" y="64147"/>
                  </a:lnTo>
                  <a:lnTo>
                    <a:pt x="115722" y="64655"/>
                  </a:lnTo>
                  <a:lnTo>
                    <a:pt x="115620" y="65163"/>
                  </a:lnTo>
                  <a:lnTo>
                    <a:pt x="115519" y="65671"/>
                  </a:lnTo>
                  <a:lnTo>
                    <a:pt x="115443" y="66052"/>
                  </a:lnTo>
                  <a:lnTo>
                    <a:pt x="115392" y="66306"/>
                  </a:lnTo>
                  <a:lnTo>
                    <a:pt x="115290" y="66814"/>
                  </a:lnTo>
                  <a:lnTo>
                    <a:pt x="115176" y="67322"/>
                  </a:lnTo>
                  <a:lnTo>
                    <a:pt x="114769" y="69354"/>
                  </a:lnTo>
                  <a:lnTo>
                    <a:pt x="114655" y="69862"/>
                  </a:lnTo>
                  <a:lnTo>
                    <a:pt x="114541" y="70370"/>
                  </a:lnTo>
                  <a:lnTo>
                    <a:pt x="114414" y="72529"/>
                  </a:lnTo>
                  <a:lnTo>
                    <a:pt x="114681" y="72910"/>
                  </a:lnTo>
                  <a:lnTo>
                    <a:pt x="114782" y="73037"/>
                  </a:lnTo>
                  <a:lnTo>
                    <a:pt x="116738" y="73672"/>
                  </a:lnTo>
                  <a:lnTo>
                    <a:pt x="118351" y="74053"/>
                  </a:lnTo>
                  <a:lnTo>
                    <a:pt x="119418" y="74053"/>
                  </a:lnTo>
                  <a:lnTo>
                    <a:pt x="121742" y="72529"/>
                  </a:lnTo>
                  <a:lnTo>
                    <a:pt x="121767" y="72402"/>
                  </a:lnTo>
                  <a:lnTo>
                    <a:pt x="122186" y="71894"/>
                  </a:lnTo>
                  <a:lnTo>
                    <a:pt x="122402" y="71513"/>
                  </a:lnTo>
                  <a:lnTo>
                    <a:pt x="122656" y="70878"/>
                  </a:lnTo>
                  <a:lnTo>
                    <a:pt x="124333" y="70878"/>
                  </a:lnTo>
                  <a:lnTo>
                    <a:pt x="124206" y="71386"/>
                  </a:lnTo>
                  <a:lnTo>
                    <a:pt x="124091" y="71894"/>
                  </a:lnTo>
                  <a:lnTo>
                    <a:pt x="123977" y="72402"/>
                  </a:lnTo>
                  <a:lnTo>
                    <a:pt x="123863" y="72910"/>
                  </a:lnTo>
                  <a:lnTo>
                    <a:pt x="123799" y="73164"/>
                  </a:lnTo>
                  <a:lnTo>
                    <a:pt x="123685" y="73672"/>
                  </a:lnTo>
                  <a:lnTo>
                    <a:pt x="123571" y="74180"/>
                  </a:lnTo>
                  <a:lnTo>
                    <a:pt x="123456" y="74688"/>
                  </a:lnTo>
                  <a:lnTo>
                    <a:pt x="123329" y="75196"/>
                  </a:lnTo>
                  <a:lnTo>
                    <a:pt x="123215" y="75704"/>
                  </a:lnTo>
                  <a:lnTo>
                    <a:pt x="123101" y="76212"/>
                  </a:lnTo>
                  <a:lnTo>
                    <a:pt x="123012" y="76593"/>
                  </a:lnTo>
                  <a:lnTo>
                    <a:pt x="122389" y="76593"/>
                  </a:lnTo>
                  <a:lnTo>
                    <a:pt x="106337" y="73164"/>
                  </a:lnTo>
                  <a:lnTo>
                    <a:pt x="106400" y="72910"/>
                  </a:lnTo>
                  <a:lnTo>
                    <a:pt x="106514" y="72402"/>
                  </a:lnTo>
                  <a:lnTo>
                    <a:pt x="106629" y="71894"/>
                  </a:lnTo>
                  <a:lnTo>
                    <a:pt x="104457" y="71894"/>
                  </a:lnTo>
                  <a:lnTo>
                    <a:pt x="111074" y="71513"/>
                  </a:lnTo>
                  <a:lnTo>
                    <a:pt x="108927" y="71513"/>
                  </a:lnTo>
                  <a:lnTo>
                    <a:pt x="109410" y="70370"/>
                  </a:lnTo>
                  <a:lnTo>
                    <a:pt x="109626" y="69862"/>
                  </a:lnTo>
                  <a:lnTo>
                    <a:pt x="109715" y="69354"/>
                  </a:lnTo>
                  <a:lnTo>
                    <a:pt x="111125" y="62750"/>
                  </a:lnTo>
                  <a:lnTo>
                    <a:pt x="111239" y="62242"/>
                  </a:lnTo>
                  <a:lnTo>
                    <a:pt x="111353" y="61734"/>
                  </a:lnTo>
                  <a:lnTo>
                    <a:pt x="111455" y="61226"/>
                  </a:lnTo>
                  <a:lnTo>
                    <a:pt x="111569" y="60718"/>
                  </a:lnTo>
                  <a:lnTo>
                    <a:pt x="95415" y="60718"/>
                  </a:lnTo>
                  <a:lnTo>
                    <a:pt x="95415" y="69100"/>
                  </a:lnTo>
                  <a:lnTo>
                    <a:pt x="95186" y="69100"/>
                  </a:lnTo>
                  <a:lnTo>
                    <a:pt x="95123" y="69354"/>
                  </a:lnTo>
                  <a:lnTo>
                    <a:pt x="95021" y="69735"/>
                  </a:lnTo>
                  <a:lnTo>
                    <a:pt x="94983" y="69862"/>
                  </a:lnTo>
                  <a:lnTo>
                    <a:pt x="94881" y="70243"/>
                  </a:lnTo>
                  <a:lnTo>
                    <a:pt x="94856" y="70370"/>
                  </a:lnTo>
                  <a:lnTo>
                    <a:pt x="94348" y="70370"/>
                  </a:lnTo>
                  <a:lnTo>
                    <a:pt x="89636" y="69100"/>
                  </a:lnTo>
                  <a:lnTo>
                    <a:pt x="89242" y="69100"/>
                  </a:lnTo>
                  <a:lnTo>
                    <a:pt x="88785" y="68338"/>
                  </a:lnTo>
                  <a:lnTo>
                    <a:pt x="88722" y="68084"/>
                  </a:lnTo>
                  <a:lnTo>
                    <a:pt x="88646" y="67830"/>
                  </a:lnTo>
                  <a:lnTo>
                    <a:pt x="88315" y="66560"/>
                  </a:lnTo>
                  <a:lnTo>
                    <a:pt x="93027" y="66560"/>
                  </a:lnTo>
                  <a:lnTo>
                    <a:pt x="93141" y="66814"/>
                  </a:lnTo>
                  <a:lnTo>
                    <a:pt x="93243" y="67068"/>
                  </a:lnTo>
                  <a:lnTo>
                    <a:pt x="93332" y="67322"/>
                  </a:lnTo>
                  <a:lnTo>
                    <a:pt x="93599" y="67830"/>
                  </a:lnTo>
                  <a:lnTo>
                    <a:pt x="93814" y="68084"/>
                  </a:lnTo>
                  <a:lnTo>
                    <a:pt x="95415" y="69100"/>
                  </a:lnTo>
                  <a:lnTo>
                    <a:pt x="95415" y="60718"/>
                  </a:lnTo>
                  <a:lnTo>
                    <a:pt x="91008" y="60718"/>
                  </a:lnTo>
                  <a:lnTo>
                    <a:pt x="91122" y="60972"/>
                  </a:lnTo>
                  <a:lnTo>
                    <a:pt x="91236" y="61226"/>
                  </a:lnTo>
                  <a:lnTo>
                    <a:pt x="91351" y="61480"/>
                  </a:lnTo>
                  <a:lnTo>
                    <a:pt x="91465" y="61734"/>
                  </a:lnTo>
                  <a:lnTo>
                    <a:pt x="91567" y="61988"/>
                  </a:lnTo>
                  <a:lnTo>
                    <a:pt x="92011" y="63385"/>
                  </a:lnTo>
                  <a:lnTo>
                    <a:pt x="92087" y="63639"/>
                  </a:lnTo>
                  <a:lnTo>
                    <a:pt x="92163" y="63893"/>
                  </a:lnTo>
                  <a:lnTo>
                    <a:pt x="92290" y="64274"/>
                  </a:lnTo>
                  <a:lnTo>
                    <a:pt x="92405" y="64655"/>
                  </a:lnTo>
                  <a:lnTo>
                    <a:pt x="92456" y="64782"/>
                  </a:lnTo>
                  <a:lnTo>
                    <a:pt x="92570" y="65163"/>
                  </a:lnTo>
                  <a:lnTo>
                    <a:pt x="92659" y="65417"/>
                  </a:lnTo>
                  <a:lnTo>
                    <a:pt x="92735" y="65671"/>
                  </a:lnTo>
                  <a:lnTo>
                    <a:pt x="92862" y="66052"/>
                  </a:lnTo>
                  <a:lnTo>
                    <a:pt x="92938" y="66306"/>
                  </a:lnTo>
                  <a:lnTo>
                    <a:pt x="88252" y="66306"/>
                  </a:lnTo>
                  <a:lnTo>
                    <a:pt x="87337" y="62750"/>
                  </a:lnTo>
                  <a:lnTo>
                    <a:pt x="87274" y="62496"/>
                  </a:lnTo>
                  <a:lnTo>
                    <a:pt x="87198" y="62242"/>
                  </a:lnTo>
                  <a:lnTo>
                    <a:pt x="87134" y="61988"/>
                  </a:lnTo>
                  <a:lnTo>
                    <a:pt x="87058" y="61734"/>
                  </a:lnTo>
                  <a:lnTo>
                    <a:pt x="86995" y="61480"/>
                  </a:lnTo>
                  <a:lnTo>
                    <a:pt x="86918" y="61226"/>
                  </a:lnTo>
                  <a:lnTo>
                    <a:pt x="86817" y="60972"/>
                  </a:lnTo>
                  <a:lnTo>
                    <a:pt x="86715" y="60718"/>
                  </a:lnTo>
                  <a:lnTo>
                    <a:pt x="83743" y="60718"/>
                  </a:lnTo>
                  <a:lnTo>
                    <a:pt x="83667" y="60972"/>
                  </a:lnTo>
                  <a:lnTo>
                    <a:pt x="83604" y="61226"/>
                  </a:lnTo>
                  <a:lnTo>
                    <a:pt x="83527" y="61480"/>
                  </a:lnTo>
                  <a:lnTo>
                    <a:pt x="83464" y="61734"/>
                  </a:lnTo>
                  <a:lnTo>
                    <a:pt x="83388" y="61988"/>
                  </a:lnTo>
                  <a:lnTo>
                    <a:pt x="83312" y="62242"/>
                  </a:lnTo>
                  <a:lnTo>
                    <a:pt x="83248" y="62496"/>
                  </a:lnTo>
                  <a:lnTo>
                    <a:pt x="83121" y="65671"/>
                  </a:lnTo>
                  <a:lnTo>
                    <a:pt x="83642" y="66052"/>
                  </a:lnTo>
                  <a:lnTo>
                    <a:pt x="85648" y="66306"/>
                  </a:lnTo>
                  <a:lnTo>
                    <a:pt x="84836" y="66306"/>
                  </a:lnTo>
                  <a:lnTo>
                    <a:pt x="84734" y="66814"/>
                  </a:lnTo>
                  <a:lnTo>
                    <a:pt x="84632" y="67322"/>
                  </a:lnTo>
                  <a:lnTo>
                    <a:pt x="84531" y="67830"/>
                  </a:lnTo>
                  <a:lnTo>
                    <a:pt x="74764" y="65163"/>
                  </a:lnTo>
                  <a:lnTo>
                    <a:pt x="74879" y="64782"/>
                  </a:lnTo>
                  <a:lnTo>
                    <a:pt x="74917" y="64655"/>
                  </a:lnTo>
                  <a:lnTo>
                    <a:pt x="75044" y="64274"/>
                  </a:lnTo>
                  <a:lnTo>
                    <a:pt x="75158" y="63893"/>
                  </a:lnTo>
                  <a:lnTo>
                    <a:pt x="77368" y="63893"/>
                  </a:lnTo>
                  <a:lnTo>
                    <a:pt x="77508" y="63639"/>
                  </a:lnTo>
                  <a:lnTo>
                    <a:pt x="78219" y="62242"/>
                  </a:lnTo>
                  <a:lnTo>
                    <a:pt x="78346" y="61988"/>
                  </a:lnTo>
                  <a:lnTo>
                    <a:pt x="78384" y="61734"/>
                  </a:lnTo>
                  <a:lnTo>
                    <a:pt x="78460" y="61480"/>
                  </a:lnTo>
                  <a:lnTo>
                    <a:pt x="78524" y="61226"/>
                  </a:lnTo>
                  <a:lnTo>
                    <a:pt x="78600" y="60972"/>
                  </a:lnTo>
                  <a:lnTo>
                    <a:pt x="78663" y="60718"/>
                  </a:lnTo>
                  <a:lnTo>
                    <a:pt x="69075" y="60718"/>
                  </a:lnTo>
                  <a:lnTo>
                    <a:pt x="66522" y="62115"/>
                  </a:lnTo>
                  <a:lnTo>
                    <a:pt x="66294" y="62242"/>
                  </a:lnTo>
                  <a:lnTo>
                    <a:pt x="63779" y="62242"/>
                  </a:lnTo>
                  <a:lnTo>
                    <a:pt x="60731" y="61226"/>
                  </a:lnTo>
                  <a:lnTo>
                    <a:pt x="59080" y="60718"/>
                  </a:lnTo>
                  <a:lnTo>
                    <a:pt x="69075" y="60718"/>
                  </a:lnTo>
                  <a:lnTo>
                    <a:pt x="69545" y="60464"/>
                  </a:lnTo>
                  <a:lnTo>
                    <a:pt x="58458" y="60464"/>
                  </a:lnTo>
                  <a:lnTo>
                    <a:pt x="58674" y="60604"/>
                  </a:lnTo>
                  <a:lnTo>
                    <a:pt x="58254" y="60464"/>
                  </a:lnTo>
                  <a:lnTo>
                    <a:pt x="58458" y="60464"/>
                  </a:lnTo>
                  <a:lnTo>
                    <a:pt x="57150" y="59702"/>
                  </a:lnTo>
                  <a:lnTo>
                    <a:pt x="56692" y="59321"/>
                  </a:lnTo>
                  <a:lnTo>
                    <a:pt x="54279" y="56781"/>
                  </a:lnTo>
                  <a:lnTo>
                    <a:pt x="53911" y="56019"/>
                  </a:lnTo>
                  <a:lnTo>
                    <a:pt x="53848" y="55892"/>
                  </a:lnTo>
                  <a:lnTo>
                    <a:pt x="53733" y="55638"/>
                  </a:lnTo>
                  <a:lnTo>
                    <a:pt x="53606" y="55384"/>
                  </a:lnTo>
                  <a:lnTo>
                    <a:pt x="58115" y="55384"/>
                  </a:lnTo>
                  <a:lnTo>
                    <a:pt x="58394" y="56565"/>
                  </a:lnTo>
                  <a:lnTo>
                    <a:pt x="58839" y="58039"/>
                  </a:lnTo>
                  <a:lnTo>
                    <a:pt x="59677" y="58940"/>
                  </a:lnTo>
                  <a:lnTo>
                    <a:pt x="62623" y="59905"/>
                  </a:lnTo>
                  <a:lnTo>
                    <a:pt x="64033" y="59740"/>
                  </a:lnTo>
                  <a:lnTo>
                    <a:pt x="65074" y="58839"/>
                  </a:lnTo>
                  <a:lnTo>
                    <a:pt x="66230" y="57975"/>
                  </a:lnTo>
                  <a:lnTo>
                    <a:pt x="67221" y="56197"/>
                  </a:lnTo>
                  <a:lnTo>
                    <a:pt x="67475" y="55384"/>
                  </a:lnTo>
                  <a:lnTo>
                    <a:pt x="73482" y="55384"/>
                  </a:lnTo>
                  <a:lnTo>
                    <a:pt x="73406" y="55638"/>
                  </a:lnTo>
                  <a:lnTo>
                    <a:pt x="73279" y="56019"/>
                  </a:lnTo>
                  <a:lnTo>
                    <a:pt x="73164" y="56400"/>
                  </a:lnTo>
                  <a:lnTo>
                    <a:pt x="73037" y="56781"/>
                  </a:lnTo>
                  <a:lnTo>
                    <a:pt x="72923" y="57162"/>
                  </a:lnTo>
                  <a:lnTo>
                    <a:pt x="72809" y="57543"/>
                  </a:lnTo>
                  <a:lnTo>
                    <a:pt x="72720" y="57797"/>
                  </a:lnTo>
                  <a:lnTo>
                    <a:pt x="71386" y="59321"/>
                  </a:lnTo>
                  <a:lnTo>
                    <a:pt x="70929" y="59702"/>
                  </a:lnTo>
                  <a:lnTo>
                    <a:pt x="69545" y="60464"/>
                  </a:lnTo>
                  <a:lnTo>
                    <a:pt x="78740" y="60464"/>
                  </a:lnTo>
                  <a:lnTo>
                    <a:pt x="80975" y="52209"/>
                  </a:lnTo>
                  <a:lnTo>
                    <a:pt x="81051" y="51955"/>
                  </a:lnTo>
                  <a:lnTo>
                    <a:pt x="81165" y="51447"/>
                  </a:lnTo>
                  <a:lnTo>
                    <a:pt x="81229" y="49796"/>
                  </a:lnTo>
                  <a:lnTo>
                    <a:pt x="81457" y="49796"/>
                  </a:lnTo>
                  <a:lnTo>
                    <a:pt x="79235" y="48526"/>
                  </a:lnTo>
                  <a:lnTo>
                    <a:pt x="79603" y="47256"/>
                  </a:lnTo>
                  <a:lnTo>
                    <a:pt x="80111" y="47256"/>
                  </a:lnTo>
                  <a:lnTo>
                    <a:pt x="86842" y="49034"/>
                  </a:lnTo>
                  <a:lnTo>
                    <a:pt x="88468" y="49542"/>
                  </a:lnTo>
                  <a:lnTo>
                    <a:pt x="91744" y="50431"/>
                  </a:lnTo>
                  <a:lnTo>
                    <a:pt x="91592" y="50431"/>
                  </a:lnTo>
                  <a:lnTo>
                    <a:pt x="92113" y="50685"/>
                  </a:lnTo>
                  <a:lnTo>
                    <a:pt x="94132" y="51955"/>
                  </a:lnTo>
                  <a:lnTo>
                    <a:pt x="94005" y="51955"/>
                  </a:lnTo>
                  <a:lnTo>
                    <a:pt x="95097" y="53860"/>
                  </a:lnTo>
                  <a:lnTo>
                    <a:pt x="94996" y="57162"/>
                  </a:lnTo>
                  <a:lnTo>
                    <a:pt x="94881" y="57543"/>
                  </a:lnTo>
                  <a:lnTo>
                    <a:pt x="94805" y="57797"/>
                  </a:lnTo>
                  <a:lnTo>
                    <a:pt x="94691" y="58178"/>
                  </a:lnTo>
                  <a:lnTo>
                    <a:pt x="94576" y="58559"/>
                  </a:lnTo>
                  <a:lnTo>
                    <a:pt x="92989" y="59702"/>
                  </a:lnTo>
                  <a:lnTo>
                    <a:pt x="87757" y="59956"/>
                  </a:lnTo>
                  <a:lnTo>
                    <a:pt x="90474" y="59956"/>
                  </a:lnTo>
                  <a:lnTo>
                    <a:pt x="90906" y="60464"/>
                  </a:lnTo>
                  <a:lnTo>
                    <a:pt x="111620" y="60464"/>
                  </a:lnTo>
                  <a:lnTo>
                    <a:pt x="111734" y="59956"/>
                  </a:lnTo>
                  <a:lnTo>
                    <a:pt x="111785" y="59702"/>
                  </a:lnTo>
                  <a:lnTo>
                    <a:pt x="111861" y="57543"/>
                  </a:lnTo>
                  <a:lnTo>
                    <a:pt x="112077" y="57543"/>
                  </a:lnTo>
                  <a:lnTo>
                    <a:pt x="110147" y="56400"/>
                  </a:lnTo>
                  <a:lnTo>
                    <a:pt x="109867" y="56400"/>
                  </a:lnTo>
                  <a:lnTo>
                    <a:pt x="109969" y="56019"/>
                  </a:lnTo>
                  <a:lnTo>
                    <a:pt x="110070" y="55638"/>
                  </a:lnTo>
                  <a:lnTo>
                    <a:pt x="110134" y="55384"/>
                  </a:lnTo>
                  <a:lnTo>
                    <a:pt x="110210" y="55130"/>
                  </a:lnTo>
                  <a:lnTo>
                    <a:pt x="110858" y="55130"/>
                  </a:lnTo>
                  <a:lnTo>
                    <a:pt x="120015" y="57035"/>
                  </a:lnTo>
                  <a:lnTo>
                    <a:pt x="119888" y="57543"/>
                  </a:lnTo>
                  <a:lnTo>
                    <a:pt x="119773" y="58051"/>
                  </a:lnTo>
                  <a:lnTo>
                    <a:pt x="119646" y="58559"/>
                  </a:lnTo>
                  <a:lnTo>
                    <a:pt x="117398" y="58559"/>
                  </a:lnTo>
                  <a:lnTo>
                    <a:pt x="116878" y="59702"/>
                  </a:lnTo>
                  <a:lnTo>
                    <a:pt x="116763" y="59956"/>
                  </a:lnTo>
                  <a:lnTo>
                    <a:pt x="116636" y="60210"/>
                  </a:lnTo>
                  <a:lnTo>
                    <a:pt x="116586" y="60464"/>
                  </a:lnTo>
                  <a:lnTo>
                    <a:pt x="136283" y="60464"/>
                  </a:lnTo>
                  <a:lnTo>
                    <a:pt x="136613" y="59956"/>
                  </a:lnTo>
                  <a:lnTo>
                    <a:pt x="138176" y="60210"/>
                  </a:lnTo>
                  <a:lnTo>
                    <a:pt x="138226" y="60464"/>
                  </a:lnTo>
                  <a:lnTo>
                    <a:pt x="241642" y="60464"/>
                  </a:lnTo>
                  <a:lnTo>
                    <a:pt x="233438" y="59956"/>
                  </a:lnTo>
                  <a:lnTo>
                    <a:pt x="167830" y="55892"/>
                  </a:lnTo>
                  <a:lnTo>
                    <a:pt x="163690" y="55130"/>
                  </a:lnTo>
                  <a:lnTo>
                    <a:pt x="120891" y="47256"/>
                  </a:lnTo>
                  <a:lnTo>
                    <a:pt x="102247" y="43827"/>
                  </a:lnTo>
                  <a:lnTo>
                    <a:pt x="101752" y="43827"/>
                  </a:lnTo>
                  <a:lnTo>
                    <a:pt x="95973" y="42176"/>
                  </a:lnTo>
                  <a:lnTo>
                    <a:pt x="74307" y="35991"/>
                  </a:lnTo>
                  <a:lnTo>
                    <a:pt x="74307" y="52844"/>
                  </a:lnTo>
                  <a:lnTo>
                    <a:pt x="73647" y="54876"/>
                  </a:lnTo>
                  <a:lnTo>
                    <a:pt x="73558" y="55130"/>
                  </a:lnTo>
                  <a:lnTo>
                    <a:pt x="67551" y="55130"/>
                  </a:lnTo>
                  <a:lnTo>
                    <a:pt x="68897" y="50888"/>
                  </a:lnTo>
                  <a:lnTo>
                    <a:pt x="69151" y="48844"/>
                  </a:lnTo>
                  <a:lnTo>
                    <a:pt x="68465" y="45923"/>
                  </a:lnTo>
                  <a:lnTo>
                    <a:pt x="67500" y="44932"/>
                  </a:lnTo>
                  <a:lnTo>
                    <a:pt x="65963" y="44386"/>
                  </a:lnTo>
                  <a:lnTo>
                    <a:pt x="64439" y="43942"/>
                  </a:lnTo>
                  <a:lnTo>
                    <a:pt x="63157" y="44170"/>
                  </a:lnTo>
                  <a:lnTo>
                    <a:pt x="58077" y="55130"/>
                  </a:lnTo>
                  <a:lnTo>
                    <a:pt x="53543" y="55130"/>
                  </a:lnTo>
                  <a:lnTo>
                    <a:pt x="53479" y="54876"/>
                  </a:lnTo>
                  <a:lnTo>
                    <a:pt x="53365" y="54114"/>
                  </a:lnTo>
                  <a:lnTo>
                    <a:pt x="53454" y="49542"/>
                  </a:lnTo>
                  <a:lnTo>
                    <a:pt x="54152" y="47256"/>
                  </a:lnTo>
                  <a:lnTo>
                    <a:pt x="54305" y="47002"/>
                  </a:lnTo>
                  <a:lnTo>
                    <a:pt x="54927" y="45986"/>
                  </a:lnTo>
                  <a:lnTo>
                    <a:pt x="55003" y="45859"/>
                  </a:lnTo>
                  <a:lnTo>
                    <a:pt x="55397" y="45478"/>
                  </a:lnTo>
                  <a:lnTo>
                    <a:pt x="56515" y="44589"/>
                  </a:lnTo>
                  <a:lnTo>
                    <a:pt x="57810" y="43319"/>
                  </a:lnTo>
                  <a:lnTo>
                    <a:pt x="59410" y="42557"/>
                  </a:lnTo>
                  <a:lnTo>
                    <a:pt x="62077" y="42176"/>
                  </a:lnTo>
                  <a:lnTo>
                    <a:pt x="64668" y="42176"/>
                  </a:lnTo>
                  <a:lnTo>
                    <a:pt x="66459" y="42811"/>
                  </a:lnTo>
                  <a:lnTo>
                    <a:pt x="70027" y="43827"/>
                  </a:lnTo>
                  <a:lnTo>
                    <a:pt x="69735" y="43827"/>
                  </a:lnTo>
                  <a:lnTo>
                    <a:pt x="71742" y="45478"/>
                  </a:lnTo>
                  <a:lnTo>
                    <a:pt x="72948" y="47764"/>
                  </a:lnTo>
                  <a:lnTo>
                    <a:pt x="73317" y="48526"/>
                  </a:lnTo>
                  <a:lnTo>
                    <a:pt x="73444" y="48780"/>
                  </a:lnTo>
                  <a:lnTo>
                    <a:pt x="73558" y="49034"/>
                  </a:lnTo>
                  <a:lnTo>
                    <a:pt x="73685" y="49288"/>
                  </a:lnTo>
                  <a:lnTo>
                    <a:pt x="73812" y="49542"/>
                  </a:lnTo>
                  <a:lnTo>
                    <a:pt x="73926" y="49796"/>
                  </a:lnTo>
                  <a:lnTo>
                    <a:pt x="73990" y="49923"/>
                  </a:lnTo>
                  <a:lnTo>
                    <a:pt x="74117" y="50177"/>
                  </a:lnTo>
                  <a:lnTo>
                    <a:pt x="74231" y="51447"/>
                  </a:lnTo>
                  <a:lnTo>
                    <a:pt x="74307" y="52844"/>
                  </a:lnTo>
                  <a:lnTo>
                    <a:pt x="74307" y="35991"/>
                  </a:lnTo>
                  <a:lnTo>
                    <a:pt x="63957" y="33032"/>
                  </a:lnTo>
                  <a:lnTo>
                    <a:pt x="56832" y="31000"/>
                  </a:lnTo>
                  <a:lnTo>
                    <a:pt x="52171" y="29362"/>
                  </a:lnTo>
                  <a:lnTo>
                    <a:pt x="52171" y="41287"/>
                  </a:lnTo>
                  <a:lnTo>
                    <a:pt x="52070" y="42557"/>
                  </a:lnTo>
                  <a:lnTo>
                    <a:pt x="51955" y="43827"/>
                  </a:lnTo>
                  <a:lnTo>
                    <a:pt x="51663" y="44589"/>
                  </a:lnTo>
                  <a:lnTo>
                    <a:pt x="51574" y="44843"/>
                  </a:lnTo>
                  <a:lnTo>
                    <a:pt x="51523" y="44970"/>
                  </a:lnTo>
                  <a:lnTo>
                    <a:pt x="50812" y="45859"/>
                  </a:lnTo>
                  <a:lnTo>
                    <a:pt x="49822" y="46367"/>
                  </a:lnTo>
                  <a:lnTo>
                    <a:pt x="48856" y="47002"/>
                  </a:lnTo>
                  <a:lnTo>
                    <a:pt x="45415" y="47002"/>
                  </a:lnTo>
                  <a:lnTo>
                    <a:pt x="42240" y="45859"/>
                  </a:lnTo>
                  <a:lnTo>
                    <a:pt x="40944" y="45478"/>
                  </a:lnTo>
                  <a:lnTo>
                    <a:pt x="39801" y="48526"/>
                  </a:lnTo>
                  <a:lnTo>
                    <a:pt x="39700" y="48780"/>
                  </a:lnTo>
                  <a:lnTo>
                    <a:pt x="39598" y="49034"/>
                  </a:lnTo>
                  <a:lnTo>
                    <a:pt x="39509" y="49288"/>
                  </a:lnTo>
                  <a:lnTo>
                    <a:pt x="39408" y="49542"/>
                  </a:lnTo>
                  <a:lnTo>
                    <a:pt x="39319" y="50177"/>
                  </a:lnTo>
                  <a:lnTo>
                    <a:pt x="39192" y="51447"/>
                  </a:lnTo>
                  <a:lnTo>
                    <a:pt x="41109" y="52717"/>
                  </a:lnTo>
                  <a:lnTo>
                    <a:pt x="40894" y="53352"/>
                  </a:lnTo>
                  <a:lnTo>
                    <a:pt x="40805" y="53606"/>
                  </a:lnTo>
                  <a:lnTo>
                    <a:pt x="40716" y="53860"/>
                  </a:lnTo>
                  <a:lnTo>
                    <a:pt x="40627" y="54114"/>
                  </a:lnTo>
                  <a:lnTo>
                    <a:pt x="31457" y="50685"/>
                  </a:lnTo>
                  <a:lnTo>
                    <a:pt x="31076" y="50685"/>
                  </a:lnTo>
                  <a:lnTo>
                    <a:pt x="31165" y="50431"/>
                  </a:lnTo>
                  <a:lnTo>
                    <a:pt x="31267" y="50177"/>
                  </a:lnTo>
                  <a:lnTo>
                    <a:pt x="31356" y="49923"/>
                  </a:lnTo>
                  <a:lnTo>
                    <a:pt x="31407" y="49796"/>
                  </a:lnTo>
                  <a:lnTo>
                    <a:pt x="31508" y="49542"/>
                  </a:lnTo>
                  <a:lnTo>
                    <a:pt x="31597" y="49288"/>
                  </a:lnTo>
                  <a:lnTo>
                    <a:pt x="31927" y="49288"/>
                  </a:lnTo>
                  <a:lnTo>
                    <a:pt x="33832" y="49428"/>
                  </a:lnTo>
                  <a:lnTo>
                    <a:pt x="33921" y="49288"/>
                  </a:lnTo>
                  <a:lnTo>
                    <a:pt x="34836" y="47891"/>
                  </a:lnTo>
                  <a:lnTo>
                    <a:pt x="38608" y="37477"/>
                  </a:lnTo>
                  <a:lnTo>
                    <a:pt x="38658" y="37096"/>
                  </a:lnTo>
                  <a:lnTo>
                    <a:pt x="38735" y="36334"/>
                  </a:lnTo>
                  <a:lnTo>
                    <a:pt x="38811" y="35699"/>
                  </a:lnTo>
                  <a:lnTo>
                    <a:pt x="37312" y="34556"/>
                  </a:lnTo>
                  <a:lnTo>
                    <a:pt x="36918" y="34429"/>
                  </a:lnTo>
                  <a:lnTo>
                    <a:pt x="37401" y="33032"/>
                  </a:lnTo>
                  <a:lnTo>
                    <a:pt x="44577" y="35445"/>
                  </a:lnTo>
                  <a:lnTo>
                    <a:pt x="48615" y="37096"/>
                  </a:lnTo>
                  <a:lnTo>
                    <a:pt x="50977" y="38874"/>
                  </a:lnTo>
                  <a:lnTo>
                    <a:pt x="52171" y="41287"/>
                  </a:lnTo>
                  <a:lnTo>
                    <a:pt x="52171" y="29362"/>
                  </a:lnTo>
                  <a:lnTo>
                    <a:pt x="35661" y="23507"/>
                  </a:lnTo>
                  <a:lnTo>
                    <a:pt x="30848" y="23507"/>
                  </a:lnTo>
                  <a:lnTo>
                    <a:pt x="28638" y="24142"/>
                  </a:lnTo>
                  <a:lnTo>
                    <a:pt x="26860" y="25412"/>
                  </a:lnTo>
                  <a:lnTo>
                    <a:pt x="0" y="46367"/>
                  </a:lnTo>
                  <a:lnTo>
                    <a:pt x="8013" y="46367"/>
                  </a:lnTo>
                  <a:lnTo>
                    <a:pt x="16471" y="50431"/>
                  </a:lnTo>
                  <a:lnTo>
                    <a:pt x="16941" y="50685"/>
                  </a:lnTo>
                  <a:lnTo>
                    <a:pt x="59994" y="66814"/>
                  </a:lnTo>
                  <a:lnTo>
                    <a:pt x="104521" y="78752"/>
                  </a:lnTo>
                  <a:lnTo>
                    <a:pt x="104051" y="78752"/>
                  </a:lnTo>
                  <a:lnTo>
                    <a:pt x="154749" y="87769"/>
                  </a:lnTo>
                  <a:lnTo>
                    <a:pt x="155829" y="87769"/>
                  </a:lnTo>
                  <a:lnTo>
                    <a:pt x="203504" y="92595"/>
                  </a:lnTo>
                  <a:lnTo>
                    <a:pt x="255981" y="94500"/>
                  </a:lnTo>
                  <a:lnTo>
                    <a:pt x="308432" y="92595"/>
                  </a:lnTo>
                  <a:lnTo>
                    <a:pt x="334759" y="89928"/>
                  </a:lnTo>
                  <a:lnTo>
                    <a:pt x="339775" y="89420"/>
                  </a:lnTo>
                  <a:lnTo>
                    <a:pt x="356069" y="87769"/>
                  </a:lnTo>
                  <a:lnTo>
                    <a:pt x="357149" y="87769"/>
                  </a:lnTo>
                  <a:lnTo>
                    <a:pt x="365721" y="86245"/>
                  </a:lnTo>
                  <a:lnTo>
                    <a:pt x="372148" y="85102"/>
                  </a:lnTo>
                  <a:lnTo>
                    <a:pt x="407835" y="78752"/>
                  </a:lnTo>
                  <a:lnTo>
                    <a:pt x="407352" y="78752"/>
                  </a:lnTo>
                  <a:lnTo>
                    <a:pt x="409714" y="78117"/>
                  </a:lnTo>
                  <a:lnTo>
                    <a:pt x="412559" y="77355"/>
                  </a:lnTo>
                  <a:lnTo>
                    <a:pt x="415404" y="76593"/>
                  </a:lnTo>
                  <a:lnTo>
                    <a:pt x="422503" y="74688"/>
                  </a:lnTo>
                  <a:lnTo>
                    <a:pt x="440969" y="69735"/>
                  </a:lnTo>
                  <a:lnTo>
                    <a:pt x="447128" y="68084"/>
                  </a:lnTo>
                  <a:lnTo>
                    <a:pt x="428917" y="68084"/>
                  </a:lnTo>
                  <a:lnTo>
                    <a:pt x="422922" y="69735"/>
                  </a:lnTo>
                  <a:lnTo>
                    <a:pt x="422821" y="69354"/>
                  </a:lnTo>
                  <a:lnTo>
                    <a:pt x="422757" y="69100"/>
                  </a:lnTo>
                  <a:lnTo>
                    <a:pt x="422668" y="68719"/>
                  </a:lnTo>
                  <a:lnTo>
                    <a:pt x="422567" y="68338"/>
                  </a:lnTo>
                  <a:lnTo>
                    <a:pt x="422833" y="68338"/>
                  </a:lnTo>
                  <a:lnTo>
                    <a:pt x="423252" y="68084"/>
                  </a:lnTo>
                  <a:lnTo>
                    <a:pt x="418592" y="68084"/>
                  </a:lnTo>
                  <a:lnTo>
                    <a:pt x="418693" y="68592"/>
                  </a:lnTo>
                  <a:lnTo>
                    <a:pt x="418807" y="69100"/>
                  </a:lnTo>
                  <a:lnTo>
                    <a:pt x="418858" y="69354"/>
                  </a:lnTo>
                  <a:lnTo>
                    <a:pt x="418960" y="69862"/>
                  </a:lnTo>
                  <a:lnTo>
                    <a:pt x="419061" y="70370"/>
                  </a:lnTo>
                  <a:lnTo>
                    <a:pt x="413537" y="70370"/>
                  </a:lnTo>
                  <a:lnTo>
                    <a:pt x="413931" y="70243"/>
                  </a:lnTo>
                  <a:lnTo>
                    <a:pt x="414172" y="70243"/>
                  </a:lnTo>
                  <a:lnTo>
                    <a:pt x="414896" y="69735"/>
                  </a:lnTo>
                  <a:lnTo>
                    <a:pt x="415772" y="68084"/>
                  </a:lnTo>
                  <a:lnTo>
                    <a:pt x="408660" y="68084"/>
                  </a:lnTo>
                  <a:lnTo>
                    <a:pt x="408724" y="68338"/>
                  </a:lnTo>
                  <a:lnTo>
                    <a:pt x="408813" y="68719"/>
                  </a:lnTo>
                  <a:lnTo>
                    <a:pt x="409346" y="70243"/>
                  </a:lnTo>
                  <a:lnTo>
                    <a:pt x="409384" y="70370"/>
                  </a:lnTo>
                  <a:lnTo>
                    <a:pt x="404228" y="70370"/>
                  </a:lnTo>
                  <a:lnTo>
                    <a:pt x="404215" y="70878"/>
                  </a:lnTo>
                  <a:lnTo>
                    <a:pt x="410324" y="70878"/>
                  </a:lnTo>
                  <a:lnTo>
                    <a:pt x="412013" y="70878"/>
                  </a:lnTo>
                  <a:lnTo>
                    <a:pt x="418604" y="70878"/>
                  </a:lnTo>
                  <a:lnTo>
                    <a:pt x="410070" y="72910"/>
                  </a:lnTo>
                  <a:lnTo>
                    <a:pt x="409524" y="72910"/>
                  </a:lnTo>
                  <a:lnTo>
                    <a:pt x="409524" y="73037"/>
                  </a:lnTo>
                  <a:lnTo>
                    <a:pt x="404723" y="74180"/>
                  </a:lnTo>
                  <a:lnTo>
                    <a:pt x="403656" y="74180"/>
                  </a:lnTo>
                  <a:lnTo>
                    <a:pt x="403656" y="74434"/>
                  </a:lnTo>
                  <a:lnTo>
                    <a:pt x="402590" y="74688"/>
                  </a:lnTo>
                  <a:lnTo>
                    <a:pt x="402526" y="74434"/>
                  </a:lnTo>
                  <a:lnTo>
                    <a:pt x="403656" y="74434"/>
                  </a:lnTo>
                  <a:lnTo>
                    <a:pt x="403656" y="74180"/>
                  </a:lnTo>
                  <a:lnTo>
                    <a:pt x="402463" y="74180"/>
                  </a:lnTo>
                  <a:lnTo>
                    <a:pt x="402348" y="73672"/>
                  </a:lnTo>
                  <a:lnTo>
                    <a:pt x="402221" y="73164"/>
                  </a:lnTo>
                  <a:lnTo>
                    <a:pt x="402590" y="73037"/>
                  </a:lnTo>
                  <a:lnTo>
                    <a:pt x="409524" y="73037"/>
                  </a:lnTo>
                  <a:lnTo>
                    <a:pt x="409524" y="72910"/>
                  </a:lnTo>
                  <a:lnTo>
                    <a:pt x="402818" y="72910"/>
                  </a:lnTo>
                  <a:lnTo>
                    <a:pt x="403745" y="72402"/>
                  </a:lnTo>
                  <a:lnTo>
                    <a:pt x="404202" y="72402"/>
                  </a:lnTo>
                  <a:lnTo>
                    <a:pt x="404075" y="69735"/>
                  </a:lnTo>
                  <a:lnTo>
                    <a:pt x="403987" y="69354"/>
                  </a:lnTo>
                  <a:lnTo>
                    <a:pt x="403923" y="69100"/>
                  </a:lnTo>
                  <a:lnTo>
                    <a:pt x="403809" y="68592"/>
                  </a:lnTo>
                  <a:lnTo>
                    <a:pt x="403694" y="68084"/>
                  </a:lnTo>
                  <a:lnTo>
                    <a:pt x="395262" y="68084"/>
                  </a:lnTo>
                  <a:lnTo>
                    <a:pt x="395325" y="68338"/>
                  </a:lnTo>
                  <a:lnTo>
                    <a:pt x="395427" y="68719"/>
                  </a:lnTo>
                  <a:lnTo>
                    <a:pt x="395478" y="70370"/>
                  </a:lnTo>
                  <a:lnTo>
                    <a:pt x="393852" y="70370"/>
                  </a:lnTo>
                  <a:lnTo>
                    <a:pt x="393852" y="70878"/>
                  </a:lnTo>
                  <a:lnTo>
                    <a:pt x="395490" y="70878"/>
                  </a:lnTo>
                  <a:lnTo>
                    <a:pt x="395528" y="71894"/>
                  </a:lnTo>
                  <a:lnTo>
                    <a:pt x="395224" y="72910"/>
                  </a:lnTo>
                  <a:lnTo>
                    <a:pt x="395198" y="73037"/>
                  </a:lnTo>
                  <a:lnTo>
                    <a:pt x="394906" y="74053"/>
                  </a:lnTo>
                  <a:lnTo>
                    <a:pt x="394843" y="74180"/>
                  </a:lnTo>
                  <a:lnTo>
                    <a:pt x="394716" y="74180"/>
                  </a:lnTo>
                  <a:lnTo>
                    <a:pt x="394716" y="74434"/>
                  </a:lnTo>
                  <a:lnTo>
                    <a:pt x="394627" y="74688"/>
                  </a:lnTo>
                  <a:lnTo>
                    <a:pt x="393865" y="75577"/>
                  </a:lnTo>
                  <a:lnTo>
                    <a:pt x="393763" y="75704"/>
                  </a:lnTo>
                  <a:lnTo>
                    <a:pt x="392760" y="76212"/>
                  </a:lnTo>
                  <a:lnTo>
                    <a:pt x="392264" y="76593"/>
                  </a:lnTo>
                  <a:lnTo>
                    <a:pt x="391210" y="76593"/>
                  </a:lnTo>
                  <a:lnTo>
                    <a:pt x="391210" y="77355"/>
                  </a:lnTo>
                  <a:lnTo>
                    <a:pt x="387083" y="78117"/>
                  </a:lnTo>
                  <a:lnTo>
                    <a:pt x="385254" y="77736"/>
                  </a:lnTo>
                  <a:lnTo>
                    <a:pt x="384365" y="77736"/>
                  </a:lnTo>
                  <a:lnTo>
                    <a:pt x="383413" y="77355"/>
                  </a:lnTo>
                  <a:lnTo>
                    <a:pt x="390842" y="77355"/>
                  </a:lnTo>
                  <a:lnTo>
                    <a:pt x="391210" y="77355"/>
                  </a:lnTo>
                  <a:lnTo>
                    <a:pt x="391210" y="76593"/>
                  </a:lnTo>
                  <a:lnTo>
                    <a:pt x="382333" y="76593"/>
                  </a:lnTo>
                  <a:lnTo>
                    <a:pt x="380669" y="74434"/>
                  </a:lnTo>
                  <a:lnTo>
                    <a:pt x="386359" y="74434"/>
                  </a:lnTo>
                  <a:lnTo>
                    <a:pt x="387146" y="75196"/>
                  </a:lnTo>
                  <a:lnTo>
                    <a:pt x="386981" y="75196"/>
                  </a:lnTo>
                  <a:lnTo>
                    <a:pt x="388188" y="75704"/>
                  </a:lnTo>
                  <a:lnTo>
                    <a:pt x="389102" y="75831"/>
                  </a:lnTo>
                  <a:lnTo>
                    <a:pt x="390105" y="75577"/>
                  </a:lnTo>
                  <a:lnTo>
                    <a:pt x="391033" y="75577"/>
                  </a:lnTo>
                  <a:lnTo>
                    <a:pt x="391845" y="75069"/>
                  </a:lnTo>
                  <a:lnTo>
                    <a:pt x="392290" y="74688"/>
                  </a:lnTo>
                  <a:lnTo>
                    <a:pt x="392518" y="74434"/>
                  </a:lnTo>
                  <a:lnTo>
                    <a:pt x="394716" y="74434"/>
                  </a:lnTo>
                  <a:lnTo>
                    <a:pt x="394716" y="74180"/>
                  </a:lnTo>
                  <a:lnTo>
                    <a:pt x="392760" y="74180"/>
                  </a:lnTo>
                  <a:lnTo>
                    <a:pt x="393306" y="73037"/>
                  </a:lnTo>
                  <a:lnTo>
                    <a:pt x="395198" y="73037"/>
                  </a:lnTo>
                  <a:lnTo>
                    <a:pt x="395198" y="72910"/>
                  </a:lnTo>
                  <a:lnTo>
                    <a:pt x="393369" y="72910"/>
                  </a:lnTo>
                  <a:lnTo>
                    <a:pt x="393852" y="71894"/>
                  </a:lnTo>
                  <a:lnTo>
                    <a:pt x="393750" y="69100"/>
                  </a:lnTo>
                  <a:lnTo>
                    <a:pt x="393636" y="68338"/>
                  </a:lnTo>
                  <a:lnTo>
                    <a:pt x="393585" y="68084"/>
                  </a:lnTo>
                  <a:lnTo>
                    <a:pt x="386092" y="68084"/>
                  </a:lnTo>
                  <a:lnTo>
                    <a:pt x="386092" y="74180"/>
                  </a:lnTo>
                  <a:lnTo>
                    <a:pt x="380542" y="74180"/>
                  </a:lnTo>
                  <a:lnTo>
                    <a:pt x="380263" y="73672"/>
                  </a:lnTo>
                  <a:lnTo>
                    <a:pt x="380187" y="73418"/>
                  </a:lnTo>
                  <a:lnTo>
                    <a:pt x="380072" y="73037"/>
                  </a:lnTo>
                  <a:lnTo>
                    <a:pt x="385203" y="73037"/>
                  </a:lnTo>
                  <a:lnTo>
                    <a:pt x="385432" y="73418"/>
                  </a:lnTo>
                  <a:lnTo>
                    <a:pt x="385495" y="73545"/>
                  </a:lnTo>
                  <a:lnTo>
                    <a:pt x="385572" y="73672"/>
                  </a:lnTo>
                  <a:lnTo>
                    <a:pt x="386092" y="74180"/>
                  </a:lnTo>
                  <a:lnTo>
                    <a:pt x="386092" y="68084"/>
                  </a:lnTo>
                  <a:lnTo>
                    <a:pt x="384098" y="68084"/>
                  </a:lnTo>
                  <a:lnTo>
                    <a:pt x="384200" y="68592"/>
                  </a:lnTo>
                  <a:lnTo>
                    <a:pt x="384289" y="69100"/>
                  </a:lnTo>
                  <a:lnTo>
                    <a:pt x="384416" y="69735"/>
                  </a:lnTo>
                  <a:lnTo>
                    <a:pt x="384517" y="70243"/>
                  </a:lnTo>
                  <a:lnTo>
                    <a:pt x="384543" y="70370"/>
                  </a:lnTo>
                  <a:lnTo>
                    <a:pt x="379539" y="70370"/>
                  </a:lnTo>
                  <a:lnTo>
                    <a:pt x="379628" y="70878"/>
                  </a:lnTo>
                  <a:lnTo>
                    <a:pt x="384644" y="70878"/>
                  </a:lnTo>
                  <a:lnTo>
                    <a:pt x="384746" y="71386"/>
                  </a:lnTo>
                  <a:lnTo>
                    <a:pt x="384835" y="71894"/>
                  </a:lnTo>
                  <a:lnTo>
                    <a:pt x="384987" y="72402"/>
                  </a:lnTo>
                  <a:lnTo>
                    <a:pt x="385025" y="72529"/>
                  </a:lnTo>
                  <a:lnTo>
                    <a:pt x="385140" y="72910"/>
                  </a:lnTo>
                  <a:lnTo>
                    <a:pt x="380034" y="72910"/>
                  </a:lnTo>
                  <a:lnTo>
                    <a:pt x="379945" y="72529"/>
                  </a:lnTo>
                  <a:lnTo>
                    <a:pt x="379818" y="71894"/>
                  </a:lnTo>
                  <a:lnTo>
                    <a:pt x="379730" y="71386"/>
                  </a:lnTo>
                  <a:lnTo>
                    <a:pt x="379628" y="70878"/>
                  </a:lnTo>
                  <a:lnTo>
                    <a:pt x="379514" y="70243"/>
                  </a:lnTo>
                  <a:lnTo>
                    <a:pt x="379412" y="69735"/>
                  </a:lnTo>
                  <a:lnTo>
                    <a:pt x="379298" y="69100"/>
                  </a:lnTo>
                  <a:lnTo>
                    <a:pt x="379196" y="68592"/>
                  </a:lnTo>
                  <a:lnTo>
                    <a:pt x="379107" y="68084"/>
                  </a:lnTo>
                  <a:lnTo>
                    <a:pt x="371817" y="68084"/>
                  </a:lnTo>
                  <a:lnTo>
                    <a:pt x="371817" y="74053"/>
                  </a:lnTo>
                  <a:lnTo>
                    <a:pt x="371094" y="74053"/>
                  </a:lnTo>
                  <a:lnTo>
                    <a:pt x="370611" y="74142"/>
                  </a:lnTo>
                  <a:lnTo>
                    <a:pt x="370611" y="80784"/>
                  </a:lnTo>
                  <a:lnTo>
                    <a:pt x="369824" y="80784"/>
                  </a:lnTo>
                  <a:lnTo>
                    <a:pt x="363715" y="81800"/>
                  </a:lnTo>
                  <a:lnTo>
                    <a:pt x="360603" y="81800"/>
                  </a:lnTo>
                  <a:lnTo>
                    <a:pt x="360667" y="82308"/>
                  </a:lnTo>
                  <a:lnTo>
                    <a:pt x="360565" y="81546"/>
                  </a:lnTo>
                  <a:lnTo>
                    <a:pt x="360476" y="80784"/>
                  </a:lnTo>
                  <a:lnTo>
                    <a:pt x="361365" y="80784"/>
                  </a:lnTo>
                  <a:lnTo>
                    <a:pt x="361924" y="80530"/>
                  </a:lnTo>
                  <a:lnTo>
                    <a:pt x="362153" y="80530"/>
                  </a:lnTo>
                  <a:lnTo>
                    <a:pt x="362483" y="79768"/>
                  </a:lnTo>
                  <a:lnTo>
                    <a:pt x="362407" y="77736"/>
                  </a:lnTo>
                  <a:lnTo>
                    <a:pt x="362343" y="77355"/>
                  </a:lnTo>
                  <a:lnTo>
                    <a:pt x="367347" y="77355"/>
                  </a:lnTo>
                  <a:lnTo>
                    <a:pt x="367931" y="78752"/>
                  </a:lnTo>
                  <a:lnTo>
                    <a:pt x="367792" y="78752"/>
                  </a:lnTo>
                  <a:lnTo>
                    <a:pt x="368401" y="79387"/>
                  </a:lnTo>
                  <a:lnTo>
                    <a:pt x="370420" y="79387"/>
                  </a:lnTo>
                  <a:lnTo>
                    <a:pt x="370522" y="80149"/>
                  </a:lnTo>
                  <a:lnTo>
                    <a:pt x="370611" y="80784"/>
                  </a:lnTo>
                  <a:lnTo>
                    <a:pt x="370611" y="74142"/>
                  </a:lnTo>
                  <a:lnTo>
                    <a:pt x="370382" y="74180"/>
                  </a:lnTo>
                  <a:lnTo>
                    <a:pt x="370255" y="73672"/>
                  </a:lnTo>
                  <a:lnTo>
                    <a:pt x="370141" y="73164"/>
                  </a:lnTo>
                  <a:lnTo>
                    <a:pt x="370078" y="73037"/>
                  </a:lnTo>
                  <a:lnTo>
                    <a:pt x="371652" y="73037"/>
                  </a:lnTo>
                  <a:lnTo>
                    <a:pt x="371716" y="73418"/>
                  </a:lnTo>
                  <a:lnTo>
                    <a:pt x="371817" y="74053"/>
                  </a:lnTo>
                  <a:lnTo>
                    <a:pt x="371817" y="68084"/>
                  </a:lnTo>
                  <a:lnTo>
                    <a:pt x="371640" y="68084"/>
                  </a:lnTo>
                  <a:lnTo>
                    <a:pt x="371640" y="72910"/>
                  </a:lnTo>
                  <a:lnTo>
                    <a:pt x="370014" y="72910"/>
                  </a:lnTo>
                  <a:lnTo>
                    <a:pt x="369836" y="72529"/>
                  </a:lnTo>
                  <a:lnTo>
                    <a:pt x="369506" y="72402"/>
                  </a:lnTo>
                  <a:lnTo>
                    <a:pt x="367220" y="72402"/>
                  </a:lnTo>
                  <a:lnTo>
                    <a:pt x="367220" y="76593"/>
                  </a:lnTo>
                  <a:lnTo>
                    <a:pt x="362229" y="76593"/>
                  </a:lnTo>
                  <a:lnTo>
                    <a:pt x="362102" y="75831"/>
                  </a:lnTo>
                  <a:lnTo>
                    <a:pt x="361988" y="75069"/>
                  </a:lnTo>
                  <a:lnTo>
                    <a:pt x="361886" y="74434"/>
                  </a:lnTo>
                  <a:lnTo>
                    <a:pt x="366877" y="74434"/>
                  </a:lnTo>
                  <a:lnTo>
                    <a:pt x="366979" y="75069"/>
                  </a:lnTo>
                  <a:lnTo>
                    <a:pt x="367106" y="75831"/>
                  </a:lnTo>
                  <a:lnTo>
                    <a:pt x="367220" y="76593"/>
                  </a:lnTo>
                  <a:lnTo>
                    <a:pt x="367220" y="72402"/>
                  </a:lnTo>
                  <a:lnTo>
                    <a:pt x="366560" y="72402"/>
                  </a:lnTo>
                  <a:lnTo>
                    <a:pt x="366636" y="72910"/>
                  </a:lnTo>
                  <a:lnTo>
                    <a:pt x="361645" y="72910"/>
                  </a:lnTo>
                  <a:lnTo>
                    <a:pt x="361670" y="73037"/>
                  </a:lnTo>
                  <a:lnTo>
                    <a:pt x="366649" y="73037"/>
                  </a:lnTo>
                  <a:lnTo>
                    <a:pt x="366763" y="73672"/>
                  </a:lnTo>
                  <a:lnTo>
                    <a:pt x="366839" y="74180"/>
                  </a:lnTo>
                  <a:lnTo>
                    <a:pt x="361848" y="74180"/>
                  </a:lnTo>
                  <a:lnTo>
                    <a:pt x="361772" y="73672"/>
                  </a:lnTo>
                  <a:lnTo>
                    <a:pt x="361645" y="72910"/>
                  </a:lnTo>
                  <a:lnTo>
                    <a:pt x="361569" y="72402"/>
                  </a:lnTo>
                  <a:lnTo>
                    <a:pt x="361492" y="71894"/>
                  </a:lnTo>
                  <a:lnTo>
                    <a:pt x="361416" y="71386"/>
                  </a:lnTo>
                  <a:lnTo>
                    <a:pt x="361327" y="70878"/>
                  </a:lnTo>
                  <a:lnTo>
                    <a:pt x="365506" y="70878"/>
                  </a:lnTo>
                  <a:lnTo>
                    <a:pt x="366268" y="70878"/>
                  </a:lnTo>
                  <a:lnTo>
                    <a:pt x="371309" y="70878"/>
                  </a:lnTo>
                  <a:lnTo>
                    <a:pt x="371398" y="71386"/>
                  </a:lnTo>
                  <a:lnTo>
                    <a:pt x="371475" y="71894"/>
                  </a:lnTo>
                  <a:lnTo>
                    <a:pt x="371551" y="72402"/>
                  </a:lnTo>
                  <a:lnTo>
                    <a:pt x="371640" y="72910"/>
                  </a:lnTo>
                  <a:lnTo>
                    <a:pt x="371640" y="68084"/>
                  </a:lnTo>
                  <a:lnTo>
                    <a:pt x="370865" y="68084"/>
                  </a:lnTo>
                  <a:lnTo>
                    <a:pt x="370916" y="68338"/>
                  </a:lnTo>
                  <a:lnTo>
                    <a:pt x="371030" y="69100"/>
                  </a:lnTo>
                  <a:lnTo>
                    <a:pt x="371132" y="69735"/>
                  </a:lnTo>
                  <a:lnTo>
                    <a:pt x="371208" y="70243"/>
                  </a:lnTo>
                  <a:lnTo>
                    <a:pt x="371221" y="70370"/>
                  </a:lnTo>
                  <a:lnTo>
                    <a:pt x="368477" y="70370"/>
                  </a:lnTo>
                  <a:lnTo>
                    <a:pt x="367969" y="70370"/>
                  </a:lnTo>
                  <a:lnTo>
                    <a:pt x="369125" y="69735"/>
                  </a:lnTo>
                  <a:lnTo>
                    <a:pt x="369239" y="68719"/>
                  </a:lnTo>
                  <a:lnTo>
                    <a:pt x="369303" y="68084"/>
                  </a:lnTo>
                  <a:lnTo>
                    <a:pt x="370865" y="68084"/>
                  </a:lnTo>
                  <a:lnTo>
                    <a:pt x="370827" y="67830"/>
                  </a:lnTo>
                  <a:lnTo>
                    <a:pt x="379056" y="67830"/>
                  </a:lnTo>
                  <a:lnTo>
                    <a:pt x="378955" y="67322"/>
                  </a:lnTo>
                  <a:lnTo>
                    <a:pt x="378866" y="66814"/>
                  </a:lnTo>
                  <a:lnTo>
                    <a:pt x="378815" y="66560"/>
                  </a:lnTo>
                  <a:lnTo>
                    <a:pt x="378714" y="66052"/>
                  </a:lnTo>
                  <a:lnTo>
                    <a:pt x="378599" y="65417"/>
                  </a:lnTo>
                  <a:lnTo>
                    <a:pt x="383578" y="65417"/>
                  </a:lnTo>
                  <a:lnTo>
                    <a:pt x="383628" y="65671"/>
                  </a:lnTo>
                  <a:lnTo>
                    <a:pt x="383743" y="66306"/>
                  </a:lnTo>
                  <a:lnTo>
                    <a:pt x="383844" y="66814"/>
                  </a:lnTo>
                  <a:lnTo>
                    <a:pt x="383946" y="67322"/>
                  </a:lnTo>
                  <a:lnTo>
                    <a:pt x="384048" y="67830"/>
                  </a:lnTo>
                  <a:lnTo>
                    <a:pt x="393534" y="67830"/>
                  </a:lnTo>
                  <a:lnTo>
                    <a:pt x="393039" y="65417"/>
                  </a:lnTo>
                  <a:lnTo>
                    <a:pt x="394728" y="65417"/>
                  </a:lnTo>
                  <a:lnTo>
                    <a:pt x="394779" y="65671"/>
                  </a:lnTo>
                  <a:lnTo>
                    <a:pt x="394906" y="66306"/>
                  </a:lnTo>
                  <a:lnTo>
                    <a:pt x="395008" y="66814"/>
                  </a:lnTo>
                  <a:lnTo>
                    <a:pt x="395109" y="67322"/>
                  </a:lnTo>
                  <a:lnTo>
                    <a:pt x="395211" y="67830"/>
                  </a:lnTo>
                  <a:lnTo>
                    <a:pt x="403631" y="67830"/>
                  </a:lnTo>
                  <a:lnTo>
                    <a:pt x="403059" y="65417"/>
                  </a:lnTo>
                  <a:lnTo>
                    <a:pt x="408025" y="65417"/>
                  </a:lnTo>
                  <a:lnTo>
                    <a:pt x="408089" y="65671"/>
                  </a:lnTo>
                  <a:lnTo>
                    <a:pt x="408178" y="66052"/>
                  </a:lnTo>
                  <a:lnTo>
                    <a:pt x="408241" y="66306"/>
                  </a:lnTo>
                  <a:lnTo>
                    <a:pt x="408355" y="66814"/>
                  </a:lnTo>
                  <a:lnTo>
                    <a:pt x="408482" y="67322"/>
                  </a:lnTo>
                  <a:lnTo>
                    <a:pt x="408597" y="67830"/>
                  </a:lnTo>
                  <a:lnTo>
                    <a:pt x="415899" y="67830"/>
                  </a:lnTo>
                  <a:lnTo>
                    <a:pt x="415772" y="68084"/>
                  </a:lnTo>
                  <a:lnTo>
                    <a:pt x="418592" y="68084"/>
                  </a:lnTo>
                  <a:lnTo>
                    <a:pt x="418541" y="67830"/>
                  </a:lnTo>
                  <a:lnTo>
                    <a:pt x="415950" y="67830"/>
                  </a:lnTo>
                  <a:lnTo>
                    <a:pt x="416039" y="67322"/>
                  </a:lnTo>
                  <a:lnTo>
                    <a:pt x="416115" y="66814"/>
                  </a:lnTo>
                  <a:lnTo>
                    <a:pt x="416204" y="66306"/>
                  </a:lnTo>
                  <a:lnTo>
                    <a:pt x="416318" y="65671"/>
                  </a:lnTo>
                  <a:lnTo>
                    <a:pt x="416356" y="65417"/>
                  </a:lnTo>
                  <a:lnTo>
                    <a:pt x="418045" y="65417"/>
                  </a:lnTo>
                  <a:lnTo>
                    <a:pt x="418096" y="65671"/>
                  </a:lnTo>
                  <a:lnTo>
                    <a:pt x="418172" y="66052"/>
                  </a:lnTo>
                  <a:lnTo>
                    <a:pt x="418223" y="66306"/>
                  </a:lnTo>
                  <a:lnTo>
                    <a:pt x="418338" y="66814"/>
                  </a:lnTo>
                  <a:lnTo>
                    <a:pt x="418439" y="67322"/>
                  </a:lnTo>
                  <a:lnTo>
                    <a:pt x="418541" y="67830"/>
                  </a:lnTo>
                  <a:lnTo>
                    <a:pt x="423672" y="67830"/>
                  </a:lnTo>
                  <a:lnTo>
                    <a:pt x="424510" y="67322"/>
                  </a:lnTo>
                  <a:lnTo>
                    <a:pt x="424434" y="65417"/>
                  </a:lnTo>
                  <a:lnTo>
                    <a:pt x="429806" y="65417"/>
                  </a:lnTo>
                  <a:lnTo>
                    <a:pt x="429933" y="65671"/>
                  </a:lnTo>
                  <a:lnTo>
                    <a:pt x="432142" y="65671"/>
                  </a:lnTo>
                  <a:lnTo>
                    <a:pt x="432269" y="66052"/>
                  </a:lnTo>
                  <a:lnTo>
                    <a:pt x="432358" y="66306"/>
                  </a:lnTo>
                  <a:lnTo>
                    <a:pt x="432447" y="66560"/>
                  </a:lnTo>
                  <a:lnTo>
                    <a:pt x="432523" y="66814"/>
                  </a:lnTo>
                  <a:lnTo>
                    <a:pt x="432612" y="67068"/>
                  </a:lnTo>
                  <a:lnTo>
                    <a:pt x="429844" y="67830"/>
                  </a:lnTo>
                  <a:lnTo>
                    <a:pt x="448068" y="67830"/>
                  </a:lnTo>
                  <a:lnTo>
                    <a:pt x="451866" y="66814"/>
                  </a:lnTo>
                  <a:lnTo>
                    <a:pt x="453898" y="66052"/>
                  </a:lnTo>
                  <a:lnTo>
                    <a:pt x="459651" y="63893"/>
                  </a:lnTo>
                  <a:close/>
                </a:path>
                <a:path extrusionOk="0" h="155575" w="689609">
                  <a:moveTo>
                    <a:pt x="461975" y="58051"/>
                  </a:moveTo>
                  <a:lnTo>
                    <a:pt x="461911" y="57797"/>
                  </a:lnTo>
                  <a:lnTo>
                    <a:pt x="457174" y="57797"/>
                  </a:lnTo>
                  <a:lnTo>
                    <a:pt x="456603" y="58051"/>
                  </a:lnTo>
                  <a:lnTo>
                    <a:pt x="461975" y="58051"/>
                  </a:lnTo>
                  <a:close/>
                </a:path>
                <a:path extrusionOk="0" h="155575" w="689609">
                  <a:moveTo>
                    <a:pt x="462711" y="62750"/>
                  </a:moveTo>
                  <a:lnTo>
                    <a:pt x="447535" y="62750"/>
                  </a:lnTo>
                  <a:lnTo>
                    <a:pt x="445960" y="63258"/>
                  </a:lnTo>
                  <a:lnTo>
                    <a:pt x="445820" y="62750"/>
                  </a:lnTo>
                  <a:lnTo>
                    <a:pt x="442442" y="62750"/>
                  </a:lnTo>
                  <a:lnTo>
                    <a:pt x="442607" y="63385"/>
                  </a:lnTo>
                  <a:lnTo>
                    <a:pt x="442683" y="63639"/>
                  </a:lnTo>
                  <a:lnTo>
                    <a:pt x="460336" y="63639"/>
                  </a:lnTo>
                  <a:lnTo>
                    <a:pt x="461010" y="63385"/>
                  </a:lnTo>
                  <a:lnTo>
                    <a:pt x="462711" y="62750"/>
                  </a:lnTo>
                  <a:close/>
                </a:path>
                <a:path extrusionOk="0" h="155575" w="689609">
                  <a:moveTo>
                    <a:pt x="464058" y="62242"/>
                  </a:moveTo>
                  <a:lnTo>
                    <a:pt x="449097" y="62242"/>
                  </a:lnTo>
                  <a:lnTo>
                    <a:pt x="448310" y="62496"/>
                  </a:lnTo>
                  <a:lnTo>
                    <a:pt x="463384" y="62496"/>
                  </a:lnTo>
                  <a:lnTo>
                    <a:pt x="464058" y="62242"/>
                  </a:lnTo>
                  <a:close/>
                </a:path>
                <a:path extrusionOk="0" h="155575" w="689609">
                  <a:moveTo>
                    <a:pt x="466775" y="61226"/>
                  </a:moveTo>
                  <a:lnTo>
                    <a:pt x="452221" y="61226"/>
                  </a:lnTo>
                  <a:lnTo>
                    <a:pt x="449872" y="61988"/>
                  </a:lnTo>
                  <a:lnTo>
                    <a:pt x="464743" y="61988"/>
                  </a:lnTo>
                  <a:lnTo>
                    <a:pt x="466775" y="61226"/>
                  </a:lnTo>
                  <a:close/>
                </a:path>
                <a:path extrusionOk="0" h="155575" w="689609">
                  <a:moveTo>
                    <a:pt x="468134" y="60718"/>
                  </a:moveTo>
                  <a:lnTo>
                    <a:pt x="453783" y="60718"/>
                  </a:lnTo>
                  <a:lnTo>
                    <a:pt x="452996" y="60972"/>
                  </a:lnTo>
                  <a:lnTo>
                    <a:pt x="467448" y="60972"/>
                  </a:lnTo>
                  <a:lnTo>
                    <a:pt x="468134" y="60718"/>
                  </a:lnTo>
                  <a:close/>
                </a:path>
                <a:path extrusionOk="0" h="155575" w="689609">
                  <a:moveTo>
                    <a:pt x="471843" y="47345"/>
                  </a:moveTo>
                  <a:lnTo>
                    <a:pt x="467728" y="42951"/>
                  </a:lnTo>
                  <a:lnTo>
                    <a:pt x="467652" y="48996"/>
                  </a:lnTo>
                  <a:lnTo>
                    <a:pt x="471843" y="47345"/>
                  </a:lnTo>
                  <a:close/>
                </a:path>
                <a:path extrusionOk="0" h="155575" w="689609">
                  <a:moveTo>
                    <a:pt x="475246" y="58051"/>
                  </a:moveTo>
                  <a:lnTo>
                    <a:pt x="461975" y="58051"/>
                  </a:lnTo>
                  <a:lnTo>
                    <a:pt x="454558" y="60464"/>
                  </a:lnTo>
                  <a:lnTo>
                    <a:pt x="468807" y="60464"/>
                  </a:lnTo>
                  <a:lnTo>
                    <a:pt x="475246" y="58051"/>
                  </a:lnTo>
                  <a:close/>
                </a:path>
                <a:path extrusionOk="0" h="155575" w="689609">
                  <a:moveTo>
                    <a:pt x="511733" y="46367"/>
                  </a:moveTo>
                  <a:lnTo>
                    <a:pt x="498157" y="35699"/>
                  </a:lnTo>
                  <a:lnTo>
                    <a:pt x="485063" y="25412"/>
                  </a:lnTo>
                  <a:lnTo>
                    <a:pt x="483273" y="24142"/>
                  </a:lnTo>
                  <a:lnTo>
                    <a:pt x="481037" y="23507"/>
                  </a:lnTo>
                  <a:lnTo>
                    <a:pt x="476211" y="23507"/>
                  </a:lnTo>
                  <a:lnTo>
                    <a:pt x="455053" y="31000"/>
                  </a:lnTo>
                  <a:lnTo>
                    <a:pt x="410159" y="43827"/>
                  </a:lnTo>
                  <a:lnTo>
                    <a:pt x="409663" y="43827"/>
                  </a:lnTo>
                  <a:lnTo>
                    <a:pt x="395935" y="46355"/>
                  </a:lnTo>
                  <a:lnTo>
                    <a:pt x="395935" y="58559"/>
                  </a:lnTo>
                  <a:lnTo>
                    <a:pt x="394487" y="59321"/>
                  </a:lnTo>
                  <a:lnTo>
                    <a:pt x="394652" y="59321"/>
                  </a:lnTo>
                  <a:lnTo>
                    <a:pt x="393979" y="60464"/>
                  </a:lnTo>
                  <a:lnTo>
                    <a:pt x="392176" y="60464"/>
                  </a:lnTo>
                  <a:lnTo>
                    <a:pt x="391426" y="59956"/>
                  </a:lnTo>
                  <a:lnTo>
                    <a:pt x="391045" y="59702"/>
                  </a:lnTo>
                  <a:lnTo>
                    <a:pt x="390271" y="59702"/>
                  </a:lnTo>
                  <a:lnTo>
                    <a:pt x="389102" y="59956"/>
                  </a:lnTo>
                  <a:lnTo>
                    <a:pt x="389051" y="59702"/>
                  </a:lnTo>
                  <a:lnTo>
                    <a:pt x="388975" y="59321"/>
                  </a:lnTo>
                  <a:lnTo>
                    <a:pt x="388835" y="58686"/>
                  </a:lnTo>
                  <a:lnTo>
                    <a:pt x="388810" y="58559"/>
                  </a:lnTo>
                  <a:lnTo>
                    <a:pt x="388112" y="58559"/>
                  </a:lnTo>
                  <a:lnTo>
                    <a:pt x="395579" y="57162"/>
                  </a:lnTo>
                  <a:lnTo>
                    <a:pt x="395681" y="57543"/>
                  </a:lnTo>
                  <a:lnTo>
                    <a:pt x="395808" y="58051"/>
                  </a:lnTo>
                  <a:lnTo>
                    <a:pt x="395935" y="58559"/>
                  </a:lnTo>
                  <a:lnTo>
                    <a:pt x="395935" y="46355"/>
                  </a:lnTo>
                  <a:lnTo>
                    <a:pt x="344106" y="55892"/>
                  </a:lnTo>
                  <a:lnTo>
                    <a:pt x="270332" y="60464"/>
                  </a:lnTo>
                  <a:lnTo>
                    <a:pt x="378485" y="60464"/>
                  </a:lnTo>
                  <a:lnTo>
                    <a:pt x="384314" y="59321"/>
                  </a:lnTo>
                  <a:lnTo>
                    <a:pt x="384987" y="59321"/>
                  </a:lnTo>
                  <a:lnTo>
                    <a:pt x="385102" y="59956"/>
                  </a:lnTo>
                  <a:lnTo>
                    <a:pt x="385203" y="60464"/>
                  </a:lnTo>
                  <a:lnTo>
                    <a:pt x="392023" y="60464"/>
                  </a:lnTo>
                  <a:lnTo>
                    <a:pt x="392074" y="60718"/>
                  </a:lnTo>
                  <a:lnTo>
                    <a:pt x="394055" y="60718"/>
                  </a:lnTo>
                  <a:lnTo>
                    <a:pt x="394055" y="60464"/>
                  </a:lnTo>
                  <a:lnTo>
                    <a:pt x="401904" y="60464"/>
                  </a:lnTo>
                  <a:lnTo>
                    <a:pt x="400862" y="58051"/>
                  </a:lnTo>
                  <a:lnTo>
                    <a:pt x="400799" y="57924"/>
                  </a:lnTo>
                  <a:lnTo>
                    <a:pt x="400964" y="58051"/>
                  </a:lnTo>
                  <a:lnTo>
                    <a:pt x="406298" y="58051"/>
                  </a:lnTo>
                  <a:lnTo>
                    <a:pt x="406234" y="57797"/>
                  </a:lnTo>
                  <a:lnTo>
                    <a:pt x="400735" y="57797"/>
                  </a:lnTo>
                  <a:lnTo>
                    <a:pt x="398919" y="57797"/>
                  </a:lnTo>
                  <a:lnTo>
                    <a:pt x="398589" y="57924"/>
                  </a:lnTo>
                  <a:lnTo>
                    <a:pt x="398526" y="57543"/>
                  </a:lnTo>
                  <a:lnTo>
                    <a:pt x="398437" y="57162"/>
                  </a:lnTo>
                  <a:lnTo>
                    <a:pt x="398360" y="56781"/>
                  </a:lnTo>
                  <a:lnTo>
                    <a:pt x="398284" y="56400"/>
                  </a:lnTo>
                  <a:lnTo>
                    <a:pt x="413791" y="52844"/>
                  </a:lnTo>
                  <a:lnTo>
                    <a:pt x="414401" y="54876"/>
                  </a:lnTo>
                  <a:lnTo>
                    <a:pt x="414477" y="55130"/>
                  </a:lnTo>
                  <a:lnTo>
                    <a:pt x="415201" y="57543"/>
                  </a:lnTo>
                  <a:lnTo>
                    <a:pt x="413715" y="57797"/>
                  </a:lnTo>
                  <a:lnTo>
                    <a:pt x="422275" y="57797"/>
                  </a:lnTo>
                  <a:lnTo>
                    <a:pt x="422198" y="57543"/>
                  </a:lnTo>
                  <a:lnTo>
                    <a:pt x="422097" y="57162"/>
                  </a:lnTo>
                  <a:lnTo>
                    <a:pt x="421982" y="56781"/>
                  </a:lnTo>
                  <a:lnTo>
                    <a:pt x="421881" y="56400"/>
                  </a:lnTo>
                  <a:lnTo>
                    <a:pt x="421767" y="56019"/>
                  </a:lnTo>
                  <a:lnTo>
                    <a:pt x="421665" y="55638"/>
                  </a:lnTo>
                  <a:lnTo>
                    <a:pt x="421589" y="55384"/>
                  </a:lnTo>
                  <a:lnTo>
                    <a:pt x="421525" y="55130"/>
                  </a:lnTo>
                  <a:lnTo>
                    <a:pt x="421449" y="54876"/>
                  </a:lnTo>
                  <a:lnTo>
                    <a:pt x="420611" y="53352"/>
                  </a:lnTo>
                  <a:lnTo>
                    <a:pt x="418325" y="53352"/>
                  </a:lnTo>
                  <a:lnTo>
                    <a:pt x="418185" y="52844"/>
                  </a:lnTo>
                  <a:lnTo>
                    <a:pt x="417995" y="52209"/>
                  </a:lnTo>
                  <a:lnTo>
                    <a:pt x="417918" y="51955"/>
                  </a:lnTo>
                  <a:lnTo>
                    <a:pt x="417436" y="51955"/>
                  </a:lnTo>
                  <a:lnTo>
                    <a:pt x="425107" y="49796"/>
                  </a:lnTo>
                  <a:lnTo>
                    <a:pt x="428307" y="49034"/>
                  </a:lnTo>
                  <a:lnTo>
                    <a:pt x="429082" y="48780"/>
                  </a:lnTo>
                  <a:lnTo>
                    <a:pt x="428663" y="48780"/>
                  </a:lnTo>
                  <a:lnTo>
                    <a:pt x="430276" y="48526"/>
                  </a:lnTo>
                  <a:lnTo>
                    <a:pt x="432638" y="48780"/>
                  </a:lnTo>
                  <a:lnTo>
                    <a:pt x="434835" y="49923"/>
                  </a:lnTo>
                  <a:lnTo>
                    <a:pt x="436054" y="51955"/>
                  </a:lnTo>
                  <a:lnTo>
                    <a:pt x="436473" y="53352"/>
                  </a:lnTo>
                  <a:lnTo>
                    <a:pt x="436549" y="53606"/>
                  </a:lnTo>
                  <a:lnTo>
                    <a:pt x="436626" y="53860"/>
                  </a:lnTo>
                  <a:lnTo>
                    <a:pt x="436702" y="54114"/>
                  </a:lnTo>
                  <a:lnTo>
                    <a:pt x="436333" y="54876"/>
                  </a:lnTo>
                  <a:lnTo>
                    <a:pt x="436206" y="55130"/>
                  </a:lnTo>
                  <a:lnTo>
                    <a:pt x="436079" y="55384"/>
                  </a:lnTo>
                  <a:lnTo>
                    <a:pt x="435952" y="55638"/>
                  </a:lnTo>
                  <a:lnTo>
                    <a:pt x="435838" y="55892"/>
                  </a:lnTo>
                  <a:lnTo>
                    <a:pt x="433463" y="57543"/>
                  </a:lnTo>
                  <a:lnTo>
                    <a:pt x="434035" y="57543"/>
                  </a:lnTo>
                  <a:lnTo>
                    <a:pt x="434822" y="57797"/>
                  </a:lnTo>
                  <a:lnTo>
                    <a:pt x="446824" y="57797"/>
                  </a:lnTo>
                  <a:lnTo>
                    <a:pt x="448729" y="50812"/>
                  </a:lnTo>
                  <a:lnTo>
                    <a:pt x="448843" y="50431"/>
                  </a:lnTo>
                  <a:lnTo>
                    <a:pt x="448906" y="50177"/>
                  </a:lnTo>
                  <a:lnTo>
                    <a:pt x="450646" y="43827"/>
                  </a:lnTo>
                  <a:lnTo>
                    <a:pt x="447814" y="44843"/>
                  </a:lnTo>
                  <a:lnTo>
                    <a:pt x="443649" y="49796"/>
                  </a:lnTo>
                  <a:lnTo>
                    <a:pt x="443280" y="49796"/>
                  </a:lnTo>
                  <a:lnTo>
                    <a:pt x="442201" y="50177"/>
                  </a:lnTo>
                  <a:lnTo>
                    <a:pt x="442112" y="49796"/>
                  </a:lnTo>
                  <a:lnTo>
                    <a:pt x="441985" y="49288"/>
                  </a:lnTo>
                  <a:lnTo>
                    <a:pt x="441858" y="48780"/>
                  </a:lnTo>
                  <a:lnTo>
                    <a:pt x="441794" y="48526"/>
                  </a:lnTo>
                  <a:lnTo>
                    <a:pt x="441693" y="48145"/>
                  </a:lnTo>
                  <a:lnTo>
                    <a:pt x="441604" y="47764"/>
                  </a:lnTo>
                  <a:lnTo>
                    <a:pt x="441477" y="47256"/>
                  </a:lnTo>
                  <a:lnTo>
                    <a:pt x="441413" y="47002"/>
                  </a:lnTo>
                  <a:lnTo>
                    <a:pt x="441286" y="46494"/>
                  </a:lnTo>
                  <a:lnTo>
                    <a:pt x="441159" y="45986"/>
                  </a:lnTo>
                  <a:lnTo>
                    <a:pt x="441032" y="45478"/>
                  </a:lnTo>
                  <a:lnTo>
                    <a:pt x="440982" y="45224"/>
                  </a:lnTo>
                  <a:lnTo>
                    <a:pt x="455879" y="40398"/>
                  </a:lnTo>
                  <a:lnTo>
                    <a:pt x="456145" y="41287"/>
                  </a:lnTo>
                  <a:lnTo>
                    <a:pt x="456260" y="41668"/>
                  </a:lnTo>
                  <a:lnTo>
                    <a:pt x="452577" y="54876"/>
                  </a:lnTo>
                  <a:lnTo>
                    <a:pt x="452513" y="55130"/>
                  </a:lnTo>
                  <a:lnTo>
                    <a:pt x="452437" y="55384"/>
                  </a:lnTo>
                  <a:lnTo>
                    <a:pt x="452374" y="55638"/>
                  </a:lnTo>
                  <a:lnTo>
                    <a:pt x="452259" y="56019"/>
                  </a:lnTo>
                  <a:lnTo>
                    <a:pt x="452158" y="56400"/>
                  </a:lnTo>
                  <a:lnTo>
                    <a:pt x="452043" y="56781"/>
                  </a:lnTo>
                  <a:lnTo>
                    <a:pt x="451942" y="57162"/>
                  </a:lnTo>
                  <a:lnTo>
                    <a:pt x="451840" y="57543"/>
                  </a:lnTo>
                  <a:lnTo>
                    <a:pt x="451764" y="57797"/>
                  </a:lnTo>
                  <a:lnTo>
                    <a:pt x="457174" y="57797"/>
                  </a:lnTo>
                  <a:lnTo>
                    <a:pt x="458787" y="55638"/>
                  </a:lnTo>
                  <a:lnTo>
                    <a:pt x="458876" y="55384"/>
                  </a:lnTo>
                  <a:lnTo>
                    <a:pt x="458965" y="54876"/>
                  </a:lnTo>
                  <a:lnTo>
                    <a:pt x="459041" y="53352"/>
                  </a:lnTo>
                  <a:lnTo>
                    <a:pt x="458673" y="53352"/>
                  </a:lnTo>
                  <a:lnTo>
                    <a:pt x="460540" y="52717"/>
                  </a:lnTo>
                  <a:lnTo>
                    <a:pt x="461124" y="54876"/>
                  </a:lnTo>
                  <a:lnTo>
                    <a:pt x="461200" y="55130"/>
                  </a:lnTo>
                  <a:lnTo>
                    <a:pt x="461264" y="55384"/>
                  </a:lnTo>
                  <a:lnTo>
                    <a:pt x="461327" y="55638"/>
                  </a:lnTo>
                  <a:lnTo>
                    <a:pt x="461429" y="56019"/>
                  </a:lnTo>
                  <a:lnTo>
                    <a:pt x="461530" y="56400"/>
                  </a:lnTo>
                  <a:lnTo>
                    <a:pt x="461645" y="56781"/>
                  </a:lnTo>
                  <a:lnTo>
                    <a:pt x="461746" y="57162"/>
                  </a:lnTo>
                  <a:lnTo>
                    <a:pt x="461848" y="57543"/>
                  </a:lnTo>
                  <a:lnTo>
                    <a:pt x="461911" y="57797"/>
                  </a:lnTo>
                  <a:lnTo>
                    <a:pt x="475932" y="57797"/>
                  </a:lnTo>
                  <a:lnTo>
                    <a:pt x="477621" y="57162"/>
                  </a:lnTo>
                  <a:lnTo>
                    <a:pt x="481012" y="55892"/>
                  </a:lnTo>
                  <a:lnTo>
                    <a:pt x="468172" y="55892"/>
                  </a:lnTo>
                  <a:lnTo>
                    <a:pt x="464743" y="57162"/>
                  </a:lnTo>
                  <a:lnTo>
                    <a:pt x="464337" y="56019"/>
                  </a:lnTo>
                  <a:lnTo>
                    <a:pt x="464286" y="55892"/>
                  </a:lnTo>
                  <a:lnTo>
                    <a:pt x="468172" y="55892"/>
                  </a:lnTo>
                  <a:lnTo>
                    <a:pt x="468858" y="55638"/>
                  </a:lnTo>
                  <a:lnTo>
                    <a:pt x="464604" y="55638"/>
                  </a:lnTo>
                  <a:lnTo>
                    <a:pt x="464235" y="55765"/>
                  </a:lnTo>
                  <a:lnTo>
                    <a:pt x="464197" y="55638"/>
                  </a:lnTo>
                  <a:lnTo>
                    <a:pt x="464604" y="55638"/>
                  </a:lnTo>
                  <a:lnTo>
                    <a:pt x="465315" y="55384"/>
                  </a:lnTo>
                  <a:lnTo>
                    <a:pt x="465823" y="54114"/>
                  </a:lnTo>
                  <a:lnTo>
                    <a:pt x="465899" y="52717"/>
                  </a:lnTo>
                  <a:lnTo>
                    <a:pt x="466026" y="46367"/>
                  </a:lnTo>
                  <a:lnTo>
                    <a:pt x="466128" y="40398"/>
                  </a:lnTo>
                  <a:lnTo>
                    <a:pt x="466204" y="36334"/>
                  </a:lnTo>
                  <a:lnTo>
                    <a:pt x="467677" y="35699"/>
                  </a:lnTo>
                  <a:lnTo>
                    <a:pt x="478320" y="47256"/>
                  </a:lnTo>
                  <a:lnTo>
                    <a:pt x="479069" y="48145"/>
                  </a:lnTo>
                  <a:lnTo>
                    <a:pt x="479450" y="48526"/>
                  </a:lnTo>
                  <a:lnTo>
                    <a:pt x="480123" y="49034"/>
                  </a:lnTo>
                  <a:lnTo>
                    <a:pt x="482104" y="49034"/>
                  </a:lnTo>
                  <a:lnTo>
                    <a:pt x="482193" y="49288"/>
                  </a:lnTo>
                  <a:lnTo>
                    <a:pt x="482282" y="49542"/>
                  </a:lnTo>
                  <a:lnTo>
                    <a:pt x="482358" y="49796"/>
                  </a:lnTo>
                  <a:lnTo>
                    <a:pt x="482409" y="49923"/>
                  </a:lnTo>
                  <a:lnTo>
                    <a:pt x="482485" y="50177"/>
                  </a:lnTo>
                  <a:lnTo>
                    <a:pt x="482574" y="50431"/>
                  </a:lnTo>
                  <a:lnTo>
                    <a:pt x="476021" y="52844"/>
                  </a:lnTo>
                  <a:lnTo>
                    <a:pt x="473646" y="52844"/>
                  </a:lnTo>
                  <a:lnTo>
                    <a:pt x="473849" y="53352"/>
                  </a:lnTo>
                  <a:lnTo>
                    <a:pt x="474649" y="53352"/>
                  </a:lnTo>
                  <a:lnTo>
                    <a:pt x="473964" y="53606"/>
                  </a:lnTo>
                  <a:lnTo>
                    <a:pt x="473849" y="53352"/>
                  </a:lnTo>
                  <a:lnTo>
                    <a:pt x="473379" y="52209"/>
                  </a:lnTo>
                  <a:lnTo>
                    <a:pt x="474789" y="51574"/>
                  </a:lnTo>
                  <a:lnTo>
                    <a:pt x="474713" y="50685"/>
                  </a:lnTo>
                  <a:lnTo>
                    <a:pt x="474281" y="50177"/>
                  </a:lnTo>
                  <a:lnTo>
                    <a:pt x="474154" y="49923"/>
                  </a:lnTo>
                  <a:lnTo>
                    <a:pt x="474091" y="49796"/>
                  </a:lnTo>
                  <a:lnTo>
                    <a:pt x="473900" y="49542"/>
                  </a:lnTo>
                  <a:lnTo>
                    <a:pt x="473138" y="48780"/>
                  </a:lnTo>
                  <a:lnTo>
                    <a:pt x="472681" y="48780"/>
                  </a:lnTo>
                  <a:lnTo>
                    <a:pt x="467652" y="50685"/>
                  </a:lnTo>
                  <a:lnTo>
                    <a:pt x="467715" y="52844"/>
                  </a:lnTo>
                  <a:lnTo>
                    <a:pt x="467474" y="52844"/>
                  </a:lnTo>
                  <a:lnTo>
                    <a:pt x="467728" y="53098"/>
                  </a:lnTo>
                  <a:lnTo>
                    <a:pt x="467982" y="53352"/>
                  </a:lnTo>
                  <a:lnTo>
                    <a:pt x="468490" y="53860"/>
                  </a:lnTo>
                  <a:lnTo>
                    <a:pt x="469963" y="53606"/>
                  </a:lnTo>
                  <a:lnTo>
                    <a:pt x="470509" y="54876"/>
                  </a:lnTo>
                  <a:lnTo>
                    <a:pt x="470623" y="55130"/>
                  </a:lnTo>
                  <a:lnTo>
                    <a:pt x="470230" y="55130"/>
                  </a:lnTo>
                  <a:lnTo>
                    <a:pt x="468858" y="55638"/>
                  </a:lnTo>
                  <a:lnTo>
                    <a:pt x="481685" y="55638"/>
                  </a:lnTo>
                  <a:lnTo>
                    <a:pt x="494906" y="50685"/>
                  </a:lnTo>
                  <a:lnTo>
                    <a:pt x="495490" y="50431"/>
                  </a:lnTo>
                  <a:lnTo>
                    <a:pt x="503910" y="46367"/>
                  </a:lnTo>
                  <a:lnTo>
                    <a:pt x="511733" y="46367"/>
                  </a:lnTo>
                  <a:close/>
                </a:path>
                <a:path extrusionOk="0" h="155575" w="689609">
                  <a:moveTo>
                    <a:pt x="689254" y="76200"/>
                  </a:moveTo>
                  <a:lnTo>
                    <a:pt x="687133" y="73660"/>
                  </a:lnTo>
                  <a:lnTo>
                    <a:pt x="680745" y="69850"/>
                  </a:lnTo>
                  <a:lnTo>
                    <a:pt x="672985" y="68580"/>
                  </a:lnTo>
                  <a:lnTo>
                    <a:pt x="666445" y="68580"/>
                  </a:lnTo>
                  <a:lnTo>
                    <a:pt x="663689" y="69850"/>
                  </a:lnTo>
                  <a:lnTo>
                    <a:pt x="664832" y="54610"/>
                  </a:lnTo>
                  <a:lnTo>
                    <a:pt x="664933" y="53340"/>
                  </a:lnTo>
                  <a:lnTo>
                    <a:pt x="665035" y="52070"/>
                  </a:lnTo>
                  <a:lnTo>
                    <a:pt x="664286" y="50800"/>
                  </a:lnTo>
                  <a:lnTo>
                    <a:pt x="659091" y="41910"/>
                  </a:lnTo>
                  <a:lnTo>
                    <a:pt x="647636" y="34290"/>
                  </a:lnTo>
                  <a:lnTo>
                    <a:pt x="638683" y="33020"/>
                  </a:lnTo>
                  <a:lnTo>
                    <a:pt x="632752" y="34290"/>
                  </a:lnTo>
                  <a:lnTo>
                    <a:pt x="628929" y="36830"/>
                  </a:lnTo>
                  <a:lnTo>
                    <a:pt x="628497" y="36830"/>
                  </a:lnTo>
                  <a:lnTo>
                    <a:pt x="626706" y="38100"/>
                  </a:lnTo>
                  <a:lnTo>
                    <a:pt x="624497" y="40640"/>
                  </a:lnTo>
                  <a:lnTo>
                    <a:pt x="623036" y="44450"/>
                  </a:lnTo>
                  <a:lnTo>
                    <a:pt x="623036" y="54610"/>
                  </a:lnTo>
                  <a:lnTo>
                    <a:pt x="628891" y="60960"/>
                  </a:lnTo>
                  <a:lnTo>
                    <a:pt x="638924" y="60960"/>
                  </a:lnTo>
                  <a:lnTo>
                    <a:pt x="641451" y="59690"/>
                  </a:lnTo>
                  <a:lnTo>
                    <a:pt x="643597" y="58420"/>
                  </a:lnTo>
                  <a:lnTo>
                    <a:pt x="646188" y="57150"/>
                  </a:lnTo>
                  <a:lnTo>
                    <a:pt x="648119" y="53340"/>
                  </a:lnTo>
                  <a:lnTo>
                    <a:pt x="648830" y="50800"/>
                  </a:lnTo>
                  <a:lnTo>
                    <a:pt x="652297" y="53340"/>
                  </a:lnTo>
                  <a:lnTo>
                    <a:pt x="653630" y="57150"/>
                  </a:lnTo>
                  <a:lnTo>
                    <a:pt x="653681" y="60960"/>
                  </a:lnTo>
                  <a:lnTo>
                    <a:pt x="653808" y="71120"/>
                  </a:lnTo>
                  <a:lnTo>
                    <a:pt x="647014" y="81280"/>
                  </a:lnTo>
                  <a:lnTo>
                    <a:pt x="638835" y="86360"/>
                  </a:lnTo>
                  <a:lnTo>
                    <a:pt x="634873" y="88900"/>
                  </a:lnTo>
                  <a:lnTo>
                    <a:pt x="596125" y="93980"/>
                  </a:lnTo>
                  <a:lnTo>
                    <a:pt x="566928" y="88900"/>
                  </a:lnTo>
                  <a:lnTo>
                    <a:pt x="548513" y="80010"/>
                  </a:lnTo>
                  <a:lnTo>
                    <a:pt x="542112" y="76200"/>
                  </a:lnTo>
                  <a:lnTo>
                    <a:pt x="552145" y="69850"/>
                  </a:lnTo>
                  <a:lnTo>
                    <a:pt x="555625" y="68580"/>
                  </a:lnTo>
                  <a:lnTo>
                    <a:pt x="561263" y="68580"/>
                  </a:lnTo>
                  <a:lnTo>
                    <a:pt x="561136" y="76200"/>
                  </a:lnTo>
                  <a:lnTo>
                    <a:pt x="566267" y="81280"/>
                  </a:lnTo>
                  <a:lnTo>
                    <a:pt x="578802" y="81280"/>
                  </a:lnTo>
                  <a:lnTo>
                    <a:pt x="583895" y="76200"/>
                  </a:lnTo>
                  <a:lnTo>
                    <a:pt x="583895" y="68580"/>
                  </a:lnTo>
                  <a:lnTo>
                    <a:pt x="583323" y="66040"/>
                  </a:lnTo>
                  <a:lnTo>
                    <a:pt x="582383" y="64770"/>
                  </a:lnTo>
                  <a:lnTo>
                    <a:pt x="581647" y="63500"/>
                  </a:lnTo>
                  <a:lnTo>
                    <a:pt x="579755" y="62230"/>
                  </a:lnTo>
                  <a:lnTo>
                    <a:pt x="575983" y="59690"/>
                  </a:lnTo>
                  <a:lnTo>
                    <a:pt x="574103" y="58420"/>
                  </a:lnTo>
                  <a:lnTo>
                    <a:pt x="564108" y="57150"/>
                  </a:lnTo>
                  <a:lnTo>
                    <a:pt x="555396" y="58420"/>
                  </a:lnTo>
                  <a:lnTo>
                    <a:pt x="551662" y="59690"/>
                  </a:lnTo>
                  <a:lnTo>
                    <a:pt x="555066" y="46990"/>
                  </a:lnTo>
                  <a:lnTo>
                    <a:pt x="554977" y="35560"/>
                  </a:lnTo>
                  <a:lnTo>
                    <a:pt x="553440" y="29210"/>
                  </a:lnTo>
                  <a:lnTo>
                    <a:pt x="552488" y="26670"/>
                  </a:lnTo>
                  <a:lnTo>
                    <a:pt x="548259" y="20320"/>
                  </a:lnTo>
                  <a:lnTo>
                    <a:pt x="549033" y="17780"/>
                  </a:lnTo>
                  <a:lnTo>
                    <a:pt x="549033" y="10160"/>
                  </a:lnTo>
                  <a:lnTo>
                    <a:pt x="547370" y="10160"/>
                  </a:lnTo>
                  <a:lnTo>
                    <a:pt x="543928" y="5080"/>
                  </a:lnTo>
                  <a:lnTo>
                    <a:pt x="537603" y="7620"/>
                  </a:lnTo>
                  <a:lnTo>
                    <a:pt x="528269" y="10160"/>
                  </a:lnTo>
                  <a:lnTo>
                    <a:pt x="526249" y="6350"/>
                  </a:lnTo>
                  <a:lnTo>
                    <a:pt x="518528" y="0"/>
                  </a:lnTo>
                  <a:lnTo>
                    <a:pt x="515112" y="3810"/>
                  </a:lnTo>
                  <a:lnTo>
                    <a:pt x="511759" y="6350"/>
                  </a:lnTo>
                  <a:lnTo>
                    <a:pt x="516394" y="11430"/>
                  </a:lnTo>
                  <a:lnTo>
                    <a:pt x="508165" y="11430"/>
                  </a:lnTo>
                  <a:lnTo>
                    <a:pt x="505688" y="22860"/>
                  </a:lnTo>
                  <a:lnTo>
                    <a:pt x="505764" y="25400"/>
                  </a:lnTo>
                  <a:lnTo>
                    <a:pt x="505879" y="29210"/>
                  </a:lnTo>
                  <a:lnTo>
                    <a:pt x="505993" y="33020"/>
                  </a:lnTo>
                  <a:lnTo>
                    <a:pt x="509955" y="38100"/>
                  </a:lnTo>
                  <a:lnTo>
                    <a:pt x="514553" y="40640"/>
                  </a:lnTo>
                  <a:lnTo>
                    <a:pt x="516763" y="40640"/>
                  </a:lnTo>
                  <a:lnTo>
                    <a:pt x="527075" y="41910"/>
                  </a:lnTo>
                  <a:lnTo>
                    <a:pt x="527189" y="36830"/>
                  </a:lnTo>
                  <a:lnTo>
                    <a:pt x="527265" y="33020"/>
                  </a:lnTo>
                  <a:lnTo>
                    <a:pt x="528574" y="25400"/>
                  </a:lnTo>
                  <a:lnTo>
                    <a:pt x="517067" y="25400"/>
                  </a:lnTo>
                  <a:lnTo>
                    <a:pt x="519023" y="20320"/>
                  </a:lnTo>
                  <a:lnTo>
                    <a:pt x="522478" y="20320"/>
                  </a:lnTo>
                  <a:lnTo>
                    <a:pt x="534530" y="17780"/>
                  </a:lnTo>
                  <a:lnTo>
                    <a:pt x="540092" y="30480"/>
                  </a:lnTo>
                  <a:lnTo>
                    <a:pt x="543712" y="41910"/>
                  </a:lnTo>
                  <a:lnTo>
                    <a:pt x="542302" y="50800"/>
                  </a:lnTo>
                  <a:lnTo>
                    <a:pt x="539102" y="58420"/>
                  </a:lnTo>
                  <a:lnTo>
                    <a:pt x="537311" y="60960"/>
                  </a:lnTo>
                  <a:lnTo>
                    <a:pt x="535343" y="62230"/>
                  </a:lnTo>
                  <a:lnTo>
                    <a:pt x="533349" y="60960"/>
                  </a:lnTo>
                  <a:lnTo>
                    <a:pt x="526580" y="58420"/>
                  </a:lnTo>
                  <a:lnTo>
                    <a:pt x="516763" y="50800"/>
                  </a:lnTo>
                  <a:lnTo>
                    <a:pt x="507339" y="50800"/>
                  </a:lnTo>
                  <a:lnTo>
                    <a:pt x="502539" y="52070"/>
                  </a:lnTo>
                  <a:lnTo>
                    <a:pt x="499249" y="53340"/>
                  </a:lnTo>
                  <a:lnTo>
                    <a:pt x="504317" y="58420"/>
                  </a:lnTo>
                  <a:lnTo>
                    <a:pt x="510921" y="63500"/>
                  </a:lnTo>
                  <a:lnTo>
                    <a:pt x="516636" y="68580"/>
                  </a:lnTo>
                  <a:lnTo>
                    <a:pt x="519074" y="71120"/>
                  </a:lnTo>
                  <a:lnTo>
                    <a:pt x="507644" y="80010"/>
                  </a:lnTo>
                  <a:lnTo>
                    <a:pt x="501142" y="73660"/>
                  </a:lnTo>
                  <a:lnTo>
                    <a:pt x="495681" y="67310"/>
                  </a:lnTo>
                  <a:lnTo>
                    <a:pt x="496938" y="58420"/>
                  </a:lnTo>
                  <a:lnTo>
                    <a:pt x="497776" y="53340"/>
                  </a:lnTo>
                  <a:lnTo>
                    <a:pt x="496544" y="54610"/>
                  </a:lnTo>
                  <a:lnTo>
                    <a:pt x="491337" y="57150"/>
                  </a:lnTo>
                  <a:lnTo>
                    <a:pt x="485990" y="58420"/>
                  </a:lnTo>
                  <a:lnTo>
                    <a:pt x="480618" y="60960"/>
                  </a:lnTo>
                  <a:lnTo>
                    <a:pt x="485101" y="68580"/>
                  </a:lnTo>
                  <a:lnTo>
                    <a:pt x="494563" y="83820"/>
                  </a:lnTo>
                  <a:lnTo>
                    <a:pt x="486498" y="83820"/>
                  </a:lnTo>
                  <a:lnTo>
                    <a:pt x="481533" y="78740"/>
                  </a:lnTo>
                  <a:lnTo>
                    <a:pt x="478929" y="69850"/>
                  </a:lnTo>
                  <a:lnTo>
                    <a:pt x="477939" y="62230"/>
                  </a:lnTo>
                  <a:lnTo>
                    <a:pt x="472821" y="63500"/>
                  </a:lnTo>
                  <a:lnTo>
                    <a:pt x="470242" y="64770"/>
                  </a:lnTo>
                  <a:lnTo>
                    <a:pt x="470852" y="67310"/>
                  </a:lnTo>
                  <a:lnTo>
                    <a:pt x="471817" y="78740"/>
                  </a:lnTo>
                  <a:lnTo>
                    <a:pt x="480644" y="90170"/>
                  </a:lnTo>
                  <a:lnTo>
                    <a:pt x="471233" y="87630"/>
                  </a:lnTo>
                  <a:lnTo>
                    <a:pt x="465518" y="93980"/>
                  </a:lnTo>
                  <a:lnTo>
                    <a:pt x="459549" y="99060"/>
                  </a:lnTo>
                  <a:lnTo>
                    <a:pt x="459600" y="106680"/>
                  </a:lnTo>
                  <a:lnTo>
                    <a:pt x="460019" y="109220"/>
                  </a:lnTo>
                  <a:lnTo>
                    <a:pt x="460133" y="110490"/>
                  </a:lnTo>
                  <a:lnTo>
                    <a:pt x="460260" y="111760"/>
                  </a:lnTo>
                  <a:lnTo>
                    <a:pt x="463118" y="115570"/>
                  </a:lnTo>
                  <a:lnTo>
                    <a:pt x="470344" y="115570"/>
                  </a:lnTo>
                  <a:lnTo>
                    <a:pt x="473303" y="111760"/>
                  </a:lnTo>
                  <a:lnTo>
                    <a:pt x="473303" y="105410"/>
                  </a:lnTo>
                  <a:lnTo>
                    <a:pt x="470496" y="101600"/>
                  </a:lnTo>
                  <a:lnTo>
                    <a:pt x="466991" y="101600"/>
                  </a:lnTo>
                  <a:lnTo>
                    <a:pt x="469925" y="93980"/>
                  </a:lnTo>
                  <a:lnTo>
                    <a:pt x="476846" y="100330"/>
                  </a:lnTo>
                  <a:lnTo>
                    <a:pt x="480225" y="106680"/>
                  </a:lnTo>
                  <a:lnTo>
                    <a:pt x="477761" y="113030"/>
                  </a:lnTo>
                  <a:lnTo>
                    <a:pt x="473405" y="118110"/>
                  </a:lnTo>
                  <a:lnTo>
                    <a:pt x="471081" y="119380"/>
                  </a:lnTo>
                  <a:lnTo>
                    <a:pt x="462813" y="121920"/>
                  </a:lnTo>
                  <a:lnTo>
                    <a:pt x="455726" y="119380"/>
                  </a:lnTo>
                  <a:lnTo>
                    <a:pt x="450773" y="115570"/>
                  </a:lnTo>
                  <a:lnTo>
                    <a:pt x="448906" y="113030"/>
                  </a:lnTo>
                  <a:lnTo>
                    <a:pt x="454367" y="101600"/>
                  </a:lnTo>
                  <a:lnTo>
                    <a:pt x="456184" y="97790"/>
                  </a:lnTo>
                  <a:lnTo>
                    <a:pt x="460451" y="85090"/>
                  </a:lnTo>
                  <a:lnTo>
                    <a:pt x="462394" y="74930"/>
                  </a:lnTo>
                  <a:lnTo>
                    <a:pt x="462432" y="73660"/>
                  </a:lnTo>
                  <a:lnTo>
                    <a:pt x="462534" y="71120"/>
                  </a:lnTo>
                  <a:lnTo>
                    <a:pt x="462622" y="68580"/>
                  </a:lnTo>
                  <a:lnTo>
                    <a:pt x="462661" y="67310"/>
                  </a:lnTo>
                  <a:lnTo>
                    <a:pt x="450240" y="71120"/>
                  </a:lnTo>
                  <a:lnTo>
                    <a:pt x="451446" y="83820"/>
                  </a:lnTo>
                  <a:lnTo>
                    <a:pt x="448551" y="93980"/>
                  </a:lnTo>
                  <a:lnTo>
                    <a:pt x="444576" y="100330"/>
                  </a:lnTo>
                  <a:lnTo>
                    <a:pt x="442582" y="101600"/>
                  </a:lnTo>
                  <a:lnTo>
                    <a:pt x="438785" y="99060"/>
                  </a:lnTo>
                  <a:lnTo>
                    <a:pt x="438518" y="93980"/>
                  </a:lnTo>
                  <a:lnTo>
                    <a:pt x="438454" y="92710"/>
                  </a:lnTo>
                  <a:lnTo>
                    <a:pt x="438391" y="91440"/>
                  </a:lnTo>
                  <a:lnTo>
                    <a:pt x="438327" y="90170"/>
                  </a:lnTo>
                  <a:lnTo>
                    <a:pt x="438251" y="88900"/>
                  </a:lnTo>
                  <a:lnTo>
                    <a:pt x="437095" y="83820"/>
                  </a:lnTo>
                  <a:lnTo>
                    <a:pt x="434289" y="76200"/>
                  </a:lnTo>
                  <a:lnTo>
                    <a:pt x="427139" y="78740"/>
                  </a:lnTo>
                  <a:lnTo>
                    <a:pt x="423481" y="78740"/>
                  </a:lnTo>
                  <a:lnTo>
                    <a:pt x="426085" y="88900"/>
                  </a:lnTo>
                  <a:lnTo>
                    <a:pt x="427875" y="99060"/>
                  </a:lnTo>
                  <a:lnTo>
                    <a:pt x="428917" y="105410"/>
                  </a:lnTo>
                  <a:lnTo>
                    <a:pt x="429031" y="106680"/>
                  </a:lnTo>
                  <a:lnTo>
                    <a:pt x="429145" y="107950"/>
                  </a:lnTo>
                  <a:lnTo>
                    <a:pt x="429247" y="109220"/>
                  </a:lnTo>
                  <a:lnTo>
                    <a:pt x="427139" y="111760"/>
                  </a:lnTo>
                  <a:lnTo>
                    <a:pt x="420662" y="111760"/>
                  </a:lnTo>
                  <a:lnTo>
                    <a:pt x="411340" y="113030"/>
                  </a:lnTo>
                  <a:lnTo>
                    <a:pt x="416242" y="107950"/>
                  </a:lnTo>
                  <a:lnTo>
                    <a:pt x="420852" y="104140"/>
                  </a:lnTo>
                  <a:lnTo>
                    <a:pt x="419874" y="100330"/>
                  </a:lnTo>
                  <a:lnTo>
                    <a:pt x="417055" y="93980"/>
                  </a:lnTo>
                  <a:lnTo>
                    <a:pt x="406857" y="100330"/>
                  </a:lnTo>
                  <a:lnTo>
                    <a:pt x="393166" y="107950"/>
                  </a:lnTo>
                  <a:lnTo>
                    <a:pt x="397268" y="115570"/>
                  </a:lnTo>
                  <a:lnTo>
                    <a:pt x="398932" y="120650"/>
                  </a:lnTo>
                  <a:lnTo>
                    <a:pt x="412775" y="125730"/>
                  </a:lnTo>
                  <a:lnTo>
                    <a:pt x="405333" y="130810"/>
                  </a:lnTo>
                  <a:lnTo>
                    <a:pt x="391058" y="129540"/>
                  </a:lnTo>
                  <a:lnTo>
                    <a:pt x="389293" y="128270"/>
                  </a:lnTo>
                  <a:lnTo>
                    <a:pt x="389140" y="127000"/>
                  </a:lnTo>
                  <a:lnTo>
                    <a:pt x="388835" y="124460"/>
                  </a:lnTo>
                  <a:lnTo>
                    <a:pt x="385991" y="121920"/>
                  </a:lnTo>
                  <a:lnTo>
                    <a:pt x="381317" y="120650"/>
                  </a:lnTo>
                  <a:lnTo>
                    <a:pt x="376326" y="119380"/>
                  </a:lnTo>
                  <a:lnTo>
                    <a:pt x="372389" y="123190"/>
                  </a:lnTo>
                  <a:lnTo>
                    <a:pt x="371703" y="124460"/>
                  </a:lnTo>
                  <a:lnTo>
                    <a:pt x="371182" y="125730"/>
                  </a:lnTo>
                  <a:lnTo>
                    <a:pt x="370776" y="127000"/>
                  </a:lnTo>
                  <a:lnTo>
                    <a:pt x="362356" y="124460"/>
                  </a:lnTo>
                  <a:lnTo>
                    <a:pt x="360387" y="123190"/>
                  </a:lnTo>
                  <a:lnTo>
                    <a:pt x="358406" y="121920"/>
                  </a:lnTo>
                  <a:lnTo>
                    <a:pt x="355333" y="114300"/>
                  </a:lnTo>
                  <a:lnTo>
                    <a:pt x="353021" y="104140"/>
                  </a:lnTo>
                  <a:lnTo>
                    <a:pt x="351383" y="92710"/>
                  </a:lnTo>
                  <a:lnTo>
                    <a:pt x="346671" y="92710"/>
                  </a:lnTo>
                  <a:lnTo>
                    <a:pt x="344347" y="93980"/>
                  </a:lnTo>
                  <a:lnTo>
                    <a:pt x="346087" y="104140"/>
                  </a:lnTo>
                  <a:lnTo>
                    <a:pt x="347738" y="114300"/>
                  </a:lnTo>
                  <a:lnTo>
                    <a:pt x="349465" y="123190"/>
                  </a:lnTo>
                  <a:lnTo>
                    <a:pt x="346570" y="123190"/>
                  </a:lnTo>
                  <a:lnTo>
                    <a:pt x="334225" y="114300"/>
                  </a:lnTo>
                  <a:lnTo>
                    <a:pt x="323646" y="109220"/>
                  </a:lnTo>
                  <a:lnTo>
                    <a:pt x="315379" y="107950"/>
                  </a:lnTo>
                  <a:lnTo>
                    <a:pt x="307835" y="107950"/>
                  </a:lnTo>
                  <a:lnTo>
                    <a:pt x="300139" y="109220"/>
                  </a:lnTo>
                  <a:lnTo>
                    <a:pt x="294195" y="116840"/>
                  </a:lnTo>
                  <a:lnTo>
                    <a:pt x="294195" y="133350"/>
                  </a:lnTo>
                  <a:lnTo>
                    <a:pt x="301675" y="140970"/>
                  </a:lnTo>
                  <a:lnTo>
                    <a:pt x="319709" y="140970"/>
                  </a:lnTo>
                  <a:lnTo>
                    <a:pt x="326999" y="133350"/>
                  </a:lnTo>
                  <a:lnTo>
                    <a:pt x="327113" y="129540"/>
                  </a:lnTo>
                  <a:lnTo>
                    <a:pt x="327215" y="125730"/>
                  </a:lnTo>
                  <a:lnTo>
                    <a:pt x="327253" y="124460"/>
                  </a:lnTo>
                  <a:lnTo>
                    <a:pt x="333133" y="128270"/>
                  </a:lnTo>
                  <a:lnTo>
                    <a:pt x="338505" y="130810"/>
                  </a:lnTo>
                  <a:lnTo>
                    <a:pt x="349300" y="137160"/>
                  </a:lnTo>
                  <a:lnTo>
                    <a:pt x="358889" y="139700"/>
                  </a:lnTo>
                  <a:lnTo>
                    <a:pt x="366420" y="142240"/>
                  </a:lnTo>
                  <a:lnTo>
                    <a:pt x="371005" y="142240"/>
                  </a:lnTo>
                  <a:lnTo>
                    <a:pt x="372084" y="147320"/>
                  </a:lnTo>
                  <a:lnTo>
                    <a:pt x="376986" y="151130"/>
                  </a:lnTo>
                  <a:lnTo>
                    <a:pt x="387299" y="151130"/>
                  </a:lnTo>
                  <a:lnTo>
                    <a:pt x="391261" y="149860"/>
                  </a:lnTo>
                  <a:lnTo>
                    <a:pt x="393192" y="146050"/>
                  </a:lnTo>
                  <a:lnTo>
                    <a:pt x="413334" y="142240"/>
                  </a:lnTo>
                  <a:lnTo>
                    <a:pt x="426745" y="137160"/>
                  </a:lnTo>
                  <a:lnTo>
                    <a:pt x="434213" y="132080"/>
                  </a:lnTo>
                  <a:lnTo>
                    <a:pt x="436524" y="130810"/>
                  </a:lnTo>
                  <a:lnTo>
                    <a:pt x="439889" y="125730"/>
                  </a:lnTo>
                  <a:lnTo>
                    <a:pt x="440588" y="128270"/>
                  </a:lnTo>
                  <a:lnTo>
                    <a:pt x="450824" y="137160"/>
                  </a:lnTo>
                  <a:lnTo>
                    <a:pt x="462000" y="138430"/>
                  </a:lnTo>
                  <a:lnTo>
                    <a:pt x="471004" y="137160"/>
                  </a:lnTo>
                  <a:lnTo>
                    <a:pt x="474700" y="134620"/>
                  </a:lnTo>
                  <a:lnTo>
                    <a:pt x="479056" y="133350"/>
                  </a:lnTo>
                  <a:lnTo>
                    <a:pt x="479983" y="135890"/>
                  </a:lnTo>
                  <a:lnTo>
                    <a:pt x="484555" y="143510"/>
                  </a:lnTo>
                  <a:lnTo>
                    <a:pt x="491451" y="139700"/>
                  </a:lnTo>
                  <a:lnTo>
                    <a:pt x="500405" y="134620"/>
                  </a:lnTo>
                  <a:lnTo>
                    <a:pt x="499084" y="133350"/>
                  </a:lnTo>
                  <a:lnTo>
                    <a:pt x="495134" y="129540"/>
                  </a:lnTo>
                  <a:lnTo>
                    <a:pt x="492201" y="125730"/>
                  </a:lnTo>
                  <a:lnTo>
                    <a:pt x="495820" y="125730"/>
                  </a:lnTo>
                  <a:lnTo>
                    <a:pt x="506374" y="128270"/>
                  </a:lnTo>
                  <a:lnTo>
                    <a:pt x="507212" y="125730"/>
                  </a:lnTo>
                  <a:lnTo>
                    <a:pt x="508469" y="121920"/>
                  </a:lnTo>
                  <a:lnTo>
                    <a:pt x="510616" y="116840"/>
                  </a:lnTo>
                  <a:lnTo>
                    <a:pt x="503059" y="113030"/>
                  </a:lnTo>
                  <a:lnTo>
                    <a:pt x="500964" y="110490"/>
                  </a:lnTo>
                  <a:lnTo>
                    <a:pt x="505028" y="107950"/>
                  </a:lnTo>
                  <a:lnTo>
                    <a:pt x="511314" y="104140"/>
                  </a:lnTo>
                  <a:lnTo>
                    <a:pt x="510311" y="100330"/>
                  </a:lnTo>
                  <a:lnTo>
                    <a:pt x="518160" y="100330"/>
                  </a:lnTo>
                  <a:lnTo>
                    <a:pt x="517601" y="96520"/>
                  </a:lnTo>
                  <a:lnTo>
                    <a:pt x="517766" y="93980"/>
                  </a:lnTo>
                  <a:lnTo>
                    <a:pt x="500062" y="93980"/>
                  </a:lnTo>
                  <a:lnTo>
                    <a:pt x="501332" y="90170"/>
                  </a:lnTo>
                  <a:lnTo>
                    <a:pt x="501764" y="88900"/>
                  </a:lnTo>
                  <a:lnTo>
                    <a:pt x="511136" y="88900"/>
                  </a:lnTo>
                  <a:lnTo>
                    <a:pt x="520547" y="86360"/>
                  </a:lnTo>
                  <a:lnTo>
                    <a:pt x="527812" y="85090"/>
                  </a:lnTo>
                  <a:lnTo>
                    <a:pt x="530720" y="83820"/>
                  </a:lnTo>
                  <a:lnTo>
                    <a:pt x="551383" y="96520"/>
                  </a:lnTo>
                  <a:lnTo>
                    <a:pt x="571982" y="104140"/>
                  </a:lnTo>
                  <a:lnTo>
                    <a:pt x="587794" y="107950"/>
                  </a:lnTo>
                  <a:lnTo>
                    <a:pt x="594118" y="109220"/>
                  </a:lnTo>
                  <a:lnTo>
                    <a:pt x="594868" y="113030"/>
                  </a:lnTo>
                  <a:lnTo>
                    <a:pt x="593534" y="118110"/>
                  </a:lnTo>
                  <a:lnTo>
                    <a:pt x="593356" y="119380"/>
                  </a:lnTo>
                  <a:lnTo>
                    <a:pt x="589407" y="119380"/>
                  </a:lnTo>
                  <a:lnTo>
                    <a:pt x="586676" y="121920"/>
                  </a:lnTo>
                  <a:lnTo>
                    <a:pt x="586676" y="128270"/>
                  </a:lnTo>
                  <a:lnTo>
                    <a:pt x="589407" y="130810"/>
                  </a:lnTo>
                  <a:lnTo>
                    <a:pt x="594410" y="130810"/>
                  </a:lnTo>
                  <a:lnTo>
                    <a:pt x="606564" y="128270"/>
                  </a:lnTo>
                  <a:lnTo>
                    <a:pt x="606628" y="127000"/>
                  </a:lnTo>
                  <a:lnTo>
                    <a:pt x="606691" y="125730"/>
                  </a:lnTo>
                  <a:lnTo>
                    <a:pt x="607009" y="119380"/>
                  </a:lnTo>
                  <a:lnTo>
                    <a:pt x="607085" y="118110"/>
                  </a:lnTo>
                  <a:lnTo>
                    <a:pt x="607529" y="109220"/>
                  </a:lnTo>
                  <a:lnTo>
                    <a:pt x="631190" y="107950"/>
                  </a:lnTo>
                  <a:lnTo>
                    <a:pt x="649541" y="100330"/>
                  </a:lnTo>
                  <a:lnTo>
                    <a:pt x="658025" y="93980"/>
                  </a:lnTo>
                  <a:lnTo>
                    <a:pt x="661428" y="91440"/>
                  </a:lnTo>
                  <a:lnTo>
                    <a:pt x="665645" y="87630"/>
                  </a:lnTo>
                  <a:lnTo>
                    <a:pt x="669086" y="83820"/>
                  </a:lnTo>
                  <a:lnTo>
                    <a:pt x="670775" y="85090"/>
                  </a:lnTo>
                  <a:lnTo>
                    <a:pt x="671474" y="86360"/>
                  </a:lnTo>
                  <a:lnTo>
                    <a:pt x="673379" y="88900"/>
                  </a:lnTo>
                  <a:lnTo>
                    <a:pt x="676084" y="90170"/>
                  </a:lnTo>
                  <a:lnTo>
                    <a:pt x="682548" y="90170"/>
                  </a:lnTo>
                  <a:lnTo>
                    <a:pt x="685558" y="87630"/>
                  </a:lnTo>
                  <a:lnTo>
                    <a:pt x="687324" y="85090"/>
                  </a:lnTo>
                  <a:lnTo>
                    <a:pt x="688441" y="83820"/>
                  </a:lnTo>
                  <a:lnTo>
                    <a:pt x="688949" y="81280"/>
                  </a:lnTo>
                  <a:lnTo>
                    <a:pt x="689114" y="80010"/>
                  </a:lnTo>
                  <a:lnTo>
                    <a:pt x="689165" y="78740"/>
                  </a:lnTo>
                  <a:lnTo>
                    <a:pt x="689254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" name="Google Shape;62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333300" y="8291907"/>
              <a:ext cx="218847" cy="2261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1"/>
            <p:cNvSpPr/>
            <p:nvPr/>
          </p:nvSpPr>
          <p:spPr>
            <a:xfrm>
              <a:off x="9011399" y="8060581"/>
              <a:ext cx="1810385" cy="2233295"/>
            </a:xfrm>
            <a:custGeom>
              <a:rect b="b" l="l" r="r" t="t"/>
              <a:pathLst>
                <a:path extrusionOk="0" h="2233295" w="1810384">
                  <a:moveTo>
                    <a:pt x="590169" y="97790"/>
                  </a:moveTo>
                  <a:lnTo>
                    <a:pt x="588200" y="91440"/>
                  </a:lnTo>
                  <a:lnTo>
                    <a:pt x="587756" y="90170"/>
                  </a:lnTo>
                  <a:lnTo>
                    <a:pt x="587108" y="92710"/>
                  </a:lnTo>
                  <a:lnTo>
                    <a:pt x="586346" y="95250"/>
                  </a:lnTo>
                  <a:lnTo>
                    <a:pt x="583869" y="100330"/>
                  </a:lnTo>
                  <a:lnTo>
                    <a:pt x="581748" y="101600"/>
                  </a:lnTo>
                  <a:lnTo>
                    <a:pt x="581139" y="101600"/>
                  </a:lnTo>
                  <a:lnTo>
                    <a:pt x="580974" y="100330"/>
                  </a:lnTo>
                  <a:lnTo>
                    <a:pt x="584301" y="93980"/>
                  </a:lnTo>
                  <a:lnTo>
                    <a:pt x="584974" y="90170"/>
                  </a:lnTo>
                  <a:lnTo>
                    <a:pt x="585647" y="86360"/>
                  </a:lnTo>
                  <a:lnTo>
                    <a:pt x="585520" y="83820"/>
                  </a:lnTo>
                  <a:lnTo>
                    <a:pt x="585457" y="82550"/>
                  </a:lnTo>
                  <a:lnTo>
                    <a:pt x="585393" y="81280"/>
                  </a:lnTo>
                  <a:lnTo>
                    <a:pt x="585330" y="80010"/>
                  </a:lnTo>
                  <a:lnTo>
                    <a:pt x="583641" y="72390"/>
                  </a:lnTo>
                  <a:lnTo>
                    <a:pt x="581571" y="67310"/>
                  </a:lnTo>
                  <a:lnTo>
                    <a:pt x="578358" y="62230"/>
                  </a:lnTo>
                  <a:lnTo>
                    <a:pt x="578294" y="78740"/>
                  </a:lnTo>
                  <a:lnTo>
                    <a:pt x="577062" y="86360"/>
                  </a:lnTo>
                  <a:lnTo>
                    <a:pt x="575017" y="90170"/>
                  </a:lnTo>
                  <a:lnTo>
                    <a:pt x="574509" y="90170"/>
                  </a:lnTo>
                  <a:lnTo>
                    <a:pt x="575195" y="86360"/>
                  </a:lnTo>
                  <a:lnTo>
                    <a:pt x="574078" y="78740"/>
                  </a:lnTo>
                  <a:lnTo>
                    <a:pt x="571677" y="73660"/>
                  </a:lnTo>
                  <a:lnTo>
                    <a:pt x="570445" y="71120"/>
                  </a:lnTo>
                  <a:lnTo>
                    <a:pt x="567702" y="66040"/>
                  </a:lnTo>
                  <a:lnTo>
                    <a:pt x="563435" y="64770"/>
                  </a:lnTo>
                  <a:lnTo>
                    <a:pt x="566026" y="68580"/>
                  </a:lnTo>
                  <a:lnTo>
                    <a:pt x="567829" y="71120"/>
                  </a:lnTo>
                  <a:lnTo>
                    <a:pt x="568960" y="73660"/>
                  </a:lnTo>
                  <a:lnTo>
                    <a:pt x="570560" y="77470"/>
                  </a:lnTo>
                  <a:lnTo>
                    <a:pt x="570598" y="78740"/>
                  </a:lnTo>
                  <a:lnTo>
                    <a:pt x="570687" y="82550"/>
                  </a:lnTo>
                  <a:lnTo>
                    <a:pt x="570788" y="86360"/>
                  </a:lnTo>
                  <a:lnTo>
                    <a:pt x="570852" y="88900"/>
                  </a:lnTo>
                  <a:lnTo>
                    <a:pt x="567042" y="97790"/>
                  </a:lnTo>
                  <a:lnTo>
                    <a:pt x="563372" y="101600"/>
                  </a:lnTo>
                  <a:lnTo>
                    <a:pt x="562838" y="101600"/>
                  </a:lnTo>
                  <a:lnTo>
                    <a:pt x="563613" y="99060"/>
                  </a:lnTo>
                  <a:lnTo>
                    <a:pt x="565188" y="93980"/>
                  </a:lnTo>
                  <a:lnTo>
                    <a:pt x="566140" y="87630"/>
                  </a:lnTo>
                  <a:lnTo>
                    <a:pt x="565873" y="83820"/>
                  </a:lnTo>
                  <a:lnTo>
                    <a:pt x="565785" y="82550"/>
                  </a:lnTo>
                  <a:lnTo>
                    <a:pt x="565696" y="81280"/>
                  </a:lnTo>
                  <a:lnTo>
                    <a:pt x="563867" y="76200"/>
                  </a:lnTo>
                  <a:lnTo>
                    <a:pt x="562686" y="73660"/>
                  </a:lnTo>
                  <a:lnTo>
                    <a:pt x="559714" y="68580"/>
                  </a:lnTo>
                  <a:lnTo>
                    <a:pt x="554596" y="62230"/>
                  </a:lnTo>
                  <a:lnTo>
                    <a:pt x="546938" y="62230"/>
                  </a:lnTo>
                  <a:lnTo>
                    <a:pt x="550672" y="64770"/>
                  </a:lnTo>
                  <a:lnTo>
                    <a:pt x="553720" y="68580"/>
                  </a:lnTo>
                  <a:lnTo>
                    <a:pt x="555840" y="73660"/>
                  </a:lnTo>
                  <a:lnTo>
                    <a:pt x="558152" y="81280"/>
                  </a:lnTo>
                  <a:lnTo>
                    <a:pt x="558419" y="86360"/>
                  </a:lnTo>
                  <a:lnTo>
                    <a:pt x="558482" y="87630"/>
                  </a:lnTo>
                  <a:lnTo>
                    <a:pt x="558546" y="88900"/>
                  </a:lnTo>
                  <a:lnTo>
                    <a:pt x="557098" y="95250"/>
                  </a:lnTo>
                  <a:lnTo>
                    <a:pt x="553859" y="99060"/>
                  </a:lnTo>
                  <a:lnTo>
                    <a:pt x="553313" y="99060"/>
                  </a:lnTo>
                  <a:lnTo>
                    <a:pt x="553351" y="97790"/>
                  </a:lnTo>
                  <a:lnTo>
                    <a:pt x="554012" y="91440"/>
                  </a:lnTo>
                  <a:lnTo>
                    <a:pt x="554012" y="88900"/>
                  </a:lnTo>
                  <a:lnTo>
                    <a:pt x="554012" y="87630"/>
                  </a:lnTo>
                  <a:lnTo>
                    <a:pt x="553173" y="83820"/>
                  </a:lnTo>
                  <a:lnTo>
                    <a:pt x="550773" y="78740"/>
                  </a:lnTo>
                  <a:lnTo>
                    <a:pt x="549579" y="76200"/>
                  </a:lnTo>
                  <a:lnTo>
                    <a:pt x="548373" y="73660"/>
                  </a:lnTo>
                  <a:lnTo>
                    <a:pt x="545439" y="71120"/>
                  </a:lnTo>
                  <a:lnTo>
                    <a:pt x="541020" y="67310"/>
                  </a:lnTo>
                  <a:lnTo>
                    <a:pt x="532472" y="66040"/>
                  </a:lnTo>
                  <a:lnTo>
                    <a:pt x="524078" y="71120"/>
                  </a:lnTo>
                  <a:lnTo>
                    <a:pt x="531012" y="58420"/>
                  </a:lnTo>
                  <a:lnTo>
                    <a:pt x="537159" y="53340"/>
                  </a:lnTo>
                  <a:lnTo>
                    <a:pt x="545934" y="53340"/>
                  </a:lnTo>
                  <a:lnTo>
                    <a:pt x="560806" y="57150"/>
                  </a:lnTo>
                  <a:lnTo>
                    <a:pt x="567042" y="59690"/>
                  </a:lnTo>
                  <a:lnTo>
                    <a:pt x="571842" y="64770"/>
                  </a:lnTo>
                  <a:lnTo>
                    <a:pt x="575348" y="72390"/>
                  </a:lnTo>
                  <a:lnTo>
                    <a:pt x="578294" y="78740"/>
                  </a:lnTo>
                  <a:lnTo>
                    <a:pt x="578294" y="62191"/>
                  </a:lnTo>
                  <a:lnTo>
                    <a:pt x="573239" y="58420"/>
                  </a:lnTo>
                  <a:lnTo>
                    <a:pt x="563397" y="53340"/>
                  </a:lnTo>
                  <a:lnTo>
                    <a:pt x="560933" y="52070"/>
                  </a:lnTo>
                  <a:lnTo>
                    <a:pt x="545947" y="50800"/>
                  </a:lnTo>
                  <a:lnTo>
                    <a:pt x="530745" y="52070"/>
                  </a:lnTo>
                  <a:lnTo>
                    <a:pt x="517766" y="58420"/>
                  </a:lnTo>
                  <a:lnTo>
                    <a:pt x="512597" y="53340"/>
                  </a:lnTo>
                  <a:lnTo>
                    <a:pt x="506158" y="49530"/>
                  </a:lnTo>
                  <a:lnTo>
                    <a:pt x="498475" y="46990"/>
                  </a:lnTo>
                  <a:lnTo>
                    <a:pt x="495871" y="53340"/>
                  </a:lnTo>
                  <a:lnTo>
                    <a:pt x="491312" y="59690"/>
                  </a:lnTo>
                  <a:lnTo>
                    <a:pt x="485584" y="66040"/>
                  </a:lnTo>
                  <a:lnTo>
                    <a:pt x="473303" y="76200"/>
                  </a:lnTo>
                  <a:lnTo>
                    <a:pt x="471411" y="76200"/>
                  </a:lnTo>
                  <a:lnTo>
                    <a:pt x="469569" y="74930"/>
                  </a:lnTo>
                  <a:lnTo>
                    <a:pt x="471233" y="73660"/>
                  </a:lnTo>
                  <a:lnTo>
                    <a:pt x="480669" y="67310"/>
                  </a:lnTo>
                  <a:lnTo>
                    <a:pt x="487387" y="59690"/>
                  </a:lnTo>
                  <a:lnTo>
                    <a:pt x="491451" y="50800"/>
                  </a:lnTo>
                  <a:lnTo>
                    <a:pt x="492861" y="40640"/>
                  </a:lnTo>
                  <a:lnTo>
                    <a:pt x="492734" y="39370"/>
                  </a:lnTo>
                  <a:lnTo>
                    <a:pt x="492239" y="34290"/>
                  </a:lnTo>
                  <a:lnTo>
                    <a:pt x="490613" y="26670"/>
                  </a:lnTo>
                  <a:lnTo>
                    <a:pt x="487476" y="19050"/>
                  </a:lnTo>
                  <a:lnTo>
                    <a:pt x="482371" y="11430"/>
                  </a:lnTo>
                  <a:lnTo>
                    <a:pt x="481266" y="10807"/>
                  </a:lnTo>
                  <a:lnTo>
                    <a:pt x="481266" y="36830"/>
                  </a:lnTo>
                  <a:lnTo>
                    <a:pt x="476250" y="39370"/>
                  </a:lnTo>
                  <a:lnTo>
                    <a:pt x="475322" y="39370"/>
                  </a:lnTo>
                  <a:lnTo>
                    <a:pt x="475030" y="38100"/>
                  </a:lnTo>
                  <a:lnTo>
                    <a:pt x="477545" y="31750"/>
                  </a:lnTo>
                  <a:lnTo>
                    <a:pt x="476529" y="22860"/>
                  </a:lnTo>
                  <a:lnTo>
                    <a:pt x="474535" y="20320"/>
                  </a:lnTo>
                  <a:lnTo>
                    <a:pt x="468528" y="12700"/>
                  </a:lnTo>
                  <a:lnTo>
                    <a:pt x="463854" y="10744"/>
                  </a:lnTo>
                  <a:lnTo>
                    <a:pt x="463854" y="148590"/>
                  </a:lnTo>
                  <a:lnTo>
                    <a:pt x="463600" y="149415"/>
                  </a:lnTo>
                  <a:lnTo>
                    <a:pt x="463600" y="162560"/>
                  </a:lnTo>
                  <a:lnTo>
                    <a:pt x="463537" y="163830"/>
                  </a:lnTo>
                  <a:lnTo>
                    <a:pt x="463423" y="166370"/>
                  </a:lnTo>
                  <a:lnTo>
                    <a:pt x="463359" y="167640"/>
                  </a:lnTo>
                  <a:lnTo>
                    <a:pt x="463245" y="170180"/>
                  </a:lnTo>
                  <a:lnTo>
                    <a:pt x="463130" y="172720"/>
                  </a:lnTo>
                  <a:lnTo>
                    <a:pt x="454304" y="182880"/>
                  </a:lnTo>
                  <a:lnTo>
                    <a:pt x="451942" y="181610"/>
                  </a:lnTo>
                  <a:lnTo>
                    <a:pt x="451840" y="176530"/>
                  </a:lnTo>
                  <a:lnTo>
                    <a:pt x="452208" y="173990"/>
                  </a:lnTo>
                  <a:lnTo>
                    <a:pt x="453047" y="168910"/>
                  </a:lnTo>
                  <a:lnTo>
                    <a:pt x="459752" y="166370"/>
                  </a:lnTo>
                  <a:lnTo>
                    <a:pt x="462813" y="162560"/>
                  </a:lnTo>
                  <a:lnTo>
                    <a:pt x="463600" y="162560"/>
                  </a:lnTo>
                  <a:lnTo>
                    <a:pt x="463600" y="149415"/>
                  </a:lnTo>
                  <a:lnTo>
                    <a:pt x="461873" y="154940"/>
                  </a:lnTo>
                  <a:lnTo>
                    <a:pt x="456933" y="162560"/>
                  </a:lnTo>
                  <a:lnTo>
                    <a:pt x="452208" y="166370"/>
                  </a:lnTo>
                  <a:lnTo>
                    <a:pt x="448843" y="160020"/>
                  </a:lnTo>
                  <a:lnTo>
                    <a:pt x="457758" y="152400"/>
                  </a:lnTo>
                  <a:lnTo>
                    <a:pt x="459752" y="147320"/>
                  </a:lnTo>
                  <a:lnTo>
                    <a:pt x="463854" y="148590"/>
                  </a:lnTo>
                  <a:lnTo>
                    <a:pt x="463854" y="10744"/>
                  </a:lnTo>
                  <a:lnTo>
                    <a:pt x="462597" y="10210"/>
                  </a:lnTo>
                  <a:lnTo>
                    <a:pt x="462597" y="137160"/>
                  </a:lnTo>
                  <a:lnTo>
                    <a:pt x="459193" y="143510"/>
                  </a:lnTo>
                  <a:lnTo>
                    <a:pt x="454406" y="149860"/>
                  </a:lnTo>
                  <a:lnTo>
                    <a:pt x="450621" y="152400"/>
                  </a:lnTo>
                  <a:lnTo>
                    <a:pt x="446151" y="142913"/>
                  </a:lnTo>
                  <a:lnTo>
                    <a:pt x="446151" y="176530"/>
                  </a:lnTo>
                  <a:lnTo>
                    <a:pt x="445744" y="181610"/>
                  </a:lnTo>
                  <a:lnTo>
                    <a:pt x="443052" y="189230"/>
                  </a:lnTo>
                  <a:lnTo>
                    <a:pt x="440220" y="187960"/>
                  </a:lnTo>
                  <a:lnTo>
                    <a:pt x="441807" y="182880"/>
                  </a:lnTo>
                  <a:lnTo>
                    <a:pt x="441794" y="181610"/>
                  </a:lnTo>
                  <a:lnTo>
                    <a:pt x="436803" y="140970"/>
                  </a:lnTo>
                  <a:lnTo>
                    <a:pt x="436638" y="140500"/>
                  </a:lnTo>
                  <a:lnTo>
                    <a:pt x="436638" y="168910"/>
                  </a:lnTo>
                  <a:lnTo>
                    <a:pt x="433273" y="181610"/>
                  </a:lnTo>
                  <a:lnTo>
                    <a:pt x="425005" y="181610"/>
                  </a:lnTo>
                  <a:lnTo>
                    <a:pt x="424014" y="176530"/>
                  </a:lnTo>
                  <a:lnTo>
                    <a:pt x="423405" y="173990"/>
                  </a:lnTo>
                  <a:lnTo>
                    <a:pt x="422478" y="170180"/>
                  </a:lnTo>
                  <a:lnTo>
                    <a:pt x="431228" y="176530"/>
                  </a:lnTo>
                  <a:lnTo>
                    <a:pt x="431139" y="175260"/>
                  </a:lnTo>
                  <a:lnTo>
                    <a:pt x="431063" y="173990"/>
                  </a:lnTo>
                  <a:lnTo>
                    <a:pt x="430974" y="172720"/>
                  </a:lnTo>
                  <a:lnTo>
                    <a:pt x="430898" y="171450"/>
                  </a:lnTo>
                  <a:lnTo>
                    <a:pt x="430822" y="170180"/>
                  </a:lnTo>
                  <a:lnTo>
                    <a:pt x="426237" y="167640"/>
                  </a:lnTo>
                  <a:lnTo>
                    <a:pt x="419481" y="163830"/>
                  </a:lnTo>
                  <a:lnTo>
                    <a:pt x="414223" y="160020"/>
                  </a:lnTo>
                  <a:lnTo>
                    <a:pt x="414121" y="156210"/>
                  </a:lnTo>
                  <a:lnTo>
                    <a:pt x="414083" y="154940"/>
                  </a:lnTo>
                  <a:lnTo>
                    <a:pt x="417436" y="154940"/>
                  </a:lnTo>
                  <a:lnTo>
                    <a:pt x="426669" y="162560"/>
                  </a:lnTo>
                  <a:lnTo>
                    <a:pt x="429933" y="162560"/>
                  </a:lnTo>
                  <a:lnTo>
                    <a:pt x="425094" y="154940"/>
                  </a:lnTo>
                  <a:lnTo>
                    <a:pt x="412915" y="148590"/>
                  </a:lnTo>
                  <a:lnTo>
                    <a:pt x="403098" y="143510"/>
                  </a:lnTo>
                  <a:lnTo>
                    <a:pt x="400646" y="142240"/>
                  </a:lnTo>
                  <a:lnTo>
                    <a:pt x="395503" y="135890"/>
                  </a:lnTo>
                  <a:lnTo>
                    <a:pt x="400227" y="135890"/>
                  </a:lnTo>
                  <a:lnTo>
                    <a:pt x="410743" y="140970"/>
                  </a:lnTo>
                  <a:lnTo>
                    <a:pt x="422021" y="147320"/>
                  </a:lnTo>
                  <a:lnTo>
                    <a:pt x="429006" y="149860"/>
                  </a:lnTo>
                  <a:lnTo>
                    <a:pt x="421881" y="143510"/>
                  </a:lnTo>
                  <a:lnTo>
                    <a:pt x="410997" y="135890"/>
                  </a:lnTo>
                  <a:lnTo>
                    <a:pt x="405549" y="132080"/>
                  </a:lnTo>
                  <a:lnTo>
                    <a:pt x="386816" y="119380"/>
                  </a:lnTo>
                  <a:lnTo>
                    <a:pt x="382409" y="114300"/>
                  </a:lnTo>
                  <a:lnTo>
                    <a:pt x="372503" y="102870"/>
                  </a:lnTo>
                  <a:lnTo>
                    <a:pt x="371589" y="100330"/>
                  </a:lnTo>
                  <a:lnTo>
                    <a:pt x="371055" y="99060"/>
                  </a:lnTo>
                  <a:lnTo>
                    <a:pt x="371729" y="99060"/>
                  </a:lnTo>
                  <a:lnTo>
                    <a:pt x="380111" y="109220"/>
                  </a:lnTo>
                  <a:lnTo>
                    <a:pt x="392620" y="119380"/>
                  </a:lnTo>
                  <a:lnTo>
                    <a:pt x="408546" y="129540"/>
                  </a:lnTo>
                  <a:lnTo>
                    <a:pt x="427177" y="135890"/>
                  </a:lnTo>
                  <a:lnTo>
                    <a:pt x="432955" y="142240"/>
                  </a:lnTo>
                  <a:lnTo>
                    <a:pt x="436321" y="154940"/>
                  </a:lnTo>
                  <a:lnTo>
                    <a:pt x="436410" y="158750"/>
                  </a:lnTo>
                  <a:lnTo>
                    <a:pt x="436524" y="163830"/>
                  </a:lnTo>
                  <a:lnTo>
                    <a:pt x="436638" y="168910"/>
                  </a:lnTo>
                  <a:lnTo>
                    <a:pt x="436638" y="140500"/>
                  </a:lnTo>
                  <a:lnTo>
                    <a:pt x="433755" y="132080"/>
                  </a:lnTo>
                  <a:lnTo>
                    <a:pt x="428929" y="119380"/>
                  </a:lnTo>
                  <a:lnTo>
                    <a:pt x="421970" y="104140"/>
                  </a:lnTo>
                  <a:lnTo>
                    <a:pt x="426986" y="111760"/>
                  </a:lnTo>
                  <a:lnTo>
                    <a:pt x="444906" y="154940"/>
                  </a:lnTo>
                  <a:lnTo>
                    <a:pt x="446151" y="176530"/>
                  </a:lnTo>
                  <a:lnTo>
                    <a:pt x="446151" y="142913"/>
                  </a:lnTo>
                  <a:lnTo>
                    <a:pt x="444042" y="138430"/>
                  </a:lnTo>
                  <a:lnTo>
                    <a:pt x="446646" y="128270"/>
                  </a:lnTo>
                  <a:lnTo>
                    <a:pt x="452704" y="121920"/>
                  </a:lnTo>
                  <a:lnTo>
                    <a:pt x="456463" y="115570"/>
                  </a:lnTo>
                  <a:lnTo>
                    <a:pt x="459130" y="120650"/>
                  </a:lnTo>
                  <a:lnTo>
                    <a:pt x="457288" y="127000"/>
                  </a:lnTo>
                  <a:lnTo>
                    <a:pt x="453821" y="133350"/>
                  </a:lnTo>
                  <a:lnTo>
                    <a:pt x="451561" y="137160"/>
                  </a:lnTo>
                  <a:lnTo>
                    <a:pt x="453390" y="137160"/>
                  </a:lnTo>
                  <a:lnTo>
                    <a:pt x="459689" y="129540"/>
                  </a:lnTo>
                  <a:lnTo>
                    <a:pt x="462241" y="132080"/>
                  </a:lnTo>
                  <a:lnTo>
                    <a:pt x="462330" y="133350"/>
                  </a:lnTo>
                  <a:lnTo>
                    <a:pt x="462419" y="134620"/>
                  </a:lnTo>
                  <a:lnTo>
                    <a:pt x="462508" y="135890"/>
                  </a:lnTo>
                  <a:lnTo>
                    <a:pt x="462597" y="137160"/>
                  </a:lnTo>
                  <a:lnTo>
                    <a:pt x="462597" y="10210"/>
                  </a:lnTo>
                  <a:lnTo>
                    <a:pt x="464273" y="10160"/>
                  </a:lnTo>
                  <a:lnTo>
                    <a:pt x="470039" y="12700"/>
                  </a:lnTo>
                  <a:lnTo>
                    <a:pt x="476453" y="19050"/>
                  </a:lnTo>
                  <a:lnTo>
                    <a:pt x="480669" y="27940"/>
                  </a:lnTo>
                  <a:lnTo>
                    <a:pt x="481266" y="36830"/>
                  </a:lnTo>
                  <a:lnTo>
                    <a:pt x="481266" y="10807"/>
                  </a:lnTo>
                  <a:lnTo>
                    <a:pt x="480148" y="10160"/>
                  </a:lnTo>
                  <a:lnTo>
                    <a:pt x="469049" y="3810"/>
                  </a:lnTo>
                  <a:lnTo>
                    <a:pt x="451243" y="0"/>
                  </a:lnTo>
                  <a:lnTo>
                    <a:pt x="432854" y="1270"/>
                  </a:lnTo>
                  <a:lnTo>
                    <a:pt x="417766" y="8890"/>
                  </a:lnTo>
                  <a:lnTo>
                    <a:pt x="413575" y="13970"/>
                  </a:lnTo>
                  <a:lnTo>
                    <a:pt x="410832" y="19050"/>
                  </a:lnTo>
                  <a:lnTo>
                    <a:pt x="409397" y="25400"/>
                  </a:lnTo>
                  <a:lnTo>
                    <a:pt x="411124" y="20320"/>
                  </a:lnTo>
                  <a:lnTo>
                    <a:pt x="414909" y="15240"/>
                  </a:lnTo>
                  <a:lnTo>
                    <a:pt x="422478" y="12700"/>
                  </a:lnTo>
                  <a:lnTo>
                    <a:pt x="435838" y="12700"/>
                  </a:lnTo>
                  <a:lnTo>
                    <a:pt x="441947" y="16510"/>
                  </a:lnTo>
                  <a:lnTo>
                    <a:pt x="445376" y="20320"/>
                  </a:lnTo>
                  <a:lnTo>
                    <a:pt x="434873" y="15240"/>
                  </a:lnTo>
                  <a:lnTo>
                    <a:pt x="423354" y="17780"/>
                  </a:lnTo>
                  <a:lnTo>
                    <a:pt x="413524" y="25400"/>
                  </a:lnTo>
                  <a:lnTo>
                    <a:pt x="408101" y="39370"/>
                  </a:lnTo>
                  <a:lnTo>
                    <a:pt x="408101" y="38100"/>
                  </a:lnTo>
                  <a:lnTo>
                    <a:pt x="407835" y="39370"/>
                  </a:lnTo>
                  <a:lnTo>
                    <a:pt x="405599" y="39370"/>
                  </a:lnTo>
                  <a:lnTo>
                    <a:pt x="406019" y="27940"/>
                  </a:lnTo>
                  <a:lnTo>
                    <a:pt x="406107" y="25400"/>
                  </a:lnTo>
                  <a:lnTo>
                    <a:pt x="406158" y="24130"/>
                  </a:lnTo>
                  <a:lnTo>
                    <a:pt x="407974" y="17780"/>
                  </a:lnTo>
                  <a:lnTo>
                    <a:pt x="410616" y="11430"/>
                  </a:lnTo>
                  <a:lnTo>
                    <a:pt x="389877" y="11430"/>
                  </a:lnTo>
                  <a:lnTo>
                    <a:pt x="370713" y="19050"/>
                  </a:lnTo>
                  <a:lnTo>
                    <a:pt x="356730" y="34290"/>
                  </a:lnTo>
                  <a:lnTo>
                    <a:pt x="351561" y="59690"/>
                  </a:lnTo>
                  <a:lnTo>
                    <a:pt x="351878" y="64770"/>
                  </a:lnTo>
                  <a:lnTo>
                    <a:pt x="351955" y="66040"/>
                  </a:lnTo>
                  <a:lnTo>
                    <a:pt x="353949" y="71120"/>
                  </a:lnTo>
                  <a:lnTo>
                    <a:pt x="359232" y="77470"/>
                  </a:lnTo>
                  <a:lnTo>
                    <a:pt x="360197" y="77470"/>
                  </a:lnTo>
                  <a:lnTo>
                    <a:pt x="359410" y="78740"/>
                  </a:lnTo>
                  <a:lnTo>
                    <a:pt x="358622" y="78740"/>
                  </a:lnTo>
                  <a:lnTo>
                    <a:pt x="355231" y="76200"/>
                  </a:lnTo>
                  <a:lnTo>
                    <a:pt x="353225" y="73660"/>
                  </a:lnTo>
                  <a:lnTo>
                    <a:pt x="350583" y="69850"/>
                  </a:lnTo>
                  <a:lnTo>
                    <a:pt x="348932" y="66344"/>
                  </a:lnTo>
                  <a:lnTo>
                    <a:pt x="348932" y="105410"/>
                  </a:lnTo>
                  <a:lnTo>
                    <a:pt x="345567" y="116840"/>
                  </a:lnTo>
                  <a:lnTo>
                    <a:pt x="340677" y="121920"/>
                  </a:lnTo>
                  <a:lnTo>
                    <a:pt x="343141" y="113030"/>
                  </a:lnTo>
                  <a:lnTo>
                    <a:pt x="343141" y="102870"/>
                  </a:lnTo>
                  <a:lnTo>
                    <a:pt x="342544" y="101600"/>
                  </a:lnTo>
                  <a:lnTo>
                    <a:pt x="338950" y="93980"/>
                  </a:lnTo>
                  <a:lnTo>
                    <a:pt x="329412" y="89192"/>
                  </a:lnTo>
                  <a:lnTo>
                    <a:pt x="329412" y="114300"/>
                  </a:lnTo>
                  <a:lnTo>
                    <a:pt x="329336" y="115570"/>
                  </a:lnTo>
                  <a:lnTo>
                    <a:pt x="329247" y="116840"/>
                  </a:lnTo>
                  <a:lnTo>
                    <a:pt x="329158" y="118110"/>
                  </a:lnTo>
                  <a:lnTo>
                    <a:pt x="329082" y="119380"/>
                  </a:lnTo>
                  <a:lnTo>
                    <a:pt x="328993" y="120650"/>
                  </a:lnTo>
                  <a:lnTo>
                    <a:pt x="328917" y="121920"/>
                  </a:lnTo>
                  <a:lnTo>
                    <a:pt x="328828" y="123190"/>
                  </a:lnTo>
                  <a:lnTo>
                    <a:pt x="323761" y="128270"/>
                  </a:lnTo>
                  <a:lnTo>
                    <a:pt x="315506" y="132080"/>
                  </a:lnTo>
                  <a:lnTo>
                    <a:pt x="305371" y="132080"/>
                  </a:lnTo>
                  <a:lnTo>
                    <a:pt x="312445" y="129540"/>
                  </a:lnTo>
                  <a:lnTo>
                    <a:pt x="318122" y="125730"/>
                  </a:lnTo>
                  <a:lnTo>
                    <a:pt x="321462" y="121920"/>
                  </a:lnTo>
                  <a:lnTo>
                    <a:pt x="321475" y="118110"/>
                  </a:lnTo>
                  <a:lnTo>
                    <a:pt x="321487" y="115570"/>
                  </a:lnTo>
                  <a:lnTo>
                    <a:pt x="320751" y="113030"/>
                  </a:lnTo>
                  <a:lnTo>
                    <a:pt x="318439" y="110490"/>
                  </a:lnTo>
                  <a:lnTo>
                    <a:pt x="309143" y="109220"/>
                  </a:lnTo>
                  <a:lnTo>
                    <a:pt x="305384" y="113030"/>
                  </a:lnTo>
                  <a:lnTo>
                    <a:pt x="302602" y="118110"/>
                  </a:lnTo>
                  <a:lnTo>
                    <a:pt x="302691" y="116840"/>
                  </a:lnTo>
                  <a:lnTo>
                    <a:pt x="302793" y="115570"/>
                  </a:lnTo>
                  <a:lnTo>
                    <a:pt x="302882" y="114300"/>
                  </a:lnTo>
                  <a:lnTo>
                    <a:pt x="302983" y="113030"/>
                  </a:lnTo>
                  <a:lnTo>
                    <a:pt x="303085" y="111760"/>
                  </a:lnTo>
                  <a:lnTo>
                    <a:pt x="303174" y="110490"/>
                  </a:lnTo>
                  <a:lnTo>
                    <a:pt x="303276" y="109220"/>
                  </a:lnTo>
                  <a:lnTo>
                    <a:pt x="308711" y="102870"/>
                  </a:lnTo>
                  <a:lnTo>
                    <a:pt x="317550" y="104140"/>
                  </a:lnTo>
                  <a:lnTo>
                    <a:pt x="322224" y="104140"/>
                  </a:lnTo>
                  <a:lnTo>
                    <a:pt x="328510" y="109220"/>
                  </a:lnTo>
                  <a:lnTo>
                    <a:pt x="329412" y="114300"/>
                  </a:lnTo>
                  <a:lnTo>
                    <a:pt x="329412" y="89192"/>
                  </a:lnTo>
                  <a:lnTo>
                    <a:pt x="328853" y="88900"/>
                  </a:lnTo>
                  <a:lnTo>
                    <a:pt x="318604" y="88900"/>
                  </a:lnTo>
                  <a:lnTo>
                    <a:pt x="309346" y="91440"/>
                  </a:lnTo>
                  <a:lnTo>
                    <a:pt x="301510" y="96520"/>
                  </a:lnTo>
                  <a:lnTo>
                    <a:pt x="295516" y="101600"/>
                  </a:lnTo>
                  <a:lnTo>
                    <a:pt x="300443" y="92710"/>
                  </a:lnTo>
                  <a:lnTo>
                    <a:pt x="308610" y="86360"/>
                  </a:lnTo>
                  <a:lnTo>
                    <a:pt x="315861" y="83820"/>
                  </a:lnTo>
                  <a:lnTo>
                    <a:pt x="319481" y="82550"/>
                  </a:lnTo>
                  <a:lnTo>
                    <a:pt x="332562" y="83820"/>
                  </a:lnTo>
                  <a:lnTo>
                    <a:pt x="331774" y="82550"/>
                  </a:lnTo>
                  <a:lnTo>
                    <a:pt x="327875" y="76200"/>
                  </a:lnTo>
                  <a:lnTo>
                    <a:pt x="320167" y="72390"/>
                  </a:lnTo>
                  <a:lnTo>
                    <a:pt x="310146" y="72390"/>
                  </a:lnTo>
                  <a:lnTo>
                    <a:pt x="298564" y="77470"/>
                  </a:lnTo>
                  <a:lnTo>
                    <a:pt x="294627" y="78740"/>
                  </a:lnTo>
                  <a:lnTo>
                    <a:pt x="289179" y="83820"/>
                  </a:lnTo>
                  <a:lnTo>
                    <a:pt x="291998" y="76200"/>
                  </a:lnTo>
                  <a:lnTo>
                    <a:pt x="298742" y="69850"/>
                  </a:lnTo>
                  <a:lnTo>
                    <a:pt x="306476" y="67310"/>
                  </a:lnTo>
                  <a:lnTo>
                    <a:pt x="315620" y="64770"/>
                  </a:lnTo>
                  <a:lnTo>
                    <a:pt x="324269" y="66040"/>
                  </a:lnTo>
                  <a:lnTo>
                    <a:pt x="331825" y="69850"/>
                  </a:lnTo>
                  <a:lnTo>
                    <a:pt x="337680" y="73660"/>
                  </a:lnTo>
                  <a:lnTo>
                    <a:pt x="347421" y="88900"/>
                  </a:lnTo>
                  <a:lnTo>
                    <a:pt x="347535" y="90170"/>
                  </a:lnTo>
                  <a:lnTo>
                    <a:pt x="347649" y="91440"/>
                  </a:lnTo>
                  <a:lnTo>
                    <a:pt x="347764" y="92710"/>
                  </a:lnTo>
                  <a:lnTo>
                    <a:pt x="347878" y="93980"/>
                  </a:lnTo>
                  <a:lnTo>
                    <a:pt x="348005" y="95250"/>
                  </a:lnTo>
                  <a:lnTo>
                    <a:pt x="348691" y="102870"/>
                  </a:lnTo>
                  <a:lnTo>
                    <a:pt x="348818" y="104140"/>
                  </a:lnTo>
                  <a:lnTo>
                    <a:pt x="348932" y="105410"/>
                  </a:lnTo>
                  <a:lnTo>
                    <a:pt x="348932" y="66344"/>
                  </a:lnTo>
                  <a:lnTo>
                    <a:pt x="348195" y="64770"/>
                  </a:lnTo>
                  <a:lnTo>
                    <a:pt x="347002" y="60960"/>
                  </a:lnTo>
                  <a:lnTo>
                    <a:pt x="335368" y="57150"/>
                  </a:lnTo>
                  <a:lnTo>
                    <a:pt x="325640" y="55880"/>
                  </a:lnTo>
                  <a:lnTo>
                    <a:pt x="317284" y="54610"/>
                  </a:lnTo>
                  <a:lnTo>
                    <a:pt x="282041" y="71120"/>
                  </a:lnTo>
                  <a:lnTo>
                    <a:pt x="270167" y="95250"/>
                  </a:lnTo>
                  <a:lnTo>
                    <a:pt x="270281" y="96520"/>
                  </a:lnTo>
                  <a:lnTo>
                    <a:pt x="270395" y="97790"/>
                  </a:lnTo>
                  <a:lnTo>
                    <a:pt x="271081" y="105410"/>
                  </a:lnTo>
                  <a:lnTo>
                    <a:pt x="273354" y="116840"/>
                  </a:lnTo>
                  <a:lnTo>
                    <a:pt x="304177" y="144780"/>
                  </a:lnTo>
                  <a:lnTo>
                    <a:pt x="316534" y="147320"/>
                  </a:lnTo>
                  <a:lnTo>
                    <a:pt x="334835" y="147320"/>
                  </a:lnTo>
                  <a:lnTo>
                    <a:pt x="338683" y="146050"/>
                  </a:lnTo>
                  <a:lnTo>
                    <a:pt x="342773" y="144780"/>
                  </a:lnTo>
                  <a:lnTo>
                    <a:pt x="348615" y="140970"/>
                  </a:lnTo>
                  <a:lnTo>
                    <a:pt x="349313" y="139700"/>
                  </a:lnTo>
                  <a:lnTo>
                    <a:pt x="353542" y="135890"/>
                  </a:lnTo>
                  <a:lnTo>
                    <a:pt x="355422" y="132080"/>
                  </a:lnTo>
                  <a:lnTo>
                    <a:pt x="356679" y="129540"/>
                  </a:lnTo>
                  <a:lnTo>
                    <a:pt x="358546" y="123190"/>
                  </a:lnTo>
                  <a:lnTo>
                    <a:pt x="358609" y="121920"/>
                  </a:lnTo>
                  <a:lnTo>
                    <a:pt x="358673" y="120650"/>
                  </a:lnTo>
                  <a:lnTo>
                    <a:pt x="358736" y="119380"/>
                  </a:lnTo>
                  <a:lnTo>
                    <a:pt x="358813" y="118110"/>
                  </a:lnTo>
                  <a:lnTo>
                    <a:pt x="358876" y="116840"/>
                  </a:lnTo>
                  <a:lnTo>
                    <a:pt x="358940" y="115570"/>
                  </a:lnTo>
                  <a:lnTo>
                    <a:pt x="359460" y="114300"/>
                  </a:lnTo>
                  <a:lnTo>
                    <a:pt x="360133" y="114300"/>
                  </a:lnTo>
                  <a:lnTo>
                    <a:pt x="361073" y="116840"/>
                  </a:lnTo>
                  <a:lnTo>
                    <a:pt x="361048" y="119380"/>
                  </a:lnTo>
                  <a:lnTo>
                    <a:pt x="360921" y="125730"/>
                  </a:lnTo>
                  <a:lnTo>
                    <a:pt x="359981" y="130810"/>
                  </a:lnTo>
                  <a:lnTo>
                    <a:pt x="358203" y="134620"/>
                  </a:lnTo>
                  <a:lnTo>
                    <a:pt x="358292" y="137160"/>
                  </a:lnTo>
                  <a:lnTo>
                    <a:pt x="370509" y="146050"/>
                  </a:lnTo>
                  <a:lnTo>
                    <a:pt x="376377" y="143510"/>
                  </a:lnTo>
                  <a:lnTo>
                    <a:pt x="377088" y="143510"/>
                  </a:lnTo>
                  <a:lnTo>
                    <a:pt x="373138" y="148590"/>
                  </a:lnTo>
                  <a:lnTo>
                    <a:pt x="363054" y="148590"/>
                  </a:lnTo>
                  <a:lnTo>
                    <a:pt x="361556" y="147320"/>
                  </a:lnTo>
                  <a:lnTo>
                    <a:pt x="365798" y="152400"/>
                  </a:lnTo>
                  <a:lnTo>
                    <a:pt x="372110" y="156210"/>
                  </a:lnTo>
                  <a:lnTo>
                    <a:pt x="379818" y="157480"/>
                  </a:lnTo>
                  <a:lnTo>
                    <a:pt x="388289" y="158750"/>
                  </a:lnTo>
                  <a:lnTo>
                    <a:pt x="388937" y="158750"/>
                  </a:lnTo>
                  <a:lnTo>
                    <a:pt x="388937" y="160020"/>
                  </a:lnTo>
                  <a:lnTo>
                    <a:pt x="377012" y="160020"/>
                  </a:lnTo>
                  <a:lnTo>
                    <a:pt x="370598" y="158750"/>
                  </a:lnTo>
                  <a:lnTo>
                    <a:pt x="365848" y="157480"/>
                  </a:lnTo>
                  <a:lnTo>
                    <a:pt x="370751" y="161290"/>
                  </a:lnTo>
                  <a:lnTo>
                    <a:pt x="377418" y="166370"/>
                  </a:lnTo>
                  <a:lnTo>
                    <a:pt x="386080" y="168910"/>
                  </a:lnTo>
                  <a:lnTo>
                    <a:pt x="397002" y="171450"/>
                  </a:lnTo>
                  <a:lnTo>
                    <a:pt x="397459" y="173990"/>
                  </a:lnTo>
                  <a:lnTo>
                    <a:pt x="384784" y="172720"/>
                  </a:lnTo>
                  <a:lnTo>
                    <a:pt x="381152" y="171450"/>
                  </a:lnTo>
                  <a:lnTo>
                    <a:pt x="387946" y="187960"/>
                  </a:lnTo>
                  <a:lnTo>
                    <a:pt x="395592" y="195580"/>
                  </a:lnTo>
                  <a:lnTo>
                    <a:pt x="401891" y="198120"/>
                  </a:lnTo>
                  <a:lnTo>
                    <a:pt x="404609" y="199390"/>
                  </a:lnTo>
                  <a:lnTo>
                    <a:pt x="399973" y="200660"/>
                  </a:lnTo>
                  <a:lnTo>
                    <a:pt x="396773" y="205740"/>
                  </a:lnTo>
                  <a:lnTo>
                    <a:pt x="400037" y="212090"/>
                  </a:lnTo>
                  <a:lnTo>
                    <a:pt x="411645" y="208280"/>
                  </a:lnTo>
                  <a:lnTo>
                    <a:pt x="421246" y="207010"/>
                  </a:lnTo>
                  <a:lnTo>
                    <a:pt x="428421" y="205740"/>
                  </a:lnTo>
                  <a:lnTo>
                    <a:pt x="437184" y="205740"/>
                  </a:lnTo>
                  <a:lnTo>
                    <a:pt x="444563" y="207010"/>
                  </a:lnTo>
                  <a:lnTo>
                    <a:pt x="454431" y="209550"/>
                  </a:lnTo>
                  <a:lnTo>
                    <a:pt x="466331" y="212090"/>
                  </a:lnTo>
                  <a:lnTo>
                    <a:pt x="468210" y="210820"/>
                  </a:lnTo>
                  <a:lnTo>
                    <a:pt x="468236" y="207010"/>
                  </a:lnTo>
                  <a:lnTo>
                    <a:pt x="467309" y="205740"/>
                  </a:lnTo>
                  <a:lnTo>
                    <a:pt x="461987" y="200660"/>
                  </a:lnTo>
                  <a:lnTo>
                    <a:pt x="458393" y="199390"/>
                  </a:lnTo>
                  <a:lnTo>
                    <a:pt x="451192" y="196850"/>
                  </a:lnTo>
                  <a:lnTo>
                    <a:pt x="436905" y="195580"/>
                  </a:lnTo>
                  <a:lnTo>
                    <a:pt x="421132" y="198120"/>
                  </a:lnTo>
                  <a:lnTo>
                    <a:pt x="418426" y="199390"/>
                  </a:lnTo>
                  <a:lnTo>
                    <a:pt x="421208" y="196850"/>
                  </a:lnTo>
                  <a:lnTo>
                    <a:pt x="429704" y="194310"/>
                  </a:lnTo>
                  <a:lnTo>
                    <a:pt x="440194" y="193040"/>
                  </a:lnTo>
                  <a:lnTo>
                    <a:pt x="450926" y="193040"/>
                  </a:lnTo>
                  <a:lnTo>
                    <a:pt x="460171" y="195580"/>
                  </a:lnTo>
                  <a:lnTo>
                    <a:pt x="466699" y="196850"/>
                  </a:lnTo>
                  <a:lnTo>
                    <a:pt x="471830" y="193040"/>
                  </a:lnTo>
                  <a:lnTo>
                    <a:pt x="474002" y="189230"/>
                  </a:lnTo>
                  <a:lnTo>
                    <a:pt x="474713" y="187960"/>
                  </a:lnTo>
                  <a:lnTo>
                    <a:pt x="474446" y="182880"/>
                  </a:lnTo>
                  <a:lnTo>
                    <a:pt x="481126" y="182880"/>
                  </a:lnTo>
                  <a:lnTo>
                    <a:pt x="486130" y="179070"/>
                  </a:lnTo>
                  <a:lnTo>
                    <a:pt x="486295" y="176530"/>
                  </a:lnTo>
                  <a:lnTo>
                    <a:pt x="486384" y="175260"/>
                  </a:lnTo>
                  <a:lnTo>
                    <a:pt x="486460" y="173990"/>
                  </a:lnTo>
                  <a:lnTo>
                    <a:pt x="486537" y="172720"/>
                  </a:lnTo>
                  <a:lnTo>
                    <a:pt x="484085" y="173990"/>
                  </a:lnTo>
                  <a:lnTo>
                    <a:pt x="483082" y="173990"/>
                  </a:lnTo>
                  <a:lnTo>
                    <a:pt x="480720" y="175260"/>
                  </a:lnTo>
                  <a:lnTo>
                    <a:pt x="478256" y="175260"/>
                  </a:lnTo>
                  <a:lnTo>
                    <a:pt x="480390" y="173990"/>
                  </a:lnTo>
                  <a:lnTo>
                    <a:pt x="481266" y="173990"/>
                  </a:lnTo>
                  <a:lnTo>
                    <a:pt x="489305" y="167640"/>
                  </a:lnTo>
                  <a:lnTo>
                    <a:pt x="493014" y="162560"/>
                  </a:lnTo>
                  <a:lnTo>
                    <a:pt x="494880" y="160020"/>
                  </a:lnTo>
                  <a:lnTo>
                    <a:pt x="497903" y="152400"/>
                  </a:lnTo>
                  <a:lnTo>
                    <a:pt x="498335" y="148590"/>
                  </a:lnTo>
                  <a:lnTo>
                    <a:pt x="497306" y="151130"/>
                  </a:lnTo>
                  <a:lnTo>
                    <a:pt x="493407" y="152400"/>
                  </a:lnTo>
                  <a:lnTo>
                    <a:pt x="486968" y="152400"/>
                  </a:lnTo>
                  <a:lnTo>
                    <a:pt x="488454" y="151130"/>
                  </a:lnTo>
                  <a:lnTo>
                    <a:pt x="489762" y="151130"/>
                  </a:lnTo>
                  <a:lnTo>
                    <a:pt x="491121" y="149860"/>
                  </a:lnTo>
                  <a:lnTo>
                    <a:pt x="495427" y="147320"/>
                  </a:lnTo>
                  <a:lnTo>
                    <a:pt x="499427" y="140970"/>
                  </a:lnTo>
                  <a:lnTo>
                    <a:pt x="501357" y="137160"/>
                  </a:lnTo>
                  <a:lnTo>
                    <a:pt x="496404" y="130810"/>
                  </a:lnTo>
                  <a:lnTo>
                    <a:pt x="495668" y="129540"/>
                  </a:lnTo>
                  <a:lnTo>
                    <a:pt x="492709" y="124460"/>
                  </a:lnTo>
                  <a:lnTo>
                    <a:pt x="489115" y="115570"/>
                  </a:lnTo>
                  <a:lnTo>
                    <a:pt x="486537" y="109220"/>
                  </a:lnTo>
                  <a:lnTo>
                    <a:pt x="484835" y="105410"/>
                  </a:lnTo>
                  <a:lnTo>
                    <a:pt x="483946" y="104140"/>
                  </a:lnTo>
                  <a:lnTo>
                    <a:pt x="481266" y="100330"/>
                  </a:lnTo>
                  <a:lnTo>
                    <a:pt x="471411" y="100330"/>
                  </a:lnTo>
                  <a:lnTo>
                    <a:pt x="472897" y="99060"/>
                  </a:lnTo>
                  <a:lnTo>
                    <a:pt x="477329" y="95250"/>
                  </a:lnTo>
                  <a:lnTo>
                    <a:pt x="483768" y="100330"/>
                  </a:lnTo>
                  <a:lnTo>
                    <a:pt x="487603" y="102870"/>
                  </a:lnTo>
                  <a:lnTo>
                    <a:pt x="487680" y="101600"/>
                  </a:lnTo>
                  <a:lnTo>
                    <a:pt x="487743" y="100330"/>
                  </a:lnTo>
                  <a:lnTo>
                    <a:pt x="487819" y="99060"/>
                  </a:lnTo>
                  <a:lnTo>
                    <a:pt x="488200" y="92710"/>
                  </a:lnTo>
                  <a:lnTo>
                    <a:pt x="492112" y="88900"/>
                  </a:lnTo>
                  <a:lnTo>
                    <a:pt x="492518" y="90170"/>
                  </a:lnTo>
                  <a:lnTo>
                    <a:pt x="490664" y="106680"/>
                  </a:lnTo>
                  <a:lnTo>
                    <a:pt x="494779" y="120650"/>
                  </a:lnTo>
                  <a:lnTo>
                    <a:pt x="502500" y="132080"/>
                  </a:lnTo>
                  <a:lnTo>
                    <a:pt x="511441" y="139700"/>
                  </a:lnTo>
                  <a:lnTo>
                    <a:pt x="525106" y="144780"/>
                  </a:lnTo>
                  <a:lnTo>
                    <a:pt x="541451" y="146050"/>
                  </a:lnTo>
                  <a:lnTo>
                    <a:pt x="558393" y="142240"/>
                  </a:lnTo>
                  <a:lnTo>
                    <a:pt x="569442" y="135890"/>
                  </a:lnTo>
                  <a:lnTo>
                    <a:pt x="573874" y="133350"/>
                  </a:lnTo>
                  <a:lnTo>
                    <a:pt x="570445" y="134620"/>
                  </a:lnTo>
                  <a:lnTo>
                    <a:pt x="566902" y="135890"/>
                  </a:lnTo>
                  <a:lnTo>
                    <a:pt x="559943" y="135890"/>
                  </a:lnTo>
                  <a:lnTo>
                    <a:pt x="556996" y="134620"/>
                  </a:lnTo>
                  <a:lnTo>
                    <a:pt x="557682" y="133350"/>
                  </a:lnTo>
                  <a:lnTo>
                    <a:pt x="564667" y="133350"/>
                  </a:lnTo>
                  <a:lnTo>
                    <a:pt x="580313" y="124460"/>
                  </a:lnTo>
                  <a:lnTo>
                    <a:pt x="588175" y="110490"/>
                  </a:lnTo>
                  <a:lnTo>
                    <a:pt x="589572" y="101600"/>
                  </a:lnTo>
                  <a:lnTo>
                    <a:pt x="590169" y="97790"/>
                  </a:lnTo>
                  <a:close/>
                </a:path>
                <a:path extrusionOk="0" h="2233295" w="1810384">
                  <a:moveTo>
                    <a:pt x="797636" y="394347"/>
                  </a:moveTo>
                  <a:lnTo>
                    <a:pt x="797598" y="290207"/>
                  </a:lnTo>
                  <a:lnTo>
                    <a:pt x="794588" y="260997"/>
                  </a:lnTo>
                  <a:lnTo>
                    <a:pt x="791451" y="241338"/>
                  </a:lnTo>
                  <a:lnTo>
                    <a:pt x="791451" y="290207"/>
                  </a:lnTo>
                  <a:lnTo>
                    <a:pt x="791337" y="370217"/>
                  </a:lnTo>
                  <a:lnTo>
                    <a:pt x="791273" y="371487"/>
                  </a:lnTo>
                  <a:lnTo>
                    <a:pt x="791210" y="372757"/>
                  </a:lnTo>
                  <a:lnTo>
                    <a:pt x="791133" y="374027"/>
                  </a:lnTo>
                  <a:lnTo>
                    <a:pt x="791070" y="375297"/>
                  </a:lnTo>
                  <a:lnTo>
                    <a:pt x="791006" y="376567"/>
                  </a:lnTo>
                  <a:lnTo>
                    <a:pt x="790943" y="377837"/>
                  </a:lnTo>
                  <a:lnTo>
                    <a:pt x="790879" y="379107"/>
                  </a:lnTo>
                  <a:lnTo>
                    <a:pt x="790803" y="380377"/>
                  </a:lnTo>
                  <a:lnTo>
                    <a:pt x="790740" y="381647"/>
                  </a:lnTo>
                  <a:lnTo>
                    <a:pt x="790676" y="382917"/>
                  </a:lnTo>
                  <a:lnTo>
                    <a:pt x="790613" y="384187"/>
                  </a:lnTo>
                  <a:lnTo>
                    <a:pt x="790549" y="385457"/>
                  </a:lnTo>
                  <a:lnTo>
                    <a:pt x="790473" y="386727"/>
                  </a:lnTo>
                  <a:lnTo>
                    <a:pt x="782751" y="442607"/>
                  </a:lnTo>
                  <a:lnTo>
                    <a:pt x="776554" y="469277"/>
                  </a:lnTo>
                  <a:lnTo>
                    <a:pt x="776655" y="468007"/>
                  </a:lnTo>
                  <a:lnTo>
                    <a:pt x="776770" y="466737"/>
                  </a:lnTo>
                  <a:lnTo>
                    <a:pt x="776884" y="465467"/>
                  </a:lnTo>
                  <a:lnTo>
                    <a:pt x="776998" y="464197"/>
                  </a:lnTo>
                  <a:lnTo>
                    <a:pt x="777113" y="462927"/>
                  </a:lnTo>
                  <a:lnTo>
                    <a:pt x="777214" y="461657"/>
                  </a:lnTo>
                  <a:lnTo>
                    <a:pt x="777328" y="460387"/>
                  </a:lnTo>
                  <a:lnTo>
                    <a:pt x="777443" y="459117"/>
                  </a:lnTo>
                  <a:lnTo>
                    <a:pt x="777557" y="457847"/>
                  </a:lnTo>
                  <a:lnTo>
                    <a:pt x="777671" y="456577"/>
                  </a:lnTo>
                  <a:lnTo>
                    <a:pt x="777773" y="455307"/>
                  </a:lnTo>
                  <a:lnTo>
                    <a:pt x="777887" y="454037"/>
                  </a:lnTo>
                  <a:lnTo>
                    <a:pt x="778002" y="452767"/>
                  </a:lnTo>
                  <a:lnTo>
                    <a:pt x="778116" y="451497"/>
                  </a:lnTo>
                  <a:lnTo>
                    <a:pt x="778230" y="450227"/>
                  </a:lnTo>
                  <a:lnTo>
                    <a:pt x="778332" y="448957"/>
                  </a:lnTo>
                  <a:lnTo>
                    <a:pt x="778446" y="447687"/>
                  </a:lnTo>
                  <a:lnTo>
                    <a:pt x="781354" y="414667"/>
                  </a:lnTo>
                  <a:lnTo>
                    <a:pt x="781469" y="413397"/>
                  </a:lnTo>
                  <a:lnTo>
                    <a:pt x="782929" y="396887"/>
                  </a:lnTo>
                  <a:lnTo>
                    <a:pt x="783031" y="395617"/>
                  </a:lnTo>
                  <a:lnTo>
                    <a:pt x="783145" y="394347"/>
                  </a:lnTo>
                  <a:lnTo>
                    <a:pt x="783259" y="393077"/>
                  </a:lnTo>
                  <a:lnTo>
                    <a:pt x="783374" y="391807"/>
                  </a:lnTo>
                  <a:lnTo>
                    <a:pt x="783488" y="390537"/>
                  </a:lnTo>
                  <a:lnTo>
                    <a:pt x="783590" y="389267"/>
                  </a:lnTo>
                  <a:lnTo>
                    <a:pt x="783704" y="387997"/>
                  </a:lnTo>
                  <a:lnTo>
                    <a:pt x="783818" y="386727"/>
                  </a:lnTo>
                  <a:lnTo>
                    <a:pt x="783932" y="385457"/>
                  </a:lnTo>
                  <a:lnTo>
                    <a:pt x="784047" y="384187"/>
                  </a:lnTo>
                  <a:lnTo>
                    <a:pt x="784148" y="382917"/>
                  </a:lnTo>
                  <a:lnTo>
                    <a:pt x="784720" y="376567"/>
                  </a:lnTo>
                  <a:lnTo>
                    <a:pt x="784821" y="375297"/>
                  </a:lnTo>
                  <a:lnTo>
                    <a:pt x="784923" y="371487"/>
                  </a:lnTo>
                  <a:lnTo>
                    <a:pt x="785025" y="367677"/>
                  </a:lnTo>
                  <a:lnTo>
                    <a:pt x="785126" y="363867"/>
                  </a:lnTo>
                  <a:lnTo>
                    <a:pt x="785215" y="360057"/>
                  </a:lnTo>
                  <a:lnTo>
                    <a:pt x="785253" y="358787"/>
                  </a:lnTo>
                  <a:lnTo>
                    <a:pt x="785355" y="354977"/>
                  </a:lnTo>
                  <a:lnTo>
                    <a:pt x="785456" y="351167"/>
                  </a:lnTo>
                  <a:lnTo>
                    <a:pt x="785545" y="347357"/>
                  </a:lnTo>
                  <a:lnTo>
                    <a:pt x="785647" y="343547"/>
                  </a:lnTo>
                  <a:lnTo>
                    <a:pt x="785749" y="339737"/>
                  </a:lnTo>
                  <a:lnTo>
                    <a:pt x="785850" y="335927"/>
                  </a:lnTo>
                  <a:lnTo>
                    <a:pt x="785952" y="332117"/>
                  </a:lnTo>
                  <a:lnTo>
                    <a:pt x="786041" y="328307"/>
                  </a:lnTo>
                  <a:lnTo>
                    <a:pt x="786142" y="324497"/>
                  </a:lnTo>
                  <a:lnTo>
                    <a:pt x="786053" y="313067"/>
                  </a:lnTo>
                  <a:lnTo>
                    <a:pt x="785964" y="311797"/>
                  </a:lnTo>
                  <a:lnTo>
                    <a:pt x="785863" y="310527"/>
                  </a:lnTo>
                  <a:lnTo>
                    <a:pt x="785774" y="309257"/>
                  </a:lnTo>
                  <a:lnTo>
                    <a:pt x="785672" y="307987"/>
                  </a:lnTo>
                  <a:lnTo>
                    <a:pt x="785583" y="306717"/>
                  </a:lnTo>
                  <a:lnTo>
                    <a:pt x="785482" y="305447"/>
                  </a:lnTo>
                  <a:lnTo>
                    <a:pt x="785393" y="304177"/>
                  </a:lnTo>
                  <a:lnTo>
                    <a:pt x="785291" y="302907"/>
                  </a:lnTo>
                  <a:lnTo>
                    <a:pt x="785202" y="301637"/>
                  </a:lnTo>
                  <a:lnTo>
                    <a:pt x="785101" y="300367"/>
                  </a:lnTo>
                  <a:lnTo>
                    <a:pt x="785012" y="299097"/>
                  </a:lnTo>
                  <a:lnTo>
                    <a:pt x="784910" y="297827"/>
                  </a:lnTo>
                  <a:lnTo>
                    <a:pt x="784821" y="296557"/>
                  </a:lnTo>
                  <a:lnTo>
                    <a:pt x="784720" y="295287"/>
                  </a:lnTo>
                  <a:lnTo>
                    <a:pt x="784631" y="294017"/>
                  </a:lnTo>
                  <a:lnTo>
                    <a:pt x="784529" y="292747"/>
                  </a:lnTo>
                  <a:lnTo>
                    <a:pt x="784440" y="291477"/>
                  </a:lnTo>
                  <a:lnTo>
                    <a:pt x="784339" y="290207"/>
                  </a:lnTo>
                  <a:lnTo>
                    <a:pt x="784250" y="288937"/>
                  </a:lnTo>
                  <a:lnTo>
                    <a:pt x="784148" y="287667"/>
                  </a:lnTo>
                  <a:lnTo>
                    <a:pt x="781304" y="278777"/>
                  </a:lnTo>
                  <a:lnTo>
                    <a:pt x="776770" y="287667"/>
                  </a:lnTo>
                  <a:lnTo>
                    <a:pt x="773049" y="292747"/>
                  </a:lnTo>
                  <a:lnTo>
                    <a:pt x="767664" y="292747"/>
                  </a:lnTo>
                  <a:lnTo>
                    <a:pt x="767575" y="291477"/>
                  </a:lnTo>
                  <a:lnTo>
                    <a:pt x="767486" y="290207"/>
                  </a:lnTo>
                  <a:lnTo>
                    <a:pt x="767384" y="288937"/>
                  </a:lnTo>
                  <a:lnTo>
                    <a:pt x="767295" y="287667"/>
                  </a:lnTo>
                  <a:lnTo>
                    <a:pt x="767194" y="286397"/>
                  </a:lnTo>
                  <a:lnTo>
                    <a:pt x="767105" y="285127"/>
                  </a:lnTo>
                  <a:lnTo>
                    <a:pt x="767016" y="283857"/>
                  </a:lnTo>
                  <a:lnTo>
                    <a:pt x="772744" y="268617"/>
                  </a:lnTo>
                  <a:lnTo>
                    <a:pt x="774242" y="263537"/>
                  </a:lnTo>
                  <a:lnTo>
                    <a:pt x="777976" y="250837"/>
                  </a:lnTo>
                  <a:lnTo>
                    <a:pt x="775792" y="235597"/>
                  </a:lnTo>
                  <a:lnTo>
                    <a:pt x="773341" y="231787"/>
                  </a:lnTo>
                  <a:lnTo>
                    <a:pt x="771080" y="239407"/>
                  </a:lnTo>
                  <a:lnTo>
                    <a:pt x="766711" y="238137"/>
                  </a:lnTo>
                  <a:lnTo>
                    <a:pt x="765162" y="235597"/>
                  </a:lnTo>
                  <a:lnTo>
                    <a:pt x="764387" y="234327"/>
                  </a:lnTo>
                  <a:lnTo>
                    <a:pt x="762850" y="231787"/>
                  </a:lnTo>
                  <a:lnTo>
                    <a:pt x="764616" y="222897"/>
                  </a:lnTo>
                  <a:lnTo>
                    <a:pt x="765124" y="220357"/>
                  </a:lnTo>
                  <a:lnTo>
                    <a:pt x="765543" y="219087"/>
                  </a:lnTo>
                  <a:lnTo>
                    <a:pt x="768896" y="208927"/>
                  </a:lnTo>
                  <a:lnTo>
                    <a:pt x="769543" y="202577"/>
                  </a:lnTo>
                  <a:lnTo>
                    <a:pt x="767130" y="200037"/>
                  </a:lnTo>
                  <a:lnTo>
                    <a:pt x="758659" y="198767"/>
                  </a:lnTo>
                  <a:lnTo>
                    <a:pt x="758545" y="193687"/>
                  </a:lnTo>
                  <a:lnTo>
                    <a:pt x="758431" y="188607"/>
                  </a:lnTo>
                  <a:lnTo>
                    <a:pt x="758355" y="182257"/>
                  </a:lnTo>
                  <a:lnTo>
                    <a:pt x="761593" y="178447"/>
                  </a:lnTo>
                  <a:lnTo>
                    <a:pt x="760285" y="177177"/>
                  </a:lnTo>
                  <a:lnTo>
                    <a:pt x="757669" y="174637"/>
                  </a:lnTo>
                  <a:lnTo>
                    <a:pt x="754545" y="172097"/>
                  </a:lnTo>
                  <a:lnTo>
                    <a:pt x="755103" y="177177"/>
                  </a:lnTo>
                  <a:lnTo>
                    <a:pt x="751827" y="175907"/>
                  </a:lnTo>
                  <a:lnTo>
                    <a:pt x="746594" y="170827"/>
                  </a:lnTo>
                  <a:lnTo>
                    <a:pt x="751395" y="164477"/>
                  </a:lnTo>
                  <a:lnTo>
                    <a:pt x="750735" y="163207"/>
                  </a:lnTo>
                  <a:lnTo>
                    <a:pt x="748766" y="159397"/>
                  </a:lnTo>
                  <a:lnTo>
                    <a:pt x="747331" y="159397"/>
                  </a:lnTo>
                  <a:lnTo>
                    <a:pt x="743712" y="163207"/>
                  </a:lnTo>
                  <a:lnTo>
                    <a:pt x="740892" y="160667"/>
                  </a:lnTo>
                  <a:lnTo>
                    <a:pt x="737730" y="158127"/>
                  </a:lnTo>
                  <a:lnTo>
                    <a:pt x="742581" y="153047"/>
                  </a:lnTo>
                  <a:lnTo>
                    <a:pt x="738759" y="151777"/>
                  </a:lnTo>
                  <a:lnTo>
                    <a:pt x="733844" y="153047"/>
                  </a:lnTo>
                  <a:lnTo>
                    <a:pt x="726465" y="158127"/>
                  </a:lnTo>
                  <a:lnTo>
                    <a:pt x="728687" y="169557"/>
                  </a:lnTo>
                  <a:lnTo>
                    <a:pt x="733691" y="173367"/>
                  </a:lnTo>
                  <a:lnTo>
                    <a:pt x="733564" y="174637"/>
                  </a:lnTo>
                  <a:lnTo>
                    <a:pt x="733450" y="175907"/>
                  </a:lnTo>
                  <a:lnTo>
                    <a:pt x="733323" y="177177"/>
                  </a:lnTo>
                  <a:lnTo>
                    <a:pt x="733221" y="179717"/>
                  </a:lnTo>
                  <a:lnTo>
                    <a:pt x="733120" y="182257"/>
                  </a:lnTo>
                  <a:lnTo>
                    <a:pt x="728052" y="187337"/>
                  </a:lnTo>
                  <a:lnTo>
                    <a:pt x="727049" y="188607"/>
                  </a:lnTo>
                  <a:lnTo>
                    <a:pt x="724725" y="198767"/>
                  </a:lnTo>
                  <a:lnTo>
                    <a:pt x="726592" y="205117"/>
                  </a:lnTo>
                  <a:lnTo>
                    <a:pt x="729513" y="210197"/>
                  </a:lnTo>
                  <a:lnTo>
                    <a:pt x="730351" y="214007"/>
                  </a:lnTo>
                  <a:lnTo>
                    <a:pt x="729538" y="217817"/>
                  </a:lnTo>
                  <a:lnTo>
                    <a:pt x="724357" y="219087"/>
                  </a:lnTo>
                  <a:lnTo>
                    <a:pt x="720979" y="217817"/>
                  </a:lnTo>
                  <a:lnTo>
                    <a:pt x="716572" y="215277"/>
                  </a:lnTo>
                  <a:lnTo>
                    <a:pt x="716483" y="214007"/>
                  </a:lnTo>
                  <a:lnTo>
                    <a:pt x="716394" y="212737"/>
                  </a:lnTo>
                  <a:lnTo>
                    <a:pt x="716292" y="211467"/>
                  </a:lnTo>
                  <a:lnTo>
                    <a:pt x="716203" y="210197"/>
                  </a:lnTo>
                  <a:lnTo>
                    <a:pt x="716114" y="208927"/>
                  </a:lnTo>
                  <a:lnTo>
                    <a:pt x="716026" y="207657"/>
                  </a:lnTo>
                  <a:lnTo>
                    <a:pt x="715937" y="206387"/>
                  </a:lnTo>
                  <a:lnTo>
                    <a:pt x="715835" y="205117"/>
                  </a:lnTo>
                  <a:lnTo>
                    <a:pt x="715746" y="203847"/>
                  </a:lnTo>
                  <a:lnTo>
                    <a:pt x="715657" y="202577"/>
                  </a:lnTo>
                  <a:lnTo>
                    <a:pt x="715568" y="201307"/>
                  </a:lnTo>
                  <a:lnTo>
                    <a:pt x="717054" y="194957"/>
                  </a:lnTo>
                  <a:lnTo>
                    <a:pt x="718680" y="188607"/>
                  </a:lnTo>
                  <a:lnTo>
                    <a:pt x="728268" y="179717"/>
                  </a:lnTo>
                  <a:lnTo>
                    <a:pt x="728179" y="172097"/>
                  </a:lnTo>
                  <a:lnTo>
                    <a:pt x="723607" y="167017"/>
                  </a:lnTo>
                  <a:lnTo>
                    <a:pt x="723506" y="165747"/>
                  </a:lnTo>
                  <a:lnTo>
                    <a:pt x="723404" y="164477"/>
                  </a:lnTo>
                  <a:lnTo>
                    <a:pt x="723303" y="163207"/>
                  </a:lnTo>
                  <a:lnTo>
                    <a:pt x="723201" y="161937"/>
                  </a:lnTo>
                  <a:lnTo>
                    <a:pt x="723099" y="160667"/>
                  </a:lnTo>
                  <a:lnTo>
                    <a:pt x="723836" y="154317"/>
                  </a:lnTo>
                  <a:lnTo>
                    <a:pt x="726897" y="149237"/>
                  </a:lnTo>
                  <a:lnTo>
                    <a:pt x="731748" y="145427"/>
                  </a:lnTo>
                  <a:lnTo>
                    <a:pt x="737920" y="145427"/>
                  </a:lnTo>
                  <a:lnTo>
                    <a:pt x="743559" y="146697"/>
                  </a:lnTo>
                  <a:lnTo>
                    <a:pt x="747344" y="151777"/>
                  </a:lnTo>
                  <a:lnTo>
                    <a:pt x="752259" y="156857"/>
                  </a:lnTo>
                  <a:lnTo>
                    <a:pt x="754240" y="159397"/>
                  </a:lnTo>
                  <a:lnTo>
                    <a:pt x="755396" y="160667"/>
                  </a:lnTo>
                  <a:lnTo>
                    <a:pt x="762660" y="170827"/>
                  </a:lnTo>
                  <a:lnTo>
                    <a:pt x="778687" y="212737"/>
                  </a:lnTo>
                  <a:lnTo>
                    <a:pt x="791451" y="290207"/>
                  </a:lnTo>
                  <a:lnTo>
                    <a:pt x="791451" y="241338"/>
                  </a:lnTo>
                  <a:lnTo>
                    <a:pt x="777773" y="187337"/>
                  </a:lnTo>
                  <a:lnTo>
                    <a:pt x="755586" y="146697"/>
                  </a:lnTo>
                  <a:lnTo>
                    <a:pt x="753554" y="145427"/>
                  </a:lnTo>
                  <a:lnTo>
                    <a:pt x="737362" y="135267"/>
                  </a:lnTo>
                  <a:lnTo>
                    <a:pt x="728167" y="136537"/>
                  </a:lnTo>
                  <a:lnTo>
                    <a:pt x="720813" y="140347"/>
                  </a:lnTo>
                  <a:lnTo>
                    <a:pt x="716000" y="147967"/>
                  </a:lnTo>
                  <a:lnTo>
                    <a:pt x="714387" y="156857"/>
                  </a:lnTo>
                  <a:lnTo>
                    <a:pt x="715492" y="163207"/>
                  </a:lnTo>
                  <a:lnTo>
                    <a:pt x="717499" y="168287"/>
                  </a:lnTo>
                  <a:lnTo>
                    <a:pt x="718934" y="173367"/>
                  </a:lnTo>
                  <a:lnTo>
                    <a:pt x="718807" y="174637"/>
                  </a:lnTo>
                  <a:lnTo>
                    <a:pt x="718693" y="175907"/>
                  </a:lnTo>
                  <a:lnTo>
                    <a:pt x="718566" y="177177"/>
                  </a:lnTo>
                  <a:lnTo>
                    <a:pt x="718439" y="178447"/>
                  </a:lnTo>
                  <a:lnTo>
                    <a:pt x="718312" y="179717"/>
                  </a:lnTo>
                  <a:lnTo>
                    <a:pt x="714743" y="186067"/>
                  </a:lnTo>
                  <a:lnTo>
                    <a:pt x="711250" y="192417"/>
                  </a:lnTo>
                  <a:lnTo>
                    <a:pt x="709485" y="200037"/>
                  </a:lnTo>
                  <a:lnTo>
                    <a:pt x="707796" y="206387"/>
                  </a:lnTo>
                  <a:lnTo>
                    <a:pt x="713879" y="208927"/>
                  </a:lnTo>
                  <a:lnTo>
                    <a:pt x="711911" y="216547"/>
                  </a:lnTo>
                  <a:lnTo>
                    <a:pt x="710158" y="216547"/>
                  </a:lnTo>
                  <a:lnTo>
                    <a:pt x="710158" y="224167"/>
                  </a:lnTo>
                  <a:lnTo>
                    <a:pt x="708228" y="225437"/>
                  </a:lnTo>
                  <a:lnTo>
                    <a:pt x="707390" y="225437"/>
                  </a:lnTo>
                  <a:lnTo>
                    <a:pt x="704900" y="227977"/>
                  </a:lnTo>
                  <a:lnTo>
                    <a:pt x="698779" y="230517"/>
                  </a:lnTo>
                  <a:lnTo>
                    <a:pt x="694651" y="231787"/>
                  </a:lnTo>
                  <a:lnTo>
                    <a:pt x="686714" y="234327"/>
                  </a:lnTo>
                  <a:lnTo>
                    <a:pt x="679310" y="231787"/>
                  </a:lnTo>
                  <a:lnTo>
                    <a:pt x="675970" y="226707"/>
                  </a:lnTo>
                  <a:lnTo>
                    <a:pt x="681888" y="224167"/>
                  </a:lnTo>
                  <a:lnTo>
                    <a:pt x="687057" y="227977"/>
                  </a:lnTo>
                  <a:lnTo>
                    <a:pt x="697369" y="226707"/>
                  </a:lnTo>
                  <a:lnTo>
                    <a:pt x="702602" y="226707"/>
                  </a:lnTo>
                  <a:lnTo>
                    <a:pt x="704913" y="225437"/>
                  </a:lnTo>
                  <a:lnTo>
                    <a:pt x="706716" y="222897"/>
                  </a:lnTo>
                  <a:lnTo>
                    <a:pt x="709218" y="222897"/>
                  </a:lnTo>
                  <a:lnTo>
                    <a:pt x="710158" y="224167"/>
                  </a:lnTo>
                  <a:lnTo>
                    <a:pt x="710158" y="216547"/>
                  </a:lnTo>
                  <a:lnTo>
                    <a:pt x="706120" y="216547"/>
                  </a:lnTo>
                  <a:lnTo>
                    <a:pt x="700671" y="219087"/>
                  </a:lnTo>
                  <a:lnTo>
                    <a:pt x="694461" y="220357"/>
                  </a:lnTo>
                  <a:lnTo>
                    <a:pt x="686333" y="219087"/>
                  </a:lnTo>
                  <a:lnTo>
                    <a:pt x="674789" y="224167"/>
                  </a:lnTo>
                  <a:lnTo>
                    <a:pt x="663181" y="222897"/>
                  </a:lnTo>
                  <a:lnTo>
                    <a:pt x="663117" y="221627"/>
                  </a:lnTo>
                  <a:lnTo>
                    <a:pt x="663638" y="221627"/>
                  </a:lnTo>
                  <a:lnTo>
                    <a:pt x="672757" y="220357"/>
                  </a:lnTo>
                  <a:lnTo>
                    <a:pt x="691197" y="205117"/>
                  </a:lnTo>
                  <a:lnTo>
                    <a:pt x="691121" y="203847"/>
                  </a:lnTo>
                  <a:lnTo>
                    <a:pt x="691045" y="202577"/>
                  </a:lnTo>
                  <a:lnTo>
                    <a:pt x="690956" y="201307"/>
                  </a:lnTo>
                  <a:lnTo>
                    <a:pt x="690880" y="200037"/>
                  </a:lnTo>
                  <a:lnTo>
                    <a:pt x="690803" y="198767"/>
                  </a:lnTo>
                  <a:lnTo>
                    <a:pt x="690727" y="197497"/>
                  </a:lnTo>
                  <a:lnTo>
                    <a:pt x="688581" y="191147"/>
                  </a:lnTo>
                  <a:lnTo>
                    <a:pt x="684720" y="186067"/>
                  </a:lnTo>
                  <a:lnTo>
                    <a:pt x="679627" y="187337"/>
                  </a:lnTo>
                  <a:lnTo>
                    <a:pt x="673506" y="189877"/>
                  </a:lnTo>
                  <a:lnTo>
                    <a:pt x="664032" y="192417"/>
                  </a:lnTo>
                  <a:lnTo>
                    <a:pt x="644067" y="192417"/>
                  </a:lnTo>
                  <a:lnTo>
                    <a:pt x="644067" y="391807"/>
                  </a:lnTo>
                  <a:lnTo>
                    <a:pt x="643166" y="399427"/>
                  </a:lnTo>
                  <a:lnTo>
                    <a:pt x="631545" y="400697"/>
                  </a:lnTo>
                  <a:lnTo>
                    <a:pt x="618413" y="399427"/>
                  </a:lnTo>
                  <a:lnTo>
                    <a:pt x="608444" y="394347"/>
                  </a:lnTo>
                  <a:lnTo>
                    <a:pt x="602297" y="387997"/>
                  </a:lnTo>
                  <a:lnTo>
                    <a:pt x="600621" y="385457"/>
                  </a:lnTo>
                  <a:lnTo>
                    <a:pt x="601675" y="385457"/>
                  </a:lnTo>
                  <a:lnTo>
                    <a:pt x="607250" y="391807"/>
                  </a:lnTo>
                  <a:lnTo>
                    <a:pt x="613879" y="394347"/>
                  </a:lnTo>
                  <a:lnTo>
                    <a:pt x="621195" y="396887"/>
                  </a:lnTo>
                  <a:lnTo>
                    <a:pt x="628840" y="395617"/>
                  </a:lnTo>
                  <a:lnTo>
                    <a:pt x="635939" y="394347"/>
                  </a:lnTo>
                  <a:lnTo>
                    <a:pt x="641629" y="391807"/>
                  </a:lnTo>
                  <a:lnTo>
                    <a:pt x="644067" y="391807"/>
                  </a:lnTo>
                  <a:lnTo>
                    <a:pt x="644067" y="192417"/>
                  </a:lnTo>
                  <a:lnTo>
                    <a:pt x="636016" y="192417"/>
                  </a:lnTo>
                  <a:lnTo>
                    <a:pt x="627786" y="194957"/>
                  </a:lnTo>
                  <a:lnTo>
                    <a:pt x="622896" y="200037"/>
                  </a:lnTo>
                  <a:lnTo>
                    <a:pt x="620090" y="207657"/>
                  </a:lnTo>
                  <a:lnTo>
                    <a:pt x="618883" y="205117"/>
                  </a:lnTo>
                  <a:lnTo>
                    <a:pt x="618794" y="203847"/>
                  </a:lnTo>
                  <a:lnTo>
                    <a:pt x="619823" y="194957"/>
                  </a:lnTo>
                  <a:lnTo>
                    <a:pt x="626719" y="189877"/>
                  </a:lnTo>
                  <a:lnTo>
                    <a:pt x="635088" y="189877"/>
                  </a:lnTo>
                  <a:lnTo>
                    <a:pt x="636841" y="186067"/>
                  </a:lnTo>
                  <a:lnTo>
                    <a:pt x="636968" y="184797"/>
                  </a:lnTo>
                  <a:lnTo>
                    <a:pt x="637095" y="180987"/>
                  </a:lnTo>
                  <a:lnTo>
                    <a:pt x="633336" y="180987"/>
                  </a:lnTo>
                  <a:lnTo>
                    <a:pt x="631532" y="179717"/>
                  </a:lnTo>
                  <a:lnTo>
                    <a:pt x="599338" y="205117"/>
                  </a:lnTo>
                  <a:lnTo>
                    <a:pt x="599554" y="206387"/>
                  </a:lnTo>
                  <a:lnTo>
                    <a:pt x="599935" y="207657"/>
                  </a:lnTo>
                  <a:lnTo>
                    <a:pt x="600748" y="210197"/>
                  </a:lnTo>
                  <a:lnTo>
                    <a:pt x="601002" y="210197"/>
                  </a:lnTo>
                  <a:lnTo>
                    <a:pt x="604304" y="215277"/>
                  </a:lnTo>
                  <a:lnTo>
                    <a:pt x="609727" y="219087"/>
                  </a:lnTo>
                  <a:lnTo>
                    <a:pt x="617677" y="221627"/>
                  </a:lnTo>
                  <a:lnTo>
                    <a:pt x="628561" y="221627"/>
                  </a:lnTo>
                  <a:lnTo>
                    <a:pt x="629081" y="222897"/>
                  </a:lnTo>
                  <a:lnTo>
                    <a:pt x="625843" y="224167"/>
                  </a:lnTo>
                  <a:lnTo>
                    <a:pt x="606183" y="224167"/>
                  </a:lnTo>
                  <a:lnTo>
                    <a:pt x="605205" y="222897"/>
                  </a:lnTo>
                  <a:lnTo>
                    <a:pt x="599338" y="215277"/>
                  </a:lnTo>
                  <a:lnTo>
                    <a:pt x="598093" y="216547"/>
                  </a:lnTo>
                  <a:lnTo>
                    <a:pt x="596747" y="218173"/>
                  </a:lnTo>
                  <a:lnTo>
                    <a:pt x="596747" y="222897"/>
                  </a:lnTo>
                  <a:lnTo>
                    <a:pt x="594118" y="227977"/>
                  </a:lnTo>
                  <a:lnTo>
                    <a:pt x="590245" y="233057"/>
                  </a:lnTo>
                  <a:lnTo>
                    <a:pt x="584314" y="234327"/>
                  </a:lnTo>
                  <a:lnTo>
                    <a:pt x="576287" y="235597"/>
                  </a:lnTo>
                  <a:lnTo>
                    <a:pt x="569264" y="233057"/>
                  </a:lnTo>
                  <a:lnTo>
                    <a:pt x="564222" y="229247"/>
                  </a:lnTo>
                  <a:lnTo>
                    <a:pt x="562152" y="226707"/>
                  </a:lnTo>
                  <a:lnTo>
                    <a:pt x="561606" y="225437"/>
                  </a:lnTo>
                  <a:lnTo>
                    <a:pt x="571157" y="231787"/>
                  </a:lnTo>
                  <a:lnTo>
                    <a:pt x="580224" y="230517"/>
                  </a:lnTo>
                  <a:lnTo>
                    <a:pt x="587108" y="230517"/>
                  </a:lnTo>
                  <a:lnTo>
                    <a:pt x="591121" y="226707"/>
                  </a:lnTo>
                  <a:lnTo>
                    <a:pt x="592455" y="225437"/>
                  </a:lnTo>
                  <a:lnTo>
                    <a:pt x="596366" y="222897"/>
                  </a:lnTo>
                  <a:lnTo>
                    <a:pt x="596747" y="222897"/>
                  </a:lnTo>
                  <a:lnTo>
                    <a:pt x="596747" y="218173"/>
                  </a:lnTo>
                  <a:lnTo>
                    <a:pt x="593864" y="221627"/>
                  </a:lnTo>
                  <a:lnTo>
                    <a:pt x="586244" y="225437"/>
                  </a:lnTo>
                  <a:lnTo>
                    <a:pt x="579475" y="225437"/>
                  </a:lnTo>
                  <a:lnTo>
                    <a:pt x="571969" y="226707"/>
                  </a:lnTo>
                  <a:lnTo>
                    <a:pt x="569874" y="225437"/>
                  </a:lnTo>
                  <a:lnTo>
                    <a:pt x="563575" y="221627"/>
                  </a:lnTo>
                  <a:lnTo>
                    <a:pt x="560641" y="217817"/>
                  </a:lnTo>
                  <a:lnTo>
                    <a:pt x="559396" y="214007"/>
                  </a:lnTo>
                  <a:lnTo>
                    <a:pt x="556895" y="206387"/>
                  </a:lnTo>
                  <a:lnTo>
                    <a:pt x="558355" y="192417"/>
                  </a:lnTo>
                  <a:lnTo>
                    <a:pt x="561276" y="182257"/>
                  </a:lnTo>
                  <a:lnTo>
                    <a:pt x="561644" y="180987"/>
                  </a:lnTo>
                  <a:lnTo>
                    <a:pt x="563397" y="172097"/>
                  </a:lnTo>
                  <a:lnTo>
                    <a:pt x="562800" y="170827"/>
                  </a:lnTo>
                  <a:lnTo>
                    <a:pt x="559181" y="163207"/>
                  </a:lnTo>
                  <a:lnTo>
                    <a:pt x="557974" y="160667"/>
                  </a:lnTo>
                  <a:lnTo>
                    <a:pt x="556196" y="160299"/>
                  </a:lnTo>
                  <a:lnTo>
                    <a:pt x="556196" y="169557"/>
                  </a:lnTo>
                  <a:lnTo>
                    <a:pt x="555294" y="169557"/>
                  </a:lnTo>
                  <a:lnTo>
                    <a:pt x="553859" y="170827"/>
                  </a:lnTo>
                  <a:lnTo>
                    <a:pt x="548106" y="168287"/>
                  </a:lnTo>
                  <a:lnTo>
                    <a:pt x="541020" y="168287"/>
                  </a:lnTo>
                  <a:lnTo>
                    <a:pt x="533476" y="169557"/>
                  </a:lnTo>
                  <a:lnTo>
                    <a:pt x="526364" y="172097"/>
                  </a:lnTo>
                  <a:lnTo>
                    <a:pt x="519899" y="174637"/>
                  </a:lnTo>
                  <a:lnTo>
                    <a:pt x="514819" y="182257"/>
                  </a:lnTo>
                  <a:lnTo>
                    <a:pt x="513765" y="182257"/>
                  </a:lnTo>
                  <a:lnTo>
                    <a:pt x="515264" y="179717"/>
                  </a:lnTo>
                  <a:lnTo>
                    <a:pt x="521042" y="173367"/>
                  </a:lnTo>
                  <a:lnTo>
                    <a:pt x="530593" y="167017"/>
                  </a:lnTo>
                  <a:lnTo>
                    <a:pt x="543458" y="163207"/>
                  </a:lnTo>
                  <a:lnTo>
                    <a:pt x="554951" y="163207"/>
                  </a:lnTo>
                  <a:lnTo>
                    <a:pt x="556196" y="169557"/>
                  </a:lnTo>
                  <a:lnTo>
                    <a:pt x="556196" y="160299"/>
                  </a:lnTo>
                  <a:lnTo>
                    <a:pt x="510108" y="172097"/>
                  </a:lnTo>
                  <a:lnTo>
                    <a:pt x="493306" y="187337"/>
                  </a:lnTo>
                  <a:lnTo>
                    <a:pt x="486079" y="194957"/>
                  </a:lnTo>
                  <a:lnTo>
                    <a:pt x="481152" y="201307"/>
                  </a:lnTo>
                  <a:lnTo>
                    <a:pt x="475653" y="208927"/>
                  </a:lnTo>
                  <a:lnTo>
                    <a:pt x="472808" y="215277"/>
                  </a:lnTo>
                  <a:lnTo>
                    <a:pt x="477139" y="217817"/>
                  </a:lnTo>
                  <a:lnTo>
                    <a:pt x="483438" y="220357"/>
                  </a:lnTo>
                  <a:lnTo>
                    <a:pt x="497840" y="222897"/>
                  </a:lnTo>
                  <a:lnTo>
                    <a:pt x="515213" y="222897"/>
                  </a:lnTo>
                  <a:lnTo>
                    <a:pt x="521843" y="216547"/>
                  </a:lnTo>
                  <a:lnTo>
                    <a:pt x="522414" y="216547"/>
                  </a:lnTo>
                  <a:lnTo>
                    <a:pt x="525157" y="214007"/>
                  </a:lnTo>
                  <a:lnTo>
                    <a:pt x="532015" y="214007"/>
                  </a:lnTo>
                  <a:lnTo>
                    <a:pt x="534657" y="215277"/>
                  </a:lnTo>
                  <a:lnTo>
                    <a:pt x="536968" y="217817"/>
                  </a:lnTo>
                  <a:lnTo>
                    <a:pt x="541108" y="220357"/>
                  </a:lnTo>
                  <a:lnTo>
                    <a:pt x="549122" y="226707"/>
                  </a:lnTo>
                  <a:lnTo>
                    <a:pt x="558025" y="234327"/>
                  </a:lnTo>
                  <a:lnTo>
                    <a:pt x="564896" y="239407"/>
                  </a:lnTo>
                  <a:lnTo>
                    <a:pt x="565785" y="239407"/>
                  </a:lnTo>
                  <a:lnTo>
                    <a:pt x="567702" y="240677"/>
                  </a:lnTo>
                  <a:lnTo>
                    <a:pt x="568312" y="245757"/>
                  </a:lnTo>
                  <a:lnTo>
                    <a:pt x="568007" y="248297"/>
                  </a:lnTo>
                  <a:lnTo>
                    <a:pt x="565594" y="250837"/>
                  </a:lnTo>
                  <a:lnTo>
                    <a:pt x="563092" y="253377"/>
                  </a:lnTo>
                  <a:lnTo>
                    <a:pt x="558520" y="259727"/>
                  </a:lnTo>
                  <a:lnTo>
                    <a:pt x="543598" y="301637"/>
                  </a:lnTo>
                  <a:lnTo>
                    <a:pt x="546252" y="309257"/>
                  </a:lnTo>
                  <a:lnTo>
                    <a:pt x="552729" y="313067"/>
                  </a:lnTo>
                  <a:lnTo>
                    <a:pt x="560222" y="314337"/>
                  </a:lnTo>
                  <a:lnTo>
                    <a:pt x="563956" y="313067"/>
                  </a:lnTo>
                  <a:lnTo>
                    <a:pt x="565086" y="307987"/>
                  </a:lnTo>
                  <a:lnTo>
                    <a:pt x="564972" y="304177"/>
                  </a:lnTo>
                  <a:lnTo>
                    <a:pt x="564857" y="300367"/>
                  </a:lnTo>
                  <a:lnTo>
                    <a:pt x="564743" y="296557"/>
                  </a:lnTo>
                  <a:lnTo>
                    <a:pt x="564705" y="295287"/>
                  </a:lnTo>
                  <a:lnTo>
                    <a:pt x="566826" y="309257"/>
                  </a:lnTo>
                  <a:lnTo>
                    <a:pt x="576948" y="307987"/>
                  </a:lnTo>
                  <a:lnTo>
                    <a:pt x="581228" y="307987"/>
                  </a:lnTo>
                  <a:lnTo>
                    <a:pt x="585050" y="304177"/>
                  </a:lnTo>
                  <a:lnTo>
                    <a:pt x="584339" y="295287"/>
                  </a:lnTo>
                  <a:lnTo>
                    <a:pt x="584276" y="294017"/>
                  </a:lnTo>
                  <a:lnTo>
                    <a:pt x="584200" y="292747"/>
                  </a:lnTo>
                  <a:lnTo>
                    <a:pt x="584123" y="291477"/>
                  </a:lnTo>
                  <a:lnTo>
                    <a:pt x="584047" y="290207"/>
                  </a:lnTo>
                  <a:lnTo>
                    <a:pt x="583933" y="278777"/>
                  </a:lnTo>
                  <a:lnTo>
                    <a:pt x="584161" y="274967"/>
                  </a:lnTo>
                  <a:lnTo>
                    <a:pt x="584238" y="273697"/>
                  </a:lnTo>
                  <a:lnTo>
                    <a:pt x="584314" y="272427"/>
                  </a:lnTo>
                  <a:lnTo>
                    <a:pt x="585330" y="264807"/>
                  </a:lnTo>
                  <a:lnTo>
                    <a:pt x="585673" y="263537"/>
                  </a:lnTo>
                  <a:lnTo>
                    <a:pt x="585952" y="264807"/>
                  </a:lnTo>
                  <a:lnTo>
                    <a:pt x="586511" y="268617"/>
                  </a:lnTo>
                  <a:lnTo>
                    <a:pt x="586600" y="271157"/>
                  </a:lnTo>
                  <a:lnTo>
                    <a:pt x="586714" y="274967"/>
                  </a:lnTo>
                  <a:lnTo>
                    <a:pt x="586841" y="278777"/>
                  </a:lnTo>
                  <a:lnTo>
                    <a:pt x="586879" y="280047"/>
                  </a:lnTo>
                  <a:lnTo>
                    <a:pt x="590194" y="302907"/>
                  </a:lnTo>
                  <a:lnTo>
                    <a:pt x="601078" y="330847"/>
                  </a:lnTo>
                  <a:lnTo>
                    <a:pt x="624154" y="358787"/>
                  </a:lnTo>
                  <a:lnTo>
                    <a:pt x="613968" y="352437"/>
                  </a:lnTo>
                  <a:lnTo>
                    <a:pt x="607517" y="348627"/>
                  </a:lnTo>
                  <a:lnTo>
                    <a:pt x="602081" y="341007"/>
                  </a:lnTo>
                  <a:lnTo>
                    <a:pt x="594906" y="328307"/>
                  </a:lnTo>
                  <a:lnTo>
                    <a:pt x="589508" y="332117"/>
                  </a:lnTo>
                  <a:lnTo>
                    <a:pt x="584682" y="338467"/>
                  </a:lnTo>
                  <a:lnTo>
                    <a:pt x="581964" y="347357"/>
                  </a:lnTo>
                  <a:lnTo>
                    <a:pt x="582053" y="348627"/>
                  </a:lnTo>
                  <a:lnTo>
                    <a:pt x="582142" y="349897"/>
                  </a:lnTo>
                  <a:lnTo>
                    <a:pt x="582231" y="351167"/>
                  </a:lnTo>
                  <a:lnTo>
                    <a:pt x="582333" y="352437"/>
                  </a:lnTo>
                  <a:lnTo>
                    <a:pt x="582422" y="353707"/>
                  </a:lnTo>
                  <a:lnTo>
                    <a:pt x="582510" y="354977"/>
                  </a:lnTo>
                  <a:lnTo>
                    <a:pt x="582599" y="356247"/>
                  </a:lnTo>
                  <a:lnTo>
                    <a:pt x="582701" y="357517"/>
                  </a:lnTo>
                  <a:lnTo>
                    <a:pt x="582790" y="358787"/>
                  </a:lnTo>
                  <a:lnTo>
                    <a:pt x="582879" y="360057"/>
                  </a:lnTo>
                  <a:lnTo>
                    <a:pt x="585114" y="366407"/>
                  </a:lnTo>
                  <a:lnTo>
                    <a:pt x="589508" y="372757"/>
                  </a:lnTo>
                  <a:lnTo>
                    <a:pt x="592975" y="374027"/>
                  </a:lnTo>
                  <a:lnTo>
                    <a:pt x="593458" y="375297"/>
                  </a:lnTo>
                  <a:lnTo>
                    <a:pt x="593496" y="376567"/>
                  </a:lnTo>
                  <a:lnTo>
                    <a:pt x="591197" y="377837"/>
                  </a:lnTo>
                  <a:lnTo>
                    <a:pt x="587502" y="374027"/>
                  </a:lnTo>
                  <a:lnTo>
                    <a:pt x="585787" y="371487"/>
                  </a:lnTo>
                  <a:lnTo>
                    <a:pt x="584339" y="370217"/>
                  </a:lnTo>
                  <a:lnTo>
                    <a:pt x="573405" y="357517"/>
                  </a:lnTo>
                  <a:lnTo>
                    <a:pt x="571271" y="354977"/>
                  </a:lnTo>
                  <a:lnTo>
                    <a:pt x="569125" y="352437"/>
                  </a:lnTo>
                  <a:lnTo>
                    <a:pt x="567182" y="346087"/>
                  </a:lnTo>
                  <a:lnTo>
                    <a:pt x="566077" y="342150"/>
                  </a:lnTo>
                  <a:lnTo>
                    <a:pt x="566077" y="380377"/>
                  </a:lnTo>
                  <a:lnTo>
                    <a:pt x="565315" y="384187"/>
                  </a:lnTo>
                  <a:lnTo>
                    <a:pt x="563283" y="387997"/>
                  </a:lnTo>
                  <a:lnTo>
                    <a:pt x="562419" y="389267"/>
                  </a:lnTo>
                  <a:lnTo>
                    <a:pt x="561378" y="390537"/>
                  </a:lnTo>
                  <a:lnTo>
                    <a:pt x="554520" y="390537"/>
                  </a:lnTo>
                  <a:lnTo>
                    <a:pt x="553859" y="389267"/>
                  </a:lnTo>
                  <a:lnTo>
                    <a:pt x="551992" y="387997"/>
                  </a:lnTo>
                  <a:lnTo>
                    <a:pt x="549541" y="384187"/>
                  </a:lnTo>
                  <a:lnTo>
                    <a:pt x="553313" y="382917"/>
                  </a:lnTo>
                  <a:lnTo>
                    <a:pt x="554786" y="385457"/>
                  </a:lnTo>
                  <a:lnTo>
                    <a:pt x="557974" y="385457"/>
                  </a:lnTo>
                  <a:lnTo>
                    <a:pt x="558190" y="384187"/>
                  </a:lnTo>
                  <a:lnTo>
                    <a:pt x="558584" y="384187"/>
                  </a:lnTo>
                  <a:lnTo>
                    <a:pt x="559130" y="382917"/>
                  </a:lnTo>
                  <a:lnTo>
                    <a:pt x="559193" y="381647"/>
                  </a:lnTo>
                  <a:lnTo>
                    <a:pt x="559536" y="379107"/>
                  </a:lnTo>
                  <a:lnTo>
                    <a:pt x="559625" y="362597"/>
                  </a:lnTo>
                  <a:lnTo>
                    <a:pt x="561543" y="360057"/>
                  </a:lnTo>
                  <a:lnTo>
                    <a:pt x="562076" y="360057"/>
                  </a:lnTo>
                  <a:lnTo>
                    <a:pt x="562292" y="358787"/>
                  </a:lnTo>
                  <a:lnTo>
                    <a:pt x="564134" y="358787"/>
                  </a:lnTo>
                  <a:lnTo>
                    <a:pt x="564438" y="360057"/>
                  </a:lnTo>
                  <a:lnTo>
                    <a:pt x="564946" y="360057"/>
                  </a:lnTo>
                  <a:lnTo>
                    <a:pt x="565073" y="361327"/>
                  </a:lnTo>
                  <a:lnTo>
                    <a:pt x="565188" y="368947"/>
                  </a:lnTo>
                  <a:lnTo>
                    <a:pt x="565315" y="372757"/>
                  </a:lnTo>
                  <a:lnTo>
                    <a:pt x="565378" y="375297"/>
                  </a:lnTo>
                  <a:lnTo>
                    <a:pt x="565619" y="376567"/>
                  </a:lnTo>
                  <a:lnTo>
                    <a:pt x="566077" y="380377"/>
                  </a:lnTo>
                  <a:lnTo>
                    <a:pt x="566077" y="342150"/>
                  </a:lnTo>
                  <a:lnTo>
                    <a:pt x="564832" y="337705"/>
                  </a:lnTo>
                  <a:lnTo>
                    <a:pt x="564832" y="351167"/>
                  </a:lnTo>
                  <a:lnTo>
                    <a:pt x="563994" y="354977"/>
                  </a:lnTo>
                  <a:lnTo>
                    <a:pt x="558812" y="353707"/>
                  </a:lnTo>
                  <a:lnTo>
                    <a:pt x="553021" y="353707"/>
                  </a:lnTo>
                  <a:lnTo>
                    <a:pt x="546798" y="344817"/>
                  </a:lnTo>
                  <a:lnTo>
                    <a:pt x="547903" y="341007"/>
                  </a:lnTo>
                  <a:lnTo>
                    <a:pt x="549376" y="335927"/>
                  </a:lnTo>
                  <a:lnTo>
                    <a:pt x="543369" y="335927"/>
                  </a:lnTo>
                  <a:lnTo>
                    <a:pt x="542798" y="337197"/>
                  </a:lnTo>
                  <a:lnTo>
                    <a:pt x="540918" y="338467"/>
                  </a:lnTo>
                  <a:lnTo>
                    <a:pt x="539559" y="338467"/>
                  </a:lnTo>
                  <a:lnTo>
                    <a:pt x="539076" y="341007"/>
                  </a:lnTo>
                  <a:lnTo>
                    <a:pt x="537210" y="341007"/>
                  </a:lnTo>
                  <a:lnTo>
                    <a:pt x="537298" y="338467"/>
                  </a:lnTo>
                  <a:lnTo>
                    <a:pt x="537349" y="337197"/>
                  </a:lnTo>
                  <a:lnTo>
                    <a:pt x="539242" y="334657"/>
                  </a:lnTo>
                  <a:lnTo>
                    <a:pt x="541985" y="333387"/>
                  </a:lnTo>
                  <a:lnTo>
                    <a:pt x="543814" y="332117"/>
                  </a:lnTo>
                  <a:lnTo>
                    <a:pt x="545719" y="330847"/>
                  </a:lnTo>
                  <a:lnTo>
                    <a:pt x="555282" y="330847"/>
                  </a:lnTo>
                  <a:lnTo>
                    <a:pt x="557491" y="334657"/>
                  </a:lnTo>
                  <a:lnTo>
                    <a:pt x="558761" y="339737"/>
                  </a:lnTo>
                  <a:lnTo>
                    <a:pt x="560539" y="346087"/>
                  </a:lnTo>
                  <a:lnTo>
                    <a:pt x="562749" y="348627"/>
                  </a:lnTo>
                  <a:lnTo>
                    <a:pt x="564832" y="351167"/>
                  </a:lnTo>
                  <a:lnTo>
                    <a:pt x="564832" y="337705"/>
                  </a:lnTo>
                  <a:lnTo>
                    <a:pt x="548132" y="325767"/>
                  </a:lnTo>
                  <a:lnTo>
                    <a:pt x="544233" y="325767"/>
                  </a:lnTo>
                  <a:lnTo>
                    <a:pt x="542975" y="327037"/>
                  </a:lnTo>
                  <a:lnTo>
                    <a:pt x="542251" y="327037"/>
                  </a:lnTo>
                  <a:lnTo>
                    <a:pt x="539521" y="314337"/>
                  </a:lnTo>
                  <a:lnTo>
                    <a:pt x="538518" y="305447"/>
                  </a:lnTo>
                  <a:lnTo>
                    <a:pt x="538518" y="299097"/>
                  </a:lnTo>
                  <a:lnTo>
                    <a:pt x="558647" y="253377"/>
                  </a:lnTo>
                  <a:lnTo>
                    <a:pt x="562686" y="248297"/>
                  </a:lnTo>
                  <a:lnTo>
                    <a:pt x="564197" y="245757"/>
                  </a:lnTo>
                  <a:lnTo>
                    <a:pt x="564083" y="244487"/>
                  </a:lnTo>
                  <a:lnTo>
                    <a:pt x="563880" y="243217"/>
                  </a:lnTo>
                  <a:lnTo>
                    <a:pt x="563194" y="243217"/>
                  </a:lnTo>
                  <a:lnTo>
                    <a:pt x="555967" y="238137"/>
                  </a:lnTo>
                  <a:lnTo>
                    <a:pt x="547179" y="230632"/>
                  </a:lnTo>
                  <a:lnTo>
                    <a:pt x="547179" y="245757"/>
                  </a:lnTo>
                  <a:lnTo>
                    <a:pt x="547154" y="249567"/>
                  </a:lnTo>
                  <a:lnTo>
                    <a:pt x="527824" y="285127"/>
                  </a:lnTo>
                  <a:lnTo>
                    <a:pt x="524979" y="304177"/>
                  </a:lnTo>
                  <a:lnTo>
                    <a:pt x="525094" y="313067"/>
                  </a:lnTo>
                  <a:lnTo>
                    <a:pt x="525221" y="314337"/>
                  </a:lnTo>
                  <a:lnTo>
                    <a:pt x="525335" y="315607"/>
                  </a:lnTo>
                  <a:lnTo>
                    <a:pt x="525462" y="316877"/>
                  </a:lnTo>
                  <a:lnTo>
                    <a:pt x="525589" y="318147"/>
                  </a:lnTo>
                  <a:lnTo>
                    <a:pt x="525716" y="319417"/>
                  </a:lnTo>
                  <a:lnTo>
                    <a:pt x="529640" y="334657"/>
                  </a:lnTo>
                  <a:lnTo>
                    <a:pt x="538162" y="352437"/>
                  </a:lnTo>
                  <a:lnTo>
                    <a:pt x="540829" y="358787"/>
                  </a:lnTo>
                  <a:lnTo>
                    <a:pt x="544664" y="371487"/>
                  </a:lnTo>
                  <a:lnTo>
                    <a:pt x="544766" y="377837"/>
                  </a:lnTo>
                  <a:lnTo>
                    <a:pt x="544880" y="384187"/>
                  </a:lnTo>
                  <a:lnTo>
                    <a:pt x="524205" y="423557"/>
                  </a:lnTo>
                  <a:lnTo>
                    <a:pt x="484720" y="434987"/>
                  </a:lnTo>
                  <a:lnTo>
                    <a:pt x="477964" y="434987"/>
                  </a:lnTo>
                  <a:lnTo>
                    <a:pt x="465670" y="437527"/>
                  </a:lnTo>
                  <a:lnTo>
                    <a:pt x="452120" y="442607"/>
                  </a:lnTo>
                  <a:lnTo>
                    <a:pt x="441604" y="454037"/>
                  </a:lnTo>
                  <a:lnTo>
                    <a:pt x="441007" y="455307"/>
                  </a:lnTo>
                  <a:lnTo>
                    <a:pt x="439839" y="456577"/>
                  </a:lnTo>
                  <a:lnTo>
                    <a:pt x="436105" y="462927"/>
                  </a:lnTo>
                  <a:lnTo>
                    <a:pt x="434441" y="466737"/>
                  </a:lnTo>
                  <a:lnTo>
                    <a:pt x="431088" y="466737"/>
                  </a:lnTo>
                  <a:lnTo>
                    <a:pt x="429475" y="462927"/>
                  </a:lnTo>
                  <a:lnTo>
                    <a:pt x="425704" y="456577"/>
                  </a:lnTo>
                  <a:lnTo>
                    <a:pt x="424522" y="455307"/>
                  </a:lnTo>
                  <a:lnTo>
                    <a:pt x="423926" y="454037"/>
                  </a:lnTo>
                  <a:lnTo>
                    <a:pt x="413397" y="442607"/>
                  </a:lnTo>
                  <a:lnTo>
                    <a:pt x="399846" y="437527"/>
                  </a:lnTo>
                  <a:lnTo>
                    <a:pt x="387578" y="434987"/>
                  </a:lnTo>
                  <a:lnTo>
                    <a:pt x="380860" y="434987"/>
                  </a:lnTo>
                  <a:lnTo>
                    <a:pt x="357263" y="431177"/>
                  </a:lnTo>
                  <a:lnTo>
                    <a:pt x="341274" y="423557"/>
                  </a:lnTo>
                  <a:lnTo>
                    <a:pt x="331939" y="414667"/>
                  </a:lnTo>
                  <a:lnTo>
                    <a:pt x="328295" y="409587"/>
                  </a:lnTo>
                  <a:lnTo>
                    <a:pt x="320370" y="389267"/>
                  </a:lnTo>
                  <a:lnTo>
                    <a:pt x="320471" y="385457"/>
                  </a:lnTo>
                  <a:lnTo>
                    <a:pt x="320586" y="381647"/>
                  </a:lnTo>
                  <a:lnTo>
                    <a:pt x="320687" y="377837"/>
                  </a:lnTo>
                  <a:lnTo>
                    <a:pt x="320802" y="374027"/>
                  </a:lnTo>
                  <a:lnTo>
                    <a:pt x="320827" y="372757"/>
                  </a:lnTo>
                  <a:lnTo>
                    <a:pt x="320865" y="371487"/>
                  </a:lnTo>
                  <a:lnTo>
                    <a:pt x="324853" y="357517"/>
                  </a:lnTo>
                  <a:lnTo>
                    <a:pt x="335876" y="334657"/>
                  </a:lnTo>
                  <a:lnTo>
                    <a:pt x="339801" y="320687"/>
                  </a:lnTo>
                  <a:lnTo>
                    <a:pt x="339915" y="319417"/>
                  </a:lnTo>
                  <a:lnTo>
                    <a:pt x="340042" y="318147"/>
                  </a:lnTo>
                  <a:lnTo>
                    <a:pt x="340169" y="316877"/>
                  </a:lnTo>
                  <a:lnTo>
                    <a:pt x="340296" y="315607"/>
                  </a:lnTo>
                  <a:lnTo>
                    <a:pt x="340410" y="314337"/>
                  </a:lnTo>
                  <a:lnTo>
                    <a:pt x="340537" y="313067"/>
                  </a:lnTo>
                  <a:lnTo>
                    <a:pt x="331228" y="268617"/>
                  </a:lnTo>
                  <a:lnTo>
                    <a:pt x="318325" y="249567"/>
                  </a:lnTo>
                  <a:lnTo>
                    <a:pt x="318223" y="248297"/>
                  </a:lnTo>
                  <a:lnTo>
                    <a:pt x="318135" y="247027"/>
                  </a:lnTo>
                  <a:lnTo>
                    <a:pt x="318274" y="245757"/>
                  </a:lnTo>
                  <a:lnTo>
                    <a:pt x="318655" y="243217"/>
                  </a:lnTo>
                  <a:lnTo>
                    <a:pt x="320675" y="241947"/>
                  </a:lnTo>
                  <a:lnTo>
                    <a:pt x="321310" y="241947"/>
                  </a:lnTo>
                  <a:lnTo>
                    <a:pt x="325424" y="239407"/>
                  </a:lnTo>
                  <a:lnTo>
                    <a:pt x="334200" y="233057"/>
                  </a:lnTo>
                  <a:lnTo>
                    <a:pt x="337934" y="230517"/>
                  </a:lnTo>
                  <a:lnTo>
                    <a:pt x="339636" y="229247"/>
                  </a:lnTo>
                  <a:lnTo>
                    <a:pt x="342125" y="229247"/>
                  </a:lnTo>
                  <a:lnTo>
                    <a:pt x="348284" y="234327"/>
                  </a:lnTo>
                  <a:lnTo>
                    <a:pt x="354965" y="239407"/>
                  </a:lnTo>
                  <a:lnTo>
                    <a:pt x="372960" y="239407"/>
                  </a:lnTo>
                  <a:lnTo>
                    <a:pt x="379044" y="238137"/>
                  </a:lnTo>
                  <a:lnTo>
                    <a:pt x="389064" y="233057"/>
                  </a:lnTo>
                  <a:lnTo>
                    <a:pt x="392264" y="231787"/>
                  </a:lnTo>
                  <a:lnTo>
                    <a:pt x="396062" y="229247"/>
                  </a:lnTo>
                  <a:lnTo>
                    <a:pt x="397878" y="229247"/>
                  </a:lnTo>
                  <a:lnTo>
                    <a:pt x="398703" y="227977"/>
                  </a:lnTo>
                  <a:lnTo>
                    <a:pt x="410400" y="224167"/>
                  </a:lnTo>
                  <a:lnTo>
                    <a:pt x="420433" y="221627"/>
                  </a:lnTo>
                  <a:lnTo>
                    <a:pt x="445046" y="221627"/>
                  </a:lnTo>
                  <a:lnTo>
                    <a:pt x="455028" y="224167"/>
                  </a:lnTo>
                  <a:lnTo>
                    <a:pt x="466636" y="227977"/>
                  </a:lnTo>
                  <a:lnTo>
                    <a:pt x="467550" y="229247"/>
                  </a:lnTo>
                  <a:lnTo>
                    <a:pt x="473202" y="231787"/>
                  </a:lnTo>
                  <a:lnTo>
                    <a:pt x="476364" y="233057"/>
                  </a:lnTo>
                  <a:lnTo>
                    <a:pt x="486435" y="238137"/>
                  </a:lnTo>
                  <a:lnTo>
                    <a:pt x="492518" y="239407"/>
                  </a:lnTo>
                  <a:lnTo>
                    <a:pt x="510540" y="239407"/>
                  </a:lnTo>
                  <a:lnTo>
                    <a:pt x="517194" y="234327"/>
                  </a:lnTo>
                  <a:lnTo>
                    <a:pt x="522478" y="230517"/>
                  </a:lnTo>
                  <a:lnTo>
                    <a:pt x="523455" y="229247"/>
                  </a:lnTo>
                  <a:lnTo>
                    <a:pt x="524560" y="229247"/>
                  </a:lnTo>
                  <a:lnTo>
                    <a:pt x="526173" y="230517"/>
                  </a:lnTo>
                  <a:lnTo>
                    <a:pt x="526834" y="230517"/>
                  </a:lnTo>
                  <a:lnTo>
                    <a:pt x="527951" y="231787"/>
                  </a:lnTo>
                  <a:lnTo>
                    <a:pt x="531876" y="233057"/>
                  </a:lnTo>
                  <a:lnTo>
                    <a:pt x="540207" y="239407"/>
                  </a:lnTo>
                  <a:lnTo>
                    <a:pt x="544588" y="241947"/>
                  </a:lnTo>
                  <a:lnTo>
                    <a:pt x="544804" y="241947"/>
                  </a:lnTo>
                  <a:lnTo>
                    <a:pt x="546874" y="243217"/>
                  </a:lnTo>
                  <a:lnTo>
                    <a:pt x="547179" y="245757"/>
                  </a:lnTo>
                  <a:lnTo>
                    <a:pt x="547179" y="230632"/>
                  </a:lnTo>
                  <a:lnTo>
                    <a:pt x="547052" y="230517"/>
                  </a:lnTo>
                  <a:lnTo>
                    <a:pt x="545439" y="229247"/>
                  </a:lnTo>
                  <a:lnTo>
                    <a:pt x="543826" y="227977"/>
                  </a:lnTo>
                  <a:lnTo>
                    <a:pt x="538988" y="224167"/>
                  </a:lnTo>
                  <a:lnTo>
                    <a:pt x="534593" y="220357"/>
                  </a:lnTo>
                  <a:lnTo>
                    <a:pt x="532942" y="219087"/>
                  </a:lnTo>
                  <a:lnTo>
                    <a:pt x="527253" y="219087"/>
                  </a:lnTo>
                  <a:lnTo>
                    <a:pt x="525449" y="220357"/>
                  </a:lnTo>
                  <a:lnTo>
                    <a:pt x="517588" y="226707"/>
                  </a:lnTo>
                  <a:lnTo>
                    <a:pt x="507504" y="227977"/>
                  </a:lnTo>
                  <a:lnTo>
                    <a:pt x="498081" y="227977"/>
                  </a:lnTo>
                  <a:lnTo>
                    <a:pt x="489305" y="226707"/>
                  </a:lnTo>
                  <a:lnTo>
                    <a:pt x="480809" y="224167"/>
                  </a:lnTo>
                  <a:lnTo>
                    <a:pt x="476211" y="221627"/>
                  </a:lnTo>
                  <a:lnTo>
                    <a:pt x="473925" y="220357"/>
                  </a:lnTo>
                  <a:lnTo>
                    <a:pt x="469976" y="219087"/>
                  </a:lnTo>
                  <a:lnTo>
                    <a:pt x="456412" y="214007"/>
                  </a:lnTo>
                  <a:lnTo>
                    <a:pt x="445236" y="211467"/>
                  </a:lnTo>
                  <a:lnTo>
                    <a:pt x="437159" y="211467"/>
                  </a:lnTo>
                  <a:lnTo>
                    <a:pt x="432930" y="210197"/>
                  </a:lnTo>
                  <a:lnTo>
                    <a:pt x="428701" y="211467"/>
                  </a:lnTo>
                  <a:lnTo>
                    <a:pt x="420649" y="211467"/>
                  </a:lnTo>
                  <a:lnTo>
                    <a:pt x="409473" y="214007"/>
                  </a:lnTo>
                  <a:lnTo>
                    <a:pt x="395922" y="219087"/>
                  </a:lnTo>
                  <a:lnTo>
                    <a:pt x="391947" y="220357"/>
                  </a:lnTo>
                  <a:lnTo>
                    <a:pt x="385038" y="224167"/>
                  </a:lnTo>
                  <a:lnTo>
                    <a:pt x="376542" y="226707"/>
                  </a:lnTo>
                  <a:lnTo>
                    <a:pt x="367792" y="227977"/>
                  </a:lnTo>
                  <a:lnTo>
                    <a:pt x="358432" y="227977"/>
                  </a:lnTo>
                  <a:lnTo>
                    <a:pt x="348284" y="226707"/>
                  </a:lnTo>
                  <a:lnTo>
                    <a:pt x="340398" y="220357"/>
                  </a:lnTo>
                  <a:lnTo>
                    <a:pt x="338620" y="219087"/>
                  </a:lnTo>
                  <a:lnTo>
                    <a:pt x="332917" y="219087"/>
                  </a:lnTo>
                  <a:lnTo>
                    <a:pt x="331495" y="220357"/>
                  </a:lnTo>
                  <a:lnTo>
                    <a:pt x="331330" y="220357"/>
                  </a:lnTo>
                  <a:lnTo>
                    <a:pt x="326910" y="224167"/>
                  </a:lnTo>
                  <a:lnTo>
                    <a:pt x="318833" y="230517"/>
                  </a:lnTo>
                  <a:lnTo>
                    <a:pt x="309905" y="238137"/>
                  </a:lnTo>
                  <a:lnTo>
                    <a:pt x="302945" y="243217"/>
                  </a:lnTo>
                  <a:lnTo>
                    <a:pt x="301904" y="243217"/>
                  </a:lnTo>
                  <a:lnTo>
                    <a:pt x="301815" y="244487"/>
                  </a:lnTo>
                  <a:lnTo>
                    <a:pt x="301650" y="245757"/>
                  </a:lnTo>
                  <a:lnTo>
                    <a:pt x="302437" y="247027"/>
                  </a:lnTo>
                  <a:lnTo>
                    <a:pt x="303136" y="248297"/>
                  </a:lnTo>
                  <a:lnTo>
                    <a:pt x="327050" y="296557"/>
                  </a:lnTo>
                  <a:lnTo>
                    <a:pt x="327545" y="300367"/>
                  </a:lnTo>
                  <a:lnTo>
                    <a:pt x="327482" y="304177"/>
                  </a:lnTo>
                  <a:lnTo>
                    <a:pt x="327355" y="305447"/>
                  </a:lnTo>
                  <a:lnTo>
                    <a:pt x="327240" y="306717"/>
                  </a:lnTo>
                  <a:lnTo>
                    <a:pt x="325577" y="301637"/>
                  </a:lnTo>
                  <a:lnTo>
                    <a:pt x="324561" y="299097"/>
                  </a:lnTo>
                  <a:lnTo>
                    <a:pt x="324065" y="297827"/>
                  </a:lnTo>
                  <a:lnTo>
                    <a:pt x="323646" y="296557"/>
                  </a:lnTo>
                  <a:lnTo>
                    <a:pt x="322808" y="294017"/>
                  </a:lnTo>
                  <a:lnTo>
                    <a:pt x="322275" y="291477"/>
                  </a:lnTo>
                  <a:lnTo>
                    <a:pt x="321792" y="290207"/>
                  </a:lnTo>
                  <a:lnTo>
                    <a:pt x="321792" y="349897"/>
                  </a:lnTo>
                  <a:lnTo>
                    <a:pt x="321259" y="352437"/>
                  </a:lnTo>
                  <a:lnTo>
                    <a:pt x="320624" y="356247"/>
                  </a:lnTo>
                  <a:lnTo>
                    <a:pt x="320001" y="357517"/>
                  </a:lnTo>
                  <a:lnTo>
                    <a:pt x="319582" y="358787"/>
                  </a:lnTo>
                  <a:lnTo>
                    <a:pt x="319100" y="361327"/>
                  </a:lnTo>
                  <a:lnTo>
                    <a:pt x="318655" y="361327"/>
                  </a:lnTo>
                  <a:lnTo>
                    <a:pt x="317195" y="365137"/>
                  </a:lnTo>
                  <a:lnTo>
                    <a:pt x="316420" y="366407"/>
                  </a:lnTo>
                  <a:lnTo>
                    <a:pt x="315836" y="367677"/>
                  </a:lnTo>
                  <a:lnTo>
                    <a:pt x="314490" y="368947"/>
                  </a:lnTo>
                  <a:lnTo>
                    <a:pt x="314032" y="368947"/>
                  </a:lnTo>
                  <a:lnTo>
                    <a:pt x="312762" y="370217"/>
                  </a:lnTo>
                  <a:lnTo>
                    <a:pt x="312242" y="371487"/>
                  </a:lnTo>
                  <a:lnTo>
                    <a:pt x="310400" y="371487"/>
                  </a:lnTo>
                  <a:lnTo>
                    <a:pt x="310172" y="372757"/>
                  </a:lnTo>
                  <a:lnTo>
                    <a:pt x="305358" y="372757"/>
                  </a:lnTo>
                  <a:lnTo>
                    <a:pt x="304977" y="371487"/>
                  </a:lnTo>
                  <a:lnTo>
                    <a:pt x="304977" y="368947"/>
                  </a:lnTo>
                  <a:lnTo>
                    <a:pt x="307403" y="366407"/>
                  </a:lnTo>
                  <a:lnTo>
                    <a:pt x="308495" y="363867"/>
                  </a:lnTo>
                  <a:lnTo>
                    <a:pt x="309549" y="361327"/>
                  </a:lnTo>
                  <a:lnTo>
                    <a:pt x="309333" y="360057"/>
                  </a:lnTo>
                  <a:lnTo>
                    <a:pt x="310743" y="358787"/>
                  </a:lnTo>
                  <a:lnTo>
                    <a:pt x="313232" y="357517"/>
                  </a:lnTo>
                  <a:lnTo>
                    <a:pt x="315226" y="358787"/>
                  </a:lnTo>
                  <a:lnTo>
                    <a:pt x="315569" y="357517"/>
                  </a:lnTo>
                  <a:lnTo>
                    <a:pt x="315925" y="356247"/>
                  </a:lnTo>
                  <a:lnTo>
                    <a:pt x="312331" y="353707"/>
                  </a:lnTo>
                  <a:lnTo>
                    <a:pt x="312216" y="351167"/>
                  </a:lnTo>
                  <a:lnTo>
                    <a:pt x="312089" y="348627"/>
                  </a:lnTo>
                  <a:lnTo>
                    <a:pt x="312026" y="347357"/>
                  </a:lnTo>
                  <a:lnTo>
                    <a:pt x="316712" y="342277"/>
                  </a:lnTo>
                  <a:lnTo>
                    <a:pt x="319595" y="337197"/>
                  </a:lnTo>
                  <a:lnTo>
                    <a:pt x="319481" y="332117"/>
                  </a:lnTo>
                  <a:lnTo>
                    <a:pt x="319417" y="329577"/>
                  </a:lnTo>
                  <a:lnTo>
                    <a:pt x="318198" y="323227"/>
                  </a:lnTo>
                  <a:lnTo>
                    <a:pt x="318122" y="321957"/>
                  </a:lnTo>
                  <a:lnTo>
                    <a:pt x="318046" y="320687"/>
                  </a:lnTo>
                  <a:lnTo>
                    <a:pt x="317982" y="319417"/>
                  </a:lnTo>
                  <a:lnTo>
                    <a:pt x="320001" y="321957"/>
                  </a:lnTo>
                  <a:lnTo>
                    <a:pt x="321500" y="325767"/>
                  </a:lnTo>
                  <a:lnTo>
                    <a:pt x="321614" y="327037"/>
                  </a:lnTo>
                  <a:lnTo>
                    <a:pt x="321741" y="328307"/>
                  </a:lnTo>
                  <a:lnTo>
                    <a:pt x="321792" y="349897"/>
                  </a:lnTo>
                  <a:lnTo>
                    <a:pt x="321792" y="290207"/>
                  </a:lnTo>
                  <a:lnTo>
                    <a:pt x="315836" y="281241"/>
                  </a:lnTo>
                  <a:lnTo>
                    <a:pt x="315836" y="296557"/>
                  </a:lnTo>
                  <a:lnTo>
                    <a:pt x="313791" y="295287"/>
                  </a:lnTo>
                  <a:lnTo>
                    <a:pt x="310997" y="291477"/>
                  </a:lnTo>
                  <a:lnTo>
                    <a:pt x="305790" y="287667"/>
                  </a:lnTo>
                  <a:lnTo>
                    <a:pt x="296506" y="287667"/>
                  </a:lnTo>
                  <a:lnTo>
                    <a:pt x="287985" y="291477"/>
                  </a:lnTo>
                  <a:lnTo>
                    <a:pt x="281584" y="288937"/>
                  </a:lnTo>
                  <a:lnTo>
                    <a:pt x="276225" y="286397"/>
                  </a:lnTo>
                  <a:lnTo>
                    <a:pt x="292150" y="281317"/>
                  </a:lnTo>
                  <a:lnTo>
                    <a:pt x="305117" y="283857"/>
                  </a:lnTo>
                  <a:lnTo>
                    <a:pt x="313537" y="290207"/>
                  </a:lnTo>
                  <a:lnTo>
                    <a:pt x="315836" y="296557"/>
                  </a:lnTo>
                  <a:lnTo>
                    <a:pt x="315836" y="281241"/>
                  </a:lnTo>
                  <a:lnTo>
                    <a:pt x="313207" y="278777"/>
                  </a:lnTo>
                  <a:lnTo>
                    <a:pt x="305358" y="274967"/>
                  </a:lnTo>
                  <a:lnTo>
                    <a:pt x="301510" y="273697"/>
                  </a:lnTo>
                  <a:lnTo>
                    <a:pt x="298170" y="271157"/>
                  </a:lnTo>
                  <a:lnTo>
                    <a:pt x="287515" y="264807"/>
                  </a:lnTo>
                  <a:lnTo>
                    <a:pt x="284149" y="257187"/>
                  </a:lnTo>
                  <a:lnTo>
                    <a:pt x="284022" y="247027"/>
                  </a:lnTo>
                  <a:lnTo>
                    <a:pt x="283997" y="244487"/>
                  </a:lnTo>
                  <a:lnTo>
                    <a:pt x="277266" y="235597"/>
                  </a:lnTo>
                  <a:lnTo>
                    <a:pt x="279146" y="234327"/>
                  </a:lnTo>
                  <a:lnTo>
                    <a:pt x="287058" y="239407"/>
                  </a:lnTo>
                  <a:lnTo>
                    <a:pt x="287108" y="240677"/>
                  </a:lnTo>
                  <a:lnTo>
                    <a:pt x="287223" y="243217"/>
                  </a:lnTo>
                  <a:lnTo>
                    <a:pt x="287337" y="245757"/>
                  </a:lnTo>
                  <a:lnTo>
                    <a:pt x="287439" y="248297"/>
                  </a:lnTo>
                  <a:lnTo>
                    <a:pt x="287553" y="250837"/>
                  </a:lnTo>
                  <a:lnTo>
                    <a:pt x="304888" y="214007"/>
                  </a:lnTo>
                  <a:lnTo>
                    <a:pt x="312153" y="208927"/>
                  </a:lnTo>
                  <a:lnTo>
                    <a:pt x="321818" y="207657"/>
                  </a:lnTo>
                  <a:lnTo>
                    <a:pt x="331558" y="208927"/>
                  </a:lnTo>
                  <a:lnTo>
                    <a:pt x="339026" y="210197"/>
                  </a:lnTo>
                  <a:lnTo>
                    <a:pt x="340995" y="210197"/>
                  </a:lnTo>
                  <a:lnTo>
                    <a:pt x="344220" y="211467"/>
                  </a:lnTo>
                  <a:lnTo>
                    <a:pt x="345706" y="211467"/>
                  </a:lnTo>
                  <a:lnTo>
                    <a:pt x="347840" y="214007"/>
                  </a:lnTo>
                  <a:lnTo>
                    <a:pt x="348284" y="216547"/>
                  </a:lnTo>
                  <a:lnTo>
                    <a:pt x="351243" y="217817"/>
                  </a:lnTo>
                  <a:lnTo>
                    <a:pt x="354304" y="219087"/>
                  </a:lnTo>
                  <a:lnTo>
                    <a:pt x="357822" y="217817"/>
                  </a:lnTo>
                  <a:lnTo>
                    <a:pt x="361607" y="217817"/>
                  </a:lnTo>
                  <a:lnTo>
                    <a:pt x="362788" y="219087"/>
                  </a:lnTo>
                  <a:lnTo>
                    <a:pt x="363550" y="221627"/>
                  </a:lnTo>
                  <a:lnTo>
                    <a:pt x="364375" y="222897"/>
                  </a:lnTo>
                  <a:lnTo>
                    <a:pt x="366496" y="222897"/>
                  </a:lnTo>
                  <a:lnTo>
                    <a:pt x="375805" y="221627"/>
                  </a:lnTo>
                  <a:lnTo>
                    <a:pt x="384111" y="219087"/>
                  </a:lnTo>
                  <a:lnTo>
                    <a:pt x="387388" y="217817"/>
                  </a:lnTo>
                  <a:lnTo>
                    <a:pt x="390652" y="216547"/>
                  </a:lnTo>
                  <a:lnTo>
                    <a:pt x="393814" y="215277"/>
                  </a:lnTo>
                  <a:lnTo>
                    <a:pt x="394157" y="215277"/>
                  </a:lnTo>
                  <a:lnTo>
                    <a:pt x="395719" y="214007"/>
                  </a:lnTo>
                  <a:lnTo>
                    <a:pt x="391566" y="208927"/>
                  </a:lnTo>
                  <a:lnTo>
                    <a:pt x="385051" y="207657"/>
                  </a:lnTo>
                  <a:lnTo>
                    <a:pt x="379260" y="206387"/>
                  </a:lnTo>
                  <a:lnTo>
                    <a:pt x="371957" y="205117"/>
                  </a:lnTo>
                  <a:lnTo>
                    <a:pt x="367944" y="198767"/>
                  </a:lnTo>
                  <a:lnTo>
                    <a:pt x="359156" y="197497"/>
                  </a:lnTo>
                  <a:lnTo>
                    <a:pt x="353009" y="196227"/>
                  </a:lnTo>
                  <a:lnTo>
                    <a:pt x="350939" y="197497"/>
                  </a:lnTo>
                  <a:lnTo>
                    <a:pt x="340042" y="197497"/>
                  </a:lnTo>
                  <a:lnTo>
                    <a:pt x="330098" y="196227"/>
                  </a:lnTo>
                  <a:lnTo>
                    <a:pt x="320344" y="193687"/>
                  </a:lnTo>
                  <a:lnTo>
                    <a:pt x="310070" y="192417"/>
                  </a:lnTo>
                  <a:lnTo>
                    <a:pt x="301942" y="193687"/>
                  </a:lnTo>
                  <a:lnTo>
                    <a:pt x="297141" y="197497"/>
                  </a:lnTo>
                  <a:lnTo>
                    <a:pt x="294005" y="202577"/>
                  </a:lnTo>
                  <a:lnTo>
                    <a:pt x="290868" y="208927"/>
                  </a:lnTo>
                  <a:lnTo>
                    <a:pt x="288899" y="211467"/>
                  </a:lnTo>
                  <a:lnTo>
                    <a:pt x="286753" y="215277"/>
                  </a:lnTo>
                  <a:lnTo>
                    <a:pt x="284441" y="216547"/>
                  </a:lnTo>
                  <a:lnTo>
                    <a:pt x="280644" y="220357"/>
                  </a:lnTo>
                  <a:lnTo>
                    <a:pt x="276225" y="220357"/>
                  </a:lnTo>
                  <a:lnTo>
                    <a:pt x="271678" y="224167"/>
                  </a:lnTo>
                  <a:lnTo>
                    <a:pt x="270992" y="224167"/>
                  </a:lnTo>
                  <a:lnTo>
                    <a:pt x="270332" y="220357"/>
                  </a:lnTo>
                  <a:lnTo>
                    <a:pt x="270103" y="219087"/>
                  </a:lnTo>
                  <a:lnTo>
                    <a:pt x="268135" y="211467"/>
                  </a:lnTo>
                  <a:lnTo>
                    <a:pt x="266331" y="208991"/>
                  </a:lnTo>
                  <a:lnTo>
                    <a:pt x="266331" y="220357"/>
                  </a:lnTo>
                  <a:lnTo>
                    <a:pt x="258013" y="215277"/>
                  </a:lnTo>
                  <a:lnTo>
                    <a:pt x="251434" y="212737"/>
                  </a:lnTo>
                  <a:lnTo>
                    <a:pt x="245249" y="210197"/>
                  </a:lnTo>
                  <a:lnTo>
                    <a:pt x="238099" y="207657"/>
                  </a:lnTo>
                  <a:lnTo>
                    <a:pt x="230149" y="205117"/>
                  </a:lnTo>
                  <a:lnTo>
                    <a:pt x="222440" y="202577"/>
                  </a:lnTo>
                  <a:lnTo>
                    <a:pt x="215861" y="198767"/>
                  </a:lnTo>
                  <a:lnTo>
                    <a:pt x="211289" y="193687"/>
                  </a:lnTo>
                  <a:lnTo>
                    <a:pt x="222504" y="193687"/>
                  </a:lnTo>
                  <a:lnTo>
                    <a:pt x="233172" y="194957"/>
                  </a:lnTo>
                  <a:lnTo>
                    <a:pt x="242785" y="197497"/>
                  </a:lnTo>
                  <a:lnTo>
                    <a:pt x="250863" y="200037"/>
                  </a:lnTo>
                  <a:lnTo>
                    <a:pt x="252056" y="201307"/>
                  </a:lnTo>
                  <a:lnTo>
                    <a:pt x="254939" y="202577"/>
                  </a:lnTo>
                  <a:lnTo>
                    <a:pt x="262890" y="208927"/>
                  </a:lnTo>
                  <a:lnTo>
                    <a:pt x="266331" y="220357"/>
                  </a:lnTo>
                  <a:lnTo>
                    <a:pt x="266331" y="208991"/>
                  </a:lnTo>
                  <a:lnTo>
                    <a:pt x="264439" y="206387"/>
                  </a:lnTo>
                  <a:lnTo>
                    <a:pt x="263448" y="203847"/>
                  </a:lnTo>
                  <a:lnTo>
                    <a:pt x="257505" y="196227"/>
                  </a:lnTo>
                  <a:lnTo>
                    <a:pt x="255181" y="193687"/>
                  </a:lnTo>
                  <a:lnTo>
                    <a:pt x="250532" y="188607"/>
                  </a:lnTo>
                  <a:lnTo>
                    <a:pt x="241846" y="183527"/>
                  </a:lnTo>
                  <a:lnTo>
                    <a:pt x="230797" y="179717"/>
                  </a:lnTo>
                  <a:lnTo>
                    <a:pt x="227584" y="178447"/>
                  </a:lnTo>
                  <a:lnTo>
                    <a:pt x="227101" y="178447"/>
                  </a:lnTo>
                  <a:lnTo>
                    <a:pt x="224967" y="175907"/>
                  </a:lnTo>
                  <a:lnTo>
                    <a:pt x="222288" y="174637"/>
                  </a:lnTo>
                  <a:lnTo>
                    <a:pt x="224205" y="172097"/>
                  </a:lnTo>
                  <a:lnTo>
                    <a:pt x="224967" y="170827"/>
                  </a:lnTo>
                  <a:lnTo>
                    <a:pt x="227355" y="169557"/>
                  </a:lnTo>
                  <a:lnTo>
                    <a:pt x="229755" y="168287"/>
                  </a:lnTo>
                  <a:lnTo>
                    <a:pt x="237896" y="169557"/>
                  </a:lnTo>
                  <a:lnTo>
                    <a:pt x="240601" y="168287"/>
                  </a:lnTo>
                  <a:lnTo>
                    <a:pt x="243293" y="167017"/>
                  </a:lnTo>
                  <a:lnTo>
                    <a:pt x="250139" y="161937"/>
                  </a:lnTo>
                  <a:lnTo>
                    <a:pt x="250494" y="160667"/>
                  </a:lnTo>
                  <a:lnTo>
                    <a:pt x="251904" y="155587"/>
                  </a:lnTo>
                  <a:lnTo>
                    <a:pt x="250215" y="151777"/>
                  </a:lnTo>
                  <a:lnTo>
                    <a:pt x="248450" y="150507"/>
                  </a:lnTo>
                  <a:lnTo>
                    <a:pt x="246684" y="149237"/>
                  </a:lnTo>
                  <a:lnTo>
                    <a:pt x="240004" y="147980"/>
                  </a:lnTo>
                  <a:lnTo>
                    <a:pt x="240004" y="151777"/>
                  </a:lnTo>
                  <a:lnTo>
                    <a:pt x="237731" y="158127"/>
                  </a:lnTo>
                  <a:lnTo>
                    <a:pt x="236258" y="159397"/>
                  </a:lnTo>
                  <a:lnTo>
                    <a:pt x="229082" y="160667"/>
                  </a:lnTo>
                  <a:lnTo>
                    <a:pt x="227025" y="158127"/>
                  </a:lnTo>
                  <a:lnTo>
                    <a:pt x="226009" y="156857"/>
                  </a:lnTo>
                  <a:lnTo>
                    <a:pt x="224980" y="155587"/>
                  </a:lnTo>
                  <a:lnTo>
                    <a:pt x="218884" y="154317"/>
                  </a:lnTo>
                  <a:lnTo>
                    <a:pt x="214426" y="154317"/>
                  </a:lnTo>
                  <a:lnTo>
                    <a:pt x="209626" y="156857"/>
                  </a:lnTo>
                  <a:lnTo>
                    <a:pt x="206248" y="155892"/>
                  </a:lnTo>
                  <a:lnTo>
                    <a:pt x="206248" y="164477"/>
                  </a:lnTo>
                  <a:lnTo>
                    <a:pt x="203327" y="168287"/>
                  </a:lnTo>
                  <a:lnTo>
                    <a:pt x="202793" y="168427"/>
                  </a:lnTo>
                  <a:lnTo>
                    <a:pt x="202882" y="167017"/>
                  </a:lnTo>
                  <a:lnTo>
                    <a:pt x="202971" y="165747"/>
                  </a:lnTo>
                  <a:lnTo>
                    <a:pt x="203060" y="164477"/>
                  </a:lnTo>
                  <a:lnTo>
                    <a:pt x="203149" y="163207"/>
                  </a:lnTo>
                  <a:lnTo>
                    <a:pt x="203238" y="161937"/>
                  </a:lnTo>
                  <a:lnTo>
                    <a:pt x="203327" y="160667"/>
                  </a:lnTo>
                  <a:lnTo>
                    <a:pt x="203415" y="159397"/>
                  </a:lnTo>
                  <a:lnTo>
                    <a:pt x="203492" y="158127"/>
                  </a:lnTo>
                  <a:lnTo>
                    <a:pt x="205854" y="160667"/>
                  </a:lnTo>
                  <a:lnTo>
                    <a:pt x="206248" y="164477"/>
                  </a:lnTo>
                  <a:lnTo>
                    <a:pt x="206248" y="155892"/>
                  </a:lnTo>
                  <a:lnTo>
                    <a:pt x="205206" y="155587"/>
                  </a:lnTo>
                  <a:lnTo>
                    <a:pt x="201320" y="155587"/>
                  </a:lnTo>
                  <a:lnTo>
                    <a:pt x="201015" y="155333"/>
                  </a:lnTo>
                  <a:lnTo>
                    <a:pt x="201015" y="168897"/>
                  </a:lnTo>
                  <a:lnTo>
                    <a:pt x="198450" y="169557"/>
                  </a:lnTo>
                  <a:lnTo>
                    <a:pt x="193040" y="165747"/>
                  </a:lnTo>
                  <a:lnTo>
                    <a:pt x="201015" y="168897"/>
                  </a:lnTo>
                  <a:lnTo>
                    <a:pt x="201015" y="155333"/>
                  </a:lnTo>
                  <a:lnTo>
                    <a:pt x="198361" y="153047"/>
                  </a:lnTo>
                  <a:lnTo>
                    <a:pt x="194818" y="155587"/>
                  </a:lnTo>
                  <a:lnTo>
                    <a:pt x="194487" y="156857"/>
                  </a:lnTo>
                  <a:lnTo>
                    <a:pt x="189433" y="160667"/>
                  </a:lnTo>
                  <a:lnTo>
                    <a:pt x="190525" y="164477"/>
                  </a:lnTo>
                  <a:lnTo>
                    <a:pt x="190931" y="168287"/>
                  </a:lnTo>
                  <a:lnTo>
                    <a:pt x="186232" y="169557"/>
                  </a:lnTo>
                  <a:lnTo>
                    <a:pt x="184759" y="168287"/>
                  </a:lnTo>
                  <a:lnTo>
                    <a:pt x="184759" y="161937"/>
                  </a:lnTo>
                  <a:lnTo>
                    <a:pt x="186982" y="158127"/>
                  </a:lnTo>
                  <a:lnTo>
                    <a:pt x="188468" y="155587"/>
                  </a:lnTo>
                  <a:lnTo>
                    <a:pt x="193446" y="150507"/>
                  </a:lnTo>
                  <a:lnTo>
                    <a:pt x="197231" y="147967"/>
                  </a:lnTo>
                  <a:lnTo>
                    <a:pt x="204558" y="145427"/>
                  </a:lnTo>
                  <a:lnTo>
                    <a:pt x="209994" y="149237"/>
                  </a:lnTo>
                  <a:lnTo>
                    <a:pt x="222567" y="151777"/>
                  </a:lnTo>
                  <a:lnTo>
                    <a:pt x="227584" y="150507"/>
                  </a:lnTo>
                  <a:lnTo>
                    <a:pt x="231406" y="150507"/>
                  </a:lnTo>
                  <a:lnTo>
                    <a:pt x="240004" y="151777"/>
                  </a:lnTo>
                  <a:lnTo>
                    <a:pt x="240004" y="147980"/>
                  </a:lnTo>
                  <a:lnTo>
                    <a:pt x="231940" y="145427"/>
                  </a:lnTo>
                  <a:lnTo>
                    <a:pt x="227926" y="144157"/>
                  </a:lnTo>
                  <a:lnTo>
                    <a:pt x="225590" y="142887"/>
                  </a:lnTo>
                  <a:lnTo>
                    <a:pt x="222402" y="141617"/>
                  </a:lnTo>
                  <a:lnTo>
                    <a:pt x="221602" y="139077"/>
                  </a:lnTo>
                  <a:lnTo>
                    <a:pt x="220421" y="135267"/>
                  </a:lnTo>
                  <a:lnTo>
                    <a:pt x="215188" y="133997"/>
                  </a:lnTo>
                  <a:lnTo>
                    <a:pt x="211239" y="132727"/>
                  </a:lnTo>
                  <a:lnTo>
                    <a:pt x="204266" y="132727"/>
                  </a:lnTo>
                  <a:lnTo>
                    <a:pt x="201053" y="133997"/>
                  </a:lnTo>
                  <a:lnTo>
                    <a:pt x="198996" y="135267"/>
                  </a:lnTo>
                  <a:lnTo>
                    <a:pt x="196608" y="135267"/>
                  </a:lnTo>
                  <a:lnTo>
                    <a:pt x="199644" y="131457"/>
                  </a:lnTo>
                  <a:lnTo>
                    <a:pt x="204851" y="128917"/>
                  </a:lnTo>
                  <a:lnTo>
                    <a:pt x="211556" y="128917"/>
                  </a:lnTo>
                  <a:lnTo>
                    <a:pt x="205765" y="126377"/>
                  </a:lnTo>
                  <a:lnTo>
                    <a:pt x="206324" y="123837"/>
                  </a:lnTo>
                  <a:lnTo>
                    <a:pt x="207733" y="117487"/>
                  </a:lnTo>
                  <a:lnTo>
                    <a:pt x="202361" y="114947"/>
                  </a:lnTo>
                  <a:lnTo>
                    <a:pt x="200126" y="114947"/>
                  </a:lnTo>
                  <a:lnTo>
                    <a:pt x="196723" y="116217"/>
                  </a:lnTo>
                  <a:lnTo>
                    <a:pt x="192938" y="117487"/>
                  </a:lnTo>
                  <a:lnTo>
                    <a:pt x="192544" y="114947"/>
                  </a:lnTo>
                  <a:lnTo>
                    <a:pt x="190881" y="104787"/>
                  </a:lnTo>
                  <a:lnTo>
                    <a:pt x="185343" y="102247"/>
                  </a:lnTo>
                  <a:lnTo>
                    <a:pt x="180873" y="99707"/>
                  </a:lnTo>
                  <a:lnTo>
                    <a:pt x="179298" y="103517"/>
                  </a:lnTo>
                  <a:lnTo>
                    <a:pt x="179705" y="107327"/>
                  </a:lnTo>
                  <a:lnTo>
                    <a:pt x="186321" y="111137"/>
                  </a:lnTo>
                  <a:lnTo>
                    <a:pt x="187452" y="121297"/>
                  </a:lnTo>
                  <a:lnTo>
                    <a:pt x="186321" y="121297"/>
                  </a:lnTo>
                  <a:lnTo>
                    <a:pt x="183984" y="123837"/>
                  </a:lnTo>
                  <a:lnTo>
                    <a:pt x="183146" y="118757"/>
                  </a:lnTo>
                  <a:lnTo>
                    <a:pt x="181178" y="112407"/>
                  </a:lnTo>
                  <a:lnTo>
                    <a:pt x="176872" y="109867"/>
                  </a:lnTo>
                  <a:lnTo>
                    <a:pt x="172440" y="107327"/>
                  </a:lnTo>
                  <a:lnTo>
                    <a:pt x="170853" y="111137"/>
                  </a:lnTo>
                  <a:lnTo>
                    <a:pt x="170980" y="112407"/>
                  </a:lnTo>
                  <a:lnTo>
                    <a:pt x="171107" y="113677"/>
                  </a:lnTo>
                  <a:lnTo>
                    <a:pt x="171183" y="114947"/>
                  </a:lnTo>
                  <a:lnTo>
                    <a:pt x="171272" y="116217"/>
                  </a:lnTo>
                  <a:lnTo>
                    <a:pt x="177038" y="118757"/>
                  </a:lnTo>
                  <a:lnTo>
                    <a:pt x="178765" y="127647"/>
                  </a:lnTo>
                  <a:lnTo>
                    <a:pt x="177215" y="128917"/>
                  </a:lnTo>
                  <a:lnTo>
                    <a:pt x="174332" y="131457"/>
                  </a:lnTo>
                  <a:lnTo>
                    <a:pt x="165392" y="128917"/>
                  </a:lnTo>
                  <a:lnTo>
                    <a:pt x="163449" y="122567"/>
                  </a:lnTo>
                  <a:lnTo>
                    <a:pt x="158686" y="121297"/>
                  </a:lnTo>
                  <a:lnTo>
                    <a:pt x="154622" y="122567"/>
                  </a:lnTo>
                  <a:lnTo>
                    <a:pt x="158762" y="132727"/>
                  </a:lnTo>
                  <a:lnTo>
                    <a:pt x="165442" y="135267"/>
                  </a:lnTo>
                  <a:lnTo>
                    <a:pt x="169519" y="136537"/>
                  </a:lnTo>
                  <a:lnTo>
                    <a:pt x="168592" y="136537"/>
                  </a:lnTo>
                  <a:lnTo>
                    <a:pt x="167601" y="137807"/>
                  </a:lnTo>
                  <a:lnTo>
                    <a:pt x="166801" y="139077"/>
                  </a:lnTo>
                  <a:lnTo>
                    <a:pt x="156375" y="137807"/>
                  </a:lnTo>
                  <a:lnTo>
                    <a:pt x="154305" y="130187"/>
                  </a:lnTo>
                  <a:lnTo>
                    <a:pt x="152006" y="130187"/>
                  </a:lnTo>
                  <a:lnTo>
                    <a:pt x="149491" y="128917"/>
                  </a:lnTo>
                  <a:lnTo>
                    <a:pt x="145351" y="130187"/>
                  </a:lnTo>
                  <a:lnTo>
                    <a:pt x="147447" y="135267"/>
                  </a:lnTo>
                  <a:lnTo>
                    <a:pt x="150253" y="141617"/>
                  </a:lnTo>
                  <a:lnTo>
                    <a:pt x="160439" y="144157"/>
                  </a:lnTo>
                  <a:lnTo>
                    <a:pt x="163042" y="144157"/>
                  </a:lnTo>
                  <a:lnTo>
                    <a:pt x="161353" y="146697"/>
                  </a:lnTo>
                  <a:lnTo>
                    <a:pt x="160528" y="149237"/>
                  </a:lnTo>
                  <a:lnTo>
                    <a:pt x="160921" y="151777"/>
                  </a:lnTo>
                  <a:lnTo>
                    <a:pt x="154101" y="151777"/>
                  </a:lnTo>
                  <a:lnTo>
                    <a:pt x="147116" y="154317"/>
                  </a:lnTo>
                  <a:lnTo>
                    <a:pt x="142125" y="158127"/>
                  </a:lnTo>
                  <a:lnTo>
                    <a:pt x="141312" y="164477"/>
                  </a:lnTo>
                  <a:lnTo>
                    <a:pt x="144018" y="165747"/>
                  </a:lnTo>
                  <a:lnTo>
                    <a:pt x="153479" y="158127"/>
                  </a:lnTo>
                  <a:lnTo>
                    <a:pt x="162153" y="163207"/>
                  </a:lnTo>
                  <a:lnTo>
                    <a:pt x="167944" y="172097"/>
                  </a:lnTo>
                  <a:lnTo>
                    <a:pt x="177190" y="172097"/>
                  </a:lnTo>
                  <a:lnTo>
                    <a:pt x="179298" y="173367"/>
                  </a:lnTo>
                  <a:lnTo>
                    <a:pt x="182473" y="175907"/>
                  </a:lnTo>
                  <a:lnTo>
                    <a:pt x="183019" y="180987"/>
                  </a:lnTo>
                  <a:lnTo>
                    <a:pt x="187007" y="192417"/>
                  </a:lnTo>
                  <a:lnTo>
                    <a:pt x="192417" y="198767"/>
                  </a:lnTo>
                  <a:lnTo>
                    <a:pt x="196951" y="206387"/>
                  </a:lnTo>
                  <a:lnTo>
                    <a:pt x="200660" y="211467"/>
                  </a:lnTo>
                  <a:lnTo>
                    <a:pt x="204431" y="217817"/>
                  </a:lnTo>
                  <a:lnTo>
                    <a:pt x="208267" y="222897"/>
                  </a:lnTo>
                  <a:lnTo>
                    <a:pt x="212140" y="227977"/>
                  </a:lnTo>
                  <a:lnTo>
                    <a:pt x="213436" y="231787"/>
                  </a:lnTo>
                  <a:lnTo>
                    <a:pt x="213055" y="234327"/>
                  </a:lnTo>
                  <a:lnTo>
                    <a:pt x="206794" y="241947"/>
                  </a:lnTo>
                  <a:lnTo>
                    <a:pt x="198183" y="248297"/>
                  </a:lnTo>
                  <a:lnTo>
                    <a:pt x="189344" y="255917"/>
                  </a:lnTo>
                  <a:lnTo>
                    <a:pt x="140271" y="296557"/>
                  </a:lnTo>
                  <a:lnTo>
                    <a:pt x="97231" y="343547"/>
                  </a:lnTo>
                  <a:lnTo>
                    <a:pt x="94386" y="353707"/>
                  </a:lnTo>
                  <a:lnTo>
                    <a:pt x="94462" y="362597"/>
                  </a:lnTo>
                  <a:lnTo>
                    <a:pt x="90271" y="365137"/>
                  </a:lnTo>
                  <a:lnTo>
                    <a:pt x="82842" y="363867"/>
                  </a:lnTo>
                  <a:lnTo>
                    <a:pt x="76149" y="354977"/>
                  </a:lnTo>
                  <a:lnTo>
                    <a:pt x="85471" y="349897"/>
                  </a:lnTo>
                  <a:lnTo>
                    <a:pt x="83172" y="343547"/>
                  </a:lnTo>
                  <a:lnTo>
                    <a:pt x="82156" y="339737"/>
                  </a:lnTo>
                  <a:lnTo>
                    <a:pt x="75577" y="339737"/>
                  </a:lnTo>
                  <a:lnTo>
                    <a:pt x="70459" y="342277"/>
                  </a:lnTo>
                  <a:lnTo>
                    <a:pt x="69418" y="352437"/>
                  </a:lnTo>
                  <a:lnTo>
                    <a:pt x="71894" y="358787"/>
                  </a:lnTo>
                  <a:lnTo>
                    <a:pt x="72669" y="360057"/>
                  </a:lnTo>
                  <a:lnTo>
                    <a:pt x="75374" y="362597"/>
                  </a:lnTo>
                  <a:lnTo>
                    <a:pt x="73329" y="363867"/>
                  </a:lnTo>
                  <a:lnTo>
                    <a:pt x="70789" y="365137"/>
                  </a:lnTo>
                  <a:lnTo>
                    <a:pt x="69138" y="362597"/>
                  </a:lnTo>
                  <a:lnTo>
                    <a:pt x="69138" y="358787"/>
                  </a:lnTo>
                  <a:lnTo>
                    <a:pt x="67741" y="360057"/>
                  </a:lnTo>
                  <a:lnTo>
                    <a:pt x="66357" y="362597"/>
                  </a:lnTo>
                  <a:lnTo>
                    <a:pt x="68402" y="370217"/>
                  </a:lnTo>
                  <a:lnTo>
                    <a:pt x="74523" y="370217"/>
                  </a:lnTo>
                  <a:lnTo>
                    <a:pt x="76517" y="371487"/>
                  </a:lnTo>
                  <a:lnTo>
                    <a:pt x="76250" y="374027"/>
                  </a:lnTo>
                  <a:lnTo>
                    <a:pt x="72872" y="374027"/>
                  </a:lnTo>
                  <a:lnTo>
                    <a:pt x="70523" y="372757"/>
                  </a:lnTo>
                  <a:lnTo>
                    <a:pt x="66751" y="377837"/>
                  </a:lnTo>
                  <a:lnTo>
                    <a:pt x="71043" y="380377"/>
                  </a:lnTo>
                  <a:lnTo>
                    <a:pt x="76073" y="381647"/>
                  </a:lnTo>
                  <a:lnTo>
                    <a:pt x="80568" y="377837"/>
                  </a:lnTo>
                  <a:lnTo>
                    <a:pt x="83172" y="376567"/>
                  </a:lnTo>
                  <a:lnTo>
                    <a:pt x="84366" y="380377"/>
                  </a:lnTo>
                  <a:lnTo>
                    <a:pt x="82346" y="380377"/>
                  </a:lnTo>
                  <a:lnTo>
                    <a:pt x="78028" y="381647"/>
                  </a:lnTo>
                  <a:lnTo>
                    <a:pt x="83108" y="384187"/>
                  </a:lnTo>
                  <a:lnTo>
                    <a:pt x="88112" y="381647"/>
                  </a:lnTo>
                  <a:lnTo>
                    <a:pt x="93243" y="379107"/>
                  </a:lnTo>
                  <a:lnTo>
                    <a:pt x="119176" y="413397"/>
                  </a:lnTo>
                  <a:lnTo>
                    <a:pt x="117652" y="417207"/>
                  </a:lnTo>
                  <a:lnTo>
                    <a:pt x="112852" y="423557"/>
                  </a:lnTo>
                  <a:lnTo>
                    <a:pt x="104914" y="428637"/>
                  </a:lnTo>
                  <a:lnTo>
                    <a:pt x="99339" y="433717"/>
                  </a:lnTo>
                  <a:lnTo>
                    <a:pt x="96227" y="445147"/>
                  </a:lnTo>
                  <a:lnTo>
                    <a:pt x="100279" y="465467"/>
                  </a:lnTo>
                  <a:lnTo>
                    <a:pt x="106133" y="489597"/>
                  </a:lnTo>
                  <a:lnTo>
                    <a:pt x="108381" y="509917"/>
                  </a:lnTo>
                  <a:lnTo>
                    <a:pt x="109118" y="514997"/>
                  </a:lnTo>
                  <a:lnTo>
                    <a:pt x="112445" y="518807"/>
                  </a:lnTo>
                  <a:lnTo>
                    <a:pt x="117005" y="523887"/>
                  </a:lnTo>
                  <a:lnTo>
                    <a:pt x="121462" y="531507"/>
                  </a:lnTo>
                  <a:lnTo>
                    <a:pt x="115912" y="531507"/>
                  </a:lnTo>
                  <a:lnTo>
                    <a:pt x="110426" y="532777"/>
                  </a:lnTo>
                  <a:lnTo>
                    <a:pt x="106781" y="539127"/>
                  </a:lnTo>
                  <a:lnTo>
                    <a:pt x="105956" y="540397"/>
                  </a:lnTo>
                  <a:lnTo>
                    <a:pt x="105359" y="542937"/>
                  </a:lnTo>
                  <a:lnTo>
                    <a:pt x="105359" y="550557"/>
                  </a:lnTo>
                  <a:lnTo>
                    <a:pt x="110439" y="555637"/>
                  </a:lnTo>
                  <a:lnTo>
                    <a:pt x="123024" y="555637"/>
                  </a:lnTo>
                  <a:lnTo>
                    <a:pt x="128155" y="550557"/>
                  </a:lnTo>
                  <a:lnTo>
                    <a:pt x="128155" y="544207"/>
                  </a:lnTo>
                  <a:lnTo>
                    <a:pt x="127939" y="542937"/>
                  </a:lnTo>
                  <a:lnTo>
                    <a:pt x="133654" y="542937"/>
                  </a:lnTo>
                  <a:lnTo>
                    <a:pt x="137160" y="544207"/>
                  </a:lnTo>
                  <a:lnTo>
                    <a:pt x="147205" y="550557"/>
                  </a:lnTo>
                  <a:lnTo>
                    <a:pt x="125907" y="567067"/>
                  </a:lnTo>
                  <a:lnTo>
                    <a:pt x="109143" y="573417"/>
                  </a:lnTo>
                  <a:lnTo>
                    <a:pt x="88214" y="572147"/>
                  </a:lnTo>
                  <a:lnTo>
                    <a:pt x="42430" y="558177"/>
                  </a:lnTo>
                  <a:lnTo>
                    <a:pt x="31800" y="544207"/>
                  </a:lnTo>
                  <a:lnTo>
                    <a:pt x="35636" y="531507"/>
                  </a:lnTo>
                  <a:lnTo>
                    <a:pt x="36969" y="527697"/>
                  </a:lnTo>
                  <a:lnTo>
                    <a:pt x="40424" y="525157"/>
                  </a:lnTo>
                  <a:lnTo>
                    <a:pt x="41148" y="527697"/>
                  </a:lnTo>
                  <a:lnTo>
                    <a:pt x="43078" y="531507"/>
                  </a:lnTo>
                  <a:lnTo>
                    <a:pt x="47802" y="534047"/>
                  </a:lnTo>
                  <a:lnTo>
                    <a:pt x="50342" y="535317"/>
                  </a:lnTo>
                  <a:lnTo>
                    <a:pt x="60363" y="535317"/>
                  </a:lnTo>
                  <a:lnTo>
                    <a:pt x="66205" y="528967"/>
                  </a:lnTo>
                  <a:lnTo>
                    <a:pt x="66205" y="525157"/>
                  </a:lnTo>
                  <a:lnTo>
                    <a:pt x="66205" y="518807"/>
                  </a:lnTo>
                  <a:lnTo>
                    <a:pt x="64846" y="514997"/>
                  </a:lnTo>
                  <a:lnTo>
                    <a:pt x="62560" y="512457"/>
                  </a:lnTo>
                  <a:lnTo>
                    <a:pt x="60744" y="511187"/>
                  </a:lnTo>
                  <a:lnTo>
                    <a:pt x="60363" y="511187"/>
                  </a:lnTo>
                  <a:lnTo>
                    <a:pt x="56476" y="508647"/>
                  </a:lnTo>
                  <a:lnTo>
                    <a:pt x="50571" y="507377"/>
                  </a:lnTo>
                  <a:lnTo>
                    <a:pt x="41529" y="508647"/>
                  </a:lnTo>
                  <a:lnTo>
                    <a:pt x="27178" y="513727"/>
                  </a:lnTo>
                  <a:lnTo>
                    <a:pt x="20739" y="518807"/>
                  </a:lnTo>
                  <a:lnTo>
                    <a:pt x="20713" y="527697"/>
                  </a:lnTo>
                  <a:lnTo>
                    <a:pt x="25615" y="544207"/>
                  </a:lnTo>
                  <a:lnTo>
                    <a:pt x="15684" y="541667"/>
                  </a:lnTo>
                  <a:lnTo>
                    <a:pt x="9944" y="541667"/>
                  </a:lnTo>
                  <a:lnTo>
                    <a:pt x="6172" y="542937"/>
                  </a:lnTo>
                  <a:lnTo>
                    <a:pt x="0" y="550557"/>
                  </a:lnTo>
                  <a:lnTo>
                    <a:pt x="50" y="551827"/>
                  </a:lnTo>
                  <a:lnTo>
                    <a:pt x="139" y="554367"/>
                  </a:lnTo>
                  <a:lnTo>
                    <a:pt x="330" y="555637"/>
                  </a:lnTo>
                  <a:lnTo>
                    <a:pt x="825" y="558177"/>
                  </a:lnTo>
                  <a:lnTo>
                    <a:pt x="1917" y="559447"/>
                  </a:lnTo>
                  <a:lnTo>
                    <a:pt x="3708" y="561987"/>
                  </a:lnTo>
                  <a:lnTo>
                    <a:pt x="6705" y="564527"/>
                  </a:lnTo>
                  <a:lnTo>
                    <a:pt x="13131" y="564527"/>
                  </a:lnTo>
                  <a:lnTo>
                    <a:pt x="15913" y="563257"/>
                  </a:lnTo>
                  <a:lnTo>
                    <a:pt x="17665" y="560717"/>
                  </a:lnTo>
                  <a:lnTo>
                    <a:pt x="17805" y="560717"/>
                  </a:lnTo>
                  <a:lnTo>
                    <a:pt x="18503" y="559447"/>
                  </a:lnTo>
                  <a:lnTo>
                    <a:pt x="20154" y="558177"/>
                  </a:lnTo>
                  <a:lnTo>
                    <a:pt x="23647" y="561987"/>
                  </a:lnTo>
                  <a:lnTo>
                    <a:pt x="37795" y="575957"/>
                  </a:lnTo>
                  <a:lnTo>
                    <a:pt x="48564" y="583577"/>
                  </a:lnTo>
                  <a:lnTo>
                    <a:pt x="61391" y="586117"/>
                  </a:lnTo>
                  <a:lnTo>
                    <a:pt x="81749" y="583577"/>
                  </a:lnTo>
                  <a:lnTo>
                    <a:pt x="82270" y="593737"/>
                  </a:lnTo>
                  <a:lnTo>
                    <a:pt x="82715" y="602627"/>
                  </a:lnTo>
                  <a:lnTo>
                    <a:pt x="94780" y="605167"/>
                  </a:lnTo>
                  <a:lnTo>
                    <a:pt x="99923" y="605167"/>
                  </a:lnTo>
                  <a:lnTo>
                    <a:pt x="102616" y="602627"/>
                  </a:lnTo>
                  <a:lnTo>
                    <a:pt x="102616" y="596277"/>
                  </a:lnTo>
                  <a:lnTo>
                    <a:pt x="99923" y="593737"/>
                  </a:lnTo>
                  <a:lnTo>
                    <a:pt x="95897" y="593737"/>
                  </a:lnTo>
                  <a:lnTo>
                    <a:pt x="94411" y="587387"/>
                  </a:lnTo>
                  <a:lnTo>
                    <a:pt x="95110" y="583577"/>
                  </a:lnTo>
                  <a:lnTo>
                    <a:pt x="117424" y="581037"/>
                  </a:lnTo>
                  <a:lnTo>
                    <a:pt x="131470" y="577227"/>
                  </a:lnTo>
                  <a:lnTo>
                    <a:pt x="138506" y="573417"/>
                  </a:lnTo>
                  <a:lnTo>
                    <a:pt x="143192" y="570877"/>
                  </a:lnTo>
                  <a:lnTo>
                    <a:pt x="158546" y="558177"/>
                  </a:lnTo>
                  <a:lnTo>
                    <a:pt x="168821" y="560717"/>
                  </a:lnTo>
                  <a:lnTo>
                    <a:pt x="175260" y="563257"/>
                  </a:lnTo>
                  <a:lnTo>
                    <a:pt x="187566" y="563257"/>
                  </a:lnTo>
                  <a:lnTo>
                    <a:pt x="189191" y="568337"/>
                  </a:lnTo>
                  <a:lnTo>
                    <a:pt x="171475" y="568337"/>
                  </a:lnTo>
                  <a:lnTo>
                    <a:pt x="171564" y="569607"/>
                  </a:lnTo>
                  <a:lnTo>
                    <a:pt x="171640" y="570877"/>
                  </a:lnTo>
                  <a:lnTo>
                    <a:pt x="171716" y="572147"/>
                  </a:lnTo>
                  <a:lnTo>
                    <a:pt x="171018" y="574687"/>
                  </a:lnTo>
                  <a:lnTo>
                    <a:pt x="178930" y="574687"/>
                  </a:lnTo>
                  <a:lnTo>
                    <a:pt x="177965" y="578497"/>
                  </a:lnTo>
                  <a:lnTo>
                    <a:pt x="184238" y="582307"/>
                  </a:lnTo>
                  <a:lnTo>
                    <a:pt x="188302" y="584847"/>
                  </a:lnTo>
                  <a:lnTo>
                    <a:pt x="186156" y="587387"/>
                  </a:lnTo>
                  <a:lnTo>
                    <a:pt x="178638" y="591197"/>
                  </a:lnTo>
                  <a:lnTo>
                    <a:pt x="180848" y="596277"/>
                  </a:lnTo>
                  <a:lnTo>
                    <a:pt x="182905" y="602627"/>
                  </a:lnTo>
                  <a:lnTo>
                    <a:pt x="193433" y="600087"/>
                  </a:lnTo>
                  <a:lnTo>
                    <a:pt x="197078" y="600087"/>
                  </a:lnTo>
                  <a:lnTo>
                    <a:pt x="194132" y="603897"/>
                  </a:lnTo>
                  <a:lnTo>
                    <a:pt x="188861" y="608977"/>
                  </a:lnTo>
                  <a:lnTo>
                    <a:pt x="197764" y="614057"/>
                  </a:lnTo>
                  <a:lnTo>
                    <a:pt x="204724" y="617867"/>
                  </a:lnTo>
                  <a:lnTo>
                    <a:pt x="209296" y="610247"/>
                  </a:lnTo>
                  <a:lnTo>
                    <a:pt x="210299" y="607707"/>
                  </a:lnTo>
                  <a:lnTo>
                    <a:pt x="214528" y="608977"/>
                  </a:lnTo>
                  <a:lnTo>
                    <a:pt x="227736" y="615327"/>
                  </a:lnTo>
                  <a:lnTo>
                    <a:pt x="235699" y="616597"/>
                  </a:lnTo>
                  <a:lnTo>
                    <a:pt x="241617" y="612787"/>
                  </a:lnTo>
                  <a:lnTo>
                    <a:pt x="245148" y="607707"/>
                  </a:lnTo>
                  <a:lnTo>
                    <a:pt x="248691" y="602627"/>
                  </a:lnTo>
                  <a:lnTo>
                    <a:pt x="249377" y="600087"/>
                  </a:lnTo>
                  <a:lnTo>
                    <a:pt x="252768" y="605167"/>
                  </a:lnTo>
                  <a:lnTo>
                    <a:pt x="259981" y="612787"/>
                  </a:lnTo>
                  <a:lnTo>
                    <a:pt x="266877" y="616597"/>
                  </a:lnTo>
                  <a:lnTo>
                    <a:pt x="277558" y="619137"/>
                  </a:lnTo>
                  <a:lnTo>
                    <a:pt x="296037" y="620407"/>
                  </a:lnTo>
                  <a:lnTo>
                    <a:pt x="298043" y="624217"/>
                  </a:lnTo>
                  <a:lnTo>
                    <a:pt x="301980" y="625487"/>
                  </a:lnTo>
                  <a:lnTo>
                    <a:pt x="312331" y="625487"/>
                  </a:lnTo>
                  <a:lnTo>
                    <a:pt x="317144" y="621677"/>
                  </a:lnTo>
                  <a:lnTo>
                    <a:pt x="318211" y="616597"/>
                  </a:lnTo>
                  <a:lnTo>
                    <a:pt x="322808" y="616597"/>
                  </a:lnTo>
                  <a:lnTo>
                    <a:pt x="330352" y="614057"/>
                  </a:lnTo>
                  <a:lnTo>
                    <a:pt x="339966" y="611517"/>
                  </a:lnTo>
                  <a:lnTo>
                    <a:pt x="350799" y="605167"/>
                  </a:lnTo>
                  <a:lnTo>
                    <a:pt x="356158" y="602627"/>
                  </a:lnTo>
                  <a:lnTo>
                    <a:pt x="358089" y="601357"/>
                  </a:lnTo>
                  <a:lnTo>
                    <a:pt x="361937" y="598817"/>
                  </a:lnTo>
                  <a:lnTo>
                    <a:pt x="361988" y="600087"/>
                  </a:lnTo>
                  <a:lnTo>
                    <a:pt x="362115" y="603897"/>
                  </a:lnTo>
                  <a:lnTo>
                    <a:pt x="362242" y="607707"/>
                  </a:lnTo>
                  <a:lnTo>
                    <a:pt x="369506" y="615327"/>
                  </a:lnTo>
                  <a:lnTo>
                    <a:pt x="387667" y="615327"/>
                  </a:lnTo>
                  <a:lnTo>
                    <a:pt x="395122" y="607707"/>
                  </a:lnTo>
                  <a:lnTo>
                    <a:pt x="395122" y="598817"/>
                  </a:lnTo>
                  <a:lnTo>
                    <a:pt x="395122" y="597547"/>
                  </a:lnTo>
                  <a:lnTo>
                    <a:pt x="395122" y="591197"/>
                  </a:lnTo>
                  <a:lnTo>
                    <a:pt x="389204" y="583577"/>
                  </a:lnTo>
                  <a:lnTo>
                    <a:pt x="381444" y="582307"/>
                  </a:lnTo>
                  <a:lnTo>
                    <a:pt x="373888" y="582307"/>
                  </a:lnTo>
                  <a:lnTo>
                    <a:pt x="365633" y="583577"/>
                  </a:lnTo>
                  <a:lnTo>
                    <a:pt x="355092" y="588657"/>
                  </a:lnTo>
                  <a:lnTo>
                    <a:pt x="342734" y="597547"/>
                  </a:lnTo>
                  <a:lnTo>
                    <a:pt x="339763" y="597547"/>
                  </a:lnTo>
                  <a:lnTo>
                    <a:pt x="341490" y="588657"/>
                  </a:lnTo>
                  <a:lnTo>
                    <a:pt x="342607" y="583577"/>
                  </a:lnTo>
                  <a:lnTo>
                    <a:pt x="343598" y="577227"/>
                  </a:lnTo>
                  <a:lnTo>
                    <a:pt x="344944" y="568337"/>
                  </a:lnTo>
                  <a:lnTo>
                    <a:pt x="342582" y="567067"/>
                  </a:lnTo>
                  <a:lnTo>
                    <a:pt x="337934" y="567067"/>
                  </a:lnTo>
                  <a:lnTo>
                    <a:pt x="336257" y="578497"/>
                  </a:lnTo>
                  <a:lnTo>
                    <a:pt x="333933" y="588657"/>
                  </a:lnTo>
                  <a:lnTo>
                    <a:pt x="330860" y="596277"/>
                  </a:lnTo>
                  <a:lnTo>
                    <a:pt x="326898" y="598817"/>
                  </a:lnTo>
                  <a:lnTo>
                    <a:pt x="318439" y="601357"/>
                  </a:lnTo>
                  <a:lnTo>
                    <a:pt x="318135" y="600087"/>
                  </a:lnTo>
                  <a:lnTo>
                    <a:pt x="317563" y="598817"/>
                  </a:lnTo>
                  <a:lnTo>
                    <a:pt x="316903" y="597547"/>
                  </a:lnTo>
                  <a:lnTo>
                    <a:pt x="312966" y="593737"/>
                  </a:lnTo>
                  <a:lnTo>
                    <a:pt x="307949" y="595007"/>
                  </a:lnTo>
                  <a:lnTo>
                    <a:pt x="303301" y="596277"/>
                  </a:lnTo>
                  <a:lnTo>
                    <a:pt x="300393" y="598817"/>
                  </a:lnTo>
                  <a:lnTo>
                    <a:pt x="299999" y="602627"/>
                  </a:lnTo>
                  <a:lnTo>
                    <a:pt x="298234" y="603897"/>
                  </a:lnTo>
                  <a:lnTo>
                    <a:pt x="283883" y="605167"/>
                  </a:lnTo>
                  <a:lnTo>
                    <a:pt x="276479" y="600087"/>
                  </a:lnTo>
                  <a:lnTo>
                    <a:pt x="279946" y="598817"/>
                  </a:lnTo>
                  <a:lnTo>
                    <a:pt x="290360" y="595007"/>
                  </a:lnTo>
                  <a:lnTo>
                    <a:pt x="291985" y="589927"/>
                  </a:lnTo>
                  <a:lnTo>
                    <a:pt x="293357" y="587387"/>
                  </a:lnTo>
                  <a:lnTo>
                    <a:pt x="296087" y="582307"/>
                  </a:lnTo>
                  <a:lnTo>
                    <a:pt x="282460" y="574687"/>
                  </a:lnTo>
                  <a:lnTo>
                    <a:pt x="272186" y="568337"/>
                  </a:lnTo>
                  <a:lnTo>
                    <a:pt x="269455" y="574687"/>
                  </a:lnTo>
                  <a:lnTo>
                    <a:pt x="268414" y="578497"/>
                  </a:lnTo>
                  <a:lnTo>
                    <a:pt x="273024" y="582307"/>
                  </a:lnTo>
                  <a:lnTo>
                    <a:pt x="277952" y="587387"/>
                  </a:lnTo>
                  <a:lnTo>
                    <a:pt x="268566" y="586117"/>
                  </a:lnTo>
                  <a:lnTo>
                    <a:pt x="262178" y="586117"/>
                  </a:lnTo>
                  <a:lnTo>
                    <a:pt x="260032" y="583577"/>
                  </a:lnTo>
                  <a:lnTo>
                    <a:pt x="260794" y="575957"/>
                  </a:lnTo>
                  <a:lnTo>
                    <a:pt x="261048" y="573417"/>
                  </a:lnTo>
                  <a:lnTo>
                    <a:pt x="261988" y="565797"/>
                  </a:lnTo>
                  <a:lnTo>
                    <a:pt x="263398" y="560717"/>
                  </a:lnTo>
                  <a:lnTo>
                    <a:pt x="265811" y="553097"/>
                  </a:lnTo>
                  <a:lnTo>
                    <a:pt x="262178" y="553097"/>
                  </a:lnTo>
                  <a:lnTo>
                    <a:pt x="258622" y="551827"/>
                  </a:lnTo>
                  <a:lnTo>
                    <a:pt x="254939" y="550557"/>
                  </a:lnTo>
                  <a:lnTo>
                    <a:pt x="252183" y="558177"/>
                  </a:lnTo>
                  <a:lnTo>
                    <a:pt x="251040" y="563257"/>
                  </a:lnTo>
                  <a:lnTo>
                    <a:pt x="250964" y="564527"/>
                  </a:lnTo>
                  <a:lnTo>
                    <a:pt x="250888" y="565797"/>
                  </a:lnTo>
                  <a:lnTo>
                    <a:pt x="250825" y="567067"/>
                  </a:lnTo>
                  <a:lnTo>
                    <a:pt x="250748" y="568337"/>
                  </a:lnTo>
                  <a:lnTo>
                    <a:pt x="250685" y="569607"/>
                  </a:lnTo>
                  <a:lnTo>
                    <a:pt x="250609" y="570877"/>
                  </a:lnTo>
                  <a:lnTo>
                    <a:pt x="250545" y="572147"/>
                  </a:lnTo>
                  <a:lnTo>
                    <a:pt x="250469" y="573417"/>
                  </a:lnTo>
                  <a:lnTo>
                    <a:pt x="246684" y="575957"/>
                  </a:lnTo>
                  <a:lnTo>
                    <a:pt x="239064" y="569607"/>
                  </a:lnTo>
                  <a:lnTo>
                    <a:pt x="235724" y="564527"/>
                  </a:lnTo>
                  <a:lnTo>
                    <a:pt x="235839" y="560717"/>
                  </a:lnTo>
                  <a:lnTo>
                    <a:pt x="235953" y="556907"/>
                  </a:lnTo>
                  <a:lnTo>
                    <a:pt x="239026" y="545477"/>
                  </a:lnTo>
                  <a:lnTo>
                    <a:pt x="226618" y="541667"/>
                  </a:lnTo>
                  <a:lnTo>
                    <a:pt x="226656" y="542937"/>
                  </a:lnTo>
                  <a:lnTo>
                    <a:pt x="226758" y="545477"/>
                  </a:lnTo>
                  <a:lnTo>
                    <a:pt x="226847" y="548017"/>
                  </a:lnTo>
                  <a:lnTo>
                    <a:pt x="226885" y="549287"/>
                  </a:lnTo>
                  <a:lnTo>
                    <a:pt x="228841" y="559447"/>
                  </a:lnTo>
                  <a:lnTo>
                    <a:pt x="233146" y="572147"/>
                  </a:lnTo>
                  <a:lnTo>
                    <a:pt x="240436" y="587387"/>
                  </a:lnTo>
                  <a:lnTo>
                    <a:pt x="233972" y="595007"/>
                  </a:lnTo>
                  <a:lnTo>
                    <a:pt x="229489" y="598817"/>
                  </a:lnTo>
                  <a:lnTo>
                    <a:pt x="224929" y="598817"/>
                  </a:lnTo>
                  <a:lnTo>
                    <a:pt x="218186" y="593737"/>
                  </a:lnTo>
                  <a:lnTo>
                    <a:pt x="209130" y="587387"/>
                  </a:lnTo>
                  <a:lnTo>
                    <a:pt x="205511" y="583577"/>
                  </a:lnTo>
                  <a:lnTo>
                    <a:pt x="206781" y="579767"/>
                  </a:lnTo>
                  <a:lnTo>
                    <a:pt x="212407" y="574687"/>
                  </a:lnTo>
                  <a:lnTo>
                    <a:pt x="219341" y="568337"/>
                  </a:lnTo>
                  <a:lnTo>
                    <a:pt x="222288" y="575957"/>
                  </a:lnTo>
                  <a:lnTo>
                    <a:pt x="218770" y="575957"/>
                  </a:lnTo>
                  <a:lnTo>
                    <a:pt x="215912" y="579767"/>
                  </a:lnTo>
                  <a:lnTo>
                    <a:pt x="215912" y="586117"/>
                  </a:lnTo>
                  <a:lnTo>
                    <a:pt x="218909" y="589927"/>
                  </a:lnTo>
                  <a:lnTo>
                    <a:pt x="226148" y="589927"/>
                  </a:lnTo>
                  <a:lnTo>
                    <a:pt x="229082" y="586117"/>
                  </a:lnTo>
                  <a:lnTo>
                    <a:pt x="229146" y="584847"/>
                  </a:lnTo>
                  <a:lnTo>
                    <a:pt x="229222" y="583577"/>
                  </a:lnTo>
                  <a:lnTo>
                    <a:pt x="229577" y="581037"/>
                  </a:lnTo>
                  <a:lnTo>
                    <a:pt x="229692" y="575957"/>
                  </a:lnTo>
                  <a:lnTo>
                    <a:pt x="229743" y="573417"/>
                  </a:lnTo>
                  <a:lnTo>
                    <a:pt x="223774" y="568337"/>
                  </a:lnTo>
                  <a:lnTo>
                    <a:pt x="220319" y="564527"/>
                  </a:lnTo>
                  <a:lnTo>
                    <a:pt x="218020" y="561987"/>
                  </a:lnTo>
                  <a:lnTo>
                    <a:pt x="208661" y="564527"/>
                  </a:lnTo>
                  <a:lnTo>
                    <a:pt x="217487" y="553097"/>
                  </a:lnTo>
                  <a:lnTo>
                    <a:pt x="218109" y="545477"/>
                  </a:lnTo>
                  <a:lnTo>
                    <a:pt x="218224" y="544207"/>
                  </a:lnTo>
                  <a:lnTo>
                    <a:pt x="218325" y="542937"/>
                  </a:lnTo>
                  <a:lnTo>
                    <a:pt x="218401" y="541667"/>
                  </a:lnTo>
                  <a:lnTo>
                    <a:pt x="219024" y="539127"/>
                  </a:lnTo>
                  <a:lnTo>
                    <a:pt x="216433" y="537857"/>
                  </a:lnTo>
                  <a:lnTo>
                    <a:pt x="213931" y="537857"/>
                  </a:lnTo>
                  <a:lnTo>
                    <a:pt x="211315" y="536587"/>
                  </a:lnTo>
                  <a:lnTo>
                    <a:pt x="210312" y="544207"/>
                  </a:lnTo>
                  <a:lnTo>
                    <a:pt x="207708" y="553097"/>
                  </a:lnTo>
                  <a:lnTo>
                    <a:pt x="202742" y="558177"/>
                  </a:lnTo>
                  <a:lnTo>
                    <a:pt x="194691" y="558177"/>
                  </a:lnTo>
                  <a:lnTo>
                    <a:pt x="196977" y="554367"/>
                  </a:lnTo>
                  <a:lnTo>
                    <a:pt x="205359" y="540397"/>
                  </a:lnTo>
                  <a:lnTo>
                    <a:pt x="208686" y="535317"/>
                  </a:lnTo>
                  <a:lnTo>
                    <a:pt x="203327" y="532777"/>
                  </a:lnTo>
                  <a:lnTo>
                    <a:pt x="198069" y="531507"/>
                  </a:lnTo>
                  <a:lnTo>
                    <a:pt x="192938" y="528967"/>
                  </a:lnTo>
                  <a:lnTo>
                    <a:pt x="191516" y="527697"/>
                  </a:lnTo>
                  <a:lnTo>
                    <a:pt x="192316" y="532777"/>
                  </a:lnTo>
                  <a:lnTo>
                    <a:pt x="193573" y="541667"/>
                  </a:lnTo>
                  <a:lnTo>
                    <a:pt x="188188" y="548017"/>
                  </a:lnTo>
                  <a:lnTo>
                    <a:pt x="181597" y="554367"/>
                  </a:lnTo>
                  <a:lnTo>
                    <a:pt x="170230" y="545477"/>
                  </a:lnTo>
                  <a:lnTo>
                    <a:pt x="173164" y="542937"/>
                  </a:lnTo>
                  <a:lnTo>
                    <a:pt x="179044" y="537857"/>
                  </a:lnTo>
                  <a:lnTo>
                    <a:pt x="180708" y="536587"/>
                  </a:lnTo>
                  <a:lnTo>
                    <a:pt x="184035" y="534047"/>
                  </a:lnTo>
                  <a:lnTo>
                    <a:pt x="187071" y="530237"/>
                  </a:lnTo>
                  <a:lnTo>
                    <a:pt x="190017" y="527697"/>
                  </a:lnTo>
                  <a:lnTo>
                    <a:pt x="186804" y="526427"/>
                  </a:lnTo>
                  <a:lnTo>
                    <a:pt x="181940" y="525157"/>
                  </a:lnTo>
                  <a:lnTo>
                    <a:pt x="172542" y="525157"/>
                  </a:lnTo>
                  <a:lnTo>
                    <a:pt x="162648" y="532777"/>
                  </a:lnTo>
                  <a:lnTo>
                    <a:pt x="155905" y="535317"/>
                  </a:lnTo>
                  <a:lnTo>
                    <a:pt x="153911" y="536587"/>
                  </a:lnTo>
                  <a:lnTo>
                    <a:pt x="151942" y="535317"/>
                  </a:lnTo>
                  <a:lnTo>
                    <a:pt x="149936" y="532777"/>
                  </a:lnTo>
                  <a:lnTo>
                    <a:pt x="145948" y="527697"/>
                  </a:lnTo>
                  <a:lnTo>
                    <a:pt x="144945" y="526427"/>
                  </a:lnTo>
                  <a:lnTo>
                    <a:pt x="142328" y="520077"/>
                  </a:lnTo>
                  <a:lnTo>
                    <a:pt x="143814" y="513727"/>
                  </a:lnTo>
                  <a:lnTo>
                    <a:pt x="149161" y="504837"/>
                  </a:lnTo>
                  <a:lnTo>
                    <a:pt x="154762" y="492137"/>
                  </a:lnTo>
                  <a:lnTo>
                    <a:pt x="166801" y="494677"/>
                  </a:lnTo>
                  <a:lnTo>
                    <a:pt x="170230" y="494677"/>
                  </a:lnTo>
                  <a:lnTo>
                    <a:pt x="172237" y="499757"/>
                  </a:lnTo>
                  <a:lnTo>
                    <a:pt x="160680" y="499757"/>
                  </a:lnTo>
                  <a:lnTo>
                    <a:pt x="162001" y="507377"/>
                  </a:lnTo>
                  <a:lnTo>
                    <a:pt x="162052" y="509917"/>
                  </a:lnTo>
                  <a:lnTo>
                    <a:pt x="162153" y="516267"/>
                  </a:lnTo>
                  <a:lnTo>
                    <a:pt x="172542" y="514997"/>
                  </a:lnTo>
                  <a:lnTo>
                    <a:pt x="180848" y="514997"/>
                  </a:lnTo>
                  <a:lnTo>
                    <a:pt x="184772" y="512457"/>
                  </a:lnTo>
                  <a:lnTo>
                    <a:pt x="185343" y="507377"/>
                  </a:lnTo>
                  <a:lnTo>
                    <a:pt x="183616" y="497217"/>
                  </a:lnTo>
                  <a:lnTo>
                    <a:pt x="182511" y="492137"/>
                  </a:lnTo>
                  <a:lnTo>
                    <a:pt x="181140" y="485787"/>
                  </a:lnTo>
                  <a:lnTo>
                    <a:pt x="172872" y="485787"/>
                  </a:lnTo>
                  <a:lnTo>
                    <a:pt x="177520" y="480707"/>
                  </a:lnTo>
                  <a:lnTo>
                    <a:pt x="174155" y="478167"/>
                  </a:lnTo>
                  <a:lnTo>
                    <a:pt x="170713" y="474357"/>
                  </a:lnTo>
                  <a:lnTo>
                    <a:pt x="162979" y="480707"/>
                  </a:lnTo>
                  <a:lnTo>
                    <a:pt x="160959" y="484517"/>
                  </a:lnTo>
                  <a:lnTo>
                    <a:pt x="151599" y="481977"/>
                  </a:lnTo>
                  <a:lnTo>
                    <a:pt x="145351" y="479437"/>
                  </a:lnTo>
                  <a:lnTo>
                    <a:pt x="141871" y="484517"/>
                  </a:lnTo>
                  <a:lnTo>
                    <a:pt x="140309" y="484517"/>
                  </a:lnTo>
                  <a:lnTo>
                    <a:pt x="140309" y="492137"/>
                  </a:lnTo>
                  <a:lnTo>
                    <a:pt x="140995" y="494677"/>
                  </a:lnTo>
                  <a:lnTo>
                    <a:pt x="140208" y="495871"/>
                  </a:lnTo>
                  <a:lnTo>
                    <a:pt x="140208" y="526427"/>
                  </a:lnTo>
                  <a:lnTo>
                    <a:pt x="139344" y="527697"/>
                  </a:lnTo>
                  <a:lnTo>
                    <a:pt x="137541" y="527697"/>
                  </a:lnTo>
                  <a:lnTo>
                    <a:pt x="134797" y="526427"/>
                  </a:lnTo>
                  <a:lnTo>
                    <a:pt x="132778" y="526427"/>
                  </a:lnTo>
                  <a:lnTo>
                    <a:pt x="129489" y="523887"/>
                  </a:lnTo>
                  <a:lnTo>
                    <a:pt x="127762" y="526427"/>
                  </a:lnTo>
                  <a:lnTo>
                    <a:pt x="131051" y="528967"/>
                  </a:lnTo>
                  <a:lnTo>
                    <a:pt x="132689" y="531507"/>
                  </a:lnTo>
                  <a:lnTo>
                    <a:pt x="132397" y="531507"/>
                  </a:lnTo>
                  <a:lnTo>
                    <a:pt x="131508" y="532777"/>
                  </a:lnTo>
                  <a:lnTo>
                    <a:pt x="126758" y="532777"/>
                  </a:lnTo>
                  <a:lnTo>
                    <a:pt x="126555" y="531507"/>
                  </a:lnTo>
                  <a:lnTo>
                    <a:pt x="123278" y="530237"/>
                  </a:lnTo>
                  <a:lnTo>
                    <a:pt x="122770" y="526427"/>
                  </a:lnTo>
                  <a:lnTo>
                    <a:pt x="122694" y="522617"/>
                  </a:lnTo>
                  <a:lnTo>
                    <a:pt x="122542" y="521347"/>
                  </a:lnTo>
                  <a:lnTo>
                    <a:pt x="121285" y="516267"/>
                  </a:lnTo>
                  <a:lnTo>
                    <a:pt x="117157" y="514997"/>
                  </a:lnTo>
                  <a:lnTo>
                    <a:pt x="123596" y="509917"/>
                  </a:lnTo>
                  <a:lnTo>
                    <a:pt x="133350" y="520077"/>
                  </a:lnTo>
                  <a:lnTo>
                    <a:pt x="134302" y="521347"/>
                  </a:lnTo>
                  <a:lnTo>
                    <a:pt x="135737" y="522617"/>
                  </a:lnTo>
                  <a:lnTo>
                    <a:pt x="137591" y="523887"/>
                  </a:lnTo>
                  <a:lnTo>
                    <a:pt x="139014" y="525157"/>
                  </a:lnTo>
                  <a:lnTo>
                    <a:pt x="140208" y="526427"/>
                  </a:lnTo>
                  <a:lnTo>
                    <a:pt x="140208" y="495871"/>
                  </a:lnTo>
                  <a:lnTo>
                    <a:pt x="136766" y="501027"/>
                  </a:lnTo>
                  <a:lnTo>
                    <a:pt x="134454" y="506107"/>
                  </a:lnTo>
                  <a:lnTo>
                    <a:pt x="134378" y="507377"/>
                  </a:lnTo>
                  <a:lnTo>
                    <a:pt x="134315" y="508647"/>
                  </a:lnTo>
                  <a:lnTo>
                    <a:pt x="134251" y="509917"/>
                  </a:lnTo>
                  <a:lnTo>
                    <a:pt x="134175" y="511187"/>
                  </a:lnTo>
                  <a:lnTo>
                    <a:pt x="134112" y="512457"/>
                  </a:lnTo>
                  <a:lnTo>
                    <a:pt x="134048" y="513727"/>
                  </a:lnTo>
                  <a:lnTo>
                    <a:pt x="131140" y="511187"/>
                  </a:lnTo>
                  <a:lnTo>
                    <a:pt x="127914" y="509917"/>
                  </a:lnTo>
                  <a:lnTo>
                    <a:pt x="124447" y="508647"/>
                  </a:lnTo>
                  <a:lnTo>
                    <a:pt x="121564" y="502297"/>
                  </a:lnTo>
                  <a:lnTo>
                    <a:pt x="119481" y="492137"/>
                  </a:lnTo>
                  <a:lnTo>
                    <a:pt x="117348" y="480707"/>
                  </a:lnTo>
                  <a:lnTo>
                    <a:pt x="114338" y="469277"/>
                  </a:lnTo>
                  <a:lnTo>
                    <a:pt x="114236" y="466737"/>
                  </a:lnTo>
                  <a:lnTo>
                    <a:pt x="115062" y="460387"/>
                  </a:lnTo>
                  <a:lnTo>
                    <a:pt x="116116" y="452767"/>
                  </a:lnTo>
                  <a:lnTo>
                    <a:pt x="116179" y="451497"/>
                  </a:lnTo>
                  <a:lnTo>
                    <a:pt x="116255" y="450227"/>
                  </a:lnTo>
                  <a:lnTo>
                    <a:pt x="116319" y="448957"/>
                  </a:lnTo>
                  <a:lnTo>
                    <a:pt x="116382" y="447687"/>
                  </a:lnTo>
                  <a:lnTo>
                    <a:pt x="116446" y="446417"/>
                  </a:lnTo>
                  <a:lnTo>
                    <a:pt x="116522" y="445147"/>
                  </a:lnTo>
                  <a:lnTo>
                    <a:pt x="116586" y="443877"/>
                  </a:lnTo>
                  <a:lnTo>
                    <a:pt x="116649" y="442607"/>
                  </a:lnTo>
                  <a:lnTo>
                    <a:pt x="138950" y="434987"/>
                  </a:lnTo>
                  <a:lnTo>
                    <a:pt x="154203" y="422287"/>
                  </a:lnTo>
                  <a:lnTo>
                    <a:pt x="163588" y="408317"/>
                  </a:lnTo>
                  <a:lnTo>
                    <a:pt x="168249" y="396887"/>
                  </a:lnTo>
                  <a:lnTo>
                    <a:pt x="170256" y="382917"/>
                  </a:lnTo>
                  <a:lnTo>
                    <a:pt x="170154" y="381647"/>
                  </a:lnTo>
                  <a:lnTo>
                    <a:pt x="170053" y="380377"/>
                  </a:lnTo>
                  <a:lnTo>
                    <a:pt x="169964" y="379107"/>
                  </a:lnTo>
                  <a:lnTo>
                    <a:pt x="169862" y="377837"/>
                  </a:lnTo>
                  <a:lnTo>
                    <a:pt x="169760" y="376567"/>
                  </a:lnTo>
                  <a:lnTo>
                    <a:pt x="169672" y="375297"/>
                  </a:lnTo>
                  <a:lnTo>
                    <a:pt x="169570" y="374027"/>
                  </a:lnTo>
                  <a:lnTo>
                    <a:pt x="169468" y="372757"/>
                  </a:lnTo>
                  <a:lnTo>
                    <a:pt x="169379" y="371487"/>
                  </a:lnTo>
                  <a:lnTo>
                    <a:pt x="169278" y="370217"/>
                  </a:lnTo>
                  <a:lnTo>
                    <a:pt x="168198" y="365137"/>
                  </a:lnTo>
                  <a:lnTo>
                    <a:pt x="167132" y="360057"/>
                  </a:lnTo>
                  <a:lnTo>
                    <a:pt x="165595" y="353707"/>
                  </a:lnTo>
                  <a:lnTo>
                    <a:pt x="166484" y="353707"/>
                  </a:lnTo>
                  <a:lnTo>
                    <a:pt x="167995" y="356247"/>
                  </a:lnTo>
                  <a:lnTo>
                    <a:pt x="169265" y="358787"/>
                  </a:lnTo>
                  <a:lnTo>
                    <a:pt x="170294" y="362597"/>
                  </a:lnTo>
                  <a:lnTo>
                    <a:pt x="181927" y="362597"/>
                  </a:lnTo>
                  <a:lnTo>
                    <a:pt x="191757" y="361327"/>
                  </a:lnTo>
                  <a:lnTo>
                    <a:pt x="199974" y="360057"/>
                  </a:lnTo>
                  <a:lnTo>
                    <a:pt x="206717" y="357517"/>
                  </a:lnTo>
                  <a:lnTo>
                    <a:pt x="207987" y="357517"/>
                  </a:lnTo>
                  <a:lnTo>
                    <a:pt x="209702" y="356247"/>
                  </a:lnTo>
                  <a:lnTo>
                    <a:pt x="211137" y="356247"/>
                  </a:lnTo>
                  <a:lnTo>
                    <a:pt x="212483" y="354977"/>
                  </a:lnTo>
                  <a:lnTo>
                    <a:pt x="251345" y="319417"/>
                  </a:lnTo>
                  <a:lnTo>
                    <a:pt x="257302" y="309257"/>
                  </a:lnTo>
                  <a:lnTo>
                    <a:pt x="253898" y="309257"/>
                  </a:lnTo>
                  <a:lnTo>
                    <a:pt x="243408" y="305447"/>
                  </a:lnTo>
                  <a:lnTo>
                    <a:pt x="239915" y="300367"/>
                  </a:lnTo>
                  <a:lnTo>
                    <a:pt x="248856" y="301637"/>
                  </a:lnTo>
                  <a:lnTo>
                    <a:pt x="255651" y="305447"/>
                  </a:lnTo>
                  <a:lnTo>
                    <a:pt x="264629" y="305447"/>
                  </a:lnTo>
                  <a:lnTo>
                    <a:pt x="273862" y="304177"/>
                  </a:lnTo>
                  <a:lnTo>
                    <a:pt x="286804" y="300367"/>
                  </a:lnTo>
                  <a:lnTo>
                    <a:pt x="291211" y="299097"/>
                  </a:lnTo>
                  <a:lnTo>
                    <a:pt x="301205" y="299097"/>
                  </a:lnTo>
                  <a:lnTo>
                    <a:pt x="301205" y="300367"/>
                  </a:lnTo>
                  <a:lnTo>
                    <a:pt x="303136" y="306717"/>
                  </a:lnTo>
                  <a:lnTo>
                    <a:pt x="312483" y="310527"/>
                  </a:lnTo>
                  <a:lnTo>
                    <a:pt x="312572" y="313067"/>
                  </a:lnTo>
                  <a:lnTo>
                    <a:pt x="312661" y="315607"/>
                  </a:lnTo>
                  <a:lnTo>
                    <a:pt x="312762" y="318147"/>
                  </a:lnTo>
                  <a:lnTo>
                    <a:pt x="312851" y="319417"/>
                  </a:lnTo>
                  <a:lnTo>
                    <a:pt x="312953" y="320687"/>
                  </a:lnTo>
                  <a:lnTo>
                    <a:pt x="313042" y="321957"/>
                  </a:lnTo>
                  <a:lnTo>
                    <a:pt x="313143" y="323227"/>
                  </a:lnTo>
                  <a:lnTo>
                    <a:pt x="313232" y="324497"/>
                  </a:lnTo>
                  <a:lnTo>
                    <a:pt x="313321" y="325767"/>
                  </a:lnTo>
                  <a:lnTo>
                    <a:pt x="315899" y="332117"/>
                  </a:lnTo>
                  <a:lnTo>
                    <a:pt x="316598" y="334657"/>
                  </a:lnTo>
                  <a:lnTo>
                    <a:pt x="317080" y="334657"/>
                  </a:lnTo>
                  <a:lnTo>
                    <a:pt x="306158" y="343547"/>
                  </a:lnTo>
                  <a:lnTo>
                    <a:pt x="311238" y="356247"/>
                  </a:lnTo>
                  <a:lnTo>
                    <a:pt x="309714" y="354977"/>
                  </a:lnTo>
                  <a:lnTo>
                    <a:pt x="308089" y="354977"/>
                  </a:lnTo>
                  <a:lnTo>
                    <a:pt x="306158" y="357517"/>
                  </a:lnTo>
                  <a:lnTo>
                    <a:pt x="303720" y="361327"/>
                  </a:lnTo>
                  <a:lnTo>
                    <a:pt x="302501" y="363867"/>
                  </a:lnTo>
                  <a:lnTo>
                    <a:pt x="296710" y="375297"/>
                  </a:lnTo>
                  <a:lnTo>
                    <a:pt x="301040" y="376567"/>
                  </a:lnTo>
                  <a:lnTo>
                    <a:pt x="303796" y="376567"/>
                  </a:lnTo>
                  <a:lnTo>
                    <a:pt x="302768" y="385457"/>
                  </a:lnTo>
                  <a:lnTo>
                    <a:pt x="315417" y="424827"/>
                  </a:lnTo>
                  <a:lnTo>
                    <a:pt x="370649" y="447687"/>
                  </a:lnTo>
                  <a:lnTo>
                    <a:pt x="379704" y="447687"/>
                  </a:lnTo>
                  <a:lnTo>
                    <a:pt x="395211" y="450227"/>
                  </a:lnTo>
                  <a:lnTo>
                    <a:pt x="412419" y="457847"/>
                  </a:lnTo>
                  <a:lnTo>
                    <a:pt x="425983" y="473087"/>
                  </a:lnTo>
                  <a:lnTo>
                    <a:pt x="426758" y="474357"/>
                  </a:lnTo>
                  <a:lnTo>
                    <a:pt x="429717" y="478167"/>
                  </a:lnTo>
                  <a:lnTo>
                    <a:pt x="436206" y="478167"/>
                  </a:lnTo>
                  <a:lnTo>
                    <a:pt x="439115" y="474357"/>
                  </a:lnTo>
                  <a:lnTo>
                    <a:pt x="439902" y="473087"/>
                  </a:lnTo>
                  <a:lnTo>
                    <a:pt x="445541" y="466737"/>
                  </a:lnTo>
                  <a:lnTo>
                    <a:pt x="453440" y="457847"/>
                  </a:lnTo>
                  <a:lnTo>
                    <a:pt x="470636" y="450227"/>
                  </a:lnTo>
                  <a:lnTo>
                    <a:pt x="486130" y="447687"/>
                  </a:lnTo>
                  <a:lnTo>
                    <a:pt x="495198" y="447687"/>
                  </a:lnTo>
                  <a:lnTo>
                    <a:pt x="522173" y="442607"/>
                  </a:lnTo>
                  <a:lnTo>
                    <a:pt x="554012" y="419747"/>
                  </a:lnTo>
                  <a:lnTo>
                    <a:pt x="562787" y="396887"/>
                  </a:lnTo>
                  <a:lnTo>
                    <a:pt x="567512" y="391807"/>
                  </a:lnTo>
                  <a:lnTo>
                    <a:pt x="567842" y="390537"/>
                  </a:lnTo>
                  <a:lnTo>
                    <a:pt x="569823" y="382917"/>
                  </a:lnTo>
                  <a:lnTo>
                    <a:pt x="570598" y="375297"/>
                  </a:lnTo>
                  <a:lnTo>
                    <a:pt x="570687" y="370217"/>
                  </a:lnTo>
                  <a:lnTo>
                    <a:pt x="573024" y="374027"/>
                  </a:lnTo>
                  <a:lnTo>
                    <a:pt x="577926" y="382917"/>
                  </a:lnTo>
                  <a:lnTo>
                    <a:pt x="588238" y="385457"/>
                  </a:lnTo>
                  <a:lnTo>
                    <a:pt x="588124" y="386727"/>
                  </a:lnTo>
                  <a:lnTo>
                    <a:pt x="587997" y="387997"/>
                  </a:lnTo>
                  <a:lnTo>
                    <a:pt x="587895" y="396887"/>
                  </a:lnTo>
                  <a:lnTo>
                    <a:pt x="588137" y="399427"/>
                  </a:lnTo>
                  <a:lnTo>
                    <a:pt x="588264" y="400697"/>
                  </a:lnTo>
                  <a:lnTo>
                    <a:pt x="591096" y="407047"/>
                  </a:lnTo>
                  <a:lnTo>
                    <a:pt x="596671" y="410857"/>
                  </a:lnTo>
                  <a:lnTo>
                    <a:pt x="599528" y="410857"/>
                  </a:lnTo>
                  <a:lnTo>
                    <a:pt x="601992" y="407047"/>
                  </a:lnTo>
                  <a:lnTo>
                    <a:pt x="601776" y="405777"/>
                  </a:lnTo>
                  <a:lnTo>
                    <a:pt x="601230" y="403237"/>
                  </a:lnTo>
                  <a:lnTo>
                    <a:pt x="604989" y="419747"/>
                  </a:lnTo>
                  <a:lnTo>
                    <a:pt x="605574" y="428637"/>
                  </a:lnTo>
                  <a:lnTo>
                    <a:pt x="605663" y="429907"/>
                  </a:lnTo>
                  <a:lnTo>
                    <a:pt x="605751" y="431177"/>
                  </a:lnTo>
                  <a:lnTo>
                    <a:pt x="605802" y="432447"/>
                  </a:lnTo>
                  <a:lnTo>
                    <a:pt x="605904" y="434987"/>
                  </a:lnTo>
                  <a:lnTo>
                    <a:pt x="606018" y="437527"/>
                  </a:lnTo>
                  <a:lnTo>
                    <a:pt x="606120" y="440067"/>
                  </a:lnTo>
                  <a:lnTo>
                    <a:pt x="608749" y="442607"/>
                  </a:lnTo>
                  <a:lnTo>
                    <a:pt x="616648" y="443877"/>
                  </a:lnTo>
                  <a:lnTo>
                    <a:pt x="616750" y="440067"/>
                  </a:lnTo>
                  <a:lnTo>
                    <a:pt x="616851" y="436257"/>
                  </a:lnTo>
                  <a:lnTo>
                    <a:pt x="616953" y="432447"/>
                  </a:lnTo>
                  <a:lnTo>
                    <a:pt x="617029" y="429907"/>
                  </a:lnTo>
                  <a:lnTo>
                    <a:pt x="617689" y="428637"/>
                  </a:lnTo>
                  <a:lnTo>
                    <a:pt x="618375" y="429907"/>
                  </a:lnTo>
                  <a:lnTo>
                    <a:pt x="620953" y="434987"/>
                  </a:lnTo>
                  <a:lnTo>
                    <a:pt x="621017" y="437527"/>
                  </a:lnTo>
                  <a:lnTo>
                    <a:pt x="621144" y="442607"/>
                  </a:lnTo>
                  <a:lnTo>
                    <a:pt x="621271" y="447687"/>
                  </a:lnTo>
                  <a:lnTo>
                    <a:pt x="620191" y="455307"/>
                  </a:lnTo>
                  <a:lnTo>
                    <a:pt x="623455" y="456577"/>
                  </a:lnTo>
                  <a:lnTo>
                    <a:pt x="629069" y="452767"/>
                  </a:lnTo>
                  <a:lnTo>
                    <a:pt x="631456" y="442607"/>
                  </a:lnTo>
                  <a:lnTo>
                    <a:pt x="633387" y="432447"/>
                  </a:lnTo>
                  <a:lnTo>
                    <a:pt x="637654" y="429907"/>
                  </a:lnTo>
                  <a:lnTo>
                    <a:pt x="637082" y="436257"/>
                  </a:lnTo>
                  <a:lnTo>
                    <a:pt x="636981" y="440067"/>
                  </a:lnTo>
                  <a:lnTo>
                    <a:pt x="637222" y="442607"/>
                  </a:lnTo>
                  <a:lnTo>
                    <a:pt x="637336" y="443877"/>
                  </a:lnTo>
                  <a:lnTo>
                    <a:pt x="637463" y="445147"/>
                  </a:lnTo>
                  <a:lnTo>
                    <a:pt x="637590" y="446417"/>
                  </a:lnTo>
                  <a:lnTo>
                    <a:pt x="639813" y="451497"/>
                  </a:lnTo>
                  <a:lnTo>
                    <a:pt x="643496" y="454037"/>
                  </a:lnTo>
                  <a:lnTo>
                    <a:pt x="643407" y="456577"/>
                  </a:lnTo>
                  <a:lnTo>
                    <a:pt x="643280" y="460387"/>
                  </a:lnTo>
                  <a:lnTo>
                    <a:pt x="642607" y="466737"/>
                  </a:lnTo>
                  <a:lnTo>
                    <a:pt x="628332" y="466737"/>
                  </a:lnTo>
                  <a:lnTo>
                    <a:pt x="625754" y="466153"/>
                  </a:lnTo>
                  <a:lnTo>
                    <a:pt x="625754" y="473087"/>
                  </a:lnTo>
                  <a:lnTo>
                    <a:pt x="623836" y="475627"/>
                  </a:lnTo>
                  <a:lnTo>
                    <a:pt x="623062" y="478167"/>
                  </a:lnTo>
                  <a:lnTo>
                    <a:pt x="622642" y="479437"/>
                  </a:lnTo>
                  <a:lnTo>
                    <a:pt x="618286" y="479437"/>
                  </a:lnTo>
                  <a:lnTo>
                    <a:pt x="616445" y="478167"/>
                  </a:lnTo>
                  <a:lnTo>
                    <a:pt x="609053" y="473087"/>
                  </a:lnTo>
                  <a:lnTo>
                    <a:pt x="607682" y="471817"/>
                  </a:lnTo>
                  <a:lnTo>
                    <a:pt x="603618" y="469277"/>
                  </a:lnTo>
                  <a:lnTo>
                    <a:pt x="600189" y="470547"/>
                  </a:lnTo>
                  <a:lnTo>
                    <a:pt x="596417" y="473087"/>
                  </a:lnTo>
                  <a:lnTo>
                    <a:pt x="594702" y="476897"/>
                  </a:lnTo>
                  <a:lnTo>
                    <a:pt x="592683" y="478167"/>
                  </a:lnTo>
                  <a:lnTo>
                    <a:pt x="592035" y="476897"/>
                  </a:lnTo>
                  <a:lnTo>
                    <a:pt x="591959" y="475627"/>
                  </a:lnTo>
                  <a:lnTo>
                    <a:pt x="591794" y="474357"/>
                  </a:lnTo>
                  <a:lnTo>
                    <a:pt x="591794" y="473087"/>
                  </a:lnTo>
                  <a:lnTo>
                    <a:pt x="591959" y="471817"/>
                  </a:lnTo>
                  <a:lnTo>
                    <a:pt x="592213" y="471817"/>
                  </a:lnTo>
                  <a:lnTo>
                    <a:pt x="593051" y="469277"/>
                  </a:lnTo>
                  <a:lnTo>
                    <a:pt x="593661" y="469277"/>
                  </a:lnTo>
                  <a:lnTo>
                    <a:pt x="594271" y="468007"/>
                  </a:lnTo>
                  <a:lnTo>
                    <a:pt x="595401" y="468007"/>
                  </a:lnTo>
                  <a:lnTo>
                    <a:pt x="600354" y="465467"/>
                  </a:lnTo>
                  <a:lnTo>
                    <a:pt x="606348" y="466737"/>
                  </a:lnTo>
                  <a:lnTo>
                    <a:pt x="609904" y="468007"/>
                  </a:lnTo>
                  <a:lnTo>
                    <a:pt x="612609" y="469277"/>
                  </a:lnTo>
                  <a:lnTo>
                    <a:pt x="615721" y="473087"/>
                  </a:lnTo>
                  <a:lnTo>
                    <a:pt x="625754" y="473087"/>
                  </a:lnTo>
                  <a:lnTo>
                    <a:pt x="625754" y="466153"/>
                  </a:lnTo>
                  <a:lnTo>
                    <a:pt x="622795" y="465467"/>
                  </a:lnTo>
                  <a:lnTo>
                    <a:pt x="617258" y="464197"/>
                  </a:lnTo>
                  <a:lnTo>
                    <a:pt x="606564" y="461657"/>
                  </a:lnTo>
                  <a:lnTo>
                    <a:pt x="596150" y="461657"/>
                  </a:lnTo>
                  <a:lnTo>
                    <a:pt x="594702" y="460387"/>
                  </a:lnTo>
                  <a:lnTo>
                    <a:pt x="591286" y="459117"/>
                  </a:lnTo>
                  <a:lnTo>
                    <a:pt x="584454" y="456577"/>
                  </a:lnTo>
                  <a:lnTo>
                    <a:pt x="577621" y="454037"/>
                  </a:lnTo>
                  <a:lnTo>
                    <a:pt x="564489" y="454037"/>
                  </a:lnTo>
                  <a:lnTo>
                    <a:pt x="555802" y="455307"/>
                  </a:lnTo>
                  <a:lnTo>
                    <a:pt x="551992" y="456577"/>
                  </a:lnTo>
                  <a:lnTo>
                    <a:pt x="544944" y="448957"/>
                  </a:lnTo>
                  <a:lnTo>
                    <a:pt x="542226" y="459117"/>
                  </a:lnTo>
                  <a:lnTo>
                    <a:pt x="540156" y="457847"/>
                  </a:lnTo>
                  <a:lnTo>
                    <a:pt x="531329" y="455307"/>
                  </a:lnTo>
                  <a:lnTo>
                    <a:pt x="524548" y="457847"/>
                  </a:lnTo>
                  <a:lnTo>
                    <a:pt x="516267" y="464197"/>
                  </a:lnTo>
                  <a:lnTo>
                    <a:pt x="513499" y="462927"/>
                  </a:lnTo>
                  <a:lnTo>
                    <a:pt x="509968" y="462927"/>
                  </a:lnTo>
                  <a:lnTo>
                    <a:pt x="505879" y="464197"/>
                  </a:lnTo>
                  <a:lnTo>
                    <a:pt x="501434" y="471817"/>
                  </a:lnTo>
                  <a:lnTo>
                    <a:pt x="498703" y="478167"/>
                  </a:lnTo>
                  <a:lnTo>
                    <a:pt x="484060" y="481977"/>
                  </a:lnTo>
                  <a:lnTo>
                    <a:pt x="482866" y="481977"/>
                  </a:lnTo>
                  <a:lnTo>
                    <a:pt x="476948" y="483247"/>
                  </a:lnTo>
                  <a:lnTo>
                    <a:pt x="476262" y="480707"/>
                  </a:lnTo>
                  <a:lnTo>
                    <a:pt x="475576" y="478167"/>
                  </a:lnTo>
                  <a:lnTo>
                    <a:pt x="475043" y="476897"/>
                  </a:lnTo>
                  <a:lnTo>
                    <a:pt x="474395" y="475627"/>
                  </a:lnTo>
                  <a:lnTo>
                    <a:pt x="473849" y="474357"/>
                  </a:lnTo>
                  <a:lnTo>
                    <a:pt x="473265" y="473087"/>
                  </a:lnTo>
                  <a:lnTo>
                    <a:pt x="472592" y="471817"/>
                  </a:lnTo>
                  <a:lnTo>
                    <a:pt x="471716" y="471817"/>
                  </a:lnTo>
                  <a:lnTo>
                    <a:pt x="469747" y="469277"/>
                  </a:lnTo>
                  <a:lnTo>
                    <a:pt x="461391" y="469277"/>
                  </a:lnTo>
                  <a:lnTo>
                    <a:pt x="457962" y="473087"/>
                  </a:lnTo>
                  <a:lnTo>
                    <a:pt x="457962" y="479437"/>
                  </a:lnTo>
                  <a:lnTo>
                    <a:pt x="458571" y="480707"/>
                  </a:lnTo>
                  <a:lnTo>
                    <a:pt x="459651" y="483247"/>
                  </a:lnTo>
                  <a:lnTo>
                    <a:pt x="460133" y="483247"/>
                  </a:lnTo>
                  <a:lnTo>
                    <a:pt x="461416" y="480707"/>
                  </a:lnTo>
                  <a:lnTo>
                    <a:pt x="463334" y="481977"/>
                  </a:lnTo>
                  <a:lnTo>
                    <a:pt x="466585" y="481977"/>
                  </a:lnTo>
                  <a:lnTo>
                    <a:pt x="469201" y="484517"/>
                  </a:lnTo>
                  <a:lnTo>
                    <a:pt x="469277" y="488327"/>
                  </a:lnTo>
                  <a:lnTo>
                    <a:pt x="469341" y="489597"/>
                  </a:lnTo>
                  <a:lnTo>
                    <a:pt x="469404" y="490867"/>
                  </a:lnTo>
                  <a:lnTo>
                    <a:pt x="469468" y="492137"/>
                  </a:lnTo>
                  <a:lnTo>
                    <a:pt x="469544" y="493407"/>
                  </a:lnTo>
                  <a:lnTo>
                    <a:pt x="469607" y="494677"/>
                  </a:lnTo>
                  <a:lnTo>
                    <a:pt x="459397" y="501027"/>
                  </a:lnTo>
                  <a:lnTo>
                    <a:pt x="453466" y="506107"/>
                  </a:lnTo>
                  <a:lnTo>
                    <a:pt x="447319" y="499757"/>
                  </a:lnTo>
                  <a:lnTo>
                    <a:pt x="446087" y="498487"/>
                  </a:lnTo>
                  <a:lnTo>
                    <a:pt x="441820" y="495947"/>
                  </a:lnTo>
                  <a:lnTo>
                    <a:pt x="439026" y="494677"/>
                  </a:lnTo>
                  <a:lnTo>
                    <a:pt x="434733" y="494677"/>
                  </a:lnTo>
                  <a:lnTo>
                    <a:pt x="432777" y="499757"/>
                  </a:lnTo>
                  <a:lnTo>
                    <a:pt x="430771" y="494677"/>
                  </a:lnTo>
                  <a:lnTo>
                    <a:pt x="426440" y="494677"/>
                  </a:lnTo>
                  <a:lnTo>
                    <a:pt x="423672" y="495947"/>
                  </a:lnTo>
                  <a:lnTo>
                    <a:pt x="419404" y="498487"/>
                  </a:lnTo>
                  <a:lnTo>
                    <a:pt x="412000" y="506107"/>
                  </a:lnTo>
                  <a:lnTo>
                    <a:pt x="406082" y="501027"/>
                  </a:lnTo>
                  <a:lnTo>
                    <a:pt x="395871" y="494677"/>
                  </a:lnTo>
                  <a:lnTo>
                    <a:pt x="395935" y="493407"/>
                  </a:lnTo>
                  <a:lnTo>
                    <a:pt x="396011" y="492137"/>
                  </a:lnTo>
                  <a:lnTo>
                    <a:pt x="396074" y="490867"/>
                  </a:lnTo>
                  <a:lnTo>
                    <a:pt x="396138" y="489597"/>
                  </a:lnTo>
                  <a:lnTo>
                    <a:pt x="396214" y="488327"/>
                  </a:lnTo>
                  <a:lnTo>
                    <a:pt x="396278" y="487057"/>
                  </a:lnTo>
                  <a:lnTo>
                    <a:pt x="396278" y="484517"/>
                  </a:lnTo>
                  <a:lnTo>
                    <a:pt x="397586" y="483247"/>
                  </a:lnTo>
                  <a:lnTo>
                    <a:pt x="398894" y="481977"/>
                  </a:lnTo>
                  <a:lnTo>
                    <a:pt x="402120" y="481977"/>
                  </a:lnTo>
                  <a:lnTo>
                    <a:pt x="404088" y="480707"/>
                  </a:lnTo>
                  <a:lnTo>
                    <a:pt x="405384" y="483247"/>
                  </a:lnTo>
                  <a:lnTo>
                    <a:pt x="405803" y="483247"/>
                  </a:lnTo>
                  <a:lnTo>
                    <a:pt x="406895" y="480707"/>
                  </a:lnTo>
                  <a:lnTo>
                    <a:pt x="407568" y="479437"/>
                  </a:lnTo>
                  <a:lnTo>
                    <a:pt x="407568" y="473087"/>
                  </a:lnTo>
                  <a:lnTo>
                    <a:pt x="404088" y="469277"/>
                  </a:lnTo>
                  <a:lnTo>
                    <a:pt x="395719" y="469277"/>
                  </a:lnTo>
                  <a:lnTo>
                    <a:pt x="393801" y="471817"/>
                  </a:lnTo>
                  <a:lnTo>
                    <a:pt x="392925" y="471817"/>
                  </a:lnTo>
                  <a:lnTo>
                    <a:pt x="392176" y="473087"/>
                  </a:lnTo>
                  <a:lnTo>
                    <a:pt x="391680" y="474357"/>
                  </a:lnTo>
                  <a:lnTo>
                    <a:pt x="391033" y="475627"/>
                  </a:lnTo>
                  <a:lnTo>
                    <a:pt x="390410" y="476897"/>
                  </a:lnTo>
                  <a:lnTo>
                    <a:pt x="388543" y="483247"/>
                  </a:lnTo>
                  <a:lnTo>
                    <a:pt x="382651" y="481977"/>
                  </a:lnTo>
                  <a:lnTo>
                    <a:pt x="381444" y="481977"/>
                  </a:lnTo>
                  <a:lnTo>
                    <a:pt x="366763" y="478167"/>
                  </a:lnTo>
                  <a:lnTo>
                    <a:pt x="365671" y="475627"/>
                  </a:lnTo>
                  <a:lnTo>
                    <a:pt x="364045" y="471817"/>
                  </a:lnTo>
                  <a:lnTo>
                    <a:pt x="362546" y="469277"/>
                  </a:lnTo>
                  <a:lnTo>
                    <a:pt x="359562" y="464197"/>
                  </a:lnTo>
                  <a:lnTo>
                    <a:pt x="355473" y="462927"/>
                  </a:lnTo>
                  <a:lnTo>
                    <a:pt x="351955" y="462927"/>
                  </a:lnTo>
                  <a:lnTo>
                    <a:pt x="349211" y="464197"/>
                  </a:lnTo>
                  <a:lnTo>
                    <a:pt x="342595" y="459117"/>
                  </a:lnTo>
                  <a:lnTo>
                    <a:pt x="340944" y="457847"/>
                  </a:lnTo>
                  <a:lnTo>
                    <a:pt x="334149" y="455307"/>
                  </a:lnTo>
                  <a:lnTo>
                    <a:pt x="325323" y="457847"/>
                  </a:lnTo>
                  <a:lnTo>
                    <a:pt x="323227" y="459117"/>
                  </a:lnTo>
                  <a:lnTo>
                    <a:pt x="320586" y="448957"/>
                  </a:lnTo>
                  <a:lnTo>
                    <a:pt x="313486" y="456577"/>
                  </a:lnTo>
                  <a:lnTo>
                    <a:pt x="310413" y="455307"/>
                  </a:lnTo>
                  <a:lnTo>
                    <a:pt x="303517" y="454037"/>
                  </a:lnTo>
                  <a:lnTo>
                    <a:pt x="293103" y="454037"/>
                  </a:lnTo>
                  <a:lnTo>
                    <a:pt x="279501" y="456577"/>
                  </a:lnTo>
                  <a:lnTo>
                    <a:pt x="278282" y="454037"/>
                  </a:lnTo>
                  <a:lnTo>
                    <a:pt x="275755" y="453542"/>
                  </a:lnTo>
                  <a:lnTo>
                    <a:pt x="275755" y="457847"/>
                  </a:lnTo>
                  <a:lnTo>
                    <a:pt x="275412" y="459117"/>
                  </a:lnTo>
                  <a:lnTo>
                    <a:pt x="274510" y="460387"/>
                  </a:lnTo>
                  <a:lnTo>
                    <a:pt x="265099" y="460387"/>
                  </a:lnTo>
                  <a:lnTo>
                    <a:pt x="264896" y="461657"/>
                  </a:lnTo>
                  <a:lnTo>
                    <a:pt x="265684" y="462927"/>
                  </a:lnTo>
                  <a:lnTo>
                    <a:pt x="266839" y="462927"/>
                  </a:lnTo>
                  <a:lnTo>
                    <a:pt x="268566" y="464197"/>
                  </a:lnTo>
                  <a:lnTo>
                    <a:pt x="271183" y="465467"/>
                  </a:lnTo>
                  <a:lnTo>
                    <a:pt x="271272" y="466737"/>
                  </a:lnTo>
                  <a:lnTo>
                    <a:pt x="271373" y="468007"/>
                  </a:lnTo>
                  <a:lnTo>
                    <a:pt x="267703" y="469277"/>
                  </a:lnTo>
                  <a:lnTo>
                    <a:pt x="262382" y="469277"/>
                  </a:lnTo>
                  <a:lnTo>
                    <a:pt x="259880" y="465467"/>
                  </a:lnTo>
                  <a:lnTo>
                    <a:pt x="258673" y="462927"/>
                  </a:lnTo>
                  <a:lnTo>
                    <a:pt x="257670" y="461657"/>
                  </a:lnTo>
                  <a:lnTo>
                    <a:pt x="256819" y="461657"/>
                  </a:lnTo>
                  <a:lnTo>
                    <a:pt x="253631" y="459117"/>
                  </a:lnTo>
                  <a:lnTo>
                    <a:pt x="248831" y="459117"/>
                  </a:lnTo>
                  <a:lnTo>
                    <a:pt x="244208" y="457847"/>
                  </a:lnTo>
                  <a:lnTo>
                    <a:pt x="248285" y="454037"/>
                  </a:lnTo>
                  <a:lnTo>
                    <a:pt x="256489" y="454037"/>
                  </a:lnTo>
                  <a:lnTo>
                    <a:pt x="264642" y="455307"/>
                  </a:lnTo>
                  <a:lnTo>
                    <a:pt x="268566" y="456577"/>
                  </a:lnTo>
                  <a:lnTo>
                    <a:pt x="273926" y="456577"/>
                  </a:lnTo>
                  <a:lnTo>
                    <a:pt x="275755" y="457847"/>
                  </a:lnTo>
                  <a:lnTo>
                    <a:pt x="275755" y="453542"/>
                  </a:lnTo>
                  <a:lnTo>
                    <a:pt x="271919" y="452767"/>
                  </a:lnTo>
                  <a:lnTo>
                    <a:pt x="270179" y="452767"/>
                  </a:lnTo>
                  <a:lnTo>
                    <a:pt x="266014" y="451497"/>
                  </a:lnTo>
                  <a:lnTo>
                    <a:pt x="262382" y="447687"/>
                  </a:lnTo>
                  <a:lnTo>
                    <a:pt x="256882" y="445147"/>
                  </a:lnTo>
                  <a:lnTo>
                    <a:pt x="254139" y="443877"/>
                  </a:lnTo>
                  <a:lnTo>
                    <a:pt x="244944" y="445147"/>
                  </a:lnTo>
                  <a:lnTo>
                    <a:pt x="235940" y="445147"/>
                  </a:lnTo>
                  <a:lnTo>
                    <a:pt x="232371" y="442607"/>
                  </a:lnTo>
                  <a:lnTo>
                    <a:pt x="230251" y="442607"/>
                  </a:lnTo>
                  <a:lnTo>
                    <a:pt x="223824" y="437527"/>
                  </a:lnTo>
                  <a:lnTo>
                    <a:pt x="217487" y="433717"/>
                  </a:lnTo>
                  <a:lnTo>
                    <a:pt x="211721" y="428637"/>
                  </a:lnTo>
                  <a:lnTo>
                    <a:pt x="207035" y="423557"/>
                  </a:lnTo>
                  <a:lnTo>
                    <a:pt x="204076" y="418477"/>
                  </a:lnTo>
                  <a:lnTo>
                    <a:pt x="203669" y="418477"/>
                  </a:lnTo>
                  <a:lnTo>
                    <a:pt x="201129" y="414667"/>
                  </a:lnTo>
                  <a:lnTo>
                    <a:pt x="199796" y="413397"/>
                  </a:lnTo>
                  <a:lnTo>
                    <a:pt x="197878" y="407047"/>
                  </a:lnTo>
                  <a:lnTo>
                    <a:pt x="196900" y="399427"/>
                  </a:lnTo>
                  <a:lnTo>
                    <a:pt x="197739" y="391807"/>
                  </a:lnTo>
                  <a:lnTo>
                    <a:pt x="199415" y="384187"/>
                  </a:lnTo>
                  <a:lnTo>
                    <a:pt x="200952" y="375297"/>
                  </a:lnTo>
                  <a:lnTo>
                    <a:pt x="201650" y="371487"/>
                  </a:lnTo>
                  <a:lnTo>
                    <a:pt x="201726" y="370217"/>
                  </a:lnTo>
                  <a:lnTo>
                    <a:pt x="201815" y="368947"/>
                  </a:lnTo>
                  <a:lnTo>
                    <a:pt x="201891" y="367677"/>
                  </a:lnTo>
                  <a:lnTo>
                    <a:pt x="201980" y="366407"/>
                  </a:lnTo>
                  <a:lnTo>
                    <a:pt x="195478" y="366407"/>
                  </a:lnTo>
                  <a:lnTo>
                    <a:pt x="188048" y="367677"/>
                  </a:lnTo>
                  <a:lnTo>
                    <a:pt x="179692" y="366407"/>
                  </a:lnTo>
                  <a:lnTo>
                    <a:pt x="170421" y="363867"/>
                  </a:lnTo>
                  <a:lnTo>
                    <a:pt x="172402" y="372757"/>
                  </a:lnTo>
                  <a:lnTo>
                    <a:pt x="173443" y="381647"/>
                  </a:lnTo>
                  <a:lnTo>
                    <a:pt x="173355" y="393077"/>
                  </a:lnTo>
                  <a:lnTo>
                    <a:pt x="173253" y="394347"/>
                  </a:lnTo>
                  <a:lnTo>
                    <a:pt x="173151" y="395617"/>
                  </a:lnTo>
                  <a:lnTo>
                    <a:pt x="173062" y="396887"/>
                  </a:lnTo>
                  <a:lnTo>
                    <a:pt x="178104" y="400697"/>
                  </a:lnTo>
                  <a:lnTo>
                    <a:pt x="181089" y="405777"/>
                  </a:lnTo>
                  <a:lnTo>
                    <a:pt x="182003" y="414667"/>
                  </a:lnTo>
                  <a:lnTo>
                    <a:pt x="179552" y="419747"/>
                  </a:lnTo>
                  <a:lnTo>
                    <a:pt x="182626" y="424827"/>
                  </a:lnTo>
                  <a:lnTo>
                    <a:pt x="186905" y="428637"/>
                  </a:lnTo>
                  <a:lnTo>
                    <a:pt x="192366" y="433717"/>
                  </a:lnTo>
                  <a:lnTo>
                    <a:pt x="198145" y="437527"/>
                  </a:lnTo>
                  <a:lnTo>
                    <a:pt x="203352" y="440067"/>
                  </a:lnTo>
                  <a:lnTo>
                    <a:pt x="209054" y="445147"/>
                  </a:lnTo>
                  <a:lnTo>
                    <a:pt x="219837" y="452767"/>
                  </a:lnTo>
                  <a:lnTo>
                    <a:pt x="230911" y="460387"/>
                  </a:lnTo>
                  <a:lnTo>
                    <a:pt x="237528" y="464197"/>
                  </a:lnTo>
                  <a:lnTo>
                    <a:pt x="241554" y="465467"/>
                  </a:lnTo>
                  <a:lnTo>
                    <a:pt x="244068" y="462927"/>
                  </a:lnTo>
                  <a:lnTo>
                    <a:pt x="248780" y="462927"/>
                  </a:lnTo>
                  <a:lnTo>
                    <a:pt x="250685" y="465467"/>
                  </a:lnTo>
                  <a:lnTo>
                    <a:pt x="253072" y="468007"/>
                  </a:lnTo>
                  <a:lnTo>
                    <a:pt x="256654" y="469277"/>
                  </a:lnTo>
                  <a:lnTo>
                    <a:pt x="249834" y="474357"/>
                  </a:lnTo>
                  <a:lnTo>
                    <a:pt x="242697" y="478167"/>
                  </a:lnTo>
                  <a:lnTo>
                    <a:pt x="235699" y="481977"/>
                  </a:lnTo>
                  <a:lnTo>
                    <a:pt x="229311" y="485787"/>
                  </a:lnTo>
                  <a:lnTo>
                    <a:pt x="216484" y="492137"/>
                  </a:lnTo>
                  <a:lnTo>
                    <a:pt x="231495" y="492137"/>
                  </a:lnTo>
                  <a:lnTo>
                    <a:pt x="232270" y="494677"/>
                  </a:lnTo>
                  <a:lnTo>
                    <a:pt x="228498" y="495947"/>
                  </a:lnTo>
                  <a:lnTo>
                    <a:pt x="222770" y="498487"/>
                  </a:lnTo>
                  <a:lnTo>
                    <a:pt x="232879" y="502297"/>
                  </a:lnTo>
                  <a:lnTo>
                    <a:pt x="243090" y="504837"/>
                  </a:lnTo>
                  <a:lnTo>
                    <a:pt x="253390" y="508647"/>
                  </a:lnTo>
                  <a:lnTo>
                    <a:pt x="263779" y="511187"/>
                  </a:lnTo>
                  <a:lnTo>
                    <a:pt x="270878" y="504837"/>
                  </a:lnTo>
                  <a:lnTo>
                    <a:pt x="278650" y="498487"/>
                  </a:lnTo>
                  <a:lnTo>
                    <a:pt x="286842" y="493407"/>
                  </a:lnTo>
                  <a:lnTo>
                    <a:pt x="295186" y="488327"/>
                  </a:lnTo>
                  <a:lnTo>
                    <a:pt x="311175" y="489597"/>
                  </a:lnTo>
                  <a:lnTo>
                    <a:pt x="311759" y="488327"/>
                  </a:lnTo>
                  <a:lnTo>
                    <a:pt x="316420" y="478167"/>
                  </a:lnTo>
                  <a:lnTo>
                    <a:pt x="318655" y="476897"/>
                  </a:lnTo>
                  <a:lnTo>
                    <a:pt x="322999" y="479437"/>
                  </a:lnTo>
                  <a:lnTo>
                    <a:pt x="329666" y="479437"/>
                  </a:lnTo>
                  <a:lnTo>
                    <a:pt x="338861" y="476897"/>
                  </a:lnTo>
                  <a:lnTo>
                    <a:pt x="340106" y="475627"/>
                  </a:lnTo>
                  <a:lnTo>
                    <a:pt x="342252" y="479437"/>
                  </a:lnTo>
                  <a:lnTo>
                    <a:pt x="347548" y="480707"/>
                  </a:lnTo>
                  <a:lnTo>
                    <a:pt x="340512" y="481977"/>
                  </a:lnTo>
                  <a:lnTo>
                    <a:pt x="341922" y="488327"/>
                  </a:lnTo>
                  <a:lnTo>
                    <a:pt x="342188" y="489597"/>
                  </a:lnTo>
                  <a:lnTo>
                    <a:pt x="330479" y="488327"/>
                  </a:lnTo>
                  <a:lnTo>
                    <a:pt x="326682" y="494677"/>
                  </a:lnTo>
                  <a:lnTo>
                    <a:pt x="321792" y="495947"/>
                  </a:lnTo>
                  <a:lnTo>
                    <a:pt x="310515" y="498487"/>
                  </a:lnTo>
                  <a:lnTo>
                    <a:pt x="295338" y="504837"/>
                  </a:lnTo>
                  <a:lnTo>
                    <a:pt x="278765" y="514997"/>
                  </a:lnTo>
                  <a:lnTo>
                    <a:pt x="287058" y="517537"/>
                  </a:lnTo>
                  <a:lnTo>
                    <a:pt x="291223" y="517537"/>
                  </a:lnTo>
                  <a:lnTo>
                    <a:pt x="297014" y="513727"/>
                  </a:lnTo>
                  <a:lnTo>
                    <a:pt x="303326" y="511187"/>
                  </a:lnTo>
                  <a:lnTo>
                    <a:pt x="310184" y="509917"/>
                  </a:lnTo>
                  <a:lnTo>
                    <a:pt x="317563" y="508647"/>
                  </a:lnTo>
                  <a:lnTo>
                    <a:pt x="325450" y="509917"/>
                  </a:lnTo>
                  <a:lnTo>
                    <a:pt x="330085" y="512457"/>
                  </a:lnTo>
                  <a:lnTo>
                    <a:pt x="333248" y="516267"/>
                  </a:lnTo>
                  <a:lnTo>
                    <a:pt x="336740" y="526427"/>
                  </a:lnTo>
                  <a:lnTo>
                    <a:pt x="343103" y="526427"/>
                  </a:lnTo>
                  <a:lnTo>
                    <a:pt x="355942" y="528967"/>
                  </a:lnTo>
                  <a:lnTo>
                    <a:pt x="362127" y="528967"/>
                  </a:lnTo>
                  <a:lnTo>
                    <a:pt x="364426" y="527697"/>
                  </a:lnTo>
                  <a:lnTo>
                    <a:pt x="376275" y="522617"/>
                  </a:lnTo>
                  <a:lnTo>
                    <a:pt x="373634" y="518807"/>
                  </a:lnTo>
                  <a:lnTo>
                    <a:pt x="370992" y="514997"/>
                  </a:lnTo>
                  <a:lnTo>
                    <a:pt x="368147" y="511187"/>
                  </a:lnTo>
                  <a:lnTo>
                    <a:pt x="363220" y="516267"/>
                  </a:lnTo>
                  <a:lnTo>
                    <a:pt x="360095" y="518807"/>
                  </a:lnTo>
                  <a:lnTo>
                    <a:pt x="358775" y="514997"/>
                  </a:lnTo>
                  <a:lnTo>
                    <a:pt x="358432" y="512457"/>
                  </a:lnTo>
                  <a:lnTo>
                    <a:pt x="357111" y="509917"/>
                  </a:lnTo>
                  <a:lnTo>
                    <a:pt x="355930" y="508647"/>
                  </a:lnTo>
                  <a:lnTo>
                    <a:pt x="354736" y="507377"/>
                  </a:lnTo>
                  <a:lnTo>
                    <a:pt x="359473" y="508647"/>
                  </a:lnTo>
                  <a:lnTo>
                    <a:pt x="363728" y="509917"/>
                  </a:lnTo>
                  <a:lnTo>
                    <a:pt x="367715" y="508647"/>
                  </a:lnTo>
                  <a:lnTo>
                    <a:pt x="371957" y="508647"/>
                  </a:lnTo>
                  <a:lnTo>
                    <a:pt x="373062" y="507377"/>
                  </a:lnTo>
                  <a:lnTo>
                    <a:pt x="375297" y="504837"/>
                  </a:lnTo>
                  <a:lnTo>
                    <a:pt x="375297" y="498487"/>
                  </a:lnTo>
                  <a:lnTo>
                    <a:pt x="375297" y="497217"/>
                  </a:lnTo>
                  <a:lnTo>
                    <a:pt x="372148" y="492137"/>
                  </a:lnTo>
                  <a:lnTo>
                    <a:pt x="367690" y="492137"/>
                  </a:lnTo>
                  <a:lnTo>
                    <a:pt x="366763" y="493407"/>
                  </a:lnTo>
                  <a:lnTo>
                    <a:pt x="367868" y="495947"/>
                  </a:lnTo>
                  <a:lnTo>
                    <a:pt x="367868" y="497217"/>
                  </a:lnTo>
                  <a:lnTo>
                    <a:pt x="366496" y="498487"/>
                  </a:lnTo>
                  <a:lnTo>
                    <a:pt x="360095" y="497217"/>
                  </a:lnTo>
                  <a:lnTo>
                    <a:pt x="361124" y="489597"/>
                  </a:lnTo>
                  <a:lnTo>
                    <a:pt x="361467" y="487057"/>
                  </a:lnTo>
                  <a:lnTo>
                    <a:pt x="373938" y="487057"/>
                  </a:lnTo>
                  <a:lnTo>
                    <a:pt x="378879" y="493407"/>
                  </a:lnTo>
                  <a:lnTo>
                    <a:pt x="385546" y="503567"/>
                  </a:lnTo>
                  <a:lnTo>
                    <a:pt x="390017" y="508647"/>
                  </a:lnTo>
                  <a:lnTo>
                    <a:pt x="394309" y="511187"/>
                  </a:lnTo>
                  <a:lnTo>
                    <a:pt x="401180" y="513727"/>
                  </a:lnTo>
                  <a:lnTo>
                    <a:pt x="398678" y="520077"/>
                  </a:lnTo>
                  <a:lnTo>
                    <a:pt x="405193" y="521347"/>
                  </a:lnTo>
                  <a:lnTo>
                    <a:pt x="406019" y="522617"/>
                  </a:lnTo>
                  <a:lnTo>
                    <a:pt x="405053" y="527697"/>
                  </a:lnTo>
                  <a:lnTo>
                    <a:pt x="411822" y="526427"/>
                  </a:lnTo>
                  <a:lnTo>
                    <a:pt x="412000" y="526427"/>
                  </a:lnTo>
                  <a:lnTo>
                    <a:pt x="413346" y="528967"/>
                  </a:lnTo>
                  <a:lnTo>
                    <a:pt x="414909" y="532777"/>
                  </a:lnTo>
                  <a:lnTo>
                    <a:pt x="450583" y="532777"/>
                  </a:lnTo>
                  <a:lnTo>
                    <a:pt x="452208" y="528967"/>
                  </a:lnTo>
                  <a:lnTo>
                    <a:pt x="453466" y="526427"/>
                  </a:lnTo>
                  <a:lnTo>
                    <a:pt x="453669" y="526427"/>
                  </a:lnTo>
                  <a:lnTo>
                    <a:pt x="460438" y="527697"/>
                  </a:lnTo>
                  <a:lnTo>
                    <a:pt x="460197" y="526427"/>
                  </a:lnTo>
                  <a:lnTo>
                    <a:pt x="459498" y="522617"/>
                  </a:lnTo>
                  <a:lnTo>
                    <a:pt x="460260" y="521347"/>
                  </a:lnTo>
                  <a:lnTo>
                    <a:pt x="466915" y="520077"/>
                  </a:lnTo>
                  <a:lnTo>
                    <a:pt x="464273" y="513727"/>
                  </a:lnTo>
                  <a:lnTo>
                    <a:pt x="465074" y="513727"/>
                  </a:lnTo>
                  <a:lnTo>
                    <a:pt x="472782" y="508647"/>
                  </a:lnTo>
                  <a:lnTo>
                    <a:pt x="475551" y="506107"/>
                  </a:lnTo>
                  <a:lnTo>
                    <a:pt x="479717" y="502297"/>
                  </a:lnTo>
                  <a:lnTo>
                    <a:pt x="484708" y="495947"/>
                  </a:lnTo>
                  <a:lnTo>
                    <a:pt x="486625" y="493407"/>
                  </a:lnTo>
                  <a:lnTo>
                    <a:pt x="491528" y="487057"/>
                  </a:lnTo>
                  <a:lnTo>
                    <a:pt x="504012" y="487057"/>
                  </a:lnTo>
                  <a:lnTo>
                    <a:pt x="505447" y="497217"/>
                  </a:lnTo>
                  <a:lnTo>
                    <a:pt x="500545" y="498487"/>
                  </a:lnTo>
                  <a:lnTo>
                    <a:pt x="498983" y="498487"/>
                  </a:lnTo>
                  <a:lnTo>
                    <a:pt x="497662" y="497217"/>
                  </a:lnTo>
                  <a:lnTo>
                    <a:pt x="497662" y="495947"/>
                  </a:lnTo>
                  <a:lnTo>
                    <a:pt x="498741" y="493407"/>
                  </a:lnTo>
                  <a:lnTo>
                    <a:pt x="497776" y="492137"/>
                  </a:lnTo>
                  <a:lnTo>
                    <a:pt x="493369" y="492137"/>
                  </a:lnTo>
                  <a:lnTo>
                    <a:pt x="490283" y="497217"/>
                  </a:lnTo>
                  <a:lnTo>
                    <a:pt x="490283" y="504837"/>
                  </a:lnTo>
                  <a:lnTo>
                    <a:pt x="493585" y="508647"/>
                  </a:lnTo>
                  <a:lnTo>
                    <a:pt x="497725" y="508647"/>
                  </a:lnTo>
                  <a:lnTo>
                    <a:pt x="501726" y="509917"/>
                  </a:lnTo>
                  <a:lnTo>
                    <a:pt x="506018" y="508647"/>
                  </a:lnTo>
                  <a:lnTo>
                    <a:pt x="510692" y="507377"/>
                  </a:lnTo>
                  <a:lnTo>
                    <a:pt x="508355" y="509917"/>
                  </a:lnTo>
                  <a:lnTo>
                    <a:pt x="507022" y="512457"/>
                  </a:lnTo>
                  <a:lnTo>
                    <a:pt x="506730" y="514997"/>
                  </a:lnTo>
                  <a:lnTo>
                    <a:pt x="505447" y="518807"/>
                  </a:lnTo>
                  <a:lnTo>
                    <a:pt x="502285" y="516267"/>
                  </a:lnTo>
                  <a:lnTo>
                    <a:pt x="497319" y="511187"/>
                  </a:lnTo>
                  <a:lnTo>
                    <a:pt x="494512" y="514997"/>
                  </a:lnTo>
                  <a:lnTo>
                    <a:pt x="489191" y="522617"/>
                  </a:lnTo>
                  <a:lnTo>
                    <a:pt x="501002" y="527697"/>
                  </a:lnTo>
                  <a:lnTo>
                    <a:pt x="503339" y="528967"/>
                  </a:lnTo>
                  <a:lnTo>
                    <a:pt x="509612" y="528967"/>
                  </a:lnTo>
                  <a:lnTo>
                    <a:pt x="522401" y="526427"/>
                  </a:lnTo>
                  <a:lnTo>
                    <a:pt x="528764" y="526427"/>
                  </a:lnTo>
                  <a:lnTo>
                    <a:pt x="532777" y="518807"/>
                  </a:lnTo>
                  <a:lnTo>
                    <a:pt x="534123" y="516267"/>
                  </a:lnTo>
                  <a:lnTo>
                    <a:pt x="540435" y="511187"/>
                  </a:lnTo>
                  <a:lnTo>
                    <a:pt x="545693" y="509917"/>
                  </a:lnTo>
                  <a:lnTo>
                    <a:pt x="547890" y="508647"/>
                  </a:lnTo>
                  <a:lnTo>
                    <a:pt x="555282" y="509917"/>
                  </a:lnTo>
                  <a:lnTo>
                    <a:pt x="562152" y="511187"/>
                  </a:lnTo>
                  <a:lnTo>
                    <a:pt x="568477" y="513727"/>
                  </a:lnTo>
                  <a:lnTo>
                    <a:pt x="574230" y="517537"/>
                  </a:lnTo>
                  <a:lnTo>
                    <a:pt x="578434" y="517537"/>
                  </a:lnTo>
                  <a:lnTo>
                    <a:pt x="586778" y="514997"/>
                  </a:lnTo>
                  <a:lnTo>
                    <a:pt x="576389" y="508647"/>
                  </a:lnTo>
                  <a:lnTo>
                    <a:pt x="574306" y="507377"/>
                  </a:lnTo>
                  <a:lnTo>
                    <a:pt x="570153" y="504837"/>
                  </a:lnTo>
                  <a:lnTo>
                    <a:pt x="554951" y="498487"/>
                  </a:lnTo>
                  <a:lnTo>
                    <a:pt x="543674" y="495947"/>
                  </a:lnTo>
                  <a:lnTo>
                    <a:pt x="538797" y="494677"/>
                  </a:lnTo>
                  <a:lnTo>
                    <a:pt x="535800" y="489597"/>
                  </a:lnTo>
                  <a:lnTo>
                    <a:pt x="535063" y="488327"/>
                  </a:lnTo>
                  <a:lnTo>
                    <a:pt x="523290" y="489597"/>
                  </a:lnTo>
                  <a:lnTo>
                    <a:pt x="523836" y="487057"/>
                  </a:lnTo>
                  <a:lnTo>
                    <a:pt x="524675" y="483247"/>
                  </a:lnTo>
                  <a:lnTo>
                    <a:pt x="524954" y="481977"/>
                  </a:lnTo>
                  <a:lnTo>
                    <a:pt x="517944" y="480707"/>
                  </a:lnTo>
                  <a:lnTo>
                    <a:pt x="523189" y="479437"/>
                  </a:lnTo>
                  <a:lnTo>
                    <a:pt x="525348" y="475627"/>
                  </a:lnTo>
                  <a:lnTo>
                    <a:pt x="526656" y="476897"/>
                  </a:lnTo>
                  <a:lnTo>
                    <a:pt x="535851" y="479437"/>
                  </a:lnTo>
                  <a:lnTo>
                    <a:pt x="542518" y="479437"/>
                  </a:lnTo>
                  <a:lnTo>
                    <a:pt x="546849" y="476897"/>
                  </a:lnTo>
                  <a:lnTo>
                    <a:pt x="549021" y="478167"/>
                  </a:lnTo>
                  <a:lnTo>
                    <a:pt x="554266" y="489597"/>
                  </a:lnTo>
                  <a:lnTo>
                    <a:pt x="570268" y="488327"/>
                  </a:lnTo>
                  <a:lnTo>
                    <a:pt x="578612" y="493407"/>
                  </a:lnTo>
                  <a:lnTo>
                    <a:pt x="586816" y="498487"/>
                  </a:lnTo>
                  <a:lnTo>
                    <a:pt x="594588" y="504837"/>
                  </a:lnTo>
                  <a:lnTo>
                    <a:pt x="601675" y="511187"/>
                  </a:lnTo>
                  <a:lnTo>
                    <a:pt x="620687" y="506107"/>
                  </a:lnTo>
                  <a:lnTo>
                    <a:pt x="630034" y="502297"/>
                  </a:lnTo>
                  <a:lnTo>
                    <a:pt x="639279" y="499757"/>
                  </a:lnTo>
                  <a:lnTo>
                    <a:pt x="639102" y="498487"/>
                  </a:lnTo>
                  <a:lnTo>
                    <a:pt x="638429" y="497217"/>
                  </a:lnTo>
                  <a:lnTo>
                    <a:pt x="638149" y="495947"/>
                  </a:lnTo>
                  <a:lnTo>
                    <a:pt x="637565" y="494677"/>
                  </a:lnTo>
                  <a:lnTo>
                    <a:pt x="636943" y="494677"/>
                  </a:lnTo>
                  <a:lnTo>
                    <a:pt x="636270" y="493407"/>
                  </a:lnTo>
                  <a:lnTo>
                    <a:pt x="633704" y="488327"/>
                  </a:lnTo>
                  <a:lnTo>
                    <a:pt x="633069" y="487057"/>
                  </a:lnTo>
                  <a:lnTo>
                    <a:pt x="626821" y="480707"/>
                  </a:lnTo>
                  <a:lnTo>
                    <a:pt x="626300" y="479437"/>
                  </a:lnTo>
                  <a:lnTo>
                    <a:pt x="627786" y="478167"/>
                  </a:lnTo>
                  <a:lnTo>
                    <a:pt x="631583" y="474357"/>
                  </a:lnTo>
                  <a:lnTo>
                    <a:pt x="636473" y="471817"/>
                  </a:lnTo>
                  <a:lnTo>
                    <a:pt x="641286" y="475627"/>
                  </a:lnTo>
                  <a:lnTo>
                    <a:pt x="641807" y="476897"/>
                  </a:lnTo>
                  <a:lnTo>
                    <a:pt x="640740" y="479437"/>
                  </a:lnTo>
                  <a:lnTo>
                    <a:pt x="634949" y="479437"/>
                  </a:lnTo>
                  <a:lnTo>
                    <a:pt x="641692" y="490867"/>
                  </a:lnTo>
                  <a:lnTo>
                    <a:pt x="643382" y="497217"/>
                  </a:lnTo>
                  <a:lnTo>
                    <a:pt x="646442" y="497217"/>
                  </a:lnTo>
                  <a:lnTo>
                    <a:pt x="648462" y="495947"/>
                  </a:lnTo>
                  <a:lnTo>
                    <a:pt x="651141" y="495947"/>
                  </a:lnTo>
                  <a:lnTo>
                    <a:pt x="647522" y="488327"/>
                  </a:lnTo>
                  <a:lnTo>
                    <a:pt x="642137" y="484517"/>
                  </a:lnTo>
                  <a:lnTo>
                    <a:pt x="643648" y="481977"/>
                  </a:lnTo>
                  <a:lnTo>
                    <a:pt x="645033" y="480707"/>
                  </a:lnTo>
                  <a:lnTo>
                    <a:pt x="650138" y="483247"/>
                  </a:lnTo>
                  <a:lnTo>
                    <a:pt x="651916" y="480707"/>
                  </a:lnTo>
                  <a:lnTo>
                    <a:pt x="653694" y="478167"/>
                  </a:lnTo>
                  <a:lnTo>
                    <a:pt x="654418" y="473087"/>
                  </a:lnTo>
                  <a:lnTo>
                    <a:pt x="654570" y="471817"/>
                  </a:lnTo>
                  <a:lnTo>
                    <a:pt x="655040" y="468007"/>
                  </a:lnTo>
                  <a:lnTo>
                    <a:pt x="658672" y="469277"/>
                  </a:lnTo>
                  <a:lnTo>
                    <a:pt x="662876" y="470547"/>
                  </a:lnTo>
                  <a:lnTo>
                    <a:pt x="664235" y="470547"/>
                  </a:lnTo>
                  <a:lnTo>
                    <a:pt x="673709" y="469277"/>
                  </a:lnTo>
                  <a:lnTo>
                    <a:pt x="674027" y="468007"/>
                  </a:lnTo>
                  <a:lnTo>
                    <a:pt x="674357" y="466737"/>
                  </a:lnTo>
                  <a:lnTo>
                    <a:pt x="677303" y="455307"/>
                  </a:lnTo>
                  <a:lnTo>
                    <a:pt x="674738" y="450227"/>
                  </a:lnTo>
                  <a:lnTo>
                    <a:pt x="676097" y="450227"/>
                  </a:lnTo>
                  <a:lnTo>
                    <a:pt x="681710" y="445147"/>
                  </a:lnTo>
                  <a:lnTo>
                    <a:pt x="682205" y="446417"/>
                  </a:lnTo>
                  <a:lnTo>
                    <a:pt x="686333" y="451497"/>
                  </a:lnTo>
                  <a:lnTo>
                    <a:pt x="692391" y="454037"/>
                  </a:lnTo>
                  <a:lnTo>
                    <a:pt x="697623" y="452767"/>
                  </a:lnTo>
                  <a:lnTo>
                    <a:pt x="699300" y="445147"/>
                  </a:lnTo>
                  <a:lnTo>
                    <a:pt x="701751" y="452767"/>
                  </a:lnTo>
                  <a:lnTo>
                    <a:pt x="703618" y="461657"/>
                  </a:lnTo>
                  <a:lnTo>
                    <a:pt x="712216" y="460387"/>
                  </a:lnTo>
                  <a:lnTo>
                    <a:pt x="718489" y="459117"/>
                  </a:lnTo>
                  <a:lnTo>
                    <a:pt x="714413" y="447687"/>
                  </a:lnTo>
                  <a:lnTo>
                    <a:pt x="716661" y="447687"/>
                  </a:lnTo>
                  <a:lnTo>
                    <a:pt x="718489" y="451497"/>
                  </a:lnTo>
                  <a:lnTo>
                    <a:pt x="721131" y="464197"/>
                  </a:lnTo>
                  <a:lnTo>
                    <a:pt x="730377" y="460387"/>
                  </a:lnTo>
                  <a:lnTo>
                    <a:pt x="733183" y="459117"/>
                  </a:lnTo>
                  <a:lnTo>
                    <a:pt x="735393" y="457847"/>
                  </a:lnTo>
                  <a:lnTo>
                    <a:pt x="735418" y="452767"/>
                  </a:lnTo>
                  <a:lnTo>
                    <a:pt x="733882" y="447687"/>
                  </a:lnTo>
                  <a:lnTo>
                    <a:pt x="733107" y="445147"/>
                  </a:lnTo>
                  <a:lnTo>
                    <a:pt x="730415" y="436257"/>
                  </a:lnTo>
                  <a:lnTo>
                    <a:pt x="727621" y="429907"/>
                  </a:lnTo>
                  <a:lnTo>
                    <a:pt x="727062" y="428637"/>
                  </a:lnTo>
                  <a:lnTo>
                    <a:pt x="718680" y="409587"/>
                  </a:lnTo>
                  <a:lnTo>
                    <a:pt x="716102" y="403237"/>
                  </a:lnTo>
                  <a:lnTo>
                    <a:pt x="715060" y="400697"/>
                  </a:lnTo>
                  <a:lnTo>
                    <a:pt x="711441" y="391807"/>
                  </a:lnTo>
                  <a:lnTo>
                    <a:pt x="708863" y="385457"/>
                  </a:lnTo>
                  <a:lnTo>
                    <a:pt x="706285" y="379107"/>
                  </a:lnTo>
                  <a:lnTo>
                    <a:pt x="705929" y="377837"/>
                  </a:lnTo>
                  <a:lnTo>
                    <a:pt x="700697" y="358787"/>
                  </a:lnTo>
                  <a:lnTo>
                    <a:pt x="699300" y="353707"/>
                  </a:lnTo>
                  <a:lnTo>
                    <a:pt x="697687" y="352437"/>
                  </a:lnTo>
                  <a:lnTo>
                    <a:pt x="694436" y="351167"/>
                  </a:lnTo>
                  <a:lnTo>
                    <a:pt x="694347" y="349897"/>
                  </a:lnTo>
                  <a:lnTo>
                    <a:pt x="694270" y="348627"/>
                  </a:lnTo>
                  <a:lnTo>
                    <a:pt x="694182" y="347357"/>
                  </a:lnTo>
                  <a:lnTo>
                    <a:pt x="694105" y="346087"/>
                  </a:lnTo>
                  <a:lnTo>
                    <a:pt x="694651" y="342277"/>
                  </a:lnTo>
                  <a:lnTo>
                    <a:pt x="694829" y="341007"/>
                  </a:lnTo>
                  <a:lnTo>
                    <a:pt x="690765" y="341007"/>
                  </a:lnTo>
                  <a:lnTo>
                    <a:pt x="684364" y="337197"/>
                  </a:lnTo>
                  <a:lnTo>
                    <a:pt x="684250" y="335927"/>
                  </a:lnTo>
                  <a:lnTo>
                    <a:pt x="684149" y="334657"/>
                  </a:lnTo>
                  <a:lnTo>
                    <a:pt x="684047" y="333387"/>
                  </a:lnTo>
                  <a:lnTo>
                    <a:pt x="683933" y="332117"/>
                  </a:lnTo>
                  <a:lnTo>
                    <a:pt x="683831" y="330847"/>
                  </a:lnTo>
                  <a:lnTo>
                    <a:pt x="683717" y="329577"/>
                  </a:lnTo>
                  <a:lnTo>
                    <a:pt x="683615" y="328307"/>
                  </a:lnTo>
                  <a:lnTo>
                    <a:pt x="683501" y="327037"/>
                  </a:lnTo>
                  <a:lnTo>
                    <a:pt x="683399" y="315607"/>
                  </a:lnTo>
                  <a:lnTo>
                    <a:pt x="687819" y="310527"/>
                  </a:lnTo>
                  <a:lnTo>
                    <a:pt x="688759" y="310527"/>
                  </a:lnTo>
                  <a:lnTo>
                    <a:pt x="689102" y="311797"/>
                  </a:lnTo>
                  <a:lnTo>
                    <a:pt x="686536" y="319417"/>
                  </a:lnTo>
                  <a:lnTo>
                    <a:pt x="684669" y="329577"/>
                  </a:lnTo>
                  <a:lnTo>
                    <a:pt x="690473" y="334657"/>
                  </a:lnTo>
                  <a:lnTo>
                    <a:pt x="691654" y="335927"/>
                  </a:lnTo>
                  <a:lnTo>
                    <a:pt x="693788" y="335927"/>
                  </a:lnTo>
                  <a:lnTo>
                    <a:pt x="696328" y="337197"/>
                  </a:lnTo>
                  <a:lnTo>
                    <a:pt x="698093" y="333387"/>
                  </a:lnTo>
                  <a:lnTo>
                    <a:pt x="700430" y="332117"/>
                  </a:lnTo>
                  <a:lnTo>
                    <a:pt x="701090" y="332117"/>
                  </a:lnTo>
                  <a:lnTo>
                    <a:pt x="697928" y="338467"/>
                  </a:lnTo>
                  <a:lnTo>
                    <a:pt x="698055" y="344817"/>
                  </a:lnTo>
                  <a:lnTo>
                    <a:pt x="700925" y="348627"/>
                  </a:lnTo>
                  <a:lnTo>
                    <a:pt x="702360" y="349897"/>
                  </a:lnTo>
                  <a:lnTo>
                    <a:pt x="705053" y="351167"/>
                  </a:lnTo>
                  <a:lnTo>
                    <a:pt x="707110" y="351167"/>
                  </a:lnTo>
                  <a:lnTo>
                    <a:pt x="713308" y="346087"/>
                  </a:lnTo>
                  <a:lnTo>
                    <a:pt x="717969" y="338467"/>
                  </a:lnTo>
                  <a:lnTo>
                    <a:pt x="720699" y="332117"/>
                  </a:lnTo>
                  <a:lnTo>
                    <a:pt x="721245" y="330847"/>
                  </a:lnTo>
                  <a:lnTo>
                    <a:pt x="723353" y="324497"/>
                  </a:lnTo>
                  <a:lnTo>
                    <a:pt x="724585" y="330847"/>
                  </a:lnTo>
                  <a:lnTo>
                    <a:pt x="722185" y="344817"/>
                  </a:lnTo>
                  <a:lnTo>
                    <a:pt x="722083" y="346087"/>
                  </a:lnTo>
                  <a:lnTo>
                    <a:pt x="721982" y="347357"/>
                  </a:lnTo>
                  <a:lnTo>
                    <a:pt x="721893" y="348627"/>
                  </a:lnTo>
                  <a:lnTo>
                    <a:pt x="721791" y="349897"/>
                  </a:lnTo>
                  <a:lnTo>
                    <a:pt x="721182" y="357517"/>
                  </a:lnTo>
                  <a:lnTo>
                    <a:pt x="721093" y="358787"/>
                  </a:lnTo>
                  <a:lnTo>
                    <a:pt x="720991" y="360057"/>
                  </a:lnTo>
                  <a:lnTo>
                    <a:pt x="725805" y="370217"/>
                  </a:lnTo>
                  <a:lnTo>
                    <a:pt x="731024" y="368947"/>
                  </a:lnTo>
                  <a:lnTo>
                    <a:pt x="733958" y="363867"/>
                  </a:lnTo>
                  <a:lnTo>
                    <a:pt x="735825" y="358787"/>
                  </a:lnTo>
                  <a:lnTo>
                    <a:pt x="735812" y="360057"/>
                  </a:lnTo>
                  <a:lnTo>
                    <a:pt x="735685" y="367677"/>
                  </a:lnTo>
                  <a:lnTo>
                    <a:pt x="732307" y="379107"/>
                  </a:lnTo>
                  <a:lnTo>
                    <a:pt x="730491" y="389267"/>
                  </a:lnTo>
                  <a:lnTo>
                    <a:pt x="735050" y="396887"/>
                  </a:lnTo>
                  <a:lnTo>
                    <a:pt x="739902" y="394347"/>
                  </a:lnTo>
                  <a:lnTo>
                    <a:pt x="743140" y="387997"/>
                  </a:lnTo>
                  <a:lnTo>
                    <a:pt x="744982" y="382917"/>
                  </a:lnTo>
                  <a:lnTo>
                    <a:pt x="745629" y="381647"/>
                  </a:lnTo>
                  <a:lnTo>
                    <a:pt x="744689" y="399427"/>
                  </a:lnTo>
                  <a:lnTo>
                    <a:pt x="744626" y="400697"/>
                  </a:lnTo>
                  <a:lnTo>
                    <a:pt x="740981" y="414667"/>
                  </a:lnTo>
                  <a:lnTo>
                    <a:pt x="738797" y="424827"/>
                  </a:lnTo>
                  <a:lnTo>
                    <a:pt x="742175" y="429907"/>
                  </a:lnTo>
                  <a:lnTo>
                    <a:pt x="747522" y="428637"/>
                  </a:lnTo>
                  <a:lnTo>
                    <a:pt x="751039" y="422287"/>
                  </a:lnTo>
                  <a:lnTo>
                    <a:pt x="752957" y="414667"/>
                  </a:lnTo>
                  <a:lnTo>
                    <a:pt x="753541" y="413397"/>
                  </a:lnTo>
                  <a:lnTo>
                    <a:pt x="751001" y="432447"/>
                  </a:lnTo>
                  <a:lnTo>
                    <a:pt x="746163" y="446417"/>
                  </a:lnTo>
                  <a:lnTo>
                    <a:pt x="742657" y="454037"/>
                  </a:lnTo>
                  <a:lnTo>
                    <a:pt x="744118" y="459117"/>
                  </a:lnTo>
                  <a:lnTo>
                    <a:pt x="749541" y="457847"/>
                  </a:lnTo>
                  <a:lnTo>
                    <a:pt x="753808" y="452767"/>
                  </a:lnTo>
                  <a:lnTo>
                    <a:pt x="756577" y="447687"/>
                  </a:lnTo>
                  <a:lnTo>
                    <a:pt x="757529" y="447687"/>
                  </a:lnTo>
                  <a:lnTo>
                    <a:pt x="754989" y="465467"/>
                  </a:lnTo>
                  <a:lnTo>
                    <a:pt x="747458" y="485787"/>
                  </a:lnTo>
                  <a:lnTo>
                    <a:pt x="748880" y="493407"/>
                  </a:lnTo>
                  <a:lnTo>
                    <a:pt x="755281" y="494677"/>
                  </a:lnTo>
                  <a:lnTo>
                    <a:pt x="762254" y="488327"/>
                  </a:lnTo>
                  <a:lnTo>
                    <a:pt x="767994" y="480707"/>
                  </a:lnTo>
                  <a:lnTo>
                    <a:pt x="770648" y="479437"/>
                  </a:lnTo>
                  <a:lnTo>
                    <a:pt x="768705" y="488327"/>
                  </a:lnTo>
                  <a:lnTo>
                    <a:pt x="764349" y="502297"/>
                  </a:lnTo>
                  <a:lnTo>
                    <a:pt x="761606" y="514997"/>
                  </a:lnTo>
                  <a:lnTo>
                    <a:pt x="764501" y="521347"/>
                  </a:lnTo>
                  <a:lnTo>
                    <a:pt x="772502" y="523887"/>
                  </a:lnTo>
                  <a:lnTo>
                    <a:pt x="775169" y="512457"/>
                  </a:lnTo>
                  <a:lnTo>
                    <a:pt x="775881" y="509917"/>
                  </a:lnTo>
                  <a:lnTo>
                    <a:pt x="783043" y="479437"/>
                  </a:lnTo>
                  <a:lnTo>
                    <a:pt x="785431" y="469277"/>
                  </a:lnTo>
                  <a:lnTo>
                    <a:pt x="790206" y="448957"/>
                  </a:lnTo>
                  <a:lnTo>
                    <a:pt x="797636" y="394347"/>
                  </a:lnTo>
                  <a:close/>
                </a:path>
                <a:path extrusionOk="0" h="2233295" w="1810384">
                  <a:moveTo>
                    <a:pt x="1213421" y="2169706"/>
                  </a:moveTo>
                  <a:lnTo>
                    <a:pt x="1173924" y="2169706"/>
                  </a:lnTo>
                  <a:lnTo>
                    <a:pt x="1175359" y="2187054"/>
                  </a:lnTo>
                  <a:lnTo>
                    <a:pt x="1191806" y="2187054"/>
                  </a:lnTo>
                  <a:lnTo>
                    <a:pt x="1191806" y="2209393"/>
                  </a:lnTo>
                  <a:lnTo>
                    <a:pt x="1186065" y="2212086"/>
                  </a:lnTo>
                  <a:lnTo>
                    <a:pt x="1179093" y="2213152"/>
                  </a:lnTo>
                  <a:lnTo>
                    <a:pt x="1171409" y="2213152"/>
                  </a:lnTo>
                  <a:lnTo>
                    <a:pt x="1157782" y="2210333"/>
                  </a:lnTo>
                  <a:lnTo>
                    <a:pt x="1148003" y="2202002"/>
                  </a:lnTo>
                  <a:lnTo>
                    <a:pt x="1142098" y="2188349"/>
                  </a:lnTo>
                  <a:lnTo>
                    <a:pt x="1140129" y="2169541"/>
                  </a:lnTo>
                  <a:lnTo>
                    <a:pt x="1142009" y="2153208"/>
                  </a:lnTo>
                  <a:lnTo>
                    <a:pt x="1147775" y="2140623"/>
                  </a:lnTo>
                  <a:lnTo>
                    <a:pt x="1157630" y="2132533"/>
                  </a:lnTo>
                  <a:lnTo>
                    <a:pt x="1171778" y="2129675"/>
                  </a:lnTo>
                  <a:lnTo>
                    <a:pt x="1180553" y="2130221"/>
                  </a:lnTo>
                  <a:lnTo>
                    <a:pt x="1188529" y="2131784"/>
                  </a:lnTo>
                  <a:lnTo>
                    <a:pt x="1195501" y="2134209"/>
                  </a:lnTo>
                  <a:lnTo>
                    <a:pt x="1201267" y="2137372"/>
                  </a:lnTo>
                  <a:lnTo>
                    <a:pt x="1211097" y="2119490"/>
                  </a:lnTo>
                  <a:lnTo>
                    <a:pt x="1203464" y="2115286"/>
                  </a:lnTo>
                  <a:lnTo>
                    <a:pt x="1194536" y="2111946"/>
                  </a:lnTo>
                  <a:lnTo>
                    <a:pt x="1183970" y="2109749"/>
                  </a:lnTo>
                  <a:lnTo>
                    <a:pt x="1171409" y="2108962"/>
                  </a:lnTo>
                  <a:lnTo>
                    <a:pt x="1146835" y="2113330"/>
                  </a:lnTo>
                  <a:lnTo>
                    <a:pt x="1129372" y="2125688"/>
                  </a:lnTo>
                  <a:lnTo>
                    <a:pt x="1118933" y="2144915"/>
                  </a:lnTo>
                  <a:lnTo>
                    <a:pt x="1115466" y="2169896"/>
                  </a:lnTo>
                  <a:lnTo>
                    <a:pt x="1118908" y="2195906"/>
                  </a:lnTo>
                  <a:lnTo>
                    <a:pt x="1129169" y="2215870"/>
                  </a:lnTo>
                  <a:lnTo>
                    <a:pt x="1146162" y="2228672"/>
                  </a:lnTo>
                  <a:lnTo>
                    <a:pt x="1169809" y="2233180"/>
                  </a:lnTo>
                  <a:lnTo>
                    <a:pt x="1180592" y="2232533"/>
                  </a:lnTo>
                  <a:lnTo>
                    <a:pt x="1191082" y="2230564"/>
                  </a:lnTo>
                  <a:lnTo>
                    <a:pt x="1201826" y="2227211"/>
                  </a:lnTo>
                  <a:lnTo>
                    <a:pt x="1213421" y="2222449"/>
                  </a:lnTo>
                  <a:lnTo>
                    <a:pt x="1213421" y="2169706"/>
                  </a:lnTo>
                  <a:close/>
                </a:path>
                <a:path extrusionOk="0" h="2233295" w="1810384">
                  <a:moveTo>
                    <a:pt x="1311122" y="2187422"/>
                  </a:moveTo>
                  <a:lnTo>
                    <a:pt x="1287589" y="2145487"/>
                  </a:lnTo>
                  <a:lnTo>
                    <a:pt x="1287157" y="2145411"/>
                  </a:lnTo>
                  <a:lnTo>
                    <a:pt x="1287157" y="2187422"/>
                  </a:lnTo>
                  <a:lnTo>
                    <a:pt x="1286103" y="2200478"/>
                  </a:lnTo>
                  <a:lnTo>
                    <a:pt x="1270000" y="2216010"/>
                  </a:lnTo>
                  <a:lnTo>
                    <a:pt x="1262875" y="2214486"/>
                  </a:lnTo>
                  <a:lnTo>
                    <a:pt x="1262608" y="2214486"/>
                  </a:lnTo>
                  <a:lnTo>
                    <a:pt x="1257223" y="2209355"/>
                  </a:lnTo>
                  <a:lnTo>
                    <a:pt x="1254150" y="2200706"/>
                  </a:lnTo>
                  <a:lnTo>
                    <a:pt x="1254074" y="2200478"/>
                  </a:lnTo>
                  <a:lnTo>
                    <a:pt x="1253032" y="2187422"/>
                  </a:lnTo>
                  <a:lnTo>
                    <a:pt x="1254150" y="2174151"/>
                  </a:lnTo>
                  <a:lnTo>
                    <a:pt x="1257427" y="2165362"/>
                  </a:lnTo>
                  <a:lnTo>
                    <a:pt x="1262748" y="2160498"/>
                  </a:lnTo>
                  <a:lnTo>
                    <a:pt x="1270000" y="2159012"/>
                  </a:lnTo>
                  <a:lnTo>
                    <a:pt x="1277315" y="2160498"/>
                  </a:lnTo>
                  <a:lnTo>
                    <a:pt x="1282700" y="2165362"/>
                  </a:lnTo>
                  <a:lnTo>
                    <a:pt x="1286014" y="2174151"/>
                  </a:lnTo>
                  <a:lnTo>
                    <a:pt x="1287157" y="2187422"/>
                  </a:lnTo>
                  <a:lnTo>
                    <a:pt x="1287157" y="2145411"/>
                  </a:lnTo>
                  <a:lnTo>
                    <a:pt x="1239405" y="2155063"/>
                  </a:lnTo>
                  <a:lnTo>
                    <a:pt x="1228902" y="2187422"/>
                  </a:lnTo>
                  <a:lnTo>
                    <a:pt x="1231633" y="2207234"/>
                  </a:lnTo>
                  <a:lnTo>
                    <a:pt x="1239608" y="2221547"/>
                  </a:lnTo>
                  <a:lnTo>
                    <a:pt x="1252499" y="2230247"/>
                  </a:lnTo>
                  <a:lnTo>
                    <a:pt x="1270000" y="2233180"/>
                  </a:lnTo>
                  <a:lnTo>
                    <a:pt x="1287284" y="2230247"/>
                  </a:lnTo>
                  <a:lnTo>
                    <a:pt x="1300251" y="2221547"/>
                  </a:lnTo>
                  <a:lnTo>
                    <a:pt x="1303413" y="2216010"/>
                  </a:lnTo>
                  <a:lnTo>
                    <a:pt x="1308328" y="2207234"/>
                  </a:lnTo>
                  <a:lnTo>
                    <a:pt x="1309268" y="2200706"/>
                  </a:lnTo>
                  <a:lnTo>
                    <a:pt x="1311122" y="2187422"/>
                  </a:lnTo>
                  <a:close/>
                </a:path>
                <a:path extrusionOk="0" h="2233295" w="1810384">
                  <a:moveTo>
                    <a:pt x="1408823" y="2187410"/>
                  </a:moveTo>
                  <a:lnTo>
                    <a:pt x="1406182" y="2167344"/>
                  </a:lnTo>
                  <a:lnTo>
                    <a:pt x="1401953" y="2159177"/>
                  </a:lnTo>
                  <a:lnTo>
                    <a:pt x="1398841" y="2153183"/>
                  </a:lnTo>
                  <a:lnTo>
                    <a:pt x="1398244" y="2152739"/>
                  </a:lnTo>
                  <a:lnTo>
                    <a:pt x="1387640" y="2144776"/>
                  </a:lnTo>
                  <a:lnTo>
                    <a:pt x="1385404" y="2144344"/>
                  </a:lnTo>
                  <a:lnTo>
                    <a:pt x="1385404" y="2187410"/>
                  </a:lnTo>
                  <a:lnTo>
                    <a:pt x="1384071" y="2200783"/>
                  </a:lnTo>
                  <a:lnTo>
                    <a:pt x="1380375" y="2209622"/>
                  </a:lnTo>
                  <a:lnTo>
                    <a:pt x="1374775" y="2214511"/>
                  </a:lnTo>
                  <a:lnTo>
                    <a:pt x="1367701" y="2216010"/>
                  </a:lnTo>
                  <a:lnTo>
                    <a:pt x="1361478" y="2216010"/>
                  </a:lnTo>
                  <a:lnTo>
                    <a:pt x="1355382" y="2211908"/>
                  </a:lnTo>
                  <a:lnTo>
                    <a:pt x="1351800" y="2207082"/>
                  </a:lnTo>
                  <a:lnTo>
                    <a:pt x="1351800" y="2166150"/>
                  </a:lnTo>
                  <a:lnTo>
                    <a:pt x="1355750" y="2162225"/>
                  </a:lnTo>
                  <a:lnTo>
                    <a:pt x="1362176" y="2159177"/>
                  </a:lnTo>
                  <a:lnTo>
                    <a:pt x="1368094" y="2159177"/>
                  </a:lnTo>
                  <a:lnTo>
                    <a:pt x="1375308" y="2160638"/>
                  </a:lnTo>
                  <a:lnTo>
                    <a:pt x="1380756" y="2165451"/>
                  </a:lnTo>
                  <a:lnTo>
                    <a:pt x="1384198" y="2174176"/>
                  </a:lnTo>
                  <a:lnTo>
                    <a:pt x="1385404" y="2187410"/>
                  </a:lnTo>
                  <a:lnTo>
                    <a:pt x="1385404" y="2144344"/>
                  </a:lnTo>
                  <a:lnTo>
                    <a:pt x="1373441" y="2142007"/>
                  </a:lnTo>
                  <a:lnTo>
                    <a:pt x="1366215" y="2142934"/>
                  </a:lnTo>
                  <a:lnTo>
                    <a:pt x="1359611" y="2145373"/>
                  </a:lnTo>
                  <a:lnTo>
                    <a:pt x="1354112" y="2148802"/>
                  </a:lnTo>
                  <a:lnTo>
                    <a:pt x="1350200" y="2152739"/>
                  </a:lnTo>
                  <a:lnTo>
                    <a:pt x="1351800" y="2138642"/>
                  </a:lnTo>
                  <a:lnTo>
                    <a:pt x="1351800" y="2108060"/>
                  </a:lnTo>
                  <a:lnTo>
                    <a:pt x="1328394" y="2108060"/>
                  </a:lnTo>
                  <a:lnTo>
                    <a:pt x="1328394" y="2231390"/>
                  </a:lnTo>
                  <a:lnTo>
                    <a:pt x="1340916" y="2231390"/>
                  </a:lnTo>
                  <a:lnTo>
                    <a:pt x="1345209" y="2220836"/>
                  </a:lnTo>
                  <a:lnTo>
                    <a:pt x="1349743" y="2225941"/>
                  </a:lnTo>
                  <a:lnTo>
                    <a:pt x="1355267" y="2229828"/>
                  </a:lnTo>
                  <a:lnTo>
                    <a:pt x="1362100" y="2232304"/>
                  </a:lnTo>
                  <a:lnTo>
                    <a:pt x="1370558" y="2233180"/>
                  </a:lnTo>
                  <a:lnTo>
                    <a:pt x="1385138" y="2230285"/>
                  </a:lnTo>
                  <a:lnTo>
                    <a:pt x="1397342" y="2221623"/>
                  </a:lnTo>
                  <a:lnTo>
                    <a:pt x="1397800" y="2220836"/>
                  </a:lnTo>
                  <a:lnTo>
                    <a:pt x="1400619" y="2216010"/>
                  </a:lnTo>
                  <a:lnTo>
                    <a:pt x="1405712" y="2207310"/>
                  </a:lnTo>
                  <a:lnTo>
                    <a:pt x="1408823" y="2187410"/>
                  </a:lnTo>
                  <a:close/>
                </a:path>
                <a:path extrusionOk="0" h="2233295" w="1810384">
                  <a:moveTo>
                    <a:pt x="1456486" y="2108060"/>
                  </a:moveTo>
                  <a:lnTo>
                    <a:pt x="1432877" y="2108060"/>
                  </a:lnTo>
                  <a:lnTo>
                    <a:pt x="1432877" y="2129332"/>
                  </a:lnTo>
                  <a:lnTo>
                    <a:pt x="1456486" y="2129332"/>
                  </a:lnTo>
                  <a:lnTo>
                    <a:pt x="1456486" y="2108060"/>
                  </a:lnTo>
                  <a:close/>
                </a:path>
                <a:path extrusionOk="0" h="2233295" w="1810384">
                  <a:moveTo>
                    <a:pt x="1456855" y="2143798"/>
                  </a:moveTo>
                  <a:lnTo>
                    <a:pt x="1423428" y="2143798"/>
                  </a:lnTo>
                  <a:lnTo>
                    <a:pt x="1423428" y="2158466"/>
                  </a:lnTo>
                  <a:lnTo>
                    <a:pt x="1433601" y="2160613"/>
                  </a:lnTo>
                  <a:lnTo>
                    <a:pt x="1433601" y="2231390"/>
                  </a:lnTo>
                  <a:lnTo>
                    <a:pt x="1456855" y="2231390"/>
                  </a:lnTo>
                  <a:lnTo>
                    <a:pt x="1456855" y="2143798"/>
                  </a:lnTo>
                  <a:close/>
                </a:path>
                <a:path extrusionOk="0" h="2233295" w="1810384">
                  <a:moveTo>
                    <a:pt x="1552625" y="2183663"/>
                  </a:moveTo>
                  <a:lnTo>
                    <a:pt x="1552168" y="2180094"/>
                  </a:lnTo>
                  <a:lnTo>
                    <a:pt x="1550593" y="2167877"/>
                  </a:lnTo>
                  <a:lnTo>
                    <a:pt x="1546352" y="2159177"/>
                  </a:lnTo>
                  <a:lnTo>
                    <a:pt x="1544129" y="2154593"/>
                  </a:lnTo>
                  <a:lnTo>
                    <a:pt x="1532712" y="2145423"/>
                  </a:lnTo>
                  <a:lnTo>
                    <a:pt x="1530096" y="2144903"/>
                  </a:lnTo>
                  <a:lnTo>
                    <a:pt x="1530096" y="2180094"/>
                  </a:lnTo>
                  <a:lnTo>
                    <a:pt x="1498092" y="2180094"/>
                  </a:lnTo>
                  <a:lnTo>
                    <a:pt x="1499031" y="2172436"/>
                  </a:lnTo>
                  <a:lnTo>
                    <a:pt x="1501952" y="2165743"/>
                  </a:lnTo>
                  <a:lnTo>
                    <a:pt x="1507070" y="2160981"/>
                  </a:lnTo>
                  <a:lnTo>
                    <a:pt x="1514538" y="2159177"/>
                  </a:lnTo>
                  <a:lnTo>
                    <a:pt x="1522653" y="2160981"/>
                  </a:lnTo>
                  <a:lnTo>
                    <a:pt x="1522234" y="2160981"/>
                  </a:lnTo>
                  <a:lnTo>
                    <a:pt x="1526882" y="2165413"/>
                  </a:lnTo>
                  <a:lnTo>
                    <a:pt x="1529384" y="2172081"/>
                  </a:lnTo>
                  <a:lnTo>
                    <a:pt x="1530096" y="2180094"/>
                  </a:lnTo>
                  <a:lnTo>
                    <a:pt x="1530096" y="2144903"/>
                  </a:lnTo>
                  <a:lnTo>
                    <a:pt x="1515795" y="2142007"/>
                  </a:lnTo>
                  <a:lnTo>
                    <a:pt x="1496910" y="2145423"/>
                  </a:lnTo>
                  <a:lnTo>
                    <a:pt x="1497380" y="2145423"/>
                  </a:lnTo>
                  <a:lnTo>
                    <a:pt x="1484718" y="2154593"/>
                  </a:lnTo>
                  <a:lnTo>
                    <a:pt x="1477162" y="2168944"/>
                  </a:lnTo>
                  <a:lnTo>
                    <a:pt x="1474685" y="2187410"/>
                  </a:lnTo>
                  <a:lnTo>
                    <a:pt x="1477619" y="2206777"/>
                  </a:lnTo>
                  <a:lnTo>
                    <a:pt x="1486103" y="2221153"/>
                  </a:lnTo>
                  <a:lnTo>
                    <a:pt x="1499641" y="2230094"/>
                  </a:lnTo>
                  <a:lnTo>
                    <a:pt x="1517751" y="2233180"/>
                  </a:lnTo>
                  <a:lnTo>
                    <a:pt x="1527695" y="2232393"/>
                  </a:lnTo>
                  <a:lnTo>
                    <a:pt x="1536700" y="2230348"/>
                  </a:lnTo>
                  <a:lnTo>
                    <a:pt x="1544510" y="2227580"/>
                  </a:lnTo>
                  <a:lnTo>
                    <a:pt x="1550835" y="2224570"/>
                  </a:lnTo>
                  <a:lnTo>
                    <a:pt x="1548358" y="2215464"/>
                  </a:lnTo>
                  <a:lnTo>
                    <a:pt x="1546364" y="2208136"/>
                  </a:lnTo>
                  <a:lnTo>
                    <a:pt x="1540344" y="2210955"/>
                  </a:lnTo>
                  <a:lnTo>
                    <a:pt x="1533956" y="2213279"/>
                  </a:lnTo>
                  <a:lnTo>
                    <a:pt x="1527327" y="2214880"/>
                  </a:lnTo>
                  <a:lnTo>
                    <a:pt x="1520609" y="2215464"/>
                  </a:lnTo>
                  <a:lnTo>
                    <a:pt x="1510919" y="2214041"/>
                  </a:lnTo>
                  <a:lnTo>
                    <a:pt x="1503857" y="2209889"/>
                  </a:lnTo>
                  <a:lnTo>
                    <a:pt x="1499552" y="2203107"/>
                  </a:lnTo>
                  <a:lnTo>
                    <a:pt x="1498092" y="2193848"/>
                  </a:lnTo>
                  <a:lnTo>
                    <a:pt x="1552625" y="2193848"/>
                  </a:lnTo>
                  <a:lnTo>
                    <a:pt x="1552625" y="2183663"/>
                  </a:lnTo>
                  <a:close/>
                </a:path>
                <a:path extrusionOk="0" h="2233295" w="1810384">
                  <a:moveTo>
                    <a:pt x="1620469" y="2143455"/>
                  </a:moveTo>
                  <a:lnTo>
                    <a:pt x="1618500" y="2142909"/>
                  </a:lnTo>
                  <a:lnTo>
                    <a:pt x="1614944" y="2142198"/>
                  </a:lnTo>
                  <a:lnTo>
                    <a:pt x="1599920" y="2142198"/>
                  </a:lnTo>
                  <a:lnTo>
                    <a:pt x="1592059" y="2149335"/>
                  </a:lnTo>
                  <a:lnTo>
                    <a:pt x="1589354" y="2155609"/>
                  </a:lnTo>
                  <a:lnTo>
                    <a:pt x="1588833" y="2155609"/>
                  </a:lnTo>
                  <a:lnTo>
                    <a:pt x="1586318" y="2143810"/>
                  </a:lnTo>
                  <a:lnTo>
                    <a:pt x="1570075" y="2143810"/>
                  </a:lnTo>
                  <a:lnTo>
                    <a:pt x="1570075" y="2231390"/>
                  </a:lnTo>
                  <a:lnTo>
                    <a:pt x="1593303" y="2231390"/>
                  </a:lnTo>
                  <a:lnTo>
                    <a:pt x="1593303" y="2167750"/>
                  </a:lnTo>
                  <a:lnTo>
                    <a:pt x="1597240" y="2164537"/>
                  </a:lnTo>
                  <a:lnTo>
                    <a:pt x="1602765" y="2161857"/>
                  </a:lnTo>
                  <a:lnTo>
                    <a:pt x="1612976" y="2161857"/>
                  </a:lnTo>
                  <a:lnTo>
                    <a:pt x="1617091" y="2162378"/>
                  </a:lnTo>
                  <a:lnTo>
                    <a:pt x="1619948" y="2163267"/>
                  </a:lnTo>
                  <a:lnTo>
                    <a:pt x="1620469" y="2143455"/>
                  </a:lnTo>
                  <a:close/>
                </a:path>
                <a:path extrusionOk="0" h="2233295" w="1810384">
                  <a:moveTo>
                    <a:pt x="1712112" y="2177224"/>
                  </a:moveTo>
                  <a:lnTo>
                    <a:pt x="1710397" y="2162365"/>
                  </a:lnTo>
                  <a:lnTo>
                    <a:pt x="1704962" y="2151303"/>
                  </a:lnTo>
                  <a:lnTo>
                    <a:pt x="1695373" y="2144395"/>
                  </a:lnTo>
                  <a:lnTo>
                    <a:pt x="1681187" y="2142007"/>
                  </a:lnTo>
                  <a:lnTo>
                    <a:pt x="1672069" y="2143023"/>
                  </a:lnTo>
                  <a:lnTo>
                    <a:pt x="1664322" y="2145703"/>
                  </a:lnTo>
                  <a:lnTo>
                    <a:pt x="1658099" y="2149487"/>
                  </a:lnTo>
                  <a:lnTo>
                    <a:pt x="1653501" y="2153818"/>
                  </a:lnTo>
                  <a:lnTo>
                    <a:pt x="1649907" y="2143798"/>
                  </a:lnTo>
                  <a:lnTo>
                    <a:pt x="1633842" y="2143798"/>
                  </a:lnTo>
                  <a:lnTo>
                    <a:pt x="1633842" y="2231390"/>
                  </a:lnTo>
                  <a:lnTo>
                    <a:pt x="1657248" y="2231390"/>
                  </a:lnTo>
                  <a:lnTo>
                    <a:pt x="1657248" y="2165261"/>
                  </a:lnTo>
                  <a:lnTo>
                    <a:pt x="1661350" y="2162568"/>
                  </a:lnTo>
                  <a:lnTo>
                    <a:pt x="1666532" y="2159876"/>
                  </a:lnTo>
                  <a:lnTo>
                    <a:pt x="1683334" y="2159876"/>
                  </a:lnTo>
                  <a:lnTo>
                    <a:pt x="1688338" y="2166150"/>
                  </a:lnTo>
                  <a:lnTo>
                    <a:pt x="1688338" y="2231390"/>
                  </a:lnTo>
                  <a:lnTo>
                    <a:pt x="1712112" y="2231390"/>
                  </a:lnTo>
                  <a:lnTo>
                    <a:pt x="1712112" y="2177224"/>
                  </a:lnTo>
                  <a:close/>
                </a:path>
                <a:path extrusionOk="0" h="2233295" w="1810384">
                  <a:moveTo>
                    <a:pt x="1809826" y="2187422"/>
                  </a:moveTo>
                  <a:lnTo>
                    <a:pt x="1786293" y="2145487"/>
                  </a:lnTo>
                  <a:lnTo>
                    <a:pt x="1785874" y="2145411"/>
                  </a:lnTo>
                  <a:lnTo>
                    <a:pt x="1785874" y="2187422"/>
                  </a:lnTo>
                  <a:lnTo>
                    <a:pt x="1784819" y="2200478"/>
                  </a:lnTo>
                  <a:lnTo>
                    <a:pt x="1768703" y="2216010"/>
                  </a:lnTo>
                  <a:lnTo>
                    <a:pt x="1761591" y="2214486"/>
                  </a:lnTo>
                  <a:lnTo>
                    <a:pt x="1761312" y="2214486"/>
                  </a:lnTo>
                  <a:lnTo>
                    <a:pt x="1755927" y="2209355"/>
                  </a:lnTo>
                  <a:lnTo>
                    <a:pt x="1752854" y="2200706"/>
                  </a:lnTo>
                  <a:lnTo>
                    <a:pt x="1752777" y="2200478"/>
                  </a:lnTo>
                  <a:lnTo>
                    <a:pt x="1751736" y="2187422"/>
                  </a:lnTo>
                  <a:lnTo>
                    <a:pt x="1752854" y="2174151"/>
                  </a:lnTo>
                  <a:lnTo>
                    <a:pt x="1756130" y="2165362"/>
                  </a:lnTo>
                  <a:lnTo>
                    <a:pt x="1761451" y="2160498"/>
                  </a:lnTo>
                  <a:lnTo>
                    <a:pt x="1768703" y="2159012"/>
                  </a:lnTo>
                  <a:lnTo>
                    <a:pt x="1776018" y="2160498"/>
                  </a:lnTo>
                  <a:lnTo>
                    <a:pt x="1781403" y="2165362"/>
                  </a:lnTo>
                  <a:lnTo>
                    <a:pt x="1784731" y="2174151"/>
                  </a:lnTo>
                  <a:lnTo>
                    <a:pt x="1785874" y="2187422"/>
                  </a:lnTo>
                  <a:lnTo>
                    <a:pt x="1785874" y="2145411"/>
                  </a:lnTo>
                  <a:lnTo>
                    <a:pt x="1738109" y="2155063"/>
                  </a:lnTo>
                  <a:lnTo>
                    <a:pt x="1727606" y="2187422"/>
                  </a:lnTo>
                  <a:lnTo>
                    <a:pt x="1730336" y="2207234"/>
                  </a:lnTo>
                  <a:lnTo>
                    <a:pt x="1738312" y="2221547"/>
                  </a:lnTo>
                  <a:lnTo>
                    <a:pt x="1751203" y="2230247"/>
                  </a:lnTo>
                  <a:lnTo>
                    <a:pt x="1768703" y="2233180"/>
                  </a:lnTo>
                  <a:lnTo>
                    <a:pt x="1785988" y="2230247"/>
                  </a:lnTo>
                  <a:lnTo>
                    <a:pt x="1798955" y="2221547"/>
                  </a:lnTo>
                  <a:lnTo>
                    <a:pt x="1802117" y="2216010"/>
                  </a:lnTo>
                  <a:lnTo>
                    <a:pt x="1807032" y="2207234"/>
                  </a:lnTo>
                  <a:lnTo>
                    <a:pt x="1807972" y="2200706"/>
                  </a:lnTo>
                  <a:lnTo>
                    <a:pt x="1809826" y="21874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" name="Google Shape;64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875121" y="10168635"/>
              <a:ext cx="176188" cy="125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105563" y="10168630"/>
              <a:ext cx="236872" cy="12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363850" y="10168635"/>
              <a:ext cx="126857" cy="125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"/>
            <p:cNvSpPr/>
            <p:nvPr/>
          </p:nvSpPr>
          <p:spPr>
            <a:xfrm>
              <a:off x="10128555" y="8313527"/>
              <a:ext cx="619760" cy="98425"/>
            </a:xfrm>
            <a:custGeom>
              <a:rect b="b" l="l" r="r" t="t"/>
              <a:pathLst>
                <a:path extrusionOk="0" h="98425" w="619759">
                  <a:moveTo>
                    <a:pt x="104965" y="96951"/>
                  </a:moveTo>
                  <a:lnTo>
                    <a:pt x="101295" y="2120"/>
                  </a:lnTo>
                  <a:lnTo>
                    <a:pt x="70256" y="2120"/>
                  </a:lnTo>
                  <a:lnTo>
                    <a:pt x="57162" y="55397"/>
                  </a:lnTo>
                  <a:lnTo>
                    <a:pt x="51562" y="80518"/>
                  </a:lnTo>
                  <a:lnTo>
                    <a:pt x="51155" y="80518"/>
                  </a:lnTo>
                  <a:lnTo>
                    <a:pt x="45059" y="47739"/>
                  </a:lnTo>
                  <a:lnTo>
                    <a:pt x="35267" y="2120"/>
                  </a:lnTo>
                  <a:lnTo>
                    <a:pt x="3644" y="2120"/>
                  </a:lnTo>
                  <a:lnTo>
                    <a:pt x="0" y="96951"/>
                  </a:lnTo>
                  <a:lnTo>
                    <a:pt x="16865" y="96951"/>
                  </a:lnTo>
                  <a:lnTo>
                    <a:pt x="18122" y="16865"/>
                  </a:lnTo>
                  <a:lnTo>
                    <a:pt x="18694" y="16865"/>
                  </a:lnTo>
                  <a:lnTo>
                    <a:pt x="20523" y="26974"/>
                  </a:lnTo>
                  <a:lnTo>
                    <a:pt x="36398" y="96951"/>
                  </a:lnTo>
                  <a:lnTo>
                    <a:pt x="63512" y="96951"/>
                  </a:lnTo>
                  <a:lnTo>
                    <a:pt x="79946" y="26974"/>
                  </a:lnTo>
                  <a:lnTo>
                    <a:pt x="81648" y="16865"/>
                  </a:lnTo>
                  <a:lnTo>
                    <a:pt x="82207" y="16865"/>
                  </a:lnTo>
                  <a:lnTo>
                    <a:pt x="84175" y="96951"/>
                  </a:lnTo>
                  <a:lnTo>
                    <a:pt x="104965" y="96951"/>
                  </a:lnTo>
                  <a:close/>
                </a:path>
                <a:path extrusionOk="0" h="98425" w="619759">
                  <a:moveTo>
                    <a:pt x="144373" y="0"/>
                  </a:moveTo>
                  <a:lnTo>
                    <a:pt x="125818" y="0"/>
                  </a:lnTo>
                  <a:lnTo>
                    <a:pt x="125818" y="16725"/>
                  </a:lnTo>
                  <a:lnTo>
                    <a:pt x="144373" y="16725"/>
                  </a:lnTo>
                  <a:lnTo>
                    <a:pt x="144373" y="0"/>
                  </a:lnTo>
                  <a:close/>
                </a:path>
                <a:path extrusionOk="0" h="98425" w="619759">
                  <a:moveTo>
                    <a:pt x="144653" y="28092"/>
                  </a:moveTo>
                  <a:lnTo>
                    <a:pt x="118376" y="28092"/>
                  </a:lnTo>
                  <a:lnTo>
                    <a:pt x="118376" y="39624"/>
                  </a:lnTo>
                  <a:lnTo>
                    <a:pt x="126390" y="41313"/>
                  </a:lnTo>
                  <a:lnTo>
                    <a:pt x="126390" y="96951"/>
                  </a:lnTo>
                  <a:lnTo>
                    <a:pt x="144653" y="96951"/>
                  </a:lnTo>
                  <a:lnTo>
                    <a:pt x="144653" y="28092"/>
                  </a:lnTo>
                  <a:close/>
                </a:path>
                <a:path extrusionOk="0" h="98425" w="619759">
                  <a:moveTo>
                    <a:pt x="222758" y="54381"/>
                  </a:moveTo>
                  <a:lnTo>
                    <a:pt x="221411" y="42697"/>
                  </a:lnTo>
                  <a:lnTo>
                    <a:pt x="217131" y="33997"/>
                  </a:lnTo>
                  <a:lnTo>
                    <a:pt x="209600" y="28562"/>
                  </a:lnTo>
                  <a:lnTo>
                    <a:pt x="198450" y="26695"/>
                  </a:lnTo>
                  <a:lnTo>
                    <a:pt x="188188" y="26695"/>
                  </a:lnTo>
                  <a:lnTo>
                    <a:pt x="180606" y="31330"/>
                  </a:lnTo>
                  <a:lnTo>
                    <a:pt x="176669" y="35966"/>
                  </a:lnTo>
                  <a:lnTo>
                    <a:pt x="173863" y="28092"/>
                  </a:lnTo>
                  <a:lnTo>
                    <a:pt x="161213" y="28092"/>
                  </a:lnTo>
                  <a:lnTo>
                    <a:pt x="161213" y="96951"/>
                  </a:lnTo>
                  <a:lnTo>
                    <a:pt x="179616" y="96951"/>
                  </a:lnTo>
                  <a:lnTo>
                    <a:pt x="179616" y="44958"/>
                  </a:lnTo>
                  <a:lnTo>
                    <a:pt x="182854" y="42849"/>
                  </a:lnTo>
                  <a:lnTo>
                    <a:pt x="186931" y="40728"/>
                  </a:lnTo>
                  <a:lnTo>
                    <a:pt x="200126" y="40728"/>
                  </a:lnTo>
                  <a:lnTo>
                    <a:pt x="204063" y="45669"/>
                  </a:lnTo>
                  <a:lnTo>
                    <a:pt x="204063" y="96951"/>
                  </a:lnTo>
                  <a:lnTo>
                    <a:pt x="222758" y="96951"/>
                  </a:lnTo>
                  <a:lnTo>
                    <a:pt x="222758" y="54381"/>
                  </a:lnTo>
                  <a:close/>
                </a:path>
                <a:path extrusionOk="0" h="98425" w="619759">
                  <a:moveTo>
                    <a:pt x="261353" y="0"/>
                  </a:moveTo>
                  <a:lnTo>
                    <a:pt x="242798" y="0"/>
                  </a:lnTo>
                  <a:lnTo>
                    <a:pt x="242798" y="16725"/>
                  </a:lnTo>
                  <a:lnTo>
                    <a:pt x="261353" y="16725"/>
                  </a:lnTo>
                  <a:lnTo>
                    <a:pt x="261353" y="0"/>
                  </a:lnTo>
                  <a:close/>
                </a:path>
                <a:path extrusionOk="0" h="98425" w="619759">
                  <a:moveTo>
                    <a:pt x="261645" y="28092"/>
                  </a:moveTo>
                  <a:lnTo>
                    <a:pt x="235356" y="28092"/>
                  </a:lnTo>
                  <a:lnTo>
                    <a:pt x="235356" y="39624"/>
                  </a:lnTo>
                  <a:lnTo>
                    <a:pt x="243370" y="41313"/>
                  </a:lnTo>
                  <a:lnTo>
                    <a:pt x="243370" y="96951"/>
                  </a:lnTo>
                  <a:lnTo>
                    <a:pt x="261645" y="96951"/>
                  </a:lnTo>
                  <a:lnTo>
                    <a:pt x="261645" y="28092"/>
                  </a:lnTo>
                  <a:close/>
                </a:path>
                <a:path extrusionOk="0" h="98425" w="619759">
                  <a:moveTo>
                    <a:pt x="324002" y="76136"/>
                  </a:moveTo>
                  <a:lnTo>
                    <a:pt x="319341" y="63487"/>
                  </a:lnTo>
                  <a:lnTo>
                    <a:pt x="309105" y="56756"/>
                  </a:lnTo>
                  <a:lnTo>
                    <a:pt x="298869" y="52235"/>
                  </a:lnTo>
                  <a:lnTo>
                    <a:pt x="294208" y="46228"/>
                  </a:lnTo>
                  <a:lnTo>
                    <a:pt x="294208" y="42291"/>
                  </a:lnTo>
                  <a:lnTo>
                    <a:pt x="297294" y="39903"/>
                  </a:lnTo>
                  <a:lnTo>
                    <a:pt x="309664" y="39903"/>
                  </a:lnTo>
                  <a:lnTo>
                    <a:pt x="315556" y="41313"/>
                  </a:lnTo>
                  <a:lnTo>
                    <a:pt x="320205" y="43408"/>
                  </a:lnTo>
                  <a:lnTo>
                    <a:pt x="322732" y="30060"/>
                  </a:lnTo>
                  <a:lnTo>
                    <a:pt x="317957" y="28092"/>
                  </a:lnTo>
                  <a:lnTo>
                    <a:pt x="310502" y="26682"/>
                  </a:lnTo>
                  <a:lnTo>
                    <a:pt x="303339" y="26682"/>
                  </a:lnTo>
                  <a:lnTo>
                    <a:pt x="291414" y="28270"/>
                  </a:lnTo>
                  <a:lnTo>
                    <a:pt x="283248" y="32524"/>
                  </a:lnTo>
                  <a:lnTo>
                    <a:pt x="278561" y="38658"/>
                  </a:lnTo>
                  <a:lnTo>
                    <a:pt x="277063" y="45935"/>
                  </a:lnTo>
                  <a:lnTo>
                    <a:pt x="281647" y="59067"/>
                  </a:lnTo>
                  <a:lnTo>
                    <a:pt x="291744" y="65989"/>
                  </a:lnTo>
                  <a:lnTo>
                    <a:pt x="301853" y="70827"/>
                  </a:lnTo>
                  <a:lnTo>
                    <a:pt x="306438" y="77698"/>
                  </a:lnTo>
                  <a:lnTo>
                    <a:pt x="306438" y="81915"/>
                  </a:lnTo>
                  <a:lnTo>
                    <a:pt x="302361" y="85305"/>
                  </a:lnTo>
                  <a:lnTo>
                    <a:pt x="289991" y="85305"/>
                  </a:lnTo>
                  <a:lnTo>
                    <a:pt x="283248" y="82753"/>
                  </a:lnTo>
                  <a:lnTo>
                    <a:pt x="280022" y="80518"/>
                  </a:lnTo>
                  <a:lnTo>
                    <a:pt x="276225" y="93306"/>
                  </a:lnTo>
                  <a:lnTo>
                    <a:pt x="280860" y="95973"/>
                  </a:lnTo>
                  <a:lnTo>
                    <a:pt x="288582" y="98361"/>
                  </a:lnTo>
                  <a:lnTo>
                    <a:pt x="296875" y="98361"/>
                  </a:lnTo>
                  <a:lnTo>
                    <a:pt x="308635" y="96647"/>
                  </a:lnTo>
                  <a:lnTo>
                    <a:pt x="317131" y="91948"/>
                  </a:lnTo>
                  <a:lnTo>
                    <a:pt x="322275" y="84899"/>
                  </a:lnTo>
                  <a:lnTo>
                    <a:pt x="324002" y="76136"/>
                  </a:lnTo>
                  <a:close/>
                </a:path>
                <a:path extrusionOk="0" h="98425" w="619759">
                  <a:moveTo>
                    <a:pt x="382409" y="93726"/>
                  </a:moveTo>
                  <a:lnTo>
                    <a:pt x="379603" y="80225"/>
                  </a:lnTo>
                  <a:lnTo>
                    <a:pt x="376796" y="81635"/>
                  </a:lnTo>
                  <a:lnTo>
                    <a:pt x="372859" y="82753"/>
                  </a:lnTo>
                  <a:lnTo>
                    <a:pt x="364147" y="82753"/>
                  </a:lnTo>
                  <a:lnTo>
                    <a:pt x="361759" y="79667"/>
                  </a:lnTo>
                  <a:lnTo>
                    <a:pt x="361759" y="41173"/>
                  </a:lnTo>
                  <a:lnTo>
                    <a:pt x="380161" y="41173"/>
                  </a:lnTo>
                  <a:lnTo>
                    <a:pt x="380161" y="28105"/>
                  </a:lnTo>
                  <a:lnTo>
                    <a:pt x="361759" y="28105"/>
                  </a:lnTo>
                  <a:lnTo>
                    <a:pt x="361759" y="10261"/>
                  </a:lnTo>
                  <a:lnTo>
                    <a:pt x="343623" y="16167"/>
                  </a:lnTo>
                  <a:lnTo>
                    <a:pt x="343623" y="28105"/>
                  </a:lnTo>
                  <a:lnTo>
                    <a:pt x="333375" y="28105"/>
                  </a:lnTo>
                  <a:lnTo>
                    <a:pt x="333375" y="41173"/>
                  </a:lnTo>
                  <a:lnTo>
                    <a:pt x="343623" y="41173"/>
                  </a:lnTo>
                  <a:lnTo>
                    <a:pt x="343623" y="75311"/>
                  </a:lnTo>
                  <a:lnTo>
                    <a:pt x="345071" y="86207"/>
                  </a:lnTo>
                  <a:lnTo>
                    <a:pt x="349161" y="93319"/>
                  </a:lnTo>
                  <a:lnTo>
                    <a:pt x="355549" y="97193"/>
                  </a:lnTo>
                  <a:lnTo>
                    <a:pt x="363867" y="98361"/>
                  </a:lnTo>
                  <a:lnTo>
                    <a:pt x="371182" y="98361"/>
                  </a:lnTo>
                  <a:lnTo>
                    <a:pt x="378345" y="96100"/>
                  </a:lnTo>
                  <a:lnTo>
                    <a:pt x="382409" y="93726"/>
                  </a:lnTo>
                  <a:close/>
                </a:path>
                <a:path extrusionOk="0" h="98425" w="619759">
                  <a:moveTo>
                    <a:pt x="452767" y="59423"/>
                  </a:moveTo>
                  <a:lnTo>
                    <a:pt x="452412" y="56629"/>
                  </a:lnTo>
                  <a:lnTo>
                    <a:pt x="451358" y="48475"/>
                  </a:lnTo>
                  <a:lnTo>
                    <a:pt x="451281" y="47853"/>
                  </a:lnTo>
                  <a:lnTo>
                    <a:pt x="435063" y="28968"/>
                  </a:lnTo>
                  <a:lnTo>
                    <a:pt x="435063" y="47853"/>
                  </a:lnTo>
                  <a:lnTo>
                    <a:pt x="435063" y="56629"/>
                  </a:lnTo>
                  <a:lnTo>
                    <a:pt x="409917" y="56629"/>
                  </a:lnTo>
                  <a:lnTo>
                    <a:pt x="409917" y="48475"/>
                  </a:lnTo>
                  <a:lnTo>
                    <a:pt x="413702" y="40182"/>
                  </a:lnTo>
                  <a:lnTo>
                    <a:pt x="432396" y="40182"/>
                  </a:lnTo>
                  <a:lnTo>
                    <a:pt x="434797" y="47015"/>
                  </a:lnTo>
                  <a:lnTo>
                    <a:pt x="435063" y="47853"/>
                  </a:lnTo>
                  <a:lnTo>
                    <a:pt x="435063" y="28968"/>
                  </a:lnTo>
                  <a:lnTo>
                    <a:pt x="423837" y="26695"/>
                  </a:lnTo>
                  <a:lnTo>
                    <a:pt x="408978" y="29375"/>
                  </a:lnTo>
                  <a:lnTo>
                    <a:pt x="409346" y="29375"/>
                  </a:lnTo>
                  <a:lnTo>
                    <a:pt x="399402" y="36588"/>
                  </a:lnTo>
                  <a:lnTo>
                    <a:pt x="393458" y="47853"/>
                  </a:lnTo>
                  <a:lnTo>
                    <a:pt x="391502" y="62382"/>
                  </a:lnTo>
                  <a:lnTo>
                    <a:pt x="393814" y="77609"/>
                  </a:lnTo>
                  <a:lnTo>
                    <a:pt x="400481" y="88912"/>
                  </a:lnTo>
                  <a:lnTo>
                    <a:pt x="411124" y="95935"/>
                  </a:lnTo>
                  <a:lnTo>
                    <a:pt x="425373" y="98361"/>
                  </a:lnTo>
                  <a:lnTo>
                    <a:pt x="433184" y="97739"/>
                  </a:lnTo>
                  <a:lnTo>
                    <a:pt x="440270" y="96139"/>
                  </a:lnTo>
                  <a:lnTo>
                    <a:pt x="446405" y="93967"/>
                  </a:lnTo>
                  <a:lnTo>
                    <a:pt x="451370" y="91605"/>
                  </a:lnTo>
                  <a:lnTo>
                    <a:pt x="449414" y="84442"/>
                  </a:lnTo>
                  <a:lnTo>
                    <a:pt x="447852" y="78676"/>
                  </a:lnTo>
                  <a:lnTo>
                    <a:pt x="441820" y="81775"/>
                  </a:lnTo>
                  <a:lnTo>
                    <a:pt x="434644" y="84442"/>
                  </a:lnTo>
                  <a:lnTo>
                    <a:pt x="416102" y="84442"/>
                  </a:lnTo>
                  <a:lnTo>
                    <a:pt x="409917" y="78409"/>
                  </a:lnTo>
                  <a:lnTo>
                    <a:pt x="409917" y="67437"/>
                  </a:lnTo>
                  <a:lnTo>
                    <a:pt x="452767" y="67437"/>
                  </a:lnTo>
                  <a:lnTo>
                    <a:pt x="452767" y="59423"/>
                  </a:lnTo>
                  <a:close/>
                </a:path>
                <a:path extrusionOk="0" h="98425" w="619759">
                  <a:moveTo>
                    <a:pt x="506107" y="27825"/>
                  </a:moveTo>
                  <a:lnTo>
                    <a:pt x="504571" y="27393"/>
                  </a:lnTo>
                  <a:lnTo>
                    <a:pt x="501764" y="26835"/>
                  </a:lnTo>
                  <a:lnTo>
                    <a:pt x="489966" y="26835"/>
                  </a:lnTo>
                  <a:lnTo>
                    <a:pt x="483781" y="32448"/>
                  </a:lnTo>
                  <a:lnTo>
                    <a:pt x="481672" y="37376"/>
                  </a:lnTo>
                  <a:lnTo>
                    <a:pt x="481253" y="37376"/>
                  </a:lnTo>
                  <a:lnTo>
                    <a:pt x="479285" y="28092"/>
                  </a:lnTo>
                  <a:lnTo>
                    <a:pt x="466496" y="28092"/>
                  </a:lnTo>
                  <a:lnTo>
                    <a:pt x="466496" y="96951"/>
                  </a:lnTo>
                  <a:lnTo>
                    <a:pt x="484759" y="96951"/>
                  </a:lnTo>
                  <a:lnTo>
                    <a:pt x="484759" y="46926"/>
                  </a:lnTo>
                  <a:lnTo>
                    <a:pt x="487857" y="44399"/>
                  </a:lnTo>
                  <a:lnTo>
                    <a:pt x="492213" y="42291"/>
                  </a:lnTo>
                  <a:lnTo>
                    <a:pt x="500227" y="42291"/>
                  </a:lnTo>
                  <a:lnTo>
                    <a:pt x="503453" y="42710"/>
                  </a:lnTo>
                  <a:lnTo>
                    <a:pt x="505701" y="43408"/>
                  </a:lnTo>
                  <a:lnTo>
                    <a:pt x="506107" y="27825"/>
                  </a:lnTo>
                  <a:close/>
                </a:path>
                <a:path extrusionOk="0" h="98425" w="619759">
                  <a:moveTo>
                    <a:pt x="540372" y="0"/>
                  </a:moveTo>
                  <a:lnTo>
                    <a:pt x="521817" y="0"/>
                  </a:lnTo>
                  <a:lnTo>
                    <a:pt x="521817" y="16725"/>
                  </a:lnTo>
                  <a:lnTo>
                    <a:pt x="540372" y="16725"/>
                  </a:lnTo>
                  <a:lnTo>
                    <a:pt x="540372" y="0"/>
                  </a:lnTo>
                  <a:close/>
                </a:path>
                <a:path extrusionOk="0" h="98425" w="619759">
                  <a:moveTo>
                    <a:pt x="540651" y="28092"/>
                  </a:moveTo>
                  <a:lnTo>
                    <a:pt x="514375" y="28092"/>
                  </a:lnTo>
                  <a:lnTo>
                    <a:pt x="514375" y="39624"/>
                  </a:lnTo>
                  <a:lnTo>
                    <a:pt x="522389" y="41313"/>
                  </a:lnTo>
                  <a:lnTo>
                    <a:pt x="522389" y="96951"/>
                  </a:lnTo>
                  <a:lnTo>
                    <a:pt x="540651" y="96951"/>
                  </a:lnTo>
                  <a:lnTo>
                    <a:pt x="540651" y="28092"/>
                  </a:lnTo>
                  <a:close/>
                </a:path>
                <a:path extrusionOk="0" h="98425" w="619759">
                  <a:moveTo>
                    <a:pt x="619175" y="62382"/>
                  </a:moveTo>
                  <a:lnTo>
                    <a:pt x="600341" y="29362"/>
                  </a:lnTo>
                  <a:lnTo>
                    <a:pt x="600341" y="62382"/>
                  </a:lnTo>
                  <a:lnTo>
                    <a:pt x="599516" y="72656"/>
                  </a:lnTo>
                  <a:lnTo>
                    <a:pt x="599503" y="72834"/>
                  </a:lnTo>
                  <a:lnTo>
                    <a:pt x="597027" y="79641"/>
                  </a:lnTo>
                  <a:lnTo>
                    <a:pt x="596976" y="79794"/>
                  </a:lnTo>
                  <a:lnTo>
                    <a:pt x="592759" y="83667"/>
                  </a:lnTo>
                  <a:lnTo>
                    <a:pt x="586854" y="84874"/>
                  </a:lnTo>
                  <a:lnTo>
                    <a:pt x="581240" y="83667"/>
                  </a:lnTo>
                  <a:lnTo>
                    <a:pt x="581037" y="83667"/>
                  </a:lnTo>
                  <a:lnTo>
                    <a:pt x="576808" y="79641"/>
                  </a:lnTo>
                  <a:lnTo>
                    <a:pt x="574395" y="72834"/>
                  </a:lnTo>
                  <a:lnTo>
                    <a:pt x="574332" y="72656"/>
                  </a:lnTo>
                  <a:lnTo>
                    <a:pt x="586854" y="40055"/>
                  </a:lnTo>
                  <a:lnTo>
                    <a:pt x="592594" y="41224"/>
                  </a:lnTo>
                  <a:lnTo>
                    <a:pt x="596836" y="45046"/>
                  </a:lnTo>
                  <a:lnTo>
                    <a:pt x="599440" y="51955"/>
                  </a:lnTo>
                  <a:lnTo>
                    <a:pt x="600341" y="62382"/>
                  </a:lnTo>
                  <a:lnTo>
                    <a:pt x="600341" y="29362"/>
                  </a:lnTo>
                  <a:lnTo>
                    <a:pt x="562800" y="36944"/>
                  </a:lnTo>
                  <a:lnTo>
                    <a:pt x="554545" y="62382"/>
                  </a:lnTo>
                  <a:lnTo>
                    <a:pt x="556691" y="77965"/>
                  </a:lnTo>
                  <a:lnTo>
                    <a:pt x="562952" y="89217"/>
                  </a:lnTo>
                  <a:lnTo>
                    <a:pt x="573100" y="96050"/>
                  </a:lnTo>
                  <a:lnTo>
                    <a:pt x="586854" y="98361"/>
                  </a:lnTo>
                  <a:lnTo>
                    <a:pt x="600443" y="96050"/>
                  </a:lnTo>
                  <a:lnTo>
                    <a:pt x="610628" y="89217"/>
                  </a:lnTo>
                  <a:lnTo>
                    <a:pt x="613117" y="84874"/>
                  </a:lnTo>
                  <a:lnTo>
                    <a:pt x="616978" y="77965"/>
                  </a:lnTo>
                  <a:lnTo>
                    <a:pt x="617715" y="72834"/>
                  </a:lnTo>
                  <a:lnTo>
                    <a:pt x="619175" y="623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0790116" y="8313518"/>
              <a:ext cx="138496" cy="983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"/>
            <p:cNvSpPr/>
            <p:nvPr/>
          </p:nvSpPr>
          <p:spPr>
            <a:xfrm>
              <a:off x="10130383" y="8478957"/>
              <a:ext cx="608330" cy="101600"/>
            </a:xfrm>
            <a:custGeom>
              <a:rect b="b" l="l" r="r" t="t"/>
              <a:pathLst>
                <a:path extrusionOk="0" h="101600" w="608329">
                  <a:moveTo>
                    <a:pt x="58318" y="5207"/>
                  </a:moveTo>
                  <a:lnTo>
                    <a:pt x="0" y="5207"/>
                  </a:lnTo>
                  <a:lnTo>
                    <a:pt x="0" y="100037"/>
                  </a:lnTo>
                  <a:lnTo>
                    <a:pt x="58318" y="100037"/>
                  </a:lnTo>
                  <a:lnTo>
                    <a:pt x="58318" y="84721"/>
                  </a:lnTo>
                  <a:lnTo>
                    <a:pt x="18402" y="84721"/>
                  </a:lnTo>
                  <a:lnTo>
                    <a:pt x="18402" y="60413"/>
                  </a:lnTo>
                  <a:lnTo>
                    <a:pt x="47498" y="60413"/>
                  </a:lnTo>
                  <a:lnTo>
                    <a:pt x="48895" y="44107"/>
                  </a:lnTo>
                  <a:lnTo>
                    <a:pt x="18402" y="44107"/>
                  </a:lnTo>
                  <a:lnTo>
                    <a:pt x="18402" y="20777"/>
                  </a:lnTo>
                  <a:lnTo>
                    <a:pt x="58318" y="20777"/>
                  </a:lnTo>
                  <a:lnTo>
                    <a:pt x="58318" y="5207"/>
                  </a:lnTo>
                  <a:close/>
                </a:path>
                <a:path extrusionOk="0" h="101600" w="608329">
                  <a:moveTo>
                    <a:pt x="133438" y="3086"/>
                  </a:moveTo>
                  <a:lnTo>
                    <a:pt x="115189" y="3086"/>
                  </a:lnTo>
                  <a:lnTo>
                    <a:pt x="115290" y="29768"/>
                  </a:lnTo>
                  <a:lnTo>
                    <a:pt x="115671" y="32169"/>
                  </a:lnTo>
                  <a:lnTo>
                    <a:pt x="115735" y="32588"/>
                  </a:lnTo>
                  <a:lnTo>
                    <a:pt x="116865" y="36525"/>
                  </a:lnTo>
                  <a:lnTo>
                    <a:pt x="115189" y="34671"/>
                  </a:lnTo>
                  <a:lnTo>
                    <a:pt x="115189" y="46939"/>
                  </a:lnTo>
                  <a:lnTo>
                    <a:pt x="115189" y="82194"/>
                  </a:lnTo>
                  <a:lnTo>
                    <a:pt x="111671" y="85839"/>
                  </a:lnTo>
                  <a:lnTo>
                    <a:pt x="107022" y="88099"/>
                  </a:lnTo>
                  <a:lnTo>
                    <a:pt x="102400" y="88099"/>
                  </a:lnTo>
                  <a:lnTo>
                    <a:pt x="88480" y="65481"/>
                  </a:lnTo>
                  <a:lnTo>
                    <a:pt x="89471" y="55295"/>
                  </a:lnTo>
                  <a:lnTo>
                    <a:pt x="92316" y="48501"/>
                  </a:lnTo>
                  <a:lnTo>
                    <a:pt x="96774" y="44729"/>
                  </a:lnTo>
                  <a:lnTo>
                    <a:pt x="102666" y="43548"/>
                  </a:lnTo>
                  <a:lnTo>
                    <a:pt x="108013" y="43548"/>
                  </a:lnTo>
                  <a:lnTo>
                    <a:pt x="112369" y="45224"/>
                  </a:lnTo>
                  <a:lnTo>
                    <a:pt x="115189" y="46939"/>
                  </a:lnTo>
                  <a:lnTo>
                    <a:pt x="115189" y="34671"/>
                  </a:lnTo>
                  <a:lnTo>
                    <a:pt x="113068" y="32308"/>
                  </a:lnTo>
                  <a:lnTo>
                    <a:pt x="107175" y="29768"/>
                  </a:lnTo>
                  <a:lnTo>
                    <a:pt x="99720" y="29768"/>
                  </a:lnTo>
                  <a:lnTo>
                    <a:pt x="88036" y="32169"/>
                  </a:lnTo>
                  <a:lnTo>
                    <a:pt x="78625" y="39154"/>
                  </a:lnTo>
                  <a:lnTo>
                    <a:pt x="72351" y="50419"/>
                  </a:lnTo>
                  <a:lnTo>
                    <a:pt x="70091" y="65481"/>
                  </a:lnTo>
                  <a:lnTo>
                    <a:pt x="70065" y="65620"/>
                  </a:lnTo>
                  <a:lnTo>
                    <a:pt x="72263" y="81584"/>
                  </a:lnTo>
                  <a:lnTo>
                    <a:pt x="78270" y="92748"/>
                  </a:lnTo>
                  <a:lnTo>
                    <a:pt x="87198" y="99301"/>
                  </a:lnTo>
                  <a:lnTo>
                    <a:pt x="98183" y="101447"/>
                  </a:lnTo>
                  <a:lnTo>
                    <a:pt x="107022" y="101447"/>
                  </a:lnTo>
                  <a:lnTo>
                    <a:pt x="113639" y="96659"/>
                  </a:lnTo>
                  <a:lnTo>
                    <a:pt x="116446" y="92456"/>
                  </a:lnTo>
                  <a:lnTo>
                    <a:pt x="118541" y="100025"/>
                  </a:lnTo>
                  <a:lnTo>
                    <a:pt x="133438" y="100025"/>
                  </a:lnTo>
                  <a:lnTo>
                    <a:pt x="133438" y="92456"/>
                  </a:lnTo>
                  <a:lnTo>
                    <a:pt x="133438" y="88099"/>
                  </a:lnTo>
                  <a:lnTo>
                    <a:pt x="133438" y="43548"/>
                  </a:lnTo>
                  <a:lnTo>
                    <a:pt x="133438" y="36525"/>
                  </a:lnTo>
                  <a:lnTo>
                    <a:pt x="133438" y="3086"/>
                  </a:lnTo>
                  <a:close/>
                </a:path>
                <a:path extrusionOk="0" h="101600" w="608329">
                  <a:moveTo>
                    <a:pt x="210121" y="31178"/>
                  </a:moveTo>
                  <a:lnTo>
                    <a:pt x="191427" y="31178"/>
                  </a:lnTo>
                  <a:lnTo>
                    <a:pt x="191427" y="83312"/>
                  </a:lnTo>
                  <a:lnTo>
                    <a:pt x="188188" y="85559"/>
                  </a:lnTo>
                  <a:lnTo>
                    <a:pt x="183845" y="87401"/>
                  </a:lnTo>
                  <a:lnTo>
                    <a:pt x="170776" y="87401"/>
                  </a:lnTo>
                  <a:lnTo>
                    <a:pt x="166979" y="83591"/>
                  </a:lnTo>
                  <a:lnTo>
                    <a:pt x="166979" y="31178"/>
                  </a:lnTo>
                  <a:lnTo>
                    <a:pt x="148704" y="31178"/>
                  </a:lnTo>
                  <a:lnTo>
                    <a:pt x="148704" y="72910"/>
                  </a:lnTo>
                  <a:lnTo>
                    <a:pt x="150202" y="85382"/>
                  </a:lnTo>
                  <a:lnTo>
                    <a:pt x="154787" y="94297"/>
                  </a:lnTo>
                  <a:lnTo>
                    <a:pt x="162585" y="99656"/>
                  </a:lnTo>
                  <a:lnTo>
                    <a:pt x="173723" y="101447"/>
                  </a:lnTo>
                  <a:lnTo>
                    <a:pt x="184683" y="101447"/>
                  </a:lnTo>
                  <a:lnTo>
                    <a:pt x="191985" y="95821"/>
                  </a:lnTo>
                  <a:lnTo>
                    <a:pt x="195224" y="91605"/>
                  </a:lnTo>
                  <a:lnTo>
                    <a:pt x="198031" y="100037"/>
                  </a:lnTo>
                  <a:lnTo>
                    <a:pt x="210121" y="100037"/>
                  </a:lnTo>
                  <a:lnTo>
                    <a:pt x="210121" y="31178"/>
                  </a:lnTo>
                  <a:close/>
                </a:path>
                <a:path extrusionOk="0" h="101600" w="608329">
                  <a:moveTo>
                    <a:pt x="280187" y="95389"/>
                  </a:moveTo>
                  <a:lnTo>
                    <a:pt x="276821" y="82334"/>
                  </a:lnTo>
                  <a:lnTo>
                    <a:pt x="272313" y="84874"/>
                  </a:lnTo>
                  <a:lnTo>
                    <a:pt x="265290" y="87515"/>
                  </a:lnTo>
                  <a:lnTo>
                    <a:pt x="258127" y="87515"/>
                  </a:lnTo>
                  <a:lnTo>
                    <a:pt x="251460" y="86283"/>
                  </a:lnTo>
                  <a:lnTo>
                    <a:pt x="246519" y="82410"/>
                  </a:lnTo>
                  <a:lnTo>
                    <a:pt x="243446" y="75615"/>
                  </a:lnTo>
                  <a:lnTo>
                    <a:pt x="242392" y="65620"/>
                  </a:lnTo>
                  <a:lnTo>
                    <a:pt x="243484" y="55676"/>
                  </a:lnTo>
                  <a:lnTo>
                    <a:pt x="246608" y="48856"/>
                  </a:lnTo>
                  <a:lnTo>
                    <a:pt x="251523" y="44958"/>
                  </a:lnTo>
                  <a:lnTo>
                    <a:pt x="257987" y="43700"/>
                  </a:lnTo>
                  <a:lnTo>
                    <a:pt x="264033" y="43700"/>
                  </a:lnTo>
                  <a:lnTo>
                    <a:pt x="270344" y="44958"/>
                  </a:lnTo>
                  <a:lnTo>
                    <a:pt x="275272" y="47904"/>
                  </a:lnTo>
                  <a:lnTo>
                    <a:pt x="280047" y="35407"/>
                  </a:lnTo>
                  <a:lnTo>
                    <a:pt x="273443" y="31623"/>
                  </a:lnTo>
                  <a:lnTo>
                    <a:pt x="265569" y="29768"/>
                  </a:lnTo>
                  <a:lnTo>
                    <a:pt x="256438" y="29768"/>
                  </a:lnTo>
                  <a:lnTo>
                    <a:pt x="242735" y="32207"/>
                  </a:lnTo>
                  <a:lnTo>
                    <a:pt x="232435" y="39268"/>
                  </a:lnTo>
                  <a:lnTo>
                    <a:pt x="225945" y="50533"/>
                  </a:lnTo>
                  <a:lnTo>
                    <a:pt x="223697" y="65620"/>
                  </a:lnTo>
                  <a:lnTo>
                    <a:pt x="225958" y="81407"/>
                  </a:lnTo>
                  <a:lnTo>
                    <a:pt x="232448" y="92595"/>
                  </a:lnTo>
                  <a:lnTo>
                    <a:pt x="242785" y="99250"/>
                  </a:lnTo>
                  <a:lnTo>
                    <a:pt x="256578" y="101447"/>
                  </a:lnTo>
                  <a:lnTo>
                    <a:pt x="266992" y="101447"/>
                  </a:lnTo>
                  <a:lnTo>
                    <a:pt x="276250" y="97510"/>
                  </a:lnTo>
                  <a:lnTo>
                    <a:pt x="280187" y="95389"/>
                  </a:lnTo>
                  <a:close/>
                </a:path>
                <a:path extrusionOk="0" h="101600" w="608329">
                  <a:moveTo>
                    <a:pt x="347306" y="56324"/>
                  </a:moveTo>
                  <a:lnTo>
                    <a:pt x="345694" y="44767"/>
                  </a:lnTo>
                  <a:lnTo>
                    <a:pt x="345122" y="43827"/>
                  </a:lnTo>
                  <a:lnTo>
                    <a:pt x="340652" y="36461"/>
                  </a:lnTo>
                  <a:lnTo>
                    <a:pt x="332003" y="31483"/>
                  </a:lnTo>
                  <a:lnTo>
                    <a:pt x="332168" y="31483"/>
                  </a:lnTo>
                  <a:lnTo>
                    <a:pt x="319354" y="29781"/>
                  </a:lnTo>
                  <a:lnTo>
                    <a:pt x="311518" y="30238"/>
                  </a:lnTo>
                  <a:lnTo>
                    <a:pt x="304317" y="31483"/>
                  </a:lnTo>
                  <a:lnTo>
                    <a:pt x="297853" y="33274"/>
                  </a:lnTo>
                  <a:lnTo>
                    <a:pt x="292239" y="35407"/>
                  </a:lnTo>
                  <a:lnTo>
                    <a:pt x="296875" y="48463"/>
                  </a:lnTo>
                  <a:lnTo>
                    <a:pt x="302501" y="45935"/>
                  </a:lnTo>
                  <a:lnTo>
                    <a:pt x="309372" y="43827"/>
                  </a:lnTo>
                  <a:lnTo>
                    <a:pt x="324548" y="43827"/>
                  </a:lnTo>
                  <a:lnTo>
                    <a:pt x="329603" y="46634"/>
                  </a:lnTo>
                  <a:lnTo>
                    <a:pt x="329603" y="59016"/>
                  </a:lnTo>
                  <a:lnTo>
                    <a:pt x="329603" y="69964"/>
                  </a:lnTo>
                  <a:lnTo>
                    <a:pt x="329603" y="84315"/>
                  </a:lnTo>
                  <a:lnTo>
                    <a:pt x="326237" y="86969"/>
                  </a:lnTo>
                  <a:lnTo>
                    <a:pt x="321741" y="88925"/>
                  </a:lnTo>
                  <a:lnTo>
                    <a:pt x="310502" y="88925"/>
                  </a:lnTo>
                  <a:lnTo>
                    <a:pt x="307124" y="85140"/>
                  </a:lnTo>
                  <a:lnTo>
                    <a:pt x="307124" y="73621"/>
                  </a:lnTo>
                  <a:lnTo>
                    <a:pt x="310642" y="69964"/>
                  </a:lnTo>
                  <a:lnTo>
                    <a:pt x="329603" y="69964"/>
                  </a:lnTo>
                  <a:lnTo>
                    <a:pt x="329603" y="59016"/>
                  </a:lnTo>
                  <a:lnTo>
                    <a:pt x="315137" y="59016"/>
                  </a:lnTo>
                  <a:lnTo>
                    <a:pt x="304076" y="60401"/>
                  </a:lnTo>
                  <a:lnTo>
                    <a:pt x="295922" y="64401"/>
                  </a:lnTo>
                  <a:lnTo>
                    <a:pt x="290880" y="70802"/>
                  </a:lnTo>
                  <a:lnTo>
                    <a:pt x="289140" y="79375"/>
                  </a:lnTo>
                  <a:lnTo>
                    <a:pt x="290804" y="88404"/>
                  </a:lnTo>
                  <a:lnTo>
                    <a:pt x="295503" y="95364"/>
                  </a:lnTo>
                  <a:lnTo>
                    <a:pt x="302780" y="99860"/>
                  </a:lnTo>
                  <a:lnTo>
                    <a:pt x="312191" y="101447"/>
                  </a:lnTo>
                  <a:lnTo>
                    <a:pt x="321881" y="101447"/>
                  </a:lnTo>
                  <a:lnTo>
                    <a:pt x="328764" y="96659"/>
                  </a:lnTo>
                  <a:lnTo>
                    <a:pt x="332282" y="91884"/>
                  </a:lnTo>
                  <a:lnTo>
                    <a:pt x="334759" y="99860"/>
                  </a:lnTo>
                  <a:lnTo>
                    <a:pt x="334810" y="100037"/>
                  </a:lnTo>
                  <a:lnTo>
                    <a:pt x="347306" y="100037"/>
                  </a:lnTo>
                  <a:lnTo>
                    <a:pt x="347306" y="91884"/>
                  </a:lnTo>
                  <a:lnTo>
                    <a:pt x="347306" y="88925"/>
                  </a:lnTo>
                  <a:lnTo>
                    <a:pt x="347306" y="69964"/>
                  </a:lnTo>
                  <a:lnTo>
                    <a:pt x="347306" y="56324"/>
                  </a:lnTo>
                  <a:close/>
                </a:path>
                <a:path extrusionOk="0" h="101600" w="608329">
                  <a:moveTo>
                    <a:pt x="418084" y="95389"/>
                  </a:moveTo>
                  <a:lnTo>
                    <a:pt x="414718" y="82334"/>
                  </a:lnTo>
                  <a:lnTo>
                    <a:pt x="410210" y="84874"/>
                  </a:lnTo>
                  <a:lnTo>
                    <a:pt x="403186" y="87515"/>
                  </a:lnTo>
                  <a:lnTo>
                    <a:pt x="396024" y="87515"/>
                  </a:lnTo>
                  <a:lnTo>
                    <a:pt x="389356" y="86283"/>
                  </a:lnTo>
                  <a:lnTo>
                    <a:pt x="384416" y="82410"/>
                  </a:lnTo>
                  <a:lnTo>
                    <a:pt x="381342" y="75615"/>
                  </a:lnTo>
                  <a:lnTo>
                    <a:pt x="380288" y="65620"/>
                  </a:lnTo>
                  <a:lnTo>
                    <a:pt x="381381" y="55676"/>
                  </a:lnTo>
                  <a:lnTo>
                    <a:pt x="384505" y="48856"/>
                  </a:lnTo>
                  <a:lnTo>
                    <a:pt x="389420" y="44958"/>
                  </a:lnTo>
                  <a:lnTo>
                    <a:pt x="395897" y="43700"/>
                  </a:lnTo>
                  <a:lnTo>
                    <a:pt x="401929" y="43700"/>
                  </a:lnTo>
                  <a:lnTo>
                    <a:pt x="408241" y="44958"/>
                  </a:lnTo>
                  <a:lnTo>
                    <a:pt x="413169" y="47904"/>
                  </a:lnTo>
                  <a:lnTo>
                    <a:pt x="417944" y="35407"/>
                  </a:lnTo>
                  <a:lnTo>
                    <a:pt x="411353" y="31623"/>
                  </a:lnTo>
                  <a:lnTo>
                    <a:pt x="403466" y="29768"/>
                  </a:lnTo>
                  <a:lnTo>
                    <a:pt x="394335" y="29768"/>
                  </a:lnTo>
                  <a:lnTo>
                    <a:pt x="380619" y="32207"/>
                  </a:lnTo>
                  <a:lnTo>
                    <a:pt x="370332" y="39268"/>
                  </a:lnTo>
                  <a:lnTo>
                    <a:pt x="363855" y="50533"/>
                  </a:lnTo>
                  <a:lnTo>
                    <a:pt x="361594" y="65620"/>
                  </a:lnTo>
                  <a:lnTo>
                    <a:pt x="363855" y="81407"/>
                  </a:lnTo>
                  <a:lnTo>
                    <a:pt x="370344" y="92595"/>
                  </a:lnTo>
                  <a:lnTo>
                    <a:pt x="380682" y="99250"/>
                  </a:lnTo>
                  <a:lnTo>
                    <a:pt x="394474" y="101447"/>
                  </a:lnTo>
                  <a:lnTo>
                    <a:pt x="404888" y="101447"/>
                  </a:lnTo>
                  <a:lnTo>
                    <a:pt x="414147" y="97510"/>
                  </a:lnTo>
                  <a:lnTo>
                    <a:pt x="418084" y="95389"/>
                  </a:lnTo>
                  <a:close/>
                </a:path>
                <a:path extrusionOk="0" h="101600" w="608329">
                  <a:moveTo>
                    <a:pt x="453885" y="3086"/>
                  </a:moveTo>
                  <a:lnTo>
                    <a:pt x="435330" y="3086"/>
                  </a:lnTo>
                  <a:lnTo>
                    <a:pt x="435330" y="19812"/>
                  </a:lnTo>
                  <a:lnTo>
                    <a:pt x="453885" y="19812"/>
                  </a:lnTo>
                  <a:lnTo>
                    <a:pt x="453885" y="3086"/>
                  </a:lnTo>
                  <a:close/>
                </a:path>
                <a:path extrusionOk="0" h="101600" w="608329">
                  <a:moveTo>
                    <a:pt x="454152" y="31178"/>
                  </a:moveTo>
                  <a:lnTo>
                    <a:pt x="427888" y="31178"/>
                  </a:lnTo>
                  <a:lnTo>
                    <a:pt x="427888" y="42697"/>
                  </a:lnTo>
                  <a:lnTo>
                    <a:pt x="435902" y="44399"/>
                  </a:lnTo>
                  <a:lnTo>
                    <a:pt x="435902" y="100037"/>
                  </a:lnTo>
                  <a:lnTo>
                    <a:pt x="454152" y="100037"/>
                  </a:lnTo>
                  <a:lnTo>
                    <a:pt x="454152" y="31178"/>
                  </a:lnTo>
                  <a:close/>
                </a:path>
                <a:path extrusionOk="0" h="101600" w="608329">
                  <a:moveTo>
                    <a:pt x="519480" y="13487"/>
                  </a:moveTo>
                  <a:lnTo>
                    <a:pt x="517080" y="0"/>
                  </a:lnTo>
                  <a:lnTo>
                    <a:pt x="481533" y="9969"/>
                  </a:lnTo>
                  <a:lnTo>
                    <a:pt x="483362" y="20510"/>
                  </a:lnTo>
                  <a:lnTo>
                    <a:pt x="519480" y="13487"/>
                  </a:lnTo>
                  <a:close/>
                </a:path>
                <a:path extrusionOk="0" h="101600" w="608329">
                  <a:moveTo>
                    <a:pt x="532688" y="65468"/>
                  </a:moveTo>
                  <a:lnTo>
                    <a:pt x="513842" y="32435"/>
                  </a:lnTo>
                  <a:lnTo>
                    <a:pt x="513842" y="65468"/>
                  </a:lnTo>
                  <a:lnTo>
                    <a:pt x="513016" y="75742"/>
                  </a:lnTo>
                  <a:lnTo>
                    <a:pt x="513003" y="75920"/>
                  </a:lnTo>
                  <a:lnTo>
                    <a:pt x="510527" y="82727"/>
                  </a:lnTo>
                  <a:lnTo>
                    <a:pt x="510476" y="82880"/>
                  </a:lnTo>
                  <a:lnTo>
                    <a:pt x="506260" y="86753"/>
                  </a:lnTo>
                  <a:lnTo>
                    <a:pt x="500367" y="87960"/>
                  </a:lnTo>
                  <a:lnTo>
                    <a:pt x="494753" y="86753"/>
                  </a:lnTo>
                  <a:lnTo>
                    <a:pt x="494538" y="86753"/>
                  </a:lnTo>
                  <a:lnTo>
                    <a:pt x="490321" y="82727"/>
                  </a:lnTo>
                  <a:lnTo>
                    <a:pt x="487908" y="75920"/>
                  </a:lnTo>
                  <a:lnTo>
                    <a:pt x="487845" y="75742"/>
                  </a:lnTo>
                  <a:lnTo>
                    <a:pt x="500367" y="43141"/>
                  </a:lnTo>
                  <a:lnTo>
                    <a:pt x="506107" y="44310"/>
                  </a:lnTo>
                  <a:lnTo>
                    <a:pt x="510336" y="48133"/>
                  </a:lnTo>
                  <a:lnTo>
                    <a:pt x="512953" y="55041"/>
                  </a:lnTo>
                  <a:lnTo>
                    <a:pt x="513842" y="65468"/>
                  </a:lnTo>
                  <a:lnTo>
                    <a:pt x="513842" y="32435"/>
                  </a:lnTo>
                  <a:lnTo>
                    <a:pt x="476300" y="40030"/>
                  </a:lnTo>
                  <a:lnTo>
                    <a:pt x="468045" y="65468"/>
                  </a:lnTo>
                  <a:lnTo>
                    <a:pt x="470192" y="81051"/>
                  </a:lnTo>
                  <a:lnTo>
                    <a:pt x="476465" y="92303"/>
                  </a:lnTo>
                  <a:lnTo>
                    <a:pt x="486600" y="99136"/>
                  </a:lnTo>
                  <a:lnTo>
                    <a:pt x="500367" y="101447"/>
                  </a:lnTo>
                  <a:lnTo>
                    <a:pt x="513943" y="99136"/>
                  </a:lnTo>
                  <a:lnTo>
                    <a:pt x="524129" y="92303"/>
                  </a:lnTo>
                  <a:lnTo>
                    <a:pt x="526618" y="87960"/>
                  </a:lnTo>
                  <a:lnTo>
                    <a:pt x="530479" y="81051"/>
                  </a:lnTo>
                  <a:lnTo>
                    <a:pt x="531228" y="75920"/>
                  </a:lnTo>
                  <a:lnTo>
                    <a:pt x="532688" y="65468"/>
                  </a:lnTo>
                  <a:close/>
                </a:path>
                <a:path extrusionOk="0" h="101600" w="608329">
                  <a:moveTo>
                    <a:pt x="607809" y="57467"/>
                  </a:moveTo>
                  <a:lnTo>
                    <a:pt x="606463" y="45783"/>
                  </a:lnTo>
                  <a:lnTo>
                    <a:pt x="602195" y="37084"/>
                  </a:lnTo>
                  <a:lnTo>
                    <a:pt x="594652" y="31648"/>
                  </a:lnTo>
                  <a:lnTo>
                    <a:pt x="583514" y="29781"/>
                  </a:lnTo>
                  <a:lnTo>
                    <a:pt x="573252" y="29781"/>
                  </a:lnTo>
                  <a:lnTo>
                    <a:pt x="565658" y="34417"/>
                  </a:lnTo>
                  <a:lnTo>
                    <a:pt x="561733" y="39052"/>
                  </a:lnTo>
                  <a:lnTo>
                    <a:pt x="558914" y="31178"/>
                  </a:lnTo>
                  <a:lnTo>
                    <a:pt x="546277" y="31178"/>
                  </a:lnTo>
                  <a:lnTo>
                    <a:pt x="546277" y="100037"/>
                  </a:lnTo>
                  <a:lnTo>
                    <a:pt x="564680" y="100037"/>
                  </a:lnTo>
                  <a:lnTo>
                    <a:pt x="564680" y="48044"/>
                  </a:lnTo>
                  <a:lnTo>
                    <a:pt x="567905" y="45935"/>
                  </a:lnTo>
                  <a:lnTo>
                    <a:pt x="571995" y="43827"/>
                  </a:lnTo>
                  <a:lnTo>
                    <a:pt x="585190" y="43827"/>
                  </a:lnTo>
                  <a:lnTo>
                    <a:pt x="589127" y="48755"/>
                  </a:lnTo>
                  <a:lnTo>
                    <a:pt x="589127" y="100037"/>
                  </a:lnTo>
                  <a:lnTo>
                    <a:pt x="607809" y="100037"/>
                  </a:lnTo>
                  <a:lnTo>
                    <a:pt x="607809" y="5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" name="Google Shape;70;p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0126888" y="8065463"/>
              <a:ext cx="73400" cy="151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0231166" y="8065461"/>
              <a:ext cx="112656" cy="151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0373632" y="8065455"/>
              <a:ext cx="117535" cy="149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0511873" y="8065463"/>
              <a:ext cx="73400" cy="151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"/>
            <p:cNvSpPr/>
            <p:nvPr/>
          </p:nvSpPr>
          <p:spPr>
            <a:xfrm>
              <a:off x="2648966" y="3148323"/>
              <a:ext cx="15285085" cy="5067300"/>
            </a:xfrm>
            <a:custGeom>
              <a:rect b="b" l="l" r="r" t="t"/>
              <a:pathLst>
                <a:path extrusionOk="0" h="5067300" w="15285085">
                  <a:moveTo>
                    <a:pt x="419671" y="1045514"/>
                  </a:moveTo>
                  <a:lnTo>
                    <a:pt x="384556" y="1011834"/>
                  </a:lnTo>
                  <a:lnTo>
                    <a:pt x="342074" y="987386"/>
                  </a:lnTo>
                  <a:lnTo>
                    <a:pt x="293154" y="972553"/>
                  </a:lnTo>
                  <a:lnTo>
                    <a:pt x="238734" y="967613"/>
                  </a:lnTo>
                  <a:lnTo>
                    <a:pt x="213487" y="968654"/>
                  </a:lnTo>
                  <a:lnTo>
                    <a:pt x="166052" y="976972"/>
                  </a:lnTo>
                  <a:lnTo>
                    <a:pt x="122872" y="993470"/>
                  </a:lnTo>
                  <a:lnTo>
                    <a:pt x="85026" y="1017181"/>
                  </a:lnTo>
                  <a:lnTo>
                    <a:pt x="52882" y="1047750"/>
                  </a:lnTo>
                  <a:lnTo>
                    <a:pt x="27749" y="1083868"/>
                  </a:lnTo>
                  <a:lnTo>
                    <a:pt x="10071" y="1125181"/>
                  </a:lnTo>
                  <a:lnTo>
                    <a:pt x="1117" y="1170724"/>
                  </a:lnTo>
                  <a:lnTo>
                    <a:pt x="0" y="1195031"/>
                  </a:lnTo>
                  <a:lnTo>
                    <a:pt x="1117" y="1219339"/>
                  </a:lnTo>
                  <a:lnTo>
                    <a:pt x="10071" y="1264894"/>
                  </a:lnTo>
                  <a:lnTo>
                    <a:pt x="27736" y="1306195"/>
                  </a:lnTo>
                  <a:lnTo>
                    <a:pt x="52705" y="1342326"/>
                  </a:lnTo>
                  <a:lnTo>
                    <a:pt x="84594" y="1372895"/>
                  </a:lnTo>
                  <a:lnTo>
                    <a:pt x="122440" y="1396606"/>
                  </a:lnTo>
                  <a:lnTo>
                    <a:pt x="165836" y="1413090"/>
                  </a:lnTo>
                  <a:lnTo>
                    <a:pt x="213106" y="1421422"/>
                  </a:lnTo>
                  <a:lnTo>
                    <a:pt x="238099" y="1422463"/>
                  </a:lnTo>
                  <a:lnTo>
                    <a:pt x="266280" y="1421206"/>
                  </a:lnTo>
                  <a:lnTo>
                    <a:pt x="318262" y="1411147"/>
                  </a:lnTo>
                  <a:lnTo>
                    <a:pt x="364236" y="1391170"/>
                  </a:lnTo>
                  <a:lnTo>
                    <a:pt x="403034" y="1361960"/>
                  </a:lnTo>
                  <a:lnTo>
                    <a:pt x="419671" y="1343939"/>
                  </a:lnTo>
                  <a:lnTo>
                    <a:pt x="354330" y="1283614"/>
                  </a:lnTo>
                  <a:lnTo>
                    <a:pt x="342709" y="1295971"/>
                  </a:lnTo>
                  <a:lnTo>
                    <a:pt x="330454" y="1306626"/>
                  </a:lnTo>
                  <a:lnTo>
                    <a:pt x="289928" y="1328521"/>
                  </a:lnTo>
                  <a:lnTo>
                    <a:pt x="243751" y="1335773"/>
                  </a:lnTo>
                  <a:lnTo>
                    <a:pt x="228676" y="1335138"/>
                  </a:lnTo>
                  <a:lnTo>
                    <a:pt x="187210" y="1325714"/>
                  </a:lnTo>
                  <a:lnTo>
                    <a:pt x="152463" y="1305687"/>
                  </a:lnTo>
                  <a:lnTo>
                    <a:pt x="125882" y="1276235"/>
                  </a:lnTo>
                  <a:lnTo>
                    <a:pt x="108864" y="1238973"/>
                  </a:lnTo>
                  <a:lnTo>
                    <a:pt x="103022" y="1195031"/>
                  </a:lnTo>
                  <a:lnTo>
                    <a:pt x="103670" y="1179677"/>
                  </a:lnTo>
                  <a:lnTo>
                    <a:pt x="113398" y="1137856"/>
                  </a:lnTo>
                  <a:lnTo>
                    <a:pt x="133718" y="1103122"/>
                  </a:lnTo>
                  <a:lnTo>
                    <a:pt x="163182" y="1076617"/>
                  </a:lnTo>
                  <a:lnTo>
                    <a:pt x="200406" y="1059967"/>
                  </a:lnTo>
                  <a:lnTo>
                    <a:pt x="243751" y="1054315"/>
                  </a:lnTo>
                  <a:lnTo>
                    <a:pt x="259765" y="1055116"/>
                  </a:lnTo>
                  <a:lnTo>
                    <a:pt x="304063" y="1067181"/>
                  </a:lnTo>
                  <a:lnTo>
                    <a:pt x="342709" y="1093749"/>
                  </a:lnTo>
                  <a:lnTo>
                    <a:pt x="354330" y="1105827"/>
                  </a:lnTo>
                  <a:lnTo>
                    <a:pt x="419671" y="1045514"/>
                  </a:lnTo>
                  <a:close/>
                </a:path>
                <a:path extrusionOk="0" h="5067300" w="15285085">
                  <a:moveTo>
                    <a:pt x="914730" y="1414919"/>
                  </a:moveTo>
                  <a:lnTo>
                    <a:pt x="872591" y="1320685"/>
                  </a:lnTo>
                  <a:lnTo>
                    <a:pt x="838034" y="1243406"/>
                  </a:lnTo>
                  <a:lnTo>
                    <a:pt x="741121" y="1026655"/>
                  </a:lnTo>
                  <a:lnTo>
                    <a:pt x="736866" y="1017143"/>
                  </a:lnTo>
                  <a:lnTo>
                    <a:pt x="736866" y="1243406"/>
                  </a:lnTo>
                  <a:lnTo>
                    <a:pt x="597166" y="1243406"/>
                  </a:lnTo>
                  <a:lnTo>
                    <a:pt x="667156" y="1075093"/>
                  </a:lnTo>
                  <a:lnTo>
                    <a:pt x="736866" y="1243406"/>
                  </a:lnTo>
                  <a:lnTo>
                    <a:pt x="736866" y="1017143"/>
                  </a:lnTo>
                  <a:lnTo>
                    <a:pt x="718083" y="975144"/>
                  </a:lnTo>
                  <a:lnTo>
                    <a:pt x="617562" y="975144"/>
                  </a:lnTo>
                  <a:lnTo>
                    <a:pt x="421551" y="1414919"/>
                  </a:lnTo>
                  <a:lnTo>
                    <a:pt x="525843" y="1414919"/>
                  </a:lnTo>
                  <a:lnTo>
                    <a:pt x="565023" y="1320685"/>
                  </a:lnTo>
                  <a:lnTo>
                    <a:pt x="768883" y="1320685"/>
                  </a:lnTo>
                  <a:lnTo>
                    <a:pt x="807923" y="1414919"/>
                  </a:lnTo>
                  <a:lnTo>
                    <a:pt x="914730" y="1414919"/>
                  </a:lnTo>
                  <a:close/>
                </a:path>
                <a:path extrusionOk="0" h="5067300" w="15285085">
                  <a:moveTo>
                    <a:pt x="1341932" y="1134719"/>
                  </a:moveTo>
                  <a:lnTo>
                    <a:pt x="1336116" y="1088542"/>
                  </a:lnTo>
                  <a:lnTo>
                    <a:pt x="1318691" y="1049274"/>
                  </a:lnTo>
                  <a:lnTo>
                    <a:pt x="1290574" y="1017638"/>
                  </a:lnTo>
                  <a:lnTo>
                    <a:pt x="1252715" y="994308"/>
                  </a:lnTo>
                  <a:lnTo>
                    <a:pt x="1238897" y="989139"/>
                  </a:lnTo>
                  <a:lnTo>
                    <a:pt x="1238897" y="1134719"/>
                  </a:lnTo>
                  <a:lnTo>
                    <a:pt x="1237449" y="1151648"/>
                  </a:lnTo>
                  <a:lnTo>
                    <a:pt x="1215656" y="1190637"/>
                  </a:lnTo>
                  <a:lnTo>
                    <a:pt x="1167358" y="1209484"/>
                  </a:lnTo>
                  <a:lnTo>
                    <a:pt x="1145286" y="1210741"/>
                  </a:lnTo>
                  <a:lnTo>
                    <a:pt x="1062355" y="1210741"/>
                  </a:lnTo>
                  <a:lnTo>
                    <a:pt x="1062355" y="1058075"/>
                  </a:lnTo>
                  <a:lnTo>
                    <a:pt x="1145286" y="1058075"/>
                  </a:lnTo>
                  <a:lnTo>
                    <a:pt x="1186434" y="1063104"/>
                  </a:lnTo>
                  <a:lnTo>
                    <a:pt x="1225816" y="1089253"/>
                  </a:lnTo>
                  <a:lnTo>
                    <a:pt x="1238897" y="1134719"/>
                  </a:lnTo>
                  <a:lnTo>
                    <a:pt x="1238897" y="989139"/>
                  </a:lnTo>
                  <a:lnTo>
                    <a:pt x="1230337" y="985926"/>
                  </a:lnTo>
                  <a:lnTo>
                    <a:pt x="1205903" y="979932"/>
                  </a:lnTo>
                  <a:lnTo>
                    <a:pt x="1179449" y="976337"/>
                  </a:lnTo>
                  <a:lnTo>
                    <a:pt x="1150937" y="975144"/>
                  </a:lnTo>
                  <a:lnTo>
                    <a:pt x="960577" y="975144"/>
                  </a:lnTo>
                  <a:lnTo>
                    <a:pt x="960577" y="1414919"/>
                  </a:lnTo>
                  <a:lnTo>
                    <a:pt x="1062355" y="1414919"/>
                  </a:lnTo>
                  <a:lnTo>
                    <a:pt x="1062355" y="1293672"/>
                  </a:lnTo>
                  <a:lnTo>
                    <a:pt x="1150937" y="1293672"/>
                  </a:lnTo>
                  <a:lnTo>
                    <a:pt x="1205903" y="1288872"/>
                  </a:lnTo>
                  <a:lnTo>
                    <a:pt x="1252715" y="1274508"/>
                  </a:lnTo>
                  <a:lnTo>
                    <a:pt x="1290574" y="1251178"/>
                  </a:lnTo>
                  <a:lnTo>
                    <a:pt x="1318691" y="1219530"/>
                  </a:lnTo>
                  <a:lnTo>
                    <a:pt x="1336116" y="1180426"/>
                  </a:lnTo>
                  <a:lnTo>
                    <a:pt x="1340472" y="1158392"/>
                  </a:lnTo>
                  <a:lnTo>
                    <a:pt x="1341932" y="1134719"/>
                  </a:lnTo>
                  <a:close/>
                </a:path>
                <a:path extrusionOk="0" h="5067300" w="15285085">
                  <a:moveTo>
                    <a:pt x="1827568" y="1414919"/>
                  </a:moveTo>
                  <a:lnTo>
                    <a:pt x="1785429" y="1320685"/>
                  </a:lnTo>
                  <a:lnTo>
                    <a:pt x="1750872" y="1243406"/>
                  </a:lnTo>
                  <a:lnTo>
                    <a:pt x="1653959" y="1026655"/>
                  </a:lnTo>
                  <a:lnTo>
                    <a:pt x="1649704" y="1017143"/>
                  </a:lnTo>
                  <a:lnTo>
                    <a:pt x="1649704" y="1243406"/>
                  </a:lnTo>
                  <a:lnTo>
                    <a:pt x="1510004" y="1243406"/>
                  </a:lnTo>
                  <a:lnTo>
                    <a:pt x="1579994" y="1075093"/>
                  </a:lnTo>
                  <a:lnTo>
                    <a:pt x="1649704" y="1243406"/>
                  </a:lnTo>
                  <a:lnTo>
                    <a:pt x="1649704" y="1017143"/>
                  </a:lnTo>
                  <a:lnTo>
                    <a:pt x="1630921" y="975144"/>
                  </a:lnTo>
                  <a:lnTo>
                    <a:pt x="1530400" y="975144"/>
                  </a:lnTo>
                  <a:lnTo>
                    <a:pt x="1334389" y="1414919"/>
                  </a:lnTo>
                  <a:lnTo>
                    <a:pt x="1438681" y="1414919"/>
                  </a:lnTo>
                  <a:lnTo>
                    <a:pt x="1477873" y="1320685"/>
                  </a:lnTo>
                  <a:lnTo>
                    <a:pt x="1681721" y="1320685"/>
                  </a:lnTo>
                  <a:lnTo>
                    <a:pt x="1720761" y="1414919"/>
                  </a:lnTo>
                  <a:lnTo>
                    <a:pt x="1827568" y="1414919"/>
                  </a:lnTo>
                  <a:close/>
                </a:path>
                <a:path extrusionOk="0" h="5067300" w="15285085">
                  <a:moveTo>
                    <a:pt x="2259177" y="1045514"/>
                  </a:moveTo>
                  <a:lnTo>
                    <a:pt x="2224074" y="1011834"/>
                  </a:lnTo>
                  <a:lnTo>
                    <a:pt x="2181593" y="987386"/>
                  </a:lnTo>
                  <a:lnTo>
                    <a:pt x="2132660" y="972553"/>
                  </a:lnTo>
                  <a:lnTo>
                    <a:pt x="2078240" y="967613"/>
                  </a:lnTo>
                  <a:lnTo>
                    <a:pt x="2052993" y="968654"/>
                  </a:lnTo>
                  <a:lnTo>
                    <a:pt x="2005558" y="976972"/>
                  </a:lnTo>
                  <a:lnTo>
                    <a:pt x="1962391" y="993470"/>
                  </a:lnTo>
                  <a:lnTo>
                    <a:pt x="1924532" y="1017181"/>
                  </a:lnTo>
                  <a:lnTo>
                    <a:pt x="1892388" y="1047750"/>
                  </a:lnTo>
                  <a:lnTo>
                    <a:pt x="1867268" y="1083868"/>
                  </a:lnTo>
                  <a:lnTo>
                    <a:pt x="1849577" y="1125181"/>
                  </a:lnTo>
                  <a:lnTo>
                    <a:pt x="1840623" y="1170724"/>
                  </a:lnTo>
                  <a:lnTo>
                    <a:pt x="1839506" y="1195031"/>
                  </a:lnTo>
                  <a:lnTo>
                    <a:pt x="1840623" y="1219339"/>
                  </a:lnTo>
                  <a:lnTo>
                    <a:pt x="1849577" y="1264894"/>
                  </a:lnTo>
                  <a:lnTo>
                    <a:pt x="1867242" y="1306195"/>
                  </a:lnTo>
                  <a:lnTo>
                    <a:pt x="1892223" y="1342326"/>
                  </a:lnTo>
                  <a:lnTo>
                    <a:pt x="1924100" y="1372895"/>
                  </a:lnTo>
                  <a:lnTo>
                    <a:pt x="1961946" y="1396606"/>
                  </a:lnTo>
                  <a:lnTo>
                    <a:pt x="2005342" y="1413090"/>
                  </a:lnTo>
                  <a:lnTo>
                    <a:pt x="2052624" y="1421422"/>
                  </a:lnTo>
                  <a:lnTo>
                    <a:pt x="2077618" y="1422463"/>
                  </a:lnTo>
                  <a:lnTo>
                    <a:pt x="2105787" y="1421206"/>
                  </a:lnTo>
                  <a:lnTo>
                    <a:pt x="2157780" y="1411147"/>
                  </a:lnTo>
                  <a:lnTo>
                    <a:pt x="2203754" y="1391170"/>
                  </a:lnTo>
                  <a:lnTo>
                    <a:pt x="2242540" y="1361960"/>
                  </a:lnTo>
                  <a:lnTo>
                    <a:pt x="2259177" y="1343939"/>
                  </a:lnTo>
                  <a:lnTo>
                    <a:pt x="2193836" y="1283614"/>
                  </a:lnTo>
                  <a:lnTo>
                    <a:pt x="2182215" y="1295971"/>
                  </a:lnTo>
                  <a:lnTo>
                    <a:pt x="2169972" y="1306626"/>
                  </a:lnTo>
                  <a:lnTo>
                    <a:pt x="2129434" y="1328521"/>
                  </a:lnTo>
                  <a:lnTo>
                    <a:pt x="2083269" y="1335773"/>
                  </a:lnTo>
                  <a:lnTo>
                    <a:pt x="2068195" y="1335138"/>
                  </a:lnTo>
                  <a:lnTo>
                    <a:pt x="2026729" y="1325714"/>
                  </a:lnTo>
                  <a:lnTo>
                    <a:pt x="1991969" y="1305687"/>
                  </a:lnTo>
                  <a:lnTo>
                    <a:pt x="1965388" y="1276235"/>
                  </a:lnTo>
                  <a:lnTo>
                    <a:pt x="1948370" y="1238973"/>
                  </a:lnTo>
                  <a:lnTo>
                    <a:pt x="1942541" y="1195031"/>
                  </a:lnTo>
                  <a:lnTo>
                    <a:pt x="1943188" y="1179677"/>
                  </a:lnTo>
                  <a:lnTo>
                    <a:pt x="1952904" y="1137856"/>
                  </a:lnTo>
                  <a:lnTo>
                    <a:pt x="1973224" y="1103122"/>
                  </a:lnTo>
                  <a:lnTo>
                    <a:pt x="2002688" y="1076617"/>
                  </a:lnTo>
                  <a:lnTo>
                    <a:pt x="2039912" y="1059967"/>
                  </a:lnTo>
                  <a:lnTo>
                    <a:pt x="2083269" y="1054315"/>
                  </a:lnTo>
                  <a:lnTo>
                    <a:pt x="2099284" y="1055116"/>
                  </a:lnTo>
                  <a:lnTo>
                    <a:pt x="2143582" y="1067181"/>
                  </a:lnTo>
                  <a:lnTo>
                    <a:pt x="2182215" y="1093749"/>
                  </a:lnTo>
                  <a:lnTo>
                    <a:pt x="2193836" y="1105827"/>
                  </a:lnTo>
                  <a:lnTo>
                    <a:pt x="2259177" y="1045514"/>
                  </a:lnTo>
                  <a:close/>
                </a:path>
                <a:path extrusionOk="0" h="5067300" w="15285085">
                  <a:moveTo>
                    <a:pt x="2429433" y="975144"/>
                  </a:moveTo>
                  <a:lnTo>
                    <a:pt x="2327656" y="975144"/>
                  </a:lnTo>
                  <a:lnTo>
                    <a:pt x="2327656" y="1414919"/>
                  </a:lnTo>
                  <a:lnTo>
                    <a:pt x="2429433" y="1414919"/>
                  </a:lnTo>
                  <a:lnTo>
                    <a:pt x="2429433" y="975144"/>
                  </a:lnTo>
                  <a:close/>
                </a:path>
                <a:path extrusionOk="0" h="5067300" w="15285085">
                  <a:moveTo>
                    <a:pt x="2867304" y="975499"/>
                  </a:moveTo>
                  <a:lnTo>
                    <a:pt x="2484082" y="975499"/>
                  </a:lnTo>
                  <a:lnTo>
                    <a:pt x="2484082" y="1058049"/>
                  </a:lnTo>
                  <a:lnTo>
                    <a:pt x="2624810" y="1058049"/>
                  </a:lnTo>
                  <a:lnTo>
                    <a:pt x="2624810" y="1414919"/>
                  </a:lnTo>
                  <a:lnTo>
                    <a:pt x="2726575" y="1414919"/>
                  </a:lnTo>
                  <a:lnTo>
                    <a:pt x="2726575" y="1058049"/>
                  </a:lnTo>
                  <a:lnTo>
                    <a:pt x="2867304" y="1058049"/>
                  </a:lnTo>
                  <a:lnTo>
                    <a:pt x="2867304" y="975499"/>
                  </a:lnTo>
                  <a:close/>
                </a:path>
                <a:path extrusionOk="0" h="5067300" w="15285085">
                  <a:moveTo>
                    <a:pt x="3335363" y="1414919"/>
                  </a:moveTo>
                  <a:lnTo>
                    <a:pt x="3293224" y="1320685"/>
                  </a:lnTo>
                  <a:lnTo>
                    <a:pt x="3258667" y="1243406"/>
                  </a:lnTo>
                  <a:lnTo>
                    <a:pt x="3161754" y="1026655"/>
                  </a:lnTo>
                  <a:lnTo>
                    <a:pt x="3157499" y="1017143"/>
                  </a:lnTo>
                  <a:lnTo>
                    <a:pt x="3157499" y="1243406"/>
                  </a:lnTo>
                  <a:lnTo>
                    <a:pt x="3017799" y="1243406"/>
                  </a:lnTo>
                  <a:lnTo>
                    <a:pt x="3087789" y="1075093"/>
                  </a:lnTo>
                  <a:lnTo>
                    <a:pt x="3157499" y="1243406"/>
                  </a:lnTo>
                  <a:lnTo>
                    <a:pt x="3157499" y="1017143"/>
                  </a:lnTo>
                  <a:lnTo>
                    <a:pt x="3138716" y="975144"/>
                  </a:lnTo>
                  <a:lnTo>
                    <a:pt x="3038195" y="975144"/>
                  </a:lnTo>
                  <a:lnTo>
                    <a:pt x="2842183" y="1414919"/>
                  </a:lnTo>
                  <a:lnTo>
                    <a:pt x="2946476" y="1414919"/>
                  </a:lnTo>
                  <a:lnTo>
                    <a:pt x="2985668" y="1320685"/>
                  </a:lnTo>
                  <a:lnTo>
                    <a:pt x="3189516" y="1320685"/>
                  </a:lnTo>
                  <a:lnTo>
                    <a:pt x="3228556" y="1414919"/>
                  </a:lnTo>
                  <a:lnTo>
                    <a:pt x="3335363" y="1414919"/>
                  </a:lnTo>
                  <a:close/>
                </a:path>
                <a:path extrusionOk="0" h="5067300" w="15285085">
                  <a:moveTo>
                    <a:pt x="3766972" y="1045514"/>
                  </a:moveTo>
                  <a:lnTo>
                    <a:pt x="3731869" y="1011834"/>
                  </a:lnTo>
                  <a:lnTo>
                    <a:pt x="3689388" y="987386"/>
                  </a:lnTo>
                  <a:lnTo>
                    <a:pt x="3640455" y="972553"/>
                  </a:lnTo>
                  <a:lnTo>
                    <a:pt x="3586035" y="967613"/>
                  </a:lnTo>
                  <a:lnTo>
                    <a:pt x="3560788" y="968654"/>
                  </a:lnTo>
                  <a:lnTo>
                    <a:pt x="3513353" y="976972"/>
                  </a:lnTo>
                  <a:lnTo>
                    <a:pt x="3470186" y="993470"/>
                  </a:lnTo>
                  <a:lnTo>
                    <a:pt x="3432327" y="1017181"/>
                  </a:lnTo>
                  <a:lnTo>
                    <a:pt x="3400183" y="1047750"/>
                  </a:lnTo>
                  <a:lnTo>
                    <a:pt x="3375063" y="1083868"/>
                  </a:lnTo>
                  <a:lnTo>
                    <a:pt x="3357372" y="1125181"/>
                  </a:lnTo>
                  <a:lnTo>
                    <a:pt x="3348418" y="1170724"/>
                  </a:lnTo>
                  <a:lnTo>
                    <a:pt x="3347301" y="1195031"/>
                  </a:lnTo>
                  <a:lnTo>
                    <a:pt x="3348418" y="1219339"/>
                  </a:lnTo>
                  <a:lnTo>
                    <a:pt x="3357372" y="1264894"/>
                  </a:lnTo>
                  <a:lnTo>
                    <a:pt x="3375037" y="1306195"/>
                  </a:lnTo>
                  <a:lnTo>
                    <a:pt x="3400018" y="1342326"/>
                  </a:lnTo>
                  <a:lnTo>
                    <a:pt x="3431895" y="1372895"/>
                  </a:lnTo>
                  <a:lnTo>
                    <a:pt x="3469741" y="1396606"/>
                  </a:lnTo>
                  <a:lnTo>
                    <a:pt x="3513137" y="1413090"/>
                  </a:lnTo>
                  <a:lnTo>
                    <a:pt x="3560407" y="1421422"/>
                  </a:lnTo>
                  <a:lnTo>
                    <a:pt x="3585400" y="1422463"/>
                  </a:lnTo>
                  <a:lnTo>
                    <a:pt x="3613581" y="1421206"/>
                  </a:lnTo>
                  <a:lnTo>
                    <a:pt x="3665563" y="1411147"/>
                  </a:lnTo>
                  <a:lnTo>
                    <a:pt x="3711549" y="1391170"/>
                  </a:lnTo>
                  <a:lnTo>
                    <a:pt x="3750335" y="1361960"/>
                  </a:lnTo>
                  <a:lnTo>
                    <a:pt x="3766972" y="1343939"/>
                  </a:lnTo>
                  <a:lnTo>
                    <a:pt x="3701631" y="1283614"/>
                  </a:lnTo>
                  <a:lnTo>
                    <a:pt x="3690010" y="1295971"/>
                  </a:lnTo>
                  <a:lnTo>
                    <a:pt x="3677755" y="1306626"/>
                  </a:lnTo>
                  <a:lnTo>
                    <a:pt x="3637229" y="1328521"/>
                  </a:lnTo>
                  <a:lnTo>
                    <a:pt x="3591064" y="1335773"/>
                  </a:lnTo>
                  <a:lnTo>
                    <a:pt x="3575977" y="1335138"/>
                  </a:lnTo>
                  <a:lnTo>
                    <a:pt x="3534511" y="1325714"/>
                  </a:lnTo>
                  <a:lnTo>
                    <a:pt x="3499764" y="1305687"/>
                  </a:lnTo>
                  <a:lnTo>
                    <a:pt x="3473183" y="1276235"/>
                  </a:lnTo>
                  <a:lnTo>
                    <a:pt x="3456165" y="1238973"/>
                  </a:lnTo>
                  <a:lnTo>
                    <a:pt x="3450336" y="1195031"/>
                  </a:lnTo>
                  <a:lnTo>
                    <a:pt x="3450983" y="1179677"/>
                  </a:lnTo>
                  <a:lnTo>
                    <a:pt x="3460699" y="1137856"/>
                  </a:lnTo>
                  <a:lnTo>
                    <a:pt x="3481019" y="1103122"/>
                  </a:lnTo>
                  <a:lnTo>
                    <a:pt x="3510483" y="1076617"/>
                  </a:lnTo>
                  <a:lnTo>
                    <a:pt x="3547707" y="1059967"/>
                  </a:lnTo>
                  <a:lnTo>
                    <a:pt x="3591064" y="1054315"/>
                  </a:lnTo>
                  <a:lnTo>
                    <a:pt x="3607079" y="1055116"/>
                  </a:lnTo>
                  <a:lnTo>
                    <a:pt x="3651377" y="1067181"/>
                  </a:lnTo>
                  <a:lnTo>
                    <a:pt x="3690010" y="1093749"/>
                  </a:lnTo>
                  <a:lnTo>
                    <a:pt x="3701631" y="1105827"/>
                  </a:lnTo>
                  <a:lnTo>
                    <a:pt x="3766972" y="1045514"/>
                  </a:lnTo>
                  <a:close/>
                </a:path>
                <a:path extrusionOk="0" h="5067300" w="15285085">
                  <a:moveTo>
                    <a:pt x="3937216" y="975144"/>
                  </a:moveTo>
                  <a:lnTo>
                    <a:pt x="3835438" y="975144"/>
                  </a:lnTo>
                  <a:lnTo>
                    <a:pt x="3835438" y="1414919"/>
                  </a:lnTo>
                  <a:lnTo>
                    <a:pt x="3937216" y="1414919"/>
                  </a:lnTo>
                  <a:lnTo>
                    <a:pt x="3937216" y="975144"/>
                  </a:lnTo>
                  <a:close/>
                </a:path>
                <a:path extrusionOk="0" h="5067300" w="15285085">
                  <a:moveTo>
                    <a:pt x="4387659" y="848868"/>
                  </a:moveTo>
                  <a:lnTo>
                    <a:pt x="4282122" y="848868"/>
                  </a:lnTo>
                  <a:lnTo>
                    <a:pt x="4197299" y="939330"/>
                  </a:lnTo>
                  <a:lnTo>
                    <a:pt x="4273956" y="939330"/>
                  </a:lnTo>
                  <a:lnTo>
                    <a:pt x="4387659" y="848868"/>
                  </a:lnTo>
                  <a:close/>
                </a:path>
                <a:path extrusionOk="0" h="5067300" w="15285085">
                  <a:moveTo>
                    <a:pt x="4495101" y="1195031"/>
                  </a:moveTo>
                  <a:lnTo>
                    <a:pt x="4493971" y="1171003"/>
                  </a:lnTo>
                  <a:lnTo>
                    <a:pt x="4493958" y="1170749"/>
                  </a:lnTo>
                  <a:lnTo>
                    <a:pt x="4490593" y="1147914"/>
                  </a:lnTo>
                  <a:lnTo>
                    <a:pt x="4490542" y="1147521"/>
                  </a:lnTo>
                  <a:lnTo>
                    <a:pt x="4477004" y="1104569"/>
                  </a:lnTo>
                  <a:lnTo>
                    <a:pt x="4455172" y="1065771"/>
                  </a:lnTo>
                  <a:lnTo>
                    <a:pt x="4426305" y="1032306"/>
                  </a:lnTo>
                  <a:lnTo>
                    <a:pt x="4392066" y="1005662"/>
                  </a:lnTo>
                  <a:lnTo>
                    <a:pt x="4392066" y="1195031"/>
                  </a:lnTo>
                  <a:lnTo>
                    <a:pt x="4391431" y="1210132"/>
                  </a:lnTo>
                  <a:lnTo>
                    <a:pt x="4391418" y="1210386"/>
                  </a:lnTo>
                  <a:lnTo>
                    <a:pt x="4389526" y="1224648"/>
                  </a:lnTo>
                  <a:lnTo>
                    <a:pt x="4389475" y="1225042"/>
                  </a:lnTo>
                  <a:lnTo>
                    <a:pt x="4386326" y="1238567"/>
                  </a:lnTo>
                  <a:lnTo>
                    <a:pt x="4386237" y="1238973"/>
                  </a:lnTo>
                  <a:lnTo>
                    <a:pt x="4381805" y="1251902"/>
                  </a:lnTo>
                  <a:lnTo>
                    <a:pt x="4381690" y="1252207"/>
                  </a:lnTo>
                  <a:lnTo>
                    <a:pt x="4376140" y="1264297"/>
                  </a:lnTo>
                  <a:lnTo>
                    <a:pt x="4376064" y="1264488"/>
                  </a:lnTo>
                  <a:lnTo>
                    <a:pt x="4352480" y="1296822"/>
                  </a:lnTo>
                  <a:lnTo>
                    <a:pt x="4320857" y="1320139"/>
                  </a:lnTo>
                  <a:lnTo>
                    <a:pt x="4282821" y="1333246"/>
                  </a:lnTo>
                  <a:lnTo>
                    <a:pt x="4254474" y="1335773"/>
                  </a:lnTo>
                  <a:lnTo>
                    <a:pt x="4239984" y="1335138"/>
                  </a:lnTo>
                  <a:lnTo>
                    <a:pt x="4199813" y="1325714"/>
                  </a:lnTo>
                  <a:lnTo>
                    <a:pt x="4165828" y="1305687"/>
                  </a:lnTo>
                  <a:lnTo>
                    <a:pt x="4139717" y="1276235"/>
                  </a:lnTo>
                  <a:lnTo>
                    <a:pt x="4133050" y="1264653"/>
                  </a:lnTo>
                  <a:lnTo>
                    <a:pt x="4132948" y="1264488"/>
                  </a:lnTo>
                  <a:lnTo>
                    <a:pt x="4127258" y="1251902"/>
                  </a:lnTo>
                  <a:lnTo>
                    <a:pt x="4122724" y="1238567"/>
                  </a:lnTo>
                  <a:lnTo>
                    <a:pt x="4119575" y="1225042"/>
                  </a:lnTo>
                  <a:lnTo>
                    <a:pt x="4119473" y="1224648"/>
                  </a:lnTo>
                  <a:lnTo>
                    <a:pt x="4117568" y="1210386"/>
                  </a:lnTo>
                  <a:lnTo>
                    <a:pt x="4117530" y="1210132"/>
                  </a:lnTo>
                  <a:lnTo>
                    <a:pt x="4116882" y="1195031"/>
                  </a:lnTo>
                  <a:lnTo>
                    <a:pt x="4122724" y="1151102"/>
                  </a:lnTo>
                  <a:lnTo>
                    <a:pt x="4139742" y="1113840"/>
                  </a:lnTo>
                  <a:lnTo>
                    <a:pt x="4166133" y="1084503"/>
                  </a:lnTo>
                  <a:lnTo>
                    <a:pt x="4200131" y="1064361"/>
                  </a:lnTo>
                  <a:lnTo>
                    <a:pt x="4240009" y="1054938"/>
                  </a:lnTo>
                  <a:lnTo>
                    <a:pt x="4254474" y="1054315"/>
                  </a:lnTo>
                  <a:lnTo>
                    <a:pt x="4268965" y="1054938"/>
                  </a:lnTo>
                  <a:lnTo>
                    <a:pt x="4309135" y="1064361"/>
                  </a:lnTo>
                  <a:lnTo>
                    <a:pt x="4343247" y="1084503"/>
                  </a:lnTo>
                  <a:lnTo>
                    <a:pt x="4369282" y="1113840"/>
                  </a:lnTo>
                  <a:lnTo>
                    <a:pt x="4386237" y="1151102"/>
                  </a:lnTo>
                  <a:lnTo>
                    <a:pt x="4392066" y="1195031"/>
                  </a:lnTo>
                  <a:lnTo>
                    <a:pt x="4392066" y="1005662"/>
                  </a:lnTo>
                  <a:lnTo>
                    <a:pt x="4350283" y="984580"/>
                  </a:lnTo>
                  <a:lnTo>
                    <a:pt x="4304500" y="971854"/>
                  </a:lnTo>
                  <a:lnTo>
                    <a:pt x="4254474" y="967613"/>
                  </a:lnTo>
                  <a:lnTo>
                    <a:pt x="4229189" y="968667"/>
                  </a:lnTo>
                  <a:lnTo>
                    <a:pt x="4181437" y="977150"/>
                  </a:lnTo>
                  <a:lnTo>
                    <a:pt x="4137698" y="993914"/>
                  </a:lnTo>
                  <a:lnTo>
                    <a:pt x="4099369" y="1017790"/>
                  </a:lnTo>
                  <a:lnTo>
                    <a:pt x="4066921" y="1048372"/>
                  </a:lnTo>
                  <a:lnTo>
                    <a:pt x="4041635" y="1084503"/>
                  </a:lnTo>
                  <a:lnTo>
                    <a:pt x="4023931" y="1125766"/>
                  </a:lnTo>
                  <a:lnTo>
                    <a:pt x="4018432" y="1147521"/>
                  </a:lnTo>
                  <a:lnTo>
                    <a:pt x="4018330" y="1147914"/>
                  </a:lnTo>
                  <a:lnTo>
                    <a:pt x="4015003" y="1170749"/>
                  </a:lnTo>
                  <a:lnTo>
                    <a:pt x="4014978" y="1171003"/>
                  </a:lnTo>
                  <a:lnTo>
                    <a:pt x="4013860" y="1195031"/>
                  </a:lnTo>
                  <a:lnTo>
                    <a:pt x="4014978" y="1219085"/>
                  </a:lnTo>
                  <a:lnTo>
                    <a:pt x="4023931" y="1264297"/>
                  </a:lnTo>
                  <a:lnTo>
                    <a:pt x="4041686" y="1305687"/>
                  </a:lnTo>
                  <a:lnTo>
                    <a:pt x="4066743" y="1341691"/>
                  </a:lnTo>
                  <a:lnTo>
                    <a:pt x="4098937" y="1372285"/>
                  </a:lnTo>
                  <a:lnTo>
                    <a:pt x="4137317" y="1396174"/>
                  </a:lnTo>
                  <a:lnTo>
                    <a:pt x="4181297" y="1412925"/>
                  </a:lnTo>
                  <a:lnTo>
                    <a:pt x="4229519" y="1421409"/>
                  </a:lnTo>
                  <a:lnTo>
                    <a:pt x="4255109" y="1422463"/>
                  </a:lnTo>
                  <a:lnTo>
                    <a:pt x="4280370" y="1421409"/>
                  </a:lnTo>
                  <a:lnTo>
                    <a:pt x="4327957" y="1412925"/>
                  </a:lnTo>
                  <a:lnTo>
                    <a:pt x="4371403" y="1396174"/>
                  </a:lnTo>
                  <a:lnTo>
                    <a:pt x="4409414" y="1372463"/>
                  </a:lnTo>
                  <a:lnTo>
                    <a:pt x="4441596" y="1342136"/>
                  </a:lnTo>
                  <a:lnTo>
                    <a:pt x="4446549" y="1335773"/>
                  </a:lnTo>
                  <a:lnTo>
                    <a:pt x="4455122" y="1324775"/>
                  </a:lnTo>
                  <a:lnTo>
                    <a:pt x="4476877" y="1285811"/>
                  </a:lnTo>
                  <a:lnTo>
                    <a:pt x="4490542" y="1242237"/>
                  </a:lnTo>
                  <a:lnTo>
                    <a:pt x="4493958" y="1219085"/>
                  </a:lnTo>
                  <a:lnTo>
                    <a:pt x="4495101" y="1195031"/>
                  </a:lnTo>
                  <a:close/>
                </a:path>
                <a:path extrusionOk="0" h="5067300" w="15285085">
                  <a:moveTo>
                    <a:pt x="4975072" y="975144"/>
                  </a:moveTo>
                  <a:lnTo>
                    <a:pt x="4874552" y="975144"/>
                  </a:lnTo>
                  <a:lnTo>
                    <a:pt x="4874552" y="1241945"/>
                  </a:lnTo>
                  <a:lnTo>
                    <a:pt x="4756836" y="1098283"/>
                  </a:lnTo>
                  <a:lnTo>
                    <a:pt x="4655921" y="975144"/>
                  </a:lnTo>
                  <a:lnTo>
                    <a:pt x="4571746" y="975144"/>
                  </a:lnTo>
                  <a:lnTo>
                    <a:pt x="4571746" y="1414919"/>
                  </a:lnTo>
                  <a:lnTo>
                    <a:pt x="4672266" y="1414919"/>
                  </a:lnTo>
                  <a:lnTo>
                    <a:pt x="4672266" y="1147991"/>
                  </a:lnTo>
                  <a:lnTo>
                    <a:pt x="4891519" y="1414919"/>
                  </a:lnTo>
                  <a:lnTo>
                    <a:pt x="4975072" y="1414919"/>
                  </a:lnTo>
                  <a:lnTo>
                    <a:pt x="4975072" y="1291780"/>
                  </a:lnTo>
                  <a:lnTo>
                    <a:pt x="4975072" y="975144"/>
                  </a:lnTo>
                  <a:close/>
                </a:path>
                <a:path extrusionOk="0" h="5067300" w="15285085">
                  <a:moveTo>
                    <a:pt x="5597677" y="1333246"/>
                  </a:moveTo>
                  <a:lnTo>
                    <a:pt x="5358308" y="1333246"/>
                  </a:lnTo>
                  <a:lnTo>
                    <a:pt x="5358308" y="1231646"/>
                  </a:lnTo>
                  <a:lnTo>
                    <a:pt x="5350764" y="1231646"/>
                  </a:lnTo>
                  <a:lnTo>
                    <a:pt x="5350764" y="1231480"/>
                  </a:lnTo>
                  <a:lnTo>
                    <a:pt x="5358308" y="1231480"/>
                  </a:lnTo>
                  <a:lnTo>
                    <a:pt x="5562485" y="1231480"/>
                  </a:lnTo>
                  <a:lnTo>
                    <a:pt x="5562485" y="1152309"/>
                  </a:lnTo>
                  <a:lnTo>
                    <a:pt x="5358308" y="1152309"/>
                  </a:lnTo>
                  <a:lnTo>
                    <a:pt x="5358308" y="1056386"/>
                  </a:lnTo>
                  <a:lnTo>
                    <a:pt x="5589511" y="1056386"/>
                  </a:lnTo>
                  <a:lnTo>
                    <a:pt x="5589511" y="975106"/>
                  </a:lnTo>
                  <a:lnTo>
                    <a:pt x="5257165" y="975106"/>
                  </a:lnTo>
                  <a:lnTo>
                    <a:pt x="5257165" y="1056386"/>
                  </a:lnTo>
                  <a:lnTo>
                    <a:pt x="5257165" y="1152906"/>
                  </a:lnTo>
                  <a:lnTo>
                    <a:pt x="5257165" y="1231646"/>
                  </a:lnTo>
                  <a:lnTo>
                    <a:pt x="5257165" y="1333246"/>
                  </a:lnTo>
                  <a:lnTo>
                    <a:pt x="5257165" y="1414526"/>
                  </a:lnTo>
                  <a:lnTo>
                    <a:pt x="5597677" y="1414526"/>
                  </a:lnTo>
                  <a:lnTo>
                    <a:pt x="5597677" y="1333246"/>
                  </a:lnTo>
                  <a:close/>
                </a:path>
                <a:path extrusionOk="0" h="5067300" w="15285085">
                  <a:moveTo>
                    <a:pt x="6082042" y="975144"/>
                  </a:moveTo>
                  <a:lnTo>
                    <a:pt x="5981522" y="975144"/>
                  </a:lnTo>
                  <a:lnTo>
                    <a:pt x="5981522" y="1241945"/>
                  </a:lnTo>
                  <a:lnTo>
                    <a:pt x="5863806" y="1098283"/>
                  </a:lnTo>
                  <a:lnTo>
                    <a:pt x="5762891" y="975144"/>
                  </a:lnTo>
                  <a:lnTo>
                    <a:pt x="5678703" y="975144"/>
                  </a:lnTo>
                  <a:lnTo>
                    <a:pt x="5678703" y="1414919"/>
                  </a:lnTo>
                  <a:lnTo>
                    <a:pt x="5779224" y="1414919"/>
                  </a:lnTo>
                  <a:lnTo>
                    <a:pt x="5779224" y="1147991"/>
                  </a:lnTo>
                  <a:lnTo>
                    <a:pt x="5998489" y="1414919"/>
                  </a:lnTo>
                  <a:lnTo>
                    <a:pt x="6082042" y="1414919"/>
                  </a:lnTo>
                  <a:lnTo>
                    <a:pt x="6082042" y="1291780"/>
                  </a:lnTo>
                  <a:lnTo>
                    <a:pt x="6082042" y="975144"/>
                  </a:lnTo>
                  <a:close/>
                </a:path>
                <a:path extrusionOk="0" h="5067300" w="15285085">
                  <a:moveTo>
                    <a:pt x="6762432" y="1043622"/>
                  </a:moveTo>
                  <a:lnTo>
                    <a:pt x="6726707" y="1010958"/>
                  </a:lnTo>
                  <a:lnTo>
                    <a:pt x="6683591" y="987094"/>
                  </a:lnTo>
                  <a:lnTo>
                    <a:pt x="6633883" y="972477"/>
                  </a:lnTo>
                  <a:lnTo>
                    <a:pt x="6578359" y="967613"/>
                  </a:lnTo>
                  <a:lnTo>
                    <a:pt x="6552527" y="968654"/>
                  </a:lnTo>
                  <a:lnTo>
                    <a:pt x="6504152" y="976972"/>
                  </a:lnTo>
                  <a:lnTo>
                    <a:pt x="6460325" y="993470"/>
                  </a:lnTo>
                  <a:lnTo>
                    <a:pt x="6422009" y="1017181"/>
                  </a:lnTo>
                  <a:lnTo>
                    <a:pt x="6389548" y="1047750"/>
                  </a:lnTo>
                  <a:lnTo>
                    <a:pt x="6364262" y="1083868"/>
                  </a:lnTo>
                  <a:lnTo>
                    <a:pt x="6346558" y="1125181"/>
                  </a:lnTo>
                  <a:lnTo>
                    <a:pt x="6337605" y="1170724"/>
                  </a:lnTo>
                  <a:lnTo>
                    <a:pt x="6336487" y="1195031"/>
                  </a:lnTo>
                  <a:lnTo>
                    <a:pt x="6337605" y="1219339"/>
                  </a:lnTo>
                  <a:lnTo>
                    <a:pt x="6346558" y="1264894"/>
                  </a:lnTo>
                  <a:lnTo>
                    <a:pt x="6364237" y="1306195"/>
                  </a:lnTo>
                  <a:lnTo>
                    <a:pt x="6389370" y="1342326"/>
                  </a:lnTo>
                  <a:lnTo>
                    <a:pt x="6421526" y="1372895"/>
                  </a:lnTo>
                  <a:lnTo>
                    <a:pt x="6459537" y="1396606"/>
                  </a:lnTo>
                  <a:lnTo>
                    <a:pt x="6503022" y="1413090"/>
                  </a:lnTo>
                  <a:lnTo>
                    <a:pt x="6550927" y="1421422"/>
                  </a:lnTo>
                  <a:lnTo>
                    <a:pt x="6576479" y="1422463"/>
                  </a:lnTo>
                  <a:lnTo>
                    <a:pt x="6600050" y="1421561"/>
                  </a:lnTo>
                  <a:lnTo>
                    <a:pt x="6647332" y="1414335"/>
                  </a:lnTo>
                  <a:lnTo>
                    <a:pt x="6694017" y="1399997"/>
                  </a:lnTo>
                  <a:lnTo>
                    <a:pt x="6735635" y="1379270"/>
                  </a:lnTo>
                  <a:lnTo>
                    <a:pt x="6754266" y="1293050"/>
                  </a:lnTo>
                  <a:lnTo>
                    <a:pt x="6754266" y="1188123"/>
                  </a:lnTo>
                  <a:lnTo>
                    <a:pt x="6661290" y="1188123"/>
                  </a:lnTo>
                  <a:lnTo>
                    <a:pt x="6661290" y="1317028"/>
                  </a:lnTo>
                  <a:lnTo>
                    <a:pt x="6655067" y="1320317"/>
                  </a:lnTo>
                  <a:lnTo>
                    <a:pt x="6611887" y="1333334"/>
                  </a:lnTo>
                  <a:lnTo>
                    <a:pt x="6582130" y="1335773"/>
                  </a:lnTo>
                  <a:lnTo>
                    <a:pt x="6567271" y="1335163"/>
                  </a:lnTo>
                  <a:lnTo>
                    <a:pt x="6566916" y="1335163"/>
                  </a:lnTo>
                  <a:lnTo>
                    <a:pt x="6552679" y="1333334"/>
                  </a:lnTo>
                  <a:lnTo>
                    <a:pt x="6552412" y="1333334"/>
                  </a:lnTo>
                  <a:lnTo>
                    <a:pt x="6538011" y="1330109"/>
                  </a:lnTo>
                  <a:lnTo>
                    <a:pt x="6500304" y="1313383"/>
                  </a:lnTo>
                  <a:lnTo>
                    <a:pt x="6470383" y="1286510"/>
                  </a:lnTo>
                  <a:lnTo>
                    <a:pt x="6449885" y="1251585"/>
                  </a:lnTo>
                  <a:lnTo>
                    <a:pt x="6440157" y="1210119"/>
                  </a:lnTo>
                  <a:lnTo>
                    <a:pt x="6439509" y="1195031"/>
                  </a:lnTo>
                  <a:lnTo>
                    <a:pt x="6440157" y="1179677"/>
                  </a:lnTo>
                  <a:lnTo>
                    <a:pt x="6449885" y="1137856"/>
                  </a:lnTo>
                  <a:lnTo>
                    <a:pt x="6470383" y="1103122"/>
                  </a:lnTo>
                  <a:lnTo>
                    <a:pt x="6500381" y="1076617"/>
                  </a:lnTo>
                  <a:lnTo>
                    <a:pt x="6538506" y="1059967"/>
                  </a:lnTo>
                  <a:lnTo>
                    <a:pt x="6583388" y="1054315"/>
                  </a:lnTo>
                  <a:lnTo>
                    <a:pt x="6599720" y="1055077"/>
                  </a:lnTo>
                  <a:lnTo>
                    <a:pt x="6644957" y="1066558"/>
                  </a:lnTo>
                  <a:lnTo>
                    <a:pt x="6684886" y="1092174"/>
                  </a:lnTo>
                  <a:lnTo>
                    <a:pt x="6697104" y="1103934"/>
                  </a:lnTo>
                  <a:lnTo>
                    <a:pt x="6750850" y="1054315"/>
                  </a:lnTo>
                  <a:lnTo>
                    <a:pt x="6762432" y="1043622"/>
                  </a:lnTo>
                  <a:close/>
                </a:path>
                <a:path extrusionOk="0" h="5067300" w="15285085">
                  <a:moveTo>
                    <a:pt x="7148182" y="848868"/>
                  </a:moveTo>
                  <a:lnTo>
                    <a:pt x="7042645" y="848868"/>
                  </a:lnTo>
                  <a:lnTo>
                    <a:pt x="6957822" y="939330"/>
                  </a:lnTo>
                  <a:lnTo>
                    <a:pt x="7034479" y="939330"/>
                  </a:lnTo>
                  <a:lnTo>
                    <a:pt x="7148182" y="848868"/>
                  </a:lnTo>
                  <a:close/>
                </a:path>
                <a:path extrusionOk="0" h="5067300" w="15285085">
                  <a:moveTo>
                    <a:pt x="7189025" y="1333246"/>
                  </a:moveTo>
                  <a:lnTo>
                    <a:pt x="6949656" y="1333246"/>
                  </a:lnTo>
                  <a:lnTo>
                    <a:pt x="6949656" y="1231480"/>
                  </a:lnTo>
                  <a:lnTo>
                    <a:pt x="7153846" y="1231480"/>
                  </a:lnTo>
                  <a:lnTo>
                    <a:pt x="7153846" y="1152309"/>
                  </a:lnTo>
                  <a:lnTo>
                    <a:pt x="6949656" y="1152309"/>
                  </a:lnTo>
                  <a:lnTo>
                    <a:pt x="6949656" y="1056817"/>
                  </a:lnTo>
                  <a:lnTo>
                    <a:pt x="7180859" y="1056817"/>
                  </a:lnTo>
                  <a:lnTo>
                    <a:pt x="7180859" y="975144"/>
                  </a:lnTo>
                  <a:lnTo>
                    <a:pt x="6848513" y="975144"/>
                  </a:lnTo>
                  <a:lnTo>
                    <a:pt x="6848513" y="1414919"/>
                  </a:lnTo>
                  <a:lnTo>
                    <a:pt x="7189025" y="1414919"/>
                  </a:lnTo>
                  <a:lnTo>
                    <a:pt x="7189025" y="1333246"/>
                  </a:lnTo>
                  <a:close/>
                </a:path>
                <a:path extrusionOk="0" h="5067300" w="15285085">
                  <a:moveTo>
                    <a:pt x="7287361" y="45656"/>
                  </a:moveTo>
                  <a:lnTo>
                    <a:pt x="7252373" y="17970"/>
                  </a:lnTo>
                  <a:lnTo>
                    <a:pt x="7208558" y="2882"/>
                  </a:lnTo>
                  <a:lnTo>
                    <a:pt x="7175932" y="0"/>
                  </a:lnTo>
                  <a:lnTo>
                    <a:pt x="7159511" y="698"/>
                  </a:lnTo>
                  <a:lnTo>
                    <a:pt x="7114172" y="11112"/>
                  </a:lnTo>
                  <a:lnTo>
                    <a:pt x="7075868" y="32931"/>
                  </a:lnTo>
                  <a:lnTo>
                    <a:pt x="7046303" y="64554"/>
                  </a:lnTo>
                  <a:lnTo>
                    <a:pt x="7027151" y="104000"/>
                  </a:lnTo>
                  <a:lnTo>
                    <a:pt x="7020547" y="149936"/>
                  </a:lnTo>
                  <a:lnTo>
                    <a:pt x="7021284" y="165938"/>
                  </a:lnTo>
                  <a:lnTo>
                    <a:pt x="7032282" y="209829"/>
                  </a:lnTo>
                  <a:lnTo>
                    <a:pt x="7054939" y="246786"/>
                  </a:lnTo>
                  <a:lnTo>
                    <a:pt x="7087349" y="275386"/>
                  </a:lnTo>
                  <a:lnTo>
                    <a:pt x="7128205" y="293636"/>
                  </a:lnTo>
                  <a:lnTo>
                    <a:pt x="7175525" y="299885"/>
                  </a:lnTo>
                  <a:lnTo>
                    <a:pt x="7192340" y="299148"/>
                  </a:lnTo>
                  <a:lnTo>
                    <a:pt x="7238568" y="288163"/>
                  </a:lnTo>
                  <a:lnTo>
                    <a:pt x="7276770" y="264439"/>
                  </a:lnTo>
                  <a:lnTo>
                    <a:pt x="7287361" y="253809"/>
                  </a:lnTo>
                  <a:lnTo>
                    <a:pt x="7260120" y="227431"/>
                  </a:lnTo>
                  <a:lnTo>
                    <a:pt x="7251484" y="235839"/>
                  </a:lnTo>
                  <a:lnTo>
                    <a:pt x="7242327" y="243078"/>
                  </a:lnTo>
                  <a:lnTo>
                    <a:pt x="7200760" y="260464"/>
                  </a:lnTo>
                  <a:lnTo>
                    <a:pt x="7177608" y="262610"/>
                  </a:lnTo>
                  <a:lnTo>
                    <a:pt x="7165480" y="262089"/>
                  </a:lnTo>
                  <a:lnTo>
                    <a:pt x="7121538" y="249631"/>
                  </a:lnTo>
                  <a:lnTo>
                    <a:pt x="7087781" y="222885"/>
                  </a:lnTo>
                  <a:lnTo>
                    <a:pt x="7067270" y="184378"/>
                  </a:lnTo>
                  <a:lnTo>
                    <a:pt x="7062432" y="149936"/>
                  </a:lnTo>
                  <a:lnTo>
                    <a:pt x="7062965" y="138023"/>
                  </a:lnTo>
                  <a:lnTo>
                    <a:pt x="7075741" y="94907"/>
                  </a:lnTo>
                  <a:lnTo>
                    <a:pt x="7103211" y="61988"/>
                  </a:lnTo>
                  <a:lnTo>
                    <a:pt x="7142556" y="41986"/>
                  </a:lnTo>
                  <a:lnTo>
                    <a:pt x="7177608" y="37287"/>
                  </a:lnTo>
                  <a:lnTo>
                    <a:pt x="7189368" y="37820"/>
                  </a:lnTo>
                  <a:lnTo>
                    <a:pt x="7232637" y="50723"/>
                  </a:lnTo>
                  <a:lnTo>
                    <a:pt x="7260120" y="72034"/>
                  </a:lnTo>
                  <a:lnTo>
                    <a:pt x="7287361" y="45656"/>
                  </a:lnTo>
                  <a:close/>
                </a:path>
                <a:path extrusionOk="0" h="5067300" w="15285085">
                  <a:moveTo>
                    <a:pt x="7673403" y="975144"/>
                  </a:moveTo>
                  <a:lnTo>
                    <a:pt x="7572883" y="975144"/>
                  </a:lnTo>
                  <a:lnTo>
                    <a:pt x="7572883" y="1241945"/>
                  </a:lnTo>
                  <a:lnTo>
                    <a:pt x="7455154" y="1098283"/>
                  </a:lnTo>
                  <a:lnTo>
                    <a:pt x="7354240" y="975144"/>
                  </a:lnTo>
                  <a:lnTo>
                    <a:pt x="7270064" y="975144"/>
                  </a:lnTo>
                  <a:lnTo>
                    <a:pt x="7270064" y="1414919"/>
                  </a:lnTo>
                  <a:lnTo>
                    <a:pt x="7370585" y="1414919"/>
                  </a:lnTo>
                  <a:lnTo>
                    <a:pt x="7370585" y="1147991"/>
                  </a:lnTo>
                  <a:lnTo>
                    <a:pt x="7589837" y="1414919"/>
                  </a:lnTo>
                  <a:lnTo>
                    <a:pt x="7673403" y="1414919"/>
                  </a:lnTo>
                  <a:lnTo>
                    <a:pt x="7673403" y="1291780"/>
                  </a:lnTo>
                  <a:lnTo>
                    <a:pt x="7673403" y="975144"/>
                  </a:lnTo>
                  <a:close/>
                </a:path>
                <a:path extrusionOk="0" h="5067300" w="15285085">
                  <a:moveTo>
                    <a:pt x="7999336" y="4917148"/>
                  </a:moveTo>
                  <a:lnTo>
                    <a:pt x="7970291" y="4917148"/>
                  </a:lnTo>
                  <a:lnTo>
                    <a:pt x="7970291" y="5066843"/>
                  </a:lnTo>
                  <a:lnTo>
                    <a:pt x="7999336" y="5066843"/>
                  </a:lnTo>
                  <a:lnTo>
                    <a:pt x="7999336" y="4917148"/>
                  </a:lnTo>
                  <a:close/>
                </a:path>
                <a:path extrusionOk="0" h="5067300" w="15285085">
                  <a:moveTo>
                    <a:pt x="8118195" y="1333246"/>
                  </a:moveTo>
                  <a:lnTo>
                    <a:pt x="7878839" y="1333246"/>
                  </a:lnTo>
                  <a:lnTo>
                    <a:pt x="7878839" y="1231646"/>
                  </a:lnTo>
                  <a:lnTo>
                    <a:pt x="7871295" y="1231646"/>
                  </a:lnTo>
                  <a:lnTo>
                    <a:pt x="7871295" y="1231480"/>
                  </a:lnTo>
                  <a:lnTo>
                    <a:pt x="7878839" y="1231480"/>
                  </a:lnTo>
                  <a:lnTo>
                    <a:pt x="8083029" y="1231480"/>
                  </a:lnTo>
                  <a:lnTo>
                    <a:pt x="8083029" y="1152309"/>
                  </a:lnTo>
                  <a:lnTo>
                    <a:pt x="7878839" y="1152309"/>
                  </a:lnTo>
                  <a:lnTo>
                    <a:pt x="7878839" y="1056386"/>
                  </a:lnTo>
                  <a:lnTo>
                    <a:pt x="8110042" y="1056386"/>
                  </a:lnTo>
                  <a:lnTo>
                    <a:pt x="8110042" y="975106"/>
                  </a:lnTo>
                  <a:lnTo>
                    <a:pt x="7777696" y="975106"/>
                  </a:lnTo>
                  <a:lnTo>
                    <a:pt x="7777696" y="1056386"/>
                  </a:lnTo>
                  <a:lnTo>
                    <a:pt x="7777696" y="1152906"/>
                  </a:lnTo>
                  <a:lnTo>
                    <a:pt x="7777696" y="1231646"/>
                  </a:lnTo>
                  <a:lnTo>
                    <a:pt x="7777696" y="1333246"/>
                  </a:lnTo>
                  <a:lnTo>
                    <a:pt x="7777696" y="1414526"/>
                  </a:lnTo>
                  <a:lnTo>
                    <a:pt x="8118195" y="1414526"/>
                  </a:lnTo>
                  <a:lnTo>
                    <a:pt x="8118195" y="1333246"/>
                  </a:lnTo>
                  <a:close/>
                </a:path>
                <a:path extrusionOk="0" h="5067300" w="15285085">
                  <a:moveTo>
                    <a:pt x="8588743" y="1414919"/>
                  </a:moveTo>
                  <a:lnTo>
                    <a:pt x="8490483" y="1273898"/>
                  </a:lnTo>
                  <a:lnTo>
                    <a:pt x="8491385" y="1273568"/>
                  </a:lnTo>
                  <a:lnTo>
                    <a:pt x="8511515" y="1263103"/>
                  </a:lnTo>
                  <a:lnTo>
                    <a:pt x="8522462" y="1255344"/>
                  </a:lnTo>
                  <a:lnTo>
                    <a:pt x="8529218" y="1250556"/>
                  </a:lnTo>
                  <a:lnTo>
                    <a:pt x="8544484" y="1235925"/>
                  </a:lnTo>
                  <a:lnTo>
                    <a:pt x="8567509" y="1200632"/>
                  </a:lnTo>
                  <a:lnTo>
                    <a:pt x="8579129" y="1158379"/>
                  </a:lnTo>
                  <a:lnTo>
                    <a:pt x="8580590" y="1134719"/>
                  </a:lnTo>
                  <a:lnTo>
                    <a:pt x="8579129" y="1110767"/>
                  </a:lnTo>
                  <a:lnTo>
                    <a:pt x="8567509" y="1068044"/>
                  </a:lnTo>
                  <a:lnTo>
                    <a:pt x="8544484" y="1032421"/>
                  </a:lnTo>
                  <a:lnTo>
                    <a:pt x="8511515" y="1004938"/>
                  </a:lnTo>
                  <a:lnTo>
                    <a:pt x="8477555" y="989139"/>
                  </a:lnTo>
                  <a:lnTo>
                    <a:pt x="8477555" y="1134719"/>
                  </a:lnTo>
                  <a:lnTo>
                    <a:pt x="8476094" y="1151674"/>
                  </a:lnTo>
                  <a:lnTo>
                    <a:pt x="8454301" y="1190955"/>
                  </a:lnTo>
                  <a:lnTo>
                    <a:pt x="8406016" y="1210094"/>
                  </a:lnTo>
                  <a:lnTo>
                    <a:pt x="8383956" y="1211364"/>
                  </a:lnTo>
                  <a:lnTo>
                    <a:pt x="8301025" y="1211364"/>
                  </a:lnTo>
                  <a:lnTo>
                    <a:pt x="8301025" y="1058075"/>
                  </a:lnTo>
                  <a:lnTo>
                    <a:pt x="8383956" y="1058075"/>
                  </a:lnTo>
                  <a:lnTo>
                    <a:pt x="8425091" y="1063104"/>
                  </a:lnTo>
                  <a:lnTo>
                    <a:pt x="8464474" y="1089253"/>
                  </a:lnTo>
                  <a:lnTo>
                    <a:pt x="8477555" y="1134719"/>
                  </a:lnTo>
                  <a:lnTo>
                    <a:pt x="8477555" y="989139"/>
                  </a:lnTo>
                  <a:lnTo>
                    <a:pt x="8468995" y="985926"/>
                  </a:lnTo>
                  <a:lnTo>
                    <a:pt x="8444573" y="979932"/>
                  </a:lnTo>
                  <a:lnTo>
                    <a:pt x="8418106" y="976337"/>
                  </a:lnTo>
                  <a:lnTo>
                    <a:pt x="8389594" y="975144"/>
                  </a:lnTo>
                  <a:lnTo>
                    <a:pt x="8199234" y="975144"/>
                  </a:lnTo>
                  <a:lnTo>
                    <a:pt x="8199234" y="1414919"/>
                  </a:lnTo>
                  <a:lnTo>
                    <a:pt x="8301025" y="1414919"/>
                  </a:lnTo>
                  <a:lnTo>
                    <a:pt x="8301025" y="1292415"/>
                  </a:lnTo>
                  <a:lnTo>
                    <a:pt x="8389594" y="1292415"/>
                  </a:lnTo>
                  <a:lnTo>
                    <a:pt x="8394255" y="1292225"/>
                  </a:lnTo>
                  <a:lnTo>
                    <a:pt x="8478799" y="1414919"/>
                  </a:lnTo>
                  <a:lnTo>
                    <a:pt x="8588743" y="1414919"/>
                  </a:lnTo>
                  <a:close/>
                </a:path>
                <a:path extrusionOk="0" h="5067300" w="15285085">
                  <a:moveTo>
                    <a:pt x="9114587" y="1195031"/>
                  </a:moveTo>
                  <a:lnTo>
                    <a:pt x="9113469" y="1171003"/>
                  </a:lnTo>
                  <a:lnTo>
                    <a:pt x="9113456" y="1170749"/>
                  </a:lnTo>
                  <a:lnTo>
                    <a:pt x="9110091" y="1147914"/>
                  </a:lnTo>
                  <a:lnTo>
                    <a:pt x="9110040" y="1147521"/>
                  </a:lnTo>
                  <a:lnTo>
                    <a:pt x="9104452" y="1125766"/>
                  </a:lnTo>
                  <a:lnTo>
                    <a:pt x="9104363" y="1125423"/>
                  </a:lnTo>
                  <a:lnTo>
                    <a:pt x="9096489" y="1104569"/>
                  </a:lnTo>
                  <a:lnTo>
                    <a:pt x="9096375" y="1104252"/>
                  </a:lnTo>
                  <a:lnTo>
                    <a:pt x="9074671" y="1065771"/>
                  </a:lnTo>
                  <a:lnTo>
                    <a:pt x="9045804" y="1032306"/>
                  </a:lnTo>
                  <a:lnTo>
                    <a:pt x="9011552" y="1005649"/>
                  </a:lnTo>
                  <a:lnTo>
                    <a:pt x="9011552" y="1195031"/>
                  </a:lnTo>
                  <a:lnTo>
                    <a:pt x="9010917" y="1210132"/>
                  </a:lnTo>
                  <a:lnTo>
                    <a:pt x="9010904" y="1210386"/>
                  </a:lnTo>
                  <a:lnTo>
                    <a:pt x="9009012" y="1224648"/>
                  </a:lnTo>
                  <a:lnTo>
                    <a:pt x="9008961" y="1225042"/>
                  </a:lnTo>
                  <a:lnTo>
                    <a:pt x="9005824" y="1238567"/>
                  </a:lnTo>
                  <a:lnTo>
                    <a:pt x="9005722" y="1238973"/>
                  </a:lnTo>
                  <a:lnTo>
                    <a:pt x="9001290" y="1251902"/>
                  </a:lnTo>
                  <a:lnTo>
                    <a:pt x="9001188" y="1252207"/>
                  </a:lnTo>
                  <a:lnTo>
                    <a:pt x="8995639" y="1264297"/>
                  </a:lnTo>
                  <a:lnTo>
                    <a:pt x="8995562" y="1264488"/>
                  </a:lnTo>
                  <a:lnTo>
                    <a:pt x="8995473" y="1264653"/>
                  </a:lnTo>
                  <a:lnTo>
                    <a:pt x="8971978" y="1296822"/>
                  </a:lnTo>
                  <a:lnTo>
                    <a:pt x="8940355" y="1320139"/>
                  </a:lnTo>
                  <a:lnTo>
                    <a:pt x="8902319" y="1333246"/>
                  </a:lnTo>
                  <a:lnTo>
                    <a:pt x="8873973" y="1335773"/>
                  </a:lnTo>
                  <a:lnTo>
                    <a:pt x="8859482" y="1335138"/>
                  </a:lnTo>
                  <a:lnTo>
                    <a:pt x="8819312" y="1325714"/>
                  </a:lnTo>
                  <a:lnTo>
                    <a:pt x="8785327" y="1305687"/>
                  </a:lnTo>
                  <a:lnTo>
                    <a:pt x="8759215" y="1276235"/>
                  </a:lnTo>
                  <a:lnTo>
                    <a:pt x="8742210" y="1238567"/>
                  </a:lnTo>
                  <a:lnTo>
                    <a:pt x="8737067" y="1210386"/>
                  </a:lnTo>
                  <a:lnTo>
                    <a:pt x="8737028" y="1210132"/>
                  </a:lnTo>
                  <a:lnTo>
                    <a:pt x="8736381" y="1195031"/>
                  </a:lnTo>
                  <a:lnTo>
                    <a:pt x="8737028" y="1179677"/>
                  </a:lnTo>
                  <a:lnTo>
                    <a:pt x="8738972" y="1165034"/>
                  </a:lnTo>
                  <a:lnTo>
                    <a:pt x="8752459" y="1125423"/>
                  </a:lnTo>
                  <a:lnTo>
                    <a:pt x="8775967" y="1093266"/>
                  </a:lnTo>
                  <a:lnTo>
                    <a:pt x="8807590" y="1069936"/>
                  </a:lnTo>
                  <a:lnTo>
                    <a:pt x="8845626" y="1056830"/>
                  </a:lnTo>
                  <a:lnTo>
                    <a:pt x="8873973" y="1054315"/>
                  </a:lnTo>
                  <a:lnTo>
                    <a:pt x="8888451" y="1054938"/>
                  </a:lnTo>
                  <a:lnTo>
                    <a:pt x="8928633" y="1064361"/>
                  </a:lnTo>
                  <a:lnTo>
                    <a:pt x="8962746" y="1084503"/>
                  </a:lnTo>
                  <a:lnTo>
                    <a:pt x="8988781" y="1113840"/>
                  </a:lnTo>
                  <a:lnTo>
                    <a:pt x="9005722" y="1151102"/>
                  </a:lnTo>
                  <a:lnTo>
                    <a:pt x="9011552" y="1195031"/>
                  </a:lnTo>
                  <a:lnTo>
                    <a:pt x="9011552" y="1005649"/>
                  </a:lnTo>
                  <a:lnTo>
                    <a:pt x="8969781" y="984580"/>
                  </a:lnTo>
                  <a:lnTo>
                    <a:pt x="8923998" y="971854"/>
                  </a:lnTo>
                  <a:lnTo>
                    <a:pt x="8873973" y="967613"/>
                  </a:lnTo>
                  <a:lnTo>
                    <a:pt x="8848687" y="968667"/>
                  </a:lnTo>
                  <a:lnTo>
                    <a:pt x="8800935" y="977150"/>
                  </a:lnTo>
                  <a:lnTo>
                    <a:pt x="8757196" y="993914"/>
                  </a:lnTo>
                  <a:lnTo>
                    <a:pt x="8718867" y="1017790"/>
                  </a:lnTo>
                  <a:lnTo>
                    <a:pt x="8686419" y="1048372"/>
                  </a:lnTo>
                  <a:lnTo>
                    <a:pt x="8661133" y="1084503"/>
                  </a:lnTo>
                  <a:lnTo>
                    <a:pt x="8643417" y="1125766"/>
                  </a:lnTo>
                  <a:lnTo>
                    <a:pt x="8634501" y="1170749"/>
                  </a:lnTo>
                  <a:lnTo>
                    <a:pt x="8634463" y="1171003"/>
                  </a:lnTo>
                  <a:lnTo>
                    <a:pt x="8634476" y="1219085"/>
                  </a:lnTo>
                  <a:lnTo>
                    <a:pt x="8643417" y="1264297"/>
                  </a:lnTo>
                  <a:lnTo>
                    <a:pt x="8661184" y="1305687"/>
                  </a:lnTo>
                  <a:lnTo>
                    <a:pt x="8686241" y="1341691"/>
                  </a:lnTo>
                  <a:lnTo>
                    <a:pt x="8718436" y="1372285"/>
                  </a:lnTo>
                  <a:lnTo>
                    <a:pt x="8756802" y="1396174"/>
                  </a:lnTo>
                  <a:lnTo>
                    <a:pt x="8800795" y="1412925"/>
                  </a:lnTo>
                  <a:lnTo>
                    <a:pt x="8849017" y="1421409"/>
                  </a:lnTo>
                  <a:lnTo>
                    <a:pt x="8874595" y="1422463"/>
                  </a:lnTo>
                  <a:lnTo>
                    <a:pt x="8899855" y="1421409"/>
                  </a:lnTo>
                  <a:lnTo>
                    <a:pt x="8947455" y="1412925"/>
                  </a:lnTo>
                  <a:lnTo>
                    <a:pt x="8990901" y="1396174"/>
                  </a:lnTo>
                  <a:lnTo>
                    <a:pt x="9028913" y="1372463"/>
                  </a:lnTo>
                  <a:lnTo>
                    <a:pt x="9061094" y="1342136"/>
                  </a:lnTo>
                  <a:lnTo>
                    <a:pt x="9066047" y="1335773"/>
                  </a:lnTo>
                  <a:lnTo>
                    <a:pt x="9074620" y="1324775"/>
                  </a:lnTo>
                  <a:lnTo>
                    <a:pt x="9096375" y="1285811"/>
                  </a:lnTo>
                  <a:lnTo>
                    <a:pt x="9110040" y="1242237"/>
                  </a:lnTo>
                  <a:lnTo>
                    <a:pt x="9113456" y="1219085"/>
                  </a:lnTo>
                  <a:lnTo>
                    <a:pt x="9114587" y="1195031"/>
                  </a:lnTo>
                  <a:close/>
                </a:path>
                <a:path extrusionOk="0" h="5067300" w="15285085">
                  <a:moveTo>
                    <a:pt x="9772371" y="975144"/>
                  </a:moveTo>
                  <a:lnTo>
                    <a:pt x="9671850" y="975144"/>
                  </a:lnTo>
                  <a:lnTo>
                    <a:pt x="9671850" y="1241958"/>
                  </a:lnTo>
                  <a:lnTo>
                    <a:pt x="9554108" y="1098283"/>
                  </a:lnTo>
                  <a:lnTo>
                    <a:pt x="9453207" y="975144"/>
                  </a:lnTo>
                  <a:lnTo>
                    <a:pt x="9369031" y="975144"/>
                  </a:lnTo>
                  <a:lnTo>
                    <a:pt x="9369031" y="1414919"/>
                  </a:lnTo>
                  <a:lnTo>
                    <a:pt x="9469552" y="1414919"/>
                  </a:lnTo>
                  <a:lnTo>
                    <a:pt x="9469552" y="1148003"/>
                  </a:lnTo>
                  <a:lnTo>
                    <a:pt x="9688805" y="1414919"/>
                  </a:lnTo>
                  <a:lnTo>
                    <a:pt x="9772371" y="1414919"/>
                  </a:lnTo>
                  <a:lnTo>
                    <a:pt x="9772371" y="1291780"/>
                  </a:lnTo>
                  <a:lnTo>
                    <a:pt x="9772371" y="975144"/>
                  </a:lnTo>
                  <a:close/>
                </a:path>
                <a:path extrusionOk="0" h="5067300" w="15285085">
                  <a:moveTo>
                    <a:pt x="9978428" y="975144"/>
                  </a:moveTo>
                  <a:lnTo>
                    <a:pt x="9876663" y="975144"/>
                  </a:lnTo>
                  <a:lnTo>
                    <a:pt x="9876663" y="1414919"/>
                  </a:lnTo>
                  <a:lnTo>
                    <a:pt x="9978428" y="1414919"/>
                  </a:lnTo>
                  <a:lnTo>
                    <a:pt x="9978428" y="975144"/>
                  </a:lnTo>
                  <a:close/>
                </a:path>
                <a:path extrusionOk="0" h="5067300" w="15285085">
                  <a:moveTo>
                    <a:pt x="10503014" y="975144"/>
                  </a:moveTo>
                  <a:lnTo>
                    <a:pt x="10401859" y="975144"/>
                  </a:lnTo>
                  <a:lnTo>
                    <a:pt x="10266096" y="1289253"/>
                  </a:lnTo>
                  <a:lnTo>
                    <a:pt x="10132339" y="975144"/>
                  </a:lnTo>
                  <a:lnTo>
                    <a:pt x="10022395" y="975144"/>
                  </a:lnTo>
                  <a:lnTo>
                    <a:pt x="10212133" y="1414919"/>
                  </a:lnTo>
                  <a:lnTo>
                    <a:pt x="10312654" y="1414919"/>
                  </a:lnTo>
                  <a:lnTo>
                    <a:pt x="10334409" y="1364665"/>
                  </a:lnTo>
                  <a:lnTo>
                    <a:pt x="10503014" y="975144"/>
                  </a:lnTo>
                  <a:close/>
                </a:path>
                <a:path extrusionOk="0" h="5067300" w="15285085">
                  <a:moveTo>
                    <a:pt x="10879950" y="1333246"/>
                  </a:moveTo>
                  <a:lnTo>
                    <a:pt x="10640593" y="1333246"/>
                  </a:lnTo>
                  <a:lnTo>
                    <a:pt x="10640593" y="1231646"/>
                  </a:lnTo>
                  <a:lnTo>
                    <a:pt x="10633050" y="1231646"/>
                  </a:lnTo>
                  <a:lnTo>
                    <a:pt x="10633050" y="1231480"/>
                  </a:lnTo>
                  <a:lnTo>
                    <a:pt x="10640593" y="1231480"/>
                  </a:lnTo>
                  <a:lnTo>
                    <a:pt x="10844771" y="1231480"/>
                  </a:lnTo>
                  <a:lnTo>
                    <a:pt x="10844771" y="1152309"/>
                  </a:lnTo>
                  <a:lnTo>
                    <a:pt x="10640593" y="1152309"/>
                  </a:lnTo>
                  <a:lnTo>
                    <a:pt x="10640593" y="1056386"/>
                  </a:lnTo>
                  <a:lnTo>
                    <a:pt x="10871784" y="1056386"/>
                  </a:lnTo>
                  <a:lnTo>
                    <a:pt x="10871784" y="975106"/>
                  </a:lnTo>
                  <a:lnTo>
                    <a:pt x="10539451" y="975106"/>
                  </a:lnTo>
                  <a:lnTo>
                    <a:pt x="10539451" y="1056386"/>
                  </a:lnTo>
                  <a:lnTo>
                    <a:pt x="10539451" y="1152906"/>
                  </a:lnTo>
                  <a:lnTo>
                    <a:pt x="10539451" y="1231646"/>
                  </a:lnTo>
                  <a:lnTo>
                    <a:pt x="10539451" y="1333246"/>
                  </a:lnTo>
                  <a:lnTo>
                    <a:pt x="10539451" y="1414526"/>
                  </a:lnTo>
                  <a:lnTo>
                    <a:pt x="10879950" y="1414526"/>
                  </a:lnTo>
                  <a:lnTo>
                    <a:pt x="10879950" y="1333246"/>
                  </a:lnTo>
                  <a:close/>
                </a:path>
                <a:path extrusionOk="0" h="5067300" w="15285085">
                  <a:moveTo>
                    <a:pt x="11283290" y="1332369"/>
                  </a:moveTo>
                  <a:lnTo>
                    <a:pt x="11062780" y="1332369"/>
                  </a:lnTo>
                  <a:lnTo>
                    <a:pt x="11062780" y="975499"/>
                  </a:lnTo>
                  <a:lnTo>
                    <a:pt x="10961002" y="975499"/>
                  </a:lnTo>
                  <a:lnTo>
                    <a:pt x="10961002" y="1332369"/>
                  </a:lnTo>
                  <a:lnTo>
                    <a:pt x="10961002" y="1414919"/>
                  </a:lnTo>
                  <a:lnTo>
                    <a:pt x="11283290" y="1414919"/>
                  </a:lnTo>
                  <a:lnTo>
                    <a:pt x="11283290" y="1332369"/>
                  </a:lnTo>
                  <a:close/>
                </a:path>
                <a:path extrusionOk="0" h="5067300" w="15285085">
                  <a:moveTo>
                    <a:pt x="11953621" y="1414919"/>
                  </a:moveTo>
                  <a:lnTo>
                    <a:pt x="11911482" y="1320685"/>
                  </a:lnTo>
                  <a:lnTo>
                    <a:pt x="11876938" y="1243406"/>
                  </a:lnTo>
                  <a:lnTo>
                    <a:pt x="11780012" y="1026655"/>
                  </a:lnTo>
                  <a:lnTo>
                    <a:pt x="11775770" y="1017168"/>
                  </a:lnTo>
                  <a:lnTo>
                    <a:pt x="11775770" y="1243406"/>
                  </a:lnTo>
                  <a:lnTo>
                    <a:pt x="11636058" y="1243406"/>
                  </a:lnTo>
                  <a:lnTo>
                    <a:pt x="11706060" y="1075093"/>
                  </a:lnTo>
                  <a:lnTo>
                    <a:pt x="11775770" y="1243406"/>
                  </a:lnTo>
                  <a:lnTo>
                    <a:pt x="11775770" y="1017168"/>
                  </a:lnTo>
                  <a:lnTo>
                    <a:pt x="11756987" y="975144"/>
                  </a:lnTo>
                  <a:lnTo>
                    <a:pt x="11656466" y="975144"/>
                  </a:lnTo>
                  <a:lnTo>
                    <a:pt x="11460442" y="1414919"/>
                  </a:lnTo>
                  <a:lnTo>
                    <a:pt x="11564734" y="1414919"/>
                  </a:lnTo>
                  <a:lnTo>
                    <a:pt x="11603927" y="1320685"/>
                  </a:lnTo>
                  <a:lnTo>
                    <a:pt x="11807787" y="1320685"/>
                  </a:lnTo>
                  <a:lnTo>
                    <a:pt x="11846827" y="1414919"/>
                  </a:lnTo>
                  <a:lnTo>
                    <a:pt x="11953621" y="1414919"/>
                  </a:lnTo>
                  <a:close/>
                </a:path>
                <a:path extrusionOk="0" h="5067300" w="15285085">
                  <a:moveTo>
                    <a:pt x="12398413" y="975144"/>
                  </a:moveTo>
                  <a:lnTo>
                    <a:pt x="12297270" y="975144"/>
                  </a:lnTo>
                  <a:lnTo>
                    <a:pt x="12161495" y="1289253"/>
                  </a:lnTo>
                  <a:lnTo>
                    <a:pt x="12027751" y="975144"/>
                  </a:lnTo>
                  <a:lnTo>
                    <a:pt x="11917807" y="975144"/>
                  </a:lnTo>
                  <a:lnTo>
                    <a:pt x="12107532" y="1414919"/>
                  </a:lnTo>
                  <a:lnTo>
                    <a:pt x="12208053" y="1414919"/>
                  </a:lnTo>
                  <a:lnTo>
                    <a:pt x="12229808" y="1364665"/>
                  </a:lnTo>
                  <a:lnTo>
                    <a:pt x="12398413" y="975144"/>
                  </a:lnTo>
                  <a:close/>
                </a:path>
                <a:path extrusionOk="0" h="5067300" w="15285085">
                  <a:moveTo>
                    <a:pt x="12855778" y="1414919"/>
                  </a:moveTo>
                  <a:lnTo>
                    <a:pt x="12813640" y="1320685"/>
                  </a:lnTo>
                  <a:lnTo>
                    <a:pt x="12779083" y="1243406"/>
                  </a:lnTo>
                  <a:lnTo>
                    <a:pt x="12682169" y="1026655"/>
                  </a:lnTo>
                  <a:lnTo>
                    <a:pt x="12677915" y="1017143"/>
                  </a:lnTo>
                  <a:lnTo>
                    <a:pt x="12677915" y="1243406"/>
                  </a:lnTo>
                  <a:lnTo>
                    <a:pt x="12538215" y="1243406"/>
                  </a:lnTo>
                  <a:lnTo>
                    <a:pt x="12608204" y="1075093"/>
                  </a:lnTo>
                  <a:lnTo>
                    <a:pt x="12677915" y="1243406"/>
                  </a:lnTo>
                  <a:lnTo>
                    <a:pt x="12677915" y="1017143"/>
                  </a:lnTo>
                  <a:lnTo>
                    <a:pt x="12659132" y="975144"/>
                  </a:lnTo>
                  <a:lnTo>
                    <a:pt x="12558611" y="975144"/>
                  </a:lnTo>
                  <a:lnTo>
                    <a:pt x="12362599" y="1414919"/>
                  </a:lnTo>
                  <a:lnTo>
                    <a:pt x="12466892" y="1414919"/>
                  </a:lnTo>
                  <a:lnTo>
                    <a:pt x="12506084" y="1320685"/>
                  </a:lnTo>
                  <a:lnTo>
                    <a:pt x="12709932" y="1320685"/>
                  </a:lnTo>
                  <a:lnTo>
                    <a:pt x="12748971" y="1414919"/>
                  </a:lnTo>
                  <a:lnTo>
                    <a:pt x="12855778" y="1414919"/>
                  </a:lnTo>
                  <a:close/>
                </a:path>
                <a:path extrusionOk="0" h="5067300" w="15285085">
                  <a:moveTo>
                    <a:pt x="13304990" y="975144"/>
                  </a:moveTo>
                  <a:lnTo>
                    <a:pt x="13204470" y="975144"/>
                  </a:lnTo>
                  <a:lnTo>
                    <a:pt x="13204470" y="1241958"/>
                  </a:lnTo>
                  <a:lnTo>
                    <a:pt x="13086728" y="1098283"/>
                  </a:lnTo>
                  <a:lnTo>
                    <a:pt x="12985826" y="975144"/>
                  </a:lnTo>
                  <a:lnTo>
                    <a:pt x="12901651" y="975144"/>
                  </a:lnTo>
                  <a:lnTo>
                    <a:pt x="12901651" y="1414919"/>
                  </a:lnTo>
                  <a:lnTo>
                    <a:pt x="13002171" y="1414919"/>
                  </a:lnTo>
                  <a:lnTo>
                    <a:pt x="13002171" y="1148003"/>
                  </a:lnTo>
                  <a:lnTo>
                    <a:pt x="13221411" y="1414919"/>
                  </a:lnTo>
                  <a:lnTo>
                    <a:pt x="13304990" y="1414919"/>
                  </a:lnTo>
                  <a:lnTo>
                    <a:pt x="13304990" y="1291780"/>
                  </a:lnTo>
                  <a:lnTo>
                    <a:pt x="13304990" y="975144"/>
                  </a:lnTo>
                  <a:close/>
                </a:path>
                <a:path extrusionOk="0" h="5067300" w="15285085">
                  <a:moveTo>
                    <a:pt x="13765492" y="1331988"/>
                  </a:moveTo>
                  <a:lnTo>
                    <a:pt x="13515327" y="1331988"/>
                  </a:lnTo>
                  <a:lnTo>
                    <a:pt x="13742010" y="1058075"/>
                  </a:lnTo>
                  <a:lnTo>
                    <a:pt x="13756056" y="1041107"/>
                  </a:lnTo>
                  <a:lnTo>
                    <a:pt x="13756056" y="1021003"/>
                  </a:lnTo>
                  <a:lnTo>
                    <a:pt x="13756056" y="975144"/>
                  </a:lnTo>
                  <a:lnTo>
                    <a:pt x="13386016" y="975144"/>
                  </a:lnTo>
                  <a:lnTo>
                    <a:pt x="13386016" y="1058075"/>
                  </a:lnTo>
                  <a:lnTo>
                    <a:pt x="13622261" y="1058075"/>
                  </a:lnTo>
                  <a:lnTo>
                    <a:pt x="13381000" y="1348955"/>
                  </a:lnTo>
                  <a:lnTo>
                    <a:pt x="13381000" y="1414919"/>
                  </a:lnTo>
                  <a:lnTo>
                    <a:pt x="13765492" y="1414919"/>
                  </a:lnTo>
                  <a:lnTo>
                    <a:pt x="13765492" y="1369060"/>
                  </a:lnTo>
                  <a:lnTo>
                    <a:pt x="13765492" y="1331988"/>
                  </a:lnTo>
                  <a:close/>
                </a:path>
                <a:path extrusionOk="0" h="5067300" w="15285085">
                  <a:moveTo>
                    <a:pt x="14266202" y="1414919"/>
                  </a:moveTo>
                  <a:lnTo>
                    <a:pt x="14224064" y="1320685"/>
                  </a:lnTo>
                  <a:lnTo>
                    <a:pt x="14189507" y="1243406"/>
                  </a:lnTo>
                  <a:lnTo>
                    <a:pt x="14092593" y="1026655"/>
                  </a:lnTo>
                  <a:lnTo>
                    <a:pt x="14088339" y="1017143"/>
                  </a:lnTo>
                  <a:lnTo>
                    <a:pt x="14088339" y="1243406"/>
                  </a:lnTo>
                  <a:lnTo>
                    <a:pt x="13948639" y="1243406"/>
                  </a:lnTo>
                  <a:lnTo>
                    <a:pt x="14018628" y="1075093"/>
                  </a:lnTo>
                  <a:lnTo>
                    <a:pt x="14088339" y="1243406"/>
                  </a:lnTo>
                  <a:lnTo>
                    <a:pt x="14088339" y="1017143"/>
                  </a:lnTo>
                  <a:lnTo>
                    <a:pt x="14069555" y="975144"/>
                  </a:lnTo>
                  <a:lnTo>
                    <a:pt x="13969035" y="975144"/>
                  </a:lnTo>
                  <a:lnTo>
                    <a:pt x="13773023" y="1414919"/>
                  </a:lnTo>
                  <a:lnTo>
                    <a:pt x="13877316" y="1414919"/>
                  </a:lnTo>
                  <a:lnTo>
                    <a:pt x="13916495" y="1320685"/>
                  </a:lnTo>
                  <a:lnTo>
                    <a:pt x="14120355" y="1320685"/>
                  </a:lnTo>
                  <a:lnTo>
                    <a:pt x="14159395" y="1414919"/>
                  </a:lnTo>
                  <a:lnTo>
                    <a:pt x="14266202" y="1414919"/>
                  </a:lnTo>
                  <a:close/>
                </a:path>
                <a:path extrusionOk="0" h="5067300" w="15285085">
                  <a:moveTo>
                    <a:pt x="14754352" y="1195031"/>
                  </a:moveTo>
                  <a:lnTo>
                    <a:pt x="14746656" y="1132370"/>
                  </a:lnTo>
                  <a:lnTo>
                    <a:pt x="14723567" y="1078801"/>
                  </a:lnTo>
                  <a:lnTo>
                    <a:pt x="14686814" y="1035227"/>
                  </a:lnTo>
                  <a:lnTo>
                    <a:pt x="14651317" y="1010145"/>
                  </a:lnTo>
                  <a:lnTo>
                    <a:pt x="14651317" y="1195031"/>
                  </a:lnTo>
                  <a:lnTo>
                    <a:pt x="14650199" y="1215097"/>
                  </a:lnTo>
                  <a:lnTo>
                    <a:pt x="14633410" y="1267282"/>
                  </a:lnTo>
                  <a:lnTo>
                    <a:pt x="14598422" y="1305521"/>
                  </a:lnTo>
                  <a:lnTo>
                    <a:pt x="14547888" y="1327213"/>
                  </a:lnTo>
                  <a:lnTo>
                    <a:pt x="14506829" y="1331379"/>
                  </a:lnTo>
                  <a:lnTo>
                    <a:pt x="14413840" y="1331379"/>
                  </a:lnTo>
                  <a:lnTo>
                    <a:pt x="14413840" y="1058697"/>
                  </a:lnTo>
                  <a:lnTo>
                    <a:pt x="14506829" y="1058697"/>
                  </a:lnTo>
                  <a:lnTo>
                    <a:pt x="14547888" y="1062863"/>
                  </a:lnTo>
                  <a:lnTo>
                    <a:pt x="14598422" y="1084541"/>
                  </a:lnTo>
                  <a:lnTo>
                    <a:pt x="14633410" y="1122464"/>
                  </a:lnTo>
                  <a:lnTo>
                    <a:pt x="14650199" y="1174724"/>
                  </a:lnTo>
                  <a:lnTo>
                    <a:pt x="14651317" y="1195031"/>
                  </a:lnTo>
                  <a:lnTo>
                    <a:pt x="14651317" y="1010145"/>
                  </a:lnTo>
                  <a:lnTo>
                    <a:pt x="14609737" y="990511"/>
                  </a:lnTo>
                  <a:lnTo>
                    <a:pt x="14546593" y="976858"/>
                  </a:lnTo>
                  <a:lnTo>
                    <a:pt x="14511846" y="975144"/>
                  </a:lnTo>
                  <a:lnTo>
                    <a:pt x="14312062" y="975144"/>
                  </a:lnTo>
                  <a:lnTo>
                    <a:pt x="14312062" y="1414919"/>
                  </a:lnTo>
                  <a:lnTo>
                    <a:pt x="14511846" y="1414919"/>
                  </a:lnTo>
                  <a:lnTo>
                    <a:pt x="14579232" y="1408087"/>
                  </a:lnTo>
                  <a:lnTo>
                    <a:pt x="14638134" y="1387602"/>
                  </a:lnTo>
                  <a:lnTo>
                    <a:pt x="14686814" y="1354772"/>
                  </a:lnTo>
                  <a:lnTo>
                    <a:pt x="14723567" y="1310944"/>
                  </a:lnTo>
                  <a:lnTo>
                    <a:pt x="14746656" y="1257312"/>
                  </a:lnTo>
                  <a:lnTo>
                    <a:pt x="14752422" y="1227251"/>
                  </a:lnTo>
                  <a:lnTo>
                    <a:pt x="14754352" y="1195031"/>
                  </a:lnTo>
                  <a:close/>
                </a:path>
                <a:path extrusionOk="0" h="5067300" w="15285085">
                  <a:moveTo>
                    <a:pt x="15284590" y="1195031"/>
                  </a:moveTo>
                  <a:lnTo>
                    <a:pt x="15283460" y="1171003"/>
                  </a:lnTo>
                  <a:lnTo>
                    <a:pt x="15283447" y="1170749"/>
                  </a:lnTo>
                  <a:lnTo>
                    <a:pt x="15280094" y="1147914"/>
                  </a:lnTo>
                  <a:lnTo>
                    <a:pt x="15280043" y="1147521"/>
                  </a:lnTo>
                  <a:lnTo>
                    <a:pt x="15274455" y="1125766"/>
                  </a:lnTo>
                  <a:lnTo>
                    <a:pt x="15274354" y="1125423"/>
                  </a:lnTo>
                  <a:lnTo>
                    <a:pt x="15266492" y="1104569"/>
                  </a:lnTo>
                  <a:lnTo>
                    <a:pt x="15266378" y="1104252"/>
                  </a:lnTo>
                  <a:lnTo>
                    <a:pt x="15244674" y="1065771"/>
                  </a:lnTo>
                  <a:lnTo>
                    <a:pt x="15215807" y="1032306"/>
                  </a:lnTo>
                  <a:lnTo>
                    <a:pt x="15181555" y="1005649"/>
                  </a:lnTo>
                  <a:lnTo>
                    <a:pt x="15181555" y="1195031"/>
                  </a:lnTo>
                  <a:lnTo>
                    <a:pt x="15180920" y="1210132"/>
                  </a:lnTo>
                  <a:lnTo>
                    <a:pt x="15180907" y="1210386"/>
                  </a:lnTo>
                  <a:lnTo>
                    <a:pt x="15179015" y="1224648"/>
                  </a:lnTo>
                  <a:lnTo>
                    <a:pt x="15178964" y="1225042"/>
                  </a:lnTo>
                  <a:lnTo>
                    <a:pt x="15175827" y="1238567"/>
                  </a:lnTo>
                  <a:lnTo>
                    <a:pt x="15175726" y="1238973"/>
                  </a:lnTo>
                  <a:lnTo>
                    <a:pt x="15171293" y="1251902"/>
                  </a:lnTo>
                  <a:lnTo>
                    <a:pt x="15171192" y="1252207"/>
                  </a:lnTo>
                  <a:lnTo>
                    <a:pt x="15165642" y="1264297"/>
                  </a:lnTo>
                  <a:lnTo>
                    <a:pt x="15165553" y="1264488"/>
                  </a:lnTo>
                  <a:lnTo>
                    <a:pt x="15165477" y="1264653"/>
                  </a:lnTo>
                  <a:lnTo>
                    <a:pt x="15141982" y="1296822"/>
                  </a:lnTo>
                  <a:lnTo>
                    <a:pt x="15110346" y="1320139"/>
                  </a:lnTo>
                  <a:lnTo>
                    <a:pt x="15072322" y="1333246"/>
                  </a:lnTo>
                  <a:lnTo>
                    <a:pt x="15043976" y="1335773"/>
                  </a:lnTo>
                  <a:lnTo>
                    <a:pt x="15029485" y="1335138"/>
                  </a:lnTo>
                  <a:lnTo>
                    <a:pt x="14989315" y="1325714"/>
                  </a:lnTo>
                  <a:lnTo>
                    <a:pt x="14955330" y="1305687"/>
                  </a:lnTo>
                  <a:lnTo>
                    <a:pt x="14929219" y="1276235"/>
                  </a:lnTo>
                  <a:lnTo>
                    <a:pt x="14912213" y="1238567"/>
                  </a:lnTo>
                  <a:lnTo>
                    <a:pt x="14907070" y="1210386"/>
                  </a:lnTo>
                  <a:lnTo>
                    <a:pt x="14907032" y="1210132"/>
                  </a:lnTo>
                  <a:lnTo>
                    <a:pt x="14906384" y="1195031"/>
                  </a:lnTo>
                  <a:lnTo>
                    <a:pt x="14907032" y="1179677"/>
                  </a:lnTo>
                  <a:lnTo>
                    <a:pt x="14908975" y="1165034"/>
                  </a:lnTo>
                  <a:lnTo>
                    <a:pt x="14922462" y="1125423"/>
                  </a:lnTo>
                  <a:lnTo>
                    <a:pt x="14945957" y="1093266"/>
                  </a:lnTo>
                  <a:lnTo>
                    <a:pt x="14977593" y="1069936"/>
                  </a:lnTo>
                  <a:lnTo>
                    <a:pt x="15015617" y="1056830"/>
                  </a:lnTo>
                  <a:lnTo>
                    <a:pt x="15043976" y="1054315"/>
                  </a:lnTo>
                  <a:lnTo>
                    <a:pt x="15058454" y="1054938"/>
                  </a:lnTo>
                  <a:lnTo>
                    <a:pt x="15098624" y="1064361"/>
                  </a:lnTo>
                  <a:lnTo>
                    <a:pt x="15132736" y="1084503"/>
                  </a:lnTo>
                  <a:lnTo>
                    <a:pt x="15158784" y="1113840"/>
                  </a:lnTo>
                  <a:lnTo>
                    <a:pt x="15175726" y="1151102"/>
                  </a:lnTo>
                  <a:lnTo>
                    <a:pt x="15181555" y="1195031"/>
                  </a:lnTo>
                  <a:lnTo>
                    <a:pt x="15181555" y="1005649"/>
                  </a:lnTo>
                  <a:lnTo>
                    <a:pt x="15139785" y="984580"/>
                  </a:lnTo>
                  <a:lnTo>
                    <a:pt x="15094001" y="971854"/>
                  </a:lnTo>
                  <a:lnTo>
                    <a:pt x="15043976" y="967613"/>
                  </a:lnTo>
                  <a:lnTo>
                    <a:pt x="15018677" y="968667"/>
                  </a:lnTo>
                  <a:lnTo>
                    <a:pt x="14970938" y="977150"/>
                  </a:lnTo>
                  <a:lnTo>
                    <a:pt x="14927199" y="993914"/>
                  </a:lnTo>
                  <a:lnTo>
                    <a:pt x="14888871" y="1017790"/>
                  </a:lnTo>
                  <a:lnTo>
                    <a:pt x="14856422" y="1048372"/>
                  </a:lnTo>
                  <a:lnTo>
                    <a:pt x="14831136" y="1084503"/>
                  </a:lnTo>
                  <a:lnTo>
                    <a:pt x="14813420" y="1125766"/>
                  </a:lnTo>
                  <a:lnTo>
                    <a:pt x="14804505" y="1170749"/>
                  </a:lnTo>
                  <a:lnTo>
                    <a:pt x="14804466" y="1171003"/>
                  </a:lnTo>
                  <a:lnTo>
                    <a:pt x="14803349" y="1195031"/>
                  </a:lnTo>
                  <a:lnTo>
                    <a:pt x="14804466" y="1219085"/>
                  </a:lnTo>
                  <a:lnTo>
                    <a:pt x="14807845" y="1242237"/>
                  </a:lnTo>
                  <a:lnTo>
                    <a:pt x="14821256" y="1285506"/>
                  </a:lnTo>
                  <a:lnTo>
                    <a:pt x="14842770" y="1324305"/>
                  </a:lnTo>
                  <a:lnTo>
                    <a:pt x="14871510" y="1357744"/>
                  </a:lnTo>
                  <a:lnTo>
                    <a:pt x="14906994" y="1385163"/>
                  </a:lnTo>
                  <a:lnTo>
                    <a:pt x="14948167" y="1405509"/>
                  </a:lnTo>
                  <a:lnTo>
                    <a:pt x="14994420" y="1418221"/>
                  </a:lnTo>
                  <a:lnTo>
                    <a:pt x="15044598" y="1422463"/>
                  </a:lnTo>
                  <a:lnTo>
                    <a:pt x="15069858" y="1421409"/>
                  </a:lnTo>
                  <a:lnTo>
                    <a:pt x="15117458" y="1412925"/>
                  </a:lnTo>
                  <a:lnTo>
                    <a:pt x="15160905" y="1396174"/>
                  </a:lnTo>
                  <a:lnTo>
                    <a:pt x="15198916" y="1372463"/>
                  </a:lnTo>
                  <a:lnTo>
                    <a:pt x="15231098" y="1342136"/>
                  </a:lnTo>
                  <a:lnTo>
                    <a:pt x="15236051" y="1335773"/>
                  </a:lnTo>
                  <a:lnTo>
                    <a:pt x="15244623" y="1324775"/>
                  </a:lnTo>
                  <a:lnTo>
                    <a:pt x="15266378" y="1285811"/>
                  </a:lnTo>
                  <a:lnTo>
                    <a:pt x="15280043" y="1242237"/>
                  </a:lnTo>
                  <a:lnTo>
                    <a:pt x="15283447" y="1219085"/>
                  </a:lnTo>
                  <a:lnTo>
                    <a:pt x="15284590" y="1195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" name="Google Shape;75;p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9981147" y="3222873"/>
              <a:ext cx="208998" cy="224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0266767" y="3220776"/>
              <a:ext cx="119368" cy="224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0410004" y="3220779"/>
              <a:ext cx="187638" cy="226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0627379" y="3220779"/>
              <a:ext cx="230778" cy="226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"/>
            <p:cNvSpPr/>
            <p:nvPr/>
          </p:nvSpPr>
          <p:spPr>
            <a:xfrm>
              <a:off x="2994533" y="5364015"/>
              <a:ext cx="1148080" cy="355600"/>
            </a:xfrm>
            <a:custGeom>
              <a:rect b="b" l="l" r="r" t="t"/>
              <a:pathLst>
                <a:path extrusionOk="0" h="355600" w="1148079">
                  <a:moveTo>
                    <a:pt x="271894" y="352463"/>
                  </a:moveTo>
                  <a:lnTo>
                    <a:pt x="193484" y="241820"/>
                  </a:lnTo>
                  <a:lnTo>
                    <a:pt x="202628" y="238429"/>
                  </a:lnTo>
                  <a:lnTo>
                    <a:pt x="213385" y="232778"/>
                  </a:lnTo>
                  <a:lnTo>
                    <a:pt x="249745" y="199085"/>
                  </a:lnTo>
                  <a:lnTo>
                    <a:pt x="265201" y="154863"/>
                  </a:lnTo>
                  <a:lnTo>
                    <a:pt x="266242" y="137591"/>
                  </a:lnTo>
                  <a:lnTo>
                    <a:pt x="265239" y="120929"/>
                  </a:lnTo>
                  <a:lnTo>
                    <a:pt x="249745" y="75869"/>
                  </a:lnTo>
                  <a:lnTo>
                    <a:pt x="219113" y="45377"/>
                  </a:lnTo>
                  <a:lnTo>
                    <a:pt x="219113" y="137591"/>
                  </a:lnTo>
                  <a:lnTo>
                    <a:pt x="217665" y="154279"/>
                  </a:lnTo>
                  <a:lnTo>
                    <a:pt x="195795" y="192493"/>
                  </a:lnTo>
                  <a:lnTo>
                    <a:pt x="148475" y="210820"/>
                  </a:lnTo>
                  <a:lnTo>
                    <a:pt x="127228" y="212039"/>
                  </a:lnTo>
                  <a:lnTo>
                    <a:pt x="47129" y="212039"/>
                  </a:lnTo>
                  <a:lnTo>
                    <a:pt x="47129" y="63677"/>
                  </a:lnTo>
                  <a:lnTo>
                    <a:pt x="128346" y="63677"/>
                  </a:lnTo>
                  <a:lnTo>
                    <a:pt x="166979" y="68453"/>
                  </a:lnTo>
                  <a:lnTo>
                    <a:pt x="205994" y="93599"/>
                  </a:lnTo>
                  <a:lnTo>
                    <a:pt x="219113" y="137591"/>
                  </a:lnTo>
                  <a:lnTo>
                    <a:pt x="219113" y="45377"/>
                  </a:lnTo>
                  <a:lnTo>
                    <a:pt x="217055" y="43891"/>
                  </a:lnTo>
                  <a:lnTo>
                    <a:pt x="209778" y="40055"/>
                  </a:lnTo>
                  <a:lnTo>
                    <a:pt x="202628" y="36283"/>
                  </a:lnTo>
                  <a:lnTo>
                    <a:pt x="186512" y="30314"/>
                  </a:lnTo>
                  <a:lnTo>
                    <a:pt x="168808" y="26035"/>
                  </a:lnTo>
                  <a:lnTo>
                    <a:pt x="149517" y="23482"/>
                  </a:lnTo>
                  <a:lnTo>
                    <a:pt x="128638" y="22618"/>
                  </a:lnTo>
                  <a:lnTo>
                    <a:pt x="0" y="22618"/>
                  </a:lnTo>
                  <a:lnTo>
                    <a:pt x="0" y="352463"/>
                  </a:lnTo>
                  <a:lnTo>
                    <a:pt x="47129" y="352463"/>
                  </a:lnTo>
                  <a:lnTo>
                    <a:pt x="47129" y="252095"/>
                  </a:lnTo>
                  <a:lnTo>
                    <a:pt x="128638" y="252095"/>
                  </a:lnTo>
                  <a:lnTo>
                    <a:pt x="149517" y="251244"/>
                  </a:lnTo>
                  <a:lnTo>
                    <a:pt x="147802" y="248678"/>
                  </a:lnTo>
                  <a:lnTo>
                    <a:pt x="149606" y="251244"/>
                  </a:lnTo>
                  <a:lnTo>
                    <a:pt x="220535" y="352463"/>
                  </a:lnTo>
                  <a:lnTo>
                    <a:pt x="271894" y="352463"/>
                  </a:lnTo>
                  <a:close/>
                </a:path>
                <a:path extrusionOk="0" h="355600" w="1148079">
                  <a:moveTo>
                    <a:pt x="561594" y="227596"/>
                  </a:moveTo>
                  <a:lnTo>
                    <a:pt x="561327" y="222415"/>
                  </a:lnTo>
                  <a:lnTo>
                    <a:pt x="561276" y="221475"/>
                  </a:lnTo>
                  <a:lnTo>
                    <a:pt x="560692" y="210502"/>
                  </a:lnTo>
                  <a:lnTo>
                    <a:pt x="546100" y="161861"/>
                  </a:lnTo>
                  <a:lnTo>
                    <a:pt x="545985" y="161620"/>
                  </a:lnTo>
                  <a:lnTo>
                    <a:pt x="545884" y="161391"/>
                  </a:lnTo>
                  <a:lnTo>
                    <a:pt x="537235" y="147713"/>
                  </a:lnTo>
                  <a:lnTo>
                    <a:pt x="529513" y="138531"/>
                  </a:lnTo>
                  <a:lnTo>
                    <a:pt x="527088" y="135648"/>
                  </a:lnTo>
                  <a:lnTo>
                    <a:pt x="518337" y="127825"/>
                  </a:lnTo>
                  <a:lnTo>
                    <a:pt x="518337" y="210159"/>
                  </a:lnTo>
                  <a:lnTo>
                    <a:pt x="357886" y="210159"/>
                  </a:lnTo>
                  <a:lnTo>
                    <a:pt x="357886" y="242100"/>
                  </a:lnTo>
                  <a:lnTo>
                    <a:pt x="357162" y="229946"/>
                  </a:lnTo>
                  <a:lnTo>
                    <a:pt x="357797" y="240474"/>
                  </a:lnTo>
                  <a:lnTo>
                    <a:pt x="357886" y="242100"/>
                  </a:lnTo>
                  <a:lnTo>
                    <a:pt x="357886" y="210159"/>
                  </a:lnTo>
                  <a:lnTo>
                    <a:pt x="359765" y="199263"/>
                  </a:lnTo>
                  <a:lnTo>
                    <a:pt x="379907" y="161861"/>
                  </a:lnTo>
                  <a:lnTo>
                    <a:pt x="415950" y="141185"/>
                  </a:lnTo>
                  <a:lnTo>
                    <a:pt x="438226" y="138531"/>
                  </a:lnTo>
                  <a:lnTo>
                    <a:pt x="449859" y="139192"/>
                  </a:lnTo>
                  <a:lnTo>
                    <a:pt x="488988" y="154965"/>
                  </a:lnTo>
                  <a:lnTo>
                    <a:pt x="513397" y="188341"/>
                  </a:lnTo>
                  <a:lnTo>
                    <a:pt x="518337" y="210159"/>
                  </a:lnTo>
                  <a:lnTo>
                    <a:pt x="518337" y="127825"/>
                  </a:lnTo>
                  <a:lnTo>
                    <a:pt x="515442" y="125222"/>
                  </a:lnTo>
                  <a:lnTo>
                    <a:pt x="502297" y="116395"/>
                  </a:lnTo>
                  <a:lnTo>
                    <a:pt x="487870" y="109385"/>
                  </a:lnTo>
                  <a:lnTo>
                    <a:pt x="472554" y="104432"/>
                  </a:lnTo>
                  <a:lnTo>
                    <a:pt x="472681" y="104432"/>
                  </a:lnTo>
                  <a:lnTo>
                    <a:pt x="455904" y="101384"/>
                  </a:lnTo>
                  <a:lnTo>
                    <a:pt x="438226" y="100368"/>
                  </a:lnTo>
                  <a:lnTo>
                    <a:pt x="420763" y="101384"/>
                  </a:lnTo>
                  <a:lnTo>
                    <a:pt x="373900" y="116624"/>
                  </a:lnTo>
                  <a:lnTo>
                    <a:pt x="338023" y="148031"/>
                  </a:lnTo>
                  <a:lnTo>
                    <a:pt x="316941" y="192493"/>
                  </a:lnTo>
                  <a:lnTo>
                    <a:pt x="312877" y="227596"/>
                  </a:lnTo>
                  <a:lnTo>
                    <a:pt x="313918" y="245681"/>
                  </a:lnTo>
                  <a:lnTo>
                    <a:pt x="329603" y="293547"/>
                  </a:lnTo>
                  <a:lnTo>
                    <a:pt x="362381" y="329780"/>
                  </a:lnTo>
                  <a:lnTo>
                    <a:pt x="409524" y="351167"/>
                  </a:lnTo>
                  <a:lnTo>
                    <a:pt x="447167" y="355295"/>
                  </a:lnTo>
                  <a:lnTo>
                    <a:pt x="462343" y="354647"/>
                  </a:lnTo>
                  <a:lnTo>
                    <a:pt x="503478" y="344919"/>
                  </a:lnTo>
                  <a:lnTo>
                    <a:pt x="536651" y="324078"/>
                  </a:lnTo>
                  <a:lnTo>
                    <a:pt x="544728" y="315709"/>
                  </a:lnTo>
                  <a:lnTo>
                    <a:pt x="545642" y="314769"/>
                  </a:lnTo>
                  <a:lnTo>
                    <a:pt x="520674" y="285546"/>
                  </a:lnTo>
                  <a:lnTo>
                    <a:pt x="513562" y="292620"/>
                  </a:lnTo>
                  <a:lnTo>
                    <a:pt x="505879" y="298742"/>
                  </a:lnTo>
                  <a:lnTo>
                    <a:pt x="469722" y="313817"/>
                  </a:lnTo>
                  <a:lnTo>
                    <a:pt x="448576" y="315709"/>
                  </a:lnTo>
                  <a:lnTo>
                    <a:pt x="435533" y="315036"/>
                  </a:lnTo>
                  <a:lnTo>
                    <a:pt x="391198" y="298907"/>
                  </a:lnTo>
                  <a:lnTo>
                    <a:pt x="363664" y="264363"/>
                  </a:lnTo>
                  <a:lnTo>
                    <a:pt x="358000" y="242671"/>
                  </a:lnTo>
                  <a:lnTo>
                    <a:pt x="560717" y="242671"/>
                  </a:lnTo>
                  <a:lnTo>
                    <a:pt x="561035" y="240474"/>
                  </a:lnTo>
                  <a:lnTo>
                    <a:pt x="561263" y="238125"/>
                  </a:lnTo>
                  <a:lnTo>
                    <a:pt x="561594" y="233095"/>
                  </a:lnTo>
                  <a:lnTo>
                    <a:pt x="561594" y="227596"/>
                  </a:lnTo>
                  <a:close/>
                </a:path>
                <a:path extrusionOk="0" h="355600" w="1148079">
                  <a:moveTo>
                    <a:pt x="764273" y="14605"/>
                  </a:moveTo>
                  <a:lnTo>
                    <a:pt x="727697" y="889"/>
                  </a:lnTo>
                  <a:lnTo>
                    <a:pt x="713384" y="0"/>
                  </a:lnTo>
                  <a:lnTo>
                    <a:pt x="694728" y="1371"/>
                  </a:lnTo>
                  <a:lnTo>
                    <a:pt x="652360" y="21920"/>
                  </a:lnTo>
                  <a:lnTo>
                    <a:pt x="632269" y="63131"/>
                  </a:lnTo>
                  <a:lnTo>
                    <a:pt x="630936" y="80581"/>
                  </a:lnTo>
                  <a:lnTo>
                    <a:pt x="630936" y="102717"/>
                  </a:lnTo>
                  <a:lnTo>
                    <a:pt x="588530" y="102717"/>
                  </a:lnTo>
                  <a:lnTo>
                    <a:pt x="588530" y="139954"/>
                  </a:lnTo>
                  <a:lnTo>
                    <a:pt x="630936" y="139954"/>
                  </a:lnTo>
                  <a:lnTo>
                    <a:pt x="630936" y="352450"/>
                  </a:lnTo>
                  <a:lnTo>
                    <a:pt x="676160" y="352450"/>
                  </a:lnTo>
                  <a:lnTo>
                    <a:pt x="676160" y="139954"/>
                  </a:lnTo>
                  <a:lnTo>
                    <a:pt x="747788" y="139954"/>
                  </a:lnTo>
                  <a:lnTo>
                    <a:pt x="747788" y="102717"/>
                  </a:lnTo>
                  <a:lnTo>
                    <a:pt x="675233" y="102717"/>
                  </a:lnTo>
                  <a:lnTo>
                    <a:pt x="675259" y="80581"/>
                  </a:lnTo>
                  <a:lnTo>
                    <a:pt x="691362" y="43459"/>
                  </a:lnTo>
                  <a:lnTo>
                    <a:pt x="715746" y="37223"/>
                  </a:lnTo>
                  <a:lnTo>
                    <a:pt x="722337" y="37223"/>
                  </a:lnTo>
                  <a:lnTo>
                    <a:pt x="728624" y="38252"/>
                  </a:lnTo>
                  <a:lnTo>
                    <a:pt x="740549" y="42341"/>
                  </a:lnTo>
                  <a:lnTo>
                    <a:pt x="745896" y="45237"/>
                  </a:lnTo>
                  <a:lnTo>
                    <a:pt x="750608" y="49009"/>
                  </a:lnTo>
                  <a:lnTo>
                    <a:pt x="755294" y="37223"/>
                  </a:lnTo>
                  <a:lnTo>
                    <a:pt x="764273" y="14605"/>
                  </a:lnTo>
                  <a:close/>
                </a:path>
                <a:path extrusionOk="0" h="355600" w="1148079">
                  <a:moveTo>
                    <a:pt x="835888" y="2832"/>
                  </a:moveTo>
                  <a:lnTo>
                    <a:pt x="790663" y="2832"/>
                  </a:lnTo>
                  <a:lnTo>
                    <a:pt x="790663" y="352450"/>
                  </a:lnTo>
                  <a:lnTo>
                    <a:pt x="835888" y="352450"/>
                  </a:lnTo>
                  <a:lnTo>
                    <a:pt x="835888" y="2832"/>
                  </a:lnTo>
                  <a:close/>
                </a:path>
                <a:path extrusionOk="0" h="355600" w="1148079">
                  <a:moveTo>
                    <a:pt x="1147749" y="227596"/>
                  </a:moveTo>
                  <a:lnTo>
                    <a:pt x="1147483" y="222415"/>
                  </a:lnTo>
                  <a:lnTo>
                    <a:pt x="1147432" y="221475"/>
                  </a:lnTo>
                  <a:lnTo>
                    <a:pt x="1146848" y="210502"/>
                  </a:lnTo>
                  <a:lnTo>
                    <a:pt x="1132255" y="161861"/>
                  </a:lnTo>
                  <a:lnTo>
                    <a:pt x="1132141" y="161620"/>
                  </a:lnTo>
                  <a:lnTo>
                    <a:pt x="1132039" y="161391"/>
                  </a:lnTo>
                  <a:lnTo>
                    <a:pt x="1123391" y="147713"/>
                  </a:lnTo>
                  <a:lnTo>
                    <a:pt x="1115669" y="138531"/>
                  </a:lnTo>
                  <a:lnTo>
                    <a:pt x="1113243" y="135648"/>
                  </a:lnTo>
                  <a:lnTo>
                    <a:pt x="1104493" y="127825"/>
                  </a:lnTo>
                  <a:lnTo>
                    <a:pt x="1104493" y="210159"/>
                  </a:lnTo>
                  <a:lnTo>
                    <a:pt x="944041" y="210159"/>
                  </a:lnTo>
                  <a:lnTo>
                    <a:pt x="944041" y="242100"/>
                  </a:lnTo>
                  <a:lnTo>
                    <a:pt x="943317" y="229946"/>
                  </a:lnTo>
                  <a:lnTo>
                    <a:pt x="943952" y="240474"/>
                  </a:lnTo>
                  <a:lnTo>
                    <a:pt x="944041" y="242100"/>
                  </a:lnTo>
                  <a:lnTo>
                    <a:pt x="944041" y="210159"/>
                  </a:lnTo>
                  <a:lnTo>
                    <a:pt x="945908" y="199263"/>
                  </a:lnTo>
                  <a:lnTo>
                    <a:pt x="966063" y="161861"/>
                  </a:lnTo>
                  <a:lnTo>
                    <a:pt x="1002106" y="141185"/>
                  </a:lnTo>
                  <a:lnTo>
                    <a:pt x="1024382" y="138531"/>
                  </a:lnTo>
                  <a:lnTo>
                    <a:pt x="1036015" y="139192"/>
                  </a:lnTo>
                  <a:lnTo>
                    <a:pt x="1075143" y="154965"/>
                  </a:lnTo>
                  <a:lnTo>
                    <a:pt x="1099553" y="188341"/>
                  </a:lnTo>
                  <a:lnTo>
                    <a:pt x="1104493" y="210159"/>
                  </a:lnTo>
                  <a:lnTo>
                    <a:pt x="1104493" y="127825"/>
                  </a:lnTo>
                  <a:lnTo>
                    <a:pt x="1101598" y="125222"/>
                  </a:lnTo>
                  <a:lnTo>
                    <a:pt x="1088453" y="116395"/>
                  </a:lnTo>
                  <a:lnTo>
                    <a:pt x="1074026" y="109385"/>
                  </a:lnTo>
                  <a:lnTo>
                    <a:pt x="1058710" y="104432"/>
                  </a:lnTo>
                  <a:lnTo>
                    <a:pt x="1058837" y="104432"/>
                  </a:lnTo>
                  <a:lnTo>
                    <a:pt x="1042060" y="101384"/>
                  </a:lnTo>
                  <a:lnTo>
                    <a:pt x="1024382" y="100368"/>
                  </a:lnTo>
                  <a:lnTo>
                    <a:pt x="1006919" y="101384"/>
                  </a:lnTo>
                  <a:lnTo>
                    <a:pt x="960056" y="116624"/>
                  </a:lnTo>
                  <a:lnTo>
                    <a:pt x="924179" y="148031"/>
                  </a:lnTo>
                  <a:lnTo>
                    <a:pt x="903097" y="192493"/>
                  </a:lnTo>
                  <a:lnTo>
                    <a:pt x="899033" y="227596"/>
                  </a:lnTo>
                  <a:lnTo>
                    <a:pt x="900074" y="245681"/>
                  </a:lnTo>
                  <a:lnTo>
                    <a:pt x="915746" y="293547"/>
                  </a:lnTo>
                  <a:lnTo>
                    <a:pt x="948537" y="329780"/>
                  </a:lnTo>
                  <a:lnTo>
                    <a:pt x="995680" y="351167"/>
                  </a:lnTo>
                  <a:lnTo>
                    <a:pt x="1033322" y="355295"/>
                  </a:lnTo>
                  <a:lnTo>
                    <a:pt x="1048499" y="354647"/>
                  </a:lnTo>
                  <a:lnTo>
                    <a:pt x="1089634" y="344919"/>
                  </a:lnTo>
                  <a:lnTo>
                    <a:pt x="1122794" y="324078"/>
                  </a:lnTo>
                  <a:lnTo>
                    <a:pt x="1130884" y="315709"/>
                  </a:lnTo>
                  <a:lnTo>
                    <a:pt x="1131798" y="314769"/>
                  </a:lnTo>
                  <a:lnTo>
                    <a:pt x="1106830" y="285546"/>
                  </a:lnTo>
                  <a:lnTo>
                    <a:pt x="1099705" y="292620"/>
                  </a:lnTo>
                  <a:lnTo>
                    <a:pt x="1092034" y="298742"/>
                  </a:lnTo>
                  <a:lnTo>
                    <a:pt x="1055878" y="313817"/>
                  </a:lnTo>
                  <a:lnTo>
                    <a:pt x="1034732" y="315709"/>
                  </a:lnTo>
                  <a:lnTo>
                    <a:pt x="1021689" y="315036"/>
                  </a:lnTo>
                  <a:lnTo>
                    <a:pt x="977353" y="298907"/>
                  </a:lnTo>
                  <a:lnTo>
                    <a:pt x="949820" y="264363"/>
                  </a:lnTo>
                  <a:lnTo>
                    <a:pt x="944156" y="242671"/>
                  </a:lnTo>
                  <a:lnTo>
                    <a:pt x="1146873" y="242671"/>
                  </a:lnTo>
                  <a:lnTo>
                    <a:pt x="1147191" y="240474"/>
                  </a:lnTo>
                  <a:lnTo>
                    <a:pt x="1147419" y="238125"/>
                  </a:lnTo>
                  <a:lnTo>
                    <a:pt x="1147749" y="233095"/>
                  </a:lnTo>
                  <a:lnTo>
                    <a:pt x="1147749" y="227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0" name="Google Shape;80;p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4161679" y="5466737"/>
              <a:ext cx="246903" cy="249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"/>
            <p:cNvSpPr/>
            <p:nvPr/>
          </p:nvSpPr>
          <p:spPr>
            <a:xfrm>
              <a:off x="4450041" y="5359787"/>
              <a:ext cx="376555" cy="360045"/>
            </a:xfrm>
            <a:custGeom>
              <a:rect b="b" l="l" r="r" t="t"/>
              <a:pathLst>
                <a:path extrusionOk="0" h="360045" w="376554">
                  <a:moveTo>
                    <a:pt x="53238" y="106959"/>
                  </a:moveTo>
                  <a:lnTo>
                    <a:pt x="8013" y="106959"/>
                  </a:lnTo>
                  <a:lnTo>
                    <a:pt x="8013" y="356692"/>
                  </a:lnTo>
                  <a:lnTo>
                    <a:pt x="53238" y="356692"/>
                  </a:lnTo>
                  <a:lnTo>
                    <a:pt x="53238" y="106959"/>
                  </a:lnTo>
                  <a:close/>
                </a:path>
                <a:path extrusionOk="0" h="360045" w="376554">
                  <a:moveTo>
                    <a:pt x="61252" y="20574"/>
                  </a:moveTo>
                  <a:lnTo>
                    <a:pt x="58343" y="13741"/>
                  </a:lnTo>
                  <a:lnTo>
                    <a:pt x="46799" y="2819"/>
                  </a:lnTo>
                  <a:lnTo>
                    <a:pt x="39420" y="0"/>
                  </a:lnTo>
                  <a:lnTo>
                    <a:pt x="21831" y="0"/>
                  </a:lnTo>
                  <a:lnTo>
                    <a:pt x="14516" y="2819"/>
                  </a:lnTo>
                  <a:lnTo>
                    <a:pt x="2908" y="14135"/>
                  </a:lnTo>
                  <a:lnTo>
                    <a:pt x="0" y="21196"/>
                  </a:lnTo>
                  <a:lnTo>
                    <a:pt x="0" y="37846"/>
                  </a:lnTo>
                  <a:lnTo>
                    <a:pt x="2908" y="44754"/>
                  </a:lnTo>
                  <a:lnTo>
                    <a:pt x="14516" y="56070"/>
                  </a:lnTo>
                  <a:lnTo>
                    <a:pt x="21831" y="58889"/>
                  </a:lnTo>
                  <a:lnTo>
                    <a:pt x="39738" y="58889"/>
                  </a:lnTo>
                  <a:lnTo>
                    <a:pt x="46926" y="56070"/>
                  </a:lnTo>
                  <a:lnTo>
                    <a:pt x="58420" y="44373"/>
                  </a:lnTo>
                  <a:lnTo>
                    <a:pt x="61252" y="37223"/>
                  </a:lnTo>
                  <a:lnTo>
                    <a:pt x="61252" y="20574"/>
                  </a:lnTo>
                  <a:close/>
                </a:path>
                <a:path extrusionOk="0" h="360045" w="376554">
                  <a:moveTo>
                    <a:pt x="332181" y="9410"/>
                  </a:moveTo>
                  <a:lnTo>
                    <a:pt x="274701" y="9410"/>
                  </a:lnTo>
                  <a:lnTo>
                    <a:pt x="210616" y="70675"/>
                  </a:lnTo>
                  <a:lnTo>
                    <a:pt x="253034" y="70675"/>
                  </a:lnTo>
                  <a:lnTo>
                    <a:pt x="332181" y="9410"/>
                  </a:lnTo>
                  <a:close/>
                </a:path>
                <a:path extrusionOk="0" h="360045" w="376554">
                  <a:moveTo>
                    <a:pt x="375996" y="231825"/>
                  </a:moveTo>
                  <a:lnTo>
                    <a:pt x="366699" y="180759"/>
                  </a:lnTo>
                  <a:lnTo>
                    <a:pt x="366598" y="180441"/>
                  </a:lnTo>
                  <a:lnTo>
                    <a:pt x="342976" y="144183"/>
                  </a:lnTo>
                  <a:lnTo>
                    <a:pt x="330301" y="132524"/>
                  </a:lnTo>
                  <a:lnTo>
                    <a:pt x="330301" y="231825"/>
                  </a:lnTo>
                  <a:lnTo>
                    <a:pt x="329628" y="244627"/>
                  </a:lnTo>
                  <a:lnTo>
                    <a:pt x="313524" y="287680"/>
                  </a:lnTo>
                  <a:lnTo>
                    <a:pt x="279692" y="313842"/>
                  </a:lnTo>
                  <a:lnTo>
                    <a:pt x="246430" y="319938"/>
                  </a:lnTo>
                  <a:lnTo>
                    <a:pt x="234734" y="319265"/>
                  </a:lnTo>
                  <a:lnTo>
                    <a:pt x="194589" y="303110"/>
                  </a:lnTo>
                  <a:lnTo>
                    <a:pt x="168452" y="267830"/>
                  </a:lnTo>
                  <a:lnTo>
                    <a:pt x="162077" y="231825"/>
                  </a:lnTo>
                  <a:lnTo>
                    <a:pt x="162788" y="218859"/>
                  </a:lnTo>
                  <a:lnTo>
                    <a:pt x="179514" y="176174"/>
                  </a:lnTo>
                  <a:lnTo>
                    <a:pt x="213296" y="150279"/>
                  </a:lnTo>
                  <a:lnTo>
                    <a:pt x="246430" y="144183"/>
                  </a:lnTo>
                  <a:lnTo>
                    <a:pt x="258127" y="144868"/>
                  </a:lnTo>
                  <a:lnTo>
                    <a:pt x="298564" y="160985"/>
                  </a:lnTo>
                  <a:lnTo>
                    <a:pt x="324205" y="195643"/>
                  </a:lnTo>
                  <a:lnTo>
                    <a:pt x="330301" y="231825"/>
                  </a:lnTo>
                  <a:lnTo>
                    <a:pt x="330301" y="132524"/>
                  </a:lnTo>
                  <a:lnTo>
                    <a:pt x="281711" y="108661"/>
                  </a:lnTo>
                  <a:lnTo>
                    <a:pt x="246430" y="104597"/>
                  </a:lnTo>
                  <a:lnTo>
                    <a:pt x="228104" y="105613"/>
                  </a:lnTo>
                  <a:lnTo>
                    <a:pt x="179514" y="120853"/>
                  </a:lnTo>
                  <a:lnTo>
                    <a:pt x="142709" y="152133"/>
                  </a:lnTo>
                  <a:lnTo>
                    <a:pt x="142582" y="152260"/>
                  </a:lnTo>
                  <a:lnTo>
                    <a:pt x="133337" y="165849"/>
                  </a:lnTo>
                  <a:lnTo>
                    <a:pt x="125920" y="180759"/>
                  </a:lnTo>
                  <a:lnTo>
                    <a:pt x="120713" y="196430"/>
                  </a:lnTo>
                  <a:lnTo>
                    <a:pt x="120611" y="196723"/>
                  </a:lnTo>
                  <a:lnTo>
                    <a:pt x="117475" y="213550"/>
                  </a:lnTo>
                  <a:lnTo>
                    <a:pt x="117436" y="213741"/>
                  </a:lnTo>
                  <a:lnTo>
                    <a:pt x="116370" y="231825"/>
                  </a:lnTo>
                  <a:lnTo>
                    <a:pt x="125920" y="282575"/>
                  </a:lnTo>
                  <a:lnTo>
                    <a:pt x="153428" y="323469"/>
                  </a:lnTo>
                  <a:lnTo>
                    <a:pt x="194652" y="350253"/>
                  </a:lnTo>
                  <a:lnTo>
                    <a:pt x="246430" y="359524"/>
                  </a:lnTo>
                  <a:lnTo>
                    <a:pt x="264553" y="358495"/>
                  </a:lnTo>
                  <a:lnTo>
                    <a:pt x="313105" y="343027"/>
                  </a:lnTo>
                  <a:lnTo>
                    <a:pt x="350113" y="311391"/>
                  </a:lnTo>
                  <a:lnTo>
                    <a:pt x="371817" y="266928"/>
                  </a:lnTo>
                  <a:lnTo>
                    <a:pt x="374954" y="249910"/>
                  </a:lnTo>
                  <a:lnTo>
                    <a:pt x="375996" y="23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" name="Google Shape;82;p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4888724" y="5464379"/>
              <a:ext cx="237008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"/>
            <p:cNvSpPr/>
            <p:nvPr/>
          </p:nvSpPr>
          <p:spPr>
            <a:xfrm>
              <a:off x="5313247" y="5464376"/>
              <a:ext cx="234315" cy="255270"/>
            </a:xfrm>
            <a:custGeom>
              <a:rect b="b" l="l" r="r" t="t"/>
              <a:pathLst>
                <a:path extrusionOk="0" h="255270" w="234314">
                  <a:moveTo>
                    <a:pt x="131943" y="0"/>
                  </a:moveTo>
                  <a:lnTo>
                    <a:pt x="79326" y="9148"/>
                  </a:lnTo>
                  <a:lnTo>
                    <a:pt x="37172" y="35640"/>
                  </a:lnTo>
                  <a:lnTo>
                    <a:pt x="9546" y="76162"/>
                  </a:lnTo>
                  <a:lnTo>
                    <a:pt x="0" y="127231"/>
                  </a:lnTo>
                  <a:lnTo>
                    <a:pt x="1060" y="145313"/>
                  </a:lnTo>
                  <a:lnTo>
                    <a:pt x="16973" y="193187"/>
                  </a:lnTo>
                  <a:lnTo>
                    <a:pt x="49701" y="229420"/>
                  </a:lnTo>
                  <a:lnTo>
                    <a:pt x="95832" y="250805"/>
                  </a:lnTo>
                  <a:lnTo>
                    <a:pt x="131943" y="254924"/>
                  </a:lnTo>
                  <a:lnTo>
                    <a:pt x="148449" y="254056"/>
                  </a:lnTo>
                  <a:lnTo>
                    <a:pt x="192486" y="241018"/>
                  </a:lnTo>
                  <a:lnTo>
                    <a:pt x="225660" y="213415"/>
                  </a:lnTo>
                  <a:lnTo>
                    <a:pt x="233720" y="201208"/>
                  </a:lnTo>
                  <a:lnTo>
                    <a:pt x="199323" y="179523"/>
                  </a:lnTo>
                  <a:lnTo>
                    <a:pt x="192854" y="188113"/>
                  </a:lnTo>
                  <a:lnTo>
                    <a:pt x="185711" y="195492"/>
                  </a:lnTo>
                  <a:lnTo>
                    <a:pt x="151079" y="213163"/>
                  </a:lnTo>
                  <a:lnTo>
                    <a:pt x="131472" y="215344"/>
                  </a:lnTo>
                  <a:lnTo>
                    <a:pt x="119545" y="214666"/>
                  </a:lnTo>
                  <a:lnTo>
                    <a:pt x="78487" y="198528"/>
                  </a:lnTo>
                  <a:lnTo>
                    <a:pt x="52076" y="163533"/>
                  </a:lnTo>
                  <a:lnTo>
                    <a:pt x="45715" y="127231"/>
                  </a:lnTo>
                  <a:lnTo>
                    <a:pt x="46422" y="114258"/>
                  </a:lnTo>
                  <a:lnTo>
                    <a:pt x="63173" y="71582"/>
                  </a:lnTo>
                  <a:lnTo>
                    <a:pt x="97635" y="45686"/>
                  </a:lnTo>
                  <a:lnTo>
                    <a:pt x="131472" y="39590"/>
                  </a:lnTo>
                  <a:lnTo>
                    <a:pt x="141435" y="40134"/>
                  </a:lnTo>
                  <a:lnTo>
                    <a:pt x="177893" y="53265"/>
                  </a:lnTo>
                  <a:lnTo>
                    <a:pt x="199323" y="75390"/>
                  </a:lnTo>
                  <a:lnTo>
                    <a:pt x="233720" y="53244"/>
                  </a:lnTo>
                  <a:lnTo>
                    <a:pt x="205045" y="20959"/>
                  </a:lnTo>
                  <a:lnTo>
                    <a:pt x="164040" y="3359"/>
                  </a:lnTo>
                  <a:lnTo>
                    <a:pt x="148449" y="840"/>
                  </a:lnTo>
                  <a:lnTo>
                    <a:pt x="1319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4" name="Google Shape;84;p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5605393" y="5464381"/>
              <a:ext cx="134289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"/>
            <p:cNvSpPr/>
            <p:nvPr/>
          </p:nvSpPr>
          <p:spPr>
            <a:xfrm>
              <a:off x="5782551" y="5359787"/>
              <a:ext cx="2214245" cy="360045"/>
            </a:xfrm>
            <a:custGeom>
              <a:rect b="b" l="l" r="r" t="t"/>
              <a:pathLst>
                <a:path extrusionOk="0" h="360045" w="2214245">
                  <a:moveTo>
                    <a:pt x="57962" y="106959"/>
                  </a:moveTo>
                  <a:lnTo>
                    <a:pt x="12725" y="106959"/>
                  </a:lnTo>
                  <a:lnTo>
                    <a:pt x="12725" y="356692"/>
                  </a:lnTo>
                  <a:lnTo>
                    <a:pt x="57962" y="356692"/>
                  </a:lnTo>
                  <a:lnTo>
                    <a:pt x="57962" y="106959"/>
                  </a:lnTo>
                  <a:close/>
                </a:path>
                <a:path extrusionOk="0" h="360045" w="2214245">
                  <a:moveTo>
                    <a:pt x="121564" y="9423"/>
                  </a:moveTo>
                  <a:lnTo>
                    <a:pt x="64084" y="9423"/>
                  </a:lnTo>
                  <a:lnTo>
                    <a:pt x="0" y="70675"/>
                  </a:lnTo>
                  <a:lnTo>
                    <a:pt x="42405" y="70675"/>
                  </a:lnTo>
                  <a:lnTo>
                    <a:pt x="121564" y="9423"/>
                  </a:lnTo>
                  <a:close/>
                </a:path>
                <a:path extrusionOk="0" h="360045" w="2214245">
                  <a:moveTo>
                    <a:pt x="284594" y="342087"/>
                  </a:moveTo>
                  <a:lnTo>
                    <a:pt x="275577" y="321348"/>
                  </a:lnTo>
                  <a:lnTo>
                    <a:pt x="270459" y="309562"/>
                  </a:lnTo>
                  <a:lnTo>
                    <a:pt x="262953" y="314718"/>
                  </a:lnTo>
                  <a:lnTo>
                    <a:pt x="254558" y="318401"/>
                  </a:lnTo>
                  <a:lnTo>
                    <a:pt x="245033" y="320662"/>
                  </a:lnTo>
                  <a:lnTo>
                    <a:pt x="244449" y="320662"/>
                  </a:lnTo>
                  <a:lnTo>
                    <a:pt x="235127" y="321348"/>
                  </a:lnTo>
                  <a:lnTo>
                    <a:pt x="198551" y="297319"/>
                  </a:lnTo>
                  <a:lnTo>
                    <a:pt x="196062" y="144183"/>
                  </a:lnTo>
                  <a:lnTo>
                    <a:pt x="267639" y="144183"/>
                  </a:lnTo>
                  <a:lnTo>
                    <a:pt x="267639" y="106946"/>
                  </a:lnTo>
                  <a:lnTo>
                    <a:pt x="196037" y="106946"/>
                  </a:lnTo>
                  <a:lnTo>
                    <a:pt x="196011" y="52311"/>
                  </a:lnTo>
                  <a:lnTo>
                    <a:pt x="150774" y="52311"/>
                  </a:lnTo>
                  <a:lnTo>
                    <a:pt x="150774" y="106946"/>
                  </a:lnTo>
                  <a:lnTo>
                    <a:pt x="108369" y="106946"/>
                  </a:lnTo>
                  <a:lnTo>
                    <a:pt x="108369" y="144183"/>
                  </a:lnTo>
                  <a:lnTo>
                    <a:pt x="150774" y="144183"/>
                  </a:lnTo>
                  <a:lnTo>
                    <a:pt x="150774" y="281292"/>
                  </a:lnTo>
                  <a:lnTo>
                    <a:pt x="152069" y="299059"/>
                  </a:lnTo>
                  <a:lnTo>
                    <a:pt x="171513" y="339255"/>
                  </a:lnTo>
                  <a:lnTo>
                    <a:pt x="212153" y="358254"/>
                  </a:lnTo>
                  <a:lnTo>
                    <a:pt x="229946" y="359524"/>
                  </a:lnTo>
                  <a:lnTo>
                    <a:pt x="237642" y="359257"/>
                  </a:lnTo>
                  <a:lnTo>
                    <a:pt x="279171" y="346265"/>
                  </a:lnTo>
                  <a:lnTo>
                    <a:pt x="284594" y="342087"/>
                  </a:lnTo>
                  <a:close/>
                </a:path>
                <a:path extrusionOk="0" h="360045" w="2214245">
                  <a:moveTo>
                    <a:pt x="384479" y="106959"/>
                  </a:moveTo>
                  <a:lnTo>
                    <a:pt x="339242" y="106959"/>
                  </a:lnTo>
                  <a:lnTo>
                    <a:pt x="339242" y="356692"/>
                  </a:lnTo>
                  <a:lnTo>
                    <a:pt x="384479" y="356692"/>
                  </a:lnTo>
                  <a:lnTo>
                    <a:pt x="384479" y="106959"/>
                  </a:lnTo>
                  <a:close/>
                </a:path>
                <a:path extrusionOk="0" h="360045" w="2214245">
                  <a:moveTo>
                    <a:pt x="392493" y="20574"/>
                  </a:moveTo>
                  <a:lnTo>
                    <a:pt x="389585" y="13741"/>
                  </a:lnTo>
                  <a:lnTo>
                    <a:pt x="378028" y="2819"/>
                  </a:lnTo>
                  <a:lnTo>
                    <a:pt x="370662" y="0"/>
                  </a:lnTo>
                  <a:lnTo>
                    <a:pt x="353072" y="0"/>
                  </a:lnTo>
                  <a:lnTo>
                    <a:pt x="345757" y="2819"/>
                  </a:lnTo>
                  <a:lnTo>
                    <a:pt x="334137" y="14135"/>
                  </a:lnTo>
                  <a:lnTo>
                    <a:pt x="331241" y="21196"/>
                  </a:lnTo>
                  <a:lnTo>
                    <a:pt x="331241" y="37846"/>
                  </a:lnTo>
                  <a:lnTo>
                    <a:pt x="334137" y="44754"/>
                  </a:lnTo>
                  <a:lnTo>
                    <a:pt x="345757" y="56070"/>
                  </a:lnTo>
                  <a:lnTo>
                    <a:pt x="353072" y="58889"/>
                  </a:lnTo>
                  <a:lnTo>
                    <a:pt x="370967" y="58889"/>
                  </a:lnTo>
                  <a:lnTo>
                    <a:pt x="378167" y="56070"/>
                  </a:lnTo>
                  <a:lnTo>
                    <a:pt x="389661" y="44373"/>
                  </a:lnTo>
                  <a:lnTo>
                    <a:pt x="392493" y="37223"/>
                  </a:lnTo>
                  <a:lnTo>
                    <a:pt x="392493" y="20574"/>
                  </a:lnTo>
                  <a:close/>
                </a:path>
                <a:path extrusionOk="0" h="360045" w="2214245">
                  <a:moveTo>
                    <a:pt x="681329" y="157835"/>
                  </a:moveTo>
                  <a:lnTo>
                    <a:pt x="652653" y="125552"/>
                  </a:lnTo>
                  <a:lnTo>
                    <a:pt x="611644" y="107950"/>
                  </a:lnTo>
                  <a:lnTo>
                    <a:pt x="579551" y="104597"/>
                  </a:lnTo>
                  <a:lnTo>
                    <a:pt x="560984" y="105613"/>
                  </a:lnTo>
                  <a:lnTo>
                    <a:pt x="511454" y="120853"/>
                  </a:lnTo>
                  <a:lnTo>
                    <a:pt x="473875" y="152260"/>
                  </a:lnTo>
                  <a:lnTo>
                    <a:pt x="451853" y="196723"/>
                  </a:lnTo>
                  <a:lnTo>
                    <a:pt x="447611" y="231825"/>
                  </a:lnTo>
                  <a:lnTo>
                    <a:pt x="448665" y="249910"/>
                  </a:lnTo>
                  <a:lnTo>
                    <a:pt x="464578" y="297776"/>
                  </a:lnTo>
                  <a:lnTo>
                    <a:pt x="497306" y="334010"/>
                  </a:lnTo>
                  <a:lnTo>
                    <a:pt x="543445" y="355396"/>
                  </a:lnTo>
                  <a:lnTo>
                    <a:pt x="579551" y="359524"/>
                  </a:lnTo>
                  <a:lnTo>
                    <a:pt x="596061" y="358648"/>
                  </a:lnTo>
                  <a:lnTo>
                    <a:pt x="640092" y="345617"/>
                  </a:lnTo>
                  <a:lnTo>
                    <a:pt x="673265" y="318008"/>
                  </a:lnTo>
                  <a:lnTo>
                    <a:pt x="681329" y="305803"/>
                  </a:lnTo>
                  <a:lnTo>
                    <a:pt x="646938" y="284124"/>
                  </a:lnTo>
                  <a:lnTo>
                    <a:pt x="640461" y="292709"/>
                  </a:lnTo>
                  <a:lnTo>
                    <a:pt x="633323" y="300088"/>
                  </a:lnTo>
                  <a:lnTo>
                    <a:pt x="598690" y="317754"/>
                  </a:lnTo>
                  <a:lnTo>
                    <a:pt x="579081" y="319938"/>
                  </a:lnTo>
                  <a:lnTo>
                    <a:pt x="567156" y="319265"/>
                  </a:lnTo>
                  <a:lnTo>
                    <a:pt x="526097" y="303123"/>
                  </a:lnTo>
                  <a:lnTo>
                    <a:pt x="499681" y="268135"/>
                  </a:lnTo>
                  <a:lnTo>
                    <a:pt x="493318" y="231825"/>
                  </a:lnTo>
                  <a:lnTo>
                    <a:pt x="494030" y="218859"/>
                  </a:lnTo>
                  <a:lnTo>
                    <a:pt x="510781" y="176174"/>
                  </a:lnTo>
                  <a:lnTo>
                    <a:pt x="545249" y="150279"/>
                  </a:lnTo>
                  <a:lnTo>
                    <a:pt x="579081" y="144183"/>
                  </a:lnTo>
                  <a:lnTo>
                    <a:pt x="589038" y="144729"/>
                  </a:lnTo>
                  <a:lnTo>
                    <a:pt x="625500" y="157861"/>
                  </a:lnTo>
                  <a:lnTo>
                    <a:pt x="646938" y="179984"/>
                  </a:lnTo>
                  <a:lnTo>
                    <a:pt x="681329" y="157835"/>
                  </a:lnTo>
                  <a:close/>
                </a:path>
                <a:path extrusionOk="0" h="360045" w="2214245">
                  <a:moveTo>
                    <a:pt x="937666" y="205905"/>
                  </a:moveTo>
                  <a:lnTo>
                    <a:pt x="930706" y="161150"/>
                  </a:lnTo>
                  <a:lnTo>
                    <a:pt x="894486" y="118656"/>
                  </a:lnTo>
                  <a:lnTo>
                    <a:pt x="854900" y="106159"/>
                  </a:lnTo>
                  <a:lnTo>
                    <a:pt x="830707" y="104597"/>
                  </a:lnTo>
                  <a:lnTo>
                    <a:pt x="816013" y="105105"/>
                  </a:lnTo>
                  <a:lnTo>
                    <a:pt x="773912" y="112852"/>
                  </a:lnTo>
                  <a:lnTo>
                    <a:pt x="737641" y="129324"/>
                  </a:lnTo>
                  <a:lnTo>
                    <a:pt x="727494" y="136639"/>
                  </a:lnTo>
                  <a:lnTo>
                    <a:pt x="746340" y="170573"/>
                  </a:lnTo>
                  <a:lnTo>
                    <a:pt x="754062" y="164757"/>
                  </a:lnTo>
                  <a:lnTo>
                    <a:pt x="762609" y="159550"/>
                  </a:lnTo>
                  <a:lnTo>
                    <a:pt x="803605" y="145542"/>
                  </a:lnTo>
                  <a:lnTo>
                    <a:pt x="825512" y="143713"/>
                  </a:lnTo>
                  <a:lnTo>
                    <a:pt x="841197" y="144703"/>
                  </a:lnTo>
                  <a:lnTo>
                    <a:pt x="883005" y="168198"/>
                  </a:lnTo>
                  <a:lnTo>
                    <a:pt x="892416" y="204012"/>
                  </a:lnTo>
                  <a:lnTo>
                    <a:pt x="892416" y="212966"/>
                  </a:lnTo>
                  <a:lnTo>
                    <a:pt x="892416" y="245478"/>
                  </a:lnTo>
                  <a:lnTo>
                    <a:pt x="892416" y="280352"/>
                  </a:lnTo>
                  <a:lnTo>
                    <a:pt x="887514" y="290550"/>
                  </a:lnTo>
                  <a:lnTo>
                    <a:pt x="854925" y="318287"/>
                  </a:lnTo>
                  <a:lnTo>
                    <a:pt x="843788" y="321957"/>
                  </a:lnTo>
                  <a:lnTo>
                    <a:pt x="843470" y="321957"/>
                  </a:lnTo>
                  <a:lnTo>
                    <a:pt x="832586" y="323964"/>
                  </a:lnTo>
                  <a:lnTo>
                    <a:pt x="820331" y="324650"/>
                  </a:lnTo>
                  <a:lnTo>
                    <a:pt x="808075" y="323964"/>
                  </a:lnTo>
                  <a:lnTo>
                    <a:pt x="797636" y="321957"/>
                  </a:lnTo>
                  <a:lnTo>
                    <a:pt x="797445" y="321957"/>
                  </a:lnTo>
                  <a:lnTo>
                    <a:pt x="766114" y="292849"/>
                  </a:lnTo>
                  <a:lnTo>
                    <a:pt x="765200" y="284124"/>
                  </a:lnTo>
                  <a:lnTo>
                    <a:pt x="765937" y="276402"/>
                  </a:lnTo>
                  <a:lnTo>
                    <a:pt x="794296" y="248310"/>
                  </a:lnTo>
                  <a:lnTo>
                    <a:pt x="822680" y="245478"/>
                  </a:lnTo>
                  <a:lnTo>
                    <a:pt x="892416" y="245478"/>
                  </a:lnTo>
                  <a:lnTo>
                    <a:pt x="892416" y="212966"/>
                  </a:lnTo>
                  <a:lnTo>
                    <a:pt x="820801" y="212966"/>
                  </a:lnTo>
                  <a:lnTo>
                    <a:pt x="803148" y="213588"/>
                  </a:lnTo>
                  <a:lnTo>
                    <a:pt x="761669" y="222872"/>
                  </a:lnTo>
                  <a:lnTo>
                    <a:pt x="730110" y="249262"/>
                  </a:lnTo>
                  <a:lnTo>
                    <a:pt x="720559" y="284124"/>
                  </a:lnTo>
                  <a:lnTo>
                    <a:pt x="720445" y="286004"/>
                  </a:lnTo>
                  <a:lnTo>
                    <a:pt x="731761" y="323964"/>
                  </a:lnTo>
                  <a:lnTo>
                    <a:pt x="764019" y="350100"/>
                  </a:lnTo>
                  <a:lnTo>
                    <a:pt x="812800" y="359524"/>
                  </a:lnTo>
                  <a:lnTo>
                    <a:pt x="829259" y="358711"/>
                  </a:lnTo>
                  <a:lnTo>
                    <a:pt x="869797" y="346570"/>
                  </a:lnTo>
                  <a:lnTo>
                    <a:pt x="894778" y="323634"/>
                  </a:lnTo>
                  <a:lnTo>
                    <a:pt x="894778" y="356679"/>
                  </a:lnTo>
                  <a:lnTo>
                    <a:pt x="937666" y="356679"/>
                  </a:lnTo>
                  <a:lnTo>
                    <a:pt x="937666" y="245478"/>
                  </a:lnTo>
                  <a:lnTo>
                    <a:pt x="937666" y="212966"/>
                  </a:lnTo>
                  <a:lnTo>
                    <a:pt x="937666" y="205905"/>
                  </a:lnTo>
                  <a:close/>
                </a:path>
                <a:path extrusionOk="0" h="360045" w="2214245">
                  <a:moveTo>
                    <a:pt x="1383868" y="7061"/>
                  </a:moveTo>
                  <a:lnTo>
                    <a:pt x="1364538" y="7061"/>
                  </a:lnTo>
                  <a:lnTo>
                    <a:pt x="1364538" y="231825"/>
                  </a:lnTo>
                  <a:lnTo>
                    <a:pt x="1363700" y="250317"/>
                  </a:lnTo>
                  <a:lnTo>
                    <a:pt x="1363611" y="252145"/>
                  </a:lnTo>
                  <a:lnTo>
                    <a:pt x="1364538" y="231825"/>
                  </a:lnTo>
                  <a:lnTo>
                    <a:pt x="1363789" y="215950"/>
                  </a:lnTo>
                  <a:lnTo>
                    <a:pt x="1364526" y="231343"/>
                  </a:lnTo>
                  <a:lnTo>
                    <a:pt x="1364538" y="231825"/>
                  </a:lnTo>
                  <a:lnTo>
                    <a:pt x="1364538" y="7061"/>
                  </a:lnTo>
                  <a:lnTo>
                    <a:pt x="1349222" y="7061"/>
                  </a:lnTo>
                  <a:lnTo>
                    <a:pt x="1349222" y="161150"/>
                  </a:lnTo>
                  <a:lnTo>
                    <a:pt x="1340929" y="147891"/>
                  </a:lnTo>
                  <a:lnTo>
                    <a:pt x="1349121" y="160985"/>
                  </a:lnTo>
                  <a:lnTo>
                    <a:pt x="1349222" y="161150"/>
                  </a:lnTo>
                  <a:lnTo>
                    <a:pt x="1349222" y="7061"/>
                  </a:lnTo>
                  <a:lnTo>
                    <a:pt x="1339100" y="7061"/>
                  </a:lnTo>
                  <a:lnTo>
                    <a:pt x="1339100" y="231825"/>
                  </a:lnTo>
                  <a:lnTo>
                    <a:pt x="1338402" y="244627"/>
                  </a:lnTo>
                  <a:lnTo>
                    <a:pt x="1322120" y="287477"/>
                  </a:lnTo>
                  <a:lnTo>
                    <a:pt x="1321993" y="287680"/>
                  </a:lnTo>
                  <a:lnTo>
                    <a:pt x="1288046" y="313842"/>
                  </a:lnTo>
                  <a:lnTo>
                    <a:pt x="1255217" y="319938"/>
                  </a:lnTo>
                  <a:lnTo>
                    <a:pt x="1243533" y="319265"/>
                  </a:lnTo>
                  <a:lnTo>
                    <a:pt x="1203388" y="303110"/>
                  </a:lnTo>
                  <a:lnTo>
                    <a:pt x="1177239" y="267830"/>
                  </a:lnTo>
                  <a:lnTo>
                    <a:pt x="1170889" y="231825"/>
                  </a:lnTo>
                  <a:lnTo>
                    <a:pt x="1171587" y="218859"/>
                  </a:lnTo>
                  <a:lnTo>
                    <a:pt x="1188313" y="176174"/>
                  </a:lnTo>
                  <a:lnTo>
                    <a:pt x="1222095" y="150279"/>
                  </a:lnTo>
                  <a:lnTo>
                    <a:pt x="1255217" y="144183"/>
                  </a:lnTo>
                  <a:lnTo>
                    <a:pt x="1266723" y="144868"/>
                  </a:lnTo>
                  <a:lnTo>
                    <a:pt x="1306918" y="160985"/>
                  </a:lnTo>
                  <a:lnTo>
                    <a:pt x="1332865" y="195643"/>
                  </a:lnTo>
                  <a:lnTo>
                    <a:pt x="1339100" y="231825"/>
                  </a:lnTo>
                  <a:lnTo>
                    <a:pt x="1339100" y="7061"/>
                  </a:lnTo>
                  <a:lnTo>
                    <a:pt x="1338630" y="7061"/>
                  </a:lnTo>
                  <a:lnTo>
                    <a:pt x="1338630" y="145110"/>
                  </a:lnTo>
                  <a:lnTo>
                    <a:pt x="1337856" y="144183"/>
                  </a:lnTo>
                  <a:lnTo>
                    <a:pt x="1308455" y="118732"/>
                  </a:lnTo>
                  <a:lnTo>
                    <a:pt x="1267523" y="105600"/>
                  </a:lnTo>
                  <a:lnTo>
                    <a:pt x="1268945" y="105600"/>
                  </a:lnTo>
                  <a:lnTo>
                    <a:pt x="1251458" y="104597"/>
                  </a:lnTo>
                  <a:lnTo>
                    <a:pt x="1233805" y="105600"/>
                  </a:lnTo>
                  <a:lnTo>
                    <a:pt x="1217117" y="108610"/>
                  </a:lnTo>
                  <a:lnTo>
                    <a:pt x="1173162" y="129413"/>
                  </a:lnTo>
                  <a:lnTo>
                    <a:pt x="1141666" y="165150"/>
                  </a:lnTo>
                  <a:lnTo>
                    <a:pt x="1126210" y="213347"/>
                  </a:lnTo>
                  <a:lnTo>
                    <a:pt x="1125181" y="231825"/>
                  </a:lnTo>
                  <a:lnTo>
                    <a:pt x="1126210" y="250317"/>
                  </a:lnTo>
                  <a:lnTo>
                    <a:pt x="1141666" y="298729"/>
                  </a:lnTo>
                  <a:lnTo>
                    <a:pt x="1173162" y="334695"/>
                  </a:lnTo>
                  <a:lnTo>
                    <a:pt x="1217117" y="355511"/>
                  </a:lnTo>
                  <a:lnTo>
                    <a:pt x="1234376" y="358622"/>
                  </a:lnTo>
                  <a:lnTo>
                    <a:pt x="1235633" y="358622"/>
                  </a:lnTo>
                  <a:lnTo>
                    <a:pt x="1251458" y="359524"/>
                  </a:lnTo>
                  <a:lnTo>
                    <a:pt x="1296250" y="351434"/>
                  </a:lnTo>
                  <a:lnTo>
                    <a:pt x="1332204" y="327304"/>
                  </a:lnTo>
                  <a:lnTo>
                    <a:pt x="1338211" y="319938"/>
                  </a:lnTo>
                  <a:lnTo>
                    <a:pt x="1340421" y="317233"/>
                  </a:lnTo>
                  <a:lnTo>
                    <a:pt x="1340510" y="289306"/>
                  </a:lnTo>
                  <a:lnTo>
                    <a:pt x="1340586" y="287489"/>
                  </a:lnTo>
                  <a:lnTo>
                    <a:pt x="1340510" y="317233"/>
                  </a:lnTo>
                  <a:lnTo>
                    <a:pt x="1340510" y="356679"/>
                  </a:lnTo>
                  <a:lnTo>
                    <a:pt x="1383868" y="356679"/>
                  </a:lnTo>
                  <a:lnTo>
                    <a:pt x="1383868" y="7061"/>
                  </a:lnTo>
                  <a:close/>
                </a:path>
                <a:path extrusionOk="0" h="360045" w="2214245">
                  <a:moveTo>
                    <a:pt x="1695246" y="231825"/>
                  </a:moveTo>
                  <a:lnTo>
                    <a:pt x="1694967" y="226644"/>
                  </a:lnTo>
                  <a:lnTo>
                    <a:pt x="1694916" y="225704"/>
                  </a:lnTo>
                  <a:lnTo>
                    <a:pt x="1694345" y="214731"/>
                  </a:lnTo>
                  <a:lnTo>
                    <a:pt x="1694307" y="214388"/>
                  </a:lnTo>
                  <a:lnTo>
                    <a:pt x="1691373" y="197015"/>
                  </a:lnTo>
                  <a:lnTo>
                    <a:pt x="1686445" y="180759"/>
                  </a:lnTo>
                  <a:lnTo>
                    <a:pt x="1679740" y="166090"/>
                  </a:lnTo>
                  <a:lnTo>
                    <a:pt x="1679638" y="165849"/>
                  </a:lnTo>
                  <a:lnTo>
                    <a:pt x="1679524" y="165620"/>
                  </a:lnTo>
                  <a:lnTo>
                    <a:pt x="1670875" y="151942"/>
                  </a:lnTo>
                  <a:lnTo>
                    <a:pt x="1663153" y="142760"/>
                  </a:lnTo>
                  <a:lnTo>
                    <a:pt x="1660740" y="139877"/>
                  </a:lnTo>
                  <a:lnTo>
                    <a:pt x="1651990" y="132054"/>
                  </a:lnTo>
                  <a:lnTo>
                    <a:pt x="1651990" y="214388"/>
                  </a:lnTo>
                  <a:lnTo>
                    <a:pt x="1491513" y="214388"/>
                  </a:lnTo>
                  <a:lnTo>
                    <a:pt x="1506867" y="174040"/>
                  </a:lnTo>
                  <a:lnTo>
                    <a:pt x="1539443" y="148729"/>
                  </a:lnTo>
                  <a:lnTo>
                    <a:pt x="1571866" y="142760"/>
                  </a:lnTo>
                  <a:lnTo>
                    <a:pt x="1583512" y="143421"/>
                  </a:lnTo>
                  <a:lnTo>
                    <a:pt x="1622628" y="159194"/>
                  </a:lnTo>
                  <a:lnTo>
                    <a:pt x="1647050" y="192570"/>
                  </a:lnTo>
                  <a:lnTo>
                    <a:pt x="1651990" y="214388"/>
                  </a:lnTo>
                  <a:lnTo>
                    <a:pt x="1651990" y="132054"/>
                  </a:lnTo>
                  <a:lnTo>
                    <a:pt x="1649095" y="129451"/>
                  </a:lnTo>
                  <a:lnTo>
                    <a:pt x="1635950" y="120624"/>
                  </a:lnTo>
                  <a:lnTo>
                    <a:pt x="1621510" y="113614"/>
                  </a:lnTo>
                  <a:lnTo>
                    <a:pt x="1606194" y="108661"/>
                  </a:lnTo>
                  <a:lnTo>
                    <a:pt x="1606334" y="108661"/>
                  </a:lnTo>
                  <a:lnTo>
                    <a:pt x="1589544" y="105613"/>
                  </a:lnTo>
                  <a:lnTo>
                    <a:pt x="1571866" y="104597"/>
                  </a:lnTo>
                  <a:lnTo>
                    <a:pt x="1554416" y="105613"/>
                  </a:lnTo>
                  <a:lnTo>
                    <a:pt x="1507540" y="120853"/>
                  </a:lnTo>
                  <a:lnTo>
                    <a:pt x="1471676" y="152260"/>
                  </a:lnTo>
                  <a:lnTo>
                    <a:pt x="1450581" y="196723"/>
                  </a:lnTo>
                  <a:lnTo>
                    <a:pt x="1446517" y="231825"/>
                  </a:lnTo>
                  <a:lnTo>
                    <a:pt x="1447571" y="249910"/>
                  </a:lnTo>
                  <a:lnTo>
                    <a:pt x="1463255" y="297776"/>
                  </a:lnTo>
                  <a:lnTo>
                    <a:pt x="1496034" y="334010"/>
                  </a:lnTo>
                  <a:lnTo>
                    <a:pt x="1543177" y="355396"/>
                  </a:lnTo>
                  <a:lnTo>
                    <a:pt x="1580807" y="359524"/>
                  </a:lnTo>
                  <a:lnTo>
                    <a:pt x="1595996" y="358876"/>
                  </a:lnTo>
                  <a:lnTo>
                    <a:pt x="1637118" y="349148"/>
                  </a:lnTo>
                  <a:lnTo>
                    <a:pt x="1670291" y="328307"/>
                  </a:lnTo>
                  <a:lnTo>
                    <a:pt x="1679282" y="318998"/>
                  </a:lnTo>
                  <a:lnTo>
                    <a:pt x="1654327" y="289775"/>
                  </a:lnTo>
                  <a:lnTo>
                    <a:pt x="1647202" y="296849"/>
                  </a:lnTo>
                  <a:lnTo>
                    <a:pt x="1639531" y="302971"/>
                  </a:lnTo>
                  <a:lnTo>
                    <a:pt x="1603362" y="318046"/>
                  </a:lnTo>
                  <a:lnTo>
                    <a:pt x="1582229" y="319938"/>
                  </a:lnTo>
                  <a:lnTo>
                    <a:pt x="1569173" y="319265"/>
                  </a:lnTo>
                  <a:lnTo>
                    <a:pt x="1524838" y="303136"/>
                  </a:lnTo>
                  <a:lnTo>
                    <a:pt x="1497304" y="268592"/>
                  </a:lnTo>
                  <a:lnTo>
                    <a:pt x="1491640" y="246900"/>
                  </a:lnTo>
                  <a:lnTo>
                    <a:pt x="1694370" y="246900"/>
                  </a:lnTo>
                  <a:lnTo>
                    <a:pt x="1694675" y="244703"/>
                  </a:lnTo>
                  <a:lnTo>
                    <a:pt x="1694916" y="242354"/>
                  </a:lnTo>
                  <a:lnTo>
                    <a:pt x="1695234" y="237324"/>
                  </a:lnTo>
                  <a:lnTo>
                    <a:pt x="1695246" y="231825"/>
                  </a:lnTo>
                  <a:close/>
                </a:path>
                <a:path extrusionOk="0" h="360045" w="2214245">
                  <a:moveTo>
                    <a:pt x="1929955" y="7061"/>
                  </a:moveTo>
                  <a:lnTo>
                    <a:pt x="1884718" y="7061"/>
                  </a:lnTo>
                  <a:lnTo>
                    <a:pt x="1884718" y="356679"/>
                  </a:lnTo>
                  <a:lnTo>
                    <a:pt x="1929955" y="356679"/>
                  </a:lnTo>
                  <a:lnTo>
                    <a:pt x="1929955" y="7061"/>
                  </a:lnTo>
                  <a:close/>
                </a:path>
                <a:path extrusionOk="0" h="360045" w="2214245">
                  <a:moveTo>
                    <a:pt x="2214080" y="205905"/>
                  </a:moveTo>
                  <a:lnTo>
                    <a:pt x="2207133" y="161150"/>
                  </a:lnTo>
                  <a:lnTo>
                    <a:pt x="2170912" y="118656"/>
                  </a:lnTo>
                  <a:lnTo>
                    <a:pt x="2131326" y="106159"/>
                  </a:lnTo>
                  <a:lnTo>
                    <a:pt x="2107120" y="104597"/>
                  </a:lnTo>
                  <a:lnTo>
                    <a:pt x="2092439" y="105105"/>
                  </a:lnTo>
                  <a:lnTo>
                    <a:pt x="2050338" y="112852"/>
                  </a:lnTo>
                  <a:lnTo>
                    <a:pt x="2014067" y="129324"/>
                  </a:lnTo>
                  <a:lnTo>
                    <a:pt x="2003920" y="136639"/>
                  </a:lnTo>
                  <a:lnTo>
                    <a:pt x="2022767" y="170573"/>
                  </a:lnTo>
                  <a:lnTo>
                    <a:pt x="2030488" y="164757"/>
                  </a:lnTo>
                  <a:lnTo>
                    <a:pt x="2039035" y="159550"/>
                  </a:lnTo>
                  <a:lnTo>
                    <a:pt x="2080031" y="145542"/>
                  </a:lnTo>
                  <a:lnTo>
                    <a:pt x="2101938" y="143713"/>
                  </a:lnTo>
                  <a:lnTo>
                    <a:pt x="2117623" y="144703"/>
                  </a:lnTo>
                  <a:lnTo>
                    <a:pt x="2159431" y="168198"/>
                  </a:lnTo>
                  <a:lnTo>
                    <a:pt x="2168842" y="204012"/>
                  </a:lnTo>
                  <a:lnTo>
                    <a:pt x="2168842" y="212966"/>
                  </a:lnTo>
                  <a:lnTo>
                    <a:pt x="2168842" y="245478"/>
                  </a:lnTo>
                  <a:lnTo>
                    <a:pt x="2168842" y="280352"/>
                  </a:lnTo>
                  <a:lnTo>
                    <a:pt x="2163940" y="290550"/>
                  </a:lnTo>
                  <a:lnTo>
                    <a:pt x="2131352" y="318287"/>
                  </a:lnTo>
                  <a:lnTo>
                    <a:pt x="2120214" y="321957"/>
                  </a:lnTo>
                  <a:lnTo>
                    <a:pt x="2119896" y="321957"/>
                  </a:lnTo>
                  <a:lnTo>
                    <a:pt x="2109012" y="323964"/>
                  </a:lnTo>
                  <a:lnTo>
                    <a:pt x="2096757" y="324650"/>
                  </a:lnTo>
                  <a:lnTo>
                    <a:pt x="2084501" y="323964"/>
                  </a:lnTo>
                  <a:lnTo>
                    <a:pt x="2074062" y="321957"/>
                  </a:lnTo>
                  <a:lnTo>
                    <a:pt x="2073871" y="321957"/>
                  </a:lnTo>
                  <a:lnTo>
                    <a:pt x="2042541" y="292849"/>
                  </a:lnTo>
                  <a:lnTo>
                    <a:pt x="2041626" y="284124"/>
                  </a:lnTo>
                  <a:lnTo>
                    <a:pt x="2042363" y="276402"/>
                  </a:lnTo>
                  <a:lnTo>
                    <a:pt x="2070722" y="248310"/>
                  </a:lnTo>
                  <a:lnTo>
                    <a:pt x="2099106" y="245478"/>
                  </a:lnTo>
                  <a:lnTo>
                    <a:pt x="2168842" y="245478"/>
                  </a:lnTo>
                  <a:lnTo>
                    <a:pt x="2168842" y="212966"/>
                  </a:lnTo>
                  <a:lnTo>
                    <a:pt x="2097227" y="212966"/>
                  </a:lnTo>
                  <a:lnTo>
                    <a:pt x="2079574" y="213588"/>
                  </a:lnTo>
                  <a:lnTo>
                    <a:pt x="2038096" y="222872"/>
                  </a:lnTo>
                  <a:lnTo>
                    <a:pt x="2006536" y="249262"/>
                  </a:lnTo>
                  <a:lnTo>
                    <a:pt x="1996986" y="284124"/>
                  </a:lnTo>
                  <a:lnTo>
                    <a:pt x="1996871" y="286004"/>
                  </a:lnTo>
                  <a:lnTo>
                    <a:pt x="2008187" y="323964"/>
                  </a:lnTo>
                  <a:lnTo>
                    <a:pt x="2040445" y="350100"/>
                  </a:lnTo>
                  <a:lnTo>
                    <a:pt x="2089226" y="359524"/>
                  </a:lnTo>
                  <a:lnTo>
                    <a:pt x="2105672" y="358711"/>
                  </a:lnTo>
                  <a:lnTo>
                    <a:pt x="2146223" y="346570"/>
                  </a:lnTo>
                  <a:lnTo>
                    <a:pt x="2171204" y="323634"/>
                  </a:lnTo>
                  <a:lnTo>
                    <a:pt x="2171204" y="356679"/>
                  </a:lnTo>
                  <a:lnTo>
                    <a:pt x="2214080" y="356679"/>
                  </a:lnTo>
                  <a:lnTo>
                    <a:pt x="2214080" y="245478"/>
                  </a:lnTo>
                  <a:lnTo>
                    <a:pt x="2214080" y="212966"/>
                  </a:lnTo>
                  <a:lnTo>
                    <a:pt x="2214080" y="205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" name="Google Shape;86;p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207245" y="5359778"/>
              <a:ext cx="1840444" cy="448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"/>
            <p:cNvSpPr/>
            <p:nvPr/>
          </p:nvSpPr>
          <p:spPr>
            <a:xfrm>
              <a:off x="10258285" y="5359787"/>
              <a:ext cx="4276090" cy="451484"/>
            </a:xfrm>
            <a:custGeom>
              <a:rect b="b" l="l" r="r" t="t"/>
              <a:pathLst>
                <a:path extrusionOk="0" h="451485" w="4276090">
                  <a:moveTo>
                    <a:pt x="258686" y="231825"/>
                  </a:moveTo>
                  <a:lnTo>
                    <a:pt x="249402" y="180009"/>
                  </a:lnTo>
                  <a:lnTo>
                    <a:pt x="226631" y="144183"/>
                  </a:lnTo>
                  <a:lnTo>
                    <a:pt x="222758" y="139763"/>
                  </a:lnTo>
                  <a:lnTo>
                    <a:pt x="212979" y="131279"/>
                  </a:lnTo>
                  <a:lnTo>
                    <a:pt x="212979" y="231825"/>
                  </a:lnTo>
                  <a:lnTo>
                    <a:pt x="212280" y="244627"/>
                  </a:lnTo>
                  <a:lnTo>
                    <a:pt x="195999" y="287477"/>
                  </a:lnTo>
                  <a:lnTo>
                    <a:pt x="195872" y="287680"/>
                  </a:lnTo>
                  <a:lnTo>
                    <a:pt x="161899" y="313842"/>
                  </a:lnTo>
                  <a:lnTo>
                    <a:pt x="128638" y="319938"/>
                  </a:lnTo>
                  <a:lnTo>
                    <a:pt x="117132" y="319265"/>
                  </a:lnTo>
                  <a:lnTo>
                    <a:pt x="76949" y="303110"/>
                  </a:lnTo>
                  <a:lnTo>
                    <a:pt x="50990" y="267830"/>
                  </a:lnTo>
                  <a:lnTo>
                    <a:pt x="44792" y="232295"/>
                  </a:lnTo>
                  <a:lnTo>
                    <a:pt x="44767" y="231825"/>
                  </a:lnTo>
                  <a:lnTo>
                    <a:pt x="55841" y="185407"/>
                  </a:lnTo>
                  <a:lnTo>
                    <a:pt x="85991" y="155028"/>
                  </a:lnTo>
                  <a:lnTo>
                    <a:pt x="128638" y="144183"/>
                  </a:lnTo>
                  <a:lnTo>
                    <a:pt x="140347" y="144868"/>
                  </a:lnTo>
                  <a:lnTo>
                    <a:pt x="180784" y="160985"/>
                  </a:lnTo>
                  <a:lnTo>
                    <a:pt x="206743" y="195643"/>
                  </a:lnTo>
                  <a:lnTo>
                    <a:pt x="212979" y="231825"/>
                  </a:lnTo>
                  <a:lnTo>
                    <a:pt x="212979" y="131279"/>
                  </a:lnTo>
                  <a:lnTo>
                    <a:pt x="167043" y="108610"/>
                  </a:lnTo>
                  <a:lnTo>
                    <a:pt x="132410" y="104597"/>
                  </a:lnTo>
                  <a:lnTo>
                    <a:pt x="114706" y="105600"/>
                  </a:lnTo>
                  <a:lnTo>
                    <a:pt x="116128" y="105600"/>
                  </a:lnTo>
                  <a:lnTo>
                    <a:pt x="101955" y="108127"/>
                  </a:lnTo>
                  <a:lnTo>
                    <a:pt x="62522" y="126682"/>
                  </a:lnTo>
                  <a:lnTo>
                    <a:pt x="43357" y="146558"/>
                  </a:lnTo>
                  <a:lnTo>
                    <a:pt x="43357" y="106946"/>
                  </a:lnTo>
                  <a:lnTo>
                    <a:pt x="43268" y="176174"/>
                  </a:lnTo>
                  <a:lnTo>
                    <a:pt x="40551" y="231825"/>
                  </a:lnTo>
                  <a:lnTo>
                    <a:pt x="40525" y="232295"/>
                  </a:lnTo>
                  <a:lnTo>
                    <a:pt x="43268" y="176174"/>
                  </a:lnTo>
                  <a:lnTo>
                    <a:pt x="43268" y="106946"/>
                  </a:lnTo>
                  <a:lnTo>
                    <a:pt x="20281" y="106946"/>
                  </a:lnTo>
                  <a:lnTo>
                    <a:pt x="20281" y="252145"/>
                  </a:lnTo>
                  <a:lnTo>
                    <a:pt x="19558" y="236867"/>
                  </a:lnTo>
                  <a:lnTo>
                    <a:pt x="20205" y="250317"/>
                  </a:lnTo>
                  <a:lnTo>
                    <a:pt x="20281" y="252145"/>
                  </a:lnTo>
                  <a:lnTo>
                    <a:pt x="20281" y="106946"/>
                  </a:lnTo>
                  <a:lnTo>
                    <a:pt x="0" y="106946"/>
                  </a:lnTo>
                  <a:lnTo>
                    <a:pt x="0" y="448106"/>
                  </a:lnTo>
                  <a:lnTo>
                    <a:pt x="45237" y="448106"/>
                  </a:lnTo>
                  <a:lnTo>
                    <a:pt x="45237" y="318528"/>
                  </a:lnTo>
                  <a:lnTo>
                    <a:pt x="52539" y="327304"/>
                  </a:lnTo>
                  <a:lnTo>
                    <a:pt x="88811" y="351434"/>
                  </a:lnTo>
                  <a:lnTo>
                    <a:pt x="132410" y="359524"/>
                  </a:lnTo>
                  <a:lnTo>
                    <a:pt x="148412" y="358622"/>
                  </a:lnTo>
                  <a:lnTo>
                    <a:pt x="149682" y="358622"/>
                  </a:lnTo>
                  <a:lnTo>
                    <a:pt x="197434" y="343496"/>
                  </a:lnTo>
                  <a:lnTo>
                    <a:pt x="226555" y="319938"/>
                  </a:lnTo>
                  <a:lnTo>
                    <a:pt x="233210" y="312305"/>
                  </a:lnTo>
                  <a:lnTo>
                    <a:pt x="254495" y="267830"/>
                  </a:lnTo>
                  <a:lnTo>
                    <a:pt x="258660" y="232295"/>
                  </a:lnTo>
                  <a:lnTo>
                    <a:pt x="258686" y="231825"/>
                  </a:lnTo>
                  <a:close/>
                </a:path>
                <a:path extrusionOk="0" h="451485" w="4276090">
                  <a:moveTo>
                    <a:pt x="546989" y="231825"/>
                  </a:moveTo>
                  <a:lnTo>
                    <a:pt x="546709" y="226644"/>
                  </a:lnTo>
                  <a:lnTo>
                    <a:pt x="546658" y="225704"/>
                  </a:lnTo>
                  <a:lnTo>
                    <a:pt x="546074" y="214731"/>
                  </a:lnTo>
                  <a:lnTo>
                    <a:pt x="531482" y="166090"/>
                  </a:lnTo>
                  <a:lnTo>
                    <a:pt x="531368" y="165849"/>
                  </a:lnTo>
                  <a:lnTo>
                    <a:pt x="531266" y="165620"/>
                  </a:lnTo>
                  <a:lnTo>
                    <a:pt x="522617" y="151942"/>
                  </a:lnTo>
                  <a:lnTo>
                    <a:pt x="514896" y="142760"/>
                  </a:lnTo>
                  <a:lnTo>
                    <a:pt x="512470" y="139877"/>
                  </a:lnTo>
                  <a:lnTo>
                    <a:pt x="503720" y="132054"/>
                  </a:lnTo>
                  <a:lnTo>
                    <a:pt x="503720" y="214388"/>
                  </a:lnTo>
                  <a:lnTo>
                    <a:pt x="343268" y="214388"/>
                  </a:lnTo>
                  <a:lnTo>
                    <a:pt x="343268" y="246329"/>
                  </a:lnTo>
                  <a:lnTo>
                    <a:pt x="342544" y="234175"/>
                  </a:lnTo>
                  <a:lnTo>
                    <a:pt x="343179" y="244703"/>
                  </a:lnTo>
                  <a:lnTo>
                    <a:pt x="343268" y="246329"/>
                  </a:lnTo>
                  <a:lnTo>
                    <a:pt x="343268" y="214388"/>
                  </a:lnTo>
                  <a:lnTo>
                    <a:pt x="345147" y="203492"/>
                  </a:lnTo>
                  <a:lnTo>
                    <a:pt x="365290" y="166090"/>
                  </a:lnTo>
                  <a:lnTo>
                    <a:pt x="401332" y="145415"/>
                  </a:lnTo>
                  <a:lnTo>
                    <a:pt x="423608" y="142760"/>
                  </a:lnTo>
                  <a:lnTo>
                    <a:pt x="435241" y="143421"/>
                  </a:lnTo>
                  <a:lnTo>
                    <a:pt x="474370" y="159194"/>
                  </a:lnTo>
                  <a:lnTo>
                    <a:pt x="498779" y="192570"/>
                  </a:lnTo>
                  <a:lnTo>
                    <a:pt x="503720" y="214388"/>
                  </a:lnTo>
                  <a:lnTo>
                    <a:pt x="503720" y="132054"/>
                  </a:lnTo>
                  <a:lnTo>
                    <a:pt x="500824" y="129451"/>
                  </a:lnTo>
                  <a:lnTo>
                    <a:pt x="487692" y="120624"/>
                  </a:lnTo>
                  <a:lnTo>
                    <a:pt x="473252" y="113614"/>
                  </a:lnTo>
                  <a:lnTo>
                    <a:pt x="457936" y="108661"/>
                  </a:lnTo>
                  <a:lnTo>
                    <a:pt x="458063" y="108661"/>
                  </a:lnTo>
                  <a:lnTo>
                    <a:pt x="441286" y="105613"/>
                  </a:lnTo>
                  <a:lnTo>
                    <a:pt x="423608" y="104597"/>
                  </a:lnTo>
                  <a:lnTo>
                    <a:pt x="406146" y="105613"/>
                  </a:lnTo>
                  <a:lnTo>
                    <a:pt x="359283" y="120853"/>
                  </a:lnTo>
                  <a:lnTo>
                    <a:pt x="323405" y="152260"/>
                  </a:lnTo>
                  <a:lnTo>
                    <a:pt x="302323" y="196723"/>
                  </a:lnTo>
                  <a:lnTo>
                    <a:pt x="298259" y="231825"/>
                  </a:lnTo>
                  <a:lnTo>
                    <a:pt x="299300" y="249910"/>
                  </a:lnTo>
                  <a:lnTo>
                    <a:pt x="314985" y="297776"/>
                  </a:lnTo>
                  <a:lnTo>
                    <a:pt x="347764" y="334010"/>
                  </a:lnTo>
                  <a:lnTo>
                    <a:pt x="394919" y="355396"/>
                  </a:lnTo>
                  <a:lnTo>
                    <a:pt x="432549" y="359524"/>
                  </a:lnTo>
                  <a:lnTo>
                    <a:pt x="447738" y="358876"/>
                  </a:lnTo>
                  <a:lnTo>
                    <a:pt x="488861" y="349148"/>
                  </a:lnTo>
                  <a:lnTo>
                    <a:pt x="522033" y="328307"/>
                  </a:lnTo>
                  <a:lnTo>
                    <a:pt x="530110" y="319938"/>
                  </a:lnTo>
                  <a:lnTo>
                    <a:pt x="531025" y="318998"/>
                  </a:lnTo>
                  <a:lnTo>
                    <a:pt x="506069" y="289775"/>
                  </a:lnTo>
                  <a:lnTo>
                    <a:pt x="498944" y="296849"/>
                  </a:lnTo>
                  <a:lnTo>
                    <a:pt x="491274" y="302971"/>
                  </a:lnTo>
                  <a:lnTo>
                    <a:pt x="455104" y="318046"/>
                  </a:lnTo>
                  <a:lnTo>
                    <a:pt x="433959" y="319938"/>
                  </a:lnTo>
                  <a:lnTo>
                    <a:pt x="420916" y="319265"/>
                  </a:lnTo>
                  <a:lnTo>
                    <a:pt x="376580" y="303136"/>
                  </a:lnTo>
                  <a:lnTo>
                    <a:pt x="349046" y="268592"/>
                  </a:lnTo>
                  <a:lnTo>
                    <a:pt x="343382" y="246900"/>
                  </a:lnTo>
                  <a:lnTo>
                    <a:pt x="546100" y="246900"/>
                  </a:lnTo>
                  <a:lnTo>
                    <a:pt x="546417" y="244703"/>
                  </a:lnTo>
                  <a:lnTo>
                    <a:pt x="546658" y="242354"/>
                  </a:lnTo>
                  <a:lnTo>
                    <a:pt x="546976" y="237324"/>
                  </a:lnTo>
                  <a:lnTo>
                    <a:pt x="546989" y="231825"/>
                  </a:lnTo>
                  <a:close/>
                </a:path>
                <a:path extrusionOk="0" h="451485" w="4276090">
                  <a:moveTo>
                    <a:pt x="845312" y="7061"/>
                  </a:moveTo>
                  <a:lnTo>
                    <a:pt x="810679" y="7061"/>
                  </a:lnTo>
                  <a:lnTo>
                    <a:pt x="810679" y="161150"/>
                  </a:lnTo>
                  <a:lnTo>
                    <a:pt x="802386" y="147891"/>
                  </a:lnTo>
                  <a:lnTo>
                    <a:pt x="810577" y="160985"/>
                  </a:lnTo>
                  <a:lnTo>
                    <a:pt x="810679" y="161150"/>
                  </a:lnTo>
                  <a:lnTo>
                    <a:pt x="810679" y="7061"/>
                  </a:lnTo>
                  <a:lnTo>
                    <a:pt x="800544" y="7061"/>
                  </a:lnTo>
                  <a:lnTo>
                    <a:pt x="800544" y="231825"/>
                  </a:lnTo>
                  <a:lnTo>
                    <a:pt x="799858" y="244627"/>
                  </a:lnTo>
                  <a:lnTo>
                    <a:pt x="797775" y="256616"/>
                  </a:lnTo>
                  <a:lnTo>
                    <a:pt x="794372" y="267627"/>
                  </a:lnTo>
                  <a:lnTo>
                    <a:pt x="794321" y="267830"/>
                  </a:lnTo>
                  <a:lnTo>
                    <a:pt x="789470" y="278231"/>
                  </a:lnTo>
                  <a:lnTo>
                    <a:pt x="783564" y="287477"/>
                  </a:lnTo>
                  <a:lnTo>
                    <a:pt x="783437" y="287680"/>
                  </a:lnTo>
                  <a:lnTo>
                    <a:pt x="749503" y="313842"/>
                  </a:lnTo>
                  <a:lnTo>
                    <a:pt x="716673" y="319938"/>
                  </a:lnTo>
                  <a:lnTo>
                    <a:pt x="704977" y="319265"/>
                  </a:lnTo>
                  <a:lnTo>
                    <a:pt x="664845" y="303110"/>
                  </a:lnTo>
                  <a:lnTo>
                    <a:pt x="638695" y="267830"/>
                  </a:lnTo>
                  <a:lnTo>
                    <a:pt x="632333" y="231825"/>
                  </a:lnTo>
                  <a:lnTo>
                    <a:pt x="633044" y="218859"/>
                  </a:lnTo>
                  <a:lnTo>
                    <a:pt x="649770" y="176174"/>
                  </a:lnTo>
                  <a:lnTo>
                    <a:pt x="683539" y="150279"/>
                  </a:lnTo>
                  <a:lnTo>
                    <a:pt x="716673" y="144183"/>
                  </a:lnTo>
                  <a:lnTo>
                    <a:pt x="728167" y="144868"/>
                  </a:lnTo>
                  <a:lnTo>
                    <a:pt x="768362" y="160985"/>
                  </a:lnTo>
                  <a:lnTo>
                    <a:pt x="794321" y="195643"/>
                  </a:lnTo>
                  <a:lnTo>
                    <a:pt x="800544" y="231825"/>
                  </a:lnTo>
                  <a:lnTo>
                    <a:pt x="800544" y="7061"/>
                  </a:lnTo>
                  <a:lnTo>
                    <a:pt x="800074" y="7061"/>
                  </a:lnTo>
                  <a:lnTo>
                    <a:pt x="800074" y="145122"/>
                  </a:lnTo>
                  <a:lnTo>
                    <a:pt x="799299" y="144183"/>
                  </a:lnTo>
                  <a:lnTo>
                    <a:pt x="769912" y="118732"/>
                  </a:lnTo>
                  <a:lnTo>
                    <a:pt x="728967" y="105600"/>
                  </a:lnTo>
                  <a:lnTo>
                    <a:pt x="730389" y="105600"/>
                  </a:lnTo>
                  <a:lnTo>
                    <a:pt x="712914" y="104597"/>
                  </a:lnTo>
                  <a:lnTo>
                    <a:pt x="695248" y="105600"/>
                  </a:lnTo>
                  <a:lnTo>
                    <a:pt x="678561" y="108610"/>
                  </a:lnTo>
                  <a:lnTo>
                    <a:pt x="634619" y="129413"/>
                  </a:lnTo>
                  <a:lnTo>
                    <a:pt x="603123" y="165150"/>
                  </a:lnTo>
                  <a:lnTo>
                    <a:pt x="587654" y="213347"/>
                  </a:lnTo>
                  <a:lnTo>
                    <a:pt x="586625" y="231825"/>
                  </a:lnTo>
                  <a:lnTo>
                    <a:pt x="587654" y="250317"/>
                  </a:lnTo>
                  <a:lnTo>
                    <a:pt x="603123" y="298729"/>
                  </a:lnTo>
                  <a:lnTo>
                    <a:pt x="634619" y="334695"/>
                  </a:lnTo>
                  <a:lnTo>
                    <a:pt x="678561" y="355511"/>
                  </a:lnTo>
                  <a:lnTo>
                    <a:pt x="695820" y="358622"/>
                  </a:lnTo>
                  <a:lnTo>
                    <a:pt x="697077" y="358622"/>
                  </a:lnTo>
                  <a:lnTo>
                    <a:pt x="712914" y="359524"/>
                  </a:lnTo>
                  <a:lnTo>
                    <a:pt x="757694" y="351434"/>
                  </a:lnTo>
                  <a:lnTo>
                    <a:pt x="793661" y="327304"/>
                  </a:lnTo>
                  <a:lnTo>
                    <a:pt x="799668" y="319938"/>
                  </a:lnTo>
                  <a:lnTo>
                    <a:pt x="801878" y="317233"/>
                  </a:lnTo>
                  <a:lnTo>
                    <a:pt x="801966" y="289306"/>
                  </a:lnTo>
                  <a:lnTo>
                    <a:pt x="802055" y="287477"/>
                  </a:lnTo>
                  <a:lnTo>
                    <a:pt x="801966" y="317233"/>
                  </a:lnTo>
                  <a:lnTo>
                    <a:pt x="801966" y="356679"/>
                  </a:lnTo>
                  <a:lnTo>
                    <a:pt x="845312" y="356679"/>
                  </a:lnTo>
                  <a:lnTo>
                    <a:pt x="845312" y="7061"/>
                  </a:lnTo>
                  <a:close/>
                </a:path>
                <a:path extrusionOk="0" h="451485" w="4276090">
                  <a:moveTo>
                    <a:pt x="1128966" y="205905"/>
                  </a:moveTo>
                  <a:lnTo>
                    <a:pt x="1122006" y="161150"/>
                  </a:lnTo>
                  <a:lnTo>
                    <a:pt x="1085786" y="118656"/>
                  </a:lnTo>
                  <a:lnTo>
                    <a:pt x="1046213" y="106159"/>
                  </a:lnTo>
                  <a:lnTo>
                    <a:pt x="1022007" y="104597"/>
                  </a:lnTo>
                  <a:lnTo>
                    <a:pt x="1007325" y="105105"/>
                  </a:lnTo>
                  <a:lnTo>
                    <a:pt x="965225" y="112852"/>
                  </a:lnTo>
                  <a:lnTo>
                    <a:pt x="928954" y="129324"/>
                  </a:lnTo>
                  <a:lnTo>
                    <a:pt x="918806" y="136639"/>
                  </a:lnTo>
                  <a:lnTo>
                    <a:pt x="937653" y="170573"/>
                  </a:lnTo>
                  <a:lnTo>
                    <a:pt x="945375" y="164757"/>
                  </a:lnTo>
                  <a:lnTo>
                    <a:pt x="953909" y="159550"/>
                  </a:lnTo>
                  <a:lnTo>
                    <a:pt x="994905" y="145542"/>
                  </a:lnTo>
                  <a:lnTo>
                    <a:pt x="1016825" y="143713"/>
                  </a:lnTo>
                  <a:lnTo>
                    <a:pt x="1032510" y="144703"/>
                  </a:lnTo>
                  <a:lnTo>
                    <a:pt x="1074318" y="168198"/>
                  </a:lnTo>
                  <a:lnTo>
                    <a:pt x="1083716" y="204012"/>
                  </a:lnTo>
                  <a:lnTo>
                    <a:pt x="1083716" y="212966"/>
                  </a:lnTo>
                  <a:lnTo>
                    <a:pt x="1083716" y="245478"/>
                  </a:lnTo>
                  <a:lnTo>
                    <a:pt x="1083716" y="280352"/>
                  </a:lnTo>
                  <a:lnTo>
                    <a:pt x="1078814" y="290550"/>
                  </a:lnTo>
                  <a:lnTo>
                    <a:pt x="1046226" y="318287"/>
                  </a:lnTo>
                  <a:lnTo>
                    <a:pt x="1035088" y="321957"/>
                  </a:lnTo>
                  <a:lnTo>
                    <a:pt x="1034770" y="321957"/>
                  </a:lnTo>
                  <a:lnTo>
                    <a:pt x="1023886" y="323964"/>
                  </a:lnTo>
                  <a:lnTo>
                    <a:pt x="1011643" y="324650"/>
                  </a:lnTo>
                  <a:lnTo>
                    <a:pt x="999388" y="323964"/>
                  </a:lnTo>
                  <a:lnTo>
                    <a:pt x="988936" y="321957"/>
                  </a:lnTo>
                  <a:lnTo>
                    <a:pt x="988745" y="321957"/>
                  </a:lnTo>
                  <a:lnTo>
                    <a:pt x="957427" y="292849"/>
                  </a:lnTo>
                  <a:lnTo>
                    <a:pt x="956513" y="284124"/>
                  </a:lnTo>
                  <a:lnTo>
                    <a:pt x="957249" y="276402"/>
                  </a:lnTo>
                  <a:lnTo>
                    <a:pt x="985596" y="248310"/>
                  </a:lnTo>
                  <a:lnTo>
                    <a:pt x="1013980" y="245478"/>
                  </a:lnTo>
                  <a:lnTo>
                    <a:pt x="1083716" y="245478"/>
                  </a:lnTo>
                  <a:lnTo>
                    <a:pt x="1083716" y="212966"/>
                  </a:lnTo>
                  <a:lnTo>
                    <a:pt x="1012113" y="212966"/>
                  </a:lnTo>
                  <a:lnTo>
                    <a:pt x="994460" y="213588"/>
                  </a:lnTo>
                  <a:lnTo>
                    <a:pt x="952969" y="222872"/>
                  </a:lnTo>
                  <a:lnTo>
                    <a:pt x="921410" y="249262"/>
                  </a:lnTo>
                  <a:lnTo>
                    <a:pt x="911745" y="286004"/>
                  </a:lnTo>
                  <a:lnTo>
                    <a:pt x="912456" y="296329"/>
                  </a:lnTo>
                  <a:lnTo>
                    <a:pt x="929309" y="331851"/>
                  </a:lnTo>
                  <a:lnTo>
                    <a:pt x="966241" y="354215"/>
                  </a:lnTo>
                  <a:lnTo>
                    <a:pt x="1004100" y="359524"/>
                  </a:lnTo>
                  <a:lnTo>
                    <a:pt x="1020559" y="358711"/>
                  </a:lnTo>
                  <a:lnTo>
                    <a:pt x="1061110" y="346570"/>
                  </a:lnTo>
                  <a:lnTo>
                    <a:pt x="1086091" y="323634"/>
                  </a:lnTo>
                  <a:lnTo>
                    <a:pt x="1086091" y="356679"/>
                  </a:lnTo>
                  <a:lnTo>
                    <a:pt x="1128966" y="356679"/>
                  </a:lnTo>
                  <a:lnTo>
                    <a:pt x="1128966" y="245478"/>
                  </a:lnTo>
                  <a:lnTo>
                    <a:pt x="1128966" y="212966"/>
                  </a:lnTo>
                  <a:lnTo>
                    <a:pt x="1128966" y="205905"/>
                  </a:lnTo>
                  <a:close/>
                </a:path>
                <a:path extrusionOk="0" h="451485" w="4276090">
                  <a:moveTo>
                    <a:pt x="1451724" y="106959"/>
                  </a:moveTo>
                  <a:lnTo>
                    <a:pt x="1408836" y="106959"/>
                  </a:lnTo>
                  <a:lnTo>
                    <a:pt x="1408836" y="145275"/>
                  </a:lnTo>
                  <a:lnTo>
                    <a:pt x="1408531" y="144818"/>
                  </a:lnTo>
                  <a:lnTo>
                    <a:pt x="1407947" y="144183"/>
                  </a:lnTo>
                  <a:lnTo>
                    <a:pt x="1407426" y="143624"/>
                  </a:lnTo>
                  <a:lnTo>
                    <a:pt x="1407426" y="225221"/>
                  </a:lnTo>
                  <a:lnTo>
                    <a:pt x="1406740" y="236880"/>
                  </a:lnTo>
                  <a:lnTo>
                    <a:pt x="1390294" y="276313"/>
                  </a:lnTo>
                  <a:lnTo>
                    <a:pt x="1355940" y="300913"/>
                  </a:lnTo>
                  <a:lnTo>
                    <a:pt x="1321676" y="306743"/>
                  </a:lnTo>
                  <a:lnTo>
                    <a:pt x="1309522" y="306095"/>
                  </a:lnTo>
                  <a:lnTo>
                    <a:pt x="1267891" y="290703"/>
                  </a:lnTo>
                  <a:lnTo>
                    <a:pt x="1241666" y="258089"/>
                  </a:lnTo>
                  <a:lnTo>
                    <a:pt x="1235443" y="225221"/>
                  </a:lnTo>
                  <a:lnTo>
                    <a:pt x="1236141" y="213563"/>
                  </a:lnTo>
                  <a:lnTo>
                    <a:pt x="1252575" y="174142"/>
                  </a:lnTo>
                  <a:lnTo>
                    <a:pt x="1287259" y="149885"/>
                  </a:lnTo>
                  <a:lnTo>
                    <a:pt x="1321676" y="144183"/>
                  </a:lnTo>
                  <a:lnTo>
                    <a:pt x="1333804" y="144818"/>
                  </a:lnTo>
                  <a:lnTo>
                    <a:pt x="1375105" y="159893"/>
                  </a:lnTo>
                  <a:lnTo>
                    <a:pt x="1401191" y="192354"/>
                  </a:lnTo>
                  <a:lnTo>
                    <a:pt x="1407426" y="225221"/>
                  </a:lnTo>
                  <a:lnTo>
                    <a:pt x="1407426" y="143624"/>
                  </a:lnTo>
                  <a:lnTo>
                    <a:pt x="1374914" y="117563"/>
                  </a:lnTo>
                  <a:lnTo>
                    <a:pt x="1332153" y="105410"/>
                  </a:lnTo>
                  <a:lnTo>
                    <a:pt x="1316494" y="104597"/>
                  </a:lnTo>
                  <a:lnTo>
                    <a:pt x="1298829" y="105537"/>
                  </a:lnTo>
                  <a:lnTo>
                    <a:pt x="1251699" y="119684"/>
                  </a:lnTo>
                  <a:lnTo>
                    <a:pt x="1215555" y="149059"/>
                  </a:lnTo>
                  <a:lnTo>
                    <a:pt x="1193914" y="191236"/>
                  </a:lnTo>
                  <a:lnTo>
                    <a:pt x="1189736" y="225221"/>
                  </a:lnTo>
                  <a:lnTo>
                    <a:pt x="1190777" y="242595"/>
                  </a:lnTo>
                  <a:lnTo>
                    <a:pt x="1206461" y="288366"/>
                  </a:lnTo>
                  <a:lnTo>
                    <a:pt x="1238186" y="322605"/>
                  </a:lnTo>
                  <a:lnTo>
                    <a:pt x="1282141" y="342493"/>
                  </a:lnTo>
                  <a:lnTo>
                    <a:pt x="1299502" y="345478"/>
                  </a:lnTo>
                  <a:lnTo>
                    <a:pt x="1300975" y="345478"/>
                  </a:lnTo>
                  <a:lnTo>
                    <a:pt x="1316494" y="346316"/>
                  </a:lnTo>
                  <a:lnTo>
                    <a:pt x="1361363" y="338772"/>
                  </a:lnTo>
                  <a:lnTo>
                    <a:pt x="1398651" y="316103"/>
                  </a:lnTo>
                  <a:lnTo>
                    <a:pt x="1406486" y="307454"/>
                  </a:lnTo>
                  <a:lnTo>
                    <a:pt x="1406486" y="327469"/>
                  </a:lnTo>
                  <a:lnTo>
                    <a:pt x="1405305" y="345478"/>
                  </a:lnTo>
                  <a:lnTo>
                    <a:pt x="1405191" y="347319"/>
                  </a:lnTo>
                  <a:lnTo>
                    <a:pt x="1401305" y="364464"/>
                  </a:lnTo>
                  <a:lnTo>
                    <a:pt x="1373911" y="399681"/>
                  </a:lnTo>
                  <a:lnTo>
                    <a:pt x="1320723" y="411353"/>
                  </a:lnTo>
                  <a:lnTo>
                    <a:pt x="1306969" y="410806"/>
                  </a:lnTo>
                  <a:lnTo>
                    <a:pt x="1267485" y="402628"/>
                  </a:lnTo>
                  <a:lnTo>
                    <a:pt x="1224673" y="378891"/>
                  </a:lnTo>
                  <a:lnTo>
                    <a:pt x="1223886" y="380009"/>
                  </a:lnTo>
                  <a:lnTo>
                    <a:pt x="1202931" y="413702"/>
                  </a:lnTo>
                  <a:lnTo>
                    <a:pt x="1213802" y="422135"/>
                  </a:lnTo>
                  <a:lnTo>
                    <a:pt x="1226197" y="429539"/>
                  </a:lnTo>
                  <a:lnTo>
                    <a:pt x="1271739" y="445490"/>
                  </a:lnTo>
                  <a:lnTo>
                    <a:pt x="1322146" y="450926"/>
                  </a:lnTo>
                  <a:lnTo>
                    <a:pt x="1352029" y="448983"/>
                  </a:lnTo>
                  <a:lnTo>
                    <a:pt x="1400327" y="433438"/>
                  </a:lnTo>
                  <a:lnTo>
                    <a:pt x="1433156" y="402094"/>
                  </a:lnTo>
                  <a:lnTo>
                    <a:pt x="1449654" y="353568"/>
                  </a:lnTo>
                  <a:lnTo>
                    <a:pt x="1451724" y="322757"/>
                  </a:lnTo>
                  <a:lnTo>
                    <a:pt x="1451724" y="106959"/>
                  </a:lnTo>
                  <a:close/>
                </a:path>
                <a:path extrusionOk="0" h="451485" w="4276090">
                  <a:moveTo>
                    <a:pt x="1730654" y="9410"/>
                  </a:moveTo>
                  <a:lnTo>
                    <a:pt x="1673174" y="9410"/>
                  </a:lnTo>
                  <a:lnTo>
                    <a:pt x="1609090" y="70675"/>
                  </a:lnTo>
                  <a:lnTo>
                    <a:pt x="1651508" y="70675"/>
                  </a:lnTo>
                  <a:lnTo>
                    <a:pt x="1730654" y="9410"/>
                  </a:lnTo>
                  <a:close/>
                </a:path>
                <a:path extrusionOk="0" h="451485" w="4276090">
                  <a:moveTo>
                    <a:pt x="1774482" y="231825"/>
                  </a:moveTo>
                  <a:lnTo>
                    <a:pt x="1773440" y="213741"/>
                  </a:lnTo>
                  <a:lnTo>
                    <a:pt x="1773428" y="213550"/>
                  </a:lnTo>
                  <a:lnTo>
                    <a:pt x="1770354" y="196723"/>
                  </a:lnTo>
                  <a:lnTo>
                    <a:pt x="1770303" y="196430"/>
                  </a:lnTo>
                  <a:lnTo>
                    <a:pt x="1765173" y="180759"/>
                  </a:lnTo>
                  <a:lnTo>
                    <a:pt x="1765071" y="180441"/>
                  </a:lnTo>
                  <a:lnTo>
                    <a:pt x="1757870" y="165849"/>
                  </a:lnTo>
                  <a:lnTo>
                    <a:pt x="1728787" y="132537"/>
                  </a:lnTo>
                  <a:lnTo>
                    <a:pt x="1728787" y="231825"/>
                  </a:lnTo>
                  <a:lnTo>
                    <a:pt x="1728101" y="244627"/>
                  </a:lnTo>
                  <a:lnTo>
                    <a:pt x="1712010" y="287680"/>
                  </a:lnTo>
                  <a:lnTo>
                    <a:pt x="1678165" y="313842"/>
                  </a:lnTo>
                  <a:lnTo>
                    <a:pt x="1644904" y="319938"/>
                  </a:lnTo>
                  <a:lnTo>
                    <a:pt x="1633207" y="319265"/>
                  </a:lnTo>
                  <a:lnTo>
                    <a:pt x="1593075" y="303110"/>
                  </a:lnTo>
                  <a:lnTo>
                    <a:pt x="1566926" y="267830"/>
                  </a:lnTo>
                  <a:lnTo>
                    <a:pt x="1560550" y="231825"/>
                  </a:lnTo>
                  <a:lnTo>
                    <a:pt x="1561261" y="218859"/>
                  </a:lnTo>
                  <a:lnTo>
                    <a:pt x="1577987" y="176174"/>
                  </a:lnTo>
                  <a:lnTo>
                    <a:pt x="1611769" y="150279"/>
                  </a:lnTo>
                  <a:lnTo>
                    <a:pt x="1644904" y="144183"/>
                  </a:lnTo>
                  <a:lnTo>
                    <a:pt x="1656600" y="144868"/>
                  </a:lnTo>
                  <a:lnTo>
                    <a:pt x="1697050" y="160985"/>
                  </a:lnTo>
                  <a:lnTo>
                    <a:pt x="1722678" y="195643"/>
                  </a:lnTo>
                  <a:lnTo>
                    <a:pt x="1728787" y="231825"/>
                  </a:lnTo>
                  <a:lnTo>
                    <a:pt x="1728787" y="132537"/>
                  </a:lnTo>
                  <a:lnTo>
                    <a:pt x="1680184" y="108661"/>
                  </a:lnTo>
                  <a:lnTo>
                    <a:pt x="1644904" y="104597"/>
                  </a:lnTo>
                  <a:lnTo>
                    <a:pt x="1626577" y="105613"/>
                  </a:lnTo>
                  <a:lnTo>
                    <a:pt x="1577987" y="120853"/>
                  </a:lnTo>
                  <a:lnTo>
                    <a:pt x="1541183" y="152133"/>
                  </a:lnTo>
                  <a:lnTo>
                    <a:pt x="1541056" y="152260"/>
                  </a:lnTo>
                  <a:lnTo>
                    <a:pt x="1519186" y="196430"/>
                  </a:lnTo>
                  <a:lnTo>
                    <a:pt x="1515948" y="213550"/>
                  </a:lnTo>
                  <a:lnTo>
                    <a:pt x="1515910" y="213741"/>
                  </a:lnTo>
                  <a:lnTo>
                    <a:pt x="1514856" y="231825"/>
                  </a:lnTo>
                  <a:lnTo>
                    <a:pt x="1515910" y="249720"/>
                  </a:lnTo>
                  <a:lnTo>
                    <a:pt x="1519097" y="266636"/>
                  </a:lnTo>
                  <a:lnTo>
                    <a:pt x="1541056" y="311264"/>
                  </a:lnTo>
                  <a:lnTo>
                    <a:pt x="1577987" y="343027"/>
                  </a:lnTo>
                  <a:lnTo>
                    <a:pt x="1626577" y="358495"/>
                  </a:lnTo>
                  <a:lnTo>
                    <a:pt x="1644904" y="359524"/>
                  </a:lnTo>
                  <a:lnTo>
                    <a:pt x="1663026" y="358495"/>
                  </a:lnTo>
                  <a:lnTo>
                    <a:pt x="1711579" y="343027"/>
                  </a:lnTo>
                  <a:lnTo>
                    <a:pt x="1748599" y="311391"/>
                  </a:lnTo>
                  <a:lnTo>
                    <a:pt x="1770303" y="266928"/>
                  </a:lnTo>
                  <a:lnTo>
                    <a:pt x="1773428" y="249910"/>
                  </a:lnTo>
                  <a:lnTo>
                    <a:pt x="1774482" y="231825"/>
                  </a:lnTo>
                  <a:close/>
                </a:path>
                <a:path extrusionOk="0" h="451485" w="4276090">
                  <a:moveTo>
                    <a:pt x="2076043" y="106959"/>
                  </a:moveTo>
                  <a:lnTo>
                    <a:pt x="2057196" y="106959"/>
                  </a:lnTo>
                  <a:lnTo>
                    <a:pt x="2057196" y="225221"/>
                  </a:lnTo>
                  <a:lnTo>
                    <a:pt x="2056320" y="242595"/>
                  </a:lnTo>
                  <a:lnTo>
                    <a:pt x="2056206" y="244640"/>
                  </a:lnTo>
                  <a:lnTo>
                    <a:pt x="2057196" y="225221"/>
                  </a:lnTo>
                  <a:lnTo>
                    <a:pt x="2057196" y="106959"/>
                  </a:lnTo>
                  <a:lnTo>
                    <a:pt x="2033168" y="106959"/>
                  </a:lnTo>
                  <a:lnTo>
                    <a:pt x="2033168" y="145275"/>
                  </a:lnTo>
                  <a:lnTo>
                    <a:pt x="2032850" y="144818"/>
                  </a:lnTo>
                  <a:lnTo>
                    <a:pt x="2032279" y="144183"/>
                  </a:lnTo>
                  <a:lnTo>
                    <a:pt x="2031758" y="143624"/>
                  </a:lnTo>
                  <a:lnTo>
                    <a:pt x="2031758" y="225221"/>
                  </a:lnTo>
                  <a:lnTo>
                    <a:pt x="2031060" y="236880"/>
                  </a:lnTo>
                  <a:lnTo>
                    <a:pt x="2014626" y="276313"/>
                  </a:lnTo>
                  <a:lnTo>
                    <a:pt x="1980272" y="300913"/>
                  </a:lnTo>
                  <a:lnTo>
                    <a:pt x="1945995" y="306743"/>
                  </a:lnTo>
                  <a:lnTo>
                    <a:pt x="1933841" y="306095"/>
                  </a:lnTo>
                  <a:lnTo>
                    <a:pt x="1892211" y="290703"/>
                  </a:lnTo>
                  <a:lnTo>
                    <a:pt x="1865998" y="258089"/>
                  </a:lnTo>
                  <a:lnTo>
                    <a:pt x="1859775" y="225221"/>
                  </a:lnTo>
                  <a:lnTo>
                    <a:pt x="1860461" y="213563"/>
                  </a:lnTo>
                  <a:lnTo>
                    <a:pt x="1876894" y="174142"/>
                  </a:lnTo>
                  <a:lnTo>
                    <a:pt x="1911578" y="149885"/>
                  </a:lnTo>
                  <a:lnTo>
                    <a:pt x="1945995" y="144183"/>
                  </a:lnTo>
                  <a:lnTo>
                    <a:pt x="1958124" y="144818"/>
                  </a:lnTo>
                  <a:lnTo>
                    <a:pt x="1999437" y="159893"/>
                  </a:lnTo>
                  <a:lnTo>
                    <a:pt x="2025523" y="192354"/>
                  </a:lnTo>
                  <a:lnTo>
                    <a:pt x="2031758" y="225221"/>
                  </a:lnTo>
                  <a:lnTo>
                    <a:pt x="2031758" y="143624"/>
                  </a:lnTo>
                  <a:lnTo>
                    <a:pt x="1999246" y="117563"/>
                  </a:lnTo>
                  <a:lnTo>
                    <a:pt x="1956485" y="105410"/>
                  </a:lnTo>
                  <a:lnTo>
                    <a:pt x="1940814" y="104597"/>
                  </a:lnTo>
                  <a:lnTo>
                    <a:pt x="1923161" y="105537"/>
                  </a:lnTo>
                  <a:lnTo>
                    <a:pt x="1876031" y="119684"/>
                  </a:lnTo>
                  <a:lnTo>
                    <a:pt x="1839887" y="149059"/>
                  </a:lnTo>
                  <a:lnTo>
                    <a:pt x="1818246" y="191236"/>
                  </a:lnTo>
                  <a:lnTo>
                    <a:pt x="1814068" y="225221"/>
                  </a:lnTo>
                  <a:lnTo>
                    <a:pt x="1815109" y="242595"/>
                  </a:lnTo>
                  <a:lnTo>
                    <a:pt x="1830781" y="288366"/>
                  </a:lnTo>
                  <a:lnTo>
                    <a:pt x="1862505" y="322605"/>
                  </a:lnTo>
                  <a:lnTo>
                    <a:pt x="1906473" y="342493"/>
                  </a:lnTo>
                  <a:lnTo>
                    <a:pt x="1923834" y="345478"/>
                  </a:lnTo>
                  <a:lnTo>
                    <a:pt x="1925307" y="345478"/>
                  </a:lnTo>
                  <a:lnTo>
                    <a:pt x="1940814" y="346316"/>
                  </a:lnTo>
                  <a:lnTo>
                    <a:pt x="1985695" y="338772"/>
                  </a:lnTo>
                  <a:lnTo>
                    <a:pt x="2022970" y="316103"/>
                  </a:lnTo>
                  <a:lnTo>
                    <a:pt x="2030818" y="307454"/>
                  </a:lnTo>
                  <a:lnTo>
                    <a:pt x="2030818" y="327469"/>
                  </a:lnTo>
                  <a:lnTo>
                    <a:pt x="2019147" y="378891"/>
                  </a:lnTo>
                  <a:lnTo>
                    <a:pt x="1983460" y="406171"/>
                  </a:lnTo>
                  <a:lnTo>
                    <a:pt x="1945055" y="411353"/>
                  </a:lnTo>
                  <a:lnTo>
                    <a:pt x="1931301" y="410806"/>
                  </a:lnTo>
                  <a:lnTo>
                    <a:pt x="1891817" y="402628"/>
                  </a:lnTo>
                  <a:lnTo>
                    <a:pt x="1849005" y="378891"/>
                  </a:lnTo>
                  <a:lnTo>
                    <a:pt x="1848205" y="380009"/>
                  </a:lnTo>
                  <a:lnTo>
                    <a:pt x="1827263" y="413702"/>
                  </a:lnTo>
                  <a:lnTo>
                    <a:pt x="1838134" y="422135"/>
                  </a:lnTo>
                  <a:lnTo>
                    <a:pt x="1850517" y="429539"/>
                  </a:lnTo>
                  <a:lnTo>
                    <a:pt x="1896071" y="445490"/>
                  </a:lnTo>
                  <a:lnTo>
                    <a:pt x="1946465" y="450926"/>
                  </a:lnTo>
                  <a:lnTo>
                    <a:pt x="1976361" y="448983"/>
                  </a:lnTo>
                  <a:lnTo>
                    <a:pt x="2002421" y="443153"/>
                  </a:lnTo>
                  <a:lnTo>
                    <a:pt x="2024659" y="433438"/>
                  </a:lnTo>
                  <a:lnTo>
                    <a:pt x="2043061" y="419836"/>
                  </a:lnTo>
                  <a:lnTo>
                    <a:pt x="2049957" y="411353"/>
                  </a:lnTo>
                  <a:lnTo>
                    <a:pt x="2057488" y="402094"/>
                  </a:lnTo>
                  <a:lnTo>
                    <a:pt x="2067801" y="380009"/>
                  </a:lnTo>
                  <a:lnTo>
                    <a:pt x="2073986" y="353568"/>
                  </a:lnTo>
                  <a:lnTo>
                    <a:pt x="2076043" y="322757"/>
                  </a:lnTo>
                  <a:lnTo>
                    <a:pt x="2076043" y="106959"/>
                  </a:lnTo>
                  <a:close/>
                </a:path>
                <a:path extrusionOk="0" h="451485" w="4276090">
                  <a:moveTo>
                    <a:pt x="2207501" y="106959"/>
                  </a:moveTo>
                  <a:lnTo>
                    <a:pt x="2162264" y="106959"/>
                  </a:lnTo>
                  <a:lnTo>
                    <a:pt x="2162264" y="356692"/>
                  </a:lnTo>
                  <a:lnTo>
                    <a:pt x="2207501" y="356692"/>
                  </a:lnTo>
                  <a:lnTo>
                    <a:pt x="2207501" y="106959"/>
                  </a:lnTo>
                  <a:close/>
                </a:path>
                <a:path extrusionOk="0" h="451485" w="4276090">
                  <a:moveTo>
                    <a:pt x="2215515" y="20574"/>
                  </a:moveTo>
                  <a:lnTo>
                    <a:pt x="2212606" y="13741"/>
                  </a:lnTo>
                  <a:lnTo>
                    <a:pt x="2201062" y="2819"/>
                  </a:lnTo>
                  <a:lnTo>
                    <a:pt x="2193683" y="0"/>
                  </a:lnTo>
                  <a:lnTo>
                    <a:pt x="2176094" y="0"/>
                  </a:lnTo>
                  <a:lnTo>
                    <a:pt x="2168779" y="2819"/>
                  </a:lnTo>
                  <a:lnTo>
                    <a:pt x="2157171" y="14135"/>
                  </a:lnTo>
                  <a:lnTo>
                    <a:pt x="2154263" y="21196"/>
                  </a:lnTo>
                  <a:lnTo>
                    <a:pt x="2154263" y="37846"/>
                  </a:lnTo>
                  <a:lnTo>
                    <a:pt x="2157171" y="44754"/>
                  </a:lnTo>
                  <a:lnTo>
                    <a:pt x="2168779" y="56070"/>
                  </a:lnTo>
                  <a:lnTo>
                    <a:pt x="2176094" y="58889"/>
                  </a:lnTo>
                  <a:lnTo>
                    <a:pt x="2194001" y="58889"/>
                  </a:lnTo>
                  <a:lnTo>
                    <a:pt x="2201189" y="56070"/>
                  </a:lnTo>
                  <a:lnTo>
                    <a:pt x="2212683" y="44373"/>
                  </a:lnTo>
                  <a:lnTo>
                    <a:pt x="2215515" y="37223"/>
                  </a:lnTo>
                  <a:lnTo>
                    <a:pt x="2215515" y="20574"/>
                  </a:lnTo>
                  <a:close/>
                </a:path>
                <a:path extrusionOk="0" h="451485" w="4276090">
                  <a:moveTo>
                    <a:pt x="2504351" y="157835"/>
                  </a:moveTo>
                  <a:lnTo>
                    <a:pt x="2475674" y="125552"/>
                  </a:lnTo>
                  <a:lnTo>
                    <a:pt x="2434679" y="107950"/>
                  </a:lnTo>
                  <a:lnTo>
                    <a:pt x="2402573" y="104597"/>
                  </a:lnTo>
                  <a:lnTo>
                    <a:pt x="2384006" y="105613"/>
                  </a:lnTo>
                  <a:lnTo>
                    <a:pt x="2334488" y="120853"/>
                  </a:lnTo>
                  <a:lnTo>
                    <a:pt x="2296896" y="152260"/>
                  </a:lnTo>
                  <a:lnTo>
                    <a:pt x="2274874" y="196723"/>
                  </a:lnTo>
                  <a:lnTo>
                    <a:pt x="2270633" y="231825"/>
                  </a:lnTo>
                  <a:lnTo>
                    <a:pt x="2271699" y="249910"/>
                  </a:lnTo>
                  <a:lnTo>
                    <a:pt x="2287613" y="297776"/>
                  </a:lnTo>
                  <a:lnTo>
                    <a:pt x="2320340" y="334010"/>
                  </a:lnTo>
                  <a:lnTo>
                    <a:pt x="2366467" y="355396"/>
                  </a:lnTo>
                  <a:lnTo>
                    <a:pt x="2402573" y="359524"/>
                  </a:lnTo>
                  <a:lnTo>
                    <a:pt x="2419083" y="358648"/>
                  </a:lnTo>
                  <a:lnTo>
                    <a:pt x="2463114" y="345617"/>
                  </a:lnTo>
                  <a:lnTo>
                    <a:pt x="2496299" y="318008"/>
                  </a:lnTo>
                  <a:lnTo>
                    <a:pt x="2504351" y="305803"/>
                  </a:lnTo>
                  <a:lnTo>
                    <a:pt x="2469959" y="284124"/>
                  </a:lnTo>
                  <a:lnTo>
                    <a:pt x="2463482" y="292709"/>
                  </a:lnTo>
                  <a:lnTo>
                    <a:pt x="2456345" y="300088"/>
                  </a:lnTo>
                  <a:lnTo>
                    <a:pt x="2421712" y="317754"/>
                  </a:lnTo>
                  <a:lnTo>
                    <a:pt x="2402103" y="319938"/>
                  </a:lnTo>
                  <a:lnTo>
                    <a:pt x="2390178" y="319265"/>
                  </a:lnTo>
                  <a:lnTo>
                    <a:pt x="2349119" y="303123"/>
                  </a:lnTo>
                  <a:lnTo>
                    <a:pt x="2322715" y="268135"/>
                  </a:lnTo>
                  <a:lnTo>
                    <a:pt x="2316353" y="231825"/>
                  </a:lnTo>
                  <a:lnTo>
                    <a:pt x="2317051" y="218859"/>
                  </a:lnTo>
                  <a:lnTo>
                    <a:pt x="2333802" y="176174"/>
                  </a:lnTo>
                  <a:lnTo>
                    <a:pt x="2368270" y="150279"/>
                  </a:lnTo>
                  <a:lnTo>
                    <a:pt x="2402103" y="144183"/>
                  </a:lnTo>
                  <a:lnTo>
                    <a:pt x="2412073" y="144729"/>
                  </a:lnTo>
                  <a:lnTo>
                    <a:pt x="2448522" y="157861"/>
                  </a:lnTo>
                  <a:lnTo>
                    <a:pt x="2469959" y="179984"/>
                  </a:lnTo>
                  <a:lnTo>
                    <a:pt x="2504351" y="157835"/>
                  </a:lnTo>
                  <a:close/>
                </a:path>
                <a:path extrusionOk="0" h="451485" w="4276090">
                  <a:moveTo>
                    <a:pt x="2760688" y="205905"/>
                  </a:moveTo>
                  <a:lnTo>
                    <a:pt x="2753728" y="161150"/>
                  </a:lnTo>
                  <a:lnTo>
                    <a:pt x="2717508" y="118656"/>
                  </a:lnTo>
                  <a:lnTo>
                    <a:pt x="2677922" y="106159"/>
                  </a:lnTo>
                  <a:lnTo>
                    <a:pt x="2653728" y="104597"/>
                  </a:lnTo>
                  <a:lnTo>
                    <a:pt x="2639034" y="105105"/>
                  </a:lnTo>
                  <a:lnTo>
                    <a:pt x="2596946" y="112852"/>
                  </a:lnTo>
                  <a:lnTo>
                    <a:pt x="2560675" y="129324"/>
                  </a:lnTo>
                  <a:lnTo>
                    <a:pt x="2550528" y="136639"/>
                  </a:lnTo>
                  <a:lnTo>
                    <a:pt x="2569375" y="170573"/>
                  </a:lnTo>
                  <a:lnTo>
                    <a:pt x="2577084" y="164757"/>
                  </a:lnTo>
                  <a:lnTo>
                    <a:pt x="2585631" y="159550"/>
                  </a:lnTo>
                  <a:lnTo>
                    <a:pt x="2626626" y="145542"/>
                  </a:lnTo>
                  <a:lnTo>
                    <a:pt x="2648547" y="143713"/>
                  </a:lnTo>
                  <a:lnTo>
                    <a:pt x="2664218" y="144703"/>
                  </a:lnTo>
                  <a:lnTo>
                    <a:pt x="2706027" y="168198"/>
                  </a:lnTo>
                  <a:lnTo>
                    <a:pt x="2715437" y="204012"/>
                  </a:lnTo>
                  <a:lnTo>
                    <a:pt x="2715437" y="212966"/>
                  </a:lnTo>
                  <a:lnTo>
                    <a:pt x="2715437" y="245478"/>
                  </a:lnTo>
                  <a:lnTo>
                    <a:pt x="2715437" y="280352"/>
                  </a:lnTo>
                  <a:lnTo>
                    <a:pt x="2710535" y="290550"/>
                  </a:lnTo>
                  <a:lnTo>
                    <a:pt x="2677947" y="318287"/>
                  </a:lnTo>
                  <a:lnTo>
                    <a:pt x="2666809" y="321957"/>
                  </a:lnTo>
                  <a:lnTo>
                    <a:pt x="2666492" y="321957"/>
                  </a:lnTo>
                  <a:lnTo>
                    <a:pt x="2655608" y="323964"/>
                  </a:lnTo>
                  <a:lnTo>
                    <a:pt x="2643365" y="324650"/>
                  </a:lnTo>
                  <a:lnTo>
                    <a:pt x="2631097" y="323964"/>
                  </a:lnTo>
                  <a:lnTo>
                    <a:pt x="2620657" y="321957"/>
                  </a:lnTo>
                  <a:lnTo>
                    <a:pt x="2620467" y="321957"/>
                  </a:lnTo>
                  <a:lnTo>
                    <a:pt x="2589149" y="292849"/>
                  </a:lnTo>
                  <a:lnTo>
                    <a:pt x="2588234" y="284124"/>
                  </a:lnTo>
                  <a:lnTo>
                    <a:pt x="2588971" y="276402"/>
                  </a:lnTo>
                  <a:lnTo>
                    <a:pt x="2617317" y="248310"/>
                  </a:lnTo>
                  <a:lnTo>
                    <a:pt x="2645702" y="245478"/>
                  </a:lnTo>
                  <a:lnTo>
                    <a:pt x="2715437" y="245478"/>
                  </a:lnTo>
                  <a:lnTo>
                    <a:pt x="2715437" y="212966"/>
                  </a:lnTo>
                  <a:lnTo>
                    <a:pt x="2643835" y="212966"/>
                  </a:lnTo>
                  <a:lnTo>
                    <a:pt x="2626169" y="213588"/>
                  </a:lnTo>
                  <a:lnTo>
                    <a:pt x="2584691" y="222872"/>
                  </a:lnTo>
                  <a:lnTo>
                    <a:pt x="2553131" y="249262"/>
                  </a:lnTo>
                  <a:lnTo>
                    <a:pt x="2543467" y="286004"/>
                  </a:lnTo>
                  <a:lnTo>
                    <a:pt x="2544178" y="296329"/>
                  </a:lnTo>
                  <a:lnTo>
                    <a:pt x="2561031" y="331851"/>
                  </a:lnTo>
                  <a:lnTo>
                    <a:pt x="2597962" y="354215"/>
                  </a:lnTo>
                  <a:lnTo>
                    <a:pt x="2635821" y="359524"/>
                  </a:lnTo>
                  <a:lnTo>
                    <a:pt x="2652280" y="358711"/>
                  </a:lnTo>
                  <a:lnTo>
                    <a:pt x="2692819" y="346570"/>
                  </a:lnTo>
                  <a:lnTo>
                    <a:pt x="2717812" y="323634"/>
                  </a:lnTo>
                  <a:lnTo>
                    <a:pt x="2717812" y="356679"/>
                  </a:lnTo>
                  <a:lnTo>
                    <a:pt x="2760688" y="356679"/>
                  </a:lnTo>
                  <a:lnTo>
                    <a:pt x="2760688" y="245478"/>
                  </a:lnTo>
                  <a:lnTo>
                    <a:pt x="2760688" y="212966"/>
                  </a:lnTo>
                  <a:lnTo>
                    <a:pt x="2760688" y="205905"/>
                  </a:lnTo>
                  <a:close/>
                </a:path>
                <a:path extrusionOk="0" h="451485" w="4276090">
                  <a:moveTo>
                    <a:pt x="2886481" y="317588"/>
                  </a:moveTo>
                  <a:lnTo>
                    <a:pt x="2883420" y="309880"/>
                  </a:lnTo>
                  <a:lnTo>
                    <a:pt x="2871165" y="297954"/>
                  </a:lnTo>
                  <a:lnTo>
                    <a:pt x="2863875" y="294970"/>
                  </a:lnTo>
                  <a:lnTo>
                    <a:pt x="2846590" y="294970"/>
                  </a:lnTo>
                  <a:lnTo>
                    <a:pt x="2839034" y="297954"/>
                  </a:lnTo>
                  <a:lnTo>
                    <a:pt x="2826474" y="309880"/>
                  </a:lnTo>
                  <a:lnTo>
                    <a:pt x="2823337" y="317588"/>
                  </a:lnTo>
                  <a:lnTo>
                    <a:pt x="2823337" y="336423"/>
                  </a:lnTo>
                  <a:lnTo>
                    <a:pt x="2826474" y="344208"/>
                  </a:lnTo>
                  <a:lnTo>
                    <a:pt x="2839034" y="356450"/>
                  </a:lnTo>
                  <a:lnTo>
                    <a:pt x="2846590" y="359524"/>
                  </a:lnTo>
                  <a:lnTo>
                    <a:pt x="2863875" y="359524"/>
                  </a:lnTo>
                  <a:lnTo>
                    <a:pt x="2871165" y="356450"/>
                  </a:lnTo>
                  <a:lnTo>
                    <a:pt x="2883420" y="344208"/>
                  </a:lnTo>
                  <a:lnTo>
                    <a:pt x="2886481" y="336423"/>
                  </a:lnTo>
                  <a:lnTo>
                    <a:pt x="2886481" y="317588"/>
                  </a:lnTo>
                  <a:close/>
                </a:path>
                <a:path extrusionOk="0" h="451485" w="4276090">
                  <a:moveTo>
                    <a:pt x="2886481" y="127215"/>
                  </a:moveTo>
                  <a:lnTo>
                    <a:pt x="2883420" y="119519"/>
                  </a:lnTo>
                  <a:lnTo>
                    <a:pt x="2871165" y="107594"/>
                  </a:lnTo>
                  <a:lnTo>
                    <a:pt x="2863875" y="104597"/>
                  </a:lnTo>
                  <a:lnTo>
                    <a:pt x="2846590" y="104597"/>
                  </a:lnTo>
                  <a:lnTo>
                    <a:pt x="2839034" y="107594"/>
                  </a:lnTo>
                  <a:lnTo>
                    <a:pt x="2826474" y="119519"/>
                  </a:lnTo>
                  <a:lnTo>
                    <a:pt x="2823337" y="127215"/>
                  </a:lnTo>
                  <a:lnTo>
                    <a:pt x="2823337" y="146062"/>
                  </a:lnTo>
                  <a:lnTo>
                    <a:pt x="2826474" y="153847"/>
                  </a:lnTo>
                  <a:lnTo>
                    <a:pt x="2839034" y="166090"/>
                  </a:lnTo>
                  <a:lnTo>
                    <a:pt x="2846590" y="169151"/>
                  </a:lnTo>
                  <a:lnTo>
                    <a:pt x="2863875" y="169151"/>
                  </a:lnTo>
                  <a:lnTo>
                    <a:pt x="2871165" y="166090"/>
                  </a:lnTo>
                  <a:lnTo>
                    <a:pt x="2883420" y="153847"/>
                  </a:lnTo>
                  <a:lnTo>
                    <a:pt x="2886481" y="146062"/>
                  </a:lnTo>
                  <a:lnTo>
                    <a:pt x="2886481" y="127215"/>
                  </a:lnTo>
                  <a:close/>
                </a:path>
                <a:path extrusionOk="0" h="451485" w="4276090">
                  <a:moveTo>
                    <a:pt x="3315258" y="212966"/>
                  </a:moveTo>
                  <a:lnTo>
                    <a:pt x="3307829" y="164998"/>
                  </a:lnTo>
                  <a:lnTo>
                    <a:pt x="3286341" y="131216"/>
                  </a:lnTo>
                  <a:lnTo>
                    <a:pt x="3253422" y="111226"/>
                  </a:lnTo>
                  <a:lnTo>
                    <a:pt x="3227197" y="105448"/>
                  </a:lnTo>
                  <a:lnTo>
                    <a:pt x="3228860" y="105448"/>
                  </a:lnTo>
                  <a:lnTo>
                    <a:pt x="3211601" y="104597"/>
                  </a:lnTo>
                  <a:lnTo>
                    <a:pt x="3195167" y="105448"/>
                  </a:lnTo>
                  <a:lnTo>
                    <a:pt x="3179788" y="108013"/>
                  </a:lnTo>
                  <a:lnTo>
                    <a:pt x="3140329" y="125780"/>
                  </a:lnTo>
                  <a:lnTo>
                    <a:pt x="3123488" y="142481"/>
                  </a:lnTo>
                  <a:lnTo>
                    <a:pt x="3123488" y="7061"/>
                  </a:lnTo>
                  <a:lnTo>
                    <a:pt x="3078251" y="7061"/>
                  </a:lnTo>
                  <a:lnTo>
                    <a:pt x="3078251" y="356679"/>
                  </a:lnTo>
                  <a:lnTo>
                    <a:pt x="3123488" y="356679"/>
                  </a:lnTo>
                  <a:lnTo>
                    <a:pt x="3123488" y="228053"/>
                  </a:lnTo>
                  <a:lnTo>
                    <a:pt x="3124085" y="214947"/>
                  </a:lnTo>
                  <a:lnTo>
                    <a:pt x="3138106" y="174332"/>
                  </a:lnTo>
                  <a:lnTo>
                    <a:pt x="3170034" y="150418"/>
                  </a:lnTo>
                  <a:lnTo>
                    <a:pt x="3202648" y="145122"/>
                  </a:lnTo>
                  <a:lnTo>
                    <a:pt x="3217761" y="146265"/>
                  </a:lnTo>
                  <a:lnTo>
                    <a:pt x="3252355" y="163499"/>
                  </a:lnTo>
                  <a:lnTo>
                    <a:pt x="3268916" y="201142"/>
                  </a:lnTo>
                  <a:lnTo>
                    <a:pt x="3270021" y="218160"/>
                  </a:lnTo>
                  <a:lnTo>
                    <a:pt x="3270021" y="356679"/>
                  </a:lnTo>
                  <a:lnTo>
                    <a:pt x="3315258" y="356679"/>
                  </a:lnTo>
                  <a:lnTo>
                    <a:pt x="3315258" y="212966"/>
                  </a:lnTo>
                  <a:close/>
                </a:path>
                <a:path extrusionOk="0" h="451485" w="4276090">
                  <a:moveTo>
                    <a:pt x="3597021" y="205905"/>
                  </a:moveTo>
                  <a:lnTo>
                    <a:pt x="3590074" y="161150"/>
                  </a:lnTo>
                  <a:lnTo>
                    <a:pt x="3553853" y="118656"/>
                  </a:lnTo>
                  <a:lnTo>
                    <a:pt x="3514267" y="106159"/>
                  </a:lnTo>
                  <a:lnTo>
                    <a:pt x="3490061" y="104597"/>
                  </a:lnTo>
                  <a:lnTo>
                    <a:pt x="3475380" y="105105"/>
                  </a:lnTo>
                  <a:lnTo>
                    <a:pt x="3433280" y="112852"/>
                  </a:lnTo>
                  <a:lnTo>
                    <a:pt x="3397008" y="129324"/>
                  </a:lnTo>
                  <a:lnTo>
                    <a:pt x="3386861" y="136639"/>
                  </a:lnTo>
                  <a:lnTo>
                    <a:pt x="3405708" y="170573"/>
                  </a:lnTo>
                  <a:lnTo>
                    <a:pt x="3413429" y="164757"/>
                  </a:lnTo>
                  <a:lnTo>
                    <a:pt x="3421977" y="159550"/>
                  </a:lnTo>
                  <a:lnTo>
                    <a:pt x="3462972" y="145542"/>
                  </a:lnTo>
                  <a:lnTo>
                    <a:pt x="3484880" y="143713"/>
                  </a:lnTo>
                  <a:lnTo>
                    <a:pt x="3500564" y="144703"/>
                  </a:lnTo>
                  <a:lnTo>
                    <a:pt x="3542373" y="168198"/>
                  </a:lnTo>
                  <a:lnTo>
                    <a:pt x="3551783" y="204012"/>
                  </a:lnTo>
                  <a:lnTo>
                    <a:pt x="3551783" y="212966"/>
                  </a:lnTo>
                  <a:lnTo>
                    <a:pt x="3551783" y="245478"/>
                  </a:lnTo>
                  <a:lnTo>
                    <a:pt x="3551783" y="280352"/>
                  </a:lnTo>
                  <a:lnTo>
                    <a:pt x="3546881" y="290550"/>
                  </a:lnTo>
                  <a:lnTo>
                    <a:pt x="3514293" y="318287"/>
                  </a:lnTo>
                  <a:lnTo>
                    <a:pt x="3503155" y="321957"/>
                  </a:lnTo>
                  <a:lnTo>
                    <a:pt x="3502837" y="321957"/>
                  </a:lnTo>
                  <a:lnTo>
                    <a:pt x="3491954" y="323964"/>
                  </a:lnTo>
                  <a:lnTo>
                    <a:pt x="3479698" y="324650"/>
                  </a:lnTo>
                  <a:lnTo>
                    <a:pt x="3467443" y="323964"/>
                  </a:lnTo>
                  <a:lnTo>
                    <a:pt x="3457003" y="321957"/>
                  </a:lnTo>
                  <a:lnTo>
                    <a:pt x="3456813" y="321957"/>
                  </a:lnTo>
                  <a:lnTo>
                    <a:pt x="3425482" y="292849"/>
                  </a:lnTo>
                  <a:lnTo>
                    <a:pt x="3424567" y="284124"/>
                  </a:lnTo>
                  <a:lnTo>
                    <a:pt x="3425304" y="276402"/>
                  </a:lnTo>
                  <a:lnTo>
                    <a:pt x="3453663" y="248310"/>
                  </a:lnTo>
                  <a:lnTo>
                    <a:pt x="3482048" y="245478"/>
                  </a:lnTo>
                  <a:lnTo>
                    <a:pt x="3551783" y="245478"/>
                  </a:lnTo>
                  <a:lnTo>
                    <a:pt x="3551783" y="212966"/>
                  </a:lnTo>
                  <a:lnTo>
                    <a:pt x="3480168" y="212966"/>
                  </a:lnTo>
                  <a:lnTo>
                    <a:pt x="3462515" y="213588"/>
                  </a:lnTo>
                  <a:lnTo>
                    <a:pt x="3421037" y="222872"/>
                  </a:lnTo>
                  <a:lnTo>
                    <a:pt x="3389477" y="249262"/>
                  </a:lnTo>
                  <a:lnTo>
                    <a:pt x="3379927" y="284124"/>
                  </a:lnTo>
                  <a:lnTo>
                    <a:pt x="3379813" y="286004"/>
                  </a:lnTo>
                  <a:lnTo>
                    <a:pt x="3391128" y="323964"/>
                  </a:lnTo>
                  <a:lnTo>
                    <a:pt x="3423386" y="350100"/>
                  </a:lnTo>
                  <a:lnTo>
                    <a:pt x="3472167" y="359524"/>
                  </a:lnTo>
                  <a:lnTo>
                    <a:pt x="3488613" y="358711"/>
                  </a:lnTo>
                  <a:lnTo>
                    <a:pt x="3529165" y="346570"/>
                  </a:lnTo>
                  <a:lnTo>
                    <a:pt x="3554145" y="323634"/>
                  </a:lnTo>
                  <a:lnTo>
                    <a:pt x="3554145" y="356679"/>
                  </a:lnTo>
                  <a:lnTo>
                    <a:pt x="3597021" y="356679"/>
                  </a:lnTo>
                  <a:lnTo>
                    <a:pt x="3597021" y="245478"/>
                  </a:lnTo>
                  <a:lnTo>
                    <a:pt x="3597021" y="212966"/>
                  </a:lnTo>
                  <a:lnTo>
                    <a:pt x="3597021" y="205905"/>
                  </a:lnTo>
                  <a:close/>
                </a:path>
                <a:path extrusionOk="0" h="451485" w="4276090">
                  <a:moveTo>
                    <a:pt x="3891508" y="157835"/>
                  </a:moveTo>
                  <a:lnTo>
                    <a:pt x="3862832" y="125552"/>
                  </a:lnTo>
                  <a:lnTo>
                    <a:pt x="3821836" y="107950"/>
                  </a:lnTo>
                  <a:lnTo>
                    <a:pt x="3789730" y="104597"/>
                  </a:lnTo>
                  <a:lnTo>
                    <a:pt x="3771163" y="105613"/>
                  </a:lnTo>
                  <a:lnTo>
                    <a:pt x="3721646" y="120853"/>
                  </a:lnTo>
                  <a:lnTo>
                    <a:pt x="3684054" y="152260"/>
                  </a:lnTo>
                  <a:lnTo>
                    <a:pt x="3662032" y="196723"/>
                  </a:lnTo>
                  <a:lnTo>
                    <a:pt x="3657790" y="231825"/>
                  </a:lnTo>
                  <a:lnTo>
                    <a:pt x="3658844" y="249910"/>
                  </a:lnTo>
                  <a:lnTo>
                    <a:pt x="3674757" y="297776"/>
                  </a:lnTo>
                  <a:lnTo>
                    <a:pt x="3707498" y="334010"/>
                  </a:lnTo>
                  <a:lnTo>
                    <a:pt x="3753624" y="355396"/>
                  </a:lnTo>
                  <a:lnTo>
                    <a:pt x="3789730" y="359524"/>
                  </a:lnTo>
                  <a:lnTo>
                    <a:pt x="3806240" y="358648"/>
                  </a:lnTo>
                  <a:lnTo>
                    <a:pt x="3850271" y="345617"/>
                  </a:lnTo>
                  <a:lnTo>
                    <a:pt x="3883456" y="318008"/>
                  </a:lnTo>
                  <a:lnTo>
                    <a:pt x="3891508" y="305803"/>
                  </a:lnTo>
                  <a:lnTo>
                    <a:pt x="3857117" y="284124"/>
                  </a:lnTo>
                  <a:lnTo>
                    <a:pt x="3850640" y="292709"/>
                  </a:lnTo>
                  <a:lnTo>
                    <a:pt x="3843502" y="300088"/>
                  </a:lnTo>
                  <a:lnTo>
                    <a:pt x="3808869" y="317754"/>
                  </a:lnTo>
                  <a:lnTo>
                    <a:pt x="3789261" y="319938"/>
                  </a:lnTo>
                  <a:lnTo>
                    <a:pt x="3777335" y="319265"/>
                  </a:lnTo>
                  <a:lnTo>
                    <a:pt x="3736276" y="303123"/>
                  </a:lnTo>
                  <a:lnTo>
                    <a:pt x="3709873" y="268135"/>
                  </a:lnTo>
                  <a:lnTo>
                    <a:pt x="3703510" y="231825"/>
                  </a:lnTo>
                  <a:lnTo>
                    <a:pt x="3704209" y="218859"/>
                  </a:lnTo>
                  <a:lnTo>
                    <a:pt x="3720960" y="176174"/>
                  </a:lnTo>
                  <a:lnTo>
                    <a:pt x="3755428" y="150279"/>
                  </a:lnTo>
                  <a:lnTo>
                    <a:pt x="3789261" y="144183"/>
                  </a:lnTo>
                  <a:lnTo>
                    <a:pt x="3799230" y="144729"/>
                  </a:lnTo>
                  <a:lnTo>
                    <a:pt x="3835679" y="157861"/>
                  </a:lnTo>
                  <a:lnTo>
                    <a:pt x="3857117" y="179984"/>
                  </a:lnTo>
                  <a:lnTo>
                    <a:pt x="3891508" y="157835"/>
                  </a:lnTo>
                  <a:close/>
                </a:path>
                <a:path extrusionOk="0" h="451485" w="4276090">
                  <a:moveTo>
                    <a:pt x="3991876" y="106959"/>
                  </a:moveTo>
                  <a:lnTo>
                    <a:pt x="3946639" y="106959"/>
                  </a:lnTo>
                  <a:lnTo>
                    <a:pt x="3946639" y="356692"/>
                  </a:lnTo>
                  <a:lnTo>
                    <a:pt x="3991876" y="356692"/>
                  </a:lnTo>
                  <a:lnTo>
                    <a:pt x="3991876" y="106959"/>
                  </a:lnTo>
                  <a:close/>
                </a:path>
                <a:path extrusionOk="0" h="451485" w="4276090">
                  <a:moveTo>
                    <a:pt x="3999890" y="20574"/>
                  </a:moveTo>
                  <a:lnTo>
                    <a:pt x="3996982" y="13741"/>
                  </a:lnTo>
                  <a:lnTo>
                    <a:pt x="3985437" y="2819"/>
                  </a:lnTo>
                  <a:lnTo>
                    <a:pt x="3978059" y="0"/>
                  </a:lnTo>
                  <a:lnTo>
                    <a:pt x="3960469" y="0"/>
                  </a:lnTo>
                  <a:lnTo>
                    <a:pt x="3953154" y="2819"/>
                  </a:lnTo>
                  <a:lnTo>
                    <a:pt x="3941546" y="14135"/>
                  </a:lnTo>
                  <a:lnTo>
                    <a:pt x="3938638" y="21196"/>
                  </a:lnTo>
                  <a:lnTo>
                    <a:pt x="3938638" y="37846"/>
                  </a:lnTo>
                  <a:lnTo>
                    <a:pt x="3941546" y="44754"/>
                  </a:lnTo>
                  <a:lnTo>
                    <a:pt x="3953154" y="56070"/>
                  </a:lnTo>
                  <a:lnTo>
                    <a:pt x="3960469" y="58889"/>
                  </a:lnTo>
                  <a:lnTo>
                    <a:pt x="3978376" y="58889"/>
                  </a:lnTo>
                  <a:lnTo>
                    <a:pt x="3985564" y="56070"/>
                  </a:lnTo>
                  <a:lnTo>
                    <a:pt x="3997058" y="44373"/>
                  </a:lnTo>
                  <a:lnTo>
                    <a:pt x="3999890" y="37223"/>
                  </a:lnTo>
                  <a:lnTo>
                    <a:pt x="3999890" y="20574"/>
                  </a:lnTo>
                  <a:close/>
                </a:path>
                <a:path extrusionOk="0" h="451485" w="4276090">
                  <a:moveTo>
                    <a:pt x="4276014" y="205905"/>
                  </a:moveTo>
                  <a:lnTo>
                    <a:pt x="4269054" y="161150"/>
                  </a:lnTo>
                  <a:lnTo>
                    <a:pt x="4232834" y="118656"/>
                  </a:lnTo>
                  <a:lnTo>
                    <a:pt x="4193248" y="106159"/>
                  </a:lnTo>
                  <a:lnTo>
                    <a:pt x="4169054" y="104597"/>
                  </a:lnTo>
                  <a:lnTo>
                    <a:pt x="4154360" y="105105"/>
                  </a:lnTo>
                  <a:lnTo>
                    <a:pt x="4112260" y="112852"/>
                  </a:lnTo>
                  <a:lnTo>
                    <a:pt x="4075988" y="129324"/>
                  </a:lnTo>
                  <a:lnTo>
                    <a:pt x="4065841" y="136639"/>
                  </a:lnTo>
                  <a:lnTo>
                    <a:pt x="4084701" y="170573"/>
                  </a:lnTo>
                  <a:lnTo>
                    <a:pt x="4092410" y="164757"/>
                  </a:lnTo>
                  <a:lnTo>
                    <a:pt x="4100957" y="159550"/>
                  </a:lnTo>
                  <a:lnTo>
                    <a:pt x="4141952" y="145542"/>
                  </a:lnTo>
                  <a:lnTo>
                    <a:pt x="4163860" y="143713"/>
                  </a:lnTo>
                  <a:lnTo>
                    <a:pt x="4179544" y="144703"/>
                  </a:lnTo>
                  <a:lnTo>
                    <a:pt x="4221353" y="168198"/>
                  </a:lnTo>
                  <a:lnTo>
                    <a:pt x="4230763" y="204012"/>
                  </a:lnTo>
                  <a:lnTo>
                    <a:pt x="4230763" y="212966"/>
                  </a:lnTo>
                  <a:lnTo>
                    <a:pt x="4230763" y="245478"/>
                  </a:lnTo>
                  <a:lnTo>
                    <a:pt x="4230763" y="280352"/>
                  </a:lnTo>
                  <a:lnTo>
                    <a:pt x="4225861" y="290550"/>
                  </a:lnTo>
                  <a:lnTo>
                    <a:pt x="4193273" y="318287"/>
                  </a:lnTo>
                  <a:lnTo>
                    <a:pt x="4182135" y="321957"/>
                  </a:lnTo>
                  <a:lnTo>
                    <a:pt x="4181818" y="321957"/>
                  </a:lnTo>
                  <a:lnTo>
                    <a:pt x="4170934" y="323964"/>
                  </a:lnTo>
                  <a:lnTo>
                    <a:pt x="4158678" y="324650"/>
                  </a:lnTo>
                  <a:lnTo>
                    <a:pt x="4146423" y="323964"/>
                  </a:lnTo>
                  <a:lnTo>
                    <a:pt x="4135983" y="321957"/>
                  </a:lnTo>
                  <a:lnTo>
                    <a:pt x="4135793" y="321957"/>
                  </a:lnTo>
                  <a:lnTo>
                    <a:pt x="4104462" y="292849"/>
                  </a:lnTo>
                  <a:lnTo>
                    <a:pt x="4103547" y="284124"/>
                  </a:lnTo>
                  <a:lnTo>
                    <a:pt x="4104284" y="276402"/>
                  </a:lnTo>
                  <a:lnTo>
                    <a:pt x="4132643" y="248310"/>
                  </a:lnTo>
                  <a:lnTo>
                    <a:pt x="4161028" y="245478"/>
                  </a:lnTo>
                  <a:lnTo>
                    <a:pt x="4230763" y="245478"/>
                  </a:lnTo>
                  <a:lnTo>
                    <a:pt x="4230763" y="212966"/>
                  </a:lnTo>
                  <a:lnTo>
                    <a:pt x="4159148" y="212966"/>
                  </a:lnTo>
                  <a:lnTo>
                    <a:pt x="4141495" y="213588"/>
                  </a:lnTo>
                  <a:lnTo>
                    <a:pt x="4100017" y="222872"/>
                  </a:lnTo>
                  <a:lnTo>
                    <a:pt x="4068457" y="249262"/>
                  </a:lnTo>
                  <a:lnTo>
                    <a:pt x="4058907" y="284124"/>
                  </a:lnTo>
                  <a:lnTo>
                    <a:pt x="4058793" y="286004"/>
                  </a:lnTo>
                  <a:lnTo>
                    <a:pt x="4070108" y="323964"/>
                  </a:lnTo>
                  <a:lnTo>
                    <a:pt x="4102366" y="350100"/>
                  </a:lnTo>
                  <a:lnTo>
                    <a:pt x="4151147" y="359524"/>
                  </a:lnTo>
                  <a:lnTo>
                    <a:pt x="4167606" y="358711"/>
                  </a:lnTo>
                  <a:lnTo>
                    <a:pt x="4208145" y="346570"/>
                  </a:lnTo>
                  <a:lnTo>
                    <a:pt x="4233126" y="323634"/>
                  </a:lnTo>
                  <a:lnTo>
                    <a:pt x="4233126" y="356679"/>
                  </a:lnTo>
                  <a:lnTo>
                    <a:pt x="4276014" y="356679"/>
                  </a:lnTo>
                  <a:lnTo>
                    <a:pt x="4276014" y="245478"/>
                  </a:lnTo>
                  <a:lnTo>
                    <a:pt x="4276014" y="212966"/>
                  </a:lnTo>
                  <a:lnTo>
                    <a:pt x="4276014" y="205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" name="Google Shape;88;p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4742548" y="5466731"/>
              <a:ext cx="235123" cy="252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5063899" y="5464379"/>
              <a:ext cx="237008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"/>
            <p:cNvSpPr/>
            <p:nvPr/>
          </p:nvSpPr>
          <p:spPr>
            <a:xfrm>
              <a:off x="15365451" y="5359787"/>
              <a:ext cx="1840864" cy="451484"/>
            </a:xfrm>
            <a:custGeom>
              <a:rect b="b" l="l" r="r" t="t"/>
              <a:pathLst>
                <a:path extrusionOk="0" h="451485" w="1840865">
                  <a:moveTo>
                    <a:pt x="217220" y="205905"/>
                  </a:moveTo>
                  <a:lnTo>
                    <a:pt x="210261" y="161150"/>
                  </a:lnTo>
                  <a:lnTo>
                    <a:pt x="174040" y="118656"/>
                  </a:lnTo>
                  <a:lnTo>
                    <a:pt x="134467" y="106159"/>
                  </a:lnTo>
                  <a:lnTo>
                    <a:pt x="110261" y="104597"/>
                  </a:lnTo>
                  <a:lnTo>
                    <a:pt x="95580" y="105105"/>
                  </a:lnTo>
                  <a:lnTo>
                    <a:pt x="53479" y="112852"/>
                  </a:lnTo>
                  <a:lnTo>
                    <a:pt x="17208" y="129324"/>
                  </a:lnTo>
                  <a:lnTo>
                    <a:pt x="7061" y="136639"/>
                  </a:lnTo>
                  <a:lnTo>
                    <a:pt x="25908" y="170573"/>
                  </a:lnTo>
                  <a:lnTo>
                    <a:pt x="33629" y="164757"/>
                  </a:lnTo>
                  <a:lnTo>
                    <a:pt x="42164" y="159550"/>
                  </a:lnTo>
                  <a:lnTo>
                    <a:pt x="83159" y="145542"/>
                  </a:lnTo>
                  <a:lnTo>
                    <a:pt x="105079" y="143713"/>
                  </a:lnTo>
                  <a:lnTo>
                    <a:pt x="120764" y="144703"/>
                  </a:lnTo>
                  <a:lnTo>
                    <a:pt x="162572" y="168198"/>
                  </a:lnTo>
                  <a:lnTo>
                    <a:pt x="171970" y="204012"/>
                  </a:lnTo>
                  <a:lnTo>
                    <a:pt x="171970" y="212966"/>
                  </a:lnTo>
                  <a:lnTo>
                    <a:pt x="171970" y="245478"/>
                  </a:lnTo>
                  <a:lnTo>
                    <a:pt x="171970" y="280352"/>
                  </a:lnTo>
                  <a:lnTo>
                    <a:pt x="167068" y="290550"/>
                  </a:lnTo>
                  <a:lnTo>
                    <a:pt x="134480" y="318287"/>
                  </a:lnTo>
                  <a:lnTo>
                    <a:pt x="123342" y="321957"/>
                  </a:lnTo>
                  <a:lnTo>
                    <a:pt x="123024" y="321957"/>
                  </a:lnTo>
                  <a:lnTo>
                    <a:pt x="112141" y="323964"/>
                  </a:lnTo>
                  <a:lnTo>
                    <a:pt x="99898" y="324650"/>
                  </a:lnTo>
                  <a:lnTo>
                    <a:pt x="87642" y="323964"/>
                  </a:lnTo>
                  <a:lnTo>
                    <a:pt x="77190" y="321957"/>
                  </a:lnTo>
                  <a:lnTo>
                    <a:pt x="77000" y="321957"/>
                  </a:lnTo>
                  <a:lnTo>
                    <a:pt x="45681" y="292849"/>
                  </a:lnTo>
                  <a:lnTo>
                    <a:pt x="44767" y="284124"/>
                  </a:lnTo>
                  <a:lnTo>
                    <a:pt x="45504" y="276402"/>
                  </a:lnTo>
                  <a:lnTo>
                    <a:pt x="73850" y="248310"/>
                  </a:lnTo>
                  <a:lnTo>
                    <a:pt x="102235" y="245478"/>
                  </a:lnTo>
                  <a:lnTo>
                    <a:pt x="171970" y="245478"/>
                  </a:lnTo>
                  <a:lnTo>
                    <a:pt x="171970" y="212966"/>
                  </a:lnTo>
                  <a:lnTo>
                    <a:pt x="100368" y="212966"/>
                  </a:lnTo>
                  <a:lnTo>
                    <a:pt x="82715" y="213588"/>
                  </a:lnTo>
                  <a:lnTo>
                    <a:pt x="41224" y="222872"/>
                  </a:lnTo>
                  <a:lnTo>
                    <a:pt x="9664" y="249262"/>
                  </a:lnTo>
                  <a:lnTo>
                    <a:pt x="0" y="286004"/>
                  </a:lnTo>
                  <a:lnTo>
                    <a:pt x="711" y="296329"/>
                  </a:lnTo>
                  <a:lnTo>
                    <a:pt x="17564" y="331851"/>
                  </a:lnTo>
                  <a:lnTo>
                    <a:pt x="54495" y="354215"/>
                  </a:lnTo>
                  <a:lnTo>
                    <a:pt x="92354" y="359524"/>
                  </a:lnTo>
                  <a:lnTo>
                    <a:pt x="108813" y="358711"/>
                  </a:lnTo>
                  <a:lnTo>
                    <a:pt x="149364" y="346570"/>
                  </a:lnTo>
                  <a:lnTo>
                    <a:pt x="174345" y="323634"/>
                  </a:lnTo>
                  <a:lnTo>
                    <a:pt x="174345" y="356679"/>
                  </a:lnTo>
                  <a:lnTo>
                    <a:pt x="217220" y="356679"/>
                  </a:lnTo>
                  <a:lnTo>
                    <a:pt x="217220" y="245478"/>
                  </a:lnTo>
                  <a:lnTo>
                    <a:pt x="217220" y="212966"/>
                  </a:lnTo>
                  <a:lnTo>
                    <a:pt x="217220" y="205905"/>
                  </a:lnTo>
                  <a:close/>
                </a:path>
                <a:path extrusionOk="0" h="451485" w="1840865">
                  <a:moveTo>
                    <a:pt x="666724" y="106959"/>
                  </a:moveTo>
                  <a:lnTo>
                    <a:pt x="623836" y="106959"/>
                  </a:lnTo>
                  <a:lnTo>
                    <a:pt x="623836" y="145275"/>
                  </a:lnTo>
                  <a:lnTo>
                    <a:pt x="623531" y="144818"/>
                  </a:lnTo>
                  <a:lnTo>
                    <a:pt x="622947" y="144183"/>
                  </a:lnTo>
                  <a:lnTo>
                    <a:pt x="622427" y="143624"/>
                  </a:lnTo>
                  <a:lnTo>
                    <a:pt x="622427" y="225221"/>
                  </a:lnTo>
                  <a:lnTo>
                    <a:pt x="621741" y="236880"/>
                  </a:lnTo>
                  <a:lnTo>
                    <a:pt x="605294" y="276313"/>
                  </a:lnTo>
                  <a:lnTo>
                    <a:pt x="570941" y="300913"/>
                  </a:lnTo>
                  <a:lnTo>
                    <a:pt x="536676" y="306743"/>
                  </a:lnTo>
                  <a:lnTo>
                    <a:pt x="524522" y="306095"/>
                  </a:lnTo>
                  <a:lnTo>
                    <a:pt x="482892" y="290703"/>
                  </a:lnTo>
                  <a:lnTo>
                    <a:pt x="456666" y="258089"/>
                  </a:lnTo>
                  <a:lnTo>
                    <a:pt x="450443" y="225221"/>
                  </a:lnTo>
                  <a:lnTo>
                    <a:pt x="451129" y="213563"/>
                  </a:lnTo>
                  <a:lnTo>
                    <a:pt x="467575" y="174142"/>
                  </a:lnTo>
                  <a:lnTo>
                    <a:pt x="502259" y="149885"/>
                  </a:lnTo>
                  <a:lnTo>
                    <a:pt x="536676" y="144183"/>
                  </a:lnTo>
                  <a:lnTo>
                    <a:pt x="548805" y="144818"/>
                  </a:lnTo>
                  <a:lnTo>
                    <a:pt x="590105" y="159893"/>
                  </a:lnTo>
                  <a:lnTo>
                    <a:pt x="616191" y="192354"/>
                  </a:lnTo>
                  <a:lnTo>
                    <a:pt x="622427" y="225221"/>
                  </a:lnTo>
                  <a:lnTo>
                    <a:pt x="622427" y="143624"/>
                  </a:lnTo>
                  <a:lnTo>
                    <a:pt x="589915" y="117563"/>
                  </a:lnTo>
                  <a:lnTo>
                    <a:pt x="547154" y="105410"/>
                  </a:lnTo>
                  <a:lnTo>
                    <a:pt x="531482" y="104597"/>
                  </a:lnTo>
                  <a:lnTo>
                    <a:pt x="513829" y="105537"/>
                  </a:lnTo>
                  <a:lnTo>
                    <a:pt x="466699" y="119684"/>
                  </a:lnTo>
                  <a:lnTo>
                    <a:pt x="430555" y="149059"/>
                  </a:lnTo>
                  <a:lnTo>
                    <a:pt x="408914" y="191236"/>
                  </a:lnTo>
                  <a:lnTo>
                    <a:pt x="404736" y="225221"/>
                  </a:lnTo>
                  <a:lnTo>
                    <a:pt x="405777" y="242595"/>
                  </a:lnTo>
                  <a:lnTo>
                    <a:pt x="421462" y="288366"/>
                  </a:lnTo>
                  <a:lnTo>
                    <a:pt x="453186" y="322605"/>
                  </a:lnTo>
                  <a:lnTo>
                    <a:pt x="497141" y="342493"/>
                  </a:lnTo>
                  <a:lnTo>
                    <a:pt x="514502" y="345478"/>
                  </a:lnTo>
                  <a:lnTo>
                    <a:pt x="515975" y="345478"/>
                  </a:lnTo>
                  <a:lnTo>
                    <a:pt x="531482" y="346316"/>
                  </a:lnTo>
                  <a:lnTo>
                    <a:pt x="576364" y="338772"/>
                  </a:lnTo>
                  <a:lnTo>
                    <a:pt x="613651" y="316103"/>
                  </a:lnTo>
                  <a:lnTo>
                    <a:pt x="621487" y="307454"/>
                  </a:lnTo>
                  <a:lnTo>
                    <a:pt x="621487" y="327469"/>
                  </a:lnTo>
                  <a:lnTo>
                    <a:pt x="620306" y="345478"/>
                  </a:lnTo>
                  <a:lnTo>
                    <a:pt x="620191" y="347319"/>
                  </a:lnTo>
                  <a:lnTo>
                    <a:pt x="616305" y="364464"/>
                  </a:lnTo>
                  <a:lnTo>
                    <a:pt x="588911" y="399681"/>
                  </a:lnTo>
                  <a:lnTo>
                    <a:pt x="535724" y="411353"/>
                  </a:lnTo>
                  <a:lnTo>
                    <a:pt x="521970" y="410806"/>
                  </a:lnTo>
                  <a:lnTo>
                    <a:pt x="482485" y="402628"/>
                  </a:lnTo>
                  <a:lnTo>
                    <a:pt x="439674" y="378891"/>
                  </a:lnTo>
                  <a:lnTo>
                    <a:pt x="438873" y="380009"/>
                  </a:lnTo>
                  <a:lnTo>
                    <a:pt x="417931" y="413702"/>
                  </a:lnTo>
                  <a:lnTo>
                    <a:pt x="428802" y="422135"/>
                  </a:lnTo>
                  <a:lnTo>
                    <a:pt x="441185" y="429539"/>
                  </a:lnTo>
                  <a:lnTo>
                    <a:pt x="486740" y="445490"/>
                  </a:lnTo>
                  <a:lnTo>
                    <a:pt x="537146" y="450926"/>
                  </a:lnTo>
                  <a:lnTo>
                    <a:pt x="567029" y="448983"/>
                  </a:lnTo>
                  <a:lnTo>
                    <a:pt x="615327" y="433438"/>
                  </a:lnTo>
                  <a:lnTo>
                    <a:pt x="648157" y="402094"/>
                  </a:lnTo>
                  <a:lnTo>
                    <a:pt x="664654" y="353568"/>
                  </a:lnTo>
                  <a:lnTo>
                    <a:pt x="666724" y="322757"/>
                  </a:lnTo>
                  <a:lnTo>
                    <a:pt x="666724" y="106959"/>
                  </a:lnTo>
                  <a:close/>
                </a:path>
                <a:path extrusionOk="0" h="451485" w="1840865">
                  <a:moveTo>
                    <a:pt x="978573" y="231825"/>
                  </a:moveTo>
                  <a:lnTo>
                    <a:pt x="978306" y="226644"/>
                  </a:lnTo>
                  <a:lnTo>
                    <a:pt x="978255" y="225704"/>
                  </a:lnTo>
                  <a:lnTo>
                    <a:pt x="977671" y="214731"/>
                  </a:lnTo>
                  <a:lnTo>
                    <a:pt x="963079" y="166090"/>
                  </a:lnTo>
                  <a:lnTo>
                    <a:pt x="962964" y="165849"/>
                  </a:lnTo>
                  <a:lnTo>
                    <a:pt x="962863" y="165620"/>
                  </a:lnTo>
                  <a:lnTo>
                    <a:pt x="954214" y="151942"/>
                  </a:lnTo>
                  <a:lnTo>
                    <a:pt x="946492" y="142760"/>
                  </a:lnTo>
                  <a:lnTo>
                    <a:pt x="944067" y="139877"/>
                  </a:lnTo>
                  <a:lnTo>
                    <a:pt x="935316" y="132054"/>
                  </a:lnTo>
                  <a:lnTo>
                    <a:pt x="935316" y="214388"/>
                  </a:lnTo>
                  <a:lnTo>
                    <a:pt x="774865" y="214388"/>
                  </a:lnTo>
                  <a:lnTo>
                    <a:pt x="774865" y="246329"/>
                  </a:lnTo>
                  <a:lnTo>
                    <a:pt x="774141" y="234175"/>
                  </a:lnTo>
                  <a:lnTo>
                    <a:pt x="774776" y="244703"/>
                  </a:lnTo>
                  <a:lnTo>
                    <a:pt x="774865" y="246329"/>
                  </a:lnTo>
                  <a:lnTo>
                    <a:pt x="774865" y="214388"/>
                  </a:lnTo>
                  <a:lnTo>
                    <a:pt x="776744" y="203492"/>
                  </a:lnTo>
                  <a:lnTo>
                    <a:pt x="796886" y="166090"/>
                  </a:lnTo>
                  <a:lnTo>
                    <a:pt x="832929" y="145415"/>
                  </a:lnTo>
                  <a:lnTo>
                    <a:pt x="855205" y="142760"/>
                  </a:lnTo>
                  <a:lnTo>
                    <a:pt x="866838" y="143421"/>
                  </a:lnTo>
                  <a:lnTo>
                    <a:pt x="905967" y="159194"/>
                  </a:lnTo>
                  <a:lnTo>
                    <a:pt x="930376" y="192570"/>
                  </a:lnTo>
                  <a:lnTo>
                    <a:pt x="935316" y="214388"/>
                  </a:lnTo>
                  <a:lnTo>
                    <a:pt x="935316" y="132054"/>
                  </a:lnTo>
                  <a:lnTo>
                    <a:pt x="932421" y="129451"/>
                  </a:lnTo>
                  <a:lnTo>
                    <a:pt x="919276" y="120624"/>
                  </a:lnTo>
                  <a:lnTo>
                    <a:pt x="904849" y="113614"/>
                  </a:lnTo>
                  <a:lnTo>
                    <a:pt x="889533" y="108661"/>
                  </a:lnTo>
                  <a:lnTo>
                    <a:pt x="889660" y="108661"/>
                  </a:lnTo>
                  <a:lnTo>
                    <a:pt x="872883" y="105613"/>
                  </a:lnTo>
                  <a:lnTo>
                    <a:pt x="855205" y="104597"/>
                  </a:lnTo>
                  <a:lnTo>
                    <a:pt x="837742" y="105613"/>
                  </a:lnTo>
                  <a:lnTo>
                    <a:pt x="790879" y="120853"/>
                  </a:lnTo>
                  <a:lnTo>
                    <a:pt x="755002" y="152260"/>
                  </a:lnTo>
                  <a:lnTo>
                    <a:pt x="733920" y="196723"/>
                  </a:lnTo>
                  <a:lnTo>
                    <a:pt x="729856" y="231825"/>
                  </a:lnTo>
                  <a:lnTo>
                    <a:pt x="730897" y="249910"/>
                  </a:lnTo>
                  <a:lnTo>
                    <a:pt x="746582" y="297776"/>
                  </a:lnTo>
                  <a:lnTo>
                    <a:pt x="779360" y="334010"/>
                  </a:lnTo>
                  <a:lnTo>
                    <a:pt x="826503" y="355396"/>
                  </a:lnTo>
                  <a:lnTo>
                    <a:pt x="864146" y="359524"/>
                  </a:lnTo>
                  <a:lnTo>
                    <a:pt x="879322" y="358876"/>
                  </a:lnTo>
                  <a:lnTo>
                    <a:pt x="920457" y="349148"/>
                  </a:lnTo>
                  <a:lnTo>
                    <a:pt x="953630" y="328307"/>
                  </a:lnTo>
                  <a:lnTo>
                    <a:pt x="961707" y="319938"/>
                  </a:lnTo>
                  <a:lnTo>
                    <a:pt x="962621" y="318998"/>
                  </a:lnTo>
                  <a:lnTo>
                    <a:pt x="937653" y="289775"/>
                  </a:lnTo>
                  <a:lnTo>
                    <a:pt x="930541" y="296849"/>
                  </a:lnTo>
                  <a:lnTo>
                    <a:pt x="922858" y="302971"/>
                  </a:lnTo>
                  <a:lnTo>
                    <a:pt x="886701" y="318046"/>
                  </a:lnTo>
                  <a:lnTo>
                    <a:pt x="865555" y="319938"/>
                  </a:lnTo>
                  <a:lnTo>
                    <a:pt x="852512" y="319265"/>
                  </a:lnTo>
                  <a:lnTo>
                    <a:pt x="808177" y="303136"/>
                  </a:lnTo>
                  <a:lnTo>
                    <a:pt x="780643" y="268592"/>
                  </a:lnTo>
                  <a:lnTo>
                    <a:pt x="774979" y="246900"/>
                  </a:lnTo>
                  <a:lnTo>
                    <a:pt x="977696" y="246900"/>
                  </a:lnTo>
                  <a:lnTo>
                    <a:pt x="978014" y="244703"/>
                  </a:lnTo>
                  <a:lnTo>
                    <a:pt x="978242" y="242354"/>
                  </a:lnTo>
                  <a:lnTo>
                    <a:pt x="978573" y="237324"/>
                  </a:lnTo>
                  <a:lnTo>
                    <a:pt x="978573" y="231825"/>
                  </a:lnTo>
                  <a:close/>
                </a:path>
                <a:path extrusionOk="0" h="451485" w="1840865">
                  <a:moveTo>
                    <a:pt x="1220838" y="285546"/>
                  </a:moveTo>
                  <a:lnTo>
                    <a:pt x="1207427" y="245592"/>
                  </a:lnTo>
                  <a:lnTo>
                    <a:pt x="1174838" y="225513"/>
                  </a:lnTo>
                  <a:lnTo>
                    <a:pt x="1133195" y="215531"/>
                  </a:lnTo>
                  <a:lnTo>
                    <a:pt x="1116418" y="212788"/>
                  </a:lnTo>
                  <a:lnTo>
                    <a:pt x="1108519" y="211277"/>
                  </a:lnTo>
                  <a:lnTo>
                    <a:pt x="1065428" y="192633"/>
                  </a:lnTo>
                  <a:lnTo>
                    <a:pt x="1062520" y="186105"/>
                  </a:lnTo>
                  <a:lnTo>
                    <a:pt x="1062520" y="177634"/>
                  </a:lnTo>
                  <a:lnTo>
                    <a:pt x="1095502" y="145656"/>
                  </a:lnTo>
                  <a:lnTo>
                    <a:pt x="1121422" y="143243"/>
                  </a:lnTo>
                  <a:lnTo>
                    <a:pt x="1130604" y="143510"/>
                  </a:lnTo>
                  <a:lnTo>
                    <a:pt x="1176185" y="153492"/>
                  </a:lnTo>
                  <a:lnTo>
                    <a:pt x="1193507" y="163017"/>
                  </a:lnTo>
                  <a:lnTo>
                    <a:pt x="1212824" y="127215"/>
                  </a:lnTo>
                  <a:lnTo>
                    <a:pt x="1171600" y="110490"/>
                  </a:lnTo>
                  <a:lnTo>
                    <a:pt x="1121879" y="104597"/>
                  </a:lnTo>
                  <a:lnTo>
                    <a:pt x="1106411" y="105168"/>
                  </a:lnTo>
                  <a:lnTo>
                    <a:pt x="1066520" y="113792"/>
                  </a:lnTo>
                  <a:lnTo>
                    <a:pt x="1030465" y="139928"/>
                  </a:lnTo>
                  <a:lnTo>
                    <a:pt x="1017752" y="179527"/>
                  </a:lnTo>
                  <a:lnTo>
                    <a:pt x="1018286" y="189814"/>
                  </a:lnTo>
                  <a:lnTo>
                    <a:pt x="1036129" y="225691"/>
                  </a:lnTo>
                  <a:lnTo>
                    <a:pt x="1071651" y="243509"/>
                  </a:lnTo>
                  <a:lnTo>
                    <a:pt x="1122172" y="253657"/>
                  </a:lnTo>
                  <a:lnTo>
                    <a:pt x="1137589" y="256603"/>
                  </a:lnTo>
                  <a:lnTo>
                    <a:pt x="1154010" y="260413"/>
                  </a:lnTo>
                  <a:lnTo>
                    <a:pt x="1161478" y="263715"/>
                  </a:lnTo>
                  <a:lnTo>
                    <a:pt x="1172781" y="272503"/>
                  </a:lnTo>
                  <a:lnTo>
                    <a:pt x="1175600" y="278625"/>
                  </a:lnTo>
                  <a:lnTo>
                    <a:pt x="1175600" y="286473"/>
                  </a:lnTo>
                  <a:lnTo>
                    <a:pt x="1143381" y="318173"/>
                  </a:lnTo>
                  <a:lnTo>
                    <a:pt x="1116228" y="320408"/>
                  </a:lnTo>
                  <a:lnTo>
                    <a:pt x="1104036" y="319938"/>
                  </a:lnTo>
                  <a:lnTo>
                    <a:pt x="1056855" y="308902"/>
                  </a:lnTo>
                  <a:lnTo>
                    <a:pt x="1028585" y="294500"/>
                  </a:lnTo>
                  <a:lnTo>
                    <a:pt x="1009751" y="330301"/>
                  </a:lnTo>
                  <a:lnTo>
                    <a:pt x="1053795" y="351028"/>
                  </a:lnTo>
                  <a:lnTo>
                    <a:pt x="1097572" y="358990"/>
                  </a:lnTo>
                  <a:lnTo>
                    <a:pt x="1112926" y="359524"/>
                  </a:lnTo>
                  <a:lnTo>
                    <a:pt x="1129068" y="358940"/>
                  </a:lnTo>
                  <a:lnTo>
                    <a:pt x="1170419" y="350329"/>
                  </a:lnTo>
                  <a:lnTo>
                    <a:pt x="1207643" y="324650"/>
                  </a:lnTo>
                  <a:lnTo>
                    <a:pt x="1220012" y="296468"/>
                  </a:lnTo>
                  <a:lnTo>
                    <a:pt x="1220838" y="285546"/>
                  </a:lnTo>
                  <a:close/>
                </a:path>
                <a:path extrusionOk="0" h="451485" w="1840865">
                  <a:moveTo>
                    <a:pt x="1417789" y="342087"/>
                  </a:moveTo>
                  <a:lnTo>
                    <a:pt x="1408772" y="321348"/>
                  </a:lnTo>
                  <a:lnTo>
                    <a:pt x="1403654" y="309562"/>
                  </a:lnTo>
                  <a:lnTo>
                    <a:pt x="1396149" y="314718"/>
                  </a:lnTo>
                  <a:lnTo>
                    <a:pt x="1387754" y="318401"/>
                  </a:lnTo>
                  <a:lnTo>
                    <a:pt x="1378229" y="320662"/>
                  </a:lnTo>
                  <a:lnTo>
                    <a:pt x="1377645" y="320662"/>
                  </a:lnTo>
                  <a:lnTo>
                    <a:pt x="1368310" y="321348"/>
                  </a:lnTo>
                  <a:lnTo>
                    <a:pt x="1331734" y="297319"/>
                  </a:lnTo>
                  <a:lnTo>
                    <a:pt x="1329258" y="144183"/>
                  </a:lnTo>
                  <a:lnTo>
                    <a:pt x="1400822" y="144183"/>
                  </a:lnTo>
                  <a:lnTo>
                    <a:pt x="1400822" y="106946"/>
                  </a:lnTo>
                  <a:lnTo>
                    <a:pt x="1329232" y="106946"/>
                  </a:lnTo>
                  <a:lnTo>
                    <a:pt x="1329207" y="52311"/>
                  </a:lnTo>
                  <a:lnTo>
                    <a:pt x="1283970" y="52311"/>
                  </a:lnTo>
                  <a:lnTo>
                    <a:pt x="1283970" y="106946"/>
                  </a:lnTo>
                  <a:lnTo>
                    <a:pt x="1241564" y="106946"/>
                  </a:lnTo>
                  <a:lnTo>
                    <a:pt x="1241564" y="144183"/>
                  </a:lnTo>
                  <a:lnTo>
                    <a:pt x="1283970" y="144183"/>
                  </a:lnTo>
                  <a:lnTo>
                    <a:pt x="1283970" y="281292"/>
                  </a:lnTo>
                  <a:lnTo>
                    <a:pt x="1285265" y="299059"/>
                  </a:lnTo>
                  <a:lnTo>
                    <a:pt x="1304709" y="339255"/>
                  </a:lnTo>
                  <a:lnTo>
                    <a:pt x="1345349" y="358254"/>
                  </a:lnTo>
                  <a:lnTo>
                    <a:pt x="1363129" y="359524"/>
                  </a:lnTo>
                  <a:lnTo>
                    <a:pt x="1370838" y="359257"/>
                  </a:lnTo>
                  <a:lnTo>
                    <a:pt x="1412354" y="346265"/>
                  </a:lnTo>
                  <a:lnTo>
                    <a:pt x="1417789" y="342087"/>
                  </a:lnTo>
                  <a:close/>
                </a:path>
                <a:path extrusionOk="0" h="451485" w="1840865">
                  <a:moveTo>
                    <a:pt x="1517675" y="106959"/>
                  </a:moveTo>
                  <a:lnTo>
                    <a:pt x="1472438" y="106959"/>
                  </a:lnTo>
                  <a:lnTo>
                    <a:pt x="1472438" y="356692"/>
                  </a:lnTo>
                  <a:lnTo>
                    <a:pt x="1517675" y="356692"/>
                  </a:lnTo>
                  <a:lnTo>
                    <a:pt x="1517675" y="106959"/>
                  </a:lnTo>
                  <a:close/>
                </a:path>
                <a:path extrusionOk="0" h="451485" w="1840865">
                  <a:moveTo>
                    <a:pt x="1525676" y="20574"/>
                  </a:moveTo>
                  <a:lnTo>
                    <a:pt x="1522768" y="13741"/>
                  </a:lnTo>
                  <a:lnTo>
                    <a:pt x="1511223" y="2819"/>
                  </a:lnTo>
                  <a:lnTo>
                    <a:pt x="1503845" y="0"/>
                  </a:lnTo>
                  <a:lnTo>
                    <a:pt x="1486255" y="0"/>
                  </a:lnTo>
                  <a:lnTo>
                    <a:pt x="1478953" y="2819"/>
                  </a:lnTo>
                  <a:lnTo>
                    <a:pt x="1467332" y="14135"/>
                  </a:lnTo>
                  <a:lnTo>
                    <a:pt x="1464424" y="21196"/>
                  </a:lnTo>
                  <a:lnTo>
                    <a:pt x="1464424" y="37846"/>
                  </a:lnTo>
                  <a:lnTo>
                    <a:pt x="1467332" y="44754"/>
                  </a:lnTo>
                  <a:lnTo>
                    <a:pt x="1478953" y="56070"/>
                  </a:lnTo>
                  <a:lnTo>
                    <a:pt x="1486255" y="58889"/>
                  </a:lnTo>
                  <a:lnTo>
                    <a:pt x="1504162" y="58889"/>
                  </a:lnTo>
                  <a:lnTo>
                    <a:pt x="1511363" y="56070"/>
                  </a:lnTo>
                  <a:lnTo>
                    <a:pt x="1522857" y="44373"/>
                  </a:lnTo>
                  <a:lnTo>
                    <a:pt x="1525676" y="37223"/>
                  </a:lnTo>
                  <a:lnTo>
                    <a:pt x="1525676" y="20574"/>
                  </a:lnTo>
                  <a:close/>
                </a:path>
                <a:path extrusionOk="0" h="451485" w="1840865">
                  <a:moveTo>
                    <a:pt x="1796605" y="9410"/>
                  </a:moveTo>
                  <a:lnTo>
                    <a:pt x="1739125" y="9410"/>
                  </a:lnTo>
                  <a:lnTo>
                    <a:pt x="1675041" y="70675"/>
                  </a:lnTo>
                  <a:lnTo>
                    <a:pt x="1717459" y="70675"/>
                  </a:lnTo>
                  <a:lnTo>
                    <a:pt x="1796605" y="9410"/>
                  </a:lnTo>
                  <a:close/>
                </a:path>
                <a:path extrusionOk="0" h="451485" w="1840865">
                  <a:moveTo>
                    <a:pt x="1840433" y="231825"/>
                  </a:moveTo>
                  <a:lnTo>
                    <a:pt x="1839391" y="213741"/>
                  </a:lnTo>
                  <a:lnTo>
                    <a:pt x="1839391" y="213550"/>
                  </a:lnTo>
                  <a:lnTo>
                    <a:pt x="1836305" y="196723"/>
                  </a:lnTo>
                  <a:lnTo>
                    <a:pt x="1836254" y="196430"/>
                  </a:lnTo>
                  <a:lnTo>
                    <a:pt x="1831124" y="180759"/>
                  </a:lnTo>
                  <a:lnTo>
                    <a:pt x="1831022" y="180441"/>
                  </a:lnTo>
                  <a:lnTo>
                    <a:pt x="1807400" y="144183"/>
                  </a:lnTo>
                  <a:lnTo>
                    <a:pt x="1803857" y="140233"/>
                  </a:lnTo>
                  <a:lnTo>
                    <a:pt x="1794738" y="132537"/>
                  </a:lnTo>
                  <a:lnTo>
                    <a:pt x="1794738" y="231825"/>
                  </a:lnTo>
                  <a:lnTo>
                    <a:pt x="1794052" y="244627"/>
                  </a:lnTo>
                  <a:lnTo>
                    <a:pt x="1777961" y="287680"/>
                  </a:lnTo>
                  <a:lnTo>
                    <a:pt x="1744116" y="313842"/>
                  </a:lnTo>
                  <a:lnTo>
                    <a:pt x="1710855" y="319938"/>
                  </a:lnTo>
                  <a:lnTo>
                    <a:pt x="1699171" y="319265"/>
                  </a:lnTo>
                  <a:lnTo>
                    <a:pt x="1659026" y="303110"/>
                  </a:lnTo>
                  <a:lnTo>
                    <a:pt x="1632877" y="267830"/>
                  </a:lnTo>
                  <a:lnTo>
                    <a:pt x="1626514" y="231825"/>
                  </a:lnTo>
                  <a:lnTo>
                    <a:pt x="1627212" y="218859"/>
                  </a:lnTo>
                  <a:lnTo>
                    <a:pt x="1643938" y="176174"/>
                  </a:lnTo>
                  <a:lnTo>
                    <a:pt x="1677720" y="150279"/>
                  </a:lnTo>
                  <a:lnTo>
                    <a:pt x="1710855" y="144183"/>
                  </a:lnTo>
                  <a:lnTo>
                    <a:pt x="1722564" y="144868"/>
                  </a:lnTo>
                  <a:lnTo>
                    <a:pt x="1763001" y="160985"/>
                  </a:lnTo>
                  <a:lnTo>
                    <a:pt x="1788629" y="195643"/>
                  </a:lnTo>
                  <a:lnTo>
                    <a:pt x="1794738" y="231825"/>
                  </a:lnTo>
                  <a:lnTo>
                    <a:pt x="1794738" y="132537"/>
                  </a:lnTo>
                  <a:lnTo>
                    <a:pt x="1746135" y="108661"/>
                  </a:lnTo>
                  <a:lnTo>
                    <a:pt x="1710855" y="104597"/>
                  </a:lnTo>
                  <a:lnTo>
                    <a:pt x="1692541" y="105613"/>
                  </a:lnTo>
                  <a:lnTo>
                    <a:pt x="1643938" y="120853"/>
                  </a:lnTo>
                  <a:lnTo>
                    <a:pt x="1607134" y="152133"/>
                  </a:lnTo>
                  <a:lnTo>
                    <a:pt x="1607019" y="152260"/>
                  </a:lnTo>
                  <a:lnTo>
                    <a:pt x="1585137" y="196430"/>
                  </a:lnTo>
                  <a:lnTo>
                    <a:pt x="1581899" y="213550"/>
                  </a:lnTo>
                  <a:lnTo>
                    <a:pt x="1581861" y="213741"/>
                  </a:lnTo>
                  <a:lnTo>
                    <a:pt x="1580807" y="231825"/>
                  </a:lnTo>
                  <a:lnTo>
                    <a:pt x="1581861" y="249720"/>
                  </a:lnTo>
                  <a:lnTo>
                    <a:pt x="1585048" y="266636"/>
                  </a:lnTo>
                  <a:lnTo>
                    <a:pt x="1607019" y="311264"/>
                  </a:lnTo>
                  <a:lnTo>
                    <a:pt x="1643938" y="343027"/>
                  </a:lnTo>
                  <a:lnTo>
                    <a:pt x="1692541" y="358495"/>
                  </a:lnTo>
                  <a:lnTo>
                    <a:pt x="1710855" y="359524"/>
                  </a:lnTo>
                  <a:lnTo>
                    <a:pt x="1728978" y="358495"/>
                  </a:lnTo>
                  <a:lnTo>
                    <a:pt x="1777530" y="343027"/>
                  </a:lnTo>
                  <a:lnTo>
                    <a:pt x="1814550" y="311391"/>
                  </a:lnTo>
                  <a:lnTo>
                    <a:pt x="1836254" y="266928"/>
                  </a:lnTo>
                  <a:lnTo>
                    <a:pt x="1839391" y="249910"/>
                  </a:lnTo>
                  <a:lnTo>
                    <a:pt x="1840433" y="23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1" name="Google Shape;91;p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7268563" y="5464379"/>
              <a:ext cx="237008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"/>
            <p:cNvSpPr/>
            <p:nvPr/>
          </p:nvSpPr>
          <p:spPr>
            <a:xfrm>
              <a:off x="4453093" y="5967094"/>
              <a:ext cx="61594" cy="356870"/>
            </a:xfrm>
            <a:custGeom>
              <a:rect b="b" l="l" r="r" t="t"/>
              <a:pathLst>
                <a:path extrusionOk="0" h="356870" w="61595">
                  <a:moveTo>
                    <a:pt x="39422" y="0"/>
                  </a:moveTo>
                  <a:lnTo>
                    <a:pt x="21831" y="0"/>
                  </a:lnTo>
                  <a:lnTo>
                    <a:pt x="14523" y="2827"/>
                  </a:lnTo>
                  <a:lnTo>
                    <a:pt x="2910" y="14135"/>
                  </a:lnTo>
                  <a:lnTo>
                    <a:pt x="0" y="21193"/>
                  </a:lnTo>
                  <a:lnTo>
                    <a:pt x="0" y="37852"/>
                  </a:lnTo>
                  <a:lnTo>
                    <a:pt x="2910" y="44752"/>
                  </a:lnTo>
                  <a:lnTo>
                    <a:pt x="14523" y="56061"/>
                  </a:lnTo>
                  <a:lnTo>
                    <a:pt x="21831" y="58898"/>
                  </a:lnTo>
                  <a:lnTo>
                    <a:pt x="39737" y="58898"/>
                  </a:lnTo>
                  <a:lnTo>
                    <a:pt x="46959" y="56061"/>
                  </a:lnTo>
                  <a:lnTo>
                    <a:pt x="58427" y="44365"/>
                  </a:lnTo>
                  <a:lnTo>
                    <a:pt x="61254" y="37223"/>
                  </a:lnTo>
                  <a:lnTo>
                    <a:pt x="61254" y="20575"/>
                  </a:lnTo>
                  <a:lnTo>
                    <a:pt x="58343" y="13748"/>
                  </a:lnTo>
                  <a:lnTo>
                    <a:pt x="46798" y="2827"/>
                  </a:lnTo>
                  <a:lnTo>
                    <a:pt x="39422" y="0"/>
                  </a:lnTo>
                  <a:close/>
                </a:path>
                <a:path extrusionOk="0" h="356870" w="61595">
                  <a:moveTo>
                    <a:pt x="53244" y="106960"/>
                  </a:moveTo>
                  <a:lnTo>
                    <a:pt x="8010" y="106960"/>
                  </a:lnTo>
                  <a:lnTo>
                    <a:pt x="8010" y="356690"/>
                  </a:lnTo>
                  <a:lnTo>
                    <a:pt x="53244" y="356690"/>
                  </a:lnTo>
                  <a:lnTo>
                    <a:pt x="53244" y="1069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4592565" y="6071690"/>
              <a:ext cx="237008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"/>
            <p:cNvSpPr/>
            <p:nvPr/>
          </p:nvSpPr>
          <p:spPr>
            <a:xfrm>
              <a:off x="4881867" y="5967101"/>
              <a:ext cx="734695" cy="360045"/>
            </a:xfrm>
            <a:custGeom>
              <a:rect b="b" l="l" r="r" t="t"/>
              <a:pathLst>
                <a:path extrusionOk="0" h="360045" w="734695">
                  <a:moveTo>
                    <a:pt x="211099" y="285534"/>
                  </a:moveTo>
                  <a:lnTo>
                    <a:pt x="197688" y="245605"/>
                  </a:lnTo>
                  <a:lnTo>
                    <a:pt x="165087" y="225513"/>
                  </a:lnTo>
                  <a:lnTo>
                    <a:pt x="123444" y="215531"/>
                  </a:lnTo>
                  <a:lnTo>
                    <a:pt x="106680" y="212788"/>
                  </a:lnTo>
                  <a:lnTo>
                    <a:pt x="98767" y="211264"/>
                  </a:lnTo>
                  <a:lnTo>
                    <a:pt x="55676" y="192633"/>
                  </a:lnTo>
                  <a:lnTo>
                    <a:pt x="52768" y="186105"/>
                  </a:lnTo>
                  <a:lnTo>
                    <a:pt x="52768" y="177634"/>
                  </a:lnTo>
                  <a:lnTo>
                    <a:pt x="85750" y="145656"/>
                  </a:lnTo>
                  <a:lnTo>
                    <a:pt x="111658" y="143243"/>
                  </a:lnTo>
                  <a:lnTo>
                    <a:pt x="120853" y="143510"/>
                  </a:lnTo>
                  <a:lnTo>
                    <a:pt x="166433" y="153492"/>
                  </a:lnTo>
                  <a:lnTo>
                    <a:pt x="183756" y="163017"/>
                  </a:lnTo>
                  <a:lnTo>
                    <a:pt x="203073" y="127203"/>
                  </a:lnTo>
                  <a:lnTo>
                    <a:pt x="161848" y="110490"/>
                  </a:lnTo>
                  <a:lnTo>
                    <a:pt x="112128" y="104597"/>
                  </a:lnTo>
                  <a:lnTo>
                    <a:pt x="96659" y="105168"/>
                  </a:lnTo>
                  <a:lnTo>
                    <a:pt x="56769" y="113792"/>
                  </a:lnTo>
                  <a:lnTo>
                    <a:pt x="20726" y="139928"/>
                  </a:lnTo>
                  <a:lnTo>
                    <a:pt x="8001" y="179527"/>
                  </a:lnTo>
                  <a:lnTo>
                    <a:pt x="8534" y="189814"/>
                  </a:lnTo>
                  <a:lnTo>
                    <a:pt x="26390" y="225691"/>
                  </a:lnTo>
                  <a:lnTo>
                    <a:pt x="61899" y="243522"/>
                  </a:lnTo>
                  <a:lnTo>
                    <a:pt x="112420" y="253669"/>
                  </a:lnTo>
                  <a:lnTo>
                    <a:pt x="127850" y="256603"/>
                  </a:lnTo>
                  <a:lnTo>
                    <a:pt x="144259" y="260413"/>
                  </a:lnTo>
                  <a:lnTo>
                    <a:pt x="151726" y="263702"/>
                  </a:lnTo>
                  <a:lnTo>
                    <a:pt x="163029" y="272503"/>
                  </a:lnTo>
                  <a:lnTo>
                    <a:pt x="165849" y="278625"/>
                  </a:lnTo>
                  <a:lnTo>
                    <a:pt x="165849" y="286473"/>
                  </a:lnTo>
                  <a:lnTo>
                    <a:pt x="133629" y="318160"/>
                  </a:lnTo>
                  <a:lnTo>
                    <a:pt x="106476" y="320408"/>
                  </a:lnTo>
                  <a:lnTo>
                    <a:pt x="94284" y="319938"/>
                  </a:lnTo>
                  <a:lnTo>
                    <a:pt x="47117" y="308889"/>
                  </a:lnTo>
                  <a:lnTo>
                    <a:pt x="18834" y="294487"/>
                  </a:lnTo>
                  <a:lnTo>
                    <a:pt x="0" y="330301"/>
                  </a:lnTo>
                  <a:lnTo>
                    <a:pt x="44056" y="351028"/>
                  </a:lnTo>
                  <a:lnTo>
                    <a:pt x="87833" y="358990"/>
                  </a:lnTo>
                  <a:lnTo>
                    <a:pt x="103187" y="359511"/>
                  </a:lnTo>
                  <a:lnTo>
                    <a:pt x="119316" y="358940"/>
                  </a:lnTo>
                  <a:lnTo>
                    <a:pt x="160667" y="350316"/>
                  </a:lnTo>
                  <a:lnTo>
                    <a:pt x="197904" y="324650"/>
                  </a:lnTo>
                  <a:lnTo>
                    <a:pt x="210273" y="296468"/>
                  </a:lnTo>
                  <a:lnTo>
                    <a:pt x="211099" y="285534"/>
                  </a:lnTo>
                  <a:close/>
                </a:path>
                <a:path extrusionOk="0" h="360045" w="734695">
                  <a:moveTo>
                    <a:pt x="408051" y="342087"/>
                  </a:moveTo>
                  <a:lnTo>
                    <a:pt x="399034" y="321335"/>
                  </a:lnTo>
                  <a:lnTo>
                    <a:pt x="393915" y="309562"/>
                  </a:lnTo>
                  <a:lnTo>
                    <a:pt x="386410" y="314718"/>
                  </a:lnTo>
                  <a:lnTo>
                    <a:pt x="378015" y="318401"/>
                  </a:lnTo>
                  <a:lnTo>
                    <a:pt x="368477" y="320662"/>
                  </a:lnTo>
                  <a:lnTo>
                    <a:pt x="367906" y="320662"/>
                  </a:lnTo>
                  <a:lnTo>
                    <a:pt x="358571" y="321335"/>
                  </a:lnTo>
                  <a:lnTo>
                    <a:pt x="321995" y="297319"/>
                  </a:lnTo>
                  <a:lnTo>
                    <a:pt x="319519" y="144183"/>
                  </a:lnTo>
                  <a:lnTo>
                    <a:pt x="391071" y="144183"/>
                  </a:lnTo>
                  <a:lnTo>
                    <a:pt x="391071" y="106959"/>
                  </a:lnTo>
                  <a:lnTo>
                    <a:pt x="319493" y="106959"/>
                  </a:lnTo>
                  <a:lnTo>
                    <a:pt x="319468" y="52298"/>
                  </a:lnTo>
                  <a:lnTo>
                    <a:pt x="274218" y="52298"/>
                  </a:lnTo>
                  <a:lnTo>
                    <a:pt x="274218" y="106959"/>
                  </a:lnTo>
                  <a:lnTo>
                    <a:pt x="231813" y="106959"/>
                  </a:lnTo>
                  <a:lnTo>
                    <a:pt x="231813" y="144183"/>
                  </a:lnTo>
                  <a:lnTo>
                    <a:pt x="274218" y="144183"/>
                  </a:lnTo>
                  <a:lnTo>
                    <a:pt x="274218" y="281292"/>
                  </a:lnTo>
                  <a:lnTo>
                    <a:pt x="275513" y="299059"/>
                  </a:lnTo>
                  <a:lnTo>
                    <a:pt x="294957" y="339242"/>
                  </a:lnTo>
                  <a:lnTo>
                    <a:pt x="335597" y="358254"/>
                  </a:lnTo>
                  <a:lnTo>
                    <a:pt x="353390" y="359524"/>
                  </a:lnTo>
                  <a:lnTo>
                    <a:pt x="361086" y="359257"/>
                  </a:lnTo>
                  <a:lnTo>
                    <a:pt x="402615" y="346265"/>
                  </a:lnTo>
                  <a:lnTo>
                    <a:pt x="408051" y="342087"/>
                  </a:lnTo>
                  <a:close/>
                </a:path>
                <a:path extrusionOk="0" h="360045" w="734695">
                  <a:moveTo>
                    <a:pt x="507923" y="106959"/>
                  </a:moveTo>
                  <a:lnTo>
                    <a:pt x="462686" y="106959"/>
                  </a:lnTo>
                  <a:lnTo>
                    <a:pt x="462686" y="356692"/>
                  </a:lnTo>
                  <a:lnTo>
                    <a:pt x="507923" y="356692"/>
                  </a:lnTo>
                  <a:lnTo>
                    <a:pt x="507923" y="106959"/>
                  </a:lnTo>
                  <a:close/>
                </a:path>
                <a:path extrusionOk="0" h="360045" w="734695">
                  <a:moveTo>
                    <a:pt x="515937" y="20574"/>
                  </a:moveTo>
                  <a:lnTo>
                    <a:pt x="513029" y="13754"/>
                  </a:lnTo>
                  <a:lnTo>
                    <a:pt x="501484" y="2832"/>
                  </a:lnTo>
                  <a:lnTo>
                    <a:pt x="494106" y="0"/>
                  </a:lnTo>
                  <a:lnTo>
                    <a:pt x="476516" y="0"/>
                  </a:lnTo>
                  <a:lnTo>
                    <a:pt x="469201" y="2832"/>
                  </a:lnTo>
                  <a:lnTo>
                    <a:pt x="457593" y="14135"/>
                  </a:lnTo>
                  <a:lnTo>
                    <a:pt x="454685" y="21196"/>
                  </a:lnTo>
                  <a:lnTo>
                    <a:pt x="454685" y="37846"/>
                  </a:lnTo>
                  <a:lnTo>
                    <a:pt x="457593" y="44754"/>
                  </a:lnTo>
                  <a:lnTo>
                    <a:pt x="469201" y="56057"/>
                  </a:lnTo>
                  <a:lnTo>
                    <a:pt x="476516" y="58902"/>
                  </a:lnTo>
                  <a:lnTo>
                    <a:pt x="494411" y="58902"/>
                  </a:lnTo>
                  <a:lnTo>
                    <a:pt x="501637" y="56057"/>
                  </a:lnTo>
                  <a:lnTo>
                    <a:pt x="513105" y="44361"/>
                  </a:lnTo>
                  <a:lnTo>
                    <a:pt x="515937" y="37223"/>
                  </a:lnTo>
                  <a:lnTo>
                    <a:pt x="515937" y="20574"/>
                  </a:lnTo>
                  <a:close/>
                </a:path>
                <a:path extrusionOk="0" h="360045" w="734695">
                  <a:moveTo>
                    <a:pt x="734568" y="342087"/>
                  </a:moveTo>
                  <a:lnTo>
                    <a:pt x="725551" y="321335"/>
                  </a:lnTo>
                  <a:lnTo>
                    <a:pt x="720432" y="309562"/>
                  </a:lnTo>
                  <a:lnTo>
                    <a:pt x="712914" y="314718"/>
                  </a:lnTo>
                  <a:lnTo>
                    <a:pt x="704519" y="318401"/>
                  </a:lnTo>
                  <a:lnTo>
                    <a:pt x="694994" y="320662"/>
                  </a:lnTo>
                  <a:lnTo>
                    <a:pt x="694410" y="320662"/>
                  </a:lnTo>
                  <a:lnTo>
                    <a:pt x="685088" y="321335"/>
                  </a:lnTo>
                  <a:lnTo>
                    <a:pt x="648512" y="297319"/>
                  </a:lnTo>
                  <a:lnTo>
                    <a:pt x="646023" y="144183"/>
                  </a:lnTo>
                  <a:lnTo>
                    <a:pt x="717600" y="144183"/>
                  </a:lnTo>
                  <a:lnTo>
                    <a:pt x="717600" y="106959"/>
                  </a:lnTo>
                  <a:lnTo>
                    <a:pt x="645998" y="106959"/>
                  </a:lnTo>
                  <a:lnTo>
                    <a:pt x="645972" y="52298"/>
                  </a:lnTo>
                  <a:lnTo>
                    <a:pt x="600748" y="52298"/>
                  </a:lnTo>
                  <a:lnTo>
                    <a:pt x="600748" y="106959"/>
                  </a:lnTo>
                  <a:lnTo>
                    <a:pt x="558342" y="106959"/>
                  </a:lnTo>
                  <a:lnTo>
                    <a:pt x="558342" y="144183"/>
                  </a:lnTo>
                  <a:lnTo>
                    <a:pt x="600748" y="144183"/>
                  </a:lnTo>
                  <a:lnTo>
                    <a:pt x="600748" y="281292"/>
                  </a:lnTo>
                  <a:lnTo>
                    <a:pt x="602043" y="299059"/>
                  </a:lnTo>
                  <a:lnTo>
                    <a:pt x="621474" y="339242"/>
                  </a:lnTo>
                  <a:lnTo>
                    <a:pt x="662114" y="358254"/>
                  </a:lnTo>
                  <a:lnTo>
                    <a:pt x="679907" y="359524"/>
                  </a:lnTo>
                  <a:lnTo>
                    <a:pt x="687603" y="359257"/>
                  </a:lnTo>
                  <a:lnTo>
                    <a:pt x="729132" y="346265"/>
                  </a:lnTo>
                  <a:lnTo>
                    <a:pt x="734568" y="3420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5" name="Google Shape;95;p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5668728" y="6074053"/>
              <a:ext cx="235123" cy="252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"/>
            <p:cNvSpPr/>
            <p:nvPr/>
          </p:nvSpPr>
          <p:spPr>
            <a:xfrm>
              <a:off x="5966981" y="5967101"/>
              <a:ext cx="657225" cy="360045"/>
            </a:xfrm>
            <a:custGeom>
              <a:rect b="b" l="l" r="r" t="t"/>
              <a:pathLst>
                <a:path extrusionOk="0" h="360045" w="657225">
                  <a:moveTo>
                    <a:pt x="233718" y="157835"/>
                  </a:moveTo>
                  <a:lnTo>
                    <a:pt x="205041" y="125552"/>
                  </a:lnTo>
                  <a:lnTo>
                    <a:pt x="164033" y="107950"/>
                  </a:lnTo>
                  <a:lnTo>
                    <a:pt x="131940" y="104597"/>
                  </a:lnTo>
                  <a:lnTo>
                    <a:pt x="113360" y="105613"/>
                  </a:lnTo>
                  <a:lnTo>
                    <a:pt x="63842" y="120853"/>
                  </a:lnTo>
                  <a:lnTo>
                    <a:pt x="26263" y="152260"/>
                  </a:lnTo>
                  <a:lnTo>
                    <a:pt x="4241" y="196723"/>
                  </a:lnTo>
                  <a:lnTo>
                    <a:pt x="0" y="231825"/>
                  </a:lnTo>
                  <a:lnTo>
                    <a:pt x="1054" y="249910"/>
                  </a:lnTo>
                  <a:lnTo>
                    <a:pt x="16967" y="297776"/>
                  </a:lnTo>
                  <a:lnTo>
                    <a:pt x="49695" y="334010"/>
                  </a:lnTo>
                  <a:lnTo>
                    <a:pt x="95834" y="355396"/>
                  </a:lnTo>
                  <a:lnTo>
                    <a:pt x="131940" y="359511"/>
                  </a:lnTo>
                  <a:lnTo>
                    <a:pt x="148450" y="358648"/>
                  </a:lnTo>
                  <a:lnTo>
                    <a:pt x="192481" y="345605"/>
                  </a:lnTo>
                  <a:lnTo>
                    <a:pt x="225653" y="318008"/>
                  </a:lnTo>
                  <a:lnTo>
                    <a:pt x="233718" y="305803"/>
                  </a:lnTo>
                  <a:lnTo>
                    <a:pt x="199313" y="284124"/>
                  </a:lnTo>
                  <a:lnTo>
                    <a:pt x="192849" y="292709"/>
                  </a:lnTo>
                  <a:lnTo>
                    <a:pt x="185712" y="300088"/>
                  </a:lnTo>
                  <a:lnTo>
                    <a:pt x="151079" y="317754"/>
                  </a:lnTo>
                  <a:lnTo>
                    <a:pt x="131470" y="319938"/>
                  </a:lnTo>
                  <a:lnTo>
                    <a:pt x="119545" y="319265"/>
                  </a:lnTo>
                  <a:lnTo>
                    <a:pt x="78486" y="303123"/>
                  </a:lnTo>
                  <a:lnTo>
                    <a:pt x="52070" y="268135"/>
                  </a:lnTo>
                  <a:lnTo>
                    <a:pt x="45707" y="231825"/>
                  </a:lnTo>
                  <a:lnTo>
                    <a:pt x="46418" y="218846"/>
                  </a:lnTo>
                  <a:lnTo>
                    <a:pt x="63169" y="176174"/>
                  </a:lnTo>
                  <a:lnTo>
                    <a:pt x="97624" y="150279"/>
                  </a:lnTo>
                  <a:lnTo>
                    <a:pt x="131470" y="144183"/>
                  </a:lnTo>
                  <a:lnTo>
                    <a:pt x="141427" y="144729"/>
                  </a:lnTo>
                  <a:lnTo>
                    <a:pt x="177888" y="157861"/>
                  </a:lnTo>
                  <a:lnTo>
                    <a:pt x="199313" y="179984"/>
                  </a:lnTo>
                  <a:lnTo>
                    <a:pt x="233718" y="157835"/>
                  </a:lnTo>
                  <a:close/>
                </a:path>
                <a:path extrusionOk="0" h="360045" w="657225">
                  <a:moveTo>
                    <a:pt x="334086" y="106959"/>
                  </a:moveTo>
                  <a:lnTo>
                    <a:pt x="288848" y="106959"/>
                  </a:lnTo>
                  <a:lnTo>
                    <a:pt x="288848" y="356692"/>
                  </a:lnTo>
                  <a:lnTo>
                    <a:pt x="334086" y="356692"/>
                  </a:lnTo>
                  <a:lnTo>
                    <a:pt x="334086" y="106959"/>
                  </a:lnTo>
                  <a:close/>
                </a:path>
                <a:path extrusionOk="0" h="360045" w="657225">
                  <a:moveTo>
                    <a:pt x="342099" y="20574"/>
                  </a:moveTo>
                  <a:lnTo>
                    <a:pt x="339191" y="13754"/>
                  </a:lnTo>
                  <a:lnTo>
                    <a:pt x="327634" y="2832"/>
                  </a:lnTo>
                  <a:lnTo>
                    <a:pt x="320268" y="0"/>
                  </a:lnTo>
                  <a:lnTo>
                    <a:pt x="302666" y="0"/>
                  </a:lnTo>
                  <a:lnTo>
                    <a:pt x="295363" y="2832"/>
                  </a:lnTo>
                  <a:lnTo>
                    <a:pt x="283756" y="14135"/>
                  </a:lnTo>
                  <a:lnTo>
                    <a:pt x="280835" y="21196"/>
                  </a:lnTo>
                  <a:lnTo>
                    <a:pt x="280835" y="37846"/>
                  </a:lnTo>
                  <a:lnTo>
                    <a:pt x="283756" y="44754"/>
                  </a:lnTo>
                  <a:lnTo>
                    <a:pt x="295363" y="56057"/>
                  </a:lnTo>
                  <a:lnTo>
                    <a:pt x="302666" y="58902"/>
                  </a:lnTo>
                  <a:lnTo>
                    <a:pt x="320573" y="58902"/>
                  </a:lnTo>
                  <a:lnTo>
                    <a:pt x="327799" y="56057"/>
                  </a:lnTo>
                  <a:lnTo>
                    <a:pt x="339267" y="44361"/>
                  </a:lnTo>
                  <a:lnTo>
                    <a:pt x="342099" y="37223"/>
                  </a:lnTo>
                  <a:lnTo>
                    <a:pt x="342099" y="20574"/>
                  </a:lnTo>
                  <a:close/>
                </a:path>
                <a:path extrusionOk="0" h="360045" w="657225">
                  <a:moveTo>
                    <a:pt x="656844" y="231825"/>
                  </a:moveTo>
                  <a:lnTo>
                    <a:pt x="655815" y="213741"/>
                  </a:lnTo>
                  <a:lnTo>
                    <a:pt x="655802" y="213550"/>
                  </a:lnTo>
                  <a:lnTo>
                    <a:pt x="652716" y="196723"/>
                  </a:lnTo>
                  <a:lnTo>
                    <a:pt x="652665" y="196430"/>
                  </a:lnTo>
                  <a:lnTo>
                    <a:pt x="631050" y="152260"/>
                  </a:lnTo>
                  <a:lnTo>
                    <a:pt x="623811" y="144183"/>
                  </a:lnTo>
                  <a:lnTo>
                    <a:pt x="620268" y="140233"/>
                  </a:lnTo>
                  <a:lnTo>
                    <a:pt x="611149" y="132537"/>
                  </a:lnTo>
                  <a:lnTo>
                    <a:pt x="611149" y="231825"/>
                  </a:lnTo>
                  <a:lnTo>
                    <a:pt x="610476" y="244614"/>
                  </a:lnTo>
                  <a:lnTo>
                    <a:pt x="594372" y="287680"/>
                  </a:lnTo>
                  <a:lnTo>
                    <a:pt x="560539" y="313842"/>
                  </a:lnTo>
                  <a:lnTo>
                    <a:pt x="527265" y="319938"/>
                  </a:lnTo>
                  <a:lnTo>
                    <a:pt x="515581" y="319265"/>
                  </a:lnTo>
                  <a:lnTo>
                    <a:pt x="475437" y="303110"/>
                  </a:lnTo>
                  <a:lnTo>
                    <a:pt x="449287" y="267830"/>
                  </a:lnTo>
                  <a:lnTo>
                    <a:pt x="442925" y="231825"/>
                  </a:lnTo>
                  <a:lnTo>
                    <a:pt x="443636" y="218846"/>
                  </a:lnTo>
                  <a:lnTo>
                    <a:pt x="460362" y="176174"/>
                  </a:lnTo>
                  <a:lnTo>
                    <a:pt x="494131" y="150279"/>
                  </a:lnTo>
                  <a:lnTo>
                    <a:pt x="527265" y="144183"/>
                  </a:lnTo>
                  <a:lnTo>
                    <a:pt x="538975" y="144856"/>
                  </a:lnTo>
                  <a:lnTo>
                    <a:pt x="579412" y="160985"/>
                  </a:lnTo>
                  <a:lnTo>
                    <a:pt x="605053" y="195643"/>
                  </a:lnTo>
                  <a:lnTo>
                    <a:pt x="611149" y="231825"/>
                  </a:lnTo>
                  <a:lnTo>
                    <a:pt x="611149" y="132537"/>
                  </a:lnTo>
                  <a:lnTo>
                    <a:pt x="562546" y="108661"/>
                  </a:lnTo>
                  <a:lnTo>
                    <a:pt x="527265" y="104597"/>
                  </a:lnTo>
                  <a:lnTo>
                    <a:pt x="508952" y="105613"/>
                  </a:lnTo>
                  <a:lnTo>
                    <a:pt x="460362" y="120853"/>
                  </a:lnTo>
                  <a:lnTo>
                    <a:pt x="423545" y="152133"/>
                  </a:lnTo>
                  <a:lnTo>
                    <a:pt x="423430" y="152260"/>
                  </a:lnTo>
                  <a:lnTo>
                    <a:pt x="414185" y="165862"/>
                  </a:lnTo>
                  <a:lnTo>
                    <a:pt x="406755" y="180759"/>
                  </a:lnTo>
                  <a:lnTo>
                    <a:pt x="401561" y="196430"/>
                  </a:lnTo>
                  <a:lnTo>
                    <a:pt x="401459" y="196723"/>
                  </a:lnTo>
                  <a:lnTo>
                    <a:pt x="398310" y="213550"/>
                  </a:lnTo>
                  <a:lnTo>
                    <a:pt x="398272" y="213741"/>
                  </a:lnTo>
                  <a:lnTo>
                    <a:pt x="397217" y="231825"/>
                  </a:lnTo>
                  <a:lnTo>
                    <a:pt x="406755" y="282575"/>
                  </a:lnTo>
                  <a:lnTo>
                    <a:pt x="434276" y="323469"/>
                  </a:lnTo>
                  <a:lnTo>
                    <a:pt x="475500" y="350240"/>
                  </a:lnTo>
                  <a:lnTo>
                    <a:pt x="527265" y="359511"/>
                  </a:lnTo>
                  <a:lnTo>
                    <a:pt x="545388" y="358482"/>
                  </a:lnTo>
                  <a:lnTo>
                    <a:pt x="593940" y="343027"/>
                  </a:lnTo>
                  <a:lnTo>
                    <a:pt x="630961" y="311391"/>
                  </a:lnTo>
                  <a:lnTo>
                    <a:pt x="652665" y="266928"/>
                  </a:lnTo>
                  <a:lnTo>
                    <a:pt x="655802" y="249910"/>
                  </a:lnTo>
                  <a:lnTo>
                    <a:pt x="656844" y="23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7" name="Google Shape;97;p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6686506" y="6071690"/>
              <a:ext cx="237008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"/>
            <p:cNvSpPr/>
            <p:nvPr/>
          </p:nvSpPr>
          <p:spPr>
            <a:xfrm>
              <a:off x="6988061" y="5967101"/>
              <a:ext cx="612775" cy="360045"/>
            </a:xfrm>
            <a:custGeom>
              <a:rect b="b" l="l" r="r" t="t"/>
              <a:pathLst>
                <a:path extrusionOk="0" h="360045" w="612775">
                  <a:moveTo>
                    <a:pt x="217220" y="205905"/>
                  </a:moveTo>
                  <a:lnTo>
                    <a:pt x="210261" y="161150"/>
                  </a:lnTo>
                  <a:lnTo>
                    <a:pt x="174040" y="118643"/>
                  </a:lnTo>
                  <a:lnTo>
                    <a:pt x="134454" y="106159"/>
                  </a:lnTo>
                  <a:lnTo>
                    <a:pt x="110261" y="104597"/>
                  </a:lnTo>
                  <a:lnTo>
                    <a:pt x="95567" y="105105"/>
                  </a:lnTo>
                  <a:lnTo>
                    <a:pt x="53479" y="112839"/>
                  </a:lnTo>
                  <a:lnTo>
                    <a:pt x="17208" y="129324"/>
                  </a:lnTo>
                  <a:lnTo>
                    <a:pt x="7061" y="136639"/>
                  </a:lnTo>
                  <a:lnTo>
                    <a:pt x="25908" y="170573"/>
                  </a:lnTo>
                  <a:lnTo>
                    <a:pt x="33616" y="164757"/>
                  </a:lnTo>
                  <a:lnTo>
                    <a:pt x="42164" y="159562"/>
                  </a:lnTo>
                  <a:lnTo>
                    <a:pt x="83159" y="145529"/>
                  </a:lnTo>
                  <a:lnTo>
                    <a:pt x="105041" y="143713"/>
                  </a:lnTo>
                  <a:lnTo>
                    <a:pt x="145846" y="152590"/>
                  </a:lnTo>
                  <a:lnTo>
                    <a:pt x="170929" y="190461"/>
                  </a:lnTo>
                  <a:lnTo>
                    <a:pt x="171970" y="204012"/>
                  </a:lnTo>
                  <a:lnTo>
                    <a:pt x="171970" y="212979"/>
                  </a:lnTo>
                  <a:lnTo>
                    <a:pt x="171970" y="245478"/>
                  </a:lnTo>
                  <a:lnTo>
                    <a:pt x="171970" y="280352"/>
                  </a:lnTo>
                  <a:lnTo>
                    <a:pt x="167068" y="290537"/>
                  </a:lnTo>
                  <a:lnTo>
                    <a:pt x="134480" y="318287"/>
                  </a:lnTo>
                  <a:lnTo>
                    <a:pt x="123342" y="321957"/>
                  </a:lnTo>
                  <a:lnTo>
                    <a:pt x="123024" y="321957"/>
                  </a:lnTo>
                  <a:lnTo>
                    <a:pt x="112141" y="323951"/>
                  </a:lnTo>
                  <a:lnTo>
                    <a:pt x="99885" y="324650"/>
                  </a:lnTo>
                  <a:lnTo>
                    <a:pt x="87630" y="323951"/>
                  </a:lnTo>
                  <a:lnTo>
                    <a:pt x="77190" y="321957"/>
                  </a:lnTo>
                  <a:lnTo>
                    <a:pt x="77000" y="321957"/>
                  </a:lnTo>
                  <a:lnTo>
                    <a:pt x="45669" y="292862"/>
                  </a:lnTo>
                  <a:lnTo>
                    <a:pt x="44767" y="284124"/>
                  </a:lnTo>
                  <a:lnTo>
                    <a:pt x="45491" y="276415"/>
                  </a:lnTo>
                  <a:lnTo>
                    <a:pt x="73850" y="248310"/>
                  </a:lnTo>
                  <a:lnTo>
                    <a:pt x="102235" y="245478"/>
                  </a:lnTo>
                  <a:lnTo>
                    <a:pt x="171970" y="245478"/>
                  </a:lnTo>
                  <a:lnTo>
                    <a:pt x="171970" y="212979"/>
                  </a:lnTo>
                  <a:lnTo>
                    <a:pt x="100368" y="212979"/>
                  </a:lnTo>
                  <a:lnTo>
                    <a:pt x="82702" y="213588"/>
                  </a:lnTo>
                  <a:lnTo>
                    <a:pt x="41224" y="222872"/>
                  </a:lnTo>
                  <a:lnTo>
                    <a:pt x="9664" y="249262"/>
                  </a:lnTo>
                  <a:lnTo>
                    <a:pt x="114" y="284124"/>
                  </a:lnTo>
                  <a:lnTo>
                    <a:pt x="0" y="286004"/>
                  </a:lnTo>
                  <a:lnTo>
                    <a:pt x="11315" y="323951"/>
                  </a:lnTo>
                  <a:lnTo>
                    <a:pt x="43573" y="350088"/>
                  </a:lnTo>
                  <a:lnTo>
                    <a:pt x="92354" y="359511"/>
                  </a:lnTo>
                  <a:lnTo>
                    <a:pt x="108813" y="358711"/>
                  </a:lnTo>
                  <a:lnTo>
                    <a:pt x="149352" y="346570"/>
                  </a:lnTo>
                  <a:lnTo>
                    <a:pt x="174332" y="323634"/>
                  </a:lnTo>
                  <a:lnTo>
                    <a:pt x="174332" y="356679"/>
                  </a:lnTo>
                  <a:lnTo>
                    <a:pt x="217220" y="356679"/>
                  </a:lnTo>
                  <a:lnTo>
                    <a:pt x="217220" y="245478"/>
                  </a:lnTo>
                  <a:lnTo>
                    <a:pt x="217220" y="212979"/>
                  </a:lnTo>
                  <a:lnTo>
                    <a:pt x="217220" y="205905"/>
                  </a:lnTo>
                  <a:close/>
                </a:path>
                <a:path extrusionOk="0" h="360045" w="612775">
                  <a:moveTo>
                    <a:pt x="346303" y="7073"/>
                  </a:moveTo>
                  <a:lnTo>
                    <a:pt x="301066" y="7073"/>
                  </a:lnTo>
                  <a:lnTo>
                    <a:pt x="301066" y="356692"/>
                  </a:lnTo>
                  <a:lnTo>
                    <a:pt x="346303" y="356692"/>
                  </a:lnTo>
                  <a:lnTo>
                    <a:pt x="346303" y="7073"/>
                  </a:lnTo>
                  <a:close/>
                </a:path>
                <a:path extrusionOk="0" h="360045" w="612775">
                  <a:moveTo>
                    <a:pt x="604507" y="106959"/>
                  </a:moveTo>
                  <a:lnTo>
                    <a:pt x="559282" y="106959"/>
                  </a:lnTo>
                  <a:lnTo>
                    <a:pt x="559282" y="356692"/>
                  </a:lnTo>
                  <a:lnTo>
                    <a:pt x="604507" y="356692"/>
                  </a:lnTo>
                  <a:lnTo>
                    <a:pt x="604507" y="106959"/>
                  </a:lnTo>
                  <a:close/>
                </a:path>
                <a:path extrusionOk="0" h="360045" w="612775">
                  <a:moveTo>
                    <a:pt x="612521" y="20574"/>
                  </a:moveTo>
                  <a:lnTo>
                    <a:pt x="609612" y="13754"/>
                  </a:lnTo>
                  <a:lnTo>
                    <a:pt x="598068" y="2832"/>
                  </a:lnTo>
                  <a:lnTo>
                    <a:pt x="590689" y="0"/>
                  </a:lnTo>
                  <a:lnTo>
                    <a:pt x="573100" y="0"/>
                  </a:lnTo>
                  <a:lnTo>
                    <a:pt x="565797" y="2832"/>
                  </a:lnTo>
                  <a:lnTo>
                    <a:pt x="554177" y="14135"/>
                  </a:lnTo>
                  <a:lnTo>
                    <a:pt x="551268" y="21196"/>
                  </a:lnTo>
                  <a:lnTo>
                    <a:pt x="551268" y="37846"/>
                  </a:lnTo>
                  <a:lnTo>
                    <a:pt x="554177" y="44754"/>
                  </a:lnTo>
                  <a:lnTo>
                    <a:pt x="565797" y="56057"/>
                  </a:lnTo>
                  <a:lnTo>
                    <a:pt x="573100" y="58902"/>
                  </a:lnTo>
                  <a:lnTo>
                    <a:pt x="591007" y="58902"/>
                  </a:lnTo>
                  <a:lnTo>
                    <a:pt x="598233" y="56057"/>
                  </a:lnTo>
                  <a:lnTo>
                    <a:pt x="609701" y="44361"/>
                  </a:lnTo>
                  <a:lnTo>
                    <a:pt x="612521" y="37223"/>
                  </a:lnTo>
                  <a:lnTo>
                    <a:pt x="612521" y="20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9" name="Google Shape;99;p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7678807" y="6071690"/>
              <a:ext cx="237008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/>
            <p:nvPr/>
          </p:nvSpPr>
          <p:spPr>
            <a:xfrm>
              <a:off x="7976578" y="5974174"/>
              <a:ext cx="334645" cy="353060"/>
            </a:xfrm>
            <a:custGeom>
              <a:rect b="b" l="l" r="r" t="t"/>
              <a:pathLst>
                <a:path extrusionOk="0" h="353060" w="334645">
                  <a:moveTo>
                    <a:pt x="233718" y="150761"/>
                  </a:moveTo>
                  <a:lnTo>
                    <a:pt x="205041" y="118478"/>
                  </a:lnTo>
                  <a:lnTo>
                    <a:pt x="164045" y="100876"/>
                  </a:lnTo>
                  <a:lnTo>
                    <a:pt x="131940" y="97523"/>
                  </a:lnTo>
                  <a:lnTo>
                    <a:pt x="113372" y="98539"/>
                  </a:lnTo>
                  <a:lnTo>
                    <a:pt x="63855" y="113779"/>
                  </a:lnTo>
                  <a:lnTo>
                    <a:pt x="26263" y="145186"/>
                  </a:lnTo>
                  <a:lnTo>
                    <a:pt x="4241" y="189649"/>
                  </a:lnTo>
                  <a:lnTo>
                    <a:pt x="0" y="224751"/>
                  </a:lnTo>
                  <a:lnTo>
                    <a:pt x="1066" y="242836"/>
                  </a:lnTo>
                  <a:lnTo>
                    <a:pt x="16979" y="290703"/>
                  </a:lnTo>
                  <a:lnTo>
                    <a:pt x="49707" y="326936"/>
                  </a:lnTo>
                  <a:lnTo>
                    <a:pt x="95834" y="348322"/>
                  </a:lnTo>
                  <a:lnTo>
                    <a:pt x="131940" y="352437"/>
                  </a:lnTo>
                  <a:lnTo>
                    <a:pt x="148450" y="351574"/>
                  </a:lnTo>
                  <a:lnTo>
                    <a:pt x="192481" y="338531"/>
                  </a:lnTo>
                  <a:lnTo>
                    <a:pt x="225666" y="310934"/>
                  </a:lnTo>
                  <a:lnTo>
                    <a:pt x="233718" y="298729"/>
                  </a:lnTo>
                  <a:lnTo>
                    <a:pt x="199326" y="277050"/>
                  </a:lnTo>
                  <a:lnTo>
                    <a:pt x="192849" y="285635"/>
                  </a:lnTo>
                  <a:lnTo>
                    <a:pt x="185712" y="293014"/>
                  </a:lnTo>
                  <a:lnTo>
                    <a:pt x="151079" y="310680"/>
                  </a:lnTo>
                  <a:lnTo>
                    <a:pt x="131470" y="312864"/>
                  </a:lnTo>
                  <a:lnTo>
                    <a:pt x="119545" y="312191"/>
                  </a:lnTo>
                  <a:lnTo>
                    <a:pt x="78486" y="296049"/>
                  </a:lnTo>
                  <a:lnTo>
                    <a:pt x="52082" y="261061"/>
                  </a:lnTo>
                  <a:lnTo>
                    <a:pt x="45720" y="224751"/>
                  </a:lnTo>
                  <a:lnTo>
                    <a:pt x="46418" y="211772"/>
                  </a:lnTo>
                  <a:lnTo>
                    <a:pt x="63169" y="169100"/>
                  </a:lnTo>
                  <a:lnTo>
                    <a:pt x="97637" y="143205"/>
                  </a:lnTo>
                  <a:lnTo>
                    <a:pt x="131470" y="137109"/>
                  </a:lnTo>
                  <a:lnTo>
                    <a:pt x="141439" y="137655"/>
                  </a:lnTo>
                  <a:lnTo>
                    <a:pt x="177888" y="150787"/>
                  </a:lnTo>
                  <a:lnTo>
                    <a:pt x="199326" y="172910"/>
                  </a:lnTo>
                  <a:lnTo>
                    <a:pt x="233718" y="150761"/>
                  </a:lnTo>
                  <a:close/>
                </a:path>
                <a:path extrusionOk="0" h="353060" w="334645">
                  <a:moveTo>
                    <a:pt x="334086" y="0"/>
                  </a:moveTo>
                  <a:lnTo>
                    <a:pt x="288848" y="0"/>
                  </a:lnTo>
                  <a:lnTo>
                    <a:pt x="288848" y="349618"/>
                  </a:lnTo>
                  <a:lnTo>
                    <a:pt x="334086" y="349618"/>
                  </a:lnTo>
                  <a:lnTo>
                    <a:pt x="3340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1" name="Google Shape;101;p1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8394543" y="6074053"/>
              <a:ext cx="235123" cy="252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"/>
            <p:cNvSpPr/>
            <p:nvPr/>
          </p:nvSpPr>
          <p:spPr>
            <a:xfrm>
              <a:off x="8684324" y="5967101"/>
              <a:ext cx="1565275" cy="360045"/>
            </a:xfrm>
            <a:custGeom>
              <a:rect b="b" l="l" r="r" t="t"/>
              <a:pathLst>
                <a:path extrusionOk="0" h="360045" w="1565275">
                  <a:moveTo>
                    <a:pt x="211099" y="285534"/>
                  </a:moveTo>
                  <a:lnTo>
                    <a:pt x="197688" y="245605"/>
                  </a:lnTo>
                  <a:lnTo>
                    <a:pt x="165087" y="225513"/>
                  </a:lnTo>
                  <a:lnTo>
                    <a:pt x="123444" y="215531"/>
                  </a:lnTo>
                  <a:lnTo>
                    <a:pt x="106680" y="212788"/>
                  </a:lnTo>
                  <a:lnTo>
                    <a:pt x="98767" y="211264"/>
                  </a:lnTo>
                  <a:lnTo>
                    <a:pt x="55676" y="192633"/>
                  </a:lnTo>
                  <a:lnTo>
                    <a:pt x="52768" y="186105"/>
                  </a:lnTo>
                  <a:lnTo>
                    <a:pt x="52768" y="177634"/>
                  </a:lnTo>
                  <a:lnTo>
                    <a:pt x="85750" y="145656"/>
                  </a:lnTo>
                  <a:lnTo>
                    <a:pt x="111671" y="143243"/>
                  </a:lnTo>
                  <a:lnTo>
                    <a:pt x="120853" y="143510"/>
                  </a:lnTo>
                  <a:lnTo>
                    <a:pt x="166433" y="153492"/>
                  </a:lnTo>
                  <a:lnTo>
                    <a:pt x="183756" y="163017"/>
                  </a:lnTo>
                  <a:lnTo>
                    <a:pt x="203073" y="127203"/>
                  </a:lnTo>
                  <a:lnTo>
                    <a:pt x="161836" y="110490"/>
                  </a:lnTo>
                  <a:lnTo>
                    <a:pt x="112128" y="104597"/>
                  </a:lnTo>
                  <a:lnTo>
                    <a:pt x="96659" y="105168"/>
                  </a:lnTo>
                  <a:lnTo>
                    <a:pt x="56769" y="113792"/>
                  </a:lnTo>
                  <a:lnTo>
                    <a:pt x="20726" y="139928"/>
                  </a:lnTo>
                  <a:lnTo>
                    <a:pt x="8001" y="179527"/>
                  </a:lnTo>
                  <a:lnTo>
                    <a:pt x="8534" y="189814"/>
                  </a:lnTo>
                  <a:lnTo>
                    <a:pt x="26377" y="225691"/>
                  </a:lnTo>
                  <a:lnTo>
                    <a:pt x="61899" y="243522"/>
                  </a:lnTo>
                  <a:lnTo>
                    <a:pt x="112420" y="253669"/>
                  </a:lnTo>
                  <a:lnTo>
                    <a:pt x="127850" y="256603"/>
                  </a:lnTo>
                  <a:lnTo>
                    <a:pt x="144259" y="260413"/>
                  </a:lnTo>
                  <a:lnTo>
                    <a:pt x="151726" y="263702"/>
                  </a:lnTo>
                  <a:lnTo>
                    <a:pt x="163029" y="272503"/>
                  </a:lnTo>
                  <a:lnTo>
                    <a:pt x="165849" y="278625"/>
                  </a:lnTo>
                  <a:lnTo>
                    <a:pt x="165849" y="286473"/>
                  </a:lnTo>
                  <a:lnTo>
                    <a:pt x="133629" y="318160"/>
                  </a:lnTo>
                  <a:lnTo>
                    <a:pt x="106476" y="320408"/>
                  </a:lnTo>
                  <a:lnTo>
                    <a:pt x="94284" y="319938"/>
                  </a:lnTo>
                  <a:lnTo>
                    <a:pt x="47117" y="308889"/>
                  </a:lnTo>
                  <a:lnTo>
                    <a:pt x="18834" y="294487"/>
                  </a:lnTo>
                  <a:lnTo>
                    <a:pt x="0" y="330301"/>
                  </a:lnTo>
                  <a:lnTo>
                    <a:pt x="44043" y="351028"/>
                  </a:lnTo>
                  <a:lnTo>
                    <a:pt x="87833" y="358990"/>
                  </a:lnTo>
                  <a:lnTo>
                    <a:pt x="103174" y="359511"/>
                  </a:lnTo>
                  <a:lnTo>
                    <a:pt x="119316" y="358940"/>
                  </a:lnTo>
                  <a:lnTo>
                    <a:pt x="160667" y="350316"/>
                  </a:lnTo>
                  <a:lnTo>
                    <a:pt x="197904" y="324650"/>
                  </a:lnTo>
                  <a:lnTo>
                    <a:pt x="210261" y="296468"/>
                  </a:lnTo>
                  <a:lnTo>
                    <a:pt x="211099" y="285534"/>
                  </a:lnTo>
                  <a:close/>
                </a:path>
                <a:path extrusionOk="0" h="360045" w="1565275">
                  <a:moveTo>
                    <a:pt x="312864" y="106959"/>
                  </a:moveTo>
                  <a:lnTo>
                    <a:pt x="267627" y="106959"/>
                  </a:lnTo>
                  <a:lnTo>
                    <a:pt x="267627" y="356692"/>
                  </a:lnTo>
                  <a:lnTo>
                    <a:pt x="312864" y="356692"/>
                  </a:lnTo>
                  <a:lnTo>
                    <a:pt x="312864" y="106959"/>
                  </a:lnTo>
                  <a:close/>
                </a:path>
                <a:path extrusionOk="0" h="360045" w="1565275">
                  <a:moveTo>
                    <a:pt x="320878" y="20574"/>
                  </a:moveTo>
                  <a:lnTo>
                    <a:pt x="317969" y="13754"/>
                  </a:lnTo>
                  <a:lnTo>
                    <a:pt x="306412" y="2832"/>
                  </a:lnTo>
                  <a:lnTo>
                    <a:pt x="299046" y="0"/>
                  </a:lnTo>
                  <a:lnTo>
                    <a:pt x="281444" y="0"/>
                  </a:lnTo>
                  <a:lnTo>
                    <a:pt x="274142" y="2832"/>
                  </a:lnTo>
                  <a:lnTo>
                    <a:pt x="262534" y="14135"/>
                  </a:lnTo>
                  <a:lnTo>
                    <a:pt x="259613" y="21196"/>
                  </a:lnTo>
                  <a:lnTo>
                    <a:pt x="259613" y="37846"/>
                  </a:lnTo>
                  <a:lnTo>
                    <a:pt x="262534" y="44754"/>
                  </a:lnTo>
                  <a:lnTo>
                    <a:pt x="274142" y="56057"/>
                  </a:lnTo>
                  <a:lnTo>
                    <a:pt x="281444" y="58902"/>
                  </a:lnTo>
                  <a:lnTo>
                    <a:pt x="299351" y="58902"/>
                  </a:lnTo>
                  <a:lnTo>
                    <a:pt x="306578" y="56057"/>
                  </a:lnTo>
                  <a:lnTo>
                    <a:pt x="318046" y="44361"/>
                  </a:lnTo>
                  <a:lnTo>
                    <a:pt x="320878" y="37223"/>
                  </a:lnTo>
                  <a:lnTo>
                    <a:pt x="320878" y="20574"/>
                  </a:lnTo>
                  <a:close/>
                </a:path>
                <a:path extrusionOk="0" h="360045" w="1565275">
                  <a:moveTo>
                    <a:pt x="620077" y="106959"/>
                  </a:moveTo>
                  <a:lnTo>
                    <a:pt x="575779" y="106959"/>
                  </a:lnTo>
                  <a:lnTo>
                    <a:pt x="488251" y="307022"/>
                  </a:lnTo>
                  <a:lnTo>
                    <a:pt x="402386" y="106959"/>
                  </a:lnTo>
                  <a:lnTo>
                    <a:pt x="355269" y="106959"/>
                  </a:lnTo>
                  <a:lnTo>
                    <a:pt x="464578" y="356679"/>
                  </a:lnTo>
                  <a:lnTo>
                    <a:pt x="510755" y="356679"/>
                  </a:lnTo>
                  <a:lnTo>
                    <a:pt x="521068" y="333121"/>
                  </a:lnTo>
                  <a:lnTo>
                    <a:pt x="620077" y="106959"/>
                  </a:lnTo>
                  <a:close/>
                </a:path>
                <a:path extrusionOk="0" h="360045" w="1565275">
                  <a:moveTo>
                    <a:pt x="852373" y="205905"/>
                  </a:moveTo>
                  <a:lnTo>
                    <a:pt x="845413" y="161150"/>
                  </a:lnTo>
                  <a:lnTo>
                    <a:pt x="809193" y="118643"/>
                  </a:lnTo>
                  <a:lnTo>
                    <a:pt x="769620" y="106159"/>
                  </a:lnTo>
                  <a:lnTo>
                    <a:pt x="745413" y="104597"/>
                  </a:lnTo>
                  <a:lnTo>
                    <a:pt x="730732" y="105105"/>
                  </a:lnTo>
                  <a:lnTo>
                    <a:pt x="688632" y="112839"/>
                  </a:lnTo>
                  <a:lnTo>
                    <a:pt x="652360" y="129324"/>
                  </a:lnTo>
                  <a:lnTo>
                    <a:pt x="642213" y="136639"/>
                  </a:lnTo>
                  <a:lnTo>
                    <a:pt x="661060" y="170573"/>
                  </a:lnTo>
                  <a:lnTo>
                    <a:pt x="668782" y="164757"/>
                  </a:lnTo>
                  <a:lnTo>
                    <a:pt x="677316" y="159562"/>
                  </a:lnTo>
                  <a:lnTo>
                    <a:pt x="718312" y="145529"/>
                  </a:lnTo>
                  <a:lnTo>
                    <a:pt x="740194" y="143713"/>
                  </a:lnTo>
                  <a:lnTo>
                    <a:pt x="780999" y="152590"/>
                  </a:lnTo>
                  <a:lnTo>
                    <a:pt x="806081" y="190461"/>
                  </a:lnTo>
                  <a:lnTo>
                    <a:pt x="807123" y="204012"/>
                  </a:lnTo>
                  <a:lnTo>
                    <a:pt x="807123" y="212979"/>
                  </a:lnTo>
                  <a:lnTo>
                    <a:pt x="807123" y="245478"/>
                  </a:lnTo>
                  <a:lnTo>
                    <a:pt x="807123" y="280352"/>
                  </a:lnTo>
                  <a:lnTo>
                    <a:pt x="802233" y="290537"/>
                  </a:lnTo>
                  <a:lnTo>
                    <a:pt x="769632" y="318287"/>
                  </a:lnTo>
                  <a:lnTo>
                    <a:pt x="758494" y="321957"/>
                  </a:lnTo>
                  <a:lnTo>
                    <a:pt x="758177" y="321957"/>
                  </a:lnTo>
                  <a:lnTo>
                    <a:pt x="747293" y="323951"/>
                  </a:lnTo>
                  <a:lnTo>
                    <a:pt x="735050" y="324650"/>
                  </a:lnTo>
                  <a:lnTo>
                    <a:pt x="722795" y="323951"/>
                  </a:lnTo>
                  <a:lnTo>
                    <a:pt x="712343" y="321957"/>
                  </a:lnTo>
                  <a:lnTo>
                    <a:pt x="712152" y="321957"/>
                  </a:lnTo>
                  <a:lnTo>
                    <a:pt x="680834" y="292862"/>
                  </a:lnTo>
                  <a:lnTo>
                    <a:pt x="679919" y="284124"/>
                  </a:lnTo>
                  <a:lnTo>
                    <a:pt x="680656" y="276415"/>
                  </a:lnTo>
                  <a:lnTo>
                    <a:pt x="709002" y="248310"/>
                  </a:lnTo>
                  <a:lnTo>
                    <a:pt x="737387" y="245478"/>
                  </a:lnTo>
                  <a:lnTo>
                    <a:pt x="807123" y="245478"/>
                  </a:lnTo>
                  <a:lnTo>
                    <a:pt x="807123" y="212979"/>
                  </a:lnTo>
                  <a:lnTo>
                    <a:pt x="735520" y="212979"/>
                  </a:lnTo>
                  <a:lnTo>
                    <a:pt x="717854" y="213588"/>
                  </a:lnTo>
                  <a:lnTo>
                    <a:pt x="676376" y="222872"/>
                  </a:lnTo>
                  <a:lnTo>
                    <a:pt x="644804" y="249262"/>
                  </a:lnTo>
                  <a:lnTo>
                    <a:pt x="635152" y="286004"/>
                  </a:lnTo>
                  <a:lnTo>
                    <a:pt x="635863" y="296329"/>
                  </a:lnTo>
                  <a:lnTo>
                    <a:pt x="652716" y="331851"/>
                  </a:lnTo>
                  <a:lnTo>
                    <a:pt x="689648" y="354215"/>
                  </a:lnTo>
                  <a:lnTo>
                    <a:pt x="727506" y="359511"/>
                  </a:lnTo>
                  <a:lnTo>
                    <a:pt x="743966" y="358711"/>
                  </a:lnTo>
                  <a:lnTo>
                    <a:pt x="784504" y="346570"/>
                  </a:lnTo>
                  <a:lnTo>
                    <a:pt x="809498" y="323634"/>
                  </a:lnTo>
                  <a:lnTo>
                    <a:pt x="809498" y="356679"/>
                  </a:lnTo>
                  <a:lnTo>
                    <a:pt x="852373" y="356679"/>
                  </a:lnTo>
                  <a:lnTo>
                    <a:pt x="852373" y="245478"/>
                  </a:lnTo>
                  <a:lnTo>
                    <a:pt x="852373" y="212979"/>
                  </a:lnTo>
                  <a:lnTo>
                    <a:pt x="852373" y="205905"/>
                  </a:lnTo>
                  <a:close/>
                </a:path>
                <a:path extrusionOk="0" h="360045" w="1565275">
                  <a:moveTo>
                    <a:pt x="1273606" y="157835"/>
                  </a:moveTo>
                  <a:lnTo>
                    <a:pt x="1244930" y="125552"/>
                  </a:lnTo>
                  <a:lnTo>
                    <a:pt x="1203921" y="107950"/>
                  </a:lnTo>
                  <a:lnTo>
                    <a:pt x="1171829" y="104597"/>
                  </a:lnTo>
                  <a:lnTo>
                    <a:pt x="1153248" y="105613"/>
                  </a:lnTo>
                  <a:lnTo>
                    <a:pt x="1103731" y="120853"/>
                  </a:lnTo>
                  <a:lnTo>
                    <a:pt x="1066139" y="152260"/>
                  </a:lnTo>
                  <a:lnTo>
                    <a:pt x="1044130" y="196723"/>
                  </a:lnTo>
                  <a:lnTo>
                    <a:pt x="1039876" y="231825"/>
                  </a:lnTo>
                  <a:lnTo>
                    <a:pt x="1040942" y="249910"/>
                  </a:lnTo>
                  <a:lnTo>
                    <a:pt x="1056843" y="297776"/>
                  </a:lnTo>
                  <a:lnTo>
                    <a:pt x="1089583" y="334010"/>
                  </a:lnTo>
                  <a:lnTo>
                    <a:pt x="1135710" y="355396"/>
                  </a:lnTo>
                  <a:lnTo>
                    <a:pt x="1171829" y="359511"/>
                  </a:lnTo>
                  <a:lnTo>
                    <a:pt x="1188326" y="358648"/>
                  </a:lnTo>
                  <a:lnTo>
                    <a:pt x="1232369" y="345605"/>
                  </a:lnTo>
                  <a:lnTo>
                    <a:pt x="1265542" y="318008"/>
                  </a:lnTo>
                  <a:lnTo>
                    <a:pt x="1273606" y="305803"/>
                  </a:lnTo>
                  <a:lnTo>
                    <a:pt x="1239202" y="284124"/>
                  </a:lnTo>
                  <a:lnTo>
                    <a:pt x="1232738" y="292709"/>
                  </a:lnTo>
                  <a:lnTo>
                    <a:pt x="1225588" y="300088"/>
                  </a:lnTo>
                  <a:lnTo>
                    <a:pt x="1190955" y="317754"/>
                  </a:lnTo>
                  <a:lnTo>
                    <a:pt x="1171359" y="319938"/>
                  </a:lnTo>
                  <a:lnTo>
                    <a:pt x="1159421" y="319265"/>
                  </a:lnTo>
                  <a:lnTo>
                    <a:pt x="1118362" y="303123"/>
                  </a:lnTo>
                  <a:lnTo>
                    <a:pt x="1091958" y="268135"/>
                  </a:lnTo>
                  <a:lnTo>
                    <a:pt x="1085596" y="231825"/>
                  </a:lnTo>
                  <a:lnTo>
                    <a:pt x="1086307" y="218846"/>
                  </a:lnTo>
                  <a:lnTo>
                    <a:pt x="1103058" y="176174"/>
                  </a:lnTo>
                  <a:lnTo>
                    <a:pt x="1137513" y="150279"/>
                  </a:lnTo>
                  <a:lnTo>
                    <a:pt x="1171359" y="144183"/>
                  </a:lnTo>
                  <a:lnTo>
                    <a:pt x="1181315" y="144729"/>
                  </a:lnTo>
                  <a:lnTo>
                    <a:pt x="1217777" y="157861"/>
                  </a:lnTo>
                  <a:lnTo>
                    <a:pt x="1239202" y="179984"/>
                  </a:lnTo>
                  <a:lnTo>
                    <a:pt x="1273606" y="157835"/>
                  </a:lnTo>
                  <a:close/>
                </a:path>
                <a:path extrusionOk="0" h="360045" w="1565275">
                  <a:moveTo>
                    <a:pt x="1564792" y="231825"/>
                  </a:moveTo>
                  <a:lnTo>
                    <a:pt x="1563751" y="213741"/>
                  </a:lnTo>
                  <a:lnTo>
                    <a:pt x="1563751" y="213550"/>
                  </a:lnTo>
                  <a:lnTo>
                    <a:pt x="1560664" y="196723"/>
                  </a:lnTo>
                  <a:lnTo>
                    <a:pt x="1560614" y="196430"/>
                  </a:lnTo>
                  <a:lnTo>
                    <a:pt x="1555483" y="180759"/>
                  </a:lnTo>
                  <a:lnTo>
                    <a:pt x="1555381" y="180454"/>
                  </a:lnTo>
                  <a:lnTo>
                    <a:pt x="1548180" y="165862"/>
                  </a:lnTo>
                  <a:lnTo>
                    <a:pt x="1548066" y="165620"/>
                  </a:lnTo>
                  <a:lnTo>
                    <a:pt x="1538998" y="152260"/>
                  </a:lnTo>
                  <a:lnTo>
                    <a:pt x="1538909" y="152133"/>
                  </a:lnTo>
                  <a:lnTo>
                    <a:pt x="1531759" y="144183"/>
                  </a:lnTo>
                  <a:lnTo>
                    <a:pt x="1528216" y="140233"/>
                  </a:lnTo>
                  <a:lnTo>
                    <a:pt x="1519097" y="132537"/>
                  </a:lnTo>
                  <a:lnTo>
                    <a:pt x="1519097" y="231825"/>
                  </a:lnTo>
                  <a:lnTo>
                    <a:pt x="1518412" y="244614"/>
                  </a:lnTo>
                  <a:lnTo>
                    <a:pt x="1502321" y="287680"/>
                  </a:lnTo>
                  <a:lnTo>
                    <a:pt x="1468475" y="313842"/>
                  </a:lnTo>
                  <a:lnTo>
                    <a:pt x="1435214" y="319938"/>
                  </a:lnTo>
                  <a:lnTo>
                    <a:pt x="1423517" y="319265"/>
                  </a:lnTo>
                  <a:lnTo>
                    <a:pt x="1383385" y="303110"/>
                  </a:lnTo>
                  <a:lnTo>
                    <a:pt x="1357236" y="267830"/>
                  </a:lnTo>
                  <a:lnTo>
                    <a:pt x="1350873" y="231825"/>
                  </a:lnTo>
                  <a:lnTo>
                    <a:pt x="1351572" y="218846"/>
                  </a:lnTo>
                  <a:lnTo>
                    <a:pt x="1368298" y="176174"/>
                  </a:lnTo>
                  <a:lnTo>
                    <a:pt x="1402080" y="150279"/>
                  </a:lnTo>
                  <a:lnTo>
                    <a:pt x="1435214" y="144183"/>
                  </a:lnTo>
                  <a:lnTo>
                    <a:pt x="1446923" y="144856"/>
                  </a:lnTo>
                  <a:lnTo>
                    <a:pt x="1487360" y="160985"/>
                  </a:lnTo>
                  <a:lnTo>
                    <a:pt x="1512989" y="195643"/>
                  </a:lnTo>
                  <a:lnTo>
                    <a:pt x="1519097" y="231825"/>
                  </a:lnTo>
                  <a:lnTo>
                    <a:pt x="1519097" y="132537"/>
                  </a:lnTo>
                  <a:lnTo>
                    <a:pt x="1470494" y="108661"/>
                  </a:lnTo>
                  <a:lnTo>
                    <a:pt x="1435214" y="104597"/>
                  </a:lnTo>
                  <a:lnTo>
                    <a:pt x="1416900" y="105613"/>
                  </a:lnTo>
                  <a:lnTo>
                    <a:pt x="1368298" y="120853"/>
                  </a:lnTo>
                  <a:lnTo>
                    <a:pt x="1331493" y="152133"/>
                  </a:lnTo>
                  <a:lnTo>
                    <a:pt x="1331379" y="152260"/>
                  </a:lnTo>
                  <a:lnTo>
                    <a:pt x="1309497" y="196430"/>
                  </a:lnTo>
                  <a:lnTo>
                    <a:pt x="1306258" y="213550"/>
                  </a:lnTo>
                  <a:lnTo>
                    <a:pt x="1306220" y="213741"/>
                  </a:lnTo>
                  <a:lnTo>
                    <a:pt x="1305166" y="231825"/>
                  </a:lnTo>
                  <a:lnTo>
                    <a:pt x="1306220" y="249720"/>
                  </a:lnTo>
                  <a:lnTo>
                    <a:pt x="1309408" y="266636"/>
                  </a:lnTo>
                  <a:lnTo>
                    <a:pt x="1331379" y="311264"/>
                  </a:lnTo>
                  <a:lnTo>
                    <a:pt x="1368298" y="343027"/>
                  </a:lnTo>
                  <a:lnTo>
                    <a:pt x="1416900" y="358482"/>
                  </a:lnTo>
                  <a:lnTo>
                    <a:pt x="1435214" y="359511"/>
                  </a:lnTo>
                  <a:lnTo>
                    <a:pt x="1453337" y="358482"/>
                  </a:lnTo>
                  <a:lnTo>
                    <a:pt x="1501889" y="343027"/>
                  </a:lnTo>
                  <a:lnTo>
                    <a:pt x="1538909" y="311391"/>
                  </a:lnTo>
                  <a:lnTo>
                    <a:pt x="1560614" y="266928"/>
                  </a:lnTo>
                  <a:lnTo>
                    <a:pt x="1563751" y="249910"/>
                  </a:lnTo>
                  <a:lnTo>
                    <a:pt x="1564792" y="23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3" name="Google Shape;103;p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311794" y="6071690"/>
              <a:ext cx="237008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"/>
            <p:cNvSpPr/>
            <p:nvPr/>
          </p:nvSpPr>
          <p:spPr>
            <a:xfrm>
              <a:off x="10759402" y="6071698"/>
              <a:ext cx="547370" cy="343535"/>
            </a:xfrm>
            <a:custGeom>
              <a:rect b="b" l="l" r="r" t="t"/>
              <a:pathLst>
                <a:path extrusionOk="0" h="343535" w="547370">
                  <a:moveTo>
                    <a:pt x="258686" y="127228"/>
                  </a:moveTo>
                  <a:lnTo>
                    <a:pt x="249415" y="75412"/>
                  </a:lnTo>
                  <a:lnTo>
                    <a:pt x="226631" y="39585"/>
                  </a:lnTo>
                  <a:lnTo>
                    <a:pt x="222758" y="35166"/>
                  </a:lnTo>
                  <a:lnTo>
                    <a:pt x="212979" y="26682"/>
                  </a:lnTo>
                  <a:lnTo>
                    <a:pt x="212979" y="127228"/>
                  </a:lnTo>
                  <a:lnTo>
                    <a:pt x="212293" y="140017"/>
                  </a:lnTo>
                  <a:lnTo>
                    <a:pt x="195999" y="182880"/>
                  </a:lnTo>
                  <a:lnTo>
                    <a:pt x="195872" y="183083"/>
                  </a:lnTo>
                  <a:lnTo>
                    <a:pt x="161899" y="209245"/>
                  </a:lnTo>
                  <a:lnTo>
                    <a:pt x="128638" y="215341"/>
                  </a:lnTo>
                  <a:lnTo>
                    <a:pt x="117144" y="214668"/>
                  </a:lnTo>
                  <a:lnTo>
                    <a:pt x="76962" y="198513"/>
                  </a:lnTo>
                  <a:lnTo>
                    <a:pt x="51003" y="163233"/>
                  </a:lnTo>
                  <a:lnTo>
                    <a:pt x="44805" y="127698"/>
                  </a:lnTo>
                  <a:lnTo>
                    <a:pt x="44780" y="127228"/>
                  </a:lnTo>
                  <a:lnTo>
                    <a:pt x="55841" y="80810"/>
                  </a:lnTo>
                  <a:lnTo>
                    <a:pt x="86004" y="50419"/>
                  </a:lnTo>
                  <a:lnTo>
                    <a:pt x="128638" y="39585"/>
                  </a:lnTo>
                  <a:lnTo>
                    <a:pt x="140347" y="40259"/>
                  </a:lnTo>
                  <a:lnTo>
                    <a:pt x="180797" y="56388"/>
                  </a:lnTo>
                  <a:lnTo>
                    <a:pt x="206756" y="91046"/>
                  </a:lnTo>
                  <a:lnTo>
                    <a:pt x="212979" y="127228"/>
                  </a:lnTo>
                  <a:lnTo>
                    <a:pt x="212979" y="26682"/>
                  </a:lnTo>
                  <a:lnTo>
                    <a:pt x="167043" y="4000"/>
                  </a:lnTo>
                  <a:lnTo>
                    <a:pt x="132422" y="0"/>
                  </a:lnTo>
                  <a:lnTo>
                    <a:pt x="114706" y="1003"/>
                  </a:lnTo>
                  <a:lnTo>
                    <a:pt x="116128" y="1003"/>
                  </a:lnTo>
                  <a:lnTo>
                    <a:pt x="101955" y="3530"/>
                  </a:lnTo>
                  <a:lnTo>
                    <a:pt x="62522" y="22085"/>
                  </a:lnTo>
                  <a:lnTo>
                    <a:pt x="43357" y="41960"/>
                  </a:lnTo>
                  <a:lnTo>
                    <a:pt x="43357" y="2362"/>
                  </a:lnTo>
                  <a:lnTo>
                    <a:pt x="43268" y="71577"/>
                  </a:lnTo>
                  <a:lnTo>
                    <a:pt x="40551" y="127228"/>
                  </a:lnTo>
                  <a:lnTo>
                    <a:pt x="40525" y="127698"/>
                  </a:lnTo>
                  <a:lnTo>
                    <a:pt x="43268" y="71577"/>
                  </a:lnTo>
                  <a:lnTo>
                    <a:pt x="43268" y="2362"/>
                  </a:lnTo>
                  <a:lnTo>
                    <a:pt x="0" y="2362"/>
                  </a:lnTo>
                  <a:lnTo>
                    <a:pt x="0" y="343496"/>
                  </a:lnTo>
                  <a:lnTo>
                    <a:pt x="45237" y="343496"/>
                  </a:lnTo>
                  <a:lnTo>
                    <a:pt x="45237" y="213931"/>
                  </a:lnTo>
                  <a:lnTo>
                    <a:pt x="52539" y="222707"/>
                  </a:lnTo>
                  <a:lnTo>
                    <a:pt x="88811" y="246837"/>
                  </a:lnTo>
                  <a:lnTo>
                    <a:pt x="132422" y="254914"/>
                  </a:lnTo>
                  <a:lnTo>
                    <a:pt x="148412" y="254025"/>
                  </a:lnTo>
                  <a:lnTo>
                    <a:pt x="149682" y="254025"/>
                  </a:lnTo>
                  <a:lnTo>
                    <a:pt x="197434" y="238899"/>
                  </a:lnTo>
                  <a:lnTo>
                    <a:pt x="226555" y="215341"/>
                  </a:lnTo>
                  <a:lnTo>
                    <a:pt x="233210" y="207708"/>
                  </a:lnTo>
                  <a:lnTo>
                    <a:pt x="254495" y="163233"/>
                  </a:lnTo>
                  <a:lnTo>
                    <a:pt x="258660" y="127698"/>
                  </a:lnTo>
                  <a:lnTo>
                    <a:pt x="258686" y="127228"/>
                  </a:lnTo>
                  <a:close/>
                </a:path>
                <a:path extrusionOk="0" h="343535" w="547370">
                  <a:moveTo>
                    <a:pt x="546989" y="127228"/>
                  </a:moveTo>
                  <a:lnTo>
                    <a:pt x="546709" y="122047"/>
                  </a:lnTo>
                  <a:lnTo>
                    <a:pt x="546658" y="121107"/>
                  </a:lnTo>
                  <a:lnTo>
                    <a:pt x="546087" y="110134"/>
                  </a:lnTo>
                  <a:lnTo>
                    <a:pt x="546049" y="109791"/>
                  </a:lnTo>
                  <a:lnTo>
                    <a:pt x="543115" y="92417"/>
                  </a:lnTo>
                  <a:lnTo>
                    <a:pt x="538187" y="76161"/>
                  </a:lnTo>
                  <a:lnTo>
                    <a:pt x="531482" y="61493"/>
                  </a:lnTo>
                  <a:lnTo>
                    <a:pt x="531380" y="61264"/>
                  </a:lnTo>
                  <a:lnTo>
                    <a:pt x="503720" y="27432"/>
                  </a:lnTo>
                  <a:lnTo>
                    <a:pt x="503720" y="109791"/>
                  </a:lnTo>
                  <a:lnTo>
                    <a:pt x="343268" y="109791"/>
                  </a:lnTo>
                  <a:lnTo>
                    <a:pt x="343268" y="141732"/>
                  </a:lnTo>
                  <a:lnTo>
                    <a:pt x="342557" y="129578"/>
                  </a:lnTo>
                  <a:lnTo>
                    <a:pt x="343179" y="140106"/>
                  </a:lnTo>
                  <a:lnTo>
                    <a:pt x="343268" y="141732"/>
                  </a:lnTo>
                  <a:lnTo>
                    <a:pt x="343268" y="109791"/>
                  </a:lnTo>
                  <a:lnTo>
                    <a:pt x="345147" y="98894"/>
                  </a:lnTo>
                  <a:lnTo>
                    <a:pt x="365290" y="61493"/>
                  </a:lnTo>
                  <a:lnTo>
                    <a:pt x="401345" y="40830"/>
                  </a:lnTo>
                  <a:lnTo>
                    <a:pt x="423608" y="38176"/>
                  </a:lnTo>
                  <a:lnTo>
                    <a:pt x="435254" y="38836"/>
                  </a:lnTo>
                  <a:lnTo>
                    <a:pt x="474370" y="54610"/>
                  </a:lnTo>
                  <a:lnTo>
                    <a:pt x="498792" y="87972"/>
                  </a:lnTo>
                  <a:lnTo>
                    <a:pt x="503720" y="109791"/>
                  </a:lnTo>
                  <a:lnTo>
                    <a:pt x="503720" y="27432"/>
                  </a:lnTo>
                  <a:lnTo>
                    <a:pt x="500837" y="24841"/>
                  </a:lnTo>
                  <a:lnTo>
                    <a:pt x="487692" y="16027"/>
                  </a:lnTo>
                  <a:lnTo>
                    <a:pt x="473252" y="9017"/>
                  </a:lnTo>
                  <a:lnTo>
                    <a:pt x="457936" y="4064"/>
                  </a:lnTo>
                  <a:lnTo>
                    <a:pt x="458076" y="4064"/>
                  </a:lnTo>
                  <a:lnTo>
                    <a:pt x="441286" y="1016"/>
                  </a:lnTo>
                  <a:lnTo>
                    <a:pt x="423608" y="0"/>
                  </a:lnTo>
                  <a:lnTo>
                    <a:pt x="406158" y="1016"/>
                  </a:lnTo>
                  <a:lnTo>
                    <a:pt x="359283" y="16256"/>
                  </a:lnTo>
                  <a:lnTo>
                    <a:pt x="323418" y="47663"/>
                  </a:lnTo>
                  <a:lnTo>
                    <a:pt x="302323" y="92125"/>
                  </a:lnTo>
                  <a:lnTo>
                    <a:pt x="298259" y="127228"/>
                  </a:lnTo>
                  <a:lnTo>
                    <a:pt x="299300" y="145313"/>
                  </a:lnTo>
                  <a:lnTo>
                    <a:pt x="314985" y="193179"/>
                  </a:lnTo>
                  <a:lnTo>
                    <a:pt x="347764" y="229412"/>
                  </a:lnTo>
                  <a:lnTo>
                    <a:pt x="394919" y="250799"/>
                  </a:lnTo>
                  <a:lnTo>
                    <a:pt x="432549" y="254914"/>
                  </a:lnTo>
                  <a:lnTo>
                    <a:pt x="447725" y="254266"/>
                  </a:lnTo>
                  <a:lnTo>
                    <a:pt x="488861" y="244551"/>
                  </a:lnTo>
                  <a:lnTo>
                    <a:pt x="522033" y="223710"/>
                  </a:lnTo>
                  <a:lnTo>
                    <a:pt x="531025" y="214401"/>
                  </a:lnTo>
                  <a:lnTo>
                    <a:pt x="506069" y="185178"/>
                  </a:lnTo>
                  <a:lnTo>
                    <a:pt x="498944" y="192252"/>
                  </a:lnTo>
                  <a:lnTo>
                    <a:pt x="491261" y="198386"/>
                  </a:lnTo>
                  <a:lnTo>
                    <a:pt x="455104" y="213448"/>
                  </a:lnTo>
                  <a:lnTo>
                    <a:pt x="433959" y="215341"/>
                  </a:lnTo>
                  <a:lnTo>
                    <a:pt x="420916" y="214668"/>
                  </a:lnTo>
                  <a:lnTo>
                    <a:pt x="376580" y="198539"/>
                  </a:lnTo>
                  <a:lnTo>
                    <a:pt x="349046" y="163995"/>
                  </a:lnTo>
                  <a:lnTo>
                    <a:pt x="343382" y="142303"/>
                  </a:lnTo>
                  <a:lnTo>
                    <a:pt x="546112" y="142303"/>
                  </a:lnTo>
                  <a:lnTo>
                    <a:pt x="546417" y="140106"/>
                  </a:lnTo>
                  <a:lnTo>
                    <a:pt x="546646" y="137756"/>
                  </a:lnTo>
                  <a:lnTo>
                    <a:pt x="546976" y="132727"/>
                  </a:lnTo>
                  <a:lnTo>
                    <a:pt x="546989" y="127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5" name="Google Shape;105;p1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369125" y="6071692"/>
              <a:ext cx="134289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"/>
            <p:cNvSpPr/>
            <p:nvPr/>
          </p:nvSpPr>
          <p:spPr>
            <a:xfrm>
              <a:off x="11530279" y="5967101"/>
              <a:ext cx="3427729" cy="451484"/>
            </a:xfrm>
            <a:custGeom>
              <a:rect b="b" l="l" r="r" t="t"/>
              <a:pathLst>
                <a:path extrusionOk="0" h="451485" w="3427730">
                  <a:moveTo>
                    <a:pt x="211086" y="285534"/>
                  </a:moveTo>
                  <a:lnTo>
                    <a:pt x="197675" y="245605"/>
                  </a:lnTo>
                  <a:lnTo>
                    <a:pt x="165087" y="225513"/>
                  </a:lnTo>
                  <a:lnTo>
                    <a:pt x="123444" y="215531"/>
                  </a:lnTo>
                  <a:lnTo>
                    <a:pt x="106680" y="212788"/>
                  </a:lnTo>
                  <a:lnTo>
                    <a:pt x="98767" y="211264"/>
                  </a:lnTo>
                  <a:lnTo>
                    <a:pt x="55676" y="192633"/>
                  </a:lnTo>
                  <a:lnTo>
                    <a:pt x="52768" y="186105"/>
                  </a:lnTo>
                  <a:lnTo>
                    <a:pt x="52768" y="177634"/>
                  </a:lnTo>
                  <a:lnTo>
                    <a:pt x="85750" y="145656"/>
                  </a:lnTo>
                  <a:lnTo>
                    <a:pt x="111671" y="143243"/>
                  </a:lnTo>
                  <a:lnTo>
                    <a:pt x="120853" y="143510"/>
                  </a:lnTo>
                  <a:lnTo>
                    <a:pt x="166433" y="153492"/>
                  </a:lnTo>
                  <a:lnTo>
                    <a:pt x="183756" y="163017"/>
                  </a:lnTo>
                  <a:lnTo>
                    <a:pt x="203073" y="127203"/>
                  </a:lnTo>
                  <a:lnTo>
                    <a:pt x="161848" y="110490"/>
                  </a:lnTo>
                  <a:lnTo>
                    <a:pt x="112128" y="104597"/>
                  </a:lnTo>
                  <a:lnTo>
                    <a:pt x="96659" y="105168"/>
                  </a:lnTo>
                  <a:lnTo>
                    <a:pt x="56769" y="113792"/>
                  </a:lnTo>
                  <a:lnTo>
                    <a:pt x="20726" y="139928"/>
                  </a:lnTo>
                  <a:lnTo>
                    <a:pt x="8001" y="179527"/>
                  </a:lnTo>
                  <a:lnTo>
                    <a:pt x="8534" y="189814"/>
                  </a:lnTo>
                  <a:lnTo>
                    <a:pt x="26377" y="225691"/>
                  </a:lnTo>
                  <a:lnTo>
                    <a:pt x="61899" y="243522"/>
                  </a:lnTo>
                  <a:lnTo>
                    <a:pt x="112420" y="253669"/>
                  </a:lnTo>
                  <a:lnTo>
                    <a:pt x="127850" y="256603"/>
                  </a:lnTo>
                  <a:lnTo>
                    <a:pt x="144259" y="260413"/>
                  </a:lnTo>
                  <a:lnTo>
                    <a:pt x="151726" y="263702"/>
                  </a:lnTo>
                  <a:lnTo>
                    <a:pt x="163029" y="272503"/>
                  </a:lnTo>
                  <a:lnTo>
                    <a:pt x="165849" y="278625"/>
                  </a:lnTo>
                  <a:lnTo>
                    <a:pt x="165849" y="286473"/>
                  </a:lnTo>
                  <a:lnTo>
                    <a:pt x="133629" y="318160"/>
                  </a:lnTo>
                  <a:lnTo>
                    <a:pt x="106476" y="320408"/>
                  </a:lnTo>
                  <a:lnTo>
                    <a:pt x="94284" y="319938"/>
                  </a:lnTo>
                  <a:lnTo>
                    <a:pt x="47117" y="308889"/>
                  </a:lnTo>
                  <a:lnTo>
                    <a:pt x="18834" y="294487"/>
                  </a:lnTo>
                  <a:lnTo>
                    <a:pt x="0" y="330301"/>
                  </a:lnTo>
                  <a:lnTo>
                    <a:pt x="44056" y="351028"/>
                  </a:lnTo>
                  <a:lnTo>
                    <a:pt x="87820" y="358990"/>
                  </a:lnTo>
                  <a:lnTo>
                    <a:pt x="103174" y="359511"/>
                  </a:lnTo>
                  <a:lnTo>
                    <a:pt x="119316" y="358940"/>
                  </a:lnTo>
                  <a:lnTo>
                    <a:pt x="160667" y="350316"/>
                  </a:lnTo>
                  <a:lnTo>
                    <a:pt x="197904" y="324650"/>
                  </a:lnTo>
                  <a:lnTo>
                    <a:pt x="210261" y="296468"/>
                  </a:lnTo>
                  <a:lnTo>
                    <a:pt x="211086" y="285534"/>
                  </a:lnTo>
                  <a:close/>
                </a:path>
                <a:path extrusionOk="0" h="451485" w="3427730">
                  <a:moveTo>
                    <a:pt x="526313" y="231825"/>
                  </a:moveTo>
                  <a:lnTo>
                    <a:pt x="517029" y="180009"/>
                  </a:lnTo>
                  <a:lnTo>
                    <a:pt x="494258" y="144183"/>
                  </a:lnTo>
                  <a:lnTo>
                    <a:pt x="490385" y="139763"/>
                  </a:lnTo>
                  <a:lnTo>
                    <a:pt x="480606" y="131292"/>
                  </a:lnTo>
                  <a:lnTo>
                    <a:pt x="480606" y="231825"/>
                  </a:lnTo>
                  <a:lnTo>
                    <a:pt x="479907" y="244614"/>
                  </a:lnTo>
                  <a:lnTo>
                    <a:pt x="463613" y="287477"/>
                  </a:lnTo>
                  <a:lnTo>
                    <a:pt x="463486" y="287680"/>
                  </a:lnTo>
                  <a:lnTo>
                    <a:pt x="429526" y="313842"/>
                  </a:lnTo>
                  <a:lnTo>
                    <a:pt x="396265" y="319938"/>
                  </a:lnTo>
                  <a:lnTo>
                    <a:pt x="384759" y="319265"/>
                  </a:lnTo>
                  <a:lnTo>
                    <a:pt x="344576" y="303110"/>
                  </a:lnTo>
                  <a:lnTo>
                    <a:pt x="318617" y="267830"/>
                  </a:lnTo>
                  <a:lnTo>
                    <a:pt x="312381" y="231825"/>
                  </a:lnTo>
                  <a:lnTo>
                    <a:pt x="313080" y="218846"/>
                  </a:lnTo>
                  <a:lnTo>
                    <a:pt x="329501" y="176174"/>
                  </a:lnTo>
                  <a:lnTo>
                    <a:pt x="363448" y="150279"/>
                  </a:lnTo>
                  <a:lnTo>
                    <a:pt x="396265" y="144183"/>
                  </a:lnTo>
                  <a:lnTo>
                    <a:pt x="407962" y="144856"/>
                  </a:lnTo>
                  <a:lnTo>
                    <a:pt x="448411" y="160985"/>
                  </a:lnTo>
                  <a:lnTo>
                    <a:pt x="474370" y="195643"/>
                  </a:lnTo>
                  <a:lnTo>
                    <a:pt x="480606" y="231825"/>
                  </a:lnTo>
                  <a:lnTo>
                    <a:pt x="480606" y="131292"/>
                  </a:lnTo>
                  <a:lnTo>
                    <a:pt x="434670" y="108597"/>
                  </a:lnTo>
                  <a:lnTo>
                    <a:pt x="400037" y="104597"/>
                  </a:lnTo>
                  <a:lnTo>
                    <a:pt x="382320" y="105600"/>
                  </a:lnTo>
                  <a:lnTo>
                    <a:pt x="383743" y="105600"/>
                  </a:lnTo>
                  <a:lnTo>
                    <a:pt x="369582" y="108127"/>
                  </a:lnTo>
                  <a:lnTo>
                    <a:pt x="330149" y="126682"/>
                  </a:lnTo>
                  <a:lnTo>
                    <a:pt x="310984" y="146558"/>
                  </a:lnTo>
                  <a:lnTo>
                    <a:pt x="310984" y="106959"/>
                  </a:lnTo>
                  <a:lnTo>
                    <a:pt x="267627" y="106959"/>
                  </a:lnTo>
                  <a:lnTo>
                    <a:pt x="267627" y="448094"/>
                  </a:lnTo>
                  <a:lnTo>
                    <a:pt x="312864" y="448094"/>
                  </a:lnTo>
                  <a:lnTo>
                    <a:pt x="312864" y="318528"/>
                  </a:lnTo>
                  <a:lnTo>
                    <a:pt x="320154" y="327304"/>
                  </a:lnTo>
                  <a:lnTo>
                    <a:pt x="356425" y="351434"/>
                  </a:lnTo>
                  <a:lnTo>
                    <a:pt x="400037" y="359511"/>
                  </a:lnTo>
                  <a:lnTo>
                    <a:pt x="416026" y="358622"/>
                  </a:lnTo>
                  <a:lnTo>
                    <a:pt x="417296" y="358622"/>
                  </a:lnTo>
                  <a:lnTo>
                    <a:pt x="465048" y="343496"/>
                  </a:lnTo>
                  <a:lnTo>
                    <a:pt x="494182" y="319938"/>
                  </a:lnTo>
                  <a:lnTo>
                    <a:pt x="500837" y="312305"/>
                  </a:lnTo>
                  <a:lnTo>
                    <a:pt x="522122" y="267830"/>
                  </a:lnTo>
                  <a:lnTo>
                    <a:pt x="526275" y="232295"/>
                  </a:lnTo>
                  <a:lnTo>
                    <a:pt x="526313" y="231825"/>
                  </a:lnTo>
                  <a:close/>
                </a:path>
                <a:path extrusionOk="0" h="451485" w="3427730">
                  <a:moveTo>
                    <a:pt x="814603" y="231825"/>
                  </a:moveTo>
                  <a:lnTo>
                    <a:pt x="814336" y="226644"/>
                  </a:lnTo>
                  <a:lnTo>
                    <a:pt x="814285" y="225704"/>
                  </a:lnTo>
                  <a:lnTo>
                    <a:pt x="813701" y="214731"/>
                  </a:lnTo>
                  <a:lnTo>
                    <a:pt x="813676" y="214388"/>
                  </a:lnTo>
                  <a:lnTo>
                    <a:pt x="810729" y="197015"/>
                  </a:lnTo>
                  <a:lnTo>
                    <a:pt x="805815" y="180759"/>
                  </a:lnTo>
                  <a:lnTo>
                    <a:pt x="799109" y="166090"/>
                  </a:lnTo>
                  <a:lnTo>
                    <a:pt x="799007" y="165862"/>
                  </a:lnTo>
                  <a:lnTo>
                    <a:pt x="798893" y="165620"/>
                  </a:lnTo>
                  <a:lnTo>
                    <a:pt x="790244" y="151942"/>
                  </a:lnTo>
                  <a:lnTo>
                    <a:pt x="782523" y="142773"/>
                  </a:lnTo>
                  <a:lnTo>
                    <a:pt x="780097" y="139890"/>
                  </a:lnTo>
                  <a:lnTo>
                    <a:pt x="771347" y="132041"/>
                  </a:lnTo>
                  <a:lnTo>
                    <a:pt x="771347" y="214388"/>
                  </a:lnTo>
                  <a:lnTo>
                    <a:pt x="610882" y="214388"/>
                  </a:lnTo>
                  <a:lnTo>
                    <a:pt x="626224" y="174040"/>
                  </a:lnTo>
                  <a:lnTo>
                    <a:pt x="658799" y="148742"/>
                  </a:lnTo>
                  <a:lnTo>
                    <a:pt x="691235" y="142773"/>
                  </a:lnTo>
                  <a:lnTo>
                    <a:pt x="702868" y="143433"/>
                  </a:lnTo>
                  <a:lnTo>
                    <a:pt x="741997" y="159207"/>
                  </a:lnTo>
                  <a:lnTo>
                    <a:pt x="766406" y="192570"/>
                  </a:lnTo>
                  <a:lnTo>
                    <a:pt x="771347" y="214388"/>
                  </a:lnTo>
                  <a:lnTo>
                    <a:pt x="771347" y="132041"/>
                  </a:lnTo>
                  <a:lnTo>
                    <a:pt x="768451" y="129438"/>
                  </a:lnTo>
                  <a:lnTo>
                    <a:pt x="755307" y="120624"/>
                  </a:lnTo>
                  <a:lnTo>
                    <a:pt x="740879" y="113614"/>
                  </a:lnTo>
                  <a:lnTo>
                    <a:pt x="725563" y="108661"/>
                  </a:lnTo>
                  <a:lnTo>
                    <a:pt x="725690" y="108661"/>
                  </a:lnTo>
                  <a:lnTo>
                    <a:pt x="708914" y="105613"/>
                  </a:lnTo>
                  <a:lnTo>
                    <a:pt x="691235" y="104597"/>
                  </a:lnTo>
                  <a:lnTo>
                    <a:pt x="673773" y="105613"/>
                  </a:lnTo>
                  <a:lnTo>
                    <a:pt x="626910" y="120853"/>
                  </a:lnTo>
                  <a:lnTo>
                    <a:pt x="591032" y="152260"/>
                  </a:lnTo>
                  <a:lnTo>
                    <a:pt x="569950" y="196723"/>
                  </a:lnTo>
                  <a:lnTo>
                    <a:pt x="565886" y="231825"/>
                  </a:lnTo>
                  <a:lnTo>
                    <a:pt x="566928" y="249910"/>
                  </a:lnTo>
                  <a:lnTo>
                    <a:pt x="582599" y="297776"/>
                  </a:lnTo>
                  <a:lnTo>
                    <a:pt x="615391" y="334010"/>
                  </a:lnTo>
                  <a:lnTo>
                    <a:pt x="662533" y="355396"/>
                  </a:lnTo>
                  <a:lnTo>
                    <a:pt x="700176" y="359511"/>
                  </a:lnTo>
                  <a:lnTo>
                    <a:pt x="715352" y="358863"/>
                  </a:lnTo>
                  <a:lnTo>
                    <a:pt x="756488" y="349148"/>
                  </a:lnTo>
                  <a:lnTo>
                    <a:pt x="789647" y="328307"/>
                  </a:lnTo>
                  <a:lnTo>
                    <a:pt x="797737" y="319938"/>
                  </a:lnTo>
                  <a:lnTo>
                    <a:pt x="798652" y="318998"/>
                  </a:lnTo>
                  <a:lnTo>
                    <a:pt x="773684" y="289775"/>
                  </a:lnTo>
                  <a:lnTo>
                    <a:pt x="766559" y="296849"/>
                  </a:lnTo>
                  <a:lnTo>
                    <a:pt x="758888" y="302983"/>
                  </a:lnTo>
                  <a:lnTo>
                    <a:pt x="722731" y="318046"/>
                  </a:lnTo>
                  <a:lnTo>
                    <a:pt x="701586" y="319938"/>
                  </a:lnTo>
                  <a:lnTo>
                    <a:pt x="688543" y="319265"/>
                  </a:lnTo>
                  <a:lnTo>
                    <a:pt x="644207" y="303136"/>
                  </a:lnTo>
                  <a:lnTo>
                    <a:pt x="616673" y="268592"/>
                  </a:lnTo>
                  <a:lnTo>
                    <a:pt x="611009" y="246900"/>
                  </a:lnTo>
                  <a:lnTo>
                    <a:pt x="813727" y="246900"/>
                  </a:lnTo>
                  <a:lnTo>
                    <a:pt x="814044" y="244703"/>
                  </a:lnTo>
                  <a:lnTo>
                    <a:pt x="814273" y="242354"/>
                  </a:lnTo>
                  <a:lnTo>
                    <a:pt x="814603" y="237324"/>
                  </a:lnTo>
                  <a:lnTo>
                    <a:pt x="814603" y="231825"/>
                  </a:lnTo>
                  <a:close/>
                </a:path>
                <a:path extrusionOk="0" h="451485" w="3427730">
                  <a:moveTo>
                    <a:pt x="1087970" y="157835"/>
                  </a:moveTo>
                  <a:lnTo>
                    <a:pt x="1059294" y="125552"/>
                  </a:lnTo>
                  <a:lnTo>
                    <a:pt x="1018286" y="107950"/>
                  </a:lnTo>
                  <a:lnTo>
                    <a:pt x="986193" y="104597"/>
                  </a:lnTo>
                  <a:lnTo>
                    <a:pt x="967613" y="105613"/>
                  </a:lnTo>
                  <a:lnTo>
                    <a:pt x="918095" y="120853"/>
                  </a:lnTo>
                  <a:lnTo>
                    <a:pt x="880503" y="152260"/>
                  </a:lnTo>
                  <a:lnTo>
                    <a:pt x="858481" y="196723"/>
                  </a:lnTo>
                  <a:lnTo>
                    <a:pt x="854240" y="231825"/>
                  </a:lnTo>
                  <a:lnTo>
                    <a:pt x="855306" y="249910"/>
                  </a:lnTo>
                  <a:lnTo>
                    <a:pt x="871220" y="297776"/>
                  </a:lnTo>
                  <a:lnTo>
                    <a:pt x="903947" y="334010"/>
                  </a:lnTo>
                  <a:lnTo>
                    <a:pt x="950074" y="355396"/>
                  </a:lnTo>
                  <a:lnTo>
                    <a:pt x="986193" y="359511"/>
                  </a:lnTo>
                  <a:lnTo>
                    <a:pt x="1002690" y="358648"/>
                  </a:lnTo>
                  <a:lnTo>
                    <a:pt x="1046734" y="345605"/>
                  </a:lnTo>
                  <a:lnTo>
                    <a:pt x="1079906" y="318008"/>
                  </a:lnTo>
                  <a:lnTo>
                    <a:pt x="1087970" y="305803"/>
                  </a:lnTo>
                  <a:lnTo>
                    <a:pt x="1053566" y="284124"/>
                  </a:lnTo>
                  <a:lnTo>
                    <a:pt x="1047102" y="292709"/>
                  </a:lnTo>
                  <a:lnTo>
                    <a:pt x="1039952" y="300088"/>
                  </a:lnTo>
                  <a:lnTo>
                    <a:pt x="1005319" y="317754"/>
                  </a:lnTo>
                  <a:lnTo>
                    <a:pt x="985723" y="319938"/>
                  </a:lnTo>
                  <a:lnTo>
                    <a:pt x="973785" y="319265"/>
                  </a:lnTo>
                  <a:lnTo>
                    <a:pt x="932726" y="303123"/>
                  </a:lnTo>
                  <a:lnTo>
                    <a:pt x="906322" y="268135"/>
                  </a:lnTo>
                  <a:lnTo>
                    <a:pt x="899960" y="231825"/>
                  </a:lnTo>
                  <a:lnTo>
                    <a:pt x="900671" y="218846"/>
                  </a:lnTo>
                  <a:lnTo>
                    <a:pt x="917422" y="176174"/>
                  </a:lnTo>
                  <a:lnTo>
                    <a:pt x="951877" y="150279"/>
                  </a:lnTo>
                  <a:lnTo>
                    <a:pt x="985723" y="144183"/>
                  </a:lnTo>
                  <a:lnTo>
                    <a:pt x="995680" y="144729"/>
                  </a:lnTo>
                  <a:lnTo>
                    <a:pt x="1032141" y="157861"/>
                  </a:lnTo>
                  <a:lnTo>
                    <a:pt x="1053566" y="179984"/>
                  </a:lnTo>
                  <a:lnTo>
                    <a:pt x="1087970" y="157835"/>
                  </a:lnTo>
                  <a:close/>
                </a:path>
                <a:path extrusionOk="0" h="451485" w="3427730">
                  <a:moveTo>
                    <a:pt x="1290104" y="342087"/>
                  </a:moveTo>
                  <a:lnTo>
                    <a:pt x="1281087" y="321335"/>
                  </a:lnTo>
                  <a:lnTo>
                    <a:pt x="1275969" y="309562"/>
                  </a:lnTo>
                  <a:lnTo>
                    <a:pt x="1268463" y="314718"/>
                  </a:lnTo>
                  <a:lnTo>
                    <a:pt x="1260068" y="318401"/>
                  </a:lnTo>
                  <a:lnTo>
                    <a:pt x="1250530" y="320662"/>
                  </a:lnTo>
                  <a:lnTo>
                    <a:pt x="1249959" y="320662"/>
                  </a:lnTo>
                  <a:lnTo>
                    <a:pt x="1240637" y="321335"/>
                  </a:lnTo>
                  <a:lnTo>
                    <a:pt x="1204048" y="297319"/>
                  </a:lnTo>
                  <a:lnTo>
                    <a:pt x="1201559" y="144183"/>
                  </a:lnTo>
                  <a:lnTo>
                    <a:pt x="1273136" y="144183"/>
                  </a:lnTo>
                  <a:lnTo>
                    <a:pt x="1273136" y="106959"/>
                  </a:lnTo>
                  <a:lnTo>
                    <a:pt x="1201547" y="106959"/>
                  </a:lnTo>
                  <a:lnTo>
                    <a:pt x="1201521" y="52298"/>
                  </a:lnTo>
                  <a:lnTo>
                    <a:pt x="1156284" y="52298"/>
                  </a:lnTo>
                  <a:lnTo>
                    <a:pt x="1156284" y="106959"/>
                  </a:lnTo>
                  <a:lnTo>
                    <a:pt x="1113878" y="106959"/>
                  </a:lnTo>
                  <a:lnTo>
                    <a:pt x="1113878" y="144183"/>
                  </a:lnTo>
                  <a:lnTo>
                    <a:pt x="1156284" y="144183"/>
                  </a:lnTo>
                  <a:lnTo>
                    <a:pt x="1156284" y="281292"/>
                  </a:lnTo>
                  <a:lnTo>
                    <a:pt x="1157579" y="299059"/>
                  </a:lnTo>
                  <a:lnTo>
                    <a:pt x="1177010" y="339242"/>
                  </a:lnTo>
                  <a:lnTo>
                    <a:pt x="1217650" y="358254"/>
                  </a:lnTo>
                  <a:lnTo>
                    <a:pt x="1235443" y="359524"/>
                  </a:lnTo>
                  <a:lnTo>
                    <a:pt x="1243152" y="359257"/>
                  </a:lnTo>
                  <a:lnTo>
                    <a:pt x="1284668" y="346265"/>
                  </a:lnTo>
                  <a:lnTo>
                    <a:pt x="1290104" y="342087"/>
                  </a:lnTo>
                  <a:close/>
                </a:path>
                <a:path extrusionOk="0" h="451485" w="3427730">
                  <a:moveTo>
                    <a:pt x="1389976" y="106959"/>
                  </a:moveTo>
                  <a:lnTo>
                    <a:pt x="1344752" y="106959"/>
                  </a:lnTo>
                  <a:lnTo>
                    <a:pt x="1344752" y="356692"/>
                  </a:lnTo>
                  <a:lnTo>
                    <a:pt x="1389976" y="356692"/>
                  </a:lnTo>
                  <a:lnTo>
                    <a:pt x="1389976" y="106959"/>
                  </a:lnTo>
                  <a:close/>
                </a:path>
                <a:path extrusionOk="0" h="451485" w="3427730">
                  <a:moveTo>
                    <a:pt x="1397990" y="20574"/>
                  </a:moveTo>
                  <a:lnTo>
                    <a:pt x="1395082" y="13754"/>
                  </a:lnTo>
                  <a:lnTo>
                    <a:pt x="1383538" y="2832"/>
                  </a:lnTo>
                  <a:lnTo>
                    <a:pt x="1376159" y="0"/>
                  </a:lnTo>
                  <a:lnTo>
                    <a:pt x="1358569" y="0"/>
                  </a:lnTo>
                  <a:lnTo>
                    <a:pt x="1351254" y="2832"/>
                  </a:lnTo>
                  <a:lnTo>
                    <a:pt x="1339646" y="14135"/>
                  </a:lnTo>
                  <a:lnTo>
                    <a:pt x="1336738" y="21196"/>
                  </a:lnTo>
                  <a:lnTo>
                    <a:pt x="1336738" y="37846"/>
                  </a:lnTo>
                  <a:lnTo>
                    <a:pt x="1339646" y="44754"/>
                  </a:lnTo>
                  <a:lnTo>
                    <a:pt x="1351254" y="56057"/>
                  </a:lnTo>
                  <a:lnTo>
                    <a:pt x="1358569" y="58902"/>
                  </a:lnTo>
                  <a:lnTo>
                    <a:pt x="1376476" y="58902"/>
                  </a:lnTo>
                  <a:lnTo>
                    <a:pt x="1383690" y="56057"/>
                  </a:lnTo>
                  <a:lnTo>
                    <a:pt x="1395171" y="44361"/>
                  </a:lnTo>
                  <a:lnTo>
                    <a:pt x="1397990" y="37223"/>
                  </a:lnTo>
                  <a:lnTo>
                    <a:pt x="1397990" y="20574"/>
                  </a:lnTo>
                  <a:close/>
                </a:path>
                <a:path extrusionOk="0" h="451485" w="3427730">
                  <a:moveTo>
                    <a:pt x="1697202" y="106959"/>
                  </a:moveTo>
                  <a:lnTo>
                    <a:pt x="1652905" y="106959"/>
                  </a:lnTo>
                  <a:lnTo>
                    <a:pt x="1565363" y="307022"/>
                  </a:lnTo>
                  <a:lnTo>
                    <a:pt x="1479511" y="106959"/>
                  </a:lnTo>
                  <a:lnTo>
                    <a:pt x="1432394" y="106959"/>
                  </a:lnTo>
                  <a:lnTo>
                    <a:pt x="1541703" y="356679"/>
                  </a:lnTo>
                  <a:lnTo>
                    <a:pt x="1587881" y="356679"/>
                  </a:lnTo>
                  <a:lnTo>
                    <a:pt x="1598193" y="333121"/>
                  </a:lnTo>
                  <a:lnTo>
                    <a:pt x="1697202" y="106959"/>
                  </a:lnTo>
                  <a:close/>
                </a:path>
                <a:path extrusionOk="0" h="451485" w="3427730">
                  <a:moveTo>
                    <a:pt x="1929485" y="205905"/>
                  </a:moveTo>
                  <a:lnTo>
                    <a:pt x="1922526" y="161150"/>
                  </a:lnTo>
                  <a:lnTo>
                    <a:pt x="1886305" y="118643"/>
                  </a:lnTo>
                  <a:lnTo>
                    <a:pt x="1846719" y="106159"/>
                  </a:lnTo>
                  <a:lnTo>
                    <a:pt x="1822526" y="104597"/>
                  </a:lnTo>
                  <a:lnTo>
                    <a:pt x="1807832" y="105105"/>
                  </a:lnTo>
                  <a:lnTo>
                    <a:pt x="1765731" y="112839"/>
                  </a:lnTo>
                  <a:lnTo>
                    <a:pt x="1729460" y="129324"/>
                  </a:lnTo>
                  <a:lnTo>
                    <a:pt x="1719326" y="136639"/>
                  </a:lnTo>
                  <a:lnTo>
                    <a:pt x="1738172" y="170573"/>
                  </a:lnTo>
                  <a:lnTo>
                    <a:pt x="1745881" y="164757"/>
                  </a:lnTo>
                  <a:lnTo>
                    <a:pt x="1754428" y="159562"/>
                  </a:lnTo>
                  <a:lnTo>
                    <a:pt x="1795424" y="145529"/>
                  </a:lnTo>
                  <a:lnTo>
                    <a:pt x="1817306" y="143713"/>
                  </a:lnTo>
                  <a:lnTo>
                    <a:pt x="1858111" y="152590"/>
                  </a:lnTo>
                  <a:lnTo>
                    <a:pt x="1883194" y="190461"/>
                  </a:lnTo>
                  <a:lnTo>
                    <a:pt x="1884235" y="204012"/>
                  </a:lnTo>
                  <a:lnTo>
                    <a:pt x="1884235" y="212979"/>
                  </a:lnTo>
                  <a:lnTo>
                    <a:pt x="1884235" y="245478"/>
                  </a:lnTo>
                  <a:lnTo>
                    <a:pt x="1884235" y="280352"/>
                  </a:lnTo>
                  <a:lnTo>
                    <a:pt x="1879333" y="290537"/>
                  </a:lnTo>
                  <a:lnTo>
                    <a:pt x="1846745" y="318287"/>
                  </a:lnTo>
                  <a:lnTo>
                    <a:pt x="1835607" y="321957"/>
                  </a:lnTo>
                  <a:lnTo>
                    <a:pt x="1835289" y="321957"/>
                  </a:lnTo>
                  <a:lnTo>
                    <a:pt x="1824405" y="323951"/>
                  </a:lnTo>
                  <a:lnTo>
                    <a:pt x="1812150" y="324650"/>
                  </a:lnTo>
                  <a:lnTo>
                    <a:pt x="1799894" y="323951"/>
                  </a:lnTo>
                  <a:lnTo>
                    <a:pt x="1789455" y="321957"/>
                  </a:lnTo>
                  <a:lnTo>
                    <a:pt x="1789264" y="321957"/>
                  </a:lnTo>
                  <a:lnTo>
                    <a:pt x="1757934" y="292862"/>
                  </a:lnTo>
                  <a:lnTo>
                    <a:pt x="1757032" y="284124"/>
                  </a:lnTo>
                  <a:lnTo>
                    <a:pt x="1757756" y="276415"/>
                  </a:lnTo>
                  <a:lnTo>
                    <a:pt x="1786115" y="248310"/>
                  </a:lnTo>
                  <a:lnTo>
                    <a:pt x="1814499" y="245478"/>
                  </a:lnTo>
                  <a:lnTo>
                    <a:pt x="1884235" y="245478"/>
                  </a:lnTo>
                  <a:lnTo>
                    <a:pt x="1884235" y="212979"/>
                  </a:lnTo>
                  <a:lnTo>
                    <a:pt x="1812632" y="212979"/>
                  </a:lnTo>
                  <a:lnTo>
                    <a:pt x="1794967" y="213588"/>
                  </a:lnTo>
                  <a:lnTo>
                    <a:pt x="1753489" y="222872"/>
                  </a:lnTo>
                  <a:lnTo>
                    <a:pt x="1721929" y="249262"/>
                  </a:lnTo>
                  <a:lnTo>
                    <a:pt x="1712379" y="284124"/>
                  </a:lnTo>
                  <a:lnTo>
                    <a:pt x="1712264" y="286004"/>
                  </a:lnTo>
                  <a:lnTo>
                    <a:pt x="1723580" y="323951"/>
                  </a:lnTo>
                  <a:lnTo>
                    <a:pt x="1755838" y="350088"/>
                  </a:lnTo>
                  <a:lnTo>
                    <a:pt x="1804619" y="359511"/>
                  </a:lnTo>
                  <a:lnTo>
                    <a:pt x="1821078" y="358711"/>
                  </a:lnTo>
                  <a:lnTo>
                    <a:pt x="1861616" y="346570"/>
                  </a:lnTo>
                  <a:lnTo>
                    <a:pt x="1886597" y="323634"/>
                  </a:lnTo>
                  <a:lnTo>
                    <a:pt x="1886597" y="356679"/>
                  </a:lnTo>
                  <a:lnTo>
                    <a:pt x="1929485" y="356679"/>
                  </a:lnTo>
                  <a:lnTo>
                    <a:pt x="1929485" y="245478"/>
                  </a:lnTo>
                  <a:lnTo>
                    <a:pt x="1929485" y="212979"/>
                  </a:lnTo>
                  <a:lnTo>
                    <a:pt x="1929485" y="205905"/>
                  </a:lnTo>
                  <a:close/>
                </a:path>
                <a:path extrusionOk="0" h="451485" w="3427730">
                  <a:moveTo>
                    <a:pt x="2375687" y="7061"/>
                  </a:moveTo>
                  <a:lnTo>
                    <a:pt x="2356358" y="7061"/>
                  </a:lnTo>
                  <a:lnTo>
                    <a:pt x="2356358" y="231825"/>
                  </a:lnTo>
                  <a:lnTo>
                    <a:pt x="2355519" y="250317"/>
                  </a:lnTo>
                  <a:lnTo>
                    <a:pt x="2355431" y="252145"/>
                  </a:lnTo>
                  <a:lnTo>
                    <a:pt x="2356358" y="231825"/>
                  </a:lnTo>
                  <a:lnTo>
                    <a:pt x="2355583" y="215366"/>
                  </a:lnTo>
                  <a:lnTo>
                    <a:pt x="2356345" y="231355"/>
                  </a:lnTo>
                  <a:lnTo>
                    <a:pt x="2356358" y="231825"/>
                  </a:lnTo>
                  <a:lnTo>
                    <a:pt x="2356358" y="7061"/>
                  </a:lnTo>
                  <a:lnTo>
                    <a:pt x="2341041" y="7061"/>
                  </a:lnTo>
                  <a:lnTo>
                    <a:pt x="2341041" y="161150"/>
                  </a:lnTo>
                  <a:lnTo>
                    <a:pt x="2332748" y="147891"/>
                  </a:lnTo>
                  <a:lnTo>
                    <a:pt x="2340940" y="160985"/>
                  </a:lnTo>
                  <a:lnTo>
                    <a:pt x="2341041" y="161150"/>
                  </a:lnTo>
                  <a:lnTo>
                    <a:pt x="2341041" y="7061"/>
                  </a:lnTo>
                  <a:lnTo>
                    <a:pt x="2330920" y="7061"/>
                  </a:lnTo>
                  <a:lnTo>
                    <a:pt x="2330920" y="231825"/>
                  </a:lnTo>
                  <a:lnTo>
                    <a:pt x="2330221" y="244614"/>
                  </a:lnTo>
                  <a:lnTo>
                    <a:pt x="2313927" y="287477"/>
                  </a:lnTo>
                  <a:lnTo>
                    <a:pt x="2313800" y="287680"/>
                  </a:lnTo>
                  <a:lnTo>
                    <a:pt x="2279866" y="313842"/>
                  </a:lnTo>
                  <a:lnTo>
                    <a:pt x="2247036" y="319938"/>
                  </a:lnTo>
                  <a:lnTo>
                    <a:pt x="2235352" y="319265"/>
                  </a:lnTo>
                  <a:lnTo>
                    <a:pt x="2195207" y="303110"/>
                  </a:lnTo>
                  <a:lnTo>
                    <a:pt x="2169071" y="267830"/>
                  </a:lnTo>
                  <a:lnTo>
                    <a:pt x="2162708" y="231825"/>
                  </a:lnTo>
                  <a:lnTo>
                    <a:pt x="2163407" y="218846"/>
                  </a:lnTo>
                  <a:lnTo>
                    <a:pt x="2180132" y="176174"/>
                  </a:lnTo>
                  <a:lnTo>
                    <a:pt x="2213914" y="150279"/>
                  </a:lnTo>
                  <a:lnTo>
                    <a:pt x="2247036" y="144183"/>
                  </a:lnTo>
                  <a:lnTo>
                    <a:pt x="2258542" y="144856"/>
                  </a:lnTo>
                  <a:lnTo>
                    <a:pt x="2298725" y="160985"/>
                  </a:lnTo>
                  <a:lnTo>
                    <a:pt x="2324684" y="195643"/>
                  </a:lnTo>
                  <a:lnTo>
                    <a:pt x="2330894" y="231355"/>
                  </a:lnTo>
                  <a:lnTo>
                    <a:pt x="2330920" y="231825"/>
                  </a:lnTo>
                  <a:lnTo>
                    <a:pt x="2330920" y="7061"/>
                  </a:lnTo>
                  <a:lnTo>
                    <a:pt x="2330450" y="7061"/>
                  </a:lnTo>
                  <a:lnTo>
                    <a:pt x="2330450" y="145122"/>
                  </a:lnTo>
                  <a:lnTo>
                    <a:pt x="2329662" y="144183"/>
                  </a:lnTo>
                  <a:lnTo>
                    <a:pt x="2300287" y="118732"/>
                  </a:lnTo>
                  <a:lnTo>
                    <a:pt x="2259342" y="105600"/>
                  </a:lnTo>
                  <a:lnTo>
                    <a:pt x="2260765" y="105600"/>
                  </a:lnTo>
                  <a:lnTo>
                    <a:pt x="2243277" y="104597"/>
                  </a:lnTo>
                  <a:lnTo>
                    <a:pt x="2225624" y="105600"/>
                  </a:lnTo>
                  <a:lnTo>
                    <a:pt x="2208936" y="108597"/>
                  </a:lnTo>
                  <a:lnTo>
                    <a:pt x="2164981" y="129413"/>
                  </a:lnTo>
                  <a:lnTo>
                    <a:pt x="2133485" y="165150"/>
                  </a:lnTo>
                  <a:lnTo>
                    <a:pt x="2118017" y="213347"/>
                  </a:lnTo>
                  <a:lnTo>
                    <a:pt x="2116988" y="231825"/>
                  </a:lnTo>
                  <a:lnTo>
                    <a:pt x="2118017" y="250317"/>
                  </a:lnTo>
                  <a:lnTo>
                    <a:pt x="2133485" y="298716"/>
                  </a:lnTo>
                  <a:lnTo>
                    <a:pt x="2164981" y="334695"/>
                  </a:lnTo>
                  <a:lnTo>
                    <a:pt x="2208936" y="355511"/>
                  </a:lnTo>
                  <a:lnTo>
                    <a:pt x="2226195" y="358622"/>
                  </a:lnTo>
                  <a:lnTo>
                    <a:pt x="2227453" y="358622"/>
                  </a:lnTo>
                  <a:lnTo>
                    <a:pt x="2243277" y="359511"/>
                  </a:lnTo>
                  <a:lnTo>
                    <a:pt x="2288070" y="351434"/>
                  </a:lnTo>
                  <a:lnTo>
                    <a:pt x="2324023" y="327291"/>
                  </a:lnTo>
                  <a:lnTo>
                    <a:pt x="2332329" y="289306"/>
                  </a:lnTo>
                  <a:lnTo>
                    <a:pt x="2332418" y="287477"/>
                  </a:lnTo>
                  <a:lnTo>
                    <a:pt x="2332329" y="317233"/>
                  </a:lnTo>
                  <a:lnTo>
                    <a:pt x="2332329" y="356679"/>
                  </a:lnTo>
                  <a:lnTo>
                    <a:pt x="2375687" y="356679"/>
                  </a:lnTo>
                  <a:lnTo>
                    <a:pt x="2375687" y="7061"/>
                  </a:lnTo>
                  <a:close/>
                </a:path>
                <a:path extrusionOk="0" h="451485" w="3427730">
                  <a:moveTo>
                    <a:pt x="2687066" y="231825"/>
                  </a:moveTo>
                  <a:lnTo>
                    <a:pt x="2686786" y="226644"/>
                  </a:lnTo>
                  <a:lnTo>
                    <a:pt x="2686748" y="225704"/>
                  </a:lnTo>
                  <a:lnTo>
                    <a:pt x="2686164" y="214731"/>
                  </a:lnTo>
                  <a:lnTo>
                    <a:pt x="2671572" y="166090"/>
                  </a:lnTo>
                  <a:lnTo>
                    <a:pt x="2671457" y="165862"/>
                  </a:lnTo>
                  <a:lnTo>
                    <a:pt x="2671356" y="165620"/>
                  </a:lnTo>
                  <a:lnTo>
                    <a:pt x="2662707" y="151942"/>
                  </a:lnTo>
                  <a:lnTo>
                    <a:pt x="2654985" y="142773"/>
                  </a:lnTo>
                  <a:lnTo>
                    <a:pt x="2652560" y="139890"/>
                  </a:lnTo>
                  <a:lnTo>
                    <a:pt x="2643809" y="132041"/>
                  </a:lnTo>
                  <a:lnTo>
                    <a:pt x="2643809" y="214388"/>
                  </a:lnTo>
                  <a:lnTo>
                    <a:pt x="2483345" y="214388"/>
                  </a:lnTo>
                  <a:lnTo>
                    <a:pt x="2498687" y="174040"/>
                  </a:lnTo>
                  <a:lnTo>
                    <a:pt x="2531262" y="148742"/>
                  </a:lnTo>
                  <a:lnTo>
                    <a:pt x="2563685" y="142773"/>
                  </a:lnTo>
                  <a:lnTo>
                    <a:pt x="2575331" y="143433"/>
                  </a:lnTo>
                  <a:lnTo>
                    <a:pt x="2614447" y="159207"/>
                  </a:lnTo>
                  <a:lnTo>
                    <a:pt x="2638869" y="192570"/>
                  </a:lnTo>
                  <a:lnTo>
                    <a:pt x="2643809" y="214388"/>
                  </a:lnTo>
                  <a:lnTo>
                    <a:pt x="2643809" y="132041"/>
                  </a:lnTo>
                  <a:lnTo>
                    <a:pt x="2640914" y="129438"/>
                  </a:lnTo>
                  <a:lnTo>
                    <a:pt x="2627769" y="120624"/>
                  </a:lnTo>
                  <a:lnTo>
                    <a:pt x="2613329" y="113614"/>
                  </a:lnTo>
                  <a:lnTo>
                    <a:pt x="2598013" y="108661"/>
                  </a:lnTo>
                  <a:lnTo>
                    <a:pt x="2598153" y="108661"/>
                  </a:lnTo>
                  <a:lnTo>
                    <a:pt x="2581364" y="105613"/>
                  </a:lnTo>
                  <a:lnTo>
                    <a:pt x="2563685" y="104597"/>
                  </a:lnTo>
                  <a:lnTo>
                    <a:pt x="2546235" y="105613"/>
                  </a:lnTo>
                  <a:lnTo>
                    <a:pt x="2499360" y="120853"/>
                  </a:lnTo>
                  <a:lnTo>
                    <a:pt x="2463495" y="152260"/>
                  </a:lnTo>
                  <a:lnTo>
                    <a:pt x="2442400" y="196723"/>
                  </a:lnTo>
                  <a:lnTo>
                    <a:pt x="2438336" y="231825"/>
                  </a:lnTo>
                  <a:lnTo>
                    <a:pt x="2439390" y="249910"/>
                  </a:lnTo>
                  <a:lnTo>
                    <a:pt x="2455062" y="297776"/>
                  </a:lnTo>
                  <a:lnTo>
                    <a:pt x="2487841" y="334010"/>
                  </a:lnTo>
                  <a:lnTo>
                    <a:pt x="2534996" y="355396"/>
                  </a:lnTo>
                  <a:lnTo>
                    <a:pt x="2572626" y="359511"/>
                  </a:lnTo>
                  <a:lnTo>
                    <a:pt x="2587815" y="358863"/>
                  </a:lnTo>
                  <a:lnTo>
                    <a:pt x="2628938" y="349148"/>
                  </a:lnTo>
                  <a:lnTo>
                    <a:pt x="2662110" y="328307"/>
                  </a:lnTo>
                  <a:lnTo>
                    <a:pt x="2670200" y="319938"/>
                  </a:lnTo>
                  <a:lnTo>
                    <a:pt x="2671114" y="318998"/>
                  </a:lnTo>
                  <a:lnTo>
                    <a:pt x="2646146" y="289775"/>
                  </a:lnTo>
                  <a:lnTo>
                    <a:pt x="2639022" y="296849"/>
                  </a:lnTo>
                  <a:lnTo>
                    <a:pt x="2631351" y="302983"/>
                  </a:lnTo>
                  <a:lnTo>
                    <a:pt x="2595181" y="318046"/>
                  </a:lnTo>
                  <a:lnTo>
                    <a:pt x="2574048" y="319938"/>
                  </a:lnTo>
                  <a:lnTo>
                    <a:pt x="2560993" y="319265"/>
                  </a:lnTo>
                  <a:lnTo>
                    <a:pt x="2516657" y="303136"/>
                  </a:lnTo>
                  <a:lnTo>
                    <a:pt x="2489123" y="268592"/>
                  </a:lnTo>
                  <a:lnTo>
                    <a:pt x="2483459" y="246900"/>
                  </a:lnTo>
                  <a:lnTo>
                    <a:pt x="2686189" y="246900"/>
                  </a:lnTo>
                  <a:lnTo>
                    <a:pt x="2686507" y="244703"/>
                  </a:lnTo>
                  <a:lnTo>
                    <a:pt x="2686735" y="242354"/>
                  </a:lnTo>
                  <a:lnTo>
                    <a:pt x="2687053" y="237324"/>
                  </a:lnTo>
                  <a:lnTo>
                    <a:pt x="2687066" y="231825"/>
                  </a:lnTo>
                  <a:close/>
                </a:path>
                <a:path extrusionOk="0" h="451485" w="3427730">
                  <a:moveTo>
                    <a:pt x="3115437" y="106959"/>
                  </a:moveTo>
                  <a:lnTo>
                    <a:pt x="3096590" y="106959"/>
                  </a:lnTo>
                  <a:lnTo>
                    <a:pt x="3096590" y="225234"/>
                  </a:lnTo>
                  <a:lnTo>
                    <a:pt x="3095714" y="242608"/>
                  </a:lnTo>
                  <a:lnTo>
                    <a:pt x="3095599" y="244640"/>
                  </a:lnTo>
                  <a:lnTo>
                    <a:pt x="3096590" y="225234"/>
                  </a:lnTo>
                  <a:lnTo>
                    <a:pt x="3096590" y="106959"/>
                  </a:lnTo>
                  <a:lnTo>
                    <a:pt x="3072561" y="106959"/>
                  </a:lnTo>
                  <a:lnTo>
                    <a:pt x="3072561" y="145275"/>
                  </a:lnTo>
                  <a:lnTo>
                    <a:pt x="3072244" y="144805"/>
                  </a:lnTo>
                  <a:lnTo>
                    <a:pt x="3071672" y="144170"/>
                  </a:lnTo>
                  <a:lnTo>
                    <a:pt x="3071152" y="143611"/>
                  </a:lnTo>
                  <a:lnTo>
                    <a:pt x="3071152" y="225234"/>
                  </a:lnTo>
                  <a:lnTo>
                    <a:pt x="3070453" y="236893"/>
                  </a:lnTo>
                  <a:lnTo>
                    <a:pt x="3054019" y="276313"/>
                  </a:lnTo>
                  <a:lnTo>
                    <a:pt x="3019666" y="300913"/>
                  </a:lnTo>
                  <a:lnTo>
                    <a:pt x="2985389" y="306743"/>
                  </a:lnTo>
                  <a:lnTo>
                    <a:pt x="2973235" y="306095"/>
                  </a:lnTo>
                  <a:lnTo>
                    <a:pt x="2931604" y="290690"/>
                  </a:lnTo>
                  <a:lnTo>
                    <a:pt x="2905391" y="258089"/>
                  </a:lnTo>
                  <a:lnTo>
                    <a:pt x="2899168" y="225234"/>
                  </a:lnTo>
                  <a:lnTo>
                    <a:pt x="2899854" y="213563"/>
                  </a:lnTo>
                  <a:lnTo>
                    <a:pt x="2916288" y="174155"/>
                  </a:lnTo>
                  <a:lnTo>
                    <a:pt x="2950972" y="149885"/>
                  </a:lnTo>
                  <a:lnTo>
                    <a:pt x="2985389" y="144170"/>
                  </a:lnTo>
                  <a:lnTo>
                    <a:pt x="2997517" y="144805"/>
                  </a:lnTo>
                  <a:lnTo>
                    <a:pt x="3038830" y="159893"/>
                  </a:lnTo>
                  <a:lnTo>
                    <a:pt x="3064916" y="192366"/>
                  </a:lnTo>
                  <a:lnTo>
                    <a:pt x="3071152" y="225234"/>
                  </a:lnTo>
                  <a:lnTo>
                    <a:pt x="3071152" y="143611"/>
                  </a:lnTo>
                  <a:lnTo>
                    <a:pt x="3038640" y="117563"/>
                  </a:lnTo>
                  <a:lnTo>
                    <a:pt x="2995879" y="105410"/>
                  </a:lnTo>
                  <a:lnTo>
                    <a:pt x="2980207" y="104597"/>
                  </a:lnTo>
                  <a:lnTo>
                    <a:pt x="2962541" y="105537"/>
                  </a:lnTo>
                  <a:lnTo>
                    <a:pt x="2915424" y="119672"/>
                  </a:lnTo>
                  <a:lnTo>
                    <a:pt x="2879280" y="149059"/>
                  </a:lnTo>
                  <a:lnTo>
                    <a:pt x="2857639" y="191249"/>
                  </a:lnTo>
                  <a:lnTo>
                    <a:pt x="2853461" y="225234"/>
                  </a:lnTo>
                  <a:lnTo>
                    <a:pt x="2854502" y="242608"/>
                  </a:lnTo>
                  <a:lnTo>
                    <a:pt x="2870174" y="288366"/>
                  </a:lnTo>
                  <a:lnTo>
                    <a:pt x="2901899" y="322605"/>
                  </a:lnTo>
                  <a:lnTo>
                    <a:pt x="2945866" y="342493"/>
                  </a:lnTo>
                  <a:lnTo>
                    <a:pt x="2963227" y="345478"/>
                  </a:lnTo>
                  <a:lnTo>
                    <a:pt x="2964700" y="345478"/>
                  </a:lnTo>
                  <a:lnTo>
                    <a:pt x="2980207" y="346316"/>
                  </a:lnTo>
                  <a:lnTo>
                    <a:pt x="3025089" y="338772"/>
                  </a:lnTo>
                  <a:lnTo>
                    <a:pt x="3062363" y="316103"/>
                  </a:lnTo>
                  <a:lnTo>
                    <a:pt x="3070199" y="307441"/>
                  </a:lnTo>
                  <a:lnTo>
                    <a:pt x="3070199" y="327469"/>
                  </a:lnTo>
                  <a:lnTo>
                    <a:pt x="3058541" y="378891"/>
                  </a:lnTo>
                  <a:lnTo>
                    <a:pt x="3022841" y="406158"/>
                  </a:lnTo>
                  <a:lnTo>
                    <a:pt x="2984449" y="411353"/>
                  </a:lnTo>
                  <a:lnTo>
                    <a:pt x="2970695" y="410806"/>
                  </a:lnTo>
                  <a:lnTo>
                    <a:pt x="2931198" y="402628"/>
                  </a:lnTo>
                  <a:lnTo>
                    <a:pt x="2888399" y="378891"/>
                  </a:lnTo>
                  <a:lnTo>
                    <a:pt x="2887599" y="380009"/>
                  </a:lnTo>
                  <a:lnTo>
                    <a:pt x="2866656" y="413702"/>
                  </a:lnTo>
                  <a:lnTo>
                    <a:pt x="2877528" y="422135"/>
                  </a:lnTo>
                  <a:lnTo>
                    <a:pt x="2889910" y="429539"/>
                  </a:lnTo>
                  <a:lnTo>
                    <a:pt x="2935465" y="445490"/>
                  </a:lnTo>
                  <a:lnTo>
                    <a:pt x="2985859" y="450926"/>
                  </a:lnTo>
                  <a:lnTo>
                    <a:pt x="3015754" y="448970"/>
                  </a:lnTo>
                  <a:lnTo>
                    <a:pt x="3041815" y="443141"/>
                  </a:lnTo>
                  <a:lnTo>
                    <a:pt x="3064052" y="433425"/>
                  </a:lnTo>
                  <a:lnTo>
                    <a:pt x="3082455" y="419836"/>
                  </a:lnTo>
                  <a:lnTo>
                    <a:pt x="3089351" y="411353"/>
                  </a:lnTo>
                  <a:lnTo>
                    <a:pt x="3096882" y="402094"/>
                  </a:lnTo>
                  <a:lnTo>
                    <a:pt x="3107194" y="380009"/>
                  </a:lnTo>
                  <a:lnTo>
                    <a:pt x="3113379" y="353555"/>
                  </a:lnTo>
                  <a:lnTo>
                    <a:pt x="3115437" y="322757"/>
                  </a:lnTo>
                  <a:lnTo>
                    <a:pt x="3115437" y="106959"/>
                  </a:lnTo>
                  <a:close/>
                </a:path>
                <a:path extrusionOk="0" h="451485" w="3427730">
                  <a:moveTo>
                    <a:pt x="3389668" y="9410"/>
                  </a:moveTo>
                  <a:lnTo>
                    <a:pt x="3332175" y="9410"/>
                  </a:lnTo>
                  <a:lnTo>
                    <a:pt x="3268103" y="70675"/>
                  </a:lnTo>
                  <a:lnTo>
                    <a:pt x="3310509" y="70675"/>
                  </a:lnTo>
                  <a:lnTo>
                    <a:pt x="3389668" y="9410"/>
                  </a:lnTo>
                  <a:close/>
                </a:path>
                <a:path extrusionOk="0" h="451485" w="3427730">
                  <a:moveTo>
                    <a:pt x="3427298" y="231825"/>
                  </a:moveTo>
                  <a:lnTo>
                    <a:pt x="3427018" y="226644"/>
                  </a:lnTo>
                  <a:lnTo>
                    <a:pt x="3426980" y="225704"/>
                  </a:lnTo>
                  <a:lnTo>
                    <a:pt x="3426396" y="214731"/>
                  </a:lnTo>
                  <a:lnTo>
                    <a:pt x="3411804" y="166090"/>
                  </a:lnTo>
                  <a:lnTo>
                    <a:pt x="3411690" y="165862"/>
                  </a:lnTo>
                  <a:lnTo>
                    <a:pt x="3411588" y="165620"/>
                  </a:lnTo>
                  <a:lnTo>
                    <a:pt x="3402939" y="151942"/>
                  </a:lnTo>
                  <a:lnTo>
                    <a:pt x="3395218" y="142773"/>
                  </a:lnTo>
                  <a:lnTo>
                    <a:pt x="3392792" y="139890"/>
                  </a:lnTo>
                  <a:lnTo>
                    <a:pt x="3384042" y="132041"/>
                  </a:lnTo>
                  <a:lnTo>
                    <a:pt x="3384042" y="214388"/>
                  </a:lnTo>
                  <a:lnTo>
                    <a:pt x="3223577" y="214388"/>
                  </a:lnTo>
                  <a:lnTo>
                    <a:pt x="3238919" y="174040"/>
                  </a:lnTo>
                  <a:lnTo>
                    <a:pt x="3271494" y="148742"/>
                  </a:lnTo>
                  <a:lnTo>
                    <a:pt x="3303917" y="142773"/>
                  </a:lnTo>
                  <a:lnTo>
                    <a:pt x="3315563" y="143433"/>
                  </a:lnTo>
                  <a:lnTo>
                    <a:pt x="3354679" y="159207"/>
                  </a:lnTo>
                  <a:lnTo>
                    <a:pt x="3379101" y="192570"/>
                  </a:lnTo>
                  <a:lnTo>
                    <a:pt x="3384042" y="214388"/>
                  </a:lnTo>
                  <a:lnTo>
                    <a:pt x="3384042" y="132041"/>
                  </a:lnTo>
                  <a:lnTo>
                    <a:pt x="3381146" y="129438"/>
                  </a:lnTo>
                  <a:lnTo>
                    <a:pt x="3368002" y="120624"/>
                  </a:lnTo>
                  <a:lnTo>
                    <a:pt x="3353562" y="113614"/>
                  </a:lnTo>
                  <a:lnTo>
                    <a:pt x="3338245" y="108661"/>
                  </a:lnTo>
                  <a:lnTo>
                    <a:pt x="3338385" y="108661"/>
                  </a:lnTo>
                  <a:lnTo>
                    <a:pt x="3321596" y="105613"/>
                  </a:lnTo>
                  <a:lnTo>
                    <a:pt x="3303917" y="104597"/>
                  </a:lnTo>
                  <a:lnTo>
                    <a:pt x="3286468" y="105613"/>
                  </a:lnTo>
                  <a:lnTo>
                    <a:pt x="3239592" y="120853"/>
                  </a:lnTo>
                  <a:lnTo>
                    <a:pt x="3203727" y="152260"/>
                  </a:lnTo>
                  <a:lnTo>
                    <a:pt x="3182632" y="196723"/>
                  </a:lnTo>
                  <a:lnTo>
                    <a:pt x="3178568" y="231825"/>
                  </a:lnTo>
                  <a:lnTo>
                    <a:pt x="3179622" y="249910"/>
                  </a:lnTo>
                  <a:lnTo>
                    <a:pt x="3195294" y="297776"/>
                  </a:lnTo>
                  <a:lnTo>
                    <a:pt x="3228073" y="334010"/>
                  </a:lnTo>
                  <a:lnTo>
                    <a:pt x="3275228" y="355396"/>
                  </a:lnTo>
                  <a:lnTo>
                    <a:pt x="3312858" y="359511"/>
                  </a:lnTo>
                  <a:lnTo>
                    <a:pt x="3328047" y="358863"/>
                  </a:lnTo>
                  <a:lnTo>
                    <a:pt x="3369170" y="349148"/>
                  </a:lnTo>
                  <a:lnTo>
                    <a:pt x="3402342" y="328307"/>
                  </a:lnTo>
                  <a:lnTo>
                    <a:pt x="3410432" y="319938"/>
                  </a:lnTo>
                  <a:lnTo>
                    <a:pt x="3411347" y="318998"/>
                  </a:lnTo>
                  <a:lnTo>
                    <a:pt x="3386378" y="289775"/>
                  </a:lnTo>
                  <a:lnTo>
                    <a:pt x="3379254" y="296849"/>
                  </a:lnTo>
                  <a:lnTo>
                    <a:pt x="3371583" y="302983"/>
                  </a:lnTo>
                  <a:lnTo>
                    <a:pt x="3335413" y="318046"/>
                  </a:lnTo>
                  <a:lnTo>
                    <a:pt x="3314281" y="319938"/>
                  </a:lnTo>
                  <a:lnTo>
                    <a:pt x="3301225" y="319265"/>
                  </a:lnTo>
                  <a:lnTo>
                    <a:pt x="3256889" y="303136"/>
                  </a:lnTo>
                  <a:lnTo>
                    <a:pt x="3229356" y="268592"/>
                  </a:lnTo>
                  <a:lnTo>
                    <a:pt x="3223691" y="246900"/>
                  </a:lnTo>
                  <a:lnTo>
                    <a:pt x="3426422" y="246900"/>
                  </a:lnTo>
                  <a:lnTo>
                    <a:pt x="3426739" y="244703"/>
                  </a:lnTo>
                  <a:lnTo>
                    <a:pt x="3426968" y="242354"/>
                  </a:lnTo>
                  <a:lnTo>
                    <a:pt x="3427285" y="237324"/>
                  </a:lnTo>
                  <a:lnTo>
                    <a:pt x="3427298" y="23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7" name="Google Shape;107;p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5020318" y="6071690"/>
              <a:ext cx="237008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"/>
            <p:cNvSpPr/>
            <p:nvPr/>
          </p:nvSpPr>
          <p:spPr>
            <a:xfrm>
              <a:off x="15318103" y="6071687"/>
              <a:ext cx="248920" cy="255270"/>
            </a:xfrm>
            <a:custGeom>
              <a:rect b="b" l="l" r="r" t="t"/>
              <a:pathLst>
                <a:path extrusionOk="0" h="255270" w="248919">
                  <a:moveTo>
                    <a:pt x="125346" y="0"/>
                  </a:moveTo>
                  <a:lnTo>
                    <a:pt x="75729" y="9148"/>
                  </a:lnTo>
                  <a:lnTo>
                    <a:pt x="35576" y="35641"/>
                  </a:lnTo>
                  <a:lnTo>
                    <a:pt x="9144" y="76168"/>
                  </a:lnTo>
                  <a:lnTo>
                    <a:pt x="0" y="127231"/>
                  </a:lnTo>
                  <a:lnTo>
                    <a:pt x="1044" y="145313"/>
                  </a:lnTo>
                  <a:lnTo>
                    <a:pt x="16722" y="193187"/>
                  </a:lnTo>
                  <a:lnTo>
                    <a:pt x="49503" y="229420"/>
                  </a:lnTo>
                  <a:lnTo>
                    <a:pt x="96654" y="250805"/>
                  </a:lnTo>
                  <a:lnTo>
                    <a:pt x="134289" y="254924"/>
                  </a:lnTo>
                  <a:lnTo>
                    <a:pt x="149469" y="254276"/>
                  </a:lnTo>
                  <a:lnTo>
                    <a:pt x="190601" y="244557"/>
                  </a:lnTo>
                  <a:lnTo>
                    <a:pt x="223770" y="223709"/>
                  </a:lnTo>
                  <a:lnTo>
                    <a:pt x="231856" y="215344"/>
                  </a:lnTo>
                  <a:lnTo>
                    <a:pt x="135702" y="215344"/>
                  </a:lnTo>
                  <a:lnTo>
                    <a:pt x="122656" y="214666"/>
                  </a:lnTo>
                  <a:lnTo>
                    <a:pt x="78319" y="198542"/>
                  </a:lnTo>
                  <a:lnTo>
                    <a:pt x="50785" y="163999"/>
                  </a:lnTo>
                  <a:lnTo>
                    <a:pt x="45121" y="142309"/>
                  </a:lnTo>
                  <a:lnTo>
                    <a:pt x="35339" y="142309"/>
                  </a:lnTo>
                  <a:lnTo>
                    <a:pt x="35339" y="109797"/>
                  </a:lnTo>
                  <a:lnTo>
                    <a:pt x="44998" y="109797"/>
                  </a:lnTo>
                  <a:lnTo>
                    <a:pt x="46884" y="98898"/>
                  </a:lnTo>
                  <a:lnTo>
                    <a:pt x="67029" y="61500"/>
                  </a:lnTo>
                  <a:lnTo>
                    <a:pt x="103079" y="40829"/>
                  </a:lnTo>
                  <a:lnTo>
                    <a:pt x="125346" y="38176"/>
                  </a:lnTo>
                  <a:lnTo>
                    <a:pt x="216641" y="38176"/>
                  </a:lnTo>
                  <a:lnTo>
                    <a:pt x="214214" y="35292"/>
                  </a:lnTo>
                  <a:lnTo>
                    <a:pt x="202571" y="24851"/>
                  </a:lnTo>
                  <a:lnTo>
                    <a:pt x="189428" y="16030"/>
                  </a:lnTo>
                  <a:lnTo>
                    <a:pt x="174992" y="9020"/>
                  </a:lnTo>
                  <a:lnTo>
                    <a:pt x="159674" y="4066"/>
                  </a:lnTo>
                  <a:lnTo>
                    <a:pt x="159810" y="4066"/>
                  </a:lnTo>
                  <a:lnTo>
                    <a:pt x="143028" y="1016"/>
                  </a:lnTo>
                  <a:lnTo>
                    <a:pt x="143195" y="1016"/>
                  </a:lnTo>
                  <a:lnTo>
                    <a:pt x="125346" y="0"/>
                  </a:lnTo>
                  <a:close/>
                </a:path>
                <a:path extrusionOk="0" h="255270" w="248919">
                  <a:moveTo>
                    <a:pt x="207805" y="185188"/>
                  </a:moveTo>
                  <a:lnTo>
                    <a:pt x="175984" y="207805"/>
                  </a:lnTo>
                  <a:lnTo>
                    <a:pt x="135702" y="215344"/>
                  </a:lnTo>
                  <a:lnTo>
                    <a:pt x="231856" y="215344"/>
                  </a:lnTo>
                  <a:lnTo>
                    <a:pt x="232767" y="214401"/>
                  </a:lnTo>
                  <a:lnTo>
                    <a:pt x="207805" y="185188"/>
                  </a:lnTo>
                  <a:close/>
                </a:path>
                <a:path extrusionOk="0" h="255270" w="248919">
                  <a:moveTo>
                    <a:pt x="44998" y="109797"/>
                  </a:moveTo>
                  <a:lnTo>
                    <a:pt x="35339" y="109797"/>
                  </a:lnTo>
                  <a:lnTo>
                    <a:pt x="35339" y="142309"/>
                  </a:lnTo>
                  <a:lnTo>
                    <a:pt x="45121" y="142309"/>
                  </a:lnTo>
                  <a:lnTo>
                    <a:pt x="45012" y="141731"/>
                  </a:lnTo>
                  <a:lnTo>
                    <a:pt x="44291" y="129577"/>
                  </a:lnTo>
                  <a:lnTo>
                    <a:pt x="44343" y="121106"/>
                  </a:lnTo>
                  <a:lnTo>
                    <a:pt x="44939" y="110135"/>
                  </a:lnTo>
                  <a:lnTo>
                    <a:pt x="44998" y="109797"/>
                  </a:lnTo>
                  <a:close/>
                </a:path>
                <a:path extrusionOk="0" h="255270" w="248919">
                  <a:moveTo>
                    <a:pt x="205483" y="109797"/>
                  </a:moveTo>
                  <a:lnTo>
                    <a:pt x="44998" y="109797"/>
                  </a:lnTo>
                  <a:lnTo>
                    <a:pt x="44939" y="110135"/>
                  </a:lnTo>
                  <a:lnTo>
                    <a:pt x="44343" y="121106"/>
                  </a:lnTo>
                  <a:lnTo>
                    <a:pt x="44291" y="129577"/>
                  </a:lnTo>
                  <a:lnTo>
                    <a:pt x="44916" y="140110"/>
                  </a:lnTo>
                  <a:lnTo>
                    <a:pt x="45012" y="141731"/>
                  </a:lnTo>
                  <a:lnTo>
                    <a:pt x="45121" y="142309"/>
                  </a:lnTo>
                  <a:lnTo>
                    <a:pt x="247845" y="142309"/>
                  </a:lnTo>
                  <a:lnTo>
                    <a:pt x="248159" y="140110"/>
                  </a:lnTo>
                  <a:lnTo>
                    <a:pt x="248390" y="137765"/>
                  </a:lnTo>
                  <a:lnTo>
                    <a:pt x="248714" y="132728"/>
                  </a:lnTo>
                  <a:lnTo>
                    <a:pt x="248724" y="127231"/>
                  </a:lnTo>
                  <a:lnTo>
                    <a:pt x="248451" y="122048"/>
                  </a:lnTo>
                  <a:lnTo>
                    <a:pt x="248401" y="121106"/>
                  </a:lnTo>
                  <a:lnTo>
                    <a:pt x="205909" y="121106"/>
                  </a:lnTo>
                  <a:lnTo>
                    <a:pt x="205495" y="110135"/>
                  </a:lnTo>
                  <a:lnTo>
                    <a:pt x="205483" y="109797"/>
                  </a:lnTo>
                  <a:close/>
                </a:path>
                <a:path extrusionOk="0" h="255270" w="248919">
                  <a:moveTo>
                    <a:pt x="216641" y="38176"/>
                  </a:moveTo>
                  <a:lnTo>
                    <a:pt x="125346" y="38176"/>
                  </a:lnTo>
                  <a:lnTo>
                    <a:pt x="136988" y="38840"/>
                  </a:lnTo>
                  <a:lnTo>
                    <a:pt x="147898" y="40829"/>
                  </a:lnTo>
                  <a:lnTo>
                    <a:pt x="183755" y="61500"/>
                  </a:lnTo>
                  <a:lnTo>
                    <a:pt x="203673" y="98367"/>
                  </a:lnTo>
                  <a:lnTo>
                    <a:pt x="205909" y="121106"/>
                  </a:lnTo>
                  <a:lnTo>
                    <a:pt x="224286" y="109797"/>
                  </a:lnTo>
                  <a:lnTo>
                    <a:pt x="247789" y="109797"/>
                  </a:lnTo>
                  <a:lnTo>
                    <a:pt x="244849" y="92418"/>
                  </a:lnTo>
                  <a:lnTo>
                    <a:pt x="239930" y="76168"/>
                  </a:lnTo>
                  <a:lnTo>
                    <a:pt x="233226" y="61500"/>
                  </a:lnTo>
                  <a:lnTo>
                    <a:pt x="233118" y="61265"/>
                  </a:lnTo>
                  <a:lnTo>
                    <a:pt x="233008" y="61024"/>
                  </a:lnTo>
                  <a:lnTo>
                    <a:pt x="224360" y="47350"/>
                  </a:lnTo>
                  <a:lnTo>
                    <a:pt x="216641" y="38176"/>
                  </a:lnTo>
                  <a:close/>
                </a:path>
                <a:path extrusionOk="0" h="255270" w="248919">
                  <a:moveTo>
                    <a:pt x="247789" y="109797"/>
                  </a:moveTo>
                  <a:lnTo>
                    <a:pt x="224286" y="109797"/>
                  </a:lnTo>
                  <a:lnTo>
                    <a:pt x="205909" y="121106"/>
                  </a:lnTo>
                  <a:lnTo>
                    <a:pt x="248401" y="121106"/>
                  </a:lnTo>
                  <a:lnTo>
                    <a:pt x="247822" y="110135"/>
                  </a:lnTo>
                  <a:lnTo>
                    <a:pt x="247789" y="1097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9" name="Google Shape;109;p1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5629559" y="6071692"/>
              <a:ext cx="134289" cy="2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"/>
            <p:cNvSpPr/>
            <p:nvPr/>
          </p:nvSpPr>
          <p:spPr>
            <a:xfrm>
              <a:off x="15794003" y="6071687"/>
              <a:ext cx="259715" cy="255270"/>
            </a:xfrm>
            <a:custGeom>
              <a:rect b="b" l="l" r="r" t="t"/>
              <a:pathLst>
                <a:path extrusionOk="0" h="255270" w="259715">
                  <a:moveTo>
                    <a:pt x="130048" y="0"/>
                  </a:moveTo>
                  <a:lnTo>
                    <a:pt x="78276" y="9148"/>
                  </a:lnTo>
                  <a:lnTo>
                    <a:pt x="36988" y="35641"/>
                  </a:lnTo>
                  <a:lnTo>
                    <a:pt x="26332" y="47536"/>
                  </a:lnTo>
                  <a:lnTo>
                    <a:pt x="26209" y="47673"/>
                  </a:lnTo>
                  <a:lnTo>
                    <a:pt x="4339" y="91834"/>
                  </a:lnTo>
                  <a:lnTo>
                    <a:pt x="0" y="127231"/>
                  </a:lnTo>
                  <a:lnTo>
                    <a:pt x="1060" y="145121"/>
                  </a:lnTo>
                  <a:lnTo>
                    <a:pt x="16962" y="192957"/>
                  </a:lnTo>
                  <a:lnTo>
                    <a:pt x="49321" y="229420"/>
                  </a:lnTo>
                  <a:lnTo>
                    <a:pt x="94473" y="250805"/>
                  </a:lnTo>
                  <a:lnTo>
                    <a:pt x="130048" y="254924"/>
                  </a:lnTo>
                  <a:lnTo>
                    <a:pt x="148175" y="253894"/>
                  </a:lnTo>
                  <a:lnTo>
                    <a:pt x="196726" y="238432"/>
                  </a:lnTo>
                  <a:lnTo>
                    <a:pt x="226136" y="215344"/>
                  </a:lnTo>
                  <a:lnTo>
                    <a:pt x="130048" y="215344"/>
                  </a:lnTo>
                  <a:lnTo>
                    <a:pt x="118359" y="214666"/>
                  </a:lnTo>
                  <a:lnTo>
                    <a:pt x="78217" y="198514"/>
                  </a:lnTo>
                  <a:lnTo>
                    <a:pt x="52070" y="163233"/>
                  </a:lnTo>
                  <a:lnTo>
                    <a:pt x="45705" y="127231"/>
                  </a:lnTo>
                  <a:lnTo>
                    <a:pt x="46413" y="114258"/>
                  </a:lnTo>
                  <a:lnTo>
                    <a:pt x="63139" y="71587"/>
                  </a:lnTo>
                  <a:lnTo>
                    <a:pt x="96914" y="45686"/>
                  </a:lnTo>
                  <a:lnTo>
                    <a:pt x="130048" y="39590"/>
                  </a:lnTo>
                  <a:lnTo>
                    <a:pt x="226598" y="39590"/>
                  </a:lnTo>
                  <a:lnTo>
                    <a:pt x="223047" y="35641"/>
                  </a:lnTo>
                  <a:lnTo>
                    <a:pt x="181515" y="9148"/>
                  </a:lnTo>
                  <a:lnTo>
                    <a:pt x="148175" y="1016"/>
                  </a:lnTo>
                  <a:lnTo>
                    <a:pt x="130048" y="0"/>
                  </a:lnTo>
                  <a:close/>
                </a:path>
                <a:path extrusionOk="0" h="255270" w="259715">
                  <a:moveTo>
                    <a:pt x="226598" y="39590"/>
                  </a:moveTo>
                  <a:lnTo>
                    <a:pt x="130048" y="39590"/>
                  </a:lnTo>
                  <a:lnTo>
                    <a:pt x="141755" y="40267"/>
                  </a:lnTo>
                  <a:lnTo>
                    <a:pt x="152844" y="42299"/>
                  </a:lnTo>
                  <a:lnTo>
                    <a:pt x="190187" y="63445"/>
                  </a:lnTo>
                  <a:lnTo>
                    <a:pt x="211217" y="102197"/>
                  </a:lnTo>
                  <a:lnTo>
                    <a:pt x="213930" y="127231"/>
                  </a:lnTo>
                  <a:lnTo>
                    <a:pt x="213251" y="140028"/>
                  </a:lnTo>
                  <a:lnTo>
                    <a:pt x="197154" y="183082"/>
                  </a:lnTo>
                  <a:lnTo>
                    <a:pt x="163315" y="209248"/>
                  </a:lnTo>
                  <a:lnTo>
                    <a:pt x="130048" y="215344"/>
                  </a:lnTo>
                  <a:lnTo>
                    <a:pt x="226136" y="215344"/>
                  </a:lnTo>
                  <a:lnTo>
                    <a:pt x="250220" y="178292"/>
                  </a:lnTo>
                  <a:lnTo>
                    <a:pt x="259625" y="127231"/>
                  </a:lnTo>
                  <a:lnTo>
                    <a:pt x="258592" y="109154"/>
                  </a:lnTo>
                  <a:lnTo>
                    <a:pt x="243022" y="61265"/>
                  </a:lnTo>
                  <a:lnTo>
                    <a:pt x="242903" y="61024"/>
                  </a:lnTo>
                  <a:lnTo>
                    <a:pt x="233836" y="47673"/>
                  </a:lnTo>
                  <a:lnTo>
                    <a:pt x="233743" y="47536"/>
                  </a:lnTo>
                  <a:lnTo>
                    <a:pt x="226598" y="395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"/>
          <p:cNvSpPr txBox="1"/>
          <p:nvPr>
            <p:ph type="title"/>
          </p:nvPr>
        </p:nvSpPr>
        <p:spPr>
          <a:xfrm>
            <a:off x="1857418" y="1940742"/>
            <a:ext cx="16389985" cy="591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6B6DAD"/>
                </a:solidFill>
              </a:rPr>
              <a:t>TALLER: </a:t>
            </a:r>
            <a:r>
              <a:rPr lang="en-US" sz="32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Creación de Estrategias Inclusivas a través de Cartas de Contexto</a:t>
            </a:r>
            <a:endParaRPr sz="3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5" name="Google Shape;215;p10"/>
          <p:cNvSpPr txBox="1"/>
          <p:nvPr>
            <p:ph idx="1" type="body"/>
          </p:nvPr>
        </p:nvSpPr>
        <p:spPr>
          <a:xfrm>
            <a:off x="1809234" y="3267776"/>
            <a:ext cx="17380500" cy="7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Instrucciones</a:t>
            </a:r>
            <a:r>
              <a:rPr lang="en-US" sz="2550"/>
              <a:t>:</a:t>
            </a:r>
            <a:endParaRPr sz="2550"/>
          </a:p>
          <a:p>
            <a:pPr indent="-234315" lvl="0" marL="247015" rtl="0" algn="l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AutoNum type="arabicPeriod"/>
            </a:pPr>
            <a:r>
              <a:rPr lang="en-US" sz="1950"/>
              <a:t>Formación de grupos y entrega de cartas (5 minutos):</a:t>
            </a:r>
            <a:endParaRPr sz="1950"/>
          </a:p>
          <a:p>
            <a:pPr indent="-187959" lvl="1" marL="525145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Se divide en grupos de trabajo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1" marL="525145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ada grupo una </a:t>
            </a:r>
            <a:r>
              <a:rPr b="1" lang="en-US" sz="195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crea un contexto </a:t>
            </a: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que describe una situación particular en el entorno educativo.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1" marL="525145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Cada contexto  también menciona los desafíos de inclusión que el grupo debe abordar y los factores interseccionales presentes.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AutoNum type="arabicPeriod"/>
            </a:pPr>
            <a:r>
              <a:rPr lang="en-US" sz="1950"/>
              <a:t>Diseño de estrategias por ronda (15 minutos):</a:t>
            </a:r>
            <a:endParaRPr sz="1950"/>
          </a:p>
          <a:p>
            <a:pPr indent="-188594" lvl="1" marL="525145" marR="1210945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Los grupos deberán desarrollar al menos dos estrategias inclusivas que respondan a los desafíos del contexto.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325" lvl="1" marL="52451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 SemiBold"/>
              <a:buChar char="•"/>
            </a:pPr>
            <a:r>
              <a:rPr b="1" lang="en-US" sz="195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Ronda 1: </a:t>
            </a: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5 minutos para discutir y generar la primera estrategia inclusiva.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5" lvl="2" marL="829310" marR="125476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Ejemplo de pregunta para guiar: ¿Qué acción concreta puede ayudar a que todas y todos se sientan representadas, repre- sentados y seguras, seguros en el aula considerando este contexto?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325" lvl="0" marL="52451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 SemiBold"/>
              <a:buChar char="•"/>
            </a:pPr>
            <a:r>
              <a:rPr lang="en-US" sz="1950">
                <a:latin typeface="Montserrat SemiBold"/>
                <a:ea typeface="Montserrat SemiBold"/>
                <a:cs typeface="Montserrat SemiBold"/>
                <a:sym typeface="Montserrat SemiBold"/>
              </a:rPr>
              <a:t>Ronda 2: </a:t>
            </a:r>
            <a:r>
              <a:rPr b="0" lang="en-US" sz="1950">
                <a:latin typeface="Montserrat"/>
                <a:ea typeface="Montserrat"/>
                <a:cs typeface="Montserrat"/>
                <a:sym typeface="Montserrat"/>
              </a:rPr>
              <a:t>5 minutos para desarrollar una segunda estrategia.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5" lvl="1" marL="829310" marR="118237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Ejemplo de pregunta: ¿Cómo podemos integrar a la comunidad educativa para sostener un ambiente inclusivo en este es- cenario?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325" lvl="0" marL="523875" marR="124968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 SemiBold"/>
              <a:buChar char="•"/>
            </a:pPr>
            <a:r>
              <a:rPr lang="en-US" sz="1950">
                <a:latin typeface="Montserrat SemiBold"/>
                <a:ea typeface="Montserrat SemiBold"/>
                <a:cs typeface="Montserrat SemiBold"/>
                <a:sym typeface="Montserrat SemiBold"/>
              </a:rPr>
              <a:t>Ronda de revisión: </a:t>
            </a:r>
            <a:r>
              <a:rPr b="0" lang="en-US" sz="1950">
                <a:latin typeface="Montserrat"/>
                <a:ea typeface="Montserrat"/>
                <a:cs typeface="Montserrat"/>
                <a:sym typeface="Montserrat"/>
              </a:rPr>
              <a:t>5 minutos para revisar y ajustar sus estrategias según los comentarios de cada grupo y seleccionar la que 	consideren más viable y relevante.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1351" y="4376830"/>
            <a:ext cx="219888" cy="21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1351" y="4795665"/>
            <a:ext cx="219888" cy="21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1351" y="5183088"/>
            <a:ext cx="219888" cy="21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1351" y="6177822"/>
            <a:ext cx="219888" cy="21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31351" y="6952667"/>
            <a:ext cx="219888" cy="21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1351" y="8146348"/>
            <a:ext cx="219888" cy="21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1351" y="9381913"/>
            <a:ext cx="219888" cy="21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29245" y="7413387"/>
            <a:ext cx="115179" cy="11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29245" y="8638480"/>
            <a:ext cx="115179" cy="115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67887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F6D6B"/>
                </a:solidFill>
              </a:rPr>
              <a:t>PLENARIA</a:t>
            </a:r>
            <a:endParaRPr/>
          </a:p>
        </p:txBody>
      </p:sp>
      <p:pic>
        <p:nvPicPr>
          <p:cNvPr id="231" name="Google Shape;23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6704" y="3274874"/>
            <a:ext cx="13370690" cy="6846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1873" y="3656684"/>
            <a:ext cx="11487315" cy="646461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540" marR="4445" rtl="0" algn="ctr">
              <a:lnSpc>
                <a:spcPct val="1212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CIERRE DE LA JORNADA:</a:t>
            </a:r>
            <a:endParaRPr/>
          </a:p>
          <a:p>
            <a:pPr indent="0" lvl="0" marL="2540" rtl="0" algn="ctr">
              <a:lnSpc>
                <a:spcPct val="1212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31F20"/>
                </a:solidFill>
              </a:rPr>
              <a:t>RECAPITULANDO LO APRENDIDO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659664" y="10738725"/>
            <a:ext cx="1530350" cy="402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>
            <p:ph type="ctrTitle"/>
          </p:nvPr>
        </p:nvSpPr>
        <p:spPr>
          <a:xfrm>
            <a:off x="8172907" y="3953498"/>
            <a:ext cx="3800475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31F20"/>
                </a:solidFill>
              </a:rPr>
              <a:t>Módulo 3, Sesión 1</a:t>
            </a:r>
            <a:endParaRPr sz="3100"/>
          </a:p>
        </p:txBody>
      </p:sp>
      <p:sp>
        <p:nvSpPr>
          <p:cNvPr id="117" name="Google Shape;117;p2"/>
          <p:cNvSpPr txBox="1"/>
          <p:nvPr/>
        </p:nvSpPr>
        <p:spPr>
          <a:xfrm>
            <a:off x="2756403" y="4846620"/>
            <a:ext cx="1460436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661670" lvl="0" marL="67373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6B6DAD"/>
                </a:solidFill>
                <a:latin typeface="Montserrat"/>
                <a:ea typeface="Montserrat"/>
                <a:cs typeface="Montserrat"/>
                <a:sym typeface="Montserrat"/>
              </a:rPr>
              <a:t>INTEGRALIDAD DEL ENFOQUE DE GÉNERO DESDE UNA MIRADA INTERSECCIONAL</a:t>
            </a:r>
            <a:endParaRPr sz="49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66046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OBJETIVOS</a:t>
            </a:r>
            <a:endParaRPr/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8732" y="3178499"/>
            <a:ext cx="13966630" cy="4951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8280240" y="3853734"/>
            <a:ext cx="7930515" cy="3570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25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Fomentar la integralidad del enfoque de gé- nero en la co-construcción de comunidades educativas bien tratantes.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208915" rtl="0" algn="just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Reflexionar críticamente sobre los conoci- mientos y habilidades adquiridos a lo largo del curso.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17659664" y="10738725"/>
            <a:ext cx="1530350" cy="402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ctr">
              <a:lnSpc>
                <a:spcPct val="1212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B6DAD"/>
                </a:solidFill>
              </a:rPr>
              <a:t>RECAPITULANDO LO</a:t>
            </a:r>
            <a:endParaRPr/>
          </a:p>
          <a:p>
            <a:pPr indent="0" lvl="0" marL="0" rtl="0" algn="ctr">
              <a:lnSpc>
                <a:spcPct val="1212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B6DAD"/>
                </a:solidFill>
              </a:rPr>
              <a:t>APRENDIDO EN EL MÓDULO 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9049422" y="8606106"/>
            <a:ext cx="20052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47218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F6D6B"/>
                </a:solidFill>
              </a:rPr>
              <a:t>PROBLEMATIZACIÓN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3231250" y="3925500"/>
            <a:ext cx="1593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58595B"/>
                </a:solidFill>
              </a:rPr>
              <a:t>¿Qué es la interseccionalidad?</a:t>
            </a:r>
            <a:endParaRPr sz="7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17659664" y="10738725"/>
            <a:ext cx="1530350" cy="402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2332778" y="8354805"/>
            <a:ext cx="15668625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¿Cómo creen que influye la combinación de género con otros factores como la etnia o la discapacidad en la experiencia de niñas y niños en los contextos educativos?</a:t>
            </a:r>
            <a:endParaRPr sz="3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49441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B6DAD"/>
                </a:solidFill>
              </a:rPr>
              <a:t>PROBLEMATIZACIÓN</a:t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858" y="3109853"/>
            <a:ext cx="7905465" cy="4450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6"/>
          <p:cNvGrpSpPr/>
          <p:nvPr/>
        </p:nvGrpSpPr>
        <p:grpSpPr>
          <a:xfrm>
            <a:off x="1780045" y="8450006"/>
            <a:ext cx="434340" cy="434340"/>
            <a:chOff x="1780045" y="8450006"/>
            <a:chExt cx="434340" cy="434340"/>
          </a:xfrm>
        </p:grpSpPr>
        <p:sp>
          <p:nvSpPr>
            <p:cNvPr id="153" name="Google Shape;153;p6"/>
            <p:cNvSpPr/>
            <p:nvPr/>
          </p:nvSpPr>
          <p:spPr>
            <a:xfrm>
              <a:off x="1780045" y="8450006"/>
              <a:ext cx="434340" cy="434340"/>
            </a:xfrm>
            <a:custGeom>
              <a:rect b="b" l="l" r="r" t="t"/>
              <a:pathLst>
                <a:path extrusionOk="0" h="434340" w="434339">
                  <a:moveTo>
                    <a:pt x="217092" y="0"/>
                  </a:moveTo>
                  <a:lnTo>
                    <a:pt x="167317" y="5733"/>
                  </a:lnTo>
                  <a:lnTo>
                    <a:pt x="121623" y="22064"/>
                  </a:lnTo>
                  <a:lnTo>
                    <a:pt x="81314" y="47690"/>
                  </a:lnTo>
                  <a:lnTo>
                    <a:pt x="47694" y="81308"/>
                  </a:lnTo>
                  <a:lnTo>
                    <a:pt x="22066" y="121614"/>
                  </a:lnTo>
                  <a:lnTo>
                    <a:pt x="5733" y="167307"/>
                  </a:lnTo>
                  <a:lnTo>
                    <a:pt x="0" y="217082"/>
                  </a:lnTo>
                  <a:lnTo>
                    <a:pt x="5733" y="266857"/>
                  </a:lnTo>
                  <a:lnTo>
                    <a:pt x="22066" y="312549"/>
                  </a:lnTo>
                  <a:lnTo>
                    <a:pt x="47694" y="352856"/>
                  </a:lnTo>
                  <a:lnTo>
                    <a:pt x="81314" y="386474"/>
                  </a:lnTo>
                  <a:lnTo>
                    <a:pt x="121623" y="412100"/>
                  </a:lnTo>
                  <a:lnTo>
                    <a:pt x="167317" y="428431"/>
                  </a:lnTo>
                  <a:lnTo>
                    <a:pt x="217092" y="434164"/>
                  </a:lnTo>
                  <a:lnTo>
                    <a:pt x="266867" y="428431"/>
                  </a:lnTo>
                  <a:lnTo>
                    <a:pt x="312560" y="412100"/>
                  </a:lnTo>
                  <a:lnTo>
                    <a:pt x="352866" y="386474"/>
                  </a:lnTo>
                  <a:lnTo>
                    <a:pt x="386484" y="352856"/>
                  </a:lnTo>
                  <a:lnTo>
                    <a:pt x="412110" y="312549"/>
                  </a:lnTo>
                  <a:lnTo>
                    <a:pt x="428441" y="266857"/>
                  </a:lnTo>
                  <a:lnTo>
                    <a:pt x="434175" y="217082"/>
                  </a:lnTo>
                  <a:lnTo>
                    <a:pt x="428441" y="167307"/>
                  </a:lnTo>
                  <a:lnTo>
                    <a:pt x="412110" y="121614"/>
                  </a:lnTo>
                  <a:lnTo>
                    <a:pt x="386484" y="81308"/>
                  </a:lnTo>
                  <a:lnTo>
                    <a:pt x="352866" y="47690"/>
                  </a:lnTo>
                  <a:lnTo>
                    <a:pt x="312560" y="22064"/>
                  </a:lnTo>
                  <a:lnTo>
                    <a:pt x="266867" y="5733"/>
                  </a:lnTo>
                  <a:lnTo>
                    <a:pt x="217092" y="0"/>
                  </a:lnTo>
                  <a:close/>
                </a:path>
              </a:pathLst>
            </a:custGeom>
            <a:solidFill>
              <a:srgbClr val="6B6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4" name="Google Shape;15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20618" y="8543321"/>
              <a:ext cx="207051" cy="2374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" name="Google Shape;15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00350" y="3109850"/>
            <a:ext cx="3709900" cy="37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13055300" y="64404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highlight>
                  <a:srgbClr val="FFFFFF"/>
                </a:highlight>
              </a:rPr>
              <a:t>1740 0374</a:t>
            </a:r>
            <a:endParaRPr sz="3000"/>
          </a:p>
        </p:txBody>
      </p:sp>
      <p:sp>
        <p:nvSpPr>
          <p:cNvPr id="157" name="Google Shape;157;p6"/>
          <p:cNvSpPr txBox="1"/>
          <p:nvPr/>
        </p:nvSpPr>
        <p:spPr>
          <a:xfrm>
            <a:off x="13055300" y="70869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www.menti.com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>
            <p:ph type="title"/>
          </p:nvPr>
        </p:nvSpPr>
        <p:spPr>
          <a:xfrm>
            <a:off x="3948878" y="1939066"/>
            <a:ext cx="12662535" cy="65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PERSPECTIVA DE GÉNERO INTERSECCIONAL</a:t>
            </a:r>
            <a:endParaRPr sz="4100"/>
          </a:p>
        </p:txBody>
      </p:sp>
      <p:sp>
        <p:nvSpPr>
          <p:cNvPr id="164" name="Google Shape;164;p7"/>
          <p:cNvSpPr txBox="1"/>
          <p:nvPr/>
        </p:nvSpPr>
        <p:spPr>
          <a:xfrm>
            <a:off x="1809234" y="3390670"/>
            <a:ext cx="16396335" cy="243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La perspectiva de género interseccional considera cómo las múltiples dimensiones de la identidad, como la raza, etnia, discapaci- dad y clase social, se entrecruzan para generar experiencias únicas de desigualdad y privilegio. En los contextos educativos, parti- cularmente en educación inicial, estas intersecciones tienen un impacto profundo tanto en los estudiantes como en la comunidad educativa, moldeando las dinámicas de inclusión, acceso y equidad.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25945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50">
                <a:solidFill>
                  <a:srgbClr val="0CA0B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1. DESIGUALDADES ESTRUCTURALES EN EL ENTORNO EDUCATIVO</a:t>
            </a:r>
            <a:endParaRPr sz="205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1370" y="6031229"/>
            <a:ext cx="4240702" cy="42302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3652110" y="6924926"/>
            <a:ext cx="2891155" cy="1072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Género y roles tradicionales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4385071" y="8791568"/>
            <a:ext cx="2348865" cy="48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Clase social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12342945" y="6634567"/>
            <a:ext cx="2447290" cy="48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Raza y etnia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12342945" y="9210404"/>
            <a:ext cx="2719705" cy="48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Discapacidad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ctr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EF6D6B"/>
                </a:solidFill>
              </a:rPr>
              <a:t>DESARROLLO DE ESTRATEGIAS PARA IMPLEMENTAR PRÁCTICAS QUE CONSIDEREN ESTA DIVERSIDAD EN LA GESTIÓN,</a:t>
            </a:r>
            <a:endParaRPr sz="3800"/>
          </a:p>
          <a:p>
            <a:pPr indent="0" lvl="0" marL="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EF6D6B"/>
                </a:solidFill>
              </a:rPr>
              <a:t>EL CURRÍCULUM Y LAS INTERACCIONES COTIDIANAS</a:t>
            </a:r>
            <a:endParaRPr sz="3800"/>
          </a:p>
        </p:txBody>
      </p:sp>
      <p:sp>
        <p:nvSpPr>
          <p:cNvPr id="176" name="Google Shape;176;p8"/>
          <p:cNvSpPr txBox="1"/>
          <p:nvPr/>
        </p:nvSpPr>
        <p:spPr>
          <a:xfrm>
            <a:off x="1809234" y="4109068"/>
            <a:ext cx="9154160" cy="541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2075">
            <a:spAutoFit/>
          </a:bodyPr>
          <a:lstStyle/>
          <a:p>
            <a:pPr indent="-304165" lvl="0" marL="3168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550"/>
              <a:buFont typeface="Montserrat"/>
              <a:buAutoNum type="arabicPeriod"/>
            </a:pPr>
            <a:r>
              <a:rPr b="1" lang="en-US" sz="2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Gestión inclusiva</a:t>
            </a:r>
            <a:endParaRPr sz="25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205104" rtl="0" algn="l">
              <a:lnSpc>
                <a:spcPct val="165128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La gestión en educación inicial debe promover un entorno que valore y respete las diferencias. Algunas estrategias clave son: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1" marL="525145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EF6D6B"/>
              </a:buClr>
              <a:buSzPts val="1950"/>
              <a:buFont typeface="Montserrat"/>
              <a:buChar char="•"/>
            </a:pPr>
            <a:r>
              <a:rPr b="1" lang="en-US" sz="1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rPr>
              <a:t>Políticas institucionales: </a:t>
            </a: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Establecer políticas claras de inclusión que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25145" marR="161925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reconozcan y protejan los derechos de todas las niñas y niños, inde- pendientemente de sus características individuales o contextos fa- miliares.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25145" marR="41275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EF6D6B"/>
              </a:buClr>
              <a:buSzPts val="1950"/>
              <a:buFont typeface="Montserrat"/>
              <a:buChar char="•"/>
            </a:pPr>
            <a:r>
              <a:rPr b="1" lang="en-US" sz="1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rPr>
              <a:t>Formación docente: </a:t>
            </a: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Capacitar al personal educativo en temas de diversidad e inclusión, proporcionando herramientas para identificar y eliminar prejuicios o barreras en sus prácticas.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25145" marR="233679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EF6D6B"/>
              </a:buClr>
              <a:buSzPts val="1950"/>
              <a:buFont typeface="Montserrat"/>
              <a:buChar char="•"/>
            </a:pPr>
            <a:r>
              <a:rPr b="1" lang="en-US" sz="1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rPr>
              <a:t>Participación comunitaria: </a:t>
            </a: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Fomentar el diálogo con las familias y comunidades para garantizar que las decisiones pedagógicas sean culturalmente relevantes y socialmente justas.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7" name="Google Shape;177;p8"/>
          <p:cNvGrpSpPr/>
          <p:nvPr/>
        </p:nvGrpSpPr>
        <p:grpSpPr>
          <a:xfrm>
            <a:off x="12376586" y="4284686"/>
            <a:ext cx="4377521" cy="5791031"/>
            <a:chOff x="12376586" y="4284686"/>
            <a:chExt cx="4377521" cy="5791031"/>
          </a:xfrm>
        </p:grpSpPr>
        <p:sp>
          <p:nvSpPr>
            <p:cNvPr id="178" name="Google Shape;178;p8"/>
            <p:cNvSpPr/>
            <p:nvPr/>
          </p:nvSpPr>
          <p:spPr>
            <a:xfrm>
              <a:off x="12392292" y="4300392"/>
              <a:ext cx="4361815" cy="5775325"/>
            </a:xfrm>
            <a:custGeom>
              <a:rect b="b" l="l" r="r" t="t"/>
              <a:pathLst>
                <a:path extrusionOk="0" h="5775325" w="4361815">
                  <a:moveTo>
                    <a:pt x="4361333" y="0"/>
                  </a:moveTo>
                  <a:lnTo>
                    <a:pt x="0" y="0"/>
                  </a:lnTo>
                  <a:lnTo>
                    <a:pt x="0" y="5774902"/>
                  </a:lnTo>
                  <a:lnTo>
                    <a:pt x="4361333" y="5774902"/>
                  </a:lnTo>
                  <a:lnTo>
                    <a:pt x="4361333" y="0"/>
                  </a:lnTo>
                  <a:close/>
                </a:path>
              </a:pathLst>
            </a:custGeom>
            <a:solidFill>
              <a:srgbClr val="231F20">
                <a:alpha val="7490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376586" y="4284686"/>
              <a:ext cx="4246991" cy="56626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9472" y="5767208"/>
            <a:ext cx="250704" cy="25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9472" y="7263587"/>
            <a:ext cx="250704" cy="25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9472" y="8461834"/>
            <a:ext cx="250704" cy="25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>
            <p:ph idx="1" type="body"/>
          </p:nvPr>
        </p:nvSpPr>
        <p:spPr>
          <a:xfrm>
            <a:off x="1180980" y="4041611"/>
            <a:ext cx="6638925" cy="611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100">
            <a:spAutoFit/>
          </a:bodyPr>
          <a:lstStyle/>
          <a:p>
            <a:pPr indent="-371475" lvl="0" marL="384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500"/>
              <a:buFont typeface="Montserrat"/>
              <a:buAutoNum type="arabicPeriod" startAt="2"/>
            </a:pPr>
            <a:r>
              <a:rPr lang="en-US"/>
              <a:t>Currículo inclusivo</a:t>
            </a:r>
            <a:endParaRPr/>
          </a:p>
          <a:p>
            <a:pPr indent="0" lvl="0" marL="12700" marR="5080" rtl="0" algn="l">
              <a:lnSpc>
                <a:spcPct val="173888"/>
              </a:lnSpc>
              <a:spcBef>
                <a:spcPts val="114"/>
              </a:spcBef>
              <a:spcAft>
                <a:spcPts val="0"/>
              </a:spcAft>
              <a:buNone/>
            </a:pPr>
            <a:r>
              <a:rPr b="0" lang="en-US" sz="1800">
                <a:latin typeface="Montserrat"/>
                <a:ea typeface="Montserrat"/>
                <a:cs typeface="Montserrat"/>
                <a:sym typeface="Montserrat"/>
              </a:rPr>
              <a:t>Un currículo inclusivo debe reflejar y valorar la diversidad cultural, social y personal. Esto puede lograrse a través de: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25145" marR="55880" rtl="0" algn="l">
              <a:lnSpc>
                <a:spcPct val="173888"/>
              </a:lnSpc>
              <a:spcBef>
                <a:spcPts val="1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 SemiBold"/>
              <a:buChar char="•"/>
            </a:pPr>
            <a:r>
              <a:rPr b="1" lang="en-US" sz="180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Representación diversa: </a:t>
            </a:r>
            <a:r>
              <a:rPr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Incorporar materiales edu- cativos que reflejen diferentes géneros, etnias, cul- turas y realidades socioeconómicas, asegurando que todas las niñeces se vean reflejados.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25145" marR="98425" rtl="0" algn="l">
              <a:lnSpc>
                <a:spcPct val="173888"/>
              </a:lnSpc>
              <a:spcBef>
                <a:spcPts val="1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 SemiBold"/>
              <a:buChar char="•"/>
            </a:pPr>
            <a:r>
              <a:rPr b="1" lang="en-US" sz="180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Perspectiva crítica: </a:t>
            </a:r>
            <a:r>
              <a:rPr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Diseñar actividades que fomen- ten el análisis crítico y el respeto por las diferencias, ayudando a las niñas y niños a comprender y valorar la diversidad.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25145" marR="34925" rtl="0" algn="l">
              <a:lnSpc>
                <a:spcPct val="173888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 SemiBold"/>
              <a:buChar char="•"/>
            </a:pPr>
            <a:r>
              <a:rPr b="1" lang="en-US" sz="180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Adaptaciones curriculares: </a:t>
            </a:r>
            <a:r>
              <a:rPr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Ajustar contenidos, me- todologías y evaluaciones para garantizar que sean accesibles para infancias con discapacidades o nece- sidades específicas.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9"/>
          <p:cNvSpPr txBox="1"/>
          <p:nvPr>
            <p:ph idx="2" type="body"/>
          </p:nvPr>
        </p:nvSpPr>
        <p:spPr>
          <a:xfrm>
            <a:off x="12866489" y="3915418"/>
            <a:ext cx="6674484" cy="569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spAutoFit/>
          </a:bodyPr>
          <a:lstStyle/>
          <a:p>
            <a:pPr indent="-368935" lvl="0" marL="3816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500"/>
              <a:buFont typeface="Montserrat"/>
              <a:buAutoNum type="arabicPeriod" startAt="3"/>
            </a:pPr>
            <a:r>
              <a:rPr lang="en-US"/>
              <a:t>Interacciones cotidianas inclusivas</a:t>
            </a:r>
            <a:endParaRPr/>
          </a:p>
          <a:p>
            <a:pPr indent="0" lvl="0" marL="12700" marR="60325" rtl="0" algn="l">
              <a:lnSpc>
                <a:spcPct val="164736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b="0" lang="en-US" sz="1900">
                <a:latin typeface="Montserrat"/>
                <a:ea typeface="Montserrat"/>
                <a:cs typeface="Montserrat"/>
                <a:sym typeface="Montserrat"/>
              </a:rPr>
              <a:t>Las interacciones entre educadoras, educadores, niñas, niños y familias son el núcleo de la educación inicial.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b="0" lang="en-US" sz="1900">
                <a:latin typeface="Montserrat"/>
                <a:ea typeface="Montserrat"/>
                <a:cs typeface="Montserrat"/>
                <a:sym typeface="Montserrat"/>
              </a:rPr>
              <a:t>Para garantizar que estas sean inclusivas: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25145" marR="3302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00"/>
              <a:buFont typeface="Montserrat SemiBold"/>
              <a:buChar char="•"/>
            </a:pPr>
            <a:r>
              <a:rPr b="1" lang="en-US" sz="190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Lenguaje respetuoso: </a:t>
            </a:r>
            <a:r>
              <a:rPr lang="en-US" sz="19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Usar un lenguaje que valore las diferencias y evite estereotipos o prejuicios.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25145" marR="41275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00"/>
              <a:buFont typeface="Montserrat SemiBold"/>
              <a:buChar char="•"/>
            </a:pPr>
            <a:r>
              <a:rPr b="1" lang="en-US" sz="190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Modelado de valores inclusivos: </a:t>
            </a:r>
            <a:r>
              <a:rPr lang="en-US" sz="19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Las educadoras y educadores deben actuar como modelos de res- peto, empatía y equidad, fomentando estas actitu- des en los niños.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25145" marR="508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00"/>
              <a:buFont typeface="Montserrat SemiBold"/>
              <a:buChar char="•"/>
            </a:pPr>
            <a:r>
              <a:rPr b="1" lang="en-US" sz="190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Atención individualizada: </a:t>
            </a:r>
            <a:r>
              <a:rPr lang="en-US" sz="19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Reconocer y responder a las necesidades y características de cada niña y niño, creando un ambiente donde todos se sientan aceptados y valorados.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9"/>
          <p:cNvSpPr txBox="1"/>
          <p:nvPr>
            <p:ph type="title"/>
          </p:nvPr>
        </p:nvSpPr>
        <p:spPr>
          <a:xfrm>
            <a:off x="1745062" y="1935713"/>
            <a:ext cx="17069435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ctr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DESARROLLO DE ESTRATEGIAS PARA IMPLEMENTAR PRÁCTICAS QUE CONSIDEREN ESTA DIVERSIDAD EN LA GESTIÓN,</a:t>
            </a:r>
            <a:endParaRPr sz="3800"/>
          </a:p>
          <a:p>
            <a:pPr indent="0" lvl="0" marL="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3800"/>
              <a:t>EL CURRÍCULUM Y LAS INTERACCIONES COTIDIANAS</a:t>
            </a:r>
            <a:endParaRPr sz="3800"/>
          </a:p>
        </p:txBody>
      </p:sp>
      <p:grpSp>
        <p:nvGrpSpPr>
          <p:cNvPr id="190" name="Google Shape;190;p9"/>
          <p:cNvGrpSpPr/>
          <p:nvPr/>
        </p:nvGrpSpPr>
        <p:grpSpPr>
          <a:xfrm>
            <a:off x="8062150" y="4502486"/>
            <a:ext cx="4422619" cy="5685615"/>
            <a:chOff x="8062150" y="4502486"/>
            <a:chExt cx="4422619" cy="5685615"/>
          </a:xfrm>
        </p:grpSpPr>
        <p:sp>
          <p:nvSpPr>
            <p:cNvPr id="191" name="Google Shape;191;p9"/>
            <p:cNvSpPr/>
            <p:nvPr/>
          </p:nvSpPr>
          <p:spPr>
            <a:xfrm>
              <a:off x="8077869" y="4518186"/>
              <a:ext cx="4406900" cy="5669915"/>
            </a:xfrm>
            <a:custGeom>
              <a:rect b="b" l="l" r="r" t="t"/>
              <a:pathLst>
                <a:path extrusionOk="0" h="5669915" w="4406900">
                  <a:moveTo>
                    <a:pt x="4406567" y="0"/>
                  </a:moveTo>
                  <a:lnTo>
                    <a:pt x="0" y="0"/>
                  </a:lnTo>
                  <a:lnTo>
                    <a:pt x="0" y="5669356"/>
                  </a:lnTo>
                  <a:lnTo>
                    <a:pt x="4406567" y="5669356"/>
                  </a:lnTo>
                  <a:lnTo>
                    <a:pt x="4406567" y="0"/>
                  </a:lnTo>
                  <a:close/>
                </a:path>
              </a:pathLst>
            </a:custGeom>
            <a:solidFill>
              <a:srgbClr val="231F20">
                <a:alpha val="7490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8062150" y="4502486"/>
              <a:ext cx="4293870" cy="5556885"/>
            </a:xfrm>
            <a:custGeom>
              <a:rect b="b" l="l" r="r" t="t"/>
              <a:pathLst>
                <a:path extrusionOk="0" h="5556884" w="4293870">
                  <a:moveTo>
                    <a:pt x="4293489" y="4959680"/>
                  </a:moveTo>
                  <a:lnTo>
                    <a:pt x="0" y="4959680"/>
                  </a:lnTo>
                  <a:lnTo>
                    <a:pt x="0" y="5556275"/>
                  </a:lnTo>
                  <a:lnTo>
                    <a:pt x="4293489" y="5556275"/>
                  </a:lnTo>
                  <a:lnTo>
                    <a:pt x="4293489" y="4959680"/>
                  </a:lnTo>
                  <a:close/>
                </a:path>
                <a:path extrusionOk="0" h="5556884" w="4293870">
                  <a:moveTo>
                    <a:pt x="4293489" y="0"/>
                  </a:moveTo>
                  <a:lnTo>
                    <a:pt x="0" y="0"/>
                  </a:lnTo>
                  <a:lnTo>
                    <a:pt x="0" y="3608400"/>
                  </a:lnTo>
                  <a:lnTo>
                    <a:pt x="4293489" y="3608400"/>
                  </a:lnTo>
                  <a:lnTo>
                    <a:pt x="4293489" y="0"/>
                  </a:lnTo>
                  <a:close/>
                </a:path>
              </a:pathLst>
            </a:custGeom>
            <a:solidFill>
              <a:srgbClr val="535F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9"/>
          <p:cNvSpPr txBox="1"/>
          <p:nvPr/>
        </p:nvSpPr>
        <p:spPr>
          <a:xfrm>
            <a:off x="8559322" y="5989500"/>
            <a:ext cx="2626360" cy="782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0" rtl="0" algn="l">
              <a:lnSpc>
                <a:spcPct val="11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Bases Curriculares</a:t>
            </a:r>
            <a:endParaRPr sz="28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86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Educación </a:t>
            </a:r>
            <a:r>
              <a:rPr b="1" lang="en-US" sz="2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Parvularia</a:t>
            </a:r>
            <a:endParaRPr sz="21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9"/>
          <p:cNvGrpSpPr/>
          <p:nvPr/>
        </p:nvGrpSpPr>
        <p:grpSpPr>
          <a:xfrm>
            <a:off x="8062162" y="4900136"/>
            <a:ext cx="4293870" cy="4562449"/>
            <a:chOff x="8062162" y="4900136"/>
            <a:chExt cx="4293870" cy="4562449"/>
          </a:xfrm>
        </p:grpSpPr>
        <p:sp>
          <p:nvSpPr>
            <p:cNvPr id="195" name="Google Shape;195;p9"/>
            <p:cNvSpPr/>
            <p:nvPr/>
          </p:nvSpPr>
          <p:spPr>
            <a:xfrm>
              <a:off x="8062162" y="8110883"/>
              <a:ext cx="4293870" cy="450850"/>
            </a:xfrm>
            <a:custGeom>
              <a:rect b="b" l="l" r="r" t="t"/>
              <a:pathLst>
                <a:path extrusionOk="0" h="450850" w="4293870">
                  <a:moveTo>
                    <a:pt x="0" y="450436"/>
                  </a:moveTo>
                  <a:lnTo>
                    <a:pt x="4293481" y="450436"/>
                  </a:lnTo>
                  <a:lnTo>
                    <a:pt x="4293481" y="0"/>
                  </a:lnTo>
                  <a:lnTo>
                    <a:pt x="0" y="0"/>
                  </a:lnTo>
                  <a:lnTo>
                    <a:pt x="0" y="450436"/>
                  </a:lnTo>
                  <a:close/>
                </a:path>
              </a:pathLst>
            </a:custGeom>
            <a:solidFill>
              <a:srgbClr val="FFCE7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062162" y="9011735"/>
              <a:ext cx="4293870" cy="450850"/>
            </a:xfrm>
            <a:custGeom>
              <a:rect b="b" l="l" r="r" t="t"/>
              <a:pathLst>
                <a:path extrusionOk="0" h="450850" w="4293870">
                  <a:moveTo>
                    <a:pt x="0" y="450426"/>
                  </a:moveTo>
                  <a:lnTo>
                    <a:pt x="4293481" y="450426"/>
                  </a:lnTo>
                  <a:lnTo>
                    <a:pt x="4293481" y="0"/>
                  </a:lnTo>
                  <a:lnTo>
                    <a:pt x="0" y="0"/>
                  </a:lnTo>
                  <a:lnTo>
                    <a:pt x="0" y="450426"/>
                  </a:lnTo>
                  <a:close/>
                </a:path>
              </a:pathLst>
            </a:custGeom>
            <a:solidFill>
              <a:srgbClr val="BBD97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062162" y="8561320"/>
              <a:ext cx="4293870" cy="450850"/>
            </a:xfrm>
            <a:custGeom>
              <a:rect b="b" l="l" r="r" t="t"/>
              <a:pathLst>
                <a:path extrusionOk="0" h="450850" w="4293870">
                  <a:moveTo>
                    <a:pt x="4293481" y="0"/>
                  </a:moveTo>
                  <a:lnTo>
                    <a:pt x="0" y="0"/>
                  </a:lnTo>
                  <a:lnTo>
                    <a:pt x="0" y="450415"/>
                  </a:lnTo>
                  <a:lnTo>
                    <a:pt x="4293481" y="450415"/>
                  </a:lnTo>
                  <a:lnTo>
                    <a:pt x="4293481" y="0"/>
                  </a:lnTo>
                  <a:close/>
                </a:path>
              </a:pathLst>
            </a:custGeom>
            <a:solidFill>
              <a:srgbClr val="F9A87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8" name="Google Shape;198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59320" y="4900136"/>
              <a:ext cx="959928" cy="520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9"/>
          <p:cNvSpPr txBox="1"/>
          <p:nvPr/>
        </p:nvSpPr>
        <p:spPr>
          <a:xfrm>
            <a:off x="9200528" y="4898884"/>
            <a:ext cx="284480" cy="175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225">
            <a:spAutoFit/>
          </a:bodyPr>
          <a:lstStyle/>
          <a:p>
            <a:pPr indent="0" lvl="0" marL="0" marR="5080" rtl="0" algn="just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Subsecretaría de Educación Parvularia</a:t>
            </a:r>
            <a:endParaRPr sz="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10175891" y="5280972"/>
            <a:ext cx="635" cy="635"/>
          </a:xfrm>
          <a:custGeom>
            <a:rect b="b" l="l" r="r" t="t"/>
            <a:pathLst>
              <a:path extrusionOk="0" h="635" w="634">
                <a:moveTo>
                  <a:pt x="20" y="0"/>
                </a:moveTo>
                <a:lnTo>
                  <a:pt x="0" y="1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9575520" y="4999702"/>
            <a:ext cx="362585" cy="328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508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CHILE LO HACEMOS TODOS</a:t>
            </a:r>
            <a:endParaRPr sz="6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4515" y="5539095"/>
            <a:ext cx="198349" cy="19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4515" y="7151611"/>
            <a:ext cx="198349" cy="19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4515" y="8743186"/>
            <a:ext cx="198349" cy="19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30494" y="8209171"/>
            <a:ext cx="198349" cy="19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30494" y="6596654"/>
            <a:ext cx="198349" cy="19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30494" y="5811338"/>
            <a:ext cx="198349" cy="19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2024-11-21T19:37:56Z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2024-11-21T00:00:00Z</vt:filetime>
  </property>
  <property fmtid="{D5CDD505-2E9C-101B-9397-08002B2CF9AE}" pid="5" name="Producer">
    <vt:lpwstr>Adobe PDF Library 17.0</vt:lpwstr>
  </property>
</Properties>
</file>