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11309350" cx="20104100"/>
  <p:notesSz cx="20104100" cy="11309350"/>
  <p:embeddedFontLst>
    <p:embeddedFont>
      <p:font typeface="Montserrat"/>
      <p:regular r:id="rId16"/>
      <p:bold r:id="rId17"/>
      <p:italic r:id="rId18"/>
      <p:boldItalic r:id="rId19"/>
    </p:embeddedFont>
    <p:embeddedFont>
      <p:font typeface="Montserrat ExtraBold"/>
      <p:bold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r:id="rId22" roundtripDataSignature="AMtx7mggz6Z5BBZyakaXIOcRXVE5+0Rj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ExtraBold-bold.fntdata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MontserratExtraBold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1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2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2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3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6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7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8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9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0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1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obj">
  <p:cSld name="OBJECT"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0104100" cy="1130855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4"/>
          <p:cNvSpPr txBox="1"/>
          <p:nvPr>
            <p:ph type="title"/>
          </p:nvPr>
        </p:nvSpPr>
        <p:spPr>
          <a:xfrm>
            <a:off x="1830067" y="1942418"/>
            <a:ext cx="16443964" cy="1533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950">
                <a:solidFill>
                  <a:srgbClr val="EF6D6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4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Title and Content">
    <p:bg>
      <p:bgPr>
        <a:solidFill>
          <a:schemeClr val="lt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0470"/>
            <a:ext cx="20104099" cy="1129808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5"/>
          <p:cNvSpPr txBox="1"/>
          <p:nvPr>
            <p:ph type="title"/>
          </p:nvPr>
        </p:nvSpPr>
        <p:spPr>
          <a:xfrm>
            <a:off x="1830067" y="1942418"/>
            <a:ext cx="16443964" cy="1533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950">
                <a:solidFill>
                  <a:srgbClr val="EF6D6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" type="body"/>
          </p:nvPr>
        </p:nvSpPr>
        <p:spPr>
          <a:xfrm>
            <a:off x="1809234" y="3465066"/>
            <a:ext cx="17380585" cy="76765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300">
                <a:solidFill>
                  <a:srgbClr val="6B6DA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bg>
      <p:bgPr>
        <a:solidFill>
          <a:schemeClr val="l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29" y="10470"/>
            <a:ext cx="20095241" cy="1128761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6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>
  <p:cSld name="Two Content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0104100" cy="11308556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7"/>
          <p:cNvSpPr txBox="1"/>
          <p:nvPr>
            <p:ph type="title"/>
          </p:nvPr>
        </p:nvSpPr>
        <p:spPr>
          <a:xfrm>
            <a:off x="1830067" y="1942418"/>
            <a:ext cx="16443964" cy="1533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950">
                <a:solidFill>
                  <a:srgbClr val="EF6D6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" type="body"/>
          </p:nvPr>
        </p:nvSpPr>
        <p:spPr>
          <a:xfrm>
            <a:off x="1809234" y="3666431"/>
            <a:ext cx="7650480" cy="61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50">
                <a:solidFill>
                  <a:srgbClr val="0CA0B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2" type="body"/>
          </p:nvPr>
        </p:nvSpPr>
        <p:spPr>
          <a:xfrm>
            <a:off x="10479127" y="3666431"/>
            <a:ext cx="7746365" cy="568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50">
                <a:solidFill>
                  <a:srgbClr val="0CA0B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/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950">
                <a:solidFill>
                  <a:srgbClr val="EF6D6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" type="subTitle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300">
                <a:solidFill>
                  <a:srgbClr val="6B6DA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8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1830067" y="1942418"/>
            <a:ext cx="16443964" cy="1533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950" u="none" cap="none" strike="noStrike">
                <a:solidFill>
                  <a:srgbClr val="EF6D6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1809234" y="3465066"/>
            <a:ext cx="17380585" cy="76765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300" u="none" cap="none" strike="noStrike">
                <a:solidFill>
                  <a:srgbClr val="6B6DA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3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43.png"/><Relationship Id="rId5" Type="http://schemas.openxmlformats.org/officeDocument/2006/relationships/image" Target="../media/image3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38.png"/><Relationship Id="rId9" Type="http://schemas.openxmlformats.org/officeDocument/2006/relationships/image" Target="../media/image26.png"/><Relationship Id="rId5" Type="http://schemas.openxmlformats.org/officeDocument/2006/relationships/image" Target="../media/image23.png"/><Relationship Id="rId6" Type="http://schemas.openxmlformats.org/officeDocument/2006/relationships/image" Target="../media/image19.png"/><Relationship Id="rId7" Type="http://schemas.openxmlformats.org/officeDocument/2006/relationships/image" Target="../media/image18.png"/><Relationship Id="rId8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10.png"/><Relationship Id="rId13" Type="http://schemas.openxmlformats.org/officeDocument/2006/relationships/image" Target="../media/image13.png"/><Relationship Id="rId1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4.png"/><Relationship Id="rId4" Type="http://schemas.openxmlformats.org/officeDocument/2006/relationships/image" Target="../media/image24.png"/><Relationship Id="rId9" Type="http://schemas.openxmlformats.org/officeDocument/2006/relationships/image" Target="../media/image7.png"/><Relationship Id="rId15" Type="http://schemas.openxmlformats.org/officeDocument/2006/relationships/image" Target="../media/image22.png"/><Relationship Id="rId14" Type="http://schemas.openxmlformats.org/officeDocument/2006/relationships/image" Target="../media/image14.png"/><Relationship Id="rId16" Type="http://schemas.openxmlformats.org/officeDocument/2006/relationships/image" Target="../media/image21.png"/><Relationship Id="rId5" Type="http://schemas.openxmlformats.org/officeDocument/2006/relationships/image" Target="../media/image12.png"/><Relationship Id="rId6" Type="http://schemas.openxmlformats.org/officeDocument/2006/relationships/image" Target="../media/image15.png"/><Relationship Id="rId7" Type="http://schemas.openxmlformats.org/officeDocument/2006/relationships/image" Target="../media/image11.png"/><Relationship Id="rId8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28.png"/><Relationship Id="rId5" Type="http://schemas.openxmlformats.org/officeDocument/2006/relationships/image" Target="../media/image33.png"/><Relationship Id="rId6" Type="http://schemas.openxmlformats.org/officeDocument/2006/relationships/image" Target="../media/image27.png"/><Relationship Id="rId7" Type="http://schemas.openxmlformats.org/officeDocument/2006/relationships/image" Target="../media/image3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31.png"/><Relationship Id="rId5" Type="http://schemas.openxmlformats.org/officeDocument/2006/relationships/image" Target="../media/image41.png"/><Relationship Id="rId6" Type="http://schemas.openxmlformats.org/officeDocument/2006/relationships/image" Target="../media/image40.png"/><Relationship Id="rId7" Type="http://schemas.openxmlformats.org/officeDocument/2006/relationships/image" Target="../media/image3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470"/>
            <a:ext cx="20104099" cy="1129808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"/>
          <p:cNvSpPr txBox="1"/>
          <p:nvPr>
            <p:ph type="title"/>
          </p:nvPr>
        </p:nvSpPr>
        <p:spPr>
          <a:xfrm>
            <a:off x="6557309" y="4804736"/>
            <a:ext cx="7002145" cy="779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MÓDULO DE CIERRE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9" y="10470"/>
            <a:ext cx="20095241" cy="11287614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2"/>
          <p:cNvSpPr/>
          <p:nvPr/>
        </p:nvSpPr>
        <p:spPr>
          <a:xfrm>
            <a:off x="17374013" y="10758637"/>
            <a:ext cx="2078989" cy="428625"/>
          </a:xfrm>
          <a:custGeom>
            <a:rect b="b" l="l" r="r" t="t"/>
            <a:pathLst>
              <a:path extrusionOk="0" h="428625" w="2078990">
                <a:moveTo>
                  <a:pt x="1864592" y="0"/>
                </a:moveTo>
                <a:lnTo>
                  <a:pt x="214077" y="0"/>
                </a:lnTo>
                <a:lnTo>
                  <a:pt x="165144" y="5679"/>
                </a:lnTo>
                <a:lnTo>
                  <a:pt x="120144" y="21844"/>
                </a:lnTo>
                <a:lnTo>
                  <a:pt x="80387" y="47183"/>
                </a:lnTo>
                <a:lnTo>
                  <a:pt x="47183" y="80387"/>
                </a:lnTo>
                <a:lnTo>
                  <a:pt x="21844" y="120144"/>
                </a:lnTo>
                <a:lnTo>
                  <a:pt x="5679" y="165144"/>
                </a:lnTo>
                <a:lnTo>
                  <a:pt x="0" y="214077"/>
                </a:lnTo>
                <a:lnTo>
                  <a:pt x="5679" y="263006"/>
                </a:lnTo>
                <a:lnTo>
                  <a:pt x="21844" y="308003"/>
                </a:lnTo>
                <a:lnTo>
                  <a:pt x="47183" y="347758"/>
                </a:lnTo>
                <a:lnTo>
                  <a:pt x="80387" y="380961"/>
                </a:lnTo>
                <a:lnTo>
                  <a:pt x="120144" y="406300"/>
                </a:lnTo>
                <a:lnTo>
                  <a:pt x="165144" y="422464"/>
                </a:lnTo>
                <a:lnTo>
                  <a:pt x="214077" y="428144"/>
                </a:lnTo>
                <a:lnTo>
                  <a:pt x="1864592" y="428144"/>
                </a:lnTo>
                <a:lnTo>
                  <a:pt x="1913524" y="422464"/>
                </a:lnTo>
                <a:lnTo>
                  <a:pt x="1958523" y="406300"/>
                </a:lnTo>
                <a:lnTo>
                  <a:pt x="1998278" y="380961"/>
                </a:lnTo>
                <a:lnTo>
                  <a:pt x="2031479" y="347758"/>
                </a:lnTo>
                <a:lnTo>
                  <a:pt x="2056817" y="308003"/>
                </a:lnTo>
                <a:lnTo>
                  <a:pt x="2072980" y="263006"/>
                </a:lnTo>
                <a:lnTo>
                  <a:pt x="2078659" y="214077"/>
                </a:lnTo>
                <a:lnTo>
                  <a:pt x="2072980" y="165144"/>
                </a:lnTo>
                <a:lnTo>
                  <a:pt x="2056817" y="120144"/>
                </a:lnTo>
                <a:lnTo>
                  <a:pt x="2031479" y="80387"/>
                </a:lnTo>
                <a:lnTo>
                  <a:pt x="1998278" y="47183"/>
                </a:lnTo>
                <a:lnTo>
                  <a:pt x="1958523" y="21844"/>
                </a:lnTo>
                <a:lnTo>
                  <a:pt x="1913524" y="5679"/>
                </a:lnTo>
                <a:lnTo>
                  <a:pt x="1864592" y="0"/>
                </a:lnTo>
                <a:close/>
              </a:path>
            </a:pathLst>
          </a:custGeom>
          <a:solidFill>
            <a:srgbClr val="053F6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2"/>
          <p:cNvSpPr txBox="1"/>
          <p:nvPr/>
        </p:nvSpPr>
        <p:spPr>
          <a:xfrm>
            <a:off x="17659664" y="10738725"/>
            <a:ext cx="1530350" cy="402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junji.gob.cl</a:t>
            </a:r>
            <a:endParaRPr sz="24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2"/>
          <p:cNvSpPr txBox="1"/>
          <p:nvPr>
            <p:ph type="title"/>
          </p:nvPr>
        </p:nvSpPr>
        <p:spPr>
          <a:xfrm>
            <a:off x="1830067" y="1942418"/>
            <a:ext cx="16443964" cy="1533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457834" marR="4445" rtl="0" algn="ctr">
              <a:lnSpc>
                <a:spcPct val="1212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CIERRE DE LA JORNADA:</a:t>
            </a:r>
            <a:endParaRPr/>
          </a:p>
          <a:p>
            <a:pPr indent="0" lvl="0" marL="457834" rtl="0" algn="ctr">
              <a:lnSpc>
                <a:spcPct val="1212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31F20"/>
                </a:solidFill>
              </a:rPr>
              <a:t>RECAPITULANDO LO APRENDIDO</a:t>
            </a:r>
            <a:endParaRPr/>
          </a:p>
        </p:txBody>
      </p:sp>
      <p:pic>
        <p:nvPicPr>
          <p:cNvPr id="211" name="Google Shape;21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08392" y="3656684"/>
            <a:ext cx="11487315" cy="6464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9" y="10470"/>
            <a:ext cx="20095241" cy="11287614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"/>
          <p:cNvSpPr/>
          <p:nvPr/>
        </p:nvSpPr>
        <p:spPr>
          <a:xfrm>
            <a:off x="17374013" y="10758637"/>
            <a:ext cx="2078989" cy="428625"/>
          </a:xfrm>
          <a:custGeom>
            <a:rect b="b" l="l" r="r" t="t"/>
            <a:pathLst>
              <a:path extrusionOk="0" h="428625" w="2078990">
                <a:moveTo>
                  <a:pt x="1864592" y="0"/>
                </a:moveTo>
                <a:lnTo>
                  <a:pt x="214077" y="0"/>
                </a:lnTo>
                <a:lnTo>
                  <a:pt x="165144" y="5679"/>
                </a:lnTo>
                <a:lnTo>
                  <a:pt x="120144" y="21844"/>
                </a:lnTo>
                <a:lnTo>
                  <a:pt x="80387" y="47183"/>
                </a:lnTo>
                <a:lnTo>
                  <a:pt x="47183" y="80387"/>
                </a:lnTo>
                <a:lnTo>
                  <a:pt x="21844" y="120144"/>
                </a:lnTo>
                <a:lnTo>
                  <a:pt x="5679" y="165144"/>
                </a:lnTo>
                <a:lnTo>
                  <a:pt x="0" y="214077"/>
                </a:lnTo>
                <a:lnTo>
                  <a:pt x="5679" y="263006"/>
                </a:lnTo>
                <a:lnTo>
                  <a:pt x="21844" y="308003"/>
                </a:lnTo>
                <a:lnTo>
                  <a:pt x="47183" y="347758"/>
                </a:lnTo>
                <a:lnTo>
                  <a:pt x="80387" y="380961"/>
                </a:lnTo>
                <a:lnTo>
                  <a:pt x="120144" y="406300"/>
                </a:lnTo>
                <a:lnTo>
                  <a:pt x="165144" y="422464"/>
                </a:lnTo>
                <a:lnTo>
                  <a:pt x="214077" y="428144"/>
                </a:lnTo>
                <a:lnTo>
                  <a:pt x="1864592" y="428144"/>
                </a:lnTo>
                <a:lnTo>
                  <a:pt x="1913524" y="422464"/>
                </a:lnTo>
                <a:lnTo>
                  <a:pt x="1958523" y="406300"/>
                </a:lnTo>
                <a:lnTo>
                  <a:pt x="1998278" y="380961"/>
                </a:lnTo>
                <a:lnTo>
                  <a:pt x="2031479" y="347758"/>
                </a:lnTo>
                <a:lnTo>
                  <a:pt x="2056817" y="308003"/>
                </a:lnTo>
                <a:lnTo>
                  <a:pt x="2072980" y="263006"/>
                </a:lnTo>
                <a:lnTo>
                  <a:pt x="2078659" y="214077"/>
                </a:lnTo>
                <a:lnTo>
                  <a:pt x="2072980" y="165144"/>
                </a:lnTo>
                <a:lnTo>
                  <a:pt x="2056817" y="120144"/>
                </a:lnTo>
                <a:lnTo>
                  <a:pt x="2031479" y="80387"/>
                </a:lnTo>
                <a:lnTo>
                  <a:pt x="1998278" y="47183"/>
                </a:lnTo>
                <a:lnTo>
                  <a:pt x="1958523" y="21844"/>
                </a:lnTo>
                <a:lnTo>
                  <a:pt x="1913524" y="5679"/>
                </a:lnTo>
                <a:lnTo>
                  <a:pt x="1864592" y="0"/>
                </a:lnTo>
                <a:close/>
              </a:path>
            </a:pathLst>
          </a:custGeom>
          <a:solidFill>
            <a:srgbClr val="053F6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2"/>
          <p:cNvSpPr txBox="1"/>
          <p:nvPr/>
        </p:nvSpPr>
        <p:spPr>
          <a:xfrm>
            <a:off x="17659664" y="10738725"/>
            <a:ext cx="1530350" cy="402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junji.gob.cl</a:t>
            </a:r>
            <a:endParaRPr sz="24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"/>
          <p:cNvSpPr txBox="1"/>
          <p:nvPr>
            <p:ph type="title"/>
          </p:nvPr>
        </p:nvSpPr>
        <p:spPr>
          <a:xfrm>
            <a:off x="1830067" y="1942418"/>
            <a:ext cx="16443964" cy="1533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8255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6B6DAD"/>
                </a:solidFill>
              </a:rPr>
              <a:t>PROPUESTAS PARA SEGUIR DESARROLLANDO Y FORTALECIENDO LAS PRÁCTICAS INCLUSIVAS DENTRO DE LA COMUNIDAD EDUCATIVA, IDEN- TIFICANDO ÁREAS DE MEJORA Y NUEVOS OBJETIVOS</a:t>
            </a:r>
            <a:endParaRPr sz="3300"/>
          </a:p>
        </p:txBody>
      </p:sp>
      <p:sp>
        <p:nvSpPr>
          <p:cNvPr id="57" name="Google Shape;57;p2"/>
          <p:cNvSpPr txBox="1"/>
          <p:nvPr/>
        </p:nvSpPr>
        <p:spPr>
          <a:xfrm>
            <a:off x="1809234" y="4125488"/>
            <a:ext cx="16452850" cy="5446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800">
            <a:spAutoFit/>
          </a:bodyPr>
          <a:lstStyle/>
          <a:p>
            <a:pPr indent="0" lvl="0" marL="12700" marR="5080" rtl="0" algn="l">
              <a:lnSpc>
                <a:spcPct val="102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5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Para consolidar una cultura de inclusión en la comunidad educativa, es esencial identificar áreas de mejora, establecer nuevos objetivos y diseñar estrategias que fortalezcan las prácticas existen- tes. Estas propuestas están orientadas a promover la equidad, la diversidad y el respeto en todos los niveles de la comunidad educativa.</a:t>
            </a:r>
            <a:endParaRPr sz="295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930"/>
              </a:spcBef>
              <a:spcAft>
                <a:spcPts val="0"/>
              </a:spcAft>
              <a:buNone/>
            </a:pPr>
            <a:r>
              <a:t/>
            </a:r>
            <a:endParaRPr sz="295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6B6DA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Áreas de Mejora y Nuevos Objetivos</a:t>
            </a:r>
            <a:endParaRPr sz="2400"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785"/>
              </a:spcBef>
              <a:spcAft>
                <a:spcPts val="0"/>
              </a:spcAft>
              <a:buNone/>
            </a:pPr>
            <a:r>
              <a:rPr b="1" lang="en-US" sz="19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1. Formación Docente Continua:</a:t>
            </a:r>
            <a:endParaRPr sz="1950">
              <a:latin typeface="Montserrat"/>
              <a:ea typeface="Montserrat"/>
              <a:cs typeface="Montserrat"/>
              <a:sym typeface="Montserrat"/>
            </a:endParaRPr>
          </a:p>
          <a:p>
            <a:pPr indent="-187325" lvl="0" marL="523875" marR="347980" rtl="0" algn="l">
              <a:lnSpc>
                <a:spcPct val="137400"/>
              </a:lnSpc>
              <a:spcBef>
                <a:spcPts val="825"/>
              </a:spcBef>
              <a:spcAft>
                <a:spcPts val="0"/>
              </a:spcAft>
              <a:buClr>
                <a:srgbClr val="58595B"/>
              </a:buClr>
              <a:buSzPts val="1950"/>
              <a:buFont typeface="Montserrat"/>
              <a:buChar char="•"/>
            </a:pPr>
            <a:r>
              <a:rPr b="1" lang="en-US" sz="19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Profundización en pedagogías inclusivas: </a:t>
            </a:r>
            <a:r>
              <a:rPr lang="en-US" sz="19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Ofrecer programas de formación que aborden en profundidad las teorías y prác- 	ticas pedagógicas que promueven la inclusión, como el diseño universal para el aprendizaje, la atención a la diversidad y la 	co-creación de currículos.</a:t>
            </a:r>
            <a:endParaRPr sz="1950">
              <a:latin typeface="Montserrat"/>
              <a:ea typeface="Montserrat"/>
              <a:cs typeface="Montserrat"/>
              <a:sym typeface="Montserrat"/>
            </a:endParaRPr>
          </a:p>
          <a:p>
            <a:pPr indent="-187325" lvl="0" marL="523875" marR="514984" rtl="0" algn="l">
              <a:lnSpc>
                <a:spcPct val="1374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950"/>
              <a:buFont typeface="Montserrat"/>
              <a:buChar char="•"/>
            </a:pPr>
            <a:r>
              <a:rPr b="1" lang="en-US" sz="19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Desarrollo de competencias socioemocionales: </a:t>
            </a:r>
            <a:r>
              <a:rPr lang="en-US" sz="19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Fortalecer las habilidades de las educadoras y educadores para gestionar 	emociones, establecer relaciones positivas con las niñas, niños y sus familias, y fomentar un clima de aula inclusivo.</a:t>
            </a:r>
            <a:endParaRPr sz="195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8" name="Google Shape;5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99939" y="7643746"/>
            <a:ext cx="251301" cy="251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99939" y="8889781"/>
            <a:ext cx="251301" cy="25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0104100" cy="11308556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3"/>
          <p:cNvSpPr txBox="1"/>
          <p:nvPr>
            <p:ph type="title"/>
          </p:nvPr>
        </p:nvSpPr>
        <p:spPr>
          <a:xfrm>
            <a:off x="1830067" y="1942418"/>
            <a:ext cx="16443964" cy="1533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8255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0CA0B2"/>
                </a:solidFill>
              </a:rPr>
              <a:t>PROPUESTAS PARA SEGUIR DESARROLLANDO Y FORTALECIENDO LAS PRÁCTICAS INCLUSIVAS DENTRO DE LA COMUNIDAD EDUCATIVA, IDEN- TIFICANDO ÁREAS DE MEJORA Y NUEVOS OBJETIVOS</a:t>
            </a:r>
            <a:endParaRPr sz="3300"/>
          </a:p>
        </p:txBody>
      </p:sp>
      <p:sp>
        <p:nvSpPr>
          <p:cNvPr id="66" name="Google Shape;66;p3"/>
          <p:cNvSpPr txBox="1"/>
          <p:nvPr/>
        </p:nvSpPr>
        <p:spPr>
          <a:xfrm>
            <a:off x="1809234" y="3963858"/>
            <a:ext cx="16146144" cy="6178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4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CA0B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Áreas de Mejora y Nuevos Objetivos</a:t>
            </a:r>
            <a:endParaRPr sz="2400"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-262890" lvl="0" marL="340360" rtl="0" algn="l">
              <a:lnSpc>
                <a:spcPct val="100000"/>
              </a:lnSpc>
              <a:spcBef>
                <a:spcPts val="965"/>
              </a:spcBef>
              <a:spcAft>
                <a:spcPts val="0"/>
              </a:spcAft>
              <a:buClr>
                <a:srgbClr val="58595B"/>
              </a:buClr>
              <a:buSzPts val="1800"/>
              <a:buFont typeface="Montserrat"/>
              <a:buAutoNum type="arabicPeriod" startAt="2"/>
            </a:pPr>
            <a:r>
              <a:rPr b="1" lang="en-US" sz="180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Adaptación Curricular: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172720" lvl="1" marL="481965" marR="16510" rtl="0" algn="l">
              <a:lnSpc>
                <a:spcPct val="1362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800"/>
              <a:buFont typeface="Montserrat"/>
              <a:buChar char="•"/>
            </a:pPr>
            <a:r>
              <a:rPr lang="en-US" sz="180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Flexibilización de los contenidos: Permitir que las educadoras y educadores adapten los contenidos curriculares a las necesidades e inte- reses de cada niña y niño, utilizando materiales diversos y estrategias diferenciadas.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172720" lvl="1" marL="481965" marR="5080" rtl="0" algn="l">
              <a:lnSpc>
                <a:spcPct val="1362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800"/>
              <a:buFont typeface="Montserrat"/>
              <a:buChar char="•"/>
            </a:pPr>
            <a:r>
              <a:rPr lang="en-US" sz="180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Evaluación formativa: Implementar sistemas de evaluación que permitan monitorear el progreso de los estudiantes de manera continua y ajustar las intervenciones pedagógicas según sea necesario.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172720" lvl="1" marL="481965" marR="209550" rtl="0" algn="l">
              <a:lnSpc>
                <a:spcPct val="1362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800"/>
              <a:buFont typeface="Montserrat"/>
              <a:buChar char="•"/>
            </a:pPr>
            <a:r>
              <a:rPr lang="en-US" sz="180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Co-creación de proyectos: Involucrar a las niñeces en la definición y desarrollo de proyectos de aprendizaje que respondan a sus intere- ses y necesidades.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1" marL="0" rtl="0" algn="l">
              <a:lnSpc>
                <a:spcPct val="100000"/>
              </a:lnSpc>
              <a:spcBef>
                <a:spcPts val="1530"/>
              </a:spcBef>
              <a:spcAft>
                <a:spcPts val="0"/>
              </a:spcAft>
              <a:buClr>
                <a:srgbClr val="58595B"/>
              </a:buClr>
              <a:buSzPts val="1800"/>
              <a:buFont typeface="Montserrat"/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260984" lvl="0" marL="2736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800"/>
              <a:buFont typeface="Montserrat"/>
              <a:buAutoNum type="arabicPeriod" startAt="2"/>
            </a:pPr>
            <a:r>
              <a:rPr b="1" lang="en-US" sz="180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Atención a la Diversidad: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172720" lvl="1" marL="481965" marR="90805" rtl="0" algn="l">
              <a:lnSpc>
                <a:spcPct val="1362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800"/>
              <a:buFont typeface="Montserrat"/>
              <a:buChar char="•"/>
            </a:pPr>
            <a:r>
              <a:rPr lang="en-US" sz="180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Identificación temprana de necesidades: Desarrollar protocolos para la identificación temprana de las niñeces con necesidades educati- vas especiales y la puesta en marcha de intervenciones tempranas.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172720" lvl="1" marL="481965" marR="141605" rtl="0" algn="l">
              <a:lnSpc>
                <a:spcPct val="1362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800"/>
              <a:buFont typeface="Montserrat"/>
              <a:buChar char="•"/>
            </a:pPr>
            <a:r>
              <a:rPr lang="en-US" sz="180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Colaboración interdisciplinaria: Fomentar la colaboración entre educadoras y educadores, especialistas y familias para atender las nece- sidades de los estudiantes con mayor complejidad.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172720" lvl="1" marL="481965" marR="106045" rtl="0" algn="l">
              <a:lnSpc>
                <a:spcPct val="1362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800"/>
              <a:buFont typeface="Montserrat"/>
              <a:buChar char="•"/>
            </a:pPr>
            <a:r>
              <a:rPr lang="en-US" sz="180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Sensibilización de la comunidad educativa: Realizar actividades de sensibilización para promover una cultura inclusiva en toda la comu- nidad escolar.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7" name="Google Shape;6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20880" y="5015553"/>
            <a:ext cx="229940" cy="229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20880" y="5772442"/>
            <a:ext cx="229940" cy="229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20880" y="6529330"/>
            <a:ext cx="229940" cy="229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10410" y="8049911"/>
            <a:ext cx="229940" cy="229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010410" y="8778057"/>
            <a:ext cx="229940" cy="229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010410" y="9487041"/>
            <a:ext cx="229940" cy="229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"/>
          <p:cNvSpPr txBox="1"/>
          <p:nvPr/>
        </p:nvSpPr>
        <p:spPr>
          <a:xfrm>
            <a:off x="17672364" y="10746085"/>
            <a:ext cx="1504950" cy="445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junji.gob.cl</a:t>
            </a:r>
            <a:endParaRPr sz="24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40959" y="0"/>
            <a:ext cx="19963765" cy="11306810"/>
          </a:xfrm>
          <a:custGeom>
            <a:rect b="b" l="l" r="r" t="t"/>
            <a:pathLst>
              <a:path extrusionOk="0" h="11306810" w="19963765">
                <a:moveTo>
                  <a:pt x="19963140" y="0"/>
                </a:moveTo>
                <a:lnTo>
                  <a:pt x="0" y="0"/>
                </a:lnTo>
                <a:lnTo>
                  <a:pt x="0" y="11306315"/>
                </a:lnTo>
                <a:lnTo>
                  <a:pt x="19963140" y="11306315"/>
                </a:lnTo>
                <a:lnTo>
                  <a:pt x="199631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" name="Google Shape;79;p6"/>
          <p:cNvGrpSpPr/>
          <p:nvPr/>
        </p:nvGrpSpPr>
        <p:grpSpPr>
          <a:xfrm>
            <a:off x="0" y="0"/>
            <a:ext cx="20104100" cy="11308556"/>
            <a:chOff x="0" y="0"/>
            <a:chExt cx="20104100" cy="11308556"/>
          </a:xfrm>
        </p:grpSpPr>
        <p:pic>
          <p:nvPicPr>
            <p:cNvPr id="80" name="Google Shape;80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20104100" cy="113085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974528" y="3099120"/>
              <a:ext cx="13865745" cy="6681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772079" y="7928009"/>
              <a:ext cx="2701488" cy="24501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Google Shape;83;p6"/>
            <p:cNvSpPr/>
            <p:nvPr/>
          </p:nvSpPr>
          <p:spPr>
            <a:xfrm>
              <a:off x="10002721" y="7941674"/>
              <a:ext cx="1618615" cy="2476500"/>
            </a:xfrm>
            <a:custGeom>
              <a:rect b="b" l="l" r="r" t="t"/>
              <a:pathLst>
                <a:path extrusionOk="0" h="2476500" w="1618615">
                  <a:moveTo>
                    <a:pt x="1618118" y="0"/>
                  </a:moveTo>
                  <a:lnTo>
                    <a:pt x="0" y="0"/>
                  </a:lnTo>
                  <a:lnTo>
                    <a:pt x="0" y="2476291"/>
                  </a:lnTo>
                  <a:lnTo>
                    <a:pt x="1618118" y="2476291"/>
                  </a:lnTo>
                  <a:lnTo>
                    <a:pt x="1618118" y="0"/>
                  </a:lnTo>
                  <a:close/>
                </a:path>
              </a:pathLst>
            </a:custGeom>
            <a:solidFill>
              <a:srgbClr val="EA3D4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8886598" y="7941674"/>
              <a:ext cx="1116330" cy="2476500"/>
            </a:xfrm>
            <a:custGeom>
              <a:rect b="b" l="l" r="r" t="t"/>
              <a:pathLst>
                <a:path extrusionOk="0" h="2476500" w="1116329">
                  <a:moveTo>
                    <a:pt x="1116123" y="0"/>
                  </a:moveTo>
                  <a:lnTo>
                    <a:pt x="0" y="0"/>
                  </a:lnTo>
                  <a:lnTo>
                    <a:pt x="0" y="2476291"/>
                  </a:lnTo>
                  <a:lnTo>
                    <a:pt x="1116123" y="2476291"/>
                  </a:lnTo>
                  <a:lnTo>
                    <a:pt x="1116123" y="0"/>
                  </a:lnTo>
                  <a:close/>
                </a:path>
              </a:pathLst>
            </a:custGeom>
            <a:solidFill>
              <a:srgbClr val="0F68B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" name="Google Shape;85;p6"/>
          <p:cNvSpPr/>
          <p:nvPr/>
        </p:nvSpPr>
        <p:spPr>
          <a:xfrm>
            <a:off x="9614370" y="8577903"/>
            <a:ext cx="46355" cy="15875"/>
          </a:xfrm>
          <a:custGeom>
            <a:rect b="b" l="l" r="r" t="t"/>
            <a:pathLst>
              <a:path extrusionOk="0" h="15875" w="46354">
                <a:moveTo>
                  <a:pt x="5753" y="12750"/>
                </a:moveTo>
                <a:lnTo>
                  <a:pt x="3276" y="7823"/>
                </a:lnTo>
                <a:lnTo>
                  <a:pt x="2184" y="7848"/>
                </a:lnTo>
                <a:lnTo>
                  <a:pt x="673" y="8267"/>
                </a:lnTo>
                <a:lnTo>
                  <a:pt x="0" y="8521"/>
                </a:lnTo>
                <a:lnTo>
                  <a:pt x="1866" y="15265"/>
                </a:lnTo>
                <a:lnTo>
                  <a:pt x="3365" y="14871"/>
                </a:lnTo>
                <a:lnTo>
                  <a:pt x="4343" y="14478"/>
                </a:lnTo>
                <a:lnTo>
                  <a:pt x="4826" y="14147"/>
                </a:lnTo>
                <a:lnTo>
                  <a:pt x="5753" y="12750"/>
                </a:lnTo>
                <a:close/>
              </a:path>
              <a:path extrusionOk="0" h="15875" w="46354">
                <a:moveTo>
                  <a:pt x="46266" y="4394"/>
                </a:moveTo>
                <a:lnTo>
                  <a:pt x="42164" y="0"/>
                </a:lnTo>
                <a:lnTo>
                  <a:pt x="42037" y="6045"/>
                </a:lnTo>
                <a:lnTo>
                  <a:pt x="46266" y="43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6"/>
          <p:cNvSpPr/>
          <p:nvPr/>
        </p:nvSpPr>
        <p:spPr>
          <a:xfrm>
            <a:off x="9546792" y="8424308"/>
            <a:ext cx="4445" cy="38735"/>
          </a:xfrm>
          <a:custGeom>
            <a:rect b="b" l="l" r="r" t="t"/>
            <a:pathLst>
              <a:path extrusionOk="0" h="38734" w="4445">
                <a:moveTo>
                  <a:pt x="0" y="0"/>
                </a:moveTo>
                <a:lnTo>
                  <a:pt x="0" y="38553"/>
                </a:lnTo>
                <a:lnTo>
                  <a:pt x="3486" y="26810"/>
                </a:lnTo>
                <a:lnTo>
                  <a:pt x="4052" y="16331"/>
                </a:lnTo>
                <a:lnTo>
                  <a:pt x="2591" y="73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6"/>
          <p:cNvSpPr/>
          <p:nvPr/>
        </p:nvSpPr>
        <p:spPr>
          <a:xfrm>
            <a:off x="9320098" y="8601233"/>
            <a:ext cx="55880" cy="13335"/>
          </a:xfrm>
          <a:custGeom>
            <a:rect b="b" l="l" r="r" t="t"/>
            <a:pathLst>
              <a:path extrusionOk="0" h="13334" w="55879">
                <a:moveTo>
                  <a:pt x="4432" y="6019"/>
                </a:moveTo>
                <a:lnTo>
                  <a:pt x="3149" y="139"/>
                </a:lnTo>
                <a:lnTo>
                  <a:pt x="0" y="5257"/>
                </a:lnTo>
                <a:lnTo>
                  <a:pt x="4432" y="6019"/>
                </a:lnTo>
                <a:close/>
              </a:path>
              <a:path extrusionOk="0" h="13334" w="55879">
                <a:moveTo>
                  <a:pt x="37261" y="2844"/>
                </a:moveTo>
                <a:lnTo>
                  <a:pt x="37071" y="1879"/>
                </a:lnTo>
                <a:lnTo>
                  <a:pt x="36487" y="1295"/>
                </a:lnTo>
                <a:lnTo>
                  <a:pt x="35966" y="685"/>
                </a:lnTo>
                <a:lnTo>
                  <a:pt x="34963" y="317"/>
                </a:lnTo>
                <a:lnTo>
                  <a:pt x="33426" y="152"/>
                </a:lnTo>
                <a:lnTo>
                  <a:pt x="32677" y="0"/>
                </a:lnTo>
                <a:lnTo>
                  <a:pt x="31775" y="7023"/>
                </a:lnTo>
                <a:lnTo>
                  <a:pt x="34328" y="7264"/>
                </a:lnTo>
                <a:lnTo>
                  <a:pt x="34925" y="7137"/>
                </a:lnTo>
                <a:lnTo>
                  <a:pt x="36322" y="6172"/>
                </a:lnTo>
                <a:lnTo>
                  <a:pt x="37071" y="4127"/>
                </a:lnTo>
                <a:lnTo>
                  <a:pt x="37261" y="2844"/>
                </a:lnTo>
                <a:close/>
              </a:path>
              <a:path extrusionOk="0" h="13334" w="55879">
                <a:moveTo>
                  <a:pt x="55727" y="13169"/>
                </a:moveTo>
                <a:lnTo>
                  <a:pt x="54025" y="7353"/>
                </a:lnTo>
                <a:lnTo>
                  <a:pt x="51257" y="12712"/>
                </a:lnTo>
                <a:lnTo>
                  <a:pt x="55727" y="131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6"/>
          <p:cNvSpPr/>
          <p:nvPr/>
        </p:nvSpPr>
        <p:spPr>
          <a:xfrm>
            <a:off x="9230283" y="8571909"/>
            <a:ext cx="49530" cy="21590"/>
          </a:xfrm>
          <a:custGeom>
            <a:rect b="b" l="l" r="r" t="t"/>
            <a:pathLst>
              <a:path extrusionOk="0" h="21590" w="49529">
                <a:moveTo>
                  <a:pt x="5842" y="2717"/>
                </a:moveTo>
                <a:lnTo>
                  <a:pt x="4902" y="1206"/>
                </a:lnTo>
                <a:lnTo>
                  <a:pt x="4457" y="876"/>
                </a:lnTo>
                <a:lnTo>
                  <a:pt x="3619" y="393"/>
                </a:lnTo>
                <a:lnTo>
                  <a:pt x="2501" y="0"/>
                </a:lnTo>
                <a:lnTo>
                  <a:pt x="0" y="6870"/>
                </a:lnTo>
                <a:lnTo>
                  <a:pt x="876" y="7162"/>
                </a:lnTo>
                <a:lnTo>
                  <a:pt x="2235" y="7696"/>
                </a:lnTo>
                <a:lnTo>
                  <a:pt x="3289" y="7721"/>
                </a:lnTo>
                <a:lnTo>
                  <a:pt x="3949" y="7226"/>
                </a:lnTo>
                <a:lnTo>
                  <a:pt x="4610" y="6807"/>
                </a:lnTo>
                <a:lnTo>
                  <a:pt x="5168" y="6070"/>
                </a:lnTo>
                <a:lnTo>
                  <a:pt x="5499" y="5118"/>
                </a:lnTo>
                <a:lnTo>
                  <a:pt x="5842" y="2717"/>
                </a:lnTo>
                <a:close/>
              </a:path>
              <a:path extrusionOk="0" h="21590" w="49529">
                <a:moveTo>
                  <a:pt x="49022" y="17043"/>
                </a:moveTo>
                <a:lnTo>
                  <a:pt x="49009" y="16002"/>
                </a:lnTo>
                <a:lnTo>
                  <a:pt x="48526" y="15430"/>
                </a:lnTo>
                <a:lnTo>
                  <a:pt x="48056" y="14757"/>
                </a:lnTo>
                <a:lnTo>
                  <a:pt x="47066" y="14274"/>
                </a:lnTo>
                <a:lnTo>
                  <a:pt x="45643" y="13855"/>
                </a:lnTo>
                <a:lnTo>
                  <a:pt x="44894" y="13652"/>
                </a:lnTo>
                <a:lnTo>
                  <a:pt x="43040" y="20447"/>
                </a:lnTo>
                <a:lnTo>
                  <a:pt x="44564" y="20916"/>
                </a:lnTo>
                <a:lnTo>
                  <a:pt x="45580" y="21056"/>
                </a:lnTo>
                <a:lnTo>
                  <a:pt x="46189" y="21005"/>
                </a:lnTo>
                <a:lnTo>
                  <a:pt x="47739" y="20332"/>
                </a:lnTo>
                <a:lnTo>
                  <a:pt x="48704" y="18326"/>
                </a:lnTo>
                <a:lnTo>
                  <a:pt x="49022" y="170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11385" y="8060559"/>
            <a:ext cx="866655" cy="62969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6"/>
          <p:cNvSpPr/>
          <p:nvPr/>
        </p:nvSpPr>
        <p:spPr>
          <a:xfrm>
            <a:off x="9335278" y="8419117"/>
            <a:ext cx="5080" cy="43815"/>
          </a:xfrm>
          <a:custGeom>
            <a:rect b="b" l="l" r="r" t="t"/>
            <a:pathLst>
              <a:path extrusionOk="0" h="43815" w="5079">
                <a:moveTo>
                  <a:pt x="4476" y="0"/>
                </a:moveTo>
                <a:lnTo>
                  <a:pt x="1846" y="7909"/>
                </a:lnTo>
                <a:lnTo>
                  <a:pt x="0" y="18451"/>
                </a:lnTo>
                <a:lnTo>
                  <a:pt x="391" y="30667"/>
                </a:lnTo>
                <a:lnTo>
                  <a:pt x="4476" y="43600"/>
                </a:lnTo>
                <a:lnTo>
                  <a:pt x="44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9333293" y="8306250"/>
            <a:ext cx="107950" cy="52069"/>
          </a:xfrm>
          <a:custGeom>
            <a:rect b="b" l="l" r="r" t="t"/>
            <a:pathLst>
              <a:path extrusionOk="0" h="52070" w="107950">
                <a:moveTo>
                  <a:pt x="94551" y="43167"/>
                </a:moveTo>
                <a:lnTo>
                  <a:pt x="20751" y="43167"/>
                </a:lnTo>
                <a:lnTo>
                  <a:pt x="21767" y="48806"/>
                </a:lnTo>
                <a:lnTo>
                  <a:pt x="22021" y="51841"/>
                </a:lnTo>
                <a:lnTo>
                  <a:pt x="91922" y="51841"/>
                </a:lnTo>
                <a:lnTo>
                  <a:pt x="94551" y="43167"/>
                </a:lnTo>
                <a:close/>
              </a:path>
              <a:path extrusionOk="0" h="52070" w="107950">
                <a:moveTo>
                  <a:pt x="98894" y="28702"/>
                </a:moveTo>
                <a:lnTo>
                  <a:pt x="16383" y="28702"/>
                </a:lnTo>
                <a:lnTo>
                  <a:pt x="17513" y="31432"/>
                </a:lnTo>
                <a:lnTo>
                  <a:pt x="18516" y="34302"/>
                </a:lnTo>
                <a:lnTo>
                  <a:pt x="19380" y="37376"/>
                </a:lnTo>
                <a:lnTo>
                  <a:pt x="96253" y="37376"/>
                </a:lnTo>
                <a:lnTo>
                  <a:pt x="98894" y="28702"/>
                </a:lnTo>
                <a:close/>
              </a:path>
              <a:path extrusionOk="0" h="52070" w="107950">
                <a:moveTo>
                  <a:pt x="102463" y="14363"/>
                </a:moveTo>
                <a:lnTo>
                  <a:pt x="10731" y="14363"/>
                </a:lnTo>
                <a:lnTo>
                  <a:pt x="10731" y="19443"/>
                </a:lnTo>
                <a:lnTo>
                  <a:pt x="13119" y="19443"/>
                </a:lnTo>
                <a:lnTo>
                  <a:pt x="13119" y="23253"/>
                </a:lnTo>
                <a:lnTo>
                  <a:pt x="101104" y="23253"/>
                </a:lnTo>
                <a:lnTo>
                  <a:pt x="101104" y="19443"/>
                </a:lnTo>
                <a:lnTo>
                  <a:pt x="102463" y="19443"/>
                </a:lnTo>
                <a:lnTo>
                  <a:pt x="102463" y="14363"/>
                </a:lnTo>
                <a:close/>
              </a:path>
              <a:path extrusionOk="0" h="52070" w="107950">
                <a:moveTo>
                  <a:pt x="107594" y="0"/>
                </a:moveTo>
                <a:lnTo>
                  <a:pt x="127" y="0"/>
                </a:lnTo>
                <a:lnTo>
                  <a:pt x="0" y="1282"/>
                </a:lnTo>
                <a:lnTo>
                  <a:pt x="3441" y="5638"/>
                </a:lnTo>
                <a:lnTo>
                  <a:pt x="5588" y="8648"/>
                </a:lnTo>
                <a:lnTo>
                  <a:pt x="104978" y="8648"/>
                </a:lnTo>
                <a:lnTo>
                  <a:pt x="1075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9402915" y="8421655"/>
            <a:ext cx="81280" cy="96520"/>
          </a:xfrm>
          <a:custGeom>
            <a:rect b="b" l="l" r="r" t="t"/>
            <a:pathLst>
              <a:path extrusionOk="0" h="96520" w="81279">
                <a:moveTo>
                  <a:pt x="8610" y="21755"/>
                </a:moveTo>
                <a:lnTo>
                  <a:pt x="0" y="28359"/>
                </a:lnTo>
                <a:lnTo>
                  <a:pt x="0" y="69913"/>
                </a:lnTo>
                <a:lnTo>
                  <a:pt x="2667" y="70307"/>
                </a:lnTo>
                <a:lnTo>
                  <a:pt x="5588" y="70891"/>
                </a:lnTo>
                <a:lnTo>
                  <a:pt x="8610" y="71691"/>
                </a:lnTo>
                <a:lnTo>
                  <a:pt x="8610" y="21755"/>
                </a:lnTo>
                <a:close/>
              </a:path>
              <a:path extrusionOk="0" h="96520" w="81279">
                <a:moveTo>
                  <a:pt x="22999" y="10909"/>
                </a:moveTo>
                <a:lnTo>
                  <a:pt x="14351" y="17411"/>
                </a:lnTo>
                <a:lnTo>
                  <a:pt x="14351" y="73533"/>
                </a:lnTo>
                <a:lnTo>
                  <a:pt x="17310" y="74574"/>
                </a:lnTo>
                <a:lnTo>
                  <a:pt x="20256" y="75971"/>
                </a:lnTo>
                <a:lnTo>
                  <a:pt x="22999" y="77660"/>
                </a:lnTo>
                <a:lnTo>
                  <a:pt x="22999" y="10909"/>
                </a:lnTo>
                <a:close/>
              </a:path>
              <a:path extrusionOk="0" h="96520" w="81279">
                <a:moveTo>
                  <a:pt x="37312" y="0"/>
                </a:moveTo>
                <a:lnTo>
                  <a:pt x="28676" y="6553"/>
                </a:lnTo>
                <a:lnTo>
                  <a:pt x="28676" y="81826"/>
                </a:lnTo>
                <a:lnTo>
                  <a:pt x="31445" y="84239"/>
                </a:lnTo>
                <a:lnTo>
                  <a:pt x="33858" y="86995"/>
                </a:lnTo>
                <a:lnTo>
                  <a:pt x="37312" y="93103"/>
                </a:lnTo>
                <a:lnTo>
                  <a:pt x="37312" y="0"/>
                </a:lnTo>
                <a:close/>
              </a:path>
              <a:path extrusionOk="0" h="96520" w="81279">
                <a:moveTo>
                  <a:pt x="51752" y="9436"/>
                </a:moveTo>
                <a:lnTo>
                  <a:pt x="43103" y="2844"/>
                </a:lnTo>
                <a:lnTo>
                  <a:pt x="43103" y="96431"/>
                </a:lnTo>
                <a:lnTo>
                  <a:pt x="46799" y="90373"/>
                </a:lnTo>
                <a:lnTo>
                  <a:pt x="48171" y="87845"/>
                </a:lnTo>
                <a:lnTo>
                  <a:pt x="49847" y="85598"/>
                </a:lnTo>
                <a:lnTo>
                  <a:pt x="51752" y="83654"/>
                </a:lnTo>
                <a:lnTo>
                  <a:pt x="51752" y="9436"/>
                </a:lnTo>
                <a:close/>
              </a:path>
              <a:path extrusionOk="0" h="96520" w="81279">
                <a:moveTo>
                  <a:pt x="66370" y="20548"/>
                </a:moveTo>
                <a:lnTo>
                  <a:pt x="57721" y="13970"/>
                </a:lnTo>
                <a:lnTo>
                  <a:pt x="57721" y="78689"/>
                </a:lnTo>
                <a:lnTo>
                  <a:pt x="60502" y="76835"/>
                </a:lnTo>
                <a:lnTo>
                  <a:pt x="63411" y="75349"/>
                </a:lnTo>
                <a:lnTo>
                  <a:pt x="66370" y="74180"/>
                </a:lnTo>
                <a:lnTo>
                  <a:pt x="66370" y="20548"/>
                </a:lnTo>
                <a:close/>
              </a:path>
              <a:path extrusionOk="0" h="96520" w="81279">
                <a:moveTo>
                  <a:pt x="80746" y="31407"/>
                </a:moveTo>
                <a:lnTo>
                  <a:pt x="72059" y="24828"/>
                </a:lnTo>
                <a:lnTo>
                  <a:pt x="72059" y="72199"/>
                </a:lnTo>
                <a:lnTo>
                  <a:pt x="75120" y="71297"/>
                </a:lnTo>
                <a:lnTo>
                  <a:pt x="78028" y="70650"/>
                </a:lnTo>
                <a:lnTo>
                  <a:pt x="80746" y="70218"/>
                </a:lnTo>
                <a:lnTo>
                  <a:pt x="80746" y="314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10126866" y="10168642"/>
            <a:ext cx="694690" cy="125730"/>
          </a:xfrm>
          <a:custGeom>
            <a:rect b="b" l="l" r="r" t="t"/>
            <a:pathLst>
              <a:path extrusionOk="0" h="125729" w="694690">
                <a:moveTo>
                  <a:pt x="97955" y="61645"/>
                </a:moveTo>
                <a:lnTo>
                  <a:pt x="58458" y="61645"/>
                </a:lnTo>
                <a:lnTo>
                  <a:pt x="59893" y="78994"/>
                </a:lnTo>
                <a:lnTo>
                  <a:pt x="76339" y="78994"/>
                </a:lnTo>
                <a:lnTo>
                  <a:pt x="76339" y="101333"/>
                </a:lnTo>
                <a:lnTo>
                  <a:pt x="70599" y="104025"/>
                </a:lnTo>
                <a:lnTo>
                  <a:pt x="63627" y="105092"/>
                </a:lnTo>
                <a:lnTo>
                  <a:pt x="55943" y="105092"/>
                </a:lnTo>
                <a:lnTo>
                  <a:pt x="42316" y="102273"/>
                </a:lnTo>
                <a:lnTo>
                  <a:pt x="32537" y="93941"/>
                </a:lnTo>
                <a:lnTo>
                  <a:pt x="26631" y="80289"/>
                </a:lnTo>
                <a:lnTo>
                  <a:pt x="24663" y="61480"/>
                </a:lnTo>
                <a:lnTo>
                  <a:pt x="26543" y="45148"/>
                </a:lnTo>
                <a:lnTo>
                  <a:pt x="32308" y="32562"/>
                </a:lnTo>
                <a:lnTo>
                  <a:pt x="42164" y="24472"/>
                </a:lnTo>
                <a:lnTo>
                  <a:pt x="56311" y="21615"/>
                </a:lnTo>
                <a:lnTo>
                  <a:pt x="65087" y="22161"/>
                </a:lnTo>
                <a:lnTo>
                  <a:pt x="73063" y="23723"/>
                </a:lnTo>
                <a:lnTo>
                  <a:pt x="80035" y="26149"/>
                </a:lnTo>
                <a:lnTo>
                  <a:pt x="85801" y="29311"/>
                </a:lnTo>
                <a:lnTo>
                  <a:pt x="95631" y="11430"/>
                </a:lnTo>
                <a:lnTo>
                  <a:pt x="87998" y="7226"/>
                </a:lnTo>
                <a:lnTo>
                  <a:pt x="79070" y="3886"/>
                </a:lnTo>
                <a:lnTo>
                  <a:pt x="68503" y="1689"/>
                </a:lnTo>
                <a:lnTo>
                  <a:pt x="55943" y="901"/>
                </a:lnTo>
                <a:lnTo>
                  <a:pt x="31369" y="5270"/>
                </a:lnTo>
                <a:lnTo>
                  <a:pt x="13906" y="17627"/>
                </a:lnTo>
                <a:lnTo>
                  <a:pt x="3467" y="36855"/>
                </a:lnTo>
                <a:lnTo>
                  <a:pt x="0" y="61836"/>
                </a:lnTo>
                <a:lnTo>
                  <a:pt x="3441" y="87845"/>
                </a:lnTo>
                <a:lnTo>
                  <a:pt x="13703" y="107810"/>
                </a:lnTo>
                <a:lnTo>
                  <a:pt x="30695" y="120611"/>
                </a:lnTo>
                <a:lnTo>
                  <a:pt x="54343" y="125120"/>
                </a:lnTo>
                <a:lnTo>
                  <a:pt x="65125" y="124472"/>
                </a:lnTo>
                <a:lnTo>
                  <a:pt x="75615" y="122504"/>
                </a:lnTo>
                <a:lnTo>
                  <a:pt x="86360" y="119151"/>
                </a:lnTo>
                <a:lnTo>
                  <a:pt x="97955" y="114388"/>
                </a:lnTo>
                <a:lnTo>
                  <a:pt x="97955" y="61645"/>
                </a:lnTo>
                <a:close/>
              </a:path>
              <a:path extrusionOk="0" h="125729" w="694690">
                <a:moveTo>
                  <a:pt x="195656" y="79362"/>
                </a:moveTo>
                <a:lnTo>
                  <a:pt x="172123" y="37426"/>
                </a:lnTo>
                <a:lnTo>
                  <a:pt x="171691" y="37350"/>
                </a:lnTo>
                <a:lnTo>
                  <a:pt x="171691" y="79362"/>
                </a:lnTo>
                <a:lnTo>
                  <a:pt x="170637" y="92417"/>
                </a:lnTo>
                <a:lnTo>
                  <a:pt x="154533" y="107950"/>
                </a:lnTo>
                <a:lnTo>
                  <a:pt x="147408" y="106426"/>
                </a:lnTo>
                <a:lnTo>
                  <a:pt x="147142" y="106426"/>
                </a:lnTo>
                <a:lnTo>
                  <a:pt x="141757" y="101295"/>
                </a:lnTo>
                <a:lnTo>
                  <a:pt x="138684" y="92646"/>
                </a:lnTo>
                <a:lnTo>
                  <a:pt x="138607" y="92417"/>
                </a:lnTo>
                <a:lnTo>
                  <a:pt x="137566" y="79362"/>
                </a:lnTo>
                <a:lnTo>
                  <a:pt x="138684" y="66090"/>
                </a:lnTo>
                <a:lnTo>
                  <a:pt x="141960" y="57302"/>
                </a:lnTo>
                <a:lnTo>
                  <a:pt x="147281" y="52438"/>
                </a:lnTo>
                <a:lnTo>
                  <a:pt x="154533" y="50952"/>
                </a:lnTo>
                <a:lnTo>
                  <a:pt x="161848" y="52438"/>
                </a:lnTo>
                <a:lnTo>
                  <a:pt x="167233" y="57302"/>
                </a:lnTo>
                <a:lnTo>
                  <a:pt x="170548" y="66090"/>
                </a:lnTo>
                <a:lnTo>
                  <a:pt x="171691" y="79362"/>
                </a:lnTo>
                <a:lnTo>
                  <a:pt x="171691" y="37350"/>
                </a:lnTo>
                <a:lnTo>
                  <a:pt x="123939" y="47002"/>
                </a:lnTo>
                <a:lnTo>
                  <a:pt x="113436" y="79362"/>
                </a:lnTo>
                <a:lnTo>
                  <a:pt x="116166" y="99174"/>
                </a:lnTo>
                <a:lnTo>
                  <a:pt x="124142" y="113487"/>
                </a:lnTo>
                <a:lnTo>
                  <a:pt x="137033" y="122186"/>
                </a:lnTo>
                <a:lnTo>
                  <a:pt x="154533" y="125120"/>
                </a:lnTo>
                <a:lnTo>
                  <a:pt x="171818" y="122186"/>
                </a:lnTo>
                <a:lnTo>
                  <a:pt x="184785" y="113487"/>
                </a:lnTo>
                <a:lnTo>
                  <a:pt x="187947" y="107950"/>
                </a:lnTo>
                <a:lnTo>
                  <a:pt x="192862" y="99174"/>
                </a:lnTo>
                <a:lnTo>
                  <a:pt x="193802" y="92646"/>
                </a:lnTo>
                <a:lnTo>
                  <a:pt x="195656" y="79362"/>
                </a:lnTo>
                <a:close/>
              </a:path>
              <a:path extrusionOk="0" h="125729" w="694690">
                <a:moveTo>
                  <a:pt x="293357" y="79349"/>
                </a:moveTo>
                <a:lnTo>
                  <a:pt x="290715" y="59283"/>
                </a:lnTo>
                <a:lnTo>
                  <a:pt x="286486" y="51117"/>
                </a:lnTo>
                <a:lnTo>
                  <a:pt x="283375" y="45123"/>
                </a:lnTo>
                <a:lnTo>
                  <a:pt x="282778" y="44678"/>
                </a:lnTo>
                <a:lnTo>
                  <a:pt x="272173" y="36715"/>
                </a:lnTo>
                <a:lnTo>
                  <a:pt x="269938" y="36283"/>
                </a:lnTo>
                <a:lnTo>
                  <a:pt x="269938" y="79349"/>
                </a:lnTo>
                <a:lnTo>
                  <a:pt x="268605" y="92722"/>
                </a:lnTo>
                <a:lnTo>
                  <a:pt x="264909" y="101561"/>
                </a:lnTo>
                <a:lnTo>
                  <a:pt x="259308" y="106451"/>
                </a:lnTo>
                <a:lnTo>
                  <a:pt x="252234" y="107950"/>
                </a:lnTo>
                <a:lnTo>
                  <a:pt x="246011" y="107950"/>
                </a:lnTo>
                <a:lnTo>
                  <a:pt x="239915" y="103847"/>
                </a:lnTo>
                <a:lnTo>
                  <a:pt x="236334" y="99021"/>
                </a:lnTo>
                <a:lnTo>
                  <a:pt x="236334" y="58089"/>
                </a:lnTo>
                <a:lnTo>
                  <a:pt x="240284" y="54165"/>
                </a:lnTo>
                <a:lnTo>
                  <a:pt x="246710" y="51117"/>
                </a:lnTo>
                <a:lnTo>
                  <a:pt x="252628" y="51117"/>
                </a:lnTo>
                <a:lnTo>
                  <a:pt x="259842" y="52578"/>
                </a:lnTo>
                <a:lnTo>
                  <a:pt x="265290" y="57391"/>
                </a:lnTo>
                <a:lnTo>
                  <a:pt x="268732" y="66116"/>
                </a:lnTo>
                <a:lnTo>
                  <a:pt x="269938" y="79349"/>
                </a:lnTo>
                <a:lnTo>
                  <a:pt x="269938" y="36283"/>
                </a:lnTo>
                <a:lnTo>
                  <a:pt x="257975" y="33947"/>
                </a:lnTo>
                <a:lnTo>
                  <a:pt x="250748" y="34874"/>
                </a:lnTo>
                <a:lnTo>
                  <a:pt x="244144" y="37312"/>
                </a:lnTo>
                <a:lnTo>
                  <a:pt x="238645" y="40741"/>
                </a:lnTo>
                <a:lnTo>
                  <a:pt x="234734" y="44678"/>
                </a:lnTo>
                <a:lnTo>
                  <a:pt x="236334" y="30581"/>
                </a:lnTo>
                <a:lnTo>
                  <a:pt x="236334" y="0"/>
                </a:lnTo>
                <a:lnTo>
                  <a:pt x="212928" y="0"/>
                </a:lnTo>
                <a:lnTo>
                  <a:pt x="212928" y="123329"/>
                </a:lnTo>
                <a:lnTo>
                  <a:pt x="225450" y="123329"/>
                </a:lnTo>
                <a:lnTo>
                  <a:pt x="229743" y="112776"/>
                </a:lnTo>
                <a:lnTo>
                  <a:pt x="234276" y="117881"/>
                </a:lnTo>
                <a:lnTo>
                  <a:pt x="239801" y="121767"/>
                </a:lnTo>
                <a:lnTo>
                  <a:pt x="246634" y="124244"/>
                </a:lnTo>
                <a:lnTo>
                  <a:pt x="255092" y="125120"/>
                </a:lnTo>
                <a:lnTo>
                  <a:pt x="269671" y="122224"/>
                </a:lnTo>
                <a:lnTo>
                  <a:pt x="281876" y="113563"/>
                </a:lnTo>
                <a:lnTo>
                  <a:pt x="282333" y="112776"/>
                </a:lnTo>
                <a:lnTo>
                  <a:pt x="285153" y="107950"/>
                </a:lnTo>
                <a:lnTo>
                  <a:pt x="290245" y="99250"/>
                </a:lnTo>
                <a:lnTo>
                  <a:pt x="293357" y="79349"/>
                </a:lnTo>
                <a:close/>
              </a:path>
              <a:path extrusionOk="0" h="125729" w="694690">
                <a:moveTo>
                  <a:pt x="341020" y="0"/>
                </a:moveTo>
                <a:lnTo>
                  <a:pt x="317411" y="0"/>
                </a:lnTo>
                <a:lnTo>
                  <a:pt x="317411" y="21272"/>
                </a:lnTo>
                <a:lnTo>
                  <a:pt x="341020" y="21272"/>
                </a:lnTo>
                <a:lnTo>
                  <a:pt x="341020" y="0"/>
                </a:lnTo>
                <a:close/>
              </a:path>
              <a:path extrusionOk="0" h="125729" w="694690">
                <a:moveTo>
                  <a:pt x="341388" y="35737"/>
                </a:moveTo>
                <a:lnTo>
                  <a:pt x="307962" y="35737"/>
                </a:lnTo>
                <a:lnTo>
                  <a:pt x="307962" y="50406"/>
                </a:lnTo>
                <a:lnTo>
                  <a:pt x="318135" y="52552"/>
                </a:lnTo>
                <a:lnTo>
                  <a:pt x="318135" y="123329"/>
                </a:lnTo>
                <a:lnTo>
                  <a:pt x="341388" y="123329"/>
                </a:lnTo>
                <a:lnTo>
                  <a:pt x="341388" y="35737"/>
                </a:lnTo>
                <a:close/>
              </a:path>
              <a:path extrusionOk="0" h="125729" w="694690">
                <a:moveTo>
                  <a:pt x="437159" y="75603"/>
                </a:moveTo>
                <a:lnTo>
                  <a:pt x="436702" y="72034"/>
                </a:lnTo>
                <a:lnTo>
                  <a:pt x="435127" y="59817"/>
                </a:lnTo>
                <a:lnTo>
                  <a:pt x="430885" y="51117"/>
                </a:lnTo>
                <a:lnTo>
                  <a:pt x="428663" y="46532"/>
                </a:lnTo>
                <a:lnTo>
                  <a:pt x="417245" y="37363"/>
                </a:lnTo>
                <a:lnTo>
                  <a:pt x="414629" y="36842"/>
                </a:lnTo>
                <a:lnTo>
                  <a:pt x="414629" y="72034"/>
                </a:lnTo>
                <a:lnTo>
                  <a:pt x="382625" y="72034"/>
                </a:lnTo>
                <a:lnTo>
                  <a:pt x="383565" y="64376"/>
                </a:lnTo>
                <a:lnTo>
                  <a:pt x="386486" y="57683"/>
                </a:lnTo>
                <a:lnTo>
                  <a:pt x="391604" y="52920"/>
                </a:lnTo>
                <a:lnTo>
                  <a:pt x="399072" y="51117"/>
                </a:lnTo>
                <a:lnTo>
                  <a:pt x="407187" y="52920"/>
                </a:lnTo>
                <a:lnTo>
                  <a:pt x="406768" y="52920"/>
                </a:lnTo>
                <a:lnTo>
                  <a:pt x="411416" y="57353"/>
                </a:lnTo>
                <a:lnTo>
                  <a:pt x="413918" y="64020"/>
                </a:lnTo>
                <a:lnTo>
                  <a:pt x="414629" y="72034"/>
                </a:lnTo>
                <a:lnTo>
                  <a:pt x="414629" y="36842"/>
                </a:lnTo>
                <a:lnTo>
                  <a:pt x="400329" y="33947"/>
                </a:lnTo>
                <a:lnTo>
                  <a:pt x="381444" y="37363"/>
                </a:lnTo>
                <a:lnTo>
                  <a:pt x="381914" y="37363"/>
                </a:lnTo>
                <a:lnTo>
                  <a:pt x="369252" y="46532"/>
                </a:lnTo>
                <a:lnTo>
                  <a:pt x="361696" y="60883"/>
                </a:lnTo>
                <a:lnTo>
                  <a:pt x="359219" y="79349"/>
                </a:lnTo>
                <a:lnTo>
                  <a:pt x="362153" y="98717"/>
                </a:lnTo>
                <a:lnTo>
                  <a:pt x="370636" y="113093"/>
                </a:lnTo>
                <a:lnTo>
                  <a:pt x="384175" y="122034"/>
                </a:lnTo>
                <a:lnTo>
                  <a:pt x="402285" y="125120"/>
                </a:lnTo>
                <a:lnTo>
                  <a:pt x="412229" y="124333"/>
                </a:lnTo>
                <a:lnTo>
                  <a:pt x="421233" y="122288"/>
                </a:lnTo>
                <a:lnTo>
                  <a:pt x="429044" y="119519"/>
                </a:lnTo>
                <a:lnTo>
                  <a:pt x="435368" y="116509"/>
                </a:lnTo>
                <a:lnTo>
                  <a:pt x="432892" y="107403"/>
                </a:lnTo>
                <a:lnTo>
                  <a:pt x="430898" y="100076"/>
                </a:lnTo>
                <a:lnTo>
                  <a:pt x="424878" y="102895"/>
                </a:lnTo>
                <a:lnTo>
                  <a:pt x="418490" y="105219"/>
                </a:lnTo>
                <a:lnTo>
                  <a:pt x="411861" y="106819"/>
                </a:lnTo>
                <a:lnTo>
                  <a:pt x="405142" y="107403"/>
                </a:lnTo>
                <a:lnTo>
                  <a:pt x="395452" y="105981"/>
                </a:lnTo>
                <a:lnTo>
                  <a:pt x="388391" y="101828"/>
                </a:lnTo>
                <a:lnTo>
                  <a:pt x="384086" y="95046"/>
                </a:lnTo>
                <a:lnTo>
                  <a:pt x="382625" y="85788"/>
                </a:lnTo>
                <a:lnTo>
                  <a:pt x="437159" y="85788"/>
                </a:lnTo>
                <a:lnTo>
                  <a:pt x="437159" y="75603"/>
                </a:lnTo>
                <a:close/>
              </a:path>
              <a:path extrusionOk="0" h="125729" w="694690">
                <a:moveTo>
                  <a:pt x="505002" y="35394"/>
                </a:moveTo>
                <a:lnTo>
                  <a:pt x="503034" y="34848"/>
                </a:lnTo>
                <a:lnTo>
                  <a:pt x="499478" y="34137"/>
                </a:lnTo>
                <a:lnTo>
                  <a:pt x="484454" y="34137"/>
                </a:lnTo>
                <a:lnTo>
                  <a:pt x="476592" y="41275"/>
                </a:lnTo>
                <a:lnTo>
                  <a:pt x="473887" y="47548"/>
                </a:lnTo>
                <a:lnTo>
                  <a:pt x="473367" y="47548"/>
                </a:lnTo>
                <a:lnTo>
                  <a:pt x="470852" y="35750"/>
                </a:lnTo>
                <a:lnTo>
                  <a:pt x="454609" y="35750"/>
                </a:lnTo>
                <a:lnTo>
                  <a:pt x="454609" y="123329"/>
                </a:lnTo>
                <a:lnTo>
                  <a:pt x="477837" y="123329"/>
                </a:lnTo>
                <a:lnTo>
                  <a:pt x="477837" y="59690"/>
                </a:lnTo>
                <a:lnTo>
                  <a:pt x="481774" y="56476"/>
                </a:lnTo>
                <a:lnTo>
                  <a:pt x="487299" y="53797"/>
                </a:lnTo>
                <a:lnTo>
                  <a:pt x="497509" y="53797"/>
                </a:lnTo>
                <a:lnTo>
                  <a:pt x="501624" y="54317"/>
                </a:lnTo>
                <a:lnTo>
                  <a:pt x="504482" y="55206"/>
                </a:lnTo>
                <a:lnTo>
                  <a:pt x="505002" y="35394"/>
                </a:lnTo>
                <a:close/>
              </a:path>
              <a:path extrusionOk="0" h="125729" w="694690">
                <a:moveTo>
                  <a:pt x="596646" y="69164"/>
                </a:moveTo>
                <a:lnTo>
                  <a:pt x="594931" y="54305"/>
                </a:lnTo>
                <a:lnTo>
                  <a:pt x="589495" y="43243"/>
                </a:lnTo>
                <a:lnTo>
                  <a:pt x="579907" y="36334"/>
                </a:lnTo>
                <a:lnTo>
                  <a:pt x="565721" y="33947"/>
                </a:lnTo>
                <a:lnTo>
                  <a:pt x="556602" y="34963"/>
                </a:lnTo>
                <a:lnTo>
                  <a:pt x="548855" y="37642"/>
                </a:lnTo>
                <a:lnTo>
                  <a:pt x="542632" y="41427"/>
                </a:lnTo>
                <a:lnTo>
                  <a:pt x="538035" y="45758"/>
                </a:lnTo>
                <a:lnTo>
                  <a:pt x="534441" y="35737"/>
                </a:lnTo>
                <a:lnTo>
                  <a:pt x="518375" y="35737"/>
                </a:lnTo>
                <a:lnTo>
                  <a:pt x="518375" y="123329"/>
                </a:lnTo>
                <a:lnTo>
                  <a:pt x="541782" y="123329"/>
                </a:lnTo>
                <a:lnTo>
                  <a:pt x="541782" y="57200"/>
                </a:lnTo>
                <a:lnTo>
                  <a:pt x="545884" y="54508"/>
                </a:lnTo>
                <a:lnTo>
                  <a:pt x="551065" y="51816"/>
                </a:lnTo>
                <a:lnTo>
                  <a:pt x="567867" y="51816"/>
                </a:lnTo>
                <a:lnTo>
                  <a:pt x="572871" y="58089"/>
                </a:lnTo>
                <a:lnTo>
                  <a:pt x="572871" y="123329"/>
                </a:lnTo>
                <a:lnTo>
                  <a:pt x="596646" y="123329"/>
                </a:lnTo>
                <a:lnTo>
                  <a:pt x="596646" y="69164"/>
                </a:lnTo>
                <a:close/>
              </a:path>
              <a:path extrusionOk="0" h="125729" w="694690">
                <a:moveTo>
                  <a:pt x="694359" y="79362"/>
                </a:moveTo>
                <a:lnTo>
                  <a:pt x="670826" y="37426"/>
                </a:lnTo>
                <a:lnTo>
                  <a:pt x="670407" y="37350"/>
                </a:lnTo>
                <a:lnTo>
                  <a:pt x="670407" y="79362"/>
                </a:lnTo>
                <a:lnTo>
                  <a:pt x="669353" y="92417"/>
                </a:lnTo>
                <a:lnTo>
                  <a:pt x="653237" y="107950"/>
                </a:lnTo>
                <a:lnTo>
                  <a:pt x="646125" y="106426"/>
                </a:lnTo>
                <a:lnTo>
                  <a:pt x="645845" y="106426"/>
                </a:lnTo>
                <a:lnTo>
                  <a:pt x="640461" y="101295"/>
                </a:lnTo>
                <a:lnTo>
                  <a:pt x="637387" y="92646"/>
                </a:lnTo>
                <a:lnTo>
                  <a:pt x="637311" y="92417"/>
                </a:lnTo>
                <a:lnTo>
                  <a:pt x="636270" y="79362"/>
                </a:lnTo>
                <a:lnTo>
                  <a:pt x="637387" y="66090"/>
                </a:lnTo>
                <a:lnTo>
                  <a:pt x="640664" y="57302"/>
                </a:lnTo>
                <a:lnTo>
                  <a:pt x="645985" y="52438"/>
                </a:lnTo>
                <a:lnTo>
                  <a:pt x="653237" y="50952"/>
                </a:lnTo>
                <a:lnTo>
                  <a:pt x="660552" y="52438"/>
                </a:lnTo>
                <a:lnTo>
                  <a:pt x="665937" y="57302"/>
                </a:lnTo>
                <a:lnTo>
                  <a:pt x="669264" y="66090"/>
                </a:lnTo>
                <a:lnTo>
                  <a:pt x="670407" y="79362"/>
                </a:lnTo>
                <a:lnTo>
                  <a:pt x="670407" y="37350"/>
                </a:lnTo>
                <a:lnTo>
                  <a:pt x="622642" y="47002"/>
                </a:lnTo>
                <a:lnTo>
                  <a:pt x="612140" y="79362"/>
                </a:lnTo>
                <a:lnTo>
                  <a:pt x="614870" y="99174"/>
                </a:lnTo>
                <a:lnTo>
                  <a:pt x="622846" y="113487"/>
                </a:lnTo>
                <a:lnTo>
                  <a:pt x="635736" y="122186"/>
                </a:lnTo>
                <a:lnTo>
                  <a:pt x="653237" y="125120"/>
                </a:lnTo>
                <a:lnTo>
                  <a:pt x="670521" y="122186"/>
                </a:lnTo>
                <a:lnTo>
                  <a:pt x="683488" y="113487"/>
                </a:lnTo>
                <a:lnTo>
                  <a:pt x="686650" y="107950"/>
                </a:lnTo>
                <a:lnTo>
                  <a:pt x="691565" y="99174"/>
                </a:lnTo>
                <a:lnTo>
                  <a:pt x="692505" y="92646"/>
                </a:lnTo>
                <a:lnTo>
                  <a:pt x="694359" y="793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75121" y="10168635"/>
            <a:ext cx="176188" cy="1251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6"/>
          <p:cNvGrpSpPr/>
          <p:nvPr/>
        </p:nvGrpSpPr>
        <p:grpSpPr>
          <a:xfrm>
            <a:off x="11105563" y="10168630"/>
            <a:ext cx="385144" cy="125125"/>
            <a:chOff x="11105563" y="10168630"/>
            <a:chExt cx="385144" cy="125125"/>
          </a:xfrm>
        </p:grpSpPr>
        <p:pic>
          <p:nvPicPr>
            <p:cNvPr id="96" name="Google Shape;96;p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1105563" y="10168630"/>
              <a:ext cx="236872" cy="1251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1363850" y="10168635"/>
              <a:ext cx="126857" cy="1251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8" name="Google Shape;98;p6"/>
          <p:cNvSpPr/>
          <p:nvPr/>
        </p:nvSpPr>
        <p:spPr>
          <a:xfrm>
            <a:off x="10128555" y="8313527"/>
            <a:ext cx="619760" cy="98425"/>
          </a:xfrm>
          <a:custGeom>
            <a:rect b="b" l="l" r="r" t="t"/>
            <a:pathLst>
              <a:path extrusionOk="0" h="98425" w="619759">
                <a:moveTo>
                  <a:pt x="104965" y="96951"/>
                </a:moveTo>
                <a:lnTo>
                  <a:pt x="101295" y="2120"/>
                </a:lnTo>
                <a:lnTo>
                  <a:pt x="70256" y="2120"/>
                </a:lnTo>
                <a:lnTo>
                  <a:pt x="57162" y="55397"/>
                </a:lnTo>
                <a:lnTo>
                  <a:pt x="51562" y="80518"/>
                </a:lnTo>
                <a:lnTo>
                  <a:pt x="51155" y="80518"/>
                </a:lnTo>
                <a:lnTo>
                  <a:pt x="45059" y="47739"/>
                </a:lnTo>
                <a:lnTo>
                  <a:pt x="35267" y="2120"/>
                </a:lnTo>
                <a:lnTo>
                  <a:pt x="3644" y="2120"/>
                </a:lnTo>
                <a:lnTo>
                  <a:pt x="0" y="96951"/>
                </a:lnTo>
                <a:lnTo>
                  <a:pt x="16865" y="96951"/>
                </a:lnTo>
                <a:lnTo>
                  <a:pt x="18122" y="16865"/>
                </a:lnTo>
                <a:lnTo>
                  <a:pt x="18694" y="16865"/>
                </a:lnTo>
                <a:lnTo>
                  <a:pt x="20523" y="26974"/>
                </a:lnTo>
                <a:lnTo>
                  <a:pt x="36398" y="96951"/>
                </a:lnTo>
                <a:lnTo>
                  <a:pt x="63512" y="96951"/>
                </a:lnTo>
                <a:lnTo>
                  <a:pt x="79946" y="26974"/>
                </a:lnTo>
                <a:lnTo>
                  <a:pt x="81648" y="16865"/>
                </a:lnTo>
                <a:lnTo>
                  <a:pt x="82207" y="16865"/>
                </a:lnTo>
                <a:lnTo>
                  <a:pt x="84175" y="96951"/>
                </a:lnTo>
                <a:lnTo>
                  <a:pt x="104965" y="96951"/>
                </a:lnTo>
                <a:close/>
              </a:path>
              <a:path extrusionOk="0" h="98425" w="619759">
                <a:moveTo>
                  <a:pt x="144373" y="0"/>
                </a:moveTo>
                <a:lnTo>
                  <a:pt x="125818" y="0"/>
                </a:lnTo>
                <a:lnTo>
                  <a:pt x="125818" y="16725"/>
                </a:lnTo>
                <a:lnTo>
                  <a:pt x="144373" y="16725"/>
                </a:lnTo>
                <a:lnTo>
                  <a:pt x="144373" y="0"/>
                </a:lnTo>
                <a:close/>
              </a:path>
              <a:path extrusionOk="0" h="98425" w="619759">
                <a:moveTo>
                  <a:pt x="144653" y="28092"/>
                </a:moveTo>
                <a:lnTo>
                  <a:pt x="118376" y="28092"/>
                </a:lnTo>
                <a:lnTo>
                  <a:pt x="118376" y="39624"/>
                </a:lnTo>
                <a:lnTo>
                  <a:pt x="126390" y="41313"/>
                </a:lnTo>
                <a:lnTo>
                  <a:pt x="126390" y="96951"/>
                </a:lnTo>
                <a:lnTo>
                  <a:pt x="144653" y="96951"/>
                </a:lnTo>
                <a:lnTo>
                  <a:pt x="144653" y="28092"/>
                </a:lnTo>
                <a:close/>
              </a:path>
              <a:path extrusionOk="0" h="98425" w="619759">
                <a:moveTo>
                  <a:pt x="222758" y="54381"/>
                </a:moveTo>
                <a:lnTo>
                  <a:pt x="221411" y="42697"/>
                </a:lnTo>
                <a:lnTo>
                  <a:pt x="217131" y="33997"/>
                </a:lnTo>
                <a:lnTo>
                  <a:pt x="209600" y="28562"/>
                </a:lnTo>
                <a:lnTo>
                  <a:pt x="198450" y="26695"/>
                </a:lnTo>
                <a:lnTo>
                  <a:pt x="188188" y="26695"/>
                </a:lnTo>
                <a:lnTo>
                  <a:pt x="180606" y="31330"/>
                </a:lnTo>
                <a:lnTo>
                  <a:pt x="176669" y="35966"/>
                </a:lnTo>
                <a:lnTo>
                  <a:pt x="173863" y="28092"/>
                </a:lnTo>
                <a:lnTo>
                  <a:pt x="161213" y="28092"/>
                </a:lnTo>
                <a:lnTo>
                  <a:pt x="161213" y="96951"/>
                </a:lnTo>
                <a:lnTo>
                  <a:pt x="179616" y="96951"/>
                </a:lnTo>
                <a:lnTo>
                  <a:pt x="179616" y="44958"/>
                </a:lnTo>
                <a:lnTo>
                  <a:pt x="182854" y="42849"/>
                </a:lnTo>
                <a:lnTo>
                  <a:pt x="186931" y="40728"/>
                </a:lnTo>
                <a:lnTo>
                  <a:pt x="200126" y="40728"/>
                </a:lnTo>
                <a:lnTo>
                  <a:pt x="204063" y="45669"/>
                </a:lnTo>
                <a:lnTo>
                  <a:pt x="204063" y="96951"/>
                </a:lnTo>
                <a:lnTo>
                  <a:pt x="222758" y="96951"/>
                </a:lnTo>
                <a:lnTo>
                  <a:pt x="222758" y="54381"/>
                </a:lnTo>
                <a:close/>
              </a:path>
              <a:path extrusionOk="0" h="98425" w="619759">
                <a:moveTo>
                  <a:pt x="261353" y="0"/>
                </a:moveTo>
                <a:lnTo>
                  <a:pt x="242798" y="0"/>
                </a:lnTo>
                <a:lnTo>
                  <a:pt x="242798" y="16725"/>
                </a:lnTo>
                <a:lnTo>
                  <a:pt x="261353" y="16725"/>
                </a:lnTo>
                <a:lnTo>
                  <a:pt x="261353" y="0"/>
                </a:lnTo>
                <a:close/>
              </a:path>
              <a:path extrusionOk="0" h="98425" w="619759">
                <a:moveTo>
                  <a:pt x="261645" y="28092"/>
                </a:moveTo>
                <a:lnTo>
                  <a:pt x="235356" y="28092"/>
                </a:lnTo>
                <a:lnTo>
                  <a:pt x="235356" y="39624"/>
                </a:lnTo>
                <a:lnTo>
                  <a:pt x="243370" y="41313"/>
                </a:lnTo>
                <a:lnTo>
                  <a:pt x="243370" y="96951"/>
                </a:lnTo>
                <a:lnTo>
                  <a:pt x="261645" y="96951"/>
                </a:lnTo>
                <a:lnTo>
                  <a:pt x="261645" y="28092"/>
                </a:lnTo>
                <a:close/>
              </a:path>
              <a:path extrusionOk="0" h="98425" w="619759">
                <a:moveTo>
                  <a:pt x="324002" y="76136"/>
                </a:moveTo>
                <a:lnTo>
                  <a:pt x="319341" y="63487"/>
                </a:lnTo>
                <a:lnTo>
                  <a:pt x="309105" y="56756"/>
                </a:lnTo>
                <a:lnTo>
                  <a:pt x="298869" y="52235"/>
                </a:lnTo>
                <a:lnTo>
                  <a:pt x="294208" y="46228"/>
                </a:lnTo>
                <a:lnTo>
                  <a:pt x="294208" y="42291"/>
                </a:lnTo>
                <a:lnTo>
                  <a:pt x="297294" y="39903"/>
                </a:lnTo>
                <a:lnTo>
                  <a:pt x="309664" y="39903"/>
                </a:lnTo>
                <a:lnTo>
                  <a:pt x="315556" y="41313"/>
                </a:lnTo>
                <a:lnTo>
                  <a:pt x="320205" y="43408"/>
                </a:lnTo>
                <a:lnTo>
                  <a:pt x="322732" y="30060"/>
                </a:lnTo>
                <a:lnTo>
                  <a:pt x="317957" y="28092"/>
                </a:lnTo>
                <a:lnTo>
                  <a:pt x="310502" y="26682"/>
                </a:lnTo>
                <a:lnTo>
                  <a:pt x="303339" y="26682"/>
                </a:lnTo>
                <a:lnTo>
                  <a:pt x="291414" y="28270"/>
                </a:lnTo>
                <a:lnTo>
                  <a:pt x="283248" y="32524"/>
                </a:lnTo>
                <a:lnTo>
                  <a:pt x="278561" y="38658"/>
                </a:lnTo>
                <a:lnTo>
                  <a:pt x="277063" y="45935"/>
                </a:lnTo>
                <a:lnTo>
                  <a:pt x="281647" y="59067"/>
                </a:lnTo>
                <a:lnTo>
                  <a:pt x="291744" y="65989"/>
                </a:lnTo>
                <a:lnTo>
                  <a:pt x="301853" y="70827"/>
                </a:lnTo>
                <a:lnTo>
                  <a:pt x="306438" y="77698"/>
                </a:lnTo>
                <a:lnTo>
                  <a:pt x="306438" y="81915"/>
                </a:lnTo>
                <a:lnTo>
                  <a:pt x="302361" y="85305"/>
                </a:lnTo>
                <a:lnTo>
                  <a:pt x="289991" y="85305"/>
                </a:lnTo>
                <a:lnTo>
                  <a:pt x="283248" y="82753"/>
                </a:lnTo>
                <a:lnTo>
                  <a:pt x="280022" y="80518"/>
                </a:lnTo>
                <a:lnTo>
                  <a:pt x="276225" y="93306"/>
                </a:lnTo>
                <a:lnTo>
                  <a:pt x="280860" y="95973"/>
                </a:lnTo>
                <a:lnTo>
                  <a:pt x="288582" y="98361"/>
                </a:lnTo>
                <a:lnTo>
                  <a:pt x="296875" y="98361"/>
                </a:lnTo>
                <a:lnTo>
                  <a:pt x="308635" y="96647"/>
                </a:lnTo>
                <a:lnTo>
                  <a:pt x="317131" y="91948"/>
                </a:lnTo>
                <a:lnTo>
                  <a:pt x="322275" y="84899"/>
                </a:lnTo>
                <a:lnTo>
                  <a:pt x="324002" y="76136"/>
                </a:lnTo>
                <a:close/>
              </a:path>
              <a:path extrusionOk="0" h="98425" w="619759">
                <a:moveTo>
                  <a:pt x="382409" y="93726"/>
                </a:moveTo>
                <a:lnTo>
                  <a:pt x="379603" y="80225"/>
                </a:lnTo>
                <a:lnTo>
                  <a:pt x="376796" y="81635"/>
                </a:lnTo>
                <a:lnTo>
                  <a:pt x="372859" y="82753"/>
                </a:lnTo>
                <a:lnTo>
                  <a:pt x="364147" y="82753"/>
                </a:lnTo>
                <a:lnTo>
                  <a:pt x="361759" y="79667"/>
                </a:lnTo>
                <a:lnTo>
                  <a:pt x="361759" y="41173"/>
                </a:lnTo>
                <a:lnTo>
                  <a:pt x="380161" y="41173"/>
                </a:lnTo>
                <a:lnTo>
                  <a:pt x="380161" y="28105"/>
                </a:lnTo>
                <a:lnTo>
                  <a:pt x="361759" y="28105"/>
                </a:lnTo>
                <a:lnTo>
                  <a:pt x="361759" y="10261"/>
                </a:lnTo>
                <a:lnTo>
                  <a:pt x="343623" y="16167"/>
                </a:lnTo>
                <a:lnTo>
                  <a:pt x="343623" y="28105"/>
                </a:lnTo>
                <a:lnTo>
                  <a:pt x="333375" y="28105"/>
                </a:lnTo>
                <a:lnTo>
                  <a:pt x="333375" y="41173"/>
                </a:lnTo>
                <a:lnTo>
                  <a:pt x="343623" y="41173"/>
                </a:lnTo>
                <a:lnTo>
                  <a:pt x="343623" y="75311"/>
                </a:lnTo>
                <a:lnTo>
                  <a:pt x="345071" y="86207"/>
                </a:lnTo>
                <a:lnTo>
                  <a:pt x="349161" y="93319"/>
                </a:lnTo>
                <a:lnTo>
                  <a:pt x="355549" y="97193"/>
                </a:lnTo>
                <a:lnTo>
                  <a:pt x="363867" y="98361"/>
                </a:lnTo>
                <a:lnTo>
                  <a:pt x="371182" y="98361"/>
                </a:lnTo>
                <a:lnTo>
                  <a:pt x="378345" y="96100"/>
                </a:lnTo>
                <a:lnTo>
                  <a:pt x="382409" y="93726"/>
                </a:lnTo>
                <a:close/>
              </a:path>
              <a:path extrusionOk="0" h="98425" w="619759">
                <a:moveTo>
                  <a:pt x="452767" y="59423"/>
                </a:moveTo>
                <a:lnTo>
                  <a:pt x="452412" y="56629"/>
                </a:lnTo>
                <a:lnTo>
                  <a:pt x="451358" y="48475"/>
                </a:lnTo>
                <a:lnTo>
                  <a:pt x="451281" y="47853"/>
                </a:lnTo>
                <a:lnTo>
                  <a:pt x="435063" y="28968"/>
                </a:lnTo>
                <a:lnTo>
                  <a:pt x="435063" y="47853"/>
                </a:lnTo>
                <a:lnTo>
                  <a:pt x="435063" y="56629"/>
                </a:lnTo>
                <a:lnTo>
                  <a:pt x="409917" y="56629"/>
                </a:lnTo>
                <a:lnTo>
                  <a:pt x="409917" y="48475"/>
                </a:lnTo>
                <a:lnTo>
                  <a:pt x="413702" y="40182"/>
                </a:lnTo>
                <a:lnTo>
                  <a:pt x="432396" y="40182"/>
                </a:lnTo>
                <a:lnTo>
                  <a:pt x="434797" y="47015"/>
                </a:lnTo>
                <a:lnTo>
                  <a:pt x="435063" y="47853"/>
                </a:lnTo>
                <a:lnTo>
                  <a:pt x="435063" y="28968"/>
                </a:lnTo>
                <a:lnTo>
                  <a:pt x="423837" y="26695"/>
                </a:lnTo>
                <a:lnTo>
                  <a:pt x="408978" y="29375"/>
                </a:lnTo>
                <a:lnTo>
                  <a:pt x="409346" y="29375"/>
                </a:lnTo>
                <a:lnTo>
                  <a:pt x="399402" y="36588"/>
                </a:lnTo>
                <a:lnTo>
                  <a:pt x="393458" y="47853"/>
                </a:lnTo>
                <a:lnTo>
                  <a:pt x="391502" y="62382"/>
                </a:lnTo>
                <a:lnTo>
                  <a:pt x="393814" y="77609"/>
                </a:lnTo>
                <a:lnTo>
                  <a:pt x="400481" y="88912"/>
                </a:lnTo>
                <a:lnTo>
                  <a:pt x="411124" y="95935"/>
                </a:lnTo>
                <a:lnTo>
                  <a:pt x="425373" y="98361"/>
                </a:lnTo>
                <a:lnTo>
                  <a:pt x="433184" y="97739"/>
                </a:lnTo>
                <a:lnTo>
                  <a:pt x="440270" y="96139"/>
                </a:lnTo>
                <a:lnTo>
                  <a:pt x="446405" y="93967"/>
                </a:lnTo>
                <a:lnTo>
                  <a:pt x="451370" y="91605"/>
                </a:lnTo>
                <a:lnTo>
                  <a:pt x="449414" y="84442"/>
                </a:lnTo>
                <a:lnTo>
                  <a:pt x="447852" y="78676"/>
                </a:lnTo>
                <a:lnTo>
                  <a:pt x="441820" y="81775"/>
                </a:lnTo>
                <a:lnTo>
                  <a:pt x="434644" y="84442"/>
                </a:lnTo>
                <a:lnTo>
                  <a:pt x="416102" y="84442"/>
                </a:lnTo>
                <a:lnTo>
                  <a:pt x="409917" y="78409"/>
                </a:lnTo>
                <a:lnTo>
                  <a:pt x="409917" y="67437"/>
                </a:lnTo>
                <a:lnTo>
                  <a:pt x="452767" y="67437"/>
                </a:lnTo>
                <a:lnTo>
                  <a:pt x="452767" y="59423"/>
                </a:lnTo>
                <a:close/>
              </a:path>
              <a:path extrusionOk="0" h="98425" w="619759">
                <a:moveTo>
                  <a:pt x="506107" y="27825"/>
                </a:moveTo>
                <a:lnTo>
                  <a:pt x="504571" y="27393"/>
                </a:lnTo>
                <a:lnTo>
                  <a:pt x="501764" y="26835"/>
                </a:lnTo>
                <a:lnTo>
                  <a:pt x="489966" y="26835"/>
                </a:lnTo>
                <a:lnTo>
                  <a:pt x="483781" y="32448"/>
                </a:lnTo>
                <a:lnTo>
                  <a:pt x="481672" y="37376"/>
                </a:lnTo>
                <a:lnTo>
                  <a:pt x="481253" y="37376"/>
                </a:lnTo>
                <a:lnTo>
                  <a:pt x="479285" y="28092"/>
                </a:lnTo>
                <a:lnTo>
                  <a:pt x="466496" y="28092"/>
                </a:lnTo>
                <a:lnTo>
                  <a:pt x="466496" y="96951"/>
                </a:lnTo>
                <a:lnTo>
                  <a:pt x="484759" y="96951"/>
                </a:lnTo>
                <a:lnTo>
                  <a:pt x="484759" y="46926"/>
                </a:lnTo>
                <a:lnTo>
                  <a:pt x="487857" y="44399"/>
                </a:lnTo>
                <a:lnTo>
                  <a:pt x="492213" y="42291"/>
                </a:lnTo>
                <a:lnTo>
                  <a:pt x="500227" y="42291"/>
                </a:lnTo>
                <a:lnTo>
                  <a:pt x="503453" y="42710"/>
                </a:lnTo>
                <a:lnTo>
                  <a:pt x="505701" y="43408"/>
                </a:lnTo>
                <a:lnTo>
                  <a:pt x="506107" y="27825"/>
                </a:lnTo>
                <a:close/>
              </a:path>
              <a:path extrusionOk="0" h="98425" w="619759">
                <a:moveTo>
                  <a:pt x="540372" y="0"/>
                </a:moveTo>
                <a:lnTo>
                  <a:pt x="521817" y="0"/>
                </a:lnTo>
                <a:lnTo>
                  <a:pt x="521817" y="16725"/>
                </a:lnTo>
                <a:lnTo>
                  <a:pt x="540372" y="16725"/>
                </a:lnTo>
                <a:lnTo>
                  <a:pt x="540372" y="0"/>
                </a:lnTo>
                <a:close/>
              </a:path>
              <a:path extrusionOk="0" h="98425" w="619759">
                <a:moveTo>
                  <a:pt x="540651" y="28092"/>
                </a:moveTo>
                <a:lnTo>
                  <a:pt x="514375" y="28092"/>
                </a:lnTo>
                <a:lnTo>
                  <a:pt x="514375" y="39624"/>
                </a:lnTo>
                <a:lnTo>
                  <a:pt x="522389" y="41313"/>
                </a:lnTo>
                <a:lnTo>
                  <a:pt x="522389" y="96951"/>
                </a:lnTo>
                <a:lnTo>
                  <a:pt x="540651" y="96951"/>
                </a:lnTo>
                <a:lnTo>
                  <a:pt x="540651" y="28092"/>
                </a:lnTo>
                <a:close/>
              </a:path>
              <a:path extrusionOk="0" h="98425" w="619759">
                <a:moveTo>
                  <a:pt x="619175" y="62382"/>
                </a:moveTo>
                <a:lnTo>
                  <a:pt x="600341" y="29362"/>
                </a:lnTo>
                <a:lnTo>
                  <a:pt x="600341" y="62382"/>
                </a:lnTo>
                <a:lnTo>
                  <a:pt x="599516" y="72656"/>
                </a:lnTo>
                <a:lnTo>
                  <a:pt x="599503" y="72834"/>
                </a:lnTo>
                <a:lnTo>
                  <a:pt x="597027" y="79641"/>
                </a:lnTo>
                <a:lnTo>
                  <a:pt x="596976" y="79794"/>
                </a:lnTo>
                <a:lnTo>
                  <a:pt x="592759" y="83667"/>
                </a:lnTo>
                <a:lnTo>
                  <a:pt x="586854" y="84874"/>
                </a:lnTo>
                <a:lnTo>
                  <a:pt x="581240" y="83667"/>
                </a:lnTo>
                <a:lnTo>
                  <a:pt x="581037" y="83667"/>
                </a:lnTo>
                <a:lnTo>
                  <a:pt x="576808" y="79641"/>
                </a:lnTo>
                <a:lnTo>
                  <a:pt x="574395" y="72834"/>
                </a:lnTo>
                <a:lnTo>
                  <a:pt x="574332" y="72656"/>
                </a:lnTo>
                <a:lnTo>
                  <a:pt x="586854" y="40055"/>
                </a:lnTo>
                <a:lnTo>
                  <a:pt x="592594" y="41224"/>
                </a:lnTo>
                <a:lnTo>
                  <a:pt x="596836" y="45046"/>
                </a:lnTo>
                <a:lnTo>
                  <a:pt x="599440" y="51955"/>
                </a:lnTo>
                <a:lnTo>
                  <a:pt x="600341" y="62382"/>
                </a:lnTo>
                <a:lnTo>
                  <a:pt x="600341" y="29362"/>
                </a:lnTo>
                <a:lnTo>
                  <a:pt x="562800" y="36944"/>
                </a:lnTo>
                <a:lnTo>
                  <a:pt x="554545" y="62382"/>
                </a:lnTo>
                <a:lnTo>
                  <a:pt x="556691" y="77965"/>
                </a:lnTo>
                <a:lnTo>
                  <a:pt x="562952" y="89217"/>
                </a:lnTo>
                <a:lnTo>
                  <a:pt x="573100" y="96050"/>
                </a:lnTo>
                <a:lnTo>
                  <a:pt x="586854" y="98361"/>
                </a:lnTo>
                <a:lnTo>
                  <a:pt x="600443" y="96050"/>
                </a:lnTo>
                <a:lnTo>
                  <a:pt x="610628" y="89217"/>
                </a:lnTo>
                <a:lnTo>
                  <a:pt x="613117" y="84874"/>
                </a:lnTo>
                <a:lnTo>
                  <a:pt x="616978" y="77965"/>
                </a:lnTo>
                <a:lnTo>
                  <a:pt x="617715" y="72834"/>
                </a:lnTo>
                <a:lnTo>
                  <a:pt x="619175" y="623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790116" y="8313518"/>
            <a:ext cx="138496" cy="9836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6"/>
          <p:cNvSpPr/>
          <p:nvPr/>
        </p:nvSpPr>
        <p:spPr>
          <a:xfrm>
            <a:off x="10130383" y="8478957"/>
            <a:ext cx="608330" cy="101600"/>
          </a:xfrm>
          <a:custGeom>
            <a:rect b="b" l="l" r="r" t="t"/>
            <a:pathLst>
              <a:path extrusionOk="0" h="101600" w="608329">
                <a:moveTo>
                  <a:pt x="58318" y="5207"/>
                </a:moveTo>
                <a:lnTo>
                  <a:pt x="0" y="5207"/>
                </a:lnTo>
                <a:lnTo>
                  <a:pt x="0" y="100037"/>
                </a:lnTo>
                <a:lnTo>
                  <a:pt x="58318" y="100037"/>
                </a:lnTo>
                <a:lnTo>
                  <a:pt x="58318" y="84721"/>
                </a:lnTo>
                <a:lnTo>
                  <a:pt x="18402" y="84721"/>
                </a:lnTo>
                <a:lnTo>
                  <a:pt x="18402" y="60413"/>
                </a:lnTo>
                <a:lnTo>
                  <a:pt x="47498" y="60413"/>
                </a:lnTo>
                <a:lnTo>
                  <a:pt x="48895" y="44107"/>
                </a:lnTo>
                <a:lnTo>
                  <a:pt x="18402" y="44107"/>
                </a:lnTo>
                <a:lnTo>
                  <a:pt x="18402" y="20777"/>
                </a:lnTo>
                <a:lnTo>
                  <a:pt x="58318" y="20777"/>
                </a:lnTo>
                <a:lnTo>
                  <a:pt x="58318" y="5207"/>
                </a:lnTo>
                <a:close/>
              </a:path>
              <a:path extrusionOk="0" h="101600" w="608329">
                <a:moveTo>
                  <a:pt x="133438" y="3086"/>
                </a:moveTo>
                <a:lnTo>
                  <a:pt x="115189" y="3086"/>
                </a:lnTo>
                <a:lnTo>
                  <a:pt x="115290" y="29768"/>
                </a:lnTo>
                <a:lnTo>
                  <a:pt x="115671" y="32169"/>
                </a:lnTo>
                <a:lnTo>
                  <a:pt x="115735" y="32588"/>
                </a:lnTo>
                <a:lnTo>
                  <a:pt x="116865" y="36525"/>
                </a:lnTo>
                <a:lnTo>
                  <a:pt x="115189" y="34671"/>
                </a:lnTo>
                <a:lnTo>
                  <a:pt x="115189" y="46939"/>
                </a:lnTo>
                <a:lnTo>
                  <a:pt x="115189" y="82194"/>
                </a:lnTo>
                <a:lnTo>
                  <a:pt x="111671" y="85839"/>
                </a:lnTo>
                <a:lnTo>
                  <a:pt x="107022" y="88099"/>
                </a:lnTo>
                <a:lnTo>
                  <a:pt x="102400" y="88099"/>
                </a:lnTo>
                <a:lnTo>
                  <a:pt x="88480" y="65481"/>
                </a:lnTo>
                <a:lnTo>
                  <a:pt x="89471" y="55295"/>
                </a:lnTo>
                <a:lnTo>
                  <a:pt x="92316" y="48501"/>
                </a:lnTo>
                <a:lnTo>
                  <a:pt x="96774" y="44729"/>
                </a:lnTo>
                <a:lnTo>
                  <a:pt x="102666" y="43548"/>
                </a:lnTo>
                <a:lnTo>
                  <a:pt x="108013" y="43548"/>
                </a:lnTo>
                <a:lnTo>
                  <a:pt x="112369" y="45224"/>
                </a:lnTo>
                <a:lnTo>
                  <a:pt x="115189" y="46939"/>
                </a:lnTo>
                <a:lnTo>
                  <a:pt x="115189" y="34671"/>
                </a:lnTo>
                <a:lnTo>
                  <a:pt x="113068" y="32308"/>
                </a:lnTo>
                <a:lnTo>
                  <a:pt x="107175" y="29768"/>
                </a:lnTo>
                <a:lnTo>
                  <a:pt x="99720" y="29768"/>
                </a:lnTo>
                <a:lnTo>
                  <a:pt x="88036" y="32169"/>
                </a:lnTo>
                <a:lnTo>
                  <a:pt x="78625" y="39154"/>
                </a:lnTo>
                <a:lnTo>
                  <a:pt x="72351" y="50419"/>
                </a:lnTo>
                <a:lnTo>
                  <a:pt x="70091" y="65481"/>
                </a:lnTo>
                <a:lnTo>
                  <a:pt x="70065" y="65620"/>
                </a:lnTo>
                <a:lnTo>
                  <a:pt x="72263" y="81584"/>
                </a:lnTo>
                <a:lnTo>
                  <a:pt x="78270" y="92748"/>
                </a:lnTo>
                <a:lnTo>
                  <a:pt x="87198" y="99301"/>
                </a:lnTo>
                <a:lnTo>
                  <a:pt x="98183" y="101447"/>
                </a:lnTo>
                <a:lnTo>
                  <a:pt x="107022" y="101447"/>
                </a:lnTo>
                <a:lnTo>
                  <a:pt x="113639" y="96659"/>
                </a:lnTo>
                <a:lnTo>
                  <a:pt x="116446" y="92456"/>
                </a:lnTo>
                <a:lnTo>
                  <a:pt x="118541" y="100025"/>
                </a:lnTo>
                <a:lnTo>
                  <a:pt x="133438" y="100025"/>
                </a:lnTo>
                <a:lnTo>
                  <a:pt x="133438" y="92456"/>
                </a:lnTo>
                <a:lnTo>
                  <a:pt x="133438" y="88099"/>
                </a:lnTo>
                <a:lnTo>
                  <a:pt x="133438" y="43548"/>
                </a:lnTo>
                <a:lnTo>
                  <a:pt x="133438" y="36525"/>
                </a:lnTo>
                <a:lnTo>
                  <a:pt x="133438" y="3086"/>
                </a:lnTo>
                <a:close/>
              </a:path>
              <a:path extrusionOk="0" h="101600" w="608329">
                <a:moveTo>
                  <a:pt x="210121" y="31178"/>
                </a:moveTo>
                <a:lnTo>
                  <a:pt x="191427" y="31178"/>
                </a:lnTo>
                <a:lnTo>
                  <a:pt x="191427" y="83312"/>
                </a:lnTo>
                <a:lnTo>
                  <a:pt x="188188" y="85559"/>
                </a:lnTo>
                <a:lnTo>
                  <a:pt x="183845" y="87401"/>
                </a:lnTo>
                <a:lnTo>
                  <a:pt x="170776" y="87401"/>
                </a:lnTo>
                <a:lnTo>
                  <a:pt x="166979" y="83591"/>
                </a:lnTo>
                <a:lnTo>
                  <a:pt x="166979" y="31178"/>
                </a:lnTo>
                <a:lnTo>
                  <a:pt x="148704" y="31178"/>
                </a:lnTo>
                <a:lnTo>
                  <a:pt x="148704" y="72910"/>
                </a:lnTo>
                <a:lnTo>
                  <a:pt x="150202" y="85382"/>
                </a:lnTo>
                <a:lnTo>
                  <a:pt x="154787" y="94297"/>
                </a:lnTo>
                <a:lnTo>
                  <a:pt x="162585" y="99656"/>
                </a:lnTo>
                <a:lnTo>
                  <a:pt x="173723" y="101447"/>
                </a:lnTo>
                <a:lnTo>
                  <a:pt x="184683" y="101447"/>
                </a:lnTo>
                <a:lnTo>
                  <a:pt x="191985" y="95821"/>
                </a:lnTo>
                <a:lnTo>
                  <a:pt x="195224" y="91605"/>
                </a:lnTo>
                <a:lnTo>
                  <a:pt x="198031" y="100037"/>
                </a:lnTo>
                <a:lnTo>
                  <a:pt x="210121" y="100037"/>
                </a:lnTo>
                <a:lnTo>
                  <a:pt x="210121" y="31178"/>
                </a:lnTo>
                <a:close/>
              </a:path>
              <a:path extrusionOk="0" h="101600" w="608329">
                <a:moveTo>
                  <a:pt x="280187" y="95389"/>
                </a:moveTo>
                <a:lnTo>
                  <a:pt x="276821" y="82334"/>
                </a:lnTo>
                <a:lnTo>
                  <a:pt x="272313" y="84874"/>
                </a:lnTo>
                <a:lnTo>
                  <a:pt x="265290" y="87515"/>
                </a:lnTo>
                <a:lnTo>
                  <a:pt x="258127" y="87515"/>
                </a:lnTo>
                <a:lnTo>
                  <a:pt x="251460" y="86283"/>
                </a:lnTo>
                <a:lnTo>
                  <a:pt x="246519" y="82410"/>
                </a:lnTo>
                <a:lnTo>
                  <a:pt x="243446" y="75615"/>
                </a:lnTo>
                <a:lnTo>
                  <a:pt x="242392" y="65620"/>
                </a:lnTo>
                <a:lnTo>
                  <a:pt x="243484" y="55676"/>
                </a:lnTo>
                <a:lnTo>
                  <a:pt x="246608" y="48856"/>
                </a:lnTo>
                <a:lnTo>
                  <a:pt x="251523" y="44958"/>
                </a:lnTo>
                <a:lnTo>
                  <a:pt x="257987" y="43700"/>
                </a:lnTo>
                <a:lnTo>
                  <a:pt x="264033" y="43700"/>
                </a:lnTo>
                <a:lnTo>
                  <a:pt x="270344" y="44958"/>
                </a:lnTo>
                <a:lnTo>
                  <a:pt x="275272" y="47904"/>
                </a:lnTo>
                <a:lnTo>
                  <a:pt x="280047" y="35407"/>
                </a:lnTo>
                <a:lnTo>
                  <a:pt x="273443" y="31623"/>
                </a:lnTo>
                <a:lnTo>
                  <a:pt x="265569" y="29768"/>
                </a:lnTo>
                <a:lnTo>
                  <a:pt x="256438" y="29768"/>
                </a:lnTo>
                <a:lnTo>
                  <a:pt x="242735" y="32207"/>
                </a:lnTo>
                <a:lnTo>
                  <a:pt x="232435" y="39268"/>
                </a:lnTo>
                <a:lnTo>
                  <a:pt x="225945" y="50533"/>
                </a:lnTo>
                <a:lnTo>
                  <a:pt x="223697" y="65620"/>
                </a:lnTo>
                <a:lnTo>
                  <a:pt x="225958" y="81407"/>
                </a:lnTo>
                <a:lnTo>
                  <a:pt x="232448" y="92595"/>
                </a:lnTo>
                <a:lnTo>
                  <a:pt x="242785" y="99250"/>
                </a:lnTo>
                <a:lnTo>
                  <a:pt x="256578" y="101447"/>
                </a:lnTo>
                <a:lnTo>
                  <a:pt x="266992" y="101447"/>
                </a:lnTo>
                <a:lnTo>
                  <a:pt x="276250" y="97510"/>
                </a:lnTo>
                <a:lnTo>
                  <a:pt x="280187" y="95389"/>
                </a:lnTo>
                <a:close/>
              </a:path>
              <a:path extrusionOk="0" h="101600" w="608329">
                <a:moveTo>
                  <a:pt x="347306" y="56324"/>
                </a:moveTo>
                <a:lnTo>
                  <a:pt x="345694" y="44767"/>
                </a:lnTo>
                <a:lnTo>
                  <a:pt x="345122" y="43827"/>
                </a:lnTo>
                <a:lnTo>
                  <a:pt x="340652" y="36461"/>
                </a:lnTo>
                <a:lnTo>
                  <a:pt x="332003" y="31483"/>
                </a:lnTo>
                <a:lnTo>
                  <a:pt x="332168" y="31483"/>
                </a:lnTo>
                <a:lnTo>
                  <a:pt x="319354" y="29781"/>
                </a:lnTo>
                <a:lnTo>
                  <a:pt x="311518" y="30238"/>
                </a:lnTo>
                <a:lnTo>
                  <a:pt x="304317" y="31483"/>
                </a:lnTo>
                <a:lnTo>
                  <a:pt x="297853" y="33274"/>
                </a:lnTo>
                <a:lnTo>
                  <a:pt x="292239" y="35407"/>
                </a:lnTo>
                <a:lnTo>
                  <a:pt x="296875" y="48463"/>
                </a:lnTo>
                <a:lnTo>
                  <a:pt x="302501" y="45935"/>
                </a:lnTo>
                <a:lnTo>
                  <a:pt x="309372" y="43827"/>
                </a:lnTo>
                <a:lnTo>
                  <a:pt x="324548" y="43827"/>
                </a:lnTo>
                <a:lnTo>
                  <a:pt x="329603" y="46634"/>
                </a:lnTo>
                <a:lnTo>
                  <a:pt x="329603" y="59016"/>
                </a:lnTo>
                <a:lnTo>
                  <a:pt x="329603" y="69964"/>
                </a:lnTo>
                <a:lnTo>
                  <a:pt x="329603" y="84315"/>
                </a:lnTo>
                <a:lnTo>
                  <a:pt x="326237" y="86969"/>
                </a:lnTo>
                <a:lnTo>
                  <a:pt x="321741" y="88925"/>
                </a:lnTo>
                <a:lnTo>
                  <a:pt x="310502" y="88925"/>
                </a:lnTo>
                <a:lnTo>
                  <a:pt x="307124" y="85140"/>
                </a:lnTo>
                <a:lnTo>
                  <a:pt x="307124" y="73621"/>
                </a:lnTo>
                <a:lnTo>
                  <a:pt x="310642" y="69964"/>
                </a:lnTo>
                <a:lnTo>
                  <a:pt x="329603" y="69964"/>
                </a:lnTo>
                <a:lnTo>
                  <a:pt x="329603" y="59016"/>
                </a:lnTo>
                <a:lnTo>
                  <a:pt x="315137" y="59016"/>
                </a:lnTo>
                <a:lnTo>
                  <a:pt x="304076" y="60401"/>
                </a:lnTo>
                <a:lnTo>
                  <a:pt x="295922" y="64401"/>
                </a:lnTo>
                <a:lnTo>
                  <a:pt x="290880" y="70802"/>
                </a:lnTo>
                <a:lnTo>
                  <a:pt x="289140" y="79375"/>
                </a:lnTo>
                <a:lnTo>
                  <a:pt x="290804" y="88404"/>
                </a:lnTo>
                <a:lnTo>
                  <a:pt x="295503" y="95364"/>
                </a:lnTo>
                <a:lnTo>
                  <a:pt x="302780" y="99860"/>
                </a:lnTo>
                <a:lnTo>
                  <a:pt x="312191" y="101447"/>
                </a:lnTo>
                <a:lnTo>
                  <a:pt x="321881" y="101447"/>
                </a:lnTo>
                <a:lnTo>
                  <a:pt x="328764" y="96659"/>
                </a:lnTo>
                <a:lnTo>
                  <a:pt x="332282" y="91884"/>
                </a:lnTo>
                <a:lnTo>
                  <a:pt x="334759" y="99860"/>
                </a:lnTo>
                <a:lnTo>
                  <a:pt x="334810" y="100037"/>
                </a:lnTo>
                <a:lnTo>
                  <a:pt x="347306" y="100037"/>
                </a:lnTo>
                <a:lnTo>
                  <a:pt x="347306" y="91884"/>
                </a:lnTo>
                <a:lnTo>
                  <a:pt x="347306" y="88925"/>
                </a:lnTo>
                <a:lnTo>
                  <a:pt x="347306" y="69964"/>
                </a:lnTo>
                <a:lnTo>
                  <a:pt x="347306" y="56324"/>
                </a:lnTo>
                <a:close/>
              </a:path>
              <a:path extrusionOk="0" h="101600" w="608329">
                <a:moveTo>
                  <a:pt x="418084" y="95389"/>
                </a:moveTo>
                <a:lnTo>
                  <a:pt x="414718" y="82334"/>
                </a:lnTo>
                <a:lnTo>
                  <a:pt x="410210" y="84874"/>
                </a:lnTo>
                <a:lnTo>
                  <a:pt x="403186" y="87515"/>
                </a:lnTo>
                <a:lnTo>
                  <a:pt x="396024" y="87515"/>
                </a:lnTo>
                <a:lnTo>
                  <a:pt x="389356" y="86283"/>
                </a:lnTo>
                <a:lnTo>
                  <a:pt x="384416" y="82410"/>
                </a:lnTo>
                <a:lnTo>
                  <a:pt x="381342" y="75615"/>
                </a:lnTo>
                <a:lnTo>
                  <a:pt x="380288" y="65620"/>
                </a:lnTo>
                <a:lnTo>
                  <a:pt x="381381" y="55676"/>
                </a:lnTo>
                <a:lnTo>
                  <a:pt x="384505" y="48856"/>
                </a:lnTo>
                <a:lnTo>
                  <a:pt x="389420" y="44958"/>
                </a:lnTo>
                <a:lnTo>
                  <a:pt x="395897" y="43700"/>
                </a:lnTo>
                <a:lnTo>
                  <a:pt x="401929" y="43700"/>
                </a:lnTo>
                <a:lnTo>
                  <a:pt x="408241" y="44958"/>
                </a:lnTo>
                <a:lnTo>
                  <a:pt x="413169" y="47904"/>
                </a:lnTo>
                <a:lnTo>
                  <a:pt x="417944" y="35407"/>
                </a:lnTo>
                <a:lnTo>
                  <a:pt x="411353" y="31623"/>
                </a:lnTo>
                <a:lnTo>
                  <a:pt x="403466" y="29768"/>
                </a:lnTo>
                <a:lnTo>
                  <a:pt x="394335" y="29768"/>
                </a:lnTo>
                <a:lnTo>
                  <a:pt x="380619" y="32207"/>
                </a:lnTo>
                <a:lnTo>
                  <a:pt x="370332" y="39268"/>
                </a:lnTo>
                <a:lnTo>
                  <a:pt x="363855" y="50533"/>
                </a:lnTo>
                <a:lnTo>
                  <a:pt x="361594" y="65620"/>
                </a:lnTo>
                <a:lnTo>
                  <a:pt x="363855" y="81407"/>
                </a:lnTo>
                <a:lnTo>
                  <a:pt x="370344" y="92595"/>
                </a:lnTo>
                <a:lnTo>
                  <a:pt x="380682" y="99250"/>
                </a:lnTo>
                <a:lnTo>
                  <a:pt x="394474" y="101447"/>
                </a:lnTo>
                <a:lnTo>
                  <a:pt x="404888" y="101447"/>
                </a:lnTo>
                <a:lnTo>
                  <a:pt x="414147" y="97510"/>
                </a:lnTo>
                <a:lnTo>
                  <a:pt x="418084" y="95389"/>
                </a:lnTo>
                <a:close/>
              </a:path>
              <a:path extrusionOk="0" h="101600" w="608329">
                <a:moveTo>
                  <a:pt x="453885" y="3086"/>
                </a:moveTo>
                <a:lnTo>
                  <a:pt x="435330" y="3086"/>
                </a:lnTo>
                <a:lnTo>
                  <a:pt x="435330" y="19812"/>
                </a:lnTo>
                <a:lnTo>
                  <a:pt x="453885" y="19812"/>
                </a:lnTo>
                <a:lnTo>
                  <a:pt x="453885" y="3086"/>
                </a:lnTo>
                <a:close/>
              </a:path>
              <a:path extrusionOk="0" h="101600" w="608329">
                <a:moveTo>
                  <a:pt x="454152" y="31178"/>
                </a:moveTo>
                <a:lnTo>
                  <a:pt x="427888" y="31178"/>
                </a:lnTo>
                <a:lnTo>
                  <a:pt x="427888" y="42697"/>
                </a:lnTo>
                <a:lnTo>
                  <a:pt x="435902" y="44399"/>
                </a:lnTo>
                <a:lnTo>
                  <a:pt x="435902" y="100037"/>
                </a:lnTo>
                <a:lnTo>
                  <a:pt x="454152" y="100037"/>
                </a:lnTo>
                <a:lnTo>
                  <a:pt x="454152" y="31178"/>
                </a:lnTo>
                <a:close/>
              </a:path>
              <a:path extrusionOk="0" h="101600" w="608329">
                <a:moveTo>
                  <a:pt x="519480" y="13487"/>
                </a:moveTo>
                <a:lnTo>
                  <a:pt x="517080" y="0"/>
                </a:lnTo>
                <a:lnTo>
                  <a:pt x="481533" y="9969"/>
                </a:lnTo>
                <a:lnTo>
                  <a:pt x="483362" y="20510"/>
                </a:lnTo>
                <a:lnTo>
                  <a:pt x="519480" y="13487"/>
                </a:lnTo>
                <a:close/>
              </a:path>
              <a:path extrusionOk="0" h="101600" w="608329">
                <a:moveTo>
                  <a:pt x="532688" y="65468"/>
                </a:moveTo>
                <a:lnTo>
                  <a:pt x="513842" y="32435"/>
                </a:lnTo>
                <a:lnTo>
                  <a:pt x="513842" y="65468"/>
                </a:lnTo>
                <a:lnTo>
                  <a:pt x="513016" y="75742"/>
                </a:lnTo>
                <a:lnTo>
                  <a:pt x="513003" y="75920"/>
                </a:lnTo>
                <a:lnTo>
                  <a:pt x="510527" y="82727"/>
                </a:lnTo>
                <a:lnTo>
                  <a:pt x="510476" y="82880"/>
                </a:lnTo>
                <a:lnTo>
                  <a:pt x="506260" y="86753"/>
                </a:lnTo>
                <a:lnTo>
                  <a:pt x="500367" y="87960"/>
                </a:lnTo>
                <a:lnTo>
                  <a:pt x="494753" y="86753"/>
                </a:lnTo>
                <a:lnTo>
                  <a:pt x="494538" y="86753"/>
                </a:lnTo>
                <a:lnTo>
                  <a:pt x="490321" y="82727"/>
                </a:lnTo>
                <a:lnTo>
                  <a:pt x="487908" y="75920"/>
                </a:lnTo>
                <a:lnTo>
                  <a:pt x="487845" y="75742"/>
                </a:lnTo>
                <a:lnTo>
                  <a:pt x="500367" y="43141"/>
                </a:lnTo>
                <a:lnTo>
                  <a:pt x="506107" y="44310"/>
                </a:lnTo>
                <a:lnTo>
                  <a:pt x="510336" y="48133"/>
                </a:lnTo>
                <a:lnTo>
                  <a:pt x="512953" y="55041"/>
                </a:lnTo>
                <a:lnTo>
                  <a:pt x="513842" y="65468"/>
                </a:lnTo>
                <a:lnTo>
                  <a:pt x="513842" y="32435"/>
                </a:lnTo>
                <a:lnTo>
                  <a:pt x="476300" y="40030"/>
                </a:lnTo>
                <a:lnTo>
                  <a:pt x="468045" y="65468"/>
                </a:lnTo>
                <a:lnTo>
                  <a:pt x="470192" y="81051"/>
                </a:lnTo>
                <a:lnTo>
                  <a:pt x="476465" y="92303"/>
                </a:lnTo>
                <a:lnTo>
                  <a:pt x="486600" y="99136"/>
                </a:lnTo>
                <a:lnTo>
                  <a:pt x="500367" y="101447"/>
                </a:lnTo>
                <a:lnTo>
                  <a:pt x="513943" y="99136"/>
                </a:lnTo>
                <a:lnTo>
                  <a:pt x="524129" y="92303"/>
                </a:lnTo>
                <a:lnTo>
                  <a:pt x="526618" y="87960"/>
                </a:lnTo>
                <a:lnTo>
                  <a:pt x="530479" y="81051"/>
                </a:lnTo>
                <a:lnTo>
                  <a:pt x="531228" y="75920"/>
                </a:lnTo>
                <a:lnTo>
                  <a:pt x="532688" y="65468"/>
                </a:lnTo>
                <a:close/>
              </a:path>
              <a:path extrusionOk="0" h="101600" w="608329">
                <a:moveTo>
                  <a:pt x="607809" y="57467"/>
                </a:moveTo>
                <a:lnTo>
                  <a:pt x="606463" y="45783"/>
                </a:lnTo>
                <a:lnTo>
                  <a:pt x="602195" y="37084"/>
                </a:lnTo>
                <a:lnTo>
                  <a:pt x="594652" y="31648"/>
                </a:lnTo>
                <a:lnTo>
                  <a:pt x="583514" y="29781"/>
                </a:lnTo>
                <a:lnTo>
                  <a:pt x="573252" y="29781"/>
                </a:lnTo>
                <a:lnTo>
                  <a:pt x="565658" y="34417"/>
                </a:lnTo>
                <a:lnTo>
                  <a:pt x="561733" y="39052"/>
                </a:lnTo>
                <a:lnTo>
                  <a:pt x="558914" y="31178"/>
                </a:lnTo>
                <a:lnTo>
                  <a:pt x="546277" y="31178"/>
                </a:lnTo>
                <a:lnTo>
                  <a:pt x="546277" y="100037"/>
                </a:lnTo>
                <a:lnTo>
                  <a:pt x="564680" y="100037"/>
                </a:lnTo>
                <a:lnTo>
                  <a:pt x="564680" y="48044"/>
                </a:lnTo>
                <a:lnTo>
                  <a:pt x="567905" y="45935"/>
                </a:lnTo>
                <a:lnTo>
                  <a:pt x="571995" y="43827"/>
                </a:lnTo>
                <a:lnTo>
                  <a:pt x="585190" y="43827"/>
                </a:lnTo>
                <a:lnTo>
                  <a:pt x="589127" y="48755"/>
                </a:lnTo>
                <a:lnTo>
                  <a:pt x="589127" y="100037"/>
                </a:lnTo>
                <a:lnTo>
                  <a:pt x="607809" y="100037"/>
                </a:lnTo>
                <a:lnTo>
                  <a:pt x="607809" y="574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1" name="Google Shape;101;p6"/>
          <p:cNvGrpSpPr/>
          <p:nvPr/>
        </p:nvGrpSpPr>
        <p:grpSpPr>
          <a:xfrm>
            <a:off x="10126888" y="8065455"/>
            <a:ext cx="458385" cy="151919"/>
            <a:chOff x="10126888" y="8065455"/>
            <a:chExt cx="458385" cy="151919"/>
          </a:xfrm>
        </p:grpSpPr>
        <p:pic>
          <p:nvPicPr>
            <p:cNvPr id="102" name="Google Shape;102;p6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0126888" y="8065463"/>
              <a:ext cx="73400" cy="1519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6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0231166" y="8065462"/>
              <a:ext cx="112656" cy="1519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6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0373633" y="8065455"/>
              <a:ext cx="117535" cy="149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6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0511873" y="8065463"/>
              <a:ext cx="73400" cy="1519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6" name="Google Shape;106;p6"/>
          <p:cNvSpPr/>
          <p:nvPr/>
        </p:nvSpPr>
        <p:spPr>
          <a:xfrm>
            <a:off x="10619258" y="8065461"/>
            <a:ext cx="29209" cy="149860"/>
          </a:xfrm>
          <a:custGeom>
            <a:rect b="b" l="l" r="r" t="t"/>
            <a:pathLst>
              <a:path extrusionOk="0" h="149859" w="29209">
                <a:moveTo>
                  <a:pt x="29046" y="0"/>
                </a:moveTo>
                <a:lnTo>
                  <a:pt x="0" y="0"/>
                </a:lnTo>
                <a:lnTo>
                  <a:pt x="0" y="149702"/>
                </a:lnTo>
                <a:lnTo>
                  <a:pt x="29046" y="149702"/>
                </a:lnTo>
                <a:lnTo>
                  <a:pt x="2904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6"/>
          <p:cNvSpPr/>
          <p:nvPr/>
        </p:nvSpPr>
        <p:spPr>
          <a:xfrm>
            <a:off x="5489134" y="4174047"/>
            <a:ext cx="701040" cy="760095"/>
          </a:xfrm>
          <a:custGeom>
            <a:rect b="b" l="l" r="r" t="t"/>
            <a:pathLst>
              <a:path extrusionOk="0" h="760095" w="701039">
                <a:moveTo>
                  <a:pt x="398783" y="0"/>
                </a:moveTo>
                <a:lnTo>
                  <a:pt x="356603" y="1738"/>
                </a:lnTo>
                <a:lnTo>
                  <a:pt x="316134" y="6953"/>
                </a:lnTo>
                <a:lnTo>
                  <a:pt x="277372" y="15642"/>
                </a:lnTo>
                <a:lnTo>
                  <a:pt x="240317" y="27800"/>
                </a:lnTo>
                <a:lnTo>
                  <a:pt x="205256" y="43188"/>
                </a:lnTo>
                <a:lnTo>
                  <a:pt x="142030" y="82804"/>
                </a:lnTo>
                <a:lnTo>
                  <a:pt x="88341" y="133859"/>
                </a:lnTo>
                <a:lnTo>
                  <a:pt x="46365" y="194203"/>
                </a:lnTo>
                <a:lnTo>
                  <a:pt x="16821" y="263206"/>
                </a:lnTo>
                <a:lnTo>
                  <a:pt x="7476" y="300397"/>
                </a:lnTo>
                <a:lnTo>
                  <a:pt x="1869" y="339291"/>
                </a:lnTo>
                <a:lnTo>
                  <a:pt x="0" y="379883"/>
                </a:lnTo>
                <a:lnTo>
                  <a:pt x="1869" y="420486"/>
                </a:lnTo>
                <a:lnTo>
                  <a:pt x="7476" y="459382"/>
                </a:lnTo>
                <a:lnTo>
                  <a:pt x="16821" y="496572"/>
                </a:lnTo>
                <a:lnTo>
                  <a:pt x="46333" y="565574"/>
                </a:lnTo>
                <a:lnTo>
                  <a:pt x="88049" y="625913"/>
                </a:lnTo>
                <a:lnTo>
                  <a:pt x="141310" y="676976"/>
                </a:lnTo>
                <a:lnTo>
                  <a:pt x="204534" y="716595"/>
                </a:lnTo>
                <a:lnTo>
                  <a:pt x="239793" y="731967"/>
                </a:lnTo>
                <a:lnTo>
                  <a:pt x="277011" y="744131"/>
                </a:lnTo>
                <a:lnTo>
                  <a:pt x="315740" y="752822"/>
                </a:lnTo>
                <a:lnTo>
                  <a:pt x="355978" y="758038"/>
                </a:lnTo>
                <a:lnTo>
                  <a:pt x="397726" y="759777"/>
                </a:lnTo>
                <a:lnTo>
                  <a:pt x="444781" y="757679"/>
                </a:lnTo>
                <a:lnTo>
                  <a:pt x="489415" y="751382"/>
                </a:lnTo>
                <a:lnTo>
                  <a:pt x="531625" y="740889"/>
                </a:lnTo>
                <a:lnTo>
                  <a:pt x="571406" y="726197"/>
                </a:lnTo>
                <a:lnTo>
                  <a:pt x="608430" y="707505"/>
                </a:lnTo>
                <a:lnTo>
                  <a:pt x="642371" y="685007"/>
                </a:lnTo>
                <a:lnTo>
                  <a:pt x="673232" y="658705"/>
                </a:lnTo>
                <a:lnTo>
                  <a:pt x="701015" y="628598"/>
                </a:lnTo>
                <a:lnTo>
                  <a:pt x="591877" y="527858"/>
                </a:lnTo>
                <a:lnTo>
                  <a:pt x="572458" y="548486"/>
                </a:lnTo>
                <a:lnTo>
                  <a:pt x="551991" y="566295"/>
                </a:lnTo>
                <a:lnTo>
                  <a:pt x="507911" y="593447"/>
                </a:lnTo>
                <a:lnTo>
                  <a:pt x="459633" y="609580"/>
                </a:lnTo>
                <a:lnTo>
                  <a:pt x="407170" y="614955"/>
                </a:lnTo>
                <a:lnTo>
                  <a:pt x="381983" y="613906"/>
                </a:lnTo>
                <a:lnTo>
                  <a:pt x="334759" y="605515"/>
                </a:lnTo>
                <a:lnTo>
                  <a:pt x="291929" y="588856"/>
                </a:lnTo>
                <a:lnTo>
                  <a:pt x="254677" y="564720"/>
                </a:lnTo>
                <a:lnTo>
                  <a:pt x="223358" y="533434"/>
                </a:lnTo>
                <a:lnTo>
                  <a:pt x="198959" y="496177"/>
                </a:lnTo>
                <a:lnTo>
                  <a:pt x="181839" y="453283"/>
                </a:lnTo>
                <a:lnTo>
                  <a:pt x="173181" y="405536"/>
                </a:lnTo>
                <a:lnTo>
                  <a:pt x="172099" y="379883"/>
                </a:lnTo>
                <a:lnTo>
                  <a:pt x="173181" y="354243"/>
                </a:lnTo>
                <a:lnTo>
                  <a:pt x="181839" y="306495"/>
                </a:lnTo>
                <a:lnTo>
                  <a:pt x="198959" y="263599"/>
                </a:lnTo>
                <a:lnTo>
                  <a:pt x="223358" y="226344"/>
                </a:lnTo>
                <a:lnTo>
                  <a:pt x="254677" y="195057"/>
                </a:lnTo>
                <a:lnTo>
                  <a:pt x="291929" y="170921"/>
                </a:lnTo>
                <a:lnTo>
                  <a:pt x="334759" y="154265"/>
                </a:lnTo>
                <a:lnTo>
                  <a:pt x="381983" y="145864"/>
                </a:lnTo>
                <a:lnTo>
                  <a:pt x="407170" y="144812"/>
                </a:lnTo>
                <a:lnTo>
                  <a:pt x="433924" y="146158"/>
                </a:lnTo>
                <a:lnTo>
                  <a:pt x="484297" y="156920"/>
                </a:lnTo>
                <a:lnTo>
                  <a:pt x="530475" y="178433"/>
                </a:lnTo>
                <a:lnTo>
                  <a:pt x="572458" y="210705"/>
                </a:lnTo>
                <a:lnTo>
                  <a:pt x="591877" y="230872"/>
                </a:lnTo>
                <a:lnTo>
                  <a:pt x="701015" y="130121"/>
                </a:lnTo>
                <a:lnTo>
                  <a:pt x="673232" y="100056"/>
                </a:lnTo>
                <a:lnTo>
                  <a:pt x="642371" y="73853"/>
                </a:lnTo>
                <a:lnTo>
                  <a:pt x="608430" y="51518"/>
                </a:lnTo>
                <a:lnTo>
                  <a:pt x="571406" y="33056"/>
                </a:lnTo>
                <a:lnTo>
                  <a:pt x="531691" y="18592"/>
                </a:lnTo>
                <a:lnTo>
                  <a:pt x="489681" y="8262"/>
                </a:lnTo>
                <a:lnTo>
                  <a:pt x="445378" y="2065"/>
                </a:lnTo>
                <a:lnTo>
                  <a:pt x="39878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6"/>
          <p:cNvSpPr/>
          <p:nvPr/>
        </p:nvSpPr>
        <p:spPr>
          <a:xfrm>
            <a:off x="6242602" y="4174047"/>
            <a:ext cx="803910" cy="760095"/>
          </a:xfrm>
          <a:custGeom>
            <a:rect b="b" l="l" r="r" t="t"/>
            <a:pathLst>
              <a:path extrusionOk="0" h="760095" w="803909">
                <a:moveTo>
                  <a:pt x="401935" y="0"/>
                </a:moveTo>
                <a:lnTo>
                  <a:pt x="359693" y="1769"/>
                </a:lnTo>
                <a:lnTo>
                  <a:pt x="319025" y="7079"/>
                </a:lnTo>
                <a:lnTo>
                  <a:pt x="279934" y="15933"/>
                </a:lnTo>
                <a:lnTo>
                  <a:pt x="242421" y="28334"/>
                </a:lnTo>
                <a:lnTo>
                  <a:pt x="206866" y="43945"/>
                </a:lnTo>
                <a:lnTo>
                  <a:pt x="142852" y="83822"/>
                </a:lnTo>
                <a:lnTo>
                  <a:pt x="88643" y="134911"/>
                </a:lnTo>
                <a:lnTo>
                  <a:pt x="46529" y="195057"/>
                </a:lnTo>
                <a:lnTo>
                  <a:pt x="46407" y="195252"/>
                </a:lnTo>
                <a:lnTo>
                  <a:pt x="29915" y="228767"/>
                </a:lnTo>
                <a:lnTo>
                  <a:pt x="16825" y="264187"/>
                </a:lnTo>
                <a:lnTo>
                  <a:pt x="7477" y="301180"/>
                </a:lnTo>
                <a:lnTo>
                  <a:pt x="1930" y="339324"/>
                </a:lnTo>
                <a:lnTo>
                  <a:pt x="1869" y="339746"/>
                </a:lnTo>
                <a:lnTo>
                  <a:pt x="0" y="379883"/>
                </a:lnTo>
                <a:lnTo>
                  <a:pt x="1874" y="420060"/>
                </a:lnTo>
                <a:lnTo>
                  <a:pt x="7477" y="458594"/>
                </a:lnTo>
                <a:lnTo>
                  <a:pt x="16825" y="495585"/>
                </a:lnTo>
                <a:lnTo>
                  <a:pt x="46374" y="564518"/>
                </a:lnTo>
                <a:lnTo>
                  <a:pt x="88342" y="624864"/>
                </a:lnTo>
                <a:lnTo>
                  <a:pt x="142129" y="675959"/>
                </a:lnTo>
                <a:lnTo>
                  <a:pt x="206224" y="715868"/>
                </a:lnTo>
                <a:lnTo>
                  <a:pt x="241898" y="731443"/>
                </a:lnTo>
                <a:lnTo>
                  <a:pt x="279705" y="743839"/>
                </a:lnTo>
                <a:lnTo>
                  <a:pt x="319153" y="752694"/>
                </a:lnTo>
                <a:lnTo>
                  <a:pt x="360245" y="758007"/>
                </a:lnTo>
                <a:lnTo>
                  <a:pt x="402982" y="759777"/>
                </a:lnTo>
                <a:lnTo>
                  <a:pt x="445183" y="758007"/>
                </a:lnTo>
                <a:lnTo>
                  <a:pt x="485748" y="752694"/>
                </a:lnTo>
                <a:lnTo>
                  <a:pt x="524677" y="743839"/>
                </a:lnTo>
                <a:lnTo>
                  <a:pt x="561972" y="731443"/>
                </a:lnTo>
                <a:lnTo>
                  <a:pt x="597254" y="715868"/>
                </a:lnTo>
                <a:lnTo>
                  <a:pt x="660744" y="676255"/>
                </a:lnTo>
                <a:lnTo>
                  <a:pt x="714493" y="625585"/>
                </a:lnTo>
                <a:lnTo>
                  <a:pt x="722779" y="614955"/>
                </a:lnTo>
                <a:lnTo>
                  <a:pt x="401935" y="614955"/>
                </a:lnTo>
                <a:lnTo>
                  <a:pt x="377723" y="613906"/>
                </a:lnTo>
                <a:lnTo>
                  <a:pt x="332072" y="605515"/>
                </a:lnTo>
                <a:lnTo>
                  <a:pt x="290327" y="588856"/>
                </a:lnTo>
                <a:lnTo>
                  <a:pt x="253861" y="564720"/>
                </a:lnTo>
                <a:lnTo>
                  <a:pt x="223098" y="533434"/>
                </a:lnTo>
                <a:lnTo>
                  <a:pt x="198933" y="495886"/>
                </a:lnTo>
                <a:lnTo>
                  <a:pt x="181845" y="452597"/>
                </a:lnTo>
                <a:lnTo>
                  <a:pt x="173248" y="405536"/>
                </a:lnTo>
                <a:lnTo>
                  <a:pt x="172109" y="379883"/>
                </a:lnTo>
                <a:lnTo>
                  <a:pt x="173191" y="354243"/>
                </a:lnTo>
                <a:lnTo>
                  <a:pt x="181845" y="306495"/>
                </a:lnTo>
                <a:lnTo>
                  <a:pt x="198964" y="263599"/>
                </a:lnTo>
                <a:lnTo>
                  <a:pt x="223364" y="226344"/>
                </a:lnTo>
                <a:lnTo>
                  <a:pt x="254588" y="195057"/>
                </a:lnTo>
                <a:lnTo>
                  <a:pt x="291052" y="170921"/>
                </a:lnTo>
                <a:lnTo>
                  <a:pt x="332373" y="154265"/>
                </a:lnTo>
                <a:lnTo>
                  <a:pt x="377757" y="145864"/>
                </a:lnTo>
                <a:lnTo>
                  <a:pt x="401935" y="144812"/>
                </a:lnTo>
                <a:lnTo>
                  <a:pt x="722240" y="144812"/>
                </a:lnTo>
                <a:lnTo>
                  <a:pt x="714517" y="134911"/>
                </a:lnTo>
                <a:lnTo>
                  <a:pt x="660744" y="83822"/>
                </a:lnTo>
                <a:lnTo>
                  <a:pt x="597254" y="43945"/>
                </a:lnTo>
                <a:lnTo>
                  <a:pt x="561972" y="28334"/>
                </a:lnTo>
                <a:lnTo>
                  <a:pt x="524612" y="15933"/>
                </a:lnTo>
                <a:lnTo>
                  <a:pt x="485487" y="7079"/>
                </a:lnTo>
                <a:lnTo>
                  <a:pt x="444596" y="1769"/>
                </a:lnTo>
                <a:lnTo>
                  <a:pt x="401935" y="0"/>
                </a:lnTo>
                <a:close/>
              </a:path>
              <a:path extrusionOk="0" h="760095" w="803909">
                <a:moveTo>
                  <a:pt x="722240" y="144812"/>
                </a:moveTo>
                <a:lnTo>
                  <a:pt x="401935" y="144812"/>
                </a:lnTo>
                <a:lnTo>
                  <a:pt x="426135" y="145864"/>
                </a:lnTo>
                <a:lnTo>
                  <a:pt x="449416" y="149016"/>
                </a:lnTo>
                <a:lnTo>
                  <a:pt x="493231" y="161607"/>
                </a:lnTo>
                <a:lnTo>
                  <a:pt x="532449" y="182071"/>
                </a:lnTo>
                <a:lnTo>
                  <a:pt x="566171" y="209878"/>
                </a:lnTo>
                <a:lnTo>
                  <a:pt x="593710" y="244251"/>
                </a:lnTo>
                <a:lnTo>
                  <a:pt x="614442" y="284389"/>
                </a:lnTo>
                <a:lnTo>
                  <a:pt x="627428" y="329780"/>
                </a:lnTo>
                <a:lnTo>
                  <a:pt x="631760" y="379883"/>
                </a:lnTo>
                <a:lnTo>
                  <a:pt x="630695" y="405109"/>
                </a:lnTo>
                <a:lnTo>
                  <a:pt x="622016" y="453283"/>
                </a:lnTo>
                <a:lnTo>
                  <a:pt x="604896" y="496177"/>
                </a:lnTo>
                <a:lnTo>
                  <a:pt x="580500" y="533434"/>
                </a:lnTo>
                <a:lnTo>
                  <a:pt x="549279" y="564720"/>
                </a:lnTo>
                <a:lnTo>
                  <a:pt x="512809" y="588856"/>
                </a:lnTo>
                <a:lnTo>
                  <a:pt x="471485" y="605515"/>
                </a:lnTo>
                <a:lnTo>
                  <a:pt x="426101" y="613906"/>
                </a:lnTo>
                <a:lnTo>
                  <a:pt x="401935" y="614955"/>
                </a:lnTo>
                <a:lnTo>
                  <a:pt x="722779" y="614955"/>
                </a:lnTo>
                <a:lnTo>
                  <a:pt x="737086" y="596599"/>
                </a:lnTo>
                <a:lnTo>
                  <a:pt x="756732" y="565249"/>
                </a:lnTo>
                <a:lnTo>
                  <a:pt x="773431" y="531533"/>
                </a:lnTo>
                <a:lnTo>
                  <a:pt x="786633" y="496177"/>
                </a:lnTo>
                <a:lnTo>
                  <a:pt x="786742" y="495886"/>
                </a:lnTo>
                <a:lnTo>
                  <a:pt x="796251" y="458728"/>
                </a:lnTo>
                <a:lnTo>
                  <a:pt x="801958" y="420060"/>
                </a:lnTo>
                <a:lnTo>
                  <a:pt x="803860" y="379883"/>
                </a:lnTo>
                <a:lnTo>
                  <a:pt x="801977" y="339746"/>
                </a:lnTo>
                <a:lnTo>
                  <a:pt x="801958" y="339324"/>
                </a:lnTo>
                <a:lnTo>
                  <a:pt x="796347" y="301180"/>
                </a:lnTo>
                <a:lnTo>
                  <a:pt x="786767" y="263599"/>
                </a:lnTo>
                <a:lnTo>
                  <a:pt x="756876" y="195252"/>
                </a:lnTo>
                <a:lnTo>
                  <a:pt x="735342" y="161607"/>
                </a:lnTo>
                <a:lnTo>
                  <a:pt x="722240" y="1448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6"/>
          <p:cNvSpPr/>
          <p:nvPr/>
        </p:nvSpPr>
        <p:spPr>
          <a:xfrm>
            <a:off x="7174488" y="4186637"/>
            <a:ext cx="673735" cy="734695"/>
          </a:xfrm>
          <a:custGeom>
            <a:rect b="b" l="l" r="r" t="t"/>
            <a:pathLst>
              <a:path extrusionOk="0" h="734695" w="673734">
                <a:moveTo>
                  <a:pt x="140623" y="0"/>
                </a:moveTo>
                <a:lnTo>
                  <a:pt x="0" y="0"/>
                </a:lnTo>
                <a:lnTo>
                  <a:pt x="0" y="734595"/>
                </a:lnTo>
                <a:lnTo>
                  <a:pt x="167911" y="734595"/>
                </a:lnTo>
                <a:lnTo>
                  <a:pt x="167911" y="288727"/>
                </a:lnTo>
                <a:lnTo>
                  <a:pt x="99693" y="205679"/>
                </a:lnTo>
                <a:lnTo>
                  <a:pt x="309167" y="205679"/>
                </a:lnTo>
                <a:lnTo>
                  <a:pt x="140623" y="0"/>
                </a:lnTo>
                <a:close/>
              </a:path>
              <a:path extrusionOk="0" h="734695" w="673734">
                <a:moveTo>
                  <a:pt x="309167" y="205679"/>
                </a:moveTo>
                <a:lnTo>
                  <a:pt x="167911" y="205679"/>
                </a:lnTo>
                <a:lnTo>
                  <a:pt x="167911" y="288727"/>
                </a:lnTo>
                <a:lnTo>
                  <a:pt x="534161" y="734595"/>
                </a:lnTo>
                <a:lnTo>
                  <a:pt x="673728" y="734595"/>
                </a:lnTo>
                <a:lnTo>
                  <a:pt x="673728" y="528905"/>
                </a:lnTo>
                <a:lnTo>
                  <a:pt x="505827" y="528905"/>
                </a:lnTo>
                <a:lnTo>
                  <a:pt x="505827" y="445669"/>
                </a:lnTo>
                <a:lnTo>
                  <a:pt x="309167" y="205679"/>
                </a:lnTo>
                <a:close/>
              </a:path>
              <a:path extrusionOk="0" h="734695" w="673734">
                <a:moveTo>
                  <a:pt x="505827" y="445669"/>
                </a:moveTo>
                <a:lnTo>
                  <a:pt x="505827" y="528905"/>
                </a:lnTo>
                <a:lnTo>
                  <a:pt x="574034" y="528905"/>
                </a:lnTo>
                <a:lnTo>
                  <a:pt x="505827" y="445669"/>
                </a:lnTo>
                <a:close/>
              </a:path>
              <a:path extrusionOk="0" h="734695" w="673734">
                <a:moveTo>
                  <a:pt x="673728" y="0"/>
                </a:moveTo>
                <a:lnTo>
                  <a:pt x="505827" y="0"/>
                </a:lnTo>
                <a:lnTo>
                  <a:pt x="505827" y="445669"/>
                </a:lnTo>
                <a:lnTo>
                  <a:pt x="574034" y="528905"/>
                </a:lnTo>
                <a:lnTo>
                  <a:pt x="673728" y="528905"/>
                </a:lnTo>
                <a:lnTo>
                  <a:pt x="673728" y="0"/>
                </a:lnTo>
                <a:close/>
              </a:path>
              <a:path extrusionOk="0" h="734695" w="673734">
                <a:moveTo>
                  <a:pt x="167911" y="205679"/>
                </a:moveTo>
                <a:lnTo>
                  <a:pt x="99693" y="205679"/>
                </a:lnTo>
                <a:lnTo>
                  <a:pt x="167911" y="288727"/>
                </a:lnTo>
                <a:lnTo>
                  <a:pt x="167911" y="2056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6"/>
          <p:cNvSpPr/>
          <p:nvPr/>
        </p:nvSpPr>
        <p:spPr>
          <a:xfrm>
            <a:off x="7964696" y="4174047"/>
            <a:ext cx="610870" cy="760095"/>
          </a:xfrm>
          <a:custGeom>
            <a:rect b="b" l="l" r="r" t="t"/>
            <a:pathLst>
              <a:path extrusionOk="0" h="760095" w="610870">
                <a:moveTo>
                  <a:pt x="324283" y="0"/>
                </a:moveTo>
                <a:lnTo>
                  <a:pt x="274530" y="1935"/>
                </a:lnTo>
                <a:lnTo>
                  <a:pt x="229171" y="7740"/>
                </a:lnTo>
                <a:lnTo>
                  <a:pt x="188209" y="17413"/>
                </a:lnTo>
                <a:lnTo>
                  <a:pt x="151649" y="30951"/>
                </a:lnTo>
                <a:lnTo>
                  <a:pt x="91565" y="67158"/>
                </a:lnTo>
                <a:lnTo>
                  <a:pt x="48804" y="113849"/>
                </a:lnTo>
                <a:lnTo>
                  <a:pt x="23224" y="168556"/>
                </a:lnTo>
                <a:lnTo>
                  <a:pt x="14701" y="228767"/>
                </a:lnTo>
                <a:lnTo>
                  <a:pt x="16175" y="256847"/>
                </a:lnTo>
                <a:lnTo>
                  <a:pt x="27979" y="305121"/>
                </a:lnTo>
                <a:lnTo>
                  <a:pt x="51001" y="343291"/>
                </a:lnTo>
                <a:lnTo>
                  <a:pt x="81696" y="373728"/>
                </a:lnTo>
                <a:lnTo>
                  <a:pt x="119083" y="397206"/>
                </a:lnTo>
                <a:lnTo>
                  <a:pt x="160799" y="416097"/>
                </a:lnTo>
                <a:lnTo>
                  <a:pt x="205957" y="431018"/>
                </a:lnTo>
                <a:lnTo>
                  <a:pt x="251604" y="443345"/>
                </a:lnTo>
                <a:lnTo>
                  <a:pt x="296761" y="453676"/>
                </a:lnTo>
                <a:lnTo>
                  <a:pt x="318110" y="458859"/>
                </a:lnTo>
                <a:lnTo>
                  <a:pt x="357863" y="469619"/>
                </a:lnTo>
                <a:lnTo>
                  <a:pt x="406263" y="489681"/>
                </a:lnTo>
                <a:lnTo>
                  <a:pt x="436033" y="518285"/>
                </a:lnTo>
                <a:lnTo>
                  <a:pt x="441808" y="544643"/>
                </a:lnTo>
                <a:lnTo>
                  <a:pt x="440890" y="555865"/>
                </a:lnTo>
                <a:lnTo>
                  <a:pt x="418756" y="594008"/>
                </a:lnTo>
                <a:lnTo>
                  <a:pt x="381475" y="613384"/>
                </a:lnTo>
                <a:lnTo>
                  <a:pt x="324118" y="622731"/>
                </a:lnTo>
                <a:lnTo>
                  <a:pt x="300147" y="623352"/>
                </a:lnTo>
                <a:lnTo>
                  <a:pt x="267186" y="622009"/>
                </a:lnTo>
                <a:lnTo>
                  <a:pt x="201859" y="611257"/>
                </a:lnTo>
                <a:lnTo>
                  <a:pt x="138305" y="590338"/>
                </a:lnTo>
                <a:lnTo>
                  <a:pt x="82422" y="562789"/>
                </a:lnTo>
                <a:lnTo>
                  <a:pt x="57725" y="546747"/>
                </a:lnTo>
                <a:lnTo>
                  <a:pt x="0" y="674775"/>
                </a:lnTo>
                <a:lnTo>
                  <a:pt x="57193" y="709012"/>
                </a:lnTo>
                <a:lnTo>
                  <a:pt x="130132" y="736166"/>
                </a:lnTo>
                <a:lnTo>
                  <a:pt x="170995" y="746499"/>
                </a:lnTo>
                <a:lnTo>
                  <a:pt x="212777" y="753877"/>
                </a:lnTo>
                <a:lnTo>
                  <a:pt x="255476" y="758303"/>
                </a:lnTo>
                <a:lnTo>
                  <a:pt x="299090" y="759777"/>
                </a:lnTo>
                <a:lnTo>
                  <a:pt x="349297" y="757810"/>
                </a:lnTo>
                <a:lnTo>
                  <a:pt x="394981" y="751907"/>
                </a:lnTo>
                <a:lnTo>
                  <a:pt x="436140" y="742068"/>
                </a:lnTo>
                <a:lnTo>
                  <a:pt x="472770" y="728291"/>
                </a:lnTo>
                <a:lnTo>
                  <a:pt x="532975" y="691829"/>
                </a:lnTo>
                <a:lnTo>
                  <a:pt x="576139" y="645393"/>
                </a:lnTo>
                <a:lnTo>
                  <a:pt x="602116" y="591356"/>
                </a:lnTo>
                <a:lnTo>
                  <a:pt x="610777" y="532057"/>
                </a:lnTo>
                <a:lnTo>
                  <a:pt x="609300" y="504447"/>
                </a:lnTo>
                <a:lnTo>
                  <a:pt x="597489" y="456693"/>
                </a:lnTo>
                <a:lnTo>
                  <a:pt x="574465" y="418583"/>
                </a:lnTo>
                <a:lnTo>
                  <a:pt x="543771" y="388152"/>
                </a:lnTo>
                <a:lnTo>
                  <a:pt x="506384" y="364741"/>
                </a:lnTo>
                <a:lnTo>
                  <a:pt x="464672" y="346373"/>
                </a:lnTo>
                <a:lnTo>
                  <a:pt x="419515" y="332337"/>
                </a:lnTo>
                <a:lnTo>
                  <a:pt x="373863" y="320267"/>
                </a:lnTo>
                <a:lnTo>
                  <a:pt x="328706" y="309576"/>
                </a:lnTo>
                <a:lnTo>
                  <a:pt x="307358" y="304329"/>
                </a:lnTo>
                <a:lnTo>
                  <a:pt x="267614" y="293833"/>
                </a:lnTo>
                <a:lnTo>
                  <a:pt x="219200" y="274254"/>
                </a:lnTo>
                <a:lnTo>
                  <a:pt x="189427" y="245953"/>
                </a:lnTo>
                <a:lnTo>
                  <a:pt x="183659" y="220370"/>
                </a:lnTo>
                <a:lnTo>
                  <a:pt x="184511" y="208667"/>
                </a:lnTo>
                <a:lnTo>
                  <a:pt x="205230" y="169120"/>
                </a:lnTo>
                <a:lnTo>
                  <a:pt x="242421" y="147964"/>
                </a:lnTo>
                <a:lnTo>
                  <a:pt x="299677" y="137137"/>
                </a:lnTo>
                <a:lnTo>
                  <a:pt x="323225" y="136414"/>
                </a:lnTo>
                <a:lnTo>
                  <a:pt x="348016" y="137300"/>
                </a:lnTo>
                <a:lnTo>
                  <a:pt x="398390" y="144383"/>
                </a:lnTo>
                <a:lnTo>
                  <a:pt x="449681" y="158623"/>
                </a:lnTo>
                <a:lnTo>
                  <a:pt x="501104" y="180403"/>
                </a:lnTo>
                <a:lnTo>
                  <a:pt x="526821" y="194140"/>
                </a:lnTo>
                <a:lnTo>
                  <a:pt x="579291" y="65055"/>
                </a:lnTo>
                <a:lnTo>
                  <a:pt x="523926" y="36602"/>
                </a:lnTo>
                <a:lnTo>
                  <a:pt x="460708" y="16261"/>
                </a:lnTo>
                <a:lnTo>
                  <a:pt x="393014" y="4066"/>
                </a:lnTo>
                <a:lnTo>
                  <a:pt x="358778" y="1016"/>
                </a:lnTo>
                <a:lnTo>
                  <a:pt x="32428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6"/>
          <p:cNvSpPr/>
          <p:nvPr/>
        </p:nvSpPr>
        <p:spPr>
          <a:xfrm>
            <a:off x="8598548" y="4187183"/>
            <a:ext cx="640715" cy="734060"/>
          </a:xfrm>
          <a:custGeom>
            <a:rect b="b" l="l" r="r" t="t"/>
            <a:pathLst>
              <a:path extrusionOk="0" h="734060" w="640715">
                <a:moveTo>
                  <a:pt x="640143" y="0"/>
                </a:moveTo>
                <a:lnTo>
                  <a:pt x="0" y="0"/>
                </a:lnTo>
                <a:lnTo>
                  <a:pt x="0" y="138430"/>
                </a:lnTo>
                <a:lnTo>
                  <a:pt x="235064" y="138430"/>
                </a:lnTo>
                <a:lnTo>
                  <a:pt x="235064" y="734060"/>
                </a:lnTo>
                <a:lnTo>
                  <a:pt x="405079" y="734060"/>
                </a:lnTo>
                <a:lnTo>
                  <a:pt x="405079" y="138430"/>
                </a:lnTo>
                <a:lnTo>
                  <a:pt x="640143" y="138430"/>
                </a:lnTo>
                <a:lnTo>
                  <a:pt x="64014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6"/>
          <p:cNvSpPr/>
          <p:nvPr/>
        </p:nvSpPr>
        <p:spPr>
          <a:xfrm>
            <a:off x="9329992" y="4186637"/>
            <a:ext cx="650875" cy="734695"/>
          </a:xfrm>
          <a:custGeom>
            <a:rect b="b" l="l" r="r" t="t"/>
            <a:pathLst>
              <a:path extrusionOk="0" h="734695" w="650875">
                <a:moveTo>
                  <a:pt x="317979" y="0"/>
                </a:moveTo>
                <a:lnTo>
                  <a:pt x="0" y="0"/>
                </a:lnTo>
                <a:lnTo>
                  <a:pt x="0" y="734595"/>
                </a:lnTo>
                <a:lnTo>
                  <a:pt x="170005" y="734595"/>
                </a:lnTo>
                <a:lnTo>
                  <a:pt x="170005" y="529952"/>
                </a:lnTo>
                <a:lnTo>
                  <a:pt x="94447" y="529952"/>
                </a:lnTo>
                <a:lnTo>
                  <a:pt x="160757" y="464570"/>
                </a:lnTo>
                <a:lnTo>
                  <a:pt x="94447" y="394584"/>
                </a:lnTo>
                <a:lnTo>
                  <a:pt x="170005" y="394584"/>
                </a:lnTo>
                <a:lnTo>
                  <a:pt x="170005" y="138519"/>
                </a:lnTo>
                <a:lnTo>
                  <a:pt x="94447" y="138519"/>
                </a:lnTo>
                <a:lnTo>
                  <a:pt x="170005" y="57715"/>
                </a:lnTo>
                <a:lnTo>
                  <a:pt x="532736" y="57715"/>
                </a:lnTo>
                <a:lnTo>
                  <a:pt x="521629" y="49747"/>
                </a:lnTo>
                <a:lnTo>
                  <a:pt x="487985" y="31999"/>
                </a:lnTo>
                <a:lnTo>
                  <a:pt x="450596" y="18000"/>
                </a:lnTo>
                <a:lnTo>
                  <a:pt x="409799" y="8001"/>
                </a:lnTo>
                <a:lnTo>
                  <a:pt x="365593" y="2000"/>
                </a:lnTo>
                <a:lnTo>
                  <a:pt x="317979" y="0"/>
                </a:lnTo>
                <a:close/>
              </a:path>
              <a:path extrusionOk="0" h="734695" w="650875">
                <a:moveTo>
                  <a:pt x="486491" y="499026"/>
                </a:moveTo>
                <a:lnTo>
                  <a:pt x="450596" y="512247"/>
                </a:lnTo>
                <a:lnTo>
                  <a:pt x="409799" y="522083"/>
                </a:lnTo>
                <a:lnTo>
                  <a:pt x="365593" y="527985"/>
                </a:lnTo>
                <a:lnTo>
                  <a:pt x="325779" y="529630"/>
                </a:lnTo>
                <a:lnTo>
                  <a:pt x="467001" y="734595"/>
                </a:lnTo>
                <a:lnTo>
                  <a:pt x="650650" y="734595"/>
                </a:lnTo>
                <a:lnTo>
                  <a:pt x="486491" y="499026"/>
                </a:lnTo>
                <a:close/>
              </a:path>
              <a:path extrusionOk="0" h="734695" w="650875">
                <a:moveTo>
                  <a:pt x="160757" y="464570"/>
                </a:moveTo>
                <a:lnTo>
                  <a:pt x="94447" y="529952"/>
                </a:lnTo>
                <a:lnTo>
                  <a:pt x="170005" y="529952"/>
                </a:lnTo>
                <a:lnTo>
                  <a:pt x="170005" y="474331"/>
                </a:lnTo>
                <a:lnTo>
                  <a:pt x="160757" y="464570"/>
                </a:lnTo>
                <a:close/>
              </a:path>
              <a:path extrusionOk="0" h="734695" w="650875">
                <a:moveTo>
                  <a:pt x="532736" y="57715"/>
                </a:moveTo>
                <a:lnTo>
                  <a:pt x="170005" y="57715"/>
                </a:lnTo>
                <a:lnTo>
                  <a:pt x="170005" y="138519"/>
                </a:lnTo>
                <a:lnTo>
                  <a:pt x="308535" y="138519"/>
                </a:lnTo>
                <a:lnTo>
                  <a:pt x="345394" y="140618"/>
                </a:lnTo>
                <a:lnTo>
                  <a:pt x="404160" y="157408"/>
                </a:lnTo>
                <a:lnTo>
                  <a:pt x="443052" y="190601"/>
                </a:lnTo>
                <a:lnTo>
                  <a:pt x="462468" y="237826"/>
                </a:lnTo>
                <a:lnTo>
                  <a:pt x="464896" y="266546"/>
                </a:lnTo>
                <a:lnTo>
                  <a:pt x="462468" y="294853"/>
                </a:lnTo>
                <a:lnTo>
                  <a:pt x="443052" y="341822"/>
                </a:lnTo>
                <a:lnTo>
                  <a:pt x="404160" y="375400"/>
                </a:lnTo>
                <a:lnTo>
                  <a:pt x="345394" y="392452"/>
                </a:lnTo>
                <a:lnTo>
                  <a:pt x="308535" y="394584"/>
                </a:lnTo>
                <a:lnTo>
                  <a:pt x="170005" y="394584"/>
                </a:lnTo>
                <a:lnTo>
                  <a:pt x="170005" y="529952"/>
                </a:lnTo>
                <a:lnTo>
                  <a:pt x="317979" y="529952"/>
                </a:lnTo>
                <a:lnTo>
                  <a:pt x="325779" y="529630"/>
                </a:lnTo>
                <a:lnTo>
                  <a:pt x="283342" y="468038"/>
                </a:lnTo>
                <a:lnTo>
                  <a:pt x="539919" y="468038"/>
                </a:lnTo>
                <a:lnTo>
                  <a:pt x="576723" y="435606"/>
                </a:lnTo>
                <a:lnTo>
                  <a:pt x="615158" y="376643"/>
                </a:lnTo>
                <a:lnTo>
                  <a:pt x="634578" y="306067"/>
                </a:lnTo>
                <a:lnTo>
                  <a:pt x="637006" y="266546"/>
                </a:lnTo>
                <a:lnTo>
                  <a:pt x="634578" y="226543"/>
                </a:lnTo>
                <a:lnTo>
                  <a:pt x="615158" y="155179"/>
                </a:lnTo>
                <a:lnTo>
                  <a:pt x="576723" y="95661"/>
                </a:lnTo>
                <a:lnTo>
                  <a:pt x="551209" y="70967"/>
                </a:lnTo>
                <a:lnTo>
                  <a:pt x="532736" y="57715"/>
                </a:lnTo>
                <a:close/>
              </a:path>
              <a:path extrusionOk="0" h="734695" w="650875">
                <a:moveTo>
                  <a:pt x="464896" y="468038"/>
                </a:moveTo>
                <a:lnTo>
                  <a:pt x="283342" y="468038"/>
                </a:lnTo>
                <a:lnTo>
                  <a:pt x="325779" y="529630"/>
                </a:lnTo>
                <a:lnTo>
                  <a:pt x="365593" y="527985"/>
                </a:lnTo>
                <a:lnTo>
                  <a:pt x="409799" y="522083"/>
                </a:lnTo>
                <a:lnTo>
                  <a:pt x="450596" y="512247"/>
                </a:lnTo>
                <a:lnTo>
                  <a:pt x="486491" y="499026"/>
                </a:lnTo>
                <a:lnTo>
                  <a:pt x="464896" y="468038"/>
                </a:lnTo>
                <a:close/>
              </a:path>
              <a:path extrusionOk="0" h="734695" w="650875">
                <a:moveTo>
                  <a:pt x="539919" y="468038"/>
                </a:moveTo>
                <a:lnTo>
                  <a:pt x="464896" y="468038"/>
                </a:lnTo>
                <a:lnTo>
                  <a:pt x="486491" y="499026"/>
                </a:lnTo>
                <a:lnTo>
                  <a:pt x="487985" y="498476"/>
                </a:lnTo>
                <a:lnTo>
                  <a:pt x="521629" y="480995"/>
                </a:lnTo>
                <a:lnTo>
                  <a:pt x="539919" y="468038"/>
                </a:lnTo>
                <a:close/>
              </a:path>
              <a:path extrusionOk="0" h="734695" w="650875">
                <a:moveTo>
                  <a:pt x="170005" y="455452"/>
                </a:moveTo>
                <a:lnTo>
                  <a:pt x="160757" y="464570"/>
                </a:lnTo>
                <a:lnTo>
                  <a:pt x="170005" y="474331"/>
                </a:lnTo>
                <a:lnTo>
                  <a:pt x="170005" y="455452"/>
                </a:lnTo>
                <a:close/>
              </a:path>
              <a:path extrusionOk="0" h="734695" w="650875">
                <a:moveTo>
                  <a:pt x="170005" y="394584"/>
                </a:moveTo>
                <a:lnTo>
                  <a:pt x="94447" y="394584"/>
                </a:lnTo>
                <a:lnTo>
                  <a:pt x="160757" y="464570"/>
                </a:lnTo>
                <a:lnTo>
                  <a:pt x="170005" y="455452"/>
                </a:lnTo>
                <a:lnTo>
                  <a:pt x="170005" y="394584"/>
                </a:lnTo>
                <a:close/>
              </a:path>
              <a:path extrusionOk="0" h="734695" w="650875">
                <a:moveTo>
                  <a:pt x="170005" y="57715"/>
                </a:moveTo>
                <a:lnTo>
                  <a:pt x="94447" y="138519"/>
                </a:lnTo>
                <a:lnTo>
                  <a:pt x="170005" y="138519"/>
                </a:lnTo>
                <a:lnTo>
                  <a:pt x="170005" y="577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6"/>
          <p:cNvSpPr/>
          <p:nvPr/>
        </p:nvSpPr>
        <p:spPr>
          <a:xfrm>
            <a:off x="10095005" y="4186633"/>
            <a:ext cx="665480" cy="747395"/>
          </a:xfrm>
          <a:custGeom>
            <a:rect b="b" l="l" r="r" t="t"/>
            <a:pathLst>
              <a:path extrusionOk="0" h="747395" w="665479">
                <a:moveTo>
                  <a:pt x="665330" y="0"/>
                </a:moveTo>
                <a:lnTo>
                  <a:pt x="497419" y="0"/>
                </a:lnTo>
                <a:lnTo>
                  <a:pt x="497419" y="405076"/>
                </a:lnTo>
                <a:lnTo>
                  <a:pt x="494730" y="453878"/>
                </a:lnTo>
                <a:lnTo>
                  <a:pt x="486663" y="495331"/>
                </a:lnTo>
                <a:lnTo>
                  <a:pt x="454405" y="556192"/>
                </a:lnTo>
                <a:lnTo>
                  <a:pt x="402711" y="590828"/>
                </a:lnTo>
                <a:lnTo>
                  <a:pt x="333717" y="602369"/>
                </a:lnTo>
                <a:lnTo>
                  <a:pt x="297046" y="599484"/>
                </a:lnTo>
                <a:lnTo>
                  <a:pt x="236708" y="576399"/>
                </a:lnTo>
                <a:lnTo>
                  <a:pt x="194203" y="529436"/>
                </a:lnTo>
                <a:lnTo>
                  <a:pt x="172693" y="453878"/>
                </a:lnTo>
                <a:lnTo>
                  <a:pt x="170005" y="405076"/>
                </a:lnTo>
                <a:lnTo>
                  <a:pt x="170005" y="0"/>
                </a:lnTo>
                <a:lnTo>
                  <a:pt x="0" y="0"/>
                </a:lnTo>
                <a:lnTo>
                  <a:pt x="0" y="411380"/>
                </a:lnTo>
                <a:lnTo>
                  <a:pt x="3525" y="473045"/>
                </a:lnTo>
                <a:lnTo>
                  <a:pt x="14103" y="528749"/>
                </a:lnTo>
                <a:lnTo>
                  <a:pt x="31734" y="578491"/>
                </a:lnTo>
                <a:lnTo>
                  <a:pt x="56417" y="622272"/>
                </a:lnTo>
                <a:lnTo>
                  <a:pt x="88154" y="660095"/>
                </a:lnTo>
                <a:lnTo>
                  <a:pt x="126140" y="691452"/>
                </a:lnTo>
                <a:lnTo>
                  <a:pt x="169583" y="715840"/>
                </a:lnTo>
                <a:lnTo>
                  <a:pt x="218484" y="733258"/>
                </a:lnTo>
                <a:lnTo>
                  <a:pt x="272846" y="743708"/>
                </a:lnTo>
                <a:lnTo>
                  <a:pt x="332670" y="747191"/>
                </a:lnTo>
                <a:lnTo>
                  <a:pt x="392485" y="743708"/>
                </a:lnTo>
                <a:lnTo>
                  <a:pt x="446844" y="733258"/>
                </a:lnTo>
                <a:lnTo>
                  <a:pt x="495747" y="715840"/>
                </a:lnTo>
                <a:lnTo>
                  <a:pt x="539194" y="691452"/>
                </a:lnTo>
                <a:lnTo>
                  <a:pt x="577186" y="660095"/>
                </a:lnTo>
                <a:lnTo>
                  <a:pt x="608918" y="622272"/>
                </a:lnTo>
                <a:lnTo>
                  <a:pt x="633598" y="578491"/>
                </a:lnTo>
                <a:lnTo>
                  <a:pt x="651227" y="528749"/>
                </a:lnTo>
                <a:lnTo>
                  <a:pt x="661804" y="473045"/>
                </a:lnTo>
                <a:lnTo>
                  <a:pt x="665330" y="411380"/>
                </a:lnTo>
                <a:lnTo>
                  <a:pt x="6653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6"/>
          <p:cNvSpPr/>
          <p:nvPr/>
        </p:nvSpPr>
        <p:spPr>
          <a:xfrm>
            <a:off x="10815959" y="4186637"/>
            <a:ext cx="740410" cy="734695"/>
          </a:xfrm>
          <a:custGeom>
            <a:rect b="b" l="l" r="r" t="t"/>
            <a:pathLst>
              <a:path extrusionOk="0" h="734695" w="740409">
                <a:moveTo>
                  <a:pt x="284399" y="472761"/>
                </a:moveTo>
                <a:lnTo>
                  <a:pt x="284399" y="734595"/>
                </a:lnTo>
                <a:lnTo>
                  <a:pt x="454394" y="734595"/>
                </a:lnTo>
                <a:lnTo>
                  <a:pt x="454394" y="537303"/>
                </a:lnTo>
                <a:lnTo>
                  <a:pt x="323225" y="537303"/>
                </a:lnTo>
                <a:lnTo>
                  <a:pt x="284399" y="472761"/>
                </a:lnTo>
                <a:close/>
              </a:path>
              <a:path extrusionOk="0" h="734695" w="740409">
                <a:moveTo>
                  <a:pt x="284399" y="434457"/>
                </a:moveTo>
                <a:lnTo>
                  <a:pt x="284399" y="472761"/>
                </a:lnTo>
                <a:lnTo>
                  <a:pt x="323225" y="537303"/>
                </a:lnTo>
                <a:lnTo>
                  <a:pt x="284399" y="434457"/>
                </a:lnTo>
                <a:close/>
              </a:path>
              <a:path extrusionOk="0" h="734695" w="740409">
                <a:moveTo>
                  <a:pt x="454394" y="434457"/>
                </a:moveTo>
                <a:lnTo>
                  <a:pt x="284399" y="434457"/>
                </a:lnTo>
                <a:lnTo>
                  <a:pt x="323225" y="537303"/>
                </a:lnTo>
                <a:lnTo>
                  <a:pt x="416626" y="537303"/>
                </a:lnTo>
                <a:lnTo>
                  <a:pt x="454394" y="434457"/>
                </a:lnTo>
                <a:close/>
              </a:path>
              <a:path extrusionOk="0" h="734695" w="740409">
                <a:moveTo>
                  <a:pt x="454394" y="434457"/>
                </a:moveTo>
                <a:lnTo>
                  <a:pt x="416626" y="537303"/>
                </a:lnTo>
                <a:lnTo>
                  <a:pt x="454394" y="474517"/>
                </a:lnTo>
                <a:lnTo>
                  <a:pt x="454394" y="434457"/>
                </a:lnTo>
                <a:close/>
              </a:path>
              <a:path extrusionOk="0" h="734695" w="740409">
                <a:moveTo>
                  <a:pt x="454394" y="474517"/>
                </a:moveTo>
                <a:lnTo>
                  <a:pt x="416626" y="537303"/>
                </a:lnTo>
                <a:lnTo>
                  <a:pt x="454394" y="537303"/>
                </a:lnTo>
                <a:lnTo>
                  <a:pt x="454394" y="474517"/>
                </a:lnTo>
                <a:close/>
              </a:path>
              <a:path extrusionOk="0" h="734695" w="740409">
                <a:moveTo>
                  <a:pt x="478492" y="434457"/>
                </a:moveTo>
                <a:lnTo>
                  <a:pt x="454394" y="434457"/>
                </a:lnTo>
                <a:lnTo>
                  <a:pt x="454394" y="474517"/>
                </a:lnTo>
                <a:lnTo>
                  <a:pt x="478492" y="434457"/>
                </a:lnTo>
                <a:close/>
              </a:path>
              <a:path extrusionOk="0" h="734695" w="740409">
                <a:moveTo>
                  <a:pt x="180497" y="0"/>
                </a:moveTo>
                <a:lnTo>
                  <a:pt x="0" y="0"/>
                </a:lnTo>
                <a:lnTo>
                  <a:pt x="284399" y="472761"/>
                </a:lnTo>
                <a:lnTo>
                  <a:pt x="284399" y="434457"/>
                </a:lnTo>
                <a:lnTo>
                  <a:pt x="478492" y="434457"/>
                </a:lnTo>
                <a:lnTo>
                  <a:pt x="491751" y="412416"/>
                </a:lnTo>
                <a:lnTo>
                  <a:pt x="324272" y="412416"/>
                </a:lnTo>
                <a:lnTo>
                  <a:pt x="376328" y="326098"/>
                </a:lnTo>
                <a:lnTo>
                  <a:pt x="180497" y="0"/>
                </a:lnTo>
                <a:close/>
              </a:path>
              <a:path extrusionOk="0" h="734695" w="740409">
                <a:moveTo>
                  <a:pt x="376328" y="326098"/>
                </a:moveTo>
                <a:lnTo>
                  <a:pt x="324272" y="412416"/>
                </a:lnTo>
                <a:lnTo>
                  <a:pt x="428164" y="412416"/>
                </a:lnTo>
                <a:lnTo>
                  <a:pt x="376328" y="326098"/>
                </a:lnTo>
                <a:close/>
              </a:path>
              <a:path extrusionOk="0" h="734695" w="740409">
                <a:moveTo>
                  <a:pt x="739841" y="0"/>
                </a:moveTo>
                <a:lnTo>
                  <a:pt x="572987" y="0"/>
                </a:lnTo>
                <a:lnTo>
                  <a:pt x="376328" y="326098"/>
                </a:lnTo>
                <a:lnTo>
                  <a:pt x="428164" y="412416"/>
                </a:lnTo>
                <a:lnTo>
                  <a:pt x="491751" y="412416"/>
                </a:lnTo>
                <a:lnTo>
                  <a:pt x="7398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"/>
          <p:cNvSpPr/>
          <p:nvPr/>
        </p:nvSpPr>
        <p:spPr>
          <a:xfrm>
            <a:off x="11619814" y="4186649"/>
            <a:ext cx="568960" cy="734060"/>
          </a:xfrm>
          <a:custGeom>
            <a:rect b="b" l="l" r="r" t="t"/>
            <a:pathLst>
              <a:path extrusionOk="0" h="734060" w="568959">
                <a:moveTo>
                  <a:pt x="568794" y="598170"/>
                </a:moveTo>
                <a:lnTo>
                  <a:pt x="168960" y="598170"/>
                </a:lnTo>
                <a:lnTo>
                  <a:pt x="168960" y="428155"/>
                </a:lnTo>
                <a:lnTo>
                  <a:pt x="510032" y="428155"/>
                </a:lnTo>
                <a:lnTo>
                  <a:pt x="510032" y="295935"/>
                </a:lnTo>
                <a:lnTo>
                  <a:pt x="168960" y="295935"/>
                </a:lnTo>
                <a:lnTo>
                  <a:pt x="156375" y="295935"/>
                </a:lnTo>
                <a:lnTo>
                  <a:pt x="168960" y="295910"/>
                </a:lnTo>
                <a:lnTo>
                  <a:pt x="168960" y="135890"/>
                </a:lnTo>
                <a:lnTo>
                  <a:pt x="555155" y="135890"/>
                </a:lnTo>
                <a:lnTo>
                  <a:pt x="555155" y="0"/>
                </a:lnTo>
                <a:lnTo>
                  <a:pt x="0" y="0"/>
                </a:lnTo>
                <a:lnTo>
                  <a:pt x="0" y="135890"/>
                </a:lnTo>
                <a:lnTo>
                  <a:pt x="0" y="295910"/>
                </a:lnTo>
                <a:lnTo>
                  <a:pt x="0" y="427990"/>
                </a:lnTo>
                <a:lnTo>
                  <a:pt x="0" y="598170"/>
                </a:lnTo>
                <a:lnTo>
                  <a:pt x="0" y="734060"/>
                </a:lnTo>
                <a:lnTo>
                  <a:pt x="568794" y="734060"/>
                </a:lnTo>
                <a:lnTo>
                  <a:pt x="568794" y="5981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"/>
          <p:cNvSpPr/>
          <p:nvPr/>
        </p:nvSpPr>
        <p:spPr>
          <a:xfrm>
            <a:off x="12323981" y="4186637"/>
            <a:ext cx="673735" cy="734695"/>
          </a:xfrm>
          <a:custGeom>
            <a:rect b="b" l="l" r="r" t="t"/>
            <a:pathLst>
              <a:path extrusionOk="0" h="734695" w="673734">
                <a:moveTo>
                  <a:pt x="140623" y="0"/>
                </a:moveTo>
                <a:lnTo>
                  <a:pt x="0" y="0"/>
                </a:lnTo>
                <a:lnTo>
                  <a:pt x="0" y="734595"/>
                </a:lnTo>
                <a:lnTo>
                  <a:pt x="167911" y="734595"/>
                </a:lnTo>
                <a:lnTo>
                  <a:pt x="167911" y="288727"/>
                </a:lnTo>
                <a:lnTo>
                  <a:pt x="99693" y="205679"/>
                </a:lnTo>
                <a:lnTo>
                  <a:pt x="309167" y="205679"/>
                </a:lnTo>
                <a:lnTo>
                  <a:pt x="140623" y="0"/>
                </a:lnTo>
                <a:close/>
              </a:path>
              <a:path extrusionOk="0" h="734695" w="673734">
                <a:moveTo>
                  <a:pt x="309167" y="205679"/>
                </a:moveTo>
                <a:lnTo>
                  <a:pt x="167911" y="205679"/>
                </a:lnTo>
                <a:lnTo>
                  <a:pt x="167911" y="288727"/>
                </a:lnTo>
                <a:lnTo>
                  <a:pt x="534161" y="734595"/>
                </a:lnTo>
                <a:lnTo>
                  <a:pt x="673738" y="734595"/>
                </a:lnTo>
                <a:lnTo>
                  <a:pt x="673738" y="528905"/>
                </a:lnTo>
                <a:lnTo>
                  <a:pt x="505827" y="528905"/>
                </a:lnTo>
                <a:lnTo>
                  <a:pt x="505827" y="445669"/>
                </a:lnTo>
                <a:lnTo>
                  <a:pt x="309167" y="205679"/>
                </a:lnTo>
                <a:close/>
              </a:path>
              <a:path extrusionOk="0" h="734695" w="673734">
                <a:moveTo>
                  <a:pt x="505827" y="445669"/>
                </a:moveTo>
                <a:lnTo>
                  <a:pt x="505827" y="528905"/>
                </a:lnTo>
                <a:lnTo>
                  <a:pt x="574034" y="528905"/>
                </a:lnTo>
                <a:lnTo>
                  <a:pt x="505827" y="445669"/>
                </a:lnTo>
                <a:close/>
              </a:path>
              <a:path extrusionOk="0" h="734695" w="673734">
                <a:moveTo>
                  <a:pt x="673738" y="0"/>
                </a:moveTo>
                <a:lnTo>
                  <a:pt x="505827" y="0"/>
                </a:lnTo>
                <a:lnTo>
                  <a:pt x="505827" y="445669"/>
                </a:lnTo>
                <a:lnTo>
                  <a:pt x="574034" y="528905"/>
                </a:lnTo>
                <a:lnTo>
                  <a:pt x="673738" y="528905"/>
                </a:lnTo>
                <a:lnTo>
                  <a:pt x="673738" y="0"/>
                </a:lnTo>
                <a:close/>
              </a:path>
              <a:path extrusionOk="0" h="734695" w="673734">
                <a:moveTo>
                  <a:pt x="167911" y="205679"/>
                </a:moveTo>
                <a:lnTo>
                  <a:pt x="99693" y="205679"/>
                </a:lnTo>
                <a:lnTo>
                  <a:pt x="167911" y="288727"/>
                </a:lnTo>
                <a:lnTo>
                  <a:pt x="167911" y="2056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"/>
          <p:cNvSpPr/>
          <p:nvPr/>
        </p:nvSpPr>
        <p:spPr>
          <a:xfrm>
            <a:off x="13171916" y="4186637"/>
            <a:ext cx="739140" cy="734695"/>
          </a:xfrm>
          <a:custGeom>
            <a:rect b="b" l="l" r="r" t="t"/>
            <a:pathLst>
              <a:path extrusionOk="0" h="734695" w="739140">
                <a:moveTo>
                  <a:pt x="333717" y="0"/>
                </a:moveTo>
                <a:lnTo>
                  <a:pt x="0" y="0"/>
                </a:lnTo>
                <a:lnTo>
                  <a:pt x="0" y="734595"/>
                </a:lnTo>
                <a:lnTo>
                  <a:pt x="333717" y="734595"/>
                </a:lnTo>
                <a:lnTo>
                  <a:pt x="391764" y="731742"/>
                </a:lnTo>
                <a:lnTo>
                  <a:pt x="446269" y="723183"/>
                </a:lnTo>
                <a:lnTo>
                  <a:pt x="497232" y="708917"/>
                </a:lnTo>
                <a:lnTo>
                  <a:pt x="544653" y="688942"/>
                </a:lnTo>
                <a:lnTo>
                  <a:pt x="587810" y="663825"/>
                </a:lnTo>
                <a:lnTo>
                  <a:pt x="625982" y="634116"/>
                </a:lnTo>
                <a:lnTo>
                  <a:pt x="659168" y="599813"/>
                </a:lnTo>
                <a:lnTo>
                  <a:pt x="662645" y="595018"/>
                </a:lnTo>
                <a:lnTo>
                  <a:pt x="170005" y="595018"/>
                </a:lnTo>
                <a:lnTo>
                  <a:pt x="170005" y="139566"/>
                </a:lnTo>
                <a:lnTo>
                  <a:pt x="662875" y="139566"/>
                </a:lnTo>
                <a:lnTo>
                  <a:pt x="659168" y="134485"/>
                </a:lnTo>
                <a:lnTo>
                  <a:pt x="625982" y="100349"/>
                </a:lnTo>
                <a:lnTo>
                  <a:pt x="587810" y="70737"/>
                </a:lnTo>
                <a:lnTo>
                  <a:pt x="544653" y="45653"/>
                </a:lnTo>
                <a:lnTo>
                  <a:pt x="497232" y="25678"/>
                </a:lnTo>
                <a:lnTo>
                  <a:pt x="446269" y="11411"/>
                </a:lnTo>
                <a:lnTo>
                  <a:pt x="391764" y="2852"/>
                </a:lnTo>
                <a:lnTo>
                  <a:pt x="333717" y="0"/>
                </a:lnTo>
                <a:close/>
              </a:path>
              <a:path extrusionOk="0" h="734695" w="739140">
                <a:moveTo>
                  <a:pt x="662875" y="139566"/>
                </a:moveTo>
                <a:lnTo>
                  <a:pt x="325319" y="139566"/>
                </a:lnTo>
                <a:lnTo>
                  <a:pt x="360831" y="141307"/>
                </a:lnTo>
                <a:lnTo>
                  <a:pt x="393921" y="146525"/>
                </a:lnTo>
                <a:lnTo>
                  <a:pt x="452823" y="167377"/>
                </a:lnTo>
                <a:lnTo>
                  <a:pt x="500838" y="200963"/>
                </a:lnTo>
                <a:lnTo>
                  <a:pt x="536789" y="246086"/>
                </a:lnTo>
                <a:lnTo>
                  <a:pt x="559218" y="301846"/>
                </a:lnTo>
                <a:lnTo>
                  <a:pt x="566694" y="367297"/>
                </a:lnTo>
                <a:lnTo>
                  <a:pt x="564825" y="400812"/>
                </a:lnTo>
                <a:lnTo>
                  <a:pt x="549873" y="461161"/>
                </a:lnTo>
                <a:lnTo>
                  <a:pt x="520321" y="512221"/>
                </a:lnTo>
                <a:lnTo>
                  <a:pt x="478338" y="551840"/>
                </a:lnTo>
                <a:lnTo>
                  <a:pt x="424586" y="579385"/>
                </a:lnTo>
                <a:lnTo>
                  <a:pt x="360831" y="593282"/>
                </a:lnTo>
                <a:lnTo>
                  <a:pt x="325319" y="595018"/>
                </a:lnTo>
                <a:lnTo>
                  <a:pt x="662645" y="595018"/>
                </a:lnTo>
                <a:lnTo>
                  <a:pt x="687371" y="560914"/>
                </a:lnTo>
                <a:lnTo>
                  <a:pt x="709866" y="517922"/>
                </a:lnTo>
                <a:lnTo>
                  <a:pt x="725939" y="471323"/>
                </a:lnTo>
                <a:lnTo>
                  <a:pt x="735587" y="421115"/>
                </a:lnTo>
                <a:lnTo>
                  <a:pt x="738804" y="367297"/>
                </a:lnTo>
                <a:lnTo>
                  <a:pt x="735587" y="313056"/>
                </a:lnTo>
                <a:lnTo>
                  <a:pt x="725939" y="262616"/>
                </a:lnTo>
                <a:lnTo>
                  <a:pt x="709866" y="215979"/>
                </a:lnTo>
                <a:lnTo>
                  <a:pt x="687371" y="173146"/>
                </a:lnTo>
                <a:lnTo>
                  <a:pt x="662875" y="1395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6"/>
          <p:cNvSpPr/>
          <p:nvPr/>
        </p:nvSpPr>
        <p:spPr>
          <a:xfrm>
            <a:off x="13992566" y="4174047"/>
            <a:ext cx="803910" cy="760095"/>
          </a:xfrm>
          <a:custGeom>
            <a:rect b="b" l="l" r="r" t="t"/>
            <a:pathLst>
              <a:path extrusionOk="0" h="760095" w="803909">
                <a:moveTo>
                  <a:pt x="401914" y="0"/>
                </a:moveTo>
                <a:lnTo>
                  <a:pt x="359674" y="1769"/>
                </a:lnTo>
                <a:lnTo>
                  <a:pt x="319009" y="7079"/>
                </a:lnTo>
                <a:lnTo>
                  <a:pt x="279921" y="15933"/>
                </a:lnTo>
                <a:lnTo>
                  <a:pt x="242411" y="28334"/>
                </a:lnTo>
                <a:lnTo>
                  <a:pt x="206856" y="43945"/>
                </a:lnTo>
                <a:lnTo>
                  <a:pt x="142837" y="83822"/>
                </a:lnTo>
                <a:lnTo>
                  <a:pt x="88631" y="134911"/>
                </a:lnTo>
                <a:lnTo>
                  <a:pt x="46511" y="195057"/>
                </a:lnTo>
                <a:lnTo>
                  <a:pt x="46389" y="195252"/>
                </a:lnTo>
                <a:lnTo>
                  <a:pt x="16812" y="264187"/>
                </a:lnTo>
                <a:lnTo>
                  <a:pt x="7470" y="301180"/>
                </a:lnTo>
                <a:lnTo>
                  <a:pt x="1928" y="339324"/>
                </a:lnTo>
                <a:lnTo>
                  <a:pt x="0" y="379883"/>
                </a:lnTo>
                <a:lnTo>
                  <a:pt x="1872" y="420060"/>
                </a:lnTo>
                <a:lnTo>
                  <a:pt x="7470" y="458594"/>
                </a:lnTo>
                <a:lnTo>
                  <a:pt x="16812" y="495585"/>
                </a:lnTo>
                <a:lnTo>
                  <a:pt x="46355" y="564518"/>
                </a:lnTo>
                <a:lnTo>
                  <a:pt x="88335" y="624864"/>
                </a:lnTo>
                <a:lnTo>
                  <a:pt x="142123" y="675959"/>
                </a:lnTo>
                <a:lnTo>
                  <a:pt x="206210" y="715868"/>
                </a:lnTo>
                <a:lnTo>
                  <a:pt x="241877" y="731443"/>
                </a:lnTo>
                <a:lnTo>
                  <a:pt x="279691" y="743839"/>
                </a:lnTo>
                <a:lnTo>
                  <a:pt x="319142" y="752694"/>
                </a:lnTo>
                <a:lnTo>
                  <a:pt x="360234" y="758007"/>
                </a:lnTo>
                <a:lnTo>
                  <a:pt x="402972" y="759777"/>
                </a:lnTo>
                <a:lnTo>
                  <a:pt x="445173" y="758007"/>
                </a:lnTo>
                <a:lnTo>
                  <a:pt x="485737" y="752694"/>
                </a:lnTo>
                <a:lnTo>
                  <a:pt x="524667" y="743839"/>
                </a:lnTo>
                <a:lnTo>
                  <a:pt x="561961" y="731443"/>
                </a:lnTo>
                <a:lnTo>
                  <a:pt x="597242" y="715868"/>
                </a:lnTo>
                <a:lnTo>
                  <a:pt x="660729" y="676255"/>
                </a:lnTo>
                <a:lnTo>
                  <a:pt x="714481" y="625585"/>
                </a:lnTo>
                <a:lnTo>
                  <a:pt x="722766" y="614955"/>
                </a:lnTo>
                <a:lnTo>
                  <a:pt x="401914" y="614955"/>
                </a:lnTo>
                <a:lnTo>
                  <a:pt x="377709" y="613906"/>
                </a:lnTo>
                <a:lnTo>
                  <a:pt x="332066" y="605515"/>
                </a:lnTo>
                <a:lnTo>
                  <a:pt x="290321" y="588856"/>
                </a:lnTo>
                <a:lnTo>
                  <a:pt x="253850" y="564720"/>
                </a:lnTo>
                <a:lnTo>
                  <a:pt x="223087" y="533434"/>
                </a:lnTo>
                <a:lnTo>
                  <a:pt x="198922" y="495886"/>
                </a:lnTo>
                <a:lnTo>
                  <a:pt x="181835" y="452597"/>
                </a:lnTo>
                <a:lnTo>
                  <a:pt x="173238" y="405536"/>
                </a:lnTo>
                <a:lnTo>
                  <a:pt x="172099" y="379883"/>
                </a:lnTo>
                <a:lnTo>
                  <a:pt x="173181" y="354243"/>
                </a:lnTo>
                <a:lnTo>
                  <a:pt x="181835" y="306495"/>
                </a:lnTo>
                <a:lnTo>
                  <a:pt x="198955" y="263599"/>
                </a:lnTo>
                <a:lnTo>
                  <a:pt x="223358" y="226344"/>
                </a:lnTo>
                <a:lnTo>
                  <a:pt x="254577" y="195057"/>
                </a:lnTo>
                <a:lnTo>
                  <a:pt x="291037" y="170921"/>
                </a:lnTo>
                <a:lnTo>
                  <a:pt x="332358" y="154265"/>
                </a:lnTo>
                <a:lnTo>
                  <a:pt x="377742" y="145864"/>
                </a:lnTo>
                <a:lnTo>
                  <a:pt x="401914" y="144812"/>
                </a:lnTo>
                <a:lnTo>
                  <a:pt x="722227" y="144812"/>
                </a:lnTo>
                <a:lnTo>
                  <a:pt x="714505" y="134911"/>
                </a:lnTo>
                <a:lnTo>
                  <a:pt x="660729" y="83822"/>
                </a:lnTo>
                <a:lnTo>
                  <a:pt x="597242" y="43945"/>
                </a:lnTo>
                <a:lnTo>
                  <a:pt x="561961" y="28334"/>
                </a:lnTo>
                <a:lnTo>
                  <a:pt x="524600" y="15933"/>
                </a:lnTo>
                <a:lnTo>
                  <a:pt x="485472" y="7079"/>
                </a:lnTo>
                <a:lnTo>
                  <a:pt x="444576" y="1769"/>
                </a:lnTo>
                <a:lnTo>
                  <a:pt x="401914" y="0"/>
                </a:lnTo>
                <a:close/>
              </a:path>
              <a:path extrusionOk="0" h="760095" w="803909">
                <a:moveTo>
                  <a:pt x="722227" y="144812"/>
                </a:moveTo>
                <a:lnTo>
                  <a:pt x="401914" y="144812"/>
                </a:lnTo>
                <a:lnTo>
                  <a:pt x="426115" y="145864"/>
                </a:lnTo>
                <a:lnTo>
                  <a:pt x="449401" y="149016"/>
                </a:lnTo>
                <a:lnTo>
                  <a:pt x="493220" y="161607"/>
                </a:lnTo>
                <a:lnTo>
                  <a:pt x="532439" y="182071"/>
                </a:lnTo>
                <a:lnTo>
                  <a:pt x="566160" y="209878"/>
                </a:lnTo>
                <a:lnTo>
                  <a:pt x="593704" y="244251"/>
                </a:lnTo>
                <a:lnTo>
                  <a:pt x="614431" y="284389"/>
                </a:lnTo>
                <a:lnTo>
                  <a:pt x="627418" y="329780"/>
                </a:lnTo>
                <a:lnTo>
                  <a:pt x="631750" y="379883"/>
                </a:lnTo>
                <a:lnTo>
                  <a:pt x="630684" y="405109"/>
                </a:lnTo>
                <a:lnTo>
                  <a:pt x="622005" y="453283"/>
                </a:lnTo>
                <a:lnTo>
                  <a:pt x="604890" y="496177"/>
                </a:lnTo>
                <a:lnTo>
                  <a:pt x="580486" y="533434"/>
                </a:lnTo>
                <a:lnTo>
                  <a:pt x="549264" y="564720"/>
                </a:lnTo>
                <a:lnTo>
                  <a:pt x="512799" y="588856"/>
                </a:lnTo>
                <a:lnTo>
                  <a:pt x="471473" y="605515"/>
                </a:lnTo>
                <a:lnTo>
                  <a:pt x="426082" y="613906"/>
                </a:lnTo>
                <a:lnTo>
                  <a:pt x="401914" y="614955"/>
                </a:lnTo>
                <a:lnTo>
                  <a:pt x="722766" y="614955"/>
                </a:lnTo>
                <a:lnTo>
                  <a:pt x="737071" y="596599"/>
                </a:lnTo>
                <a:lnTo>
                  <a:pt x="756717" y="565249"/>
                </a:lnTo>
                <a:lnTo>
                  <a:pt x="773421" y="531533"/>
                </a:lnTo>
                <a:lnTo>
                  <a:pt x="786619" y="496177"/>
                </a:lnTo>
                <a:lnTo>
                  <a:pt x="786728" y="495886"/>
                </a:lnTo>
                <a:lnTo>
                  <a:pt x="796237" y="458728"/>
                </a:lnTo>
                <a:lnTo>
                  <a:pt x="801946" y="420060"/>
                </a:lnTo>
                <a:lnTo>
                  <a:pt x="803849" y="379883"/>
                </a:lnTo>
                <a:lnTo>
                  <a:pt x="801965" y="339746"/>
                </a:lnTo>
                <a:lnTo>
                  <a:pt x="801946" y="339324"/>
                </a:lnTo>
                <a:lnTo>
                  <a:pt x="796333" y="301180"/>
                </a:lnTo>
                <a:lnTo>
                  <a:pt x="786752" y="263599"/>
                </a:lnTo>
                <a:lnTo>
                  <a:pt x="756861" y="195252"/>
                </a:lnTo>
                <a:lnTo>
                  <a:pt x="756763" y="195057"/>
                </a:lnTo>
                <a:lnTo>
                  <a:pt x="737150" y="163967"/>
                </a:lnTo>
                <a:lnTo>
                  <a:pt x="735328" y="161607"/>
                </a:lnTo>
                <a:lnTo>
                  <a:pt x="722227" y="1448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6"/>
          <p:cNvSpPr/>
          <p:nvPr/>
        </p:nvSpPr>
        <p:spPr>
          <a:xfrm>
            <a:off x="6063679" y="5445947"/>
            <a:ext cx="665480" cy="747395"/>
          </a:xfrm>
          <a:custGeom>
            <a:rect b="b" l="l" r="r" t="t"/>
            <a:pathLst>
              <a:path extrusionOk="0" h="747395" w="665479">
                <a:moveTo>
                  <a:pt x="665330" y="0"/>
                </a:moveTo>
                <a:lnTo>
                  <a:pt x="497419" y="0"/>
                </a:lnTo>
                <a:lnTo>
                  <a:pt x="497419" y="405076"/>
                </a:lnTo>
                <a:lnTo>
                  <a:pt x="494729" y="453876"/>
                </a:lnTo>
                <a:lnTo>
                  <a:pt x="486661" y="495327"/>
                </a:lnTo>
                <a:lnTo>
                  <a:pt x="454394" y="556192"/>
                </a:lnTo>
                <a:lnTo>
                  <a:pt x="402706" y="590828"/>
                </a:lnTo>
                <a:lnTo>
                  <a:pt x="333717" y="602369"/>
                </a:lnTo>
                <a:lnTo>
                  <a:pt x="297044" y="599484"/>
                </a:lnTo>
                <a:lnTo>
                  <a:pt x="236704" y="576399"/>
                </a:lnTo>
                <a:lnTo>
                  <a:pt x="194197" y="529432"/>
                </a:lnTo>
                <a:lnTo>
                  <a:pt x="172683" y="453876"/>
                </a:lnTo>
                <a:lnTo>
                  <a:pt x="169994" y="405076"/>
                </a:lnTo>
                <a:lnTo>
                  <a:pt x="169994" y="0"/>
                </a:lnTo>
                <a:lnTo>
                  <a:pt x="0" y="0"/>
                </a:lnTo>
                <a:lnTo>
                  <a:pt x="0" y="411369"/>
                </a:lnTo>
                <a:lnTo>
                  <a:pt x="3525" y="473036"/>
                </a:lnTo>
                <a:lnTo>
                  <a:pt x="14103" y="528741"/>
                </a:lnTo>
                <a:lnTo>
                  <a:pt x="31731" y="578485"/>
                </a:lnTo>
                <a:lnTo>
                  <a:pt x="56412" y="622266"/>
                </a:lnTo>
                <a:lnTo>
                  <a:pt x="88143" y="660084"/>
                </a:lnTo>
                <a:lnTo>
                  <a:pt x="126134" y="691447"/>
                </a:lnTo>
                <a:lnTo>
                  <a:pt x="169580" y="715837"/>
                </a:lnTo>
                <a:lnTo>
                  <a:pt x="218481" y="733257"/>
                </a:lnTo>
                <a:lnTo>
                  <a:pt x="272841" y="743708"/>
                </a:lnTo>
                <a:lnTo>
                  <a:pt x="332660" y="747191"/>
                </a:lnTo>
                <a:lnTo>
                  <a:pt x="392475" y="743708"/>
                </a:lnTo>
                <a:lnTo>
                  <a:pt x="446836" y="733257"/>
                </a:lnTo>
                <a:lnTo>
                  <a:pt x="495741" y="715837"/>
                </a:lnTo>
                <a:lnTo>
                  <a:pt x="539188" y="691447"/>
                </a:lnTo>
                <a:lnTo>
                  <a:pt x="577176" y="660084"/>
                </a:lnTo>
                <a:lnTo>
                  <a:pt x="608913" y="622266"/>
                </a:lnTo>
                <a:lnTo>
                  <a:pt x="633596" y="578485"/>
                </a:lnTo>
                <a:lnTo>
                  <a:pt x="651226" y="528741"/>
                </a:lnTo>
                <a:lnTo>
                  <a:pt x="661804" y="473036"/>
                </a:lnTo>
                <a:lnTo>
                  <a:pt x="665330" y="411369"/>
                </a:lnTo>
                <a:lnTo>
                  <a:pt x="6653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6"/>
          <p:cNvSpPr/>
          <p:nvPr/>
        </p:nvSpPr>
        <p:spPr>
          <a:xfrm>
            <a:off x="6896906" y="5445945"/>
            <a:ext cx="673735" cy="734695"/>
          </a:xfrm>
          <a:custGeom>
            <a:rect b="b" l="l" r="r" t="t"/>
            <a:pathLst>
              <a:path extrusionOk="0" h="734695" w="673734">
                <a:moveTo>
                  <a:pt x="140623" y="0"/>
                </a:moveTo>
                <a:lnTo>
                  <a:pt x="0" y="0"/>
                </a:lnTo>
                <a:lnTo>
                  <a:pt x="0" y="734595"/>
                </a:lnTo>
                <a:lnTo>
                  <a:pt x="167911" y="734595"/>
                </a:lnTo>
                <a:lnTo>
                  <a:pt x="167911" y="288727"/>
                </a:lnTo>
                <a:lnTo>
                  <a:pt x="99693" y="205679"/>
                </a:lnTo>
                <a:lnTo>
                  <a:pt x="309167" y="205679"/>
                </a:lnTo>
                <a:lnTo>
                  <a:pt x="140623" y="0"/>
                </a:lnTo>
                <a:close/>
              </a:path>
              <a:path extrusionOk="0" h="734695" w="673734">
                <a:moveTo>
                  <a:pt x="309167" y="205679"/>
                </a:moveTo>
                <a:lnTo>
                  <a:pt x="167911" y="205679"/>
                </a:lnTo>
                <a:lnTo>
                  <a:pt x="167911" y="288727"/>
                </a:lnTo>
                <a:lnTo>
                  <a:pt x="534161" y="734595"/>
                </a:lnTo>
                <a:lnTo>
                  <a:pt x="673728" y="734595"/>
                </a:lnTo>
                <a:lnTo>
                  <a:pt x="673728" y="528905"/>
                </a:lnTo>
                <a:lnTo>
                  <a:pt x="505827" y="528905"/>
                </a:lnTo>
                <a:lnTo>
                  <a:pt x="505827" y="445669"/>
                </a:lnTo>
                <a:lnTo>
                  <a:pt x="309167" y="205679"/>
                </a:lnTo>
                <a:close/>
              </a:path>
              <a:path extrusionOk="0" h="734695" w="673734">
                <a:moveTo>
                  <a:pt x="505827" y="445669"/>
                </a:moveTo>
                <a:lnTo>
                  <a:pt x="505827" y="528905"/>
                </a:lnTo>
                <a:lnTo>
                  <a:pt x="574034" y="528905"/>
                </a:lnTo>
                <a:lnTo>
                  <a:pt x="505827" y="445669"/>
                </a:lnTo>
                <a:close/>
              </a:path>
              <a:path extrusionOk="0" h="734695" w="673734">
                <a:moveTo>
                  <a:pt x="673728" y="0"/>
                </a:moveTo>
                <a:lnTo>
                  <a:pt x="505827" y="0"/>
                </a:lnTo>
                <a:lnTo>
                  <a:pt x="505827" y="445669"/>
                </a:lnTo>
                <a:lnTo>
                  <a:pt x="574034" y="528905"/>
                </a:lnTo>
                <a:lnTo>
                  <a:pt x="673728" y="528905"/>
                </a:lnTo>
                <a:lnTo>
                  <a:pt x="673728" y="0"/>
                </a:lnTo>
                <a:close/>
              </a:path>
              <a:path extrusionOk="0" h="734695" w="673734">
                <a:moveTo>
                  <a:pt x="167911" y="205679"/>
                </a:moveTo>
                <a:lnTo>
                  <a:pt x="99693" y="205679"/>
                </a:lnTo>
                <a:lnTo>
                  <a:pt x="167911" y="288727"/>
                </a:lnTo>
                <a:lnTo>
                  <a:pt x="167911" y="2056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"/>
          <p:cNvSpPr/>
          <p:nvPr/>
        </p:nvSpPr>
        <p:spPr>
          <a:xfrm>
            <a:off x="7648301" y="5445945"/>
            <a:ext cx="824230" cy="734695"/>
          </a:xfrm>
          <a:custGeom>
            <a:rect b="b" l="l" r="r" t="t"/>
            <a:pathLst>
              <a:path extrusionOk="0" h="734695" w="824229">
                <a:moveTo>
                  <a:pt x="495325" y="0"/>
                </a:moveTo>
                <a:lnTo>
                  <a:pt x="327414" y="0"/>
                </a:lnTo>
                <a:lnTo>
                  <a:pt x="0" y="734595"/>
                </a:lnTo>
                <a:lnTo>
                  <a:pt x="174204" y="734595"/>
                </a:lnTo>
                <a:lnTo>
                  <a:pt x="239662" y="577186"/>
                </a:lnTo>
                <a:lnTo>
                  <a:pt x="163712" y="577186"/>
                </a:lnTo>
                <a:lnTo>
                  <a:pt x="208831" y="448101"/>
                </a:lnTo>
                <a:lnTo>
                  <a:pt x="293342" y="448101"/>
                </a:lnTo>
                <a:lnTo>
                  <a:pt x="410257" y="166957"/>
                </a:lnTo>
                <a:lnTo>
                  <a:pt x="376742" y="86049"/>
                </a:lnTo>
                <a:lnTo>
                  <a:pt x="533802" y="86049"/>
                </a:lnTo>
                <a:lnTo>
                  <a:pt x="495325" y="0"/>
                </a:lnTo>
                <a:close/>
              </a:path>
              <a:path extrusionOk="0" h="734695" w="824229">
                <a:moveTo>
                  <a:pt x="533802" y="86049"/>
                </a:moveTo>
                <a:lnTo>
                  <a:pt x="443902" y="86049"/>
                </a:lnTo>
                <a:lnTo>
                  <a:pt x="410257" y="166957"/>
                </a:lnTo>
                <a:lnTo>
                  <a:pt x="645393" y="734595"/>
                </a:lnTo>
                <a:lnTo>
                  <a:pt x="823796" y="734595"/>
                </a:lnTo>
                <a:lnTo>
                  <a:pt x="753412" y="577186"/>
                </a:lnTo>
                <a:lnTo>
                  <a:pt x="632807" y="577186"/>
                </a:lnTo>
                <a:lnTo>
                  <a:pt x="586620" y="448101"/>
                </a:lnTo>
                <a:lnTo>
                  <a:pt x="695692" y="448101"/>
                </a:lnTo>
                <a:lnTo>
                  <a:pt x="533802" y="86049"/>
                </a:lnTo>
                <a:close/>
              </a:path>
              <a:path extrusionOk="0" h="734695" w="824229">
                <a:moveTo>
                  <a:pt x="293342" y="448101"/>
                </a:moveTo>
                <a:lnTo>
                  <a:pt x="208831" y="448101"/>
                </a:lnTo>
                <a:lnTo>
                  <a:pt x="163712" y="577186"/>
                </a:lnTo>
                <a:lnTo>
                  <a:pt x="239662" y="577186"/>
                </a:lnTo>
                <a:lnTo>
                  <a:pt x="293342" y="448101"/>
                </a:lnTo>
                <a:close/>
              </a:path>
              <a:path extrusionOk="0" h="734695" w="824229">
                <a:moveTo>
                  <a:pt x="526717" y="448101"/>
                </a:moveTo>
                <a:lnTo>
                  <a:pt x="293342" y="448101"/>
                </a:lnTo>
                <a:lnTo>
                  <a:pt x="239662" y="577186"/>
                </a:lnTo>
                <a:lnTo>
                  <a:pt x="580189" y="577186"/>
                </a:lnTo>
                <a:lnTo>
                  <a:pt x="526717" y="448101"/>
                </a:lnTo>
                <a:close/>
              </a:path>
              <a:path extrusionOk="0" h="734695" w="824229">
                <a:moveTo>
                  <a:pt x="695692" y="448101"/>
                </a:moveTo>
                <a:lnTo>
                  <a:pt x="586620" y="448101"/>
                </a:lnTo>
                <a:lnTo>
                  <a:pt x="632807" y="577186"/>
                </a:lnTo>
                <a:lnTo>
                  <a:pt x="753412" y="577186"/>
                </a:lnTo>
                <a:lnTo>
                  <a:pt x="695692" y="448101"/>
                </a:lnTo>
                <a:close/>
              </a:path>
              <a:path extrusionOk="0" h="734695" w="824229">
                <a:moveTo>
                  <a:pt x="443902" y="86049"/>
                </a:moveTo>
                <a:lnTo>
                  <a:pt x="376742" y="86049"/>
                </a:lnTo>
                <a:lnTo>
                  <a:pt x="410257" y="166957"/>
                </a:lnTo>
                <a:lnTo>
                  <a:pt x="443902" y="860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6"/>
          <p:cNvSpPr/>
          <p:nvPr/>
        </p:nvSpPr>
        <p:spPr>
          <a:xfrm>
            <a:off x="8806840" y="5431249"/>
            <a:ext cx="1495425" cy="764540"/>
          </a:xfrm>
          <a:custGeom>
            <a:rect b="b" l="l" r="r" t="t"/>
            <a:pathLst>
              <a:path extrusionOk="0" h="764539" w="1495425">
                <a:moveTo>
                  <a:pt x="758723" y="138531"/>
                </a:moveTo>
                <a:lnTo>
                  <a:pt x="736828" y="106921"/>
                </a:lnTo>
                <a:lnTo>
                  <a:pt x="709930" y="79248"/>
                </a:lnTo>
                <a:lnTo>
                  <a:pt x="678053" y="55499"/>
                </a:lnTo>
                <a:lnTo>
                  <a:pt x="641197" y="35687"/>
                </a:lnTo>
                <a:lnTo>
                  <a:pt x="600392" y="20078"/>
                </a:lnTo>
                <a:lnTo>
                  <a:pt x="556717" y="8928"/>
                </a:lnTo>
                <a:lnTo>
                  <a:pt x="510146" y="2235"/>
                </a:lnTo>
                <a:lnTo>
                  <a:pt x="460692" y="0"/>
                </a:lnTo>
                <a:lnTo>
                  <a:pt x="410413" y="2044"/>
                </a:lnTo>
                <a:lnTo>
                  <a:pt x="362432" y="8140"/>
                </a:lnTo>
                <a:lnTo>
                  <a:pt x="316750" y="18313"/>
                </a:lnTo>
                <a:lnTo>
                  <a:pt x="273367" y="32537"/>
                </a:lnTo>
                <a:lnTo>
                  <a:pt x="232600" y="50482"/>
                </a:lnTo>
                <a:lnTo>
                  <a:pt x="194792" y="71767"/>
                </a:lnTo>
                <a:lnTo>
                  <a:pt x="159931" y="96393"/>
                </a:lnTo>
                <a:lnTo>
                  <a:pt x="128028" y="124371"/>
                </a:lnTo>
                <a:lnTo>
                  <a:pt x="99288" y="155359"/>
                </a:lnTo>
                <a:lnTo>
                  <a:pt x="73977" y="189039"/>
                </a:lnTo>
                <a:lnTo>
                  <a:pt x="52070" y="225412"/>
                </a:lnTo>
                <a:lnTo>
                  <a:pt x="33578" y="264464"/>
                </a:lnTo>
                <a:lnTo>
                  <a:pt x="18884" y="305790"/>
                </a:lnTo>
                <a:lnTo>
                  <a:pt x="8394" y="348945"/>
                </a:lnTo>
                <a:lnTo>
                  <a:pt x="2095" y="393941"/>
                </a:lnTo>
                <a:lnTo>
                  <a:pt x="0" y="440766"/>
                </a:lnTo>
                <a:lnTo>
                  <a:pt x="2819" y="487108"/>
                </a:lnTo>
                <a:lnTo>
                  <a:pt x="11277" y="530631"/>
                </a:lnTo>
                <a:lnTo>
                  <a:pt x="25374" y="571322"/>
                </a:lnTo>
                <a:lnTo>
                  <a:pt x="45123" y="609206"/>
                </a:lnTo>
                <a:lnTo>
                  <a:pt x="70065" y="643674"/>
                </a:lnTo>
                <a:lnTo>
                  <a:pt x="99822" y="674128"/>
                </a:lnTo>
                <a:lnTo>
                  <a:pt x="134353" y="700595"/>
                </a:lnTo>
                <a:lnTo>
                  <a:pt x="173672" y="723061"/>
                </a:lnTo>
                <a:lnTo>
                  <a:pt x="217195" y="740968"/>
                </a:lnTo>
                <a:lnTo>
                  <a:pt x="264312" y="753757"/>
                </a:lnTo>
                <a:lnTo>
                  <a:pt x="315048" y="761428"/>
                </a:lnTo>
                <a:lnTo>
                  <a:pt x="369392" y="763993"/>
                </a:lnTo>
                <a:lnTo>
                  <a:pt x="417588" y="762050"/>
                </a:lnTo>
                <a:lnTo>
                  <a:pt x="463575" y="756246"/>
                </a:lnTo>
                <a:lnTo>
                  <a:pt x="507326" y="746569"/>
                </a:lnTo>
                <a:lnTo>
                  <a:pt x="548843" y="733031"/>
                </a:lnTo>
                <a:lnTo>
                  <a:pt x="588060" y="714832"/>
                </a:lnTo>
                <a:lnTo>
                  <a:pt x="624928" y="691197"/>
                </a:lnTo>
                <a:lnTo>
                  <a:pt x="659422" y="662101"/>
                </a:lnTo>
                <a:lnTo>
                  <a:pt x="691565" y="627570"/>
                </a:lnTo>
                <a:lnTo>
                  <a:pt x="568782" y="506882"/>
                </a:lnTo>
                <a:lnTo>
                  <a:pt x="548932" y="527875"/>
                </a:lnTo>
                <a:lnTo>
                  <a:pt x="528243" y="545719"/>
                </a:lnTo>
                <a:lnTo>
                  <a:pt x="484301" y="571944"/>
                </a:lnTo>
                <a:lnTo>
                  <a:pt x="437730" y="586905"/>
                </a:lnTo>
                <a:lnTo>
                  <a:pt x="389331" y="591883"/>
                </a:lnTo>
                <a:lnTo>
                  <a:pt x="362458" y="590600"/>
                </a:lnTo>
                <a:lnTo>
                  <a:pt x="314452" y="580364"/>
                </a:lnTo>
                <a:lnTo>
                  <a:pt x="274281" y="560133"/>
                </a:lnTo>
                <a:lnTo>
                  <a:pt x="243319" y="531279"/>
                </a:lnTo>
                <a:lnTo>
                  <a:pt x="221983" y="494322"/>
                </a:lnTo>
                <a:lnTo>
                  <a:pt x="211226" y="451040"/>
                </a:lnTo>
                <a:lnTo>
                  <a:pt x="209880" y="427126"/>
                </a:lnTo>
                <a:lnTo>
                  <a:pt x="210921" y="400329"/>
                </a:lnTo>
                <a:lnTo>
                  <a:pt x="219316" y="349694"/>
                </a:lnTo>
                <a:lnTo>
                  <a:pt x="235978" y="303263"/>
                </a:lnTo>
                <a:lnTo>
                  <a:pt x="260121" y="262597"/>
                </a:lnTo>
                <a:lnTo>
                  <a:pt x="291439" y="228193"/>
                </a:lnTo>
                <a:lnTo>
                  <a:pt x="328955" y="201434"/>
                </a:lnTo>
                <a:lnTo>
                  <a:pt x="372376" y="182740"/>
                </a:lnTo>
                <a:lnTo>
                  <a:pt x="420916" y="173291"/>
                </a:lnTo>
                <a:lnTo>
                  <a:pt x="447052" y="172110"/>
                </a:lnTo>
                <a:lnTo>
                  <a:pt x="473900" y="173494"/>
                </a:lnTo>
                <a:lnTo>
                  <a:pt x="521919" y="184505"/>
                </a:lnTo>
                <a:lnTo>
                  <a:pt x="562317" y="206425"/>
                </a:lnTo>
                <a:lnTo>
                  <a:pt x="595122" y="238429"/>
                </a:lnTo>
                <a:lnTo>
                  <a:pt x="608660" y="258165"/>
                </a:lnTo>
                <a:lnTo>
                  <a:pt x="758723" y="138531"/>
                </a:lnTo>
                <a:close/>
              </a:path>
              <a:path extrusionOk="0" h="764539" w="1495425">
                <a:moveTo>
                  <a:pt x="1495425" y="749300"/>
                </a:moveTo>
                <a:lnTo>
                  <a:pt x="1460969" y="606577"/>
                </a:lnTo>
                <a:lnTo>
                  <a:pt x="1423974" y="453351"/>
                </a:lnTo>
                <a:lnTo>
                  <a:pt x="1341882" y="113347"/>
                </a:lnTo>
                <a:lnTo>
                  <a:pt x="1318069" y="14706"/>
                </a:lnTo>
                <a:lnTo>
                  <a:pt x="1227632" y="14706"/>
                </a:lnTo>
                <a:lnTo>
                  <a:pt x="1227632" y="453351"/>
                </a:lnTo>
                <a:lnTo>
                  <a:pt x="1037374" y="453351"/>
                </a:lnTo>
                <a:lnTo>
                  <a:pt x="1178610" y="215633"/>
                </a:lnTo>
                <a:lnTo>
                  <a:pt x="1227632" y="453351"/>
                </a:lnTo>
                <a:lnTo>
                  <a:pt x="1227632" y="14706"/>
                </a:lnTo>
                <a:lnTo>
                  <a:pt x="1113434" y="14706"/>
                </a:lnTo>
                <a:lnTo>
                  <a:pt x="642251" y="749300"/>
                </a:lnTo>
                <a:lnTo>
                  <a:pt x="861568" y="749300"/>
                </a:lnTo>
                <a:lnTo>
                  <a:pt x="946353" y="606577"/>
                </a:lnTo>
                <a:lnTo>
                  <a:pt x="1259243" y="606577"/>
                </a:lnTo>
                <a:lnTo>
                  <a:pt x="1288681" y="749300"/>
                </a:lnTo>
                <a:lnTo>
                  <a:pt x="1495425" y="749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6"/>
          <p:cNvSpPr/>
          <p:nvPr/>
        </p:nvSpPr>
        <p:spPr>
          <a:xfrm>
            <a:off x="10397757" y="5296934"/>
            <a:ext cx="4159250" cy="988694"/>
          </a:xfrm>
          <a:custGeom>
            <a:rect b="b" l="l" r="r" t="t"/>
            <a:pathLst>
              <a:path extrusionOk="0" h="988695" w="4159250">
                <a:moveTo>
                  <a:pt x="778675" y="149009"/>
                </a:moveTo>
                <a:lnTo>
                  <a:pt x="574040" y="149009"/>
                </a:lnTo>
                <a:lnTo>
                  <a:pt x="493229" y="553034"/>
                </a:lnTo>
                <a:lnTo>
                  <a:pt x="486829" y="582536"/>
                </a:lnTo>
                <a:lnTo>
                  <a:pt x="470306" y="632637"/>
                </a:lnTo>
                <a:lnTo>
                  <a:pt x="448754" y="671106"/>
                </a:lnTo>
                <a:lnTo>
                  <a:pt x="421995" y="698906"/>
                </a:lnTo>
                <a:lnTo>
                  <a:pt x="371881" y="721868"/>
                </a:lnTo>
                <a:lnTo>
                  <a:pt x="331609" y="726198"/>
                </a:lnTo>
                <a:lnTo>
                  <a:pt x="314401" y="725576"/>
                </a:lnTo>
                <a:lnTo>
                  <a:pt x="270230" y="716229"/>
                </a:lnTo>
                <a:lnTo>
                  <a:pt x="237566" y="694486"/>
                </a:lnTo>
                <a:lnTo>
                  <a:pt x="217093" y="659561"/>
                </a:lnTo>
                <a:lnTo>
                  <a:pt x="210083" y="612673"/>
                </a:lnTo>
                <a:lnTo>
                  <a:pt x="210667" y="594233"/>
                </a:lnTo>
                <a:lnTo>
                  <a:pt x="212699" y="574357"/>
                </a:lnTo>
                <a:lnTo>
                  <a:pt x="216179" y="553034"/>
                </a:lnTo>
                <a:lnTo>
                  <a:pt x="297002" y="149009"/>
                </a:lnTo>
                <a:lnTo>
                  <a:pt x="89204" y="149009"/>
                </a:lnTo>
                <a:lnTo>
                  <a:pt x="7353" y="556196"/>
                </a:lnTo>
                <a:lnTo>
                  <a:pt x="520" y="606005"/>
                </a:lnTo>
                <a:lnTo>
                  <a:pt x="0" y="652614"/>
                </a:lnTo>
                <a:lnTo>
                  <a:pt x="5765" y="695998"/>
                </a:lnTo>
                <a:lnTo>
                  <a:pt x="17856" y="736180"/>
                </a:lnTo>
                <a:lnTo>
                  <a:pt x="35788" y="772566"/>
                </a:lnTo>
                <a:lnTo>
                  <a:pt x="59169" y="804633"/>
                </a:lnTo>
                <a:lnTo>
                  <a:pt x="87985" y="832383"/>
                </a:lnTo>
                <a:lnTo>
                  <a:pt x="122262" y="855789"/>
                </a:lnTo>
                <a:lnTo>
                  <a:pt x="161518" y="874395"/>
                </a:lnTo>
                <a:lnTo>
                  <a:pt x="205295" y="887679"/>
                </a:lnTo>
                <a:lnTo>
                  <a:pt x="253593" y="895654"/>
                </a:lnTo>
                <a:lnTo>
                  <a:pt x="306425" y="898309"/>
                </a:lnTo>
                <a:lnTo>
                  <a:pt x="358521" y="895959"/>
                </a:lnTo>
                <a:lnTo>
                  <a:pt x="407060" y="888923"/>
                </a:lnTo>
                <a:lnTo>
                  <a:pt x="452043" y="877189"/>
                </a:lnTo>
                <a:lnTo>
                  <a:pt x="493471" y="860755"/>
                </a:lnTo>
                <a:lnTo>
                  <a:pt x="531329" y="839635"/>
                </a:lnTo>
                <a:lnTo>
                  <a:pt x="565645" y="813828"/>
                </a:lnTo>
                <a:lnTo>
                  <a:pt x="596366" y="783475"/>
                </a:lnTo>
                <a:lnTo>
                  <a:pt x="623481" y="748715"/>
                </a:lnTo>
                <a:lnTo>
                  <a:pt x="646976" y="709549"/>
                </a:lnTo>
                <a:lnTo>
                  <a:pt x="666851" y="665975"/>
                </a:lnTo>
                <a:lnTo>
                  <a:pt x="683120" y="618007"/>
                </a:lnTo>
                <a:lnTo>
                  <a:pt x="695782" y="565632"/>
                </a:lnTo>
                <a:lnTo>
                  <a:pt x="778675" y="149009"/>
                </a:lnTo>
                <a:close/>
              </a:path>
              <a:path extrusionOk="0" h="988695" w="4159250">
                <a:moveTo>
                  <a:pt x="1495425" y="149021"/>
                </a:moveTo>
                <a:lnTo>
                  <a:pt x="920343" y="149021"/>
                </a:lnTo>
                <a:lnTo>
                  <a:pt x="773430" y="883615"/>
                </a:lnTo>
                <a:lnTo>
                  <a:pt x="1362151" y="883615"/>
                </a:lnTo>
                <a:lnTo>
                  <a:pt x="1395742" y="723049"/>
                </a:lnTo>
                <a:lnTo>
                  <a:pt x="1010602" y="723049"/>
                </a:lnTo>
                <a:lnTo>
                  <a:pt x="1037183" y="588721"/>
                </a:lnTo>
                <a:lnTo>
                  <a:pt x="1364246" y="588721"/>
                </a:lnTo>
                <a:lnTo>
                  <a:pt x="1394688" y="433400"/>
                </a:lnTo>
                <a:lnTo>
                  <a:pt x="1067930" y="433400"/>
                </a:lnTo>
                <a:lnTo>
                  <a:pt x="1092454" y="309575"/>
                </a:lnTo>
                <a:lnTo>
                  <a:pt x="1462900" y="309575"/>
                </a:lnTo>
                <a:lnTo>
                  <a:pt x="1495425" y="149021"/>
                </a:lnTo>
                <a:close/>
              </a:path>
              <a:path extrusionOk="0" h="988695" w="4159250">
                <a:moveTo>
                  <a:pt x="2066315" y="0"/>
                </a:moveTo>
                <a:lnTo>
                  <a:pt x="1882660" y="0"/>
                </a:lnTo>
                <a:lnTo>
                  <a:pt x="1344320" y="988555"/>
                </a:lnTo>
                <a:lnTo>
                  <a:pt x="1527962" y="988555"/>
                </a:lnTo>
                <a:lnTo>
                  <a:pt x="2066315" y="0"/>
                </a:lnTo>
                <a:close/>
              </a:path>
              <a:path extrusionOk="0" h="988695" w="4159250">
                <a:moveTo>
                  <a:pt x="2683383" y="272846"/>
                </a:moveTo>
                <a:lnTo>
                  <a:pt x="2661462" y="241236"/>
                </a:lnTo>
                <a:lnTo>
                  <a:pt x="2634577" y="213563"/>
                </a:lnTo>
                <a:lnTo>
                  <a:pt x="2602700" y="189814"/>
                </a:lnTo>
                <a:lnTo>
                  <a:pt x="2565844" y="170002"/>
                </a:lnTo>
                <a:lnTo>
                  <a:pt x="2525039" y="154393"/>
                </a:lnTo>
                <a:lnTo>
                  <a:pt x="2481351" y="143243"/>
                </a:lnTo>
                <a:lnTo>
                  <a:pt x="2434793" y="136550"/>
                </a:lnTo>
                <a:lnTo>
                  <a:pt x="2385339" y="134315"/>
                </a:lnTo>
                <a:lnTo>
                  <a:pt x="2335060" y="136359"/>
                </a:lnTo>
                <a:lnTo>
                  <a:pt x="2287079" y="142455"/>
                </a:lnTo>
                <a:lnTo>
                  <a:pt x="2241397" y="152628"/>
                </a:lnTo>
                <a:lnTo>
                  <a:pt x="2198014" y="166852"/>
                </a:lnTo>
                <a:lnTo>
                  <a:pt x="2157247" y="184797"/>
                </a:lnTo>
                <a:lnTo>
                  <a:pt x="2119439" y="206082"/>
                </a:lnTo>
                <a:lnTo>
                  <a:pt x="2084578" y="230708"/>
                </a:lnTo>
                <a:lnTo>
                  <a:pt x="2052675" y="258686"/>
                </a:lnTo>
                <a:lnTo>
                  <a:pt x="2023935" y="289674"/>
                </a:lnTo>
                <a:lnTo>
                  <a:pt x="1998624" y="323354"/>
                </a:lnTo>
                <a:lnTo>
                  <a:pt x="1976716" y="359727"/>
                </a:lnTo>
                <a:lnTo>
                  <a:pt x="1958225" y="398780"/>
                </a:lnTo>
                <a:lnTo>
                  <a:pt x="1943531" y="440105"/>
                </a:lnTo>
                <a:lnTo>
                  <a:pt x="1933041" y="483260"/>
                </a:lnTo>
                <a:lnTo>
                  <a:pt x="1926742" y="528256"/>
                </a:lnTo>
                <a:lnTo>
                  <a:pt x="1924646" y="575081"/>
                </a:lnTo>
                <a:lnTo>
                  <a:pt x="1927466" y="621423"/>
                </a:lnTo>
                <a:lnTo>
                  <a:pt x="1935924" y="664946"/>
                </a:lnTo>
                <a:lnTo>
                  <a:pt x="1950021" y="705637"/>
                </a:lnTo>
                <a:lnTo>
                  <a:pt x="1969770" y="743521"/>
                </a:lnTo>
                <a:lnTo>
                  <a:pt x="1994712" y="777989"/>
                </a:lnTo>
                <a:lnTo>
                  <a:pt x="2024468" y="808443"/>
                </a:lnTo>
                <a:lnTo>
                  <a:pt x="2059000" y="834910"/>
                </a:lnTo>
                <a:lnTo>
                  <a:pt x="2098332" y="857377"/>
                </a:lnTo>
                <a:lnTo>
                  <a:pt x="2141842" y="875284"/>
                </a:lnTo>
                <a:lnTo>
                  <a:pt x="2188959" y="888072"/>
                </a:lnTo>
                <a:lnTo>
                  <a:pt x="2239695" y="895743"/>
                </a:lnTo>
                <a:lnTo>
                  <a:pt x="2294039" y="898309"/>
                </a:lnTo>
                <a:lnTo>
                  <a:pt x="2342235" y="896366"/>
                </a:lnTo>
                <a:lnTo>
                  <a:pt x="2388209" y="890562"/>
                </a:lnTo>
                <a:lnTo>
                  <a:pt x="2431961" y="880884"/>
                </a:lnTo>
                <a:lnTo>
                  <a:pt x="2473502" y="867346"/>
                </a:lnTo>
                <a:lnTo>
                  <a:pt x="2512707" y="849147"/>
                </a:lnTo>
                <a:lnTo>
                  <a:pt x="2549563" y="825512"/>
                </a:lnTo>
                <a:lnTo>
                  <a:pt x="2584069" y="796417"/>
                </a:lnTo>
                <a:lnTo>
                  <a:pt x="2616212" y="761885"/>
                </a:lnTo>
                <a:lnTo>
                  <a:pt x="2493429" y="641197"/>
                </a:lnTo>
                <a:lnTo>
                  <a:pt x="2473591" y="662190"/>
                </a:lnTo>
                <a:lnTo>
                  <a:pt x="2452890" y="680034"/>
                </a:lnTo>
                <a:lnTo>
                  <a:pt x="2408961" y="706259"/>
                </a:lnTo>
                <a:lnTo>
                  <a:pt x="2362377" y="721220"/>
                </a:lnTo>
                <a:lnTo>
                  <a:pt x="2313978" y="726198"/>
                </a:lnTo>
                <a:lnTo>
                  <a:pt x="2287117" y="724916"/>
                </a:lnTo>
                <a:lnTo>
                  <a:pt x="2239111" y="714679"/>
                </a:lnTo>
                <a:lnTo>
                  <a:pt x="2198928" y="694448"/>
                </a:lnTo>
                <a:lnTo>
                  <a:pt x="2167966" y="665594"/>
                </a:lnTo>
                <a:lnTo>
                  <a:pt x="2146617" y="628637"/>
                </a:lnTo>
                <a:lnTo>
                  <a:pt x="2135873" y="585355"/>
                </a:lnTo>
                <a:lnTo>
                  <a:pt x="2134539" y="561441"/>
                </a:lnTo>
                <a:lnTo>
                  <a:pt x="2135581" y="534644"/>
                </a:lnTo>
                <a:lnTo>
                  <a:pt x="2143976" y="484009"/>
                </a:lnTo>
                <a:lnTo>
                  <a:pt x="2160625" y="437578"/>
                </a:lnTo>
                <a:lnTo>
                  <a:pt x="2184768" y="396913"/>
                </a:lnTo>
                <a:lnTo>
                  <a:pt x="2216086" y="362508"/>
                </a:lnTo>
                <a:lnTo>
                  <a:pt x="2253602" y="335749"/>
                </a:lnTo>
                <a:lnTo>
                  <a:pt x="2297023" y="317055"/>
                </a:lnTo>
                <a:lnTo>
                  <a:pt x="2345563" y="307606"/>
                </a:lnTo>
                <a:lnTo>
                  <a:pt x="2371699" y="306425"/>
                </a:lnTo>
                <a:lnTo>
                  <a:pt x="2398547" y="307809"/>
                </a:lnTo>
                <a:lnTo>
                  <a:pt x="2446566" y="318820"/>
                </a:lnTo>
                <a:lnTo>
                  <a:pt x="2486964" y="340741"/>
                </a:lnTo>
                <a:lnTo>
                  <a:pt x="2519756" y="372745"/>
                </a:lnTo>
                <a:lnTo>
                  <a:pt x="2533307" y="392480"/>
                </a:lnTo>
                <a:lnTo>
                  <a:pt x="2683383" y="272846"/>
                </a:lnTo>
                <a:close/>
              </a:path>
              <a:path extrusionOk="0" h="988695" w="4159250">
                <a:moveTo>
                  <a:pt x="3423221" y="385140"/>
                </a:moveTo>
                <a:lnTo>
                  <a:pt x="3418357" y="332143"/>
                </a:lnTo>
                <a:lnTo>
                  <a:pt x="3403803" y="285445"/>
                </a:lnTo>
                <a:lnTo>
                  <a:pt x="3379520" y="245046"/>
                </a:lnTo>
                <a:lnTo>
                  <a:pt x="3348698" y="214083"/>
                </a:lnTo>
                <a:lnTo>
                  <a:pt x="3311880" y="188645"/>
                </a:lnTo>
                <a:lnTo>
                  <a:pt x="3273006" y="171310"/>
                </a:lnTo>
                <a:lnTo>
                  <a:pt x="3228937" y="158927"/>
                </a:lnTo>
                <a:lnTo>
                  <a:pt x="3213328" y="156578"/>
                </a:lnTo>
                <a:lnTo>
                  <a:pt x="3213328" y="402971"/>
                </a:lnTo>
                <a:lnTo>
                  <a:pt x="3211080" y="429869"/>
                </a:lnTo>
                <a:lnTo>
                  <a:pt x="3192068" y="477354"/>
                </a:lnTo>
                <a:lnTo>
                  <a:pt x="3154756" y="509562"/>
                </a:lnTo>
                <a:lnTo>
                  <a:pt x="3101759" y="525818"/>
                </a:lnTo>
                <a:lnTo>
                  <a:pt x="3069564" y="527850"/>
                </a:lnTo>
                <a:lnTo>
                  <a:pt x="2945930" y="527850"/>
                </a:lnTo>
                <a:lnTo>
                  <a:pt x="2988957" y="312712"/>
                </a:lnTo>
                <a:lnTo>
                  <a:pt x="3097898" y="312712"/>
                </a:lnTo>
                <a:lnTo>
                  <a:pt x="3146412" y="318223"/>
                </a:lnTo>
                <a:lnTo>
                  <a:pt x="3182899" y="334759"/>
                </a:lnTo>
                <a:lnTo>
                  <a:pt x="3211423" y="381393"/>
                </a:lnTo>
                <a:lnTo>
                  <a:pt x="3213328" y="402971"/>
                </a:lnTo>
                <a:lnTo>
                  <a:pt x="3213328" y="156578"/>
                </a:lnTo>
                <a:lnTo>
                  <a:pt x="3179648" y="151498"/>
                </a:lnTo>
                <a:lnTo>
                  <a:pt x="3125178" y="149021"/>
                </a:lnTo>
                <a:lnTo>
                  <a:pt x="2814548" y="149021"/>
                </a:lnTo>
                <a:lnTo>
                  <a:pt x="2667622" y="883615"/>
                </a:lnTo>
                <a:lnTo>
                  <a:pt x="2875419" y="883615"/>
                </a:lnTo>
                <a:lnTo>
                  <a:pt x="2913684" y="691565"/>
                </a:lnTo>
                <a:lnTo>
                  <a:pt x="3060103" y="691565"/>
                </a:lnTo>
                <a:lnTo>
                  <a:pt x="3113887" y="689203"/>
                </a:lnTo>
                <a:lnTo>
                  <a:pt x="3164001" y="682117"/>
                </a:lnTo>
                <a:lnTo>
                  <a:pt x="3210445" y="670318"/>
                </a:lnTo>
                <a:lnTo>
                  <a:pt x="3253206" y="653783"/>
                </a:lnTo>
                <a:lnTo>
                  <a:pt x="3291776" y="632929"/>
                </a:lnTo>
                <a:lnTo>
                  <a:pt x="3325622" y="608139"/>
                </a:lnTo>
                <a:lnTo>
                  <a:pt x="3334651" y="599224"/>
                </a:lnTo>
                <a:lnTo>
                  <a:pt x="3354743" y="579412"/>
                </a:lnTo>
                <a:lnTo>
                  <a:pt x="3379127" y="546747"/>
                </a:lnTo>
                <a:lnTo>
                  <a:pt x="3398418" y="510667"/>
                </a:lnTo>
                <a:lnTo>
                  <a:pt x="3412198" y="471716"/>
                </a:lnTo>
                <a:lnTo>
                  <a:pt x="3420465" y="429869"/>
                </a:lnTo>
                <a:lnTo>
                  <a:pt x="3423221" y="385140"/>
                </a:lnTo>
                <a:close/>
              </a:path>
              <a:path extrusionOk="0" h="988695" w="4159250">
                <a:moveTo>
                  <a:pt x="4158856" y="883615"/>
                </a:moveTo>
                <a:lnTo>
                  <a:pt x="4124401" y="740892"/>
                </a:lnTo>
                <a:lnTo>
                  <a:pt x="4087406" y="587667"/>
                </a:lnTo>
                <a:lnTo>
                  <a:pt x="4005326" y="247662"/>
                </a:lnTo>
                <a:lnTo>
                  <a:pt x="3981500" y="149021"/>
                </a:lnTo>
                <a:lnTo>
                  <a:pt x="3891064" y="149021"/>
                </a:lnTo>
                <a:lnTo>
                  <a:pt x="3891064" y="587667"/>
                </a:lnTo>
                <a:lnTo>
                  <a:pt x="3700818" y="587667"/>
                </a:lnTo>
                <a:lnTo>
                  <a:pt x="3842042" y="349935"/>
                </a:lnTo>
                <a:lnTo>
                  <a:pt x="3891064" y="587667"/>
                </a:lnTo>
                <a:lnTo>
                  <a:pt x="3891064" y="149021"/>
                </a:lnTo>
                <a:lnTo>
                  <a:pt x="3776865" y="149021"/>
                </a:lnTo>
                <a:lnTo>
                  <a:pt x="3305670" y="883615"/>
                </a:lnTo>
                <a:lnTo>
                  <a:pt x="3525012" y="883615"/>
                </a:lnTo>
                <a:lnTo>
                  <a:pt x="3609784" y="740892"/>
                </a:lnTo>
                <a:lnTo>
                  <a:pt x="3922674" y="740892"/>
                </a:lnTo>
                <a:lnTo>
                  <a:pt x="3952113" y="883615"/>
                </a:lnTo>
                <a:lnTo>
                  <a:pt x="4158856" y="8836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6"/>
          <p:cNvSpPr/>
          <p:nvPr/>
        </p:nvSpPr>
        <p:spPr>
          <a:xfrm>
            <a:off x="9098386" y="3389223"/>
            <a:ext cx="312420" cy="293370"/>
          </a:xfrm>
          <a:custGeom>
            <a:rect b="b" l="l" r="r" t="t"/>
            <a:pathLst>
              <a:path extrusionOk="0" h="293370" w="312420">
                <a:moveTo>
                  <a:pt x="34344" y="0"/>
                </a:moveTo>
                <a:lnTo>
                  <a:pt x="0" y="0"/>
                </a:lnTo>
                <a:lnTo>
                  <a:pt x="0" y="293184"/>
                </a:lnTo>
                <a:lnTo>
                  <a:pt x="40208" y="293184"/>
                </a:lnTo>
                <a:lnTo>
                  <a:pt x="40208" y="80720"/>
                </a:lnTo>
                <a:lnTo>
                  <a:pt x="29737" y="63244"/>
                </a:lnTo>
                <a:lnTo>
                  <a:pt x="71884" y="63244"/>
                </a:lnTo>
                <a:lnTo>
                  <a:pt x="34344" y="0"/>
                </a:lnTo>
                <a:close/>
              </a:path>
              <a:path extrusionOk="0" h="293370" w="312420">
                <a:moveTo>
                  <a:pt x="311703" y="63244"/>
                </a:moveTo>
                <a:lnTo>
                  <a:pt x="281038" y="63244"/>
                </a:lnTo>
                <a:lnTo>
                  <a:pt x="271434" y="79389"/>
                </a:lnTo>
                <a:lnTo>
                  <a:pt x="271665" y="205940"/>
                </a:lnTo>
                <a:lnTo>
                  <a:pt x="271759" y="257583"/>
                </a:lnTo>
                <a:lnTo>
                  <a:pt x="271824" y="293184"/>
                </a:lnTo>
                <a:lnTo>
                  <a:pt x="312032" y="293184"/>
                </a:lnTo>
                <a:lnTo>
                  <a:pt x="311728" y="80720"/>
                </a:lnTo>
                <a:lnTo>
                  <a:pt x="311703" y="63244"/>
                </a:lnTo>
                <a:close/>
              </a:path>
              <a:path extrusionOk="0" h="293370" w="312420">
                <a:moveTo>
                  <a:pt x="71884" y="63244"/>
                </a:moveTo>
                <a:lnTo>
                  <a:pt x="40208" y="63244"/>
                </a:lnTo>
                <a:lnTo>
                  <a:pt x="40208" y="80720"/>
                </a:lnTo>
                <a:lnTo>
                  <a:pt x="146173" y="257583"/>
                </a:lnTo>
                <a:lnTo>
                  <a:pt x="165439" y="257583"/>
                </a:lnTo>
                <a:lnTo>
                  <a:pt x="186865" y="221563"/>
                </a:lnTo>
                <a:lnTo>
                  <a:pt x="147430" y="221563"/>
                </a:lnTo>
                <a:lnTo>
                  <a:pt x="156585" y="205940"/>
                </a:lnTo>
                <a:lnTo>
                  <a:pt x="71884" y="63244"/>
                </a:lnTo>
                <a:close/>
              </a:path>
              <a:path extrusionOk="0" h="293370" w="312420">
                <a:moveTo>
                  <a:pt x="156585" y="205940"/>
                </a:moveTo>
                <a:lnTo>
                  <a:pt x="147430" y="221563"/>
                </a:lnTo>
                <a:lnTo>
                  <a:pt x="165858" y="221563"/>
                </a:lnTo>
                <a:lnTo>
                  <a:pt x="156585" y="205940"/>
                </a:lnTo>
                <a:close/>
              </a:path>
              <a:path extrusionOk="0" h="293370" w="312420">
                <a:moveTo>
                  <a:pt x="311613" y="0"/>
                </a:moveTo>
                <a:lnTo>
                  <a:pt x="277258" y="0"/>
                </a:lnTo>
                <a:lnTo>
                  <a:pt x="156585" y="205940"/>
                </a:lnTo>
                <a:lnTo>
                  <a:pt x="165858" y="221563"/>
                </a:lnTo>
                <a:lnTo>
                  <a:pt x="186865" y="221563"/>
                </a:lnTo>
                <a:lnTo>
                  <a:pt x="271434" y="79389"/>
                </a:lnTo>
                <a:lnTo>
                  <a:pt x="271405" y="63244"/>
                </a:lnTo>
                <a:lnTo>
                  <a:pt x="311703" y="63244"/>
                </a:lnTo>
                <a:lnTo>
                  <a:pt x="311613" y="0"/>
                </a:lnTo>
                <a:close/>
              </a:path>
              <a:path extrusionOk="0" h="293370" w="312420">
                <a:moveTo>
                  <a:pt x="40208" y="63244"/>
                </a:moveTo>
                <a:lnTo>
                  <a:pt x="29737" y="63244"/>
                </a:lnTo>
                <a:lnTo>
                  <a:pt x="40208" y="80720"/>
                </a:lnTo>
                <a:lnTo>
                  <a:pt x="40208" y="63244"/>
                </a:lnTo>
                <a:close/>
              </a:path>
              <a:path extrusionOk="0" h="293370" w="312420">
                <a:moveTo>
                  <a:pt x="281038" y="63244"/>
                </a:moveTo>
                <a:lnTo>
                  <a:pt x="271405" y="63244"/>
                </a:lnTo>
                <a:lnTo>
                  <a:pt x="271434" y="79389"/>
                </a:lnTo>
                <a:lnTo>
                  <a:pt x="281038" y="632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6"/>
          <p:cNvSpPr/>
          <p:nvPr/>
        </p:nvSpPr>
        <p:spPr>
          <a:xfrm>
            <a:off x="9471965" y="3371627"/>
            <a:ext cx="495934" cy="313690"/>
          </a:xfrm>
          <a:custGeom>
            <a:rect b="b" l="l" r="r" t="t"/>
            <a:pathLst>
              <a:path extrusionOk="0" h="313689" w="495934">
                <a:moveTo>
                  <a:pt x="191833" y="2095"/>
                </a:moveTo>
                <a:lnTo>
                  <a:pt x="140728" y="2095"/>
                </a:lnTo>
                <a:lnTo>
                  <a:pt x="83769" y="56540"/>
                </a:lnTo>
                <a:lnTo>
                  <a:pt x="121475" y="56540"/>
                </a:lnTo>
                <a:lnTo>
                  <a:pt x="191833" y="2095"/>
                </a:lnTo>
                <a:close/>
              </a:path>
              <a:path extrusionOk="0" h="313689" w="495934">
                <a:moveTo>
                  <a:pt x="230784" y="199783"/>
                </a:moveTo>
                <a:lnTo>
                  <a:pt x="229857" y="183718"/>
                </a:lnTo>
                <a:lnTo>
                  <a:pt x="229857" y="183540"/>
                </a:lnTo>
                <a:lnTo>
                  <a:pt x="227114" y="168592"/>
                </a:lnTo>
                <a:lnTo>
                  <a:pt x="227063" y="168325"/>
                </a:lnTo>
                <a:lnTo>
                  <a:pt x="222504" y="154406"/>
                </a:lnTo>
                <a:lnTo>
                  <a:pt x="222415" y="154127"/>
                </a:lnTo>
                <a:lnTo>
                  <a:pt x="201422" y="121894"/>
                </a:lnTo>
                <a:lnTo>
                  <a:pt x="198272" y="118389"/>
                </a:lnTo>
                <a:lnTo>
                  <a:pt x="190157" y="111531"/>
                </a:lnTo>
                <a:lnTo>
                  <a:pt x="190157" y="199783"/>
                </a:lnTo>
                <a:lnTo>
                  <a:pt x="189547" y="211162"/>
                </a:lnTo>
                <a:lnTo>
                  <a:pt x="175247" y="249440"/>
                </a:lnTo>
                <a:lnTo>
                  <a:pt x="135864" y="275704"/>
                </a:lnTo>
                <a:lnTo>
                  <a:pt x="115608" y="278117"/>
                </a:lnTo>
                <a:lnTo>
                  <a:pt x="105219" y="277520"/>
                </a:lnTo>
                <a:lnTo>
                  <a:pt x="69532" y="263156"/>
                </a:lnTo>
                <a:lnTo>
                  <a:pt x="46278" y="231800"/>
                </a:lnTo>
                <a:lnTo>
                  <a:pt x="40627" y="199783"/>
                </a:lnTo>
                <a:lnTo>
                  <a:pt x="41262" y="188264"/>
                </a:lnTo>
                <a:lnTo>
                  <a:pt x="56121" y="150329"/>
                </a:lnTo>
                <a:lnTo>
                  <a:pt x="95402" y="124294"/>
                </a:lnTo>
                <a:lnTo>
                  <a:pt x="115608" y="121894"/>
                </a:lnTo>
                <a:lnTo>
                  <a:pt x="126009" y="122491"/>
                </a:lnTo>
                <a:lnTo>
                  <a:pt x="161950" y="136829"/>
                </a:lnTo>
                <a:lnTo>
                  <a:pt x="184734" y="167640"/>
                </a:lnTo>
                <a:lnTo>
                  <a:pt x="190157" y="199783"/>
                </a:lnTo>
                <a:lnTo>
                  <a:pt x="190157" y="111531"/>
                </a:lnTo>
                <a:lnTo>
                  <a:pt x="146964" y="90309"/>
                </a:lnTo>
                <a:lnTo>
                  <a:pt x="115608" y="86702"/>
                </a:lnTo>
                <a:lnTo>
                  <a:pt x="99314" y="87604"/>
                </a:lnTo>
                <a:lnTo>
                  <a:pt x="56121" y="101155"/>
                </a:lnTo>
                <a:lnTo>
                  <a:pt x="23304" y="129082"/>
                </a:lnTo>
                <a:lnTo>
                  <a:pt x="3860" y="168325"/>
                </a:lnTo>
                <a:lnTo>
                  <a:pt x="3771" y="168592"/>
                </a:lnTo>
                <a:lnTo>
                  <a:pt x="977" y="183540"/>
                </a:lnTo>
                <a:lnTo>
                  <a:pt x="939" y="183718"/>
                </a:lnTo>
                <a:lnTo>
                  <a:pt x="0" y="199783"/>
                </a:lnTo>
                <a:lnTo>
                  <a:pt x="8483" y="244906"/>
                </a:lnTo>
                <a:lnTo>
                  <a:pt x="32943" y="281254"/>
                </a:lnTo>
                <a:lnTo>
                  <a:pt x="69583" y="305054"/>
                </a:lnTo>
                <a:lnTo>
                  <a:pt x="115608" y="313296"/>
                </a:lnTo>
                <a:lnTo>
                  <a:pt x="131711" y="312381"/>
                </a:lnTo>
                <a:lnTo>
                  <a:pt x="174866" y="298640"/>
                </a:lnTo>
                <a:lnTo>
                  <a:pt x="207772" y="270522"/>
                </a:lnTo>
                <a:lnTo>
                  <a:pt x="227063" y="231000"/>
                </a:lnTo>
                <a:lnTo>
                  <a:pt x="229857" y="215861"/>
                </a:lnTo>
                <a:lnTo>
                  <a:pt x="230784" y="199783"/>
                </a:lnTo>
                <a:close/>
              </a:path>
              <a:path extrusionOk="0" h="313689" w="495934">
                <a:moveTo>
                  <a:pt x="495896" y="0"/>
                </a:moveTo>
                <a:lnTo>
                  <a:pt x="456107" y="0"/>
                </a:lnTo>
                <a:lnTo>
                  <a:pt x="456107" y="199783"/>
                </a:lnTo>
                <a:lnTo>
                  <a:pt x="455485" y="211162"/>
                </a:lnTo>
                <a:lnTo>
                  <a:pt x="441020" y="249262"/>
                </a:lnTo>
                <a:lnTo>
                  <a:pt x="410730" y="272694"/>
                </a:lnTo>
                <a:lnTo>
                  <a:pt x="381558" y="278117"/>
                </a:lnTo>
                <a:lnTo>
                  <a:pt x="371170" y="277520"/>
                </a:lnTo>
                <a:lnTo>
                  <a:pt x="335483" y="263156"/>
                </a:lnTo>
                <a:lnTo>
                  <a:pt x="312229" y="231800"/>
                </a:lnTo>
                <a:lnTo>
                  <a:pt x="306578" y="199783"/>
                </a:lnTo>
                <a:lnTo>
                  <a:pt x="307213" y="188264"/>
                </a:lnTo>
                <a:lnTo>
                  <a:pt x="309092" y="177546"/>
                </a:lnTo>
                <a:lnTo>
                  <a:pt x="312115" y="168021"/>
                </a:lnTo>
                <a:lnTo>
                  <a:pt x="312229" y="167640"/>
                </a:lnTo>
                <a:lnTo>
                  <a:pt x="335483" y="136829"/>
                </a:lnTo>
                <a:lnTo>
                  <a:pt x="371170" y="122491"/>
                </a:lnTo>
                <a:lnTo>
                  <a:pt x="381558" y="121894"/>
                </a:lnTo>
                <a:lnTo>
                  <a:pt x="391769" y="122491"/>
                </a:lnTo>
                <a:lnTo>
                  <a:pt x="427494" y="136829"/>
                </a:lnTo>
                <a:lnTo>
                  <a:pt x="450570" y="167640"/>
                </a:lnTo>
                <a:lnTo>
                  <a:pt x="456082" y="199364"/>
                </a:lnTo>
                <a:lnTo>
                  <a:pt x="456107" y="199783"/>
                </a:lnTo>
                <a:lnTo>
                  <a:pt x="456107" y="0"/>
                </a:lnTo>
                <a:lnTo>
                  <a:pt x="455688" y="0"/>
                </a:lnTo>
                <a:lnTo>
                  <a:pt x="455688" y="122707"/>
                </a:lnTo>
                <a:lnTo>
                  <a:pt x="455002" y="121894"/>
                </a:lnTo>
                <a:lnTo>
                  <a:pt x="417233" y="93776"/>
                </a:lnTo>
                <a:lnTo>
                  <a:pt x="392468" y="87591"/>
                </a:lnTo>
                <a:lnTo>
                  <a:pt x="393712" y="87591"/>
                </a:lnTo>
                <a:lnTo>
                  <a:pt x="378218" y="86702"/>
                </a:lnTo>
                <a:lnTo>
                  <a:pt x="362508" y="87591"/>
                </a:lnTo>
                <a:lnTo>
                  <a:pt x="347687" y="90271"/>
                </a:lnTo>
                <a:lnTo>
                  <a:pt x="308610" y="108762"/>
                </a:lnTo>
                <a:lnTo>
                  <a:pt x="280619" y="140538"/>
                </a:lnTo>
                <a:lnTo>
                  <a:pt x="269748" y="167640"/>
                </a:lnTo>
                <a:lnTo>
                  <a:pt x="269621" y="168021"/>
                </a:lnTo>
                <a:lnTo>
                  <a:pt x="266865" y="183362"/>
                </a:lnTo>
                <a:lnTo>
                  <a:pt x="265976" y="199364"/>
                </a:lnTo>
                <a:lnTo>
                  <a:pt x="265950" y="199783"/>
                </a:lnTo>
                <a:lnTo>
                  <a:pt x="274205" y="245973"/>
                </a:lnTo>
                <a:lnTo>
                  <a:pt x="297942" y="281990"/>
                </a:lnTo>
                <a:lnTo>
                  <a:pt x="333717" y="305295"/>
                </a:lnTo>
                <a:lnTo>
                  <a:pt x="363029" y="312508"/>
                </a:lnTo>
                <a:lnTo>
                  <a:pt x="364134" y="312508"/>
                </a:lnTo>
                <a:lnTo>
                  <a:pt x="378218" y="313296"/>
                </a:lnTo>
                <a:lnTo>
                  <a:pt x="418020" y="306120"/>
                </a:lnTo>
                <a:lnTo>
                  <a:pt x="449986" y="284657"/>
                </a:lnTo>
                <a:lnTo>
                  <a:pt x="455320" y="278117"/>
                </a:lnTo>
                <a:lnTo>
                  <a:pt x="457288" y="275704"/>
                </a:lnTo>
                <a:lnTo>
                  <a:pt x="457377" y="250888"/>
                </a:lnTo>
                <a:lnTo>
                  <a:pt x="457441" y="249339"/>
                </a:lnTo>
                <a:lnTo>
                  <a:pt x="457377" y="275704"/>
                </a:lnTo>
                <a:lnTo>
                  <a:pt x="457377" y="310794"/>
                </a:lnTo>
                <a:lnTo>
                  <a:pt x="495896" y="310794"/>
                </a:lnTo>
                <a:lnTo>
                  <a:pt x="49589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0042005" y="3460427"/>
            <a:ext cx="208998" cy="22449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6"/>
          <p:cNvSpPr/>
          <p:nvPr/>
        </p:nvSpPr>
        <p:spPr>
          <a:xfrm>
            <a:off x="10327633" y="3371625"/>
            <a:ext cx="40640" cy="311150"/>
          </a:xfrm>
          <a:custGeom>
            <a:rect b="b" l="l" r="r" t="t"/>
            <a:pathLst>
              <a:path extrusionOk="0" h="311150" w="40640">
                <a:moveTo>
                  <a:pt x="40218" y="0"/>
                </a:moveTo>
                <a:lnTo>
                  <a:pt x="0" y="0"/>
                </a:lnTo>
                <a:lnTo>
                  <a:pt x="0" y="310786"/>
                </a:lnTo>
                <a:lnTo>
                  <a:pt x="40218" y="310786"/>
                </a:lnTo>
                <a:lnTo>
                  <a:pt x="4021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6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0423955" y="3458323"/>
            <a:ext cx="230778" cy="22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6"/>
          <p:cNvSpPr/>
          <p:nvPr/>
        </p:nvSpPr>
        <p:spPr>
          <a:xfrm>
            <a:off x="10787084" y="3389226"/>
            <a:ext cx="219075" cy="296545"/>
          </a:xfrm>
          <a:custGeom>
            <a:rect b="b" l="l" r="r" t="t"/>
            <a:pathLst>
              <a:path extrusionOk="0" h="296545" w="219075">
                <a:moveTo>
                  <a:pt x="19266" y="227835"/>
                </a:moveTo>
                <a:lnTo>
                  <a:pt x="0" y="260934"/>
                </a:lnTo>
                <a:lnTo>
                  <a:pt x="9879" y="268683"/>
                </a:lnTo>
                <a:lnTo>
                  <a:pt x="21094" y="275593"/>
                </a:lnTo>
                <a:lnTo>
                  <a:pt x="62201" y="291104"/>
                </a:lnTo>
                <a:lnTo>
                  <a:pt x="107640" y="296525"/>
                </a:lnTo>
                <a:lnTo>
                  <a:pt x="125659" y="295778"/>
                </a:lnTo>
                <a:lnTo>
                  <a:pt x="169827" y="284588"/>
                </a:lnTo>
                <a:lnTo>
                  <a:pt x="201471" y="259248"/>
                </a:lnTo>
                <a:lnTo>
                  <a:pt x="107640" y="259248"/>
                </a:lnTo>
                <a:lnTo>
                  <a:pt x="94443" y="258699"/>
                </a:lnTo>
                <a:lnTo>
                  <a:pt x="46193" y="245745"/>
                </a:lnTo>
                <a:lnTo>
                  <a:pt x="27138" y="234432"/>
                </a:lnTo>
                <a:lnTo>
                  <a:pt x="19266" y="227835"/>
                </a:lnTo>
                <a:close/>
              </a:path>
              <a:path extrusionOk="0" h="296545" w="219075">
                <a:moveTo>
                  <a:pt x="167953" y="19685"/>
                </a:moveTo>
                <a:lnTo>
                  <a:pt x="80824" y="126907"/>
                </a:lnTo>
                <a:lnTo>
                  <a:pt x="80824" y="156225"/>
                </a:lnTo>
                <a:lnTo>
                  <a:pt x="104290" y="156225"/>
                </a:lnTo>
                <a:lnTo>
                  <a:pt x="121862" y="157101"/>
                </a:lnTo>
                <a:lnTo>
                  <a:pt x="159356" y="170246"/>
                </a:lnTo>
                <a:lnTo>
                  <a:pt x="176706" y="206894"/>
                </a:lnTo>
                <a:lnTo>
                  <a:pt x="176748" y="207313"/>
                </a:lnTo>
                <a:lnTo>
                  <a:pt x="158518" y="245228"/>
                </a:lnTo>
                <a:lnTo>
                  <a:pt x="107640" y="259248"/>
                </a:lnTo>
                <a:lnTo>
                  <a:pt x="201471" y="259248"/>
                </a:lnTo>
                <a:lnTo>
                  <a:pt x="217872" y="218996"/>
                </a:lnTo>
                <a:lnTo>
                  <a:pt x="218632" y="206894"/>
                </a:lnTo>
                <a:lnTo>
                  <a:pt x="216969" y="189280"/>
                </a:lnTo>
                <a:lnTo>
                  <a:pt x="192036" y="146173"/>
                </a:lnTo>
                <a:lnTo>
                  <a:pt x="175996" y="135283"/>
                </a:lnTo>
                <a:lnTo>
                  <a:pt x="120195" y="135283"/>
                </a:lnTo>
                <a:lnTo>
                  <a:pt x="98415" y="122289"/>
                </a:lnTo>
                <a:lnTo>
                  <a:pt x="130742" y="122289"/>
                </a:lnTo>
                <a:lnTo>
                  <a:pt x="200434" y="36428"/>
                </a:lnTo>
                <a:lnTo>
                  <a:pt x="173806" y="36428"/>
                </a:lnTo>
                <a:lnTo>
                  <a:pt x="167953" y="19685"/>
                </a:lnTo>
                <a:close/>
              </a:path>
              <a:path extrusionOk="0" h="296545" w="219075">
                <a:moveTo>
                  <a:pt x="112237" y="122289"/>
                </a:moveTo>
                <a:lnTo>
                  <a:pt x="98415" y="122289"/>
                </a:lnTo>
                <a:lnTo>
                  <a:pt x="120195" y="135283"/>
                </a:lnTo>
                <a:lnTo>
                  <a:pt x="129885" y="123345"/>
                </a:lnTo>
                <a:lnTo>
                  <a:pt x="112237" y="122289"/>
                </a:lnTo>
                <a:close/>
              </a:path>
              <a:path extrusionOk="0" h="296545" w="219075">
                <a:moveTo>
                  <a:pt x="129885" y="123345"/>
                </a:moveTo>
                <a:lnTo>
                  <a:pt x="120195" y="135283"/>
                </a:lnTo>
                <a:lnTo>
                  <a:pt x="175996" y="135283"/>
                </a:lnTo>
                <a:lnTo>
                  <a:pt x="158784" y="128259"/>
                </a:lnTo>
                <a:lnTo>
                  <a:pt x="137173" y="123781"/>
                </a:lnTo>
                <a:lnTo>
                  <a:pt x="129885" y="123345"/>
                </a:lnTo>
                <a:close/>
              </a:path>
              <a:path extrusionOk="0" h="296545" w="219075">
                <a:moveTo>
                  <a:pt x="130742" y="122289"/>
                </a:moveTo>
                <a:lnTo>
                  <a:pt x="112237" y="122289"/>
                </a:lnTo>
                <a:lnTo>
                  <a:pt x="129885" y="123345"/>
                </a:lnTo>
                <a:lnTo>
                  <a:pt x="130742" y="122289"/>
                </a:lnTo>
                <a:close/>
              </a:path>
              <a:path extrusionOk="0" h="296545" w="219075">
                <a:moveTo>
                  <a:pt x="206894" y="0"/>
                </a:moveTo>
                <a:lnTo>
                  <a:pt x="13402" y="0"/>
                </a:lnTo>
                <a:lnTo>
                  <a:pt x="13402" y="36428"/>
                </a:lnTo>
                <a:lnTo>
                  <a:pt x="154347" y="36428"/>
                </a:lnTo>
                <a:lnTo>
                  <a:pt x="167953" y="19685"/>
                </a:lnTo>
                <a:lnTo>
                  <a:pt x="206894" y="19685"/>
                </a:lnTo>
                <a:lnTo>
                  <a:pt x="206894" y="0"/>
                </a:lnTo>
                <a:close/>
              </a:path>
              <a:path extrusionOk="0" h="296545" w="219075">
                <a:moveTo>
                  <a:pt x="206894" y="19685"/>
                </a:moveTo>
                <a:lnTo>
                  <a:pt x="167953" y="19685"/>
                </a:lnTo>
                <a:lnTo>
                  <a:pt x="173806" y="36428"/>
                </a:lnTo>
                <a:lnTo>
                  <a:pt x="200434" y="36428"/>
                </a:lnTo>
                <a:lnTo>
                  <a:pt x="206894" y="28470"/>
                </a:lnTo>
                <a:lnTo>
                  <a:pt x="206894" y="196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/>
          <p:nvPr>
            <p:ph type="title"/>
          </p:nvPr>
        </p:nvSpPr>
        <p:spPr>
          <a:xfrm>
            <a:off x="1830067" y="1942418"/>
            <a:ext cx="16443964" cy="1533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79451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PROPUESTA INICIAL DE LA </a:t>
            </a:r>
            <a:r>
              <a:rPr i="1" lang="en-US">
                <a:latin typeface="Montserrat"/>
                <a:ea typeface="Montserrat"/>
                <a:cs typeface="Montserrat"/>
                <a:sym typeface="Montserrat"/>
              </a:rPr>
              <a:t>CAUE/CPA</a:t>
            </a:r>
            <a:endParaRPr/>
          </a:p>
        </p:txBody>
      </p:sp>
      <p:sp>
        <p:nvSpPr>
          <p:cNvPr id="135" name="Google Shape;135;p7"/>
          <p:cNvSpPr txBox="1"/>
          <p:nvPr>
            <p:ph idx="1" type="body"/>
          </p:nvPr>
        </p:nvSpPr>
        <p:spPr>
          <a:xfrm>
            <a:off x="1809234" y="3465066"/>
            <a:ext cx="17380585" cy="76765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01000">
            <a:spAutoFit/>
          </a:bodyPr>
          <a:lstStyle/>
          <a:p>
            <a:pPr indent="0" lvl="0" marL="766445" marR="335280" rtl="0" algn="l">
              <a:lnSpc>
                <a:spcPct val="1248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3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Elaboración de una propuesta inicial para una CAUE/CPA que incluya estrategias colaborativas y participativas para toda la comunidad educativa.</a:t>
            </a:r>
            <a:endParaRPr sz="3300">
              <a:latin typeface="Arial"/>
              <a:ea typeface="Arial"/>
              <a:cs typeface="Arial"/>
              <a:sym typeface="Arial"/>
            </a:endParaRPr>
          </a:p>
          <a:p>
            <a:pPr indent="0" lvl="0" marL="766445" marR="5080" rtl="0" algn="l">
              <a:lnSpc>
                <a:spcPct val="104099"/>
              </a:lnSpc>
              <a:spcBef>
                <a:spcPts val="1570"/>
              </a:spcBef>
              <a:spcAft>
                <a:spcPts val="0"/>
              </a:spcAft>
              <a:buNone/>
            </a:pPr>
            <a:r>
              <a:rPr b="0" lang="en-US" sz="33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Estrategias para fomentar la participación activa y colaborativa en la eliminación de barreras de género y la promoción de una educación inclusiva.</a:t>
            </a:r>
            <a:endParaRPr sz="33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6" name="Google Shape;136;p7"/>
          <p:cNvGrpSpPr/>
          <p:nvPr/>
        </p:nvGrpSpPr>
        <p:grpSpPr>
          <a:xfrm>
            <a:off x="2052288" y="3738108"/>
            <a:ext cx="434340" cy="434340"/>
            <a:chOff x="2052288" y="3738108"/>
            <a:chExt cx="434340" cy="434340"/>
          </a:xfrm>
        </p:grpSpPr>
        <p:sp>
          <p:nvSpPr>
            <p:cNvPr id="137" name="Google Shape;137;p7"/>
            <p:cNvSpPr/>
            <p:nvPr/>
          </p:nvSpPr>
          <p:spPr>
            <a:xfrm>
              <a:off x="2052288" y="3738108"/>
              <a:ext cx="434340" cy="434340"/>
            </a:xfrm>
            <a:custGeom>
              <a:rect b="b" l="l" r="r" t="t"/>
              <a:pathLst>
                <a:path extrusionOk="0" h="434339" w="434339">
                  <a:moveTo>
                    <a:pt x="217092" y="0"/>
                  </a:moveTo>
                  <a:lnTo>
                    <a:pt x="167317" y="5733"/>
                  </a:lnTo>
                  <a:lnTo>
                    <a:pt x="121623" y="22064"/>
                  </a:lnTo>
                  <a:lnTo>
                    <a:pt x="81314" y="47690"/>
                  </a:lnTo>
                  <a:lnTo>
                    <a:pt x="47694" y="81308"/>
                  </a:lnTo>
                  <a:lnTo>
                    <a:pt x="22066" y="121614"/>
                  </a:lnTo>
                  <a:lnTo>
                    <a:pt x="5733" y="167307"/>
                  </a:lnTo>
                  <a:lnTo>
                    <a:pt x="0" y="217082"/>
                  </a:lnTo>
                  <a:lnTo>
                    <a:pt x="5733" y="266857"/>
                  </a:lnTo>
                  <a:lnTo>
                    <a:pt x="22066" y="312549"/>
                  </a:lnTo>
                  <a:lnTo>
                    <a:pt x="47694" y="352856"/>
                  </a:lnTo>
                  <a:lnTo>
                    <a:pt x="81314" y="386474"/>
                  </a:lnTo>
                  <a:lnTo>
                    <a:pt x="121623" y="412100"/>
                  </a:lnTo>
                  <a:lnTo>
                    <a:pt x="167317" y="428431"/>
                  </a:lnTo>
                  <a:lnTo>
                    <a:pt x="217092" y="434164"/>
                  </a:lnTo>
                  <a:lnTo>
                    <a:pt x="266867" y="428431"/>
                  </a:lnTo>
                  <a:lnTo>
                    <a:pt x="312560" y="412100"/>
                  </a:lnTo>
                  <a:lnTo>
                    <a:pt x="352866" y="386474"/>
                  </a:lnTo>
                  <a:lnTo>
                    <a:pt x="386484" y="352856"/>
                  </a:lnTo>
                  <a:lnTo>
                    <a:pt x="412110" y="312549"/>
                  </a:lnTo>
                  <a:lnTo>
                    <a:pt x="428441" y="266857"/>
                  </a:lnTo>
                  <a:lnTo>
                    <a:pt x="434175" y="217082"/>
                  </a:lnTo>
                  <a:lnTo>
                    <a:pt x="428441" y="167307"/>
                  </a:lnTo>
                  <a:lnTo>
                    <a:pt x="412110" y="121614"/>
                  </a:lnTo>
                  <a:lnTo>
                    <a:pt x="386484" y="81308"/>
                  </a:lnTo>
                  <a:lnTo>
                    <a:pt x="352866" y="47690"/>
                  </a:lnTo>
                  <a:lnTo>
                    <a:pt x="312560" y="22064"/>
                  </a:lnTo>
                  <a:lnTo>
                    <a:pt x="266867" y="5733"/>
                  </a:lnTo>
                  <a:lnTo>
                    <a:pt x="217092" y="0"/>
                  </a:lnTo>
                  <a:close/>
                </a:path>
              </a:pathLst>
            </a:custGeom>
            <a:solidFill>
              <a:srgbClr val="EF6D6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8" name="Google Shape;138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192862" y="3831422"/>
              <a:ext cx="207051" cy="2374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9" name="Google Shape;139;p7"/>
          <p:cNvGrpSpPr/>
          <p:nvPr/>
        </p:nvGrpSpPr>
        <p:grpSpPr>
          <a:xfrm>
            <a:off x="2052288" y="5036498"/>
            <a:ext cx="434340" cy="434340"/>
            <a:chOff x="2052288" y="5036498"/>
            <a:chExt cx="434340" cy="434340"/>
          </a:xfrm>
        </p:grpSpPr>
        <p:sp>
          <p:nvSpPr>
            <p:cNvPr id="140" name="Google Shape;140;p7"/>
            <p:cNvSpPr/>
            <p:nvPr/>
          </p:nvSpPr>
          <p:spPr>
            <a:xfrm>
              <a:off x="2052288" y="5036498"/>
              <a:ext cx="434340" cy="434340"/>
            </a:xfrm>
            <a:custGeom>
              <a:rect b="b" l="l" r="r" t="t"/>
              <a:pathLst>
                <a:path extrusionOk="0" h="434339" w="434339">
                  <a:moveTo>
                    <a:pt x="217092" y="0"/>
                  </a:moveTo>
                  <a:lnTo>
                    <a:pt x="167317" y="5733"/>
                  </a:lnTo>
                  <a:lnTo>
                    <a:pt x="121623" y="22064"/>
                  </a:lnTo>
                  <a:lnTo>
                    <a:pt x="81314" y="47690"/>
                  </a:lnTo>
                  <a:lnTo>
                    <a:pt x="47694" y="81308"/>
                  </a:lnTo>
                  <a:lnTo>
                    <a:pt x="22066" y="121614"/>
                  </a:lnTo>
                  <a:lnTo>
                    <a:pt x="5733" y="167307"/>
                  </a:lnTo>
                  <a:lnTo>
                    <a:pt x="0" y="217082"/>
                  </a:lnTo>
                  <a:lnTo>
                    <a:pt x="5733" y="266857"/>
                  </a:lnTo>
                  <a:lnTo>
                    <a:pt x="22066" y="312549"/>
                  </a:lnTo>
                  <a:lnTo>
                    <a:pt x="47694" y="352856"/>
                  </a:lnTo>
                  <a:lnTo>
                    <a:pt x="81314" y="386474"/>
                  </a:lnTo>
                  <a:lnTo>
                    <a:pt x="121623" y="412100"/>
                  </a:lnTo>
                  <a:lnTo>
                    <a:pt x="167317" y="428431"/>
                  </a:lnTo>
                  <a:lnTo>
                    <a:pt x="217092" y="434164"/>
                  </a:lnTo>
                  <a:lnTo>
                    <a:pt x="266867" y="428431"/>
                  </a:lnTo>
                  <a:lnTo>
                    <a:pt x="312560" y="412100"/>
                  </a:lnTo>
                  <a:lnTo>
                    <a:pt x="352866" y="386474"/>
                  </a:lnTo>
                  <a:lnTo>
                    <a:pt x="386484" y="352856"/>
                  </a:lnTo>
                  <a:lnTo>
                    <a:pt x="412110" y="312549"/>
                  </a:lnTo>
                  <a:lnTo>
                    <a:pt x="428441" y="266857"/>
                  </a:lnTo>
                  <a:lnTo>
                    <a:pt x="434175" y="217082"/>
                  </a:lnTo>
                  <a:lnTo>
                    <a:pt x="428441" y="167307"/>
                  </a:lnTo>
                  <a:lnTo>
                    <a:pt x="412110" y="121614"/>
                  </a:lnTo>
                  <a:lnTo>
                    <a:pt x="386484" y="81308"/>
                  </a:lnTo>
                  <a:lnTo>
                    <a:pt x="352866" y="47690"/>
                  </a:lnTo>
                  <a:lnTo>
                    <a:pt x="312560" y="22064"/>
                  </a:lnTo>
                  <a:lnTo>
                    <a:pt x="266867" y="5733"/>
                  </a:lnTo>
                  <a:lnTo>
                    <a:pt x="217092" y="0"/>
                  </a:lnTo>
                  <a:close/>
                </a:path>
              </a:pathLst>
            </a:custGeom>
            <a:solidFill>
              <a:srgbClr val="EF6D6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1" name="Google Shape;141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192862" y="5129812"/>
              <a:ext cx="207051" cy="23744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/>
          <p:nvPr>
            <p:ph type="title"/>
          </p:nvPr>
        </p:nvSpPr>
        <p:spPr>
          <a:xfrm>
            <a:off x="1830067" y="1942418"/>
            <a:ext cx="16443964" cy="1533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3721734" lvl="0" marL="470852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CA0B2"/>
                </a:solidFill>
              </a:rPr>
              <a:t>DESARROLLO EN GRUPO DEL AVANCE N°3 DEL TRABAJO FINAL</a:t>
            </a:r>
            <a:endParaRPr/>
          </a:p>
        </p:txBody>
      </p:sp>
      <p:sp>
        <p:nvSpPr>
          <p:cNvPr id="147" name="Google Shape;147;p8"/>
          <p:cNvSpPr txBox="1"/>
          <p:nvPr>
            <p:ph idx="2" type="body"/>
          </p:nvPr>
        </p:nvSpPr>
        <p:spPr>
          <a:xfrm>
            <a:off x="10479127" y="3666431"/>
            <a:ext cx="7746365" cy="568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11150" lvl="0" marL="323850" marR="135890" rtl="0" algn="l">
              <a:lnSpc>
                <a:spcPct val="124600"/>
              </a:lnSpc>
              <a:spcBef>
                <a:spcPts val="0"/>
              </a:spcBef>
              <a:spcAft>
                <a:spcPts val="0"/>
              </a:spcAft>
              <a:buClr>
                <a:srgbClr val="0CA0B2"/>
              </a:buClr>
              <a:buSzPts val="2100"/>
              <a:buFont typeface="Montserrat"/>
              <a:buAutoNum type="arabicPeriod" startAt="2"/>
            </a:pPr>
            <a:r>
              <a:rPr lang="en-US"/>
              <a:t>Estrategias para Fomentar la Participación Activa y Colaborativa (10 minutos)</a:t>
            </a:r>
            <a:endParaRPr/>
          </a:p>
          <a:p>
            <a:pPr indent="-187959" lvl="1" marL="304800" rtl="0" algn="l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>
                <a:srgbClr val="58595B"/>
              </a:buClr>
              <a:buSzPts val="1950"/>
              <a:buFont typeface="Montserrat"/>
              <a:buChar char="•"/>
            </a:pPr>
            <a:r>
              <a:rPr b="1" lang="en-US" sz="19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Discusión guiada:</a:t>
            </a:r>
            <a:endParaRPr sz="1950">
              <a:latin typeface="Montserrat"/>
              <a:ea typeface="Montserrat"/>
              <a:cs typeface="Montserrat"/>
              <a:sym typeface="Montserrat"/>
            </a:endParaRPr>
          </a:p>
          <a:p>
            <a:pPr indent="-187959" lvl="2" marL="588010" rtl="0" algn="l">
              <a:lnSpc>
                <a:spcPct val="100000"/>
              </a:lnSpc>
              <a:spcBef>
                <a:spcPts val="710"/>
              </a:spcBef>
              <a:spcAft>
                <a:spcPts val="0"/>
              </a:spcAft>
              <a:buClr>
                <a:srgbClr val="58595B"/>
              </a:buClr>
              <a:buSzPts val="1950"/>
              <a:buFont typeface="Montserrat"/>
              <a:buChar char="•"/>
            </a:pPr>
            <a:r>
              <a:rPr lang="en-US" sz="19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Como equipo, analicen las siguientes preguntas:</a:t>
            </a:r>
            <a:endParaRPr sz="1950">
              <a:latin typeface="Montserrat"/>
              <a:ea typeface="Montserrat"/>
              <a:cs typeface="Montserrat"/>
              <a:sym typeface="Montserrat"/>
            </a:endParaRPr>
          </a:p>
          <a:p>
            <a:pPr indent="-188594" lvl="3" marL="850264" marR="24765" rtl="0" algn="l">
              <a:lnSpc>
                <a:spcPct val="165161"/>
              </a:lnSpc>
              <a:spcBef>
                <a:spcPts val="120"/>
              </a:spcBef>
              <a:spcAft>
                <a:spcPts val="0"/>
              </a:spcAft>
              <a:buClr>
                <a:srgbClr val="58595B"/>
              </a:buClr>
              <a:buSzPts val="1550"/>
              <a:buFont typeface="Montserrat"/>
              <a:buChar char="•"/>
            </a:pPr>
            <a:r>
              <a:rPr lang="en-US" sz="15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¿Qué acciones concretas podemos implementar para eliminar barre- ras de género en nuestra comunidad educativa?</a:t>
            </a:r>
            <a:endParaRPr sz="1550">
              <a:latin typeface="Montserrat"/>
              <a:ea typeface="Montserrat"/>
              <a:cs typeface="Montserrat"/>
              <a:sym typeface="Montserrat"/>
            </a:endParaRPr>
          </a:p>
          <a:p>
            <a:pPr indent="-188594" lvl="3" marL="850264" rtl="0" algn="l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>
                <a:srgbClr val="58595B"/>
              </a:buClr>
              <a:buSzPts val="1550"/>
              <a:buFont typeface="Montserrat"/>
              <a:buChar char="•"/>
            </a:pPr>
            <a:r>
              <a:rPr lang="en-US" sz="15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¿Qué medidas podemos tomar para asegurar que todas las voces, es-</a:t>
            </a:r>
            <a:endParaRPr sz="15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50264" rtl="0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None/>
            </a:pPr>
            <a:r>
              <a:rPr b="0" lang="en-US" sz="15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pecialmente de aquellas que históricamente han sido menos escu-</a:t>
            </a:r>
            <a:endParaRPr sz="15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50264" rtl="0" algn="l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None/>
            </a:pPr>
            <a:r>
              <a:rPr b="0" lang="en-US" sz="15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chadas, sean valoradas en este proceso?</a:t>
            </a:r>
            <a:endParaRPr sz="1550">
              <a:latin typeface="Montserrat"/>
              <a:ea typeface="Montserrat"/>
              <a:cs typeface="Montserrat"/>
              <a:sym typeface="Montserrat"/>
            </a:endParaRPr>
          </a:p>
          <a:p>
            <a:pPr indent="-187959" lvl="2" marL="588010" rtl="0" algn="l">
              <a:lnSpc>
                <a:spcPct val="100000"/>
              </a:lnSpc>
              <a:spcBef>
                <a:spcPts val="790"/>
              </a:spcBef>
              <a:spcAft>
                <a:spcPts val="0"/>
              </a:spcAft>
              <a:buClr>
                <a:srgbClr val="58595B"/>
              </a:buClr>
              <a:buSzPts val="1950"/>
              <a:buFont typeface="Montserrat"/>
              <a:buChar char="•"/>
            </a:pPr>
            <a:r>
              <a:rPr lang="en-US" sz="19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Propongan ideas como:</a:t>
            </a:r>
            <a:endParaRPr sz="1950">
              <a:latin typeface="Montserrat"/>
              <a:ea typeface="Montserrat"/>
              <a:cs typeface="Montserrat"/>
              <a:sym typeface="Montserrat"/>
            </a:endParaRPr>
          </a:p>
          <a:p>
            <a:pPr indent="-188594" lvl="3" marL="850264" marR="222250" rtl="0" algn="l">
              <a:lnSpc>
                <a:spcPct val="165161"/>
              </a:lnSpc>
              <a:spcBef>
                <a:spcPts val="120"/>
              </a:spcBef>
              <a:spcAft>
                <a:spcPts val="0"/>
              </a:spcAft>
              <a:buClr>
                <a:srgbClr val="58595B"/>
              </a:buClr>
              <a:buSzPts val="1550"/>
              <a:buFont typeface="Montserrat"/>
              <a:buChar char="•"/>
            </a:pPr>
            <a:r>
              <a:rPr lang="en-US" sz="15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Realizar jornadas de sensibilización sobre género y corresponsabili- dad.</a:t>
            </a:r>
            <a:endParaRPr sz="1550">
              <a:latin typeface="Montserrat"/>
              <a:ea typeface="Montserrat"/>
              <a:cs typeface="Montserrat"/>
              <a:sym typeface="Montserrat"/>
            </a:endParaRPr>
          </a:p>
          <a:p>
            <a:pPr indent="-188594" lvl="3" marL="850264" rtl="0" algn="l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>
                <a:srgbClr val="58595B"/>
              </a:buClr>
              <a:buSzPts val="1550"/>
              <a:buFont typeface="Montserrat"/>
              <a:buChar char="•"/>
            </a:pPr>
            <a:r>
              <a:rPr lang="en-US" sz="15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Crear espacios de escucha activa donde todos/as los/as participantes</a:t>
            </a:r>
            <a:endParaRPr sz="15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50264" rtl="0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None/>
            </a:pPr>
            <a:r>
              <a:rPr b="0" lang="en-US" sz="15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puedan expresar sus perspectivas y experiencias.</a:t>
            </a:r>
            <a:endParaRPr sz="1550">
              <a:latin typeface="Montserrat"/>
              <a:ea typeface="Montserrat"/>
              <a:cs typeface="Montserrat"/>
              <a:sym typeface="Montserrat"/>
            </a:endParaRPr>
          </a:p>
          <a:p>
            <a:pPr indent="-188594" lvl="3" marL="850264" rtl="0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>
                <a:srgbClr val="58595B"/>
              </a:buClr>
              <a:buSzPts val="1550"/>
              <a:buFont typeface="Montserrat"/>
              <a:buChar char="•"/>
            </a:pPr>
            <a:r>
              <a:rPr lang="en-US" sz="15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Definir roles y responsabilidades claras para los y las integrantes de la</a:t>
            </a:r>
            <a:endParaRPr sz="15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50264" rtl="0" algn="l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None/>
            </a:pPr>
            <a:r>
              <a:rPr b="0" lang="en-US" sz="15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comunidad.</a:t>
            </a:r>
            <a:endParaRPr sz="155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8"/>
          <p:cNvSpPr txBox="1"/>
          <p:nvPr>
            <p:ph idx="1" type="body"/>
          </p:nvPr>
        </p:nvSpPr>
        <p:spPr>
          <a:xfrm>
            <a:off x="1809234" y="3666431"/>
            <a:ext cx="7650480" cy="61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15240" rtl="0" algn="l">
              <a:lnSpc>
                <a:spcPct val="124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1. Aspectos clave para la propuesta inicial de la CAUE/ CPA (15 minutos)</a:t>
            </a:r>
            <a:endParaRPr/>
          </a:p>
          <a:p>
            <a:pPr indent="0" lvl="0" marL="12700" rtl="0" algn="l">
              <a:lnSpc>
                <a:spcPct val="100000"/>
              </a:lnSpc>
              <a:spcBef>
                <a:spcPts val="835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231F20"/>
                </a:solidFill>
              </a:rPr>
              <a:t>a. Reflexión en equipos:</a:t>
            </a:r>
            <a:endParaRPr sz="1950"/>
          </a:p>
          <a:p>
            <a:pPr indent="-187959" lvl="0" marL="304800" rtl="0" algn="l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Clr>
                <a:srgbClr val="58595B"/>
              </a:buClr>
              <a:buSzPts val="1950"/>
              <a:buFont typeface="Montserrat"/>
              <a:buChar char="•"/>
            </a:pPr>
            <a:r>
              <a:rPr lang="en-US" sz="1950">
                <a:solidFill>
                  <a:srgbClr val="58595B"/>
                </a:solidFill>
              </a:rPr>
              <a:t>Deberán reunirse en grupos equipos y discutir:</a:t>
            </a:r>
            <a:endParaRPr sz="1950"/>
          </a:p>
          <a:p>
            <a:pPr indent="-188594" lvl="1" marL="588010" marR="5080" rtl="0" algn="l">
              <a:lnSpc>
                <a:spcPct val="1374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950"/>
              <a:buFont typeface="Montserrat"/>
              <a:buChar char="•"/>
            </a:pPr>
            <a:r>
              <a:rPr lang="en-US" sz="19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¿Qué aspectos clave debería incluir nuestra CAUE/CPA para asegurar la participación de todos los miembros de la comunidad educativa?</a:t>
            </a:r>
            <a:endParaRPr sz="1950">
              <a:latin typeface="Montserrat"/>
              <a:ea typeface="Montserrat"/>
              <a:cs typeface="Montserrat"/>
              <a:sym typeface="Montserrat"/>
            </a:endParaRPr>
          </a:p>
          <a:p>
            <a:pPr indent="-188594" lvl="1" marL="588010" marR="354330" rtl="0" algn="l">
              <a:lnSpc>
                <a:spcPct val="1374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950"/>
              <a:buFont typeface="Montserrat"/>
              <a:buChar char="•"/>
            </a:pPr>
            <a:r>
              <a:rPr lang="en-US" sz="19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¿Cómo podemos fomentar un entorno inclusivo en el que todas las voces sean escuchadas y valoradas?</a:t>
            </a:r>
            <a:endParaRPr sz="1950">
              <a:latin typeface="Montserrat"/>
              <a:ea typeface="Montserrat"/>
              <a:cs typeface="Montserrat"/>
              <a:sym typeface="Montserrat"/>
            </a:endParaRPr>
          </a:p>
          <a:p>
            <a:pPr indent="-187959" lvl="0" marL="30480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58595B"/>
              </a:buClr>
              <a:buSzPts val="1950"/>
              <a:buFont typeface="Montserrat"/>
              <a:buChar char="•"/>
            </a:pPr>
            <a:r>
              <a:rPr lang="en-US" sz="1950">
                <a:solidFill>
                  <a:srgbClr val="58595B"/>
                </a:solidFill>
              </a:rPr>
              <a:t>Puntos a considerar:</a:t>
            </a:r>
            <a:endParaRPr sz="1950"/>
          </a:p>
          <a:p>
            <a:pPr indent="-187959" lvl="1" marL="588010" rtl="0" algn="l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Clr>
                <a:srgbClr val="58595B"/>
              </a:buClr>
              <a:buSzPts val="1950"/>
              <a:buFont typeface="Montserrat"/>
              <a:buChar char="•"/>
            </a:pPr>
            <a:r>
              <a:rPr lang="en-US" sz="19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Enfoques de inclusión y equidad de género.</a:t>
            </a:r>
            <a:endParaRPr sz="1950">
              <a:latin typeface="Montserrat"/>
              <a:ea typeface="Montserrat"/>
              <a:cs typeface="Montserrat"/>
              <a:sym typeface="Montserrat"/>
            </a:endParaRPr>
          </a:p>
          <a:p>
            <a:pPr indent="-188594" lvl="1" marL="588010" marR="161290" rtl="0" algn="l">
              <a:lnSpc>
                <a:spcPct val="1374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950"/>
              <a:buFont typeface="Montserrat"/>
              <a:buChar char="•"/>
            </a:pPr>
            <a:r>
              <a:rPr lang="en-US" sz="19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Estrategias para activar la participación de cada miem- bro de la comunidad educativa.</a:t>
            </a:r>
            <a:endParaRPr sz="1950">
              <a:latin typeface="Montserrat"/>
              <a:ea typeface="Montserrat"/>
              <a:cs typeface="Montserrat"/>
              <a:sym typeface="Montserrat"/>
            </a:endParaRPr>
          </a:p>
          <a:p>
            <a:pPr indent="-188594" lvl="1" marL="588010" marR="92075" rtl="0" algn="l">
              <a:lnSpc>
                <a:spcPct val="1374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950"/>
              <a:buFont typeface="Montserrat"/>
              <a:buChar char="•"/>
            </a:pPr>
            <a:r>
              <a:rPr lang="en-US" sz="19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Métodos para fomentar la corresponsabilidad, como ta- lleres, grupos de trabajo y foros de discusión.</a:t>
            </a:r>
            <a:endParaRPr sz="195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9" name="Google Shape;14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1928" y="5067910"/>
            <a:ext cx="235228" cy="235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12773" y="4649075"/>
            <a:ext cx="235217" cy="235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1928" y="7518097"/>
            <a:ext cx="235228" cy="235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88415" y="5549569"/>
            <a:ext cx="83767" cy="8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68779" y="5088850"/>
            <a:ext cx="83767" cy="8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68779" y="7162085"/>
            <a:ext cx="83767" cy="8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88415" y="6785133"/>
            <a:ext cx="83767" cy="8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88415" y="8010227"/>
            <a:ext cx="83767" cy="8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88415" y="8408120"/>
            <a:ext cx="83767" cy="8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88415" y="9224850"/>
            <a:ext cx="83767" cy="83767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8"/>
          <p:cNvSpPr/>
          <p:nvPr/>
        </p:nvSpPr>
        <p:spPr>
          <a:xfrm>
            <a:off x="11088667" y="5455331"/>
            <a:ext cx="157480" cy="62865"/>
          </a:xfrm>
          <a:custGeom>
            <a:rect b="b" l="l" r="r" t="t"/>
            <a:pathLst>
              <a:path extrusionOk="0" h="62864" w="157479">
                <a:moveTo>
                  <a:pt x="157063" y="0"/>
                </a:moveTo>
                <a:lnTo>
                  <a:pt x="0" y="0"/>
                </a:lnTo>
                <a:lnTo>
                  <a:pt x="0" y="62825"/>
                </a:lnTo>
                <a:lnTo>
                  <a:pt x="157063" y="62825"/>
                </a:lnTo>
                <a:lnTo>
                  <a:pt x="157063" y="0"/>
                </a:lnTo>
                <a:close/>
              </a:path>
            </a:pathLst>
          </a:custGeom>
          <a:solidFill>
            <a:srgbClr val="EF6D6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8"/>
          <p:cNvSpPr/>
          <p:nvPr/>
        </p:nvSpPr>
        <p:spPr>
          <a:xfrm>
            <a:off x="11088667" y="6094055"/>
            <a:ext cx="157480" cy="62865"/>
          </a:xfrm>
          <a:custGeom>
            <a:rect b="b" l="l" r="r" t="t"/>
            <a:pathLst>
              <a:path extrusionOk="0" h="62864" w="157479">
                <a:moveTo>
                  <a:pt x="157063" y="0"/>
                </a:moveTo>
                <a:lnTo>
                  <a:pt x="0" y="0"/>
                </a:lnTo>
                <a:lnTo>
                  <a:pt x="0" y="62825"/>
                </a:lnTo>
                <a:lnTo>
                  <a:pt x="157063" y="62825"/>
                </a:lnTo>
                <a:lnTo>
                  <a:pt x="157063" y="0"/>
                </a:lnTo>
                <a:close/>
              </a:path>
            </a:pathLst>
          </a:custGeom>
          <a:solidFill>
            <a:srgbClr val="EF6D6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8"/>
          <p:cNvSpPr/>
          <p:nvPr/>
        </p:nvSpPr>
        <p:spPr>
          <a:xfrm>
            <a:off x="11088667" y="7518095"/>
            <a:ext cx="157480" cy="62865"/>
          </a:xfrm>
          <a:custGeom>
            <a:rect b="b" l="l" r="r" t="t"/>
            <a:pathLst>
              <a:path extrusionOk="0" h="62865" w="157479">
                <a:moveTo>
                  <a:pt x="157063" y="0"/>
                </a:moveTo>
                <a:lnTo>
                  <a:pt x="0" y="0"/>
                </a:lnTo>
                <a:lnTo>
                  <a:pt x="0" y="62825"/>
                </a:lnTo>
                <a:lnTo>
                  <a:pt x="157063" y="62825"/>
                </a:lnTo>
                <a:lnTo>
                  <a:pt x="157063" y="0"/>
                </a:lnTo>
                <a:close/>
              </a:path>
            </a:pathLst>
          </a:custGeom>
          <a:solidFill>
            <a:srgbClr val="EF6D6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8"/>
          <p:cNvSpPr/>
          <p:nvPr/>
        </p:nvSpPr>
        <p:spPr>
          <a:xfrm>
            <a:off x="11088667" y="8816485"/>
            <a:ext cx="157480" cy="62865"/>
          </a:xfrm>
          <a:custGeom>
            <a:rect b="b" l="l" r="r" t="t"/>
            <a:pathLst>
              <a:path extrusionOk="0" h="62865" w="157479">
                <a:moveTo>
                  <a:pt x="157063" y="0"/>
                </a:moveTo>
                <a:lnTo>
                  <a:pt x="0" y="0"/>
                </a:lnTo>
                <a:lnTo>
                  <a:pt x="0" y="62825"/>
                </a:lnTo>
                <a:lnTo>
                  <a:pt x="157063" y="62825"/>
                </a:lnTo>
                <a:lnTo>
                  <a:pt x="157063" y="0"/>
                </a:lnTo>
                <a:close/>
              </a:path>
            </a:pathLst>
          </a:custGeom>
          <a:solidFill>
            <a:srgbClr val="EF6D6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8"/>
          <p:cNvSpPr/>
          <p:nvPr/>
        </p:nvSpPr>
        <p:spPr>
          <a:xfrm>
            <a:off x="11088667" y="8177761"/>
            <a:ext cx="157480" cy="62865"/>
          </a:xfrm>
          <a:custGeom>
            <a:rect b="b" l="l" r="r" t="t"/>
            <a:pathLst>
              <a:path extrusionOk="0" h="62865" w="157479">
                <a:moveTo>
                  <a:pt x="157063" y="0"/>
                </a:moveTo>
                <a:lnTo>
                  <a:pt x="0" y="0"/>
                </a:lnTo>
                <a:lnTo>
                  <a:pt x="0" y="62825"/>
                </a:lnTo>
                <a:lnTo>
                  <a:pt x="157063" y="62825"/>
                </a:lnTo>
                <a:lnTo>
                  <a:pt x="157063" y="0"/>
                </a:lnTo>
                <a:close/>
              </a:path>
            </a:pathLst>
          </a:custGeom>
          <a:solidFill>
            <a:srgbClr val="EF6D6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9" y="10470"/>
            <a:ext cx="20095241" cy="1128761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9"/>
          <p:cNvSpPr/>
          <p:nvPr/>
        </p:nvSpPr>
        <p:spPr>
          <a:xfrm>
            <a:off x="17374013" y="10758637"/>
            <a:ext cx="2078989" cy="428625"/>
          </a:xfrm>
          <a:custGeom>
            <a:rect b="b" l="l" r="r" t="t"/>
            <a:pathLst>
              <a:path extrusionOk="0" h="428625" w="2078990">
                <a:moveTo>
                  <a:pt x="1864592" y="0"/>
                </a:moveTo>
                <a:lnTo>
                  <a:pt x="214077" y="0"/>
                </a:lnTo>
                <a:lnTo>
                  <a:pt x="165144" y="5679"/>
                </a:lnTo>
                <a:lnTo>
                  <a:pt x="120144" y="21844"/>
                </a:lnTo>
                <a:lnTo>
                  <a:pt x="80387" y="47183"/>
                </a:lnTo>
                <a:lnTo>
                  <a:pt x="47183" y="80387"/>
                </a:lnTo>
                <a:lnTo>
                  <a:pt x="21844" y="120144"/>
                </a:lnTo>
                <a:lnTo>
                  <a:pt x="5679" y="165144"/>
                </a:lnTo>
                <a:lnTo>
                  <a:pt x="0" y="214077"/>
                </a:lnTo>
                <a:lnTo>
                  <a:pt x="5679" y="263006"/>
                </a:lnTo>
                <a:lnTo>
                  <a:pt x="21844" y="308003"/>
                </a:lnTo>
                <a:lnTo>
                  <a:pt x="47183" y="347758"/>
                </a:lnTo>
                <a:lnTo>
                  <a:pt x="80387" y="380961"/>
                </a:lnTo>
                <a:lnTo>
                  <a:pt x="120144" y="406300"/>
                </a:lnTo>
                <a:lnTo>
                  <a:pt x="165144" y="422464"/>
                </a:lnTo>
                <a:lnTo>
                  <a:pt x="214077" y="428144"/>
                </a:lnTo>
                <a:lnTo>
                  <a:pt x="1864592" y="428144"/>
                </a:lnTo>
                <a:lnTo>
                  <a:pt x="1913524" y="422464"/>
                </a:lnTo>
                <a:lnTo>
                  <a:pt x="1958523" y="406300"/>
                </a:lnTo>
                <a:lnTo>
                  <a:pt x="1998278" y="380961"/>
                </a:lnTo>
                <a:lnTo>
                  <a:pt x="2031479" y="347758"/>
                </a:lnTo>
                <a:lnTo>
                  <a:pt x="2056817" y="308003"/>
                </a:lnTo>
                <a:lnTo>
                  <a:pt x="2072980" y="263006"/>
                </a:lnTo>
                <a:lnTo>
                  <a:pt x="2078659" y="214077"/>
                </a:lnTo>
                <a:lnTo>
                  <a:pt x="2072980" y="165144"/>
                </a:lnTo>
                <a:lnTo>
                  <a:pt x="2056817" y="120144"/>
                </a:lnTo>
                <a:lnTo>
                  <a:pt x="2031479" y="80387"/>
                </a:lnTo>
                <a:lnTo>
                  <a:pt x="1998278" y="47183"/>
                </a:lnTo>
                <a:lnTo>
                  <a:pt x="1958523" y="21844"/>
                </a:lnTo>
                <a:lnTo>
                  <a:pt x="1913524" y="5679"/>
                </a:lnTo>
                <a:lnTo>
                  <a:pt x="1864592" y="0"/>
                </a:lnTo>
                <a:close/>
              </a:path>
            </a:pathLst>
          </a:custGeom>
          <a:solidFill>
            <a:srgbClr val="053F6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9"/>
          <p:cNvSpPr txBox="1"/>
          <p:nvPr>
            <p:ph type="title"/>
          </p:nvPr>
        </p:nvSpPr>
        <p:spPr>
          <a:xfrm>
            <a:off x="4778419" y="1935713"/>
            <a:ext cx="10547985" cy="779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B6DAD"/>
                </a:solidFill>
              </a:rPr>
              <a:t>ESTRUCTURA DE LA CAUE/CPA</a:t>
            </a:r>
            <a:endParaRPr/>
          </a:p>
        </p:txBody>
      </p:sp>
      <p:sp>
        <p:nvSpPr>
          <p:cNvPr id="171" name="Google Shape;171;p9"/>
          <p:cNvSpPr txBox="1"/>
          <p:nvPr>
            <p:ph idx="1" type="body"/>
          </p:nvPr>
        </p:nvSpPr>
        <p:spPr>
          <a:xfrm>
            <a:off x="1809234" y="3465066"/>
            <a:ext cx="17380585" cy="76765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82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Inicio:</a:t>
            </a:r>
            <a:endParaRPr/>
          </a:p>
          <a:p>
            <a:pPr indent="-188594" lvl="0" marL="525145" marR="1289050" rtl="0" algn="l">
              <a:lnSpc>
                <a:spcPct val="165128"/>
              </a:lnSpc>
              <a:spcBef>
                <a:spcPts val="180"/>
              </a:spcBef>
              <a:spcAft>
                <a:spcPts val="0"/>
              </a:spcAft>
              <a:buClr>
                <a:srgbClr val="58595B"/>
              </a:buClr>
              <a:buSzPts val="1950"/>
              <a:buFont typeface="Montserrat"/>
              <a:buChar char="•"/>
            </a:pPr>
            <a:r>
              <a:rPr b="0" lang="en-US" sz="19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Estrategia de activación: Propongan actividades que fomenten el diálogo sobre la perspectiva de género, como una dinámi- ca de “palabras en común” (donde cada persona exprese una palabra clave sobre género y educación).</a:t>
            </a:r>
            <a:endParaRPr sz="1950">
              <a:latin typeface="Montserrat"/>
              <a:ea typeface="Montserrat"/>
              <a:cs typeface="Montserrat"/>
              <a:sym typeface="Montserrat"/>
            </a:endParaRPr>
          </a:p>
          <a:p>
            <a:pPr indent="-187959" lvl="0" marL="525145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rgbClr val="58595B"/>
              </a:buClr>
              <a:buSzPts val="1950"/>
              <a:buFont typeface="Montserrat"/>
              <a:buChar char="•"/>
            </a:pPr>
            <a:r>
              <a:rPr b="0" lang="en-US" sz="19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Consideren incluir preguntas de inicio que inviten a la reflexión, como:</a:t>
            </a:r>
            <a:endParaRPr sz="1950">
              <a:latin typeface="Montserrat"/>
              <a:ea typeface="Montserrat"/>
              <a:cs typeface="Montserrat"/>
              <a:sym typeface="Montserrat"/>
            </a:endParaRPr>
          </a:p>
          <a:p>
            <a:pPr indent="-187959" lvl="1" marL="775970" rtl="0" algn="l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Clr>
                <a:srgbClr val="58595B"/>
              </a:buClr>
              <a:buSzPts val="1950"/>
              <a:buFont typeface="Montserrat"/>
              <a:buChar char="•"/>
            </a:pPr>
            <a:r>
              <a:rPr lang="en-US" sz="19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¿Cómo se manifiestan las desigualdades de género en nuestro entorno?</a:t>
            </a:r>
            <a:endParaRPr sz="1950">
              <a:latin typeface="Montserrat"/>
              <a:ea typeface="Montserrat"/>
              <a:cs typeface="Montserrat"/>
              <a:sym typeface="Montserrat"/>
            </a:endParaRPr>
          </a:p>
          <a:p>
            <a:pPr indent="-187959" lvl="1" marL="775970" rtl="0" algn="l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Clr>
                <a:srgbClr val="58595B"/>
              </a:buClr>
              <a:buSzPts val="1950"/>
              <a:buFont typeface="Montserrat"/>
              <a:buChar char="•"/>
            </a:pPr>
            <a:r>
              <a:rPr lang="en-US" sz="19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¿Qué cambios pequeños podemos implementar para construir equidad?</a:t>
            </a:r>
            <a:endParaRPr sz="19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None/>
            </a:pPr>
            <a:r>
              <a:rPr lang="en-US"/>
              <a:t>Desarrollo</a:t>
            </a:r>
            <a:r>
              <a:rPr b="0" lang="en-US" sz="19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1950">
              <a:latin typeface="Montserrat"/>
              <a:ea typeface="Montserrat"/>
              <a:cs typeface="Montserrat"/>
              <a:sym typeface="Montserrat"/>
            </a:endParaRPr>
          </a:p>
          <a:p>
            <a:pPr indent="-187959" lvl="0" marL="525145" rtl="0" algn="l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Clr>
                <a:srgbClr val="58595B"/>
              </a:buClr>
              <a:buSzPts val="1950"/>
              <a:buFont typeface="Montserrat"/>
              <a:buChar char="•"/>
            </a:pPr>
            <a:r>
              <a:rPr b="0" lang="en-US" sz="19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Instancias de reflexión:</a:t>
            </a:r>
            <a:endParaRPr sz="1950">
              <a:latin typeface="Montserrat"/>
              <a:ea typeface="Montserrat"/>
              <a:cs typeface="Montserrat"/>
              <a:sym typeface="Montserrat"/>
            </a:endParaRPr>
          </a:p>
          <a:p>
            <a:pPr indent="-188594" lvl="0" marL="525145" marR="1149985" rtl="0" algn="l">
              <a:lnSpc>
                <a:spcPct val="1374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950"/>
              <a:buFont typeface="Montserrat"/>
              <a:buChar char="•"/>
            </a:pPr>
            <a:r>
              <a:rPr b="0" lang="en-US" sz="19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Estructuren momentos específicos para la reflexión y el trabajo en equipo, como mesas redondas o sesiones de trabajo colec- tivo para discutir casos de estudio.</a:t>
            </a:r>
            <a:endParaRPr sz="19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None/>
            </a:pPr>
            <a:r>
              <a:rPr lang="en-US"/>
              <a:t>Cierre:</a:t>
            </a:r>
            <a:endParaRPr/>
          </a:p>
          <a:p>
            <a:pPr indent="-187959" lvl="0" marL="525145" rtl="0" algn="l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Clr>
                <a:srgbClr val="58595B"/>
              </a:buClr>
              <a:buSzPts val="1950"/>
              <a:buFont typeface="Montserrat"/>
              <a:buChar char="•"/>
            </a:pPr>
            <a:r>
              <a:rPr b="0" lang="en-US" sz="19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Incluyan preguntas para la reflexión final, por ejemplo:</a:t>
            </a:r>
            <a:endParaRPr sz="1950">
              <a:latin typeface="Montserrat"/>
              <a:ea typeface="Montserrat"/>
              <a:cs typeface="Montserrat"/>
              <a:sym typeface="Montserrat"/>
            </a:endParaRPr>
          </a:p>
          <a:p>
            <a:pPr indent="-187959" lvl="0" marL="525145" rtl="0" algn="l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Clr>
                <a:srgbClr val="58595B"/>
              </a:buClr>
              <a:buSzPts val="1950"/>
              <a:buFont typeface="Montserrat"/>
              <a:buChar char="•"/>
            </a:pPr>
            <a:r>
              <a:rPr b="0" lang="en-US" sz="19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¿Qué aprendizajes me llevo de esta experiencia y cómo puedo aplicarlos?</a:t>
            </a:r>
            <a:endParaRPr sz="1950">
              <a:latin typeface="Montserrat"/>
              <a:ea typeface="Montserrat"/>
              <a:cs typeface="Montserrat"/>
              <a:sym typeface="Montserrat"/>
            </a:endParaRPr>
          </a:p>
          <a:p>
            <a:pPr indent="-187959" lvl="0" marL="525145" rtl="0" algn="l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Clr>
                <a:srgbClr val="58595B"/>
              </a:buClr>
              <a:buSzPts val="1950"/>
              <a:buFont typeface="Montserrat"/>
              <a:buChar char="•"/>
            </a:pPr>
            <a:r>
              <a:rPr b="0" lang="en-US" sz="19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¿Qué acciones concretas podemos implementar en los próximos días?</a:t>
            </a:r>
            <a:endParaRPr sz="1950">
              <a:latin typeface="Montserrat"/>
              <a:ea typeface="Montserrat"/>
              <a:cs typeface="Montserrat"/>
              <a:sym typeface="Montserrat"/>
            </a:endParaRPr>
          </a:p>
          <a:p>
            <a:pPr indent="-188594" lvl="0" marL="525145" marR="1345565" rtl="0" algn="l">
              <a:lnSpc>
                <a:spcPct val="1374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950"/>
              <a:buFont typeface="Montserrat"/>
              <a:buChar char="•"/>
            </a:pPr>
            <a:r>
              <a:rPr b="0" lang="en-US" sz="19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Proyecten una evaluación del impacto a través de encuestas o reuniones de retroalimentación para revisar logros y áreas de mejora.</a:t>
            </a:r>
            <a:endParaRPr sz="19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710"/>
              </a:spcBef>
              <a:spcAft>
                <a:spcPts val="0"/>
              </a:spcAft>
              <a:buNone/>
            </a:pPr>
            <a:r>
              <a:t/>
            </a:r>
            <a:endParaRPr sz="19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junji.gob.cl</a:t>
            </a:r>
            <a:endParaRPr sz="245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20875" y="4104588"/>
            <a:ext cx="235228" cy="235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20875" y="4910847"/>
            <a:ext cx="235228" cy="235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20875" y="6544305"/>
            <a:ext cx="235228" cy="235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20875" y="6973611"/>
            <a:ext cx="235228" cy="235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20875" y="8198705"/>
            <a:ext cx="235228" cy="235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20875" y="8612678"/>
            <a:ext cx="235228" cy="235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20875" y="9025905"/>
            <a:ext cx="235228" cy="235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20875" y="9413327"/>
            <a:ext cx="235228" cy="235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87361" y="5402976"/>
            <a:ext cx="83767" cy="8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87361" y="5811341"/>
            <a:ext cx="83767" cy="83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"/>
          <p:cNvSpPr txBox="1"/>
          <p:nvPr>
            <p:ph type="title"/>
          </p:nvPr>
        </p:nvSpPr>
        <p:spPr>
          <a:xfrm>
            <a:off x="3341945" y="1935713"/>
            <a:ext cx="13433425" cy="1533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3812540" lvl="0" marL="3824604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RECURSOS PARA LA IMPLEMENTACIÓN DE LA CAUE/CPA</a:t>
            </a:r>
            <a:endParaRPr/>
          </a:p>
        </p:txBody>
      </p:sp>
      <p:sp>
        <p:nvSpPr>
          <p:cNvPr id="187" name="Google Shape;187;p10"/>
          <p:cNvSpPr txBox="1"/>
          <p:nvPr/>
        </p:nvSpPr>
        <p:spPr>
          <a:xfrm>
            <a:off x="1934883" y="3941877"/>
            <a:ext cx="16472535" cy="39096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20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Materiales y documentos: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203834" lvl="0" marL="568960" rtl="0" algn="l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Clr>
                <a:srgbClr val="58595B"/>
              </a:buClr>
              <a:buSzPts val="2400"/>
              <a:buFont typeface="Montserrat"/>
              <a:buChar char="•"/>
            </a:pPr>
            <a:r>
              <a:rPr lang="en-US" sz="240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¿Qué recursos educativos son necesarios?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315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Definición de responsables y estamentos involucrados: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203834" lvl="0" marL="568960" marR="327025" rtl="0" algn="l">
              <a:lnSpc>
                <a:spcPct val="145833"/>
              </a:lnSpc>
              <a:spcBef>
                <a:spcPts val="135"/>
              </a:spcBef>
              <a:spcAft>
                <a:spcPts val="0"/>
              </a:spcAft>
              <a:buClr>
                <a:srgbClr val="58595B"/>
              </a:buClr>
              <a:buSzPts val="2400"/>
              <a:buFont typeface="Montserrat"/>
              <a:buChar char="•"/>
            </a:pPr>
            <a:r>
              <a:rPr lang="en-US" sz="240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Identifiquen quiénes liderarán la CAUE/CPA y cómo se involucrarán distintos actores de la comunidad 	(ej. educadores/as, familias, directivos).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Cronograma de implementación: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203834" lvl="0" marL="568960" marR="5080" rtl="0" algn="l">
              <a:lnSpc>
                <a:spcPct val="145833"/>
              </a:lnSpc>
              <a:spcBef>
                <a:spcPts val="15"/>
              </a:spcBef>
              <a:spcAft>
                <a:spcPts val="0"/>
              </a:spcAft>
              <a:buClr>
                <a:srgbClr val="58595B"/>
              </a:buClr>
              <a:buSzPts val="2400"/>
              <a:buFont typeface="Montserrat"/>
              <a:buChar char="•"/>
            </a:pPr>
            <a:r>
              <a:rPr lang="en-US" sz="240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Definan plazos y establezcan metas de corto, mediano y largo plazo para asegurar una implementación 	continua y sostenible de la CAUE/CPA.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88" name="Google Shape;188;p10"/>
          <p:cNvGrpSpPr/>
          <p:nvPr/>
        </p:nvGrpSpPr>
        <p:grpSpPr>
          <a:xfrm>
            <a:off x="1350738" y="4015958"/>
            <a:ext cx="434340" cy="434340"/>
            <a:chOff x="1350738" y="4015958"/>
            <a:chExt cx="434340" cy="434340"/>
          </a:xfrm>
        </p:grpSpPr>
        <p:sp>
          <p:nvSpPr>
            <p:cNvPr id="189" name="Google Shape;189;p10"/>
            <p:cNvSpPr/>
            <p:nvPr/>
          </p:nvSpPr>
          <p:spPr>
            <a:xfrm>
              <a:off x="1350738" y="4015958"/>
              <a:ext cx="434340" cy="434340"/>
            </a:xfrm>
            <a:custGeom>
              <a:rect b="b" l="l" r="r" t="t"/>
              <a:pathLst>
                <a:path extrusionOk="0" h="434339" w="434339">
                  <a:moveTo>
                    <a:pt x="217092" y="0"/>
                  </a:moveTo>
                  <a:lnTo>
                    <a:pt x="167317" y="5733"/>
                  </a:lnTo>
                  <a:lnTo>
                    <a:pt x="121623" y="22064"/>
                  </a:lnTo>
                  <a:lnTo>
                    <a:pt x="81314" y="47690"/>
                  </a:lnTo>
                  <a:lnTo>
                    <a:pt x="47694" y="81308"/>
                  </a:lnTo>
                  <a:lnTo>
                    <a:pt x="22066" y="121614"/>
                  </a:lnTo>
                  <a:lnTo>
                    <a:pt x="5733" y="167307"/>
                  </a:lnTo>
                  <a:lnTo>
                    <a:pt x="0" y="217082"/>
                  </a:lnTo>
                  <a:lnTo>
                    <a:pt x="5733" y="266857"/>
                  </a:lnTo>
                  <a:lnTo>
                    <a:pt x="22066" y="312549"/>
                  </a:lnTo>
                  <a:lnTo>
                    <a:pt x="47694" y="352856"/>
                  </a:lnTo>
                  <a:lnTo>
                    <a:pt x="81314" y="386474"/>
                  </a:lnTo>
                  <a:lnTo>
                    <a:pt x="121623" y="412100"/>
                  </a:lnTo>
                  <a:lnTo>
                    <a:pt x="167317" y="428431"/>
                  </a:lnTo>
                  <a:lnTo>
                    <a:pt x="217092" y="434164"/>
                  </a:lnTo>
                  <a:lnTo>
                    <a:pt x="266867" y="428431"/>
                  </a:lnTo>
                  <a:lnTo>
                    <a:pt x="312560" y="412100"/>
                  </a:lnTo>
                  <a:lnTo>
                    <a:pt x="352866" y="386474"/>
                  </a:lnTo>
                  <a:lnTo>
                    <a:pt x="386484" y="352856"/>
                  </a:lnTo>
                  <a:lnTo>
                    <a:pt x="412110" y="312549"/>
                  </a:lnTo>
                  <a:lnTo>
                    <a:pt x="428441" y="266857"/>
                  </a:lnTo>
                  <a:lnTo>
                    <a:pt x="434175" y="217082"/>
                  </a:lnTo>
                  <a:lnTo>
                    <a:pt x="428441" y="167307"/>
                  </a:lnTo>
                  <a:lnTo>
                    <a:pt x="412110" y="121614"/>
                  </a:lnTo>
                  <a:lnTo>
                    <a:pt x="386484" y="81308"/>
                  </a:lnTo>
                  <a:lnTo>
                    <a:pt x="352866" y="47690"/>
                  </a:lnTo>
                  <a:lnTo>
                    <a:pt x="312560" y="22064"/>
                  </a:lnTo>
                  <a:lnTo>
                    <a:pt x="266867" y="5733"/>
                  </a:lnTo>
                  <a:lnTo>
                    <a:pt x="217092" y="0"/>
                  </a:lnTo>
                  <a:close/>
                </a:path>
              </a:pathLst>
            </a:custGeom>
            <a:solidFill>
              <a:srgbClr val="EF6D6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90" name="Google Shape;190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91312" y="4109272"/>
              <a:ext cx="207051" cy="2374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1" name="Google Shape;191;p10"/>
          <p:cNvGrpSpPr/>
          <p:nvPr/>
        </p:nvGrpSpPr>
        <p:grpSpPr>
          <a:xfrm>
            <a:off x="1350738" y="5067910"/>
            <a:ext cx="434340" cy="434340"/>
            <a:chOff x="1350738" y="5067910"/>
            <a:chExt cx="434340" cy="434340"/>
          </a:xfrm>
        </p:grpSpPr>
        <p:sp>
          <p:nvSpPr>
            <p:cNvPr id="192" name="Google Shape;192;p10"/>
            <p:cNvSpPr/>
            <p:nvPr/>
          </p:nvSpPr>
          <p:spPr>
            <a:xfrm>
              <a:off x="1350738" y="5067910"/>
              <a:ext cx="434340" cy="434340"/>
            </a:xfrm>
            <a:custGeom>
              <a:rect b="b" l="l" r="r" t="t"/>
              <a:pathLst>
                <a:path extrusionOk="0" h="434339" w="434339">
                  <a:moveTo>
                    <a:pt x="217092" y="0"/>
                  </a:moveTo>
                  <a:lnTo>
                    <a:pt x="167317" y="5733"/>
                  </a:lnTo>
                  <a:lnTo>
                    <a:pt x="121623" y="22064"/>
                  </a:lnTo>
                  <a:lnTo>
                    <a:pt x="81314" y="47690"/>
                  </a:lnTo>
                  <a:lnTo>
                    <a:pt x="47694" y="81308"/>
                  </a:lnTo>
                  <a:lnTo>
                    <a:pt x="22066" y="121614"/>
                  </a:lnTo>
                  <a:lnTo>
                    <a:pt x="5733" y="167307"/>
                  </a:lnTo>
                  <a:lnTo>
                    <a:pt x="0" y="217082"/>
                  </a:lnTo>
                  <a:lnTo>
                    <a:pt x="5733" y="266857"/>
                  </a:lnTo>
                  <a:lnTo>
                    <a:pt x="22066" y="312549"/>
                  </a:lnTo>
                  <a:lnTo>
                    <a:pt x="47694" y="352856"/>
                  </a:lnTo>
                  <a:lnTo>
                    <a:pt x="81314" y="386474"/>
                  </a:lnTo>
                  <a:lnTo>
                    <a:pt x="121623" y="412100"/>
                  </a:lnTo>
                  <a:lnTo>
                    <a:pt x="167317" y="428431"/>
                  </a:lnTo>
                  <a:lnTo>
                    <a:pt x="217092" y="434164"/>
                  </a:lnTo>
                  <a:lnTo>
                    <a:pt x="266867" y="428431"/>
                  </a:lnTo>
                  <a:lnTo>
                    <a:pt x="312560" y="412100"/>
                  </a:lnTo>
                  <a:lnTo>
                    <a:pt x="352866" y="386474"/>
                  </a:lnTo>
                  <a:lnTo>
                    <a:pt x="386484" y="352856"/>
                  </a:lnTo>
                  <a:lnTo>
                    <a:pt x="412110" y="312549"/>
                  </a:lnTo>
                  <a:lnTo>
                    <a:pt x="428441" y="266857"/>
                  </a:lnTo>
                  <a:lnTo>
                    <a:pt x="434175" y="217082"/>
                  </a:lnTo>
                  <a:lnTo>
                    <a:pt x="428441" y="167307"/>
                  </a:lnTo>
                  <a:lnTo>
                    <a:pt x="412110" y="121614"/>
                  </a:lnTo>
                  <a:lnTo>
                    <a:pt x="386484" y="81308"/>
                  </a:lnTo>
                  <a:lnTo>
                    <a:pt x="352866" y="47690"/>
                  </a:lnTo>
                  <a:lnTo>
                    <a:pt x="312560" y="22064"/>
                  </a:lnTo>
                  <a:lnTo>
                    <a:pt x="266867" y="5733"/>
                  </a:lnTo>
                  <a:lnTo>
                    <a:pt x="217092" y="0"/>
                  </a:lnTo>
                  <a:close/>
                </a:path>
              </a:pathLst>
            </a:custGeom>
            <a:solidFill>
              <a:srgbClr val="EF6D6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93" name="Google Shape;193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91312" y="5161225"/>
              <a:ext cx="207051" cy="2374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4" name="Google Shape;194;p10"/>
          <p:cNvGrpSpPr/>
          <p:nvPr/>
        </p:nvGrpSpPr>
        <p:grpSpPr>
          <a:xfrm>
            <a:off x="1350738" y="6533834"/>
            <a:ext cx="434340" cy="434340"/>
            <a:chOff x="1350738" y="6533834"/>
            <a:chExt cx="434340" cy="434340"/>
          </a:xfrm>
        </p:grpSpPr>
        <p:sp>
          <p:nvSpPr>
            <p:cNvPr id="195" name="Google Shape;195;p10"/>
            <p:cNvSpPr/>
            <p:nvPr/>
          </p:nvSpPr>
          <p:spPr>
            <a:xfrm>
              <a:off x="1350738" y="6533834"/>
              <a:ext cx="434340" cy="434340"/>
            </a:xfrm>
            <a:custGeom>
              <a:rect b="b" l="l" r="r" t="t"/>
              <a:pathLst>
                <a:path extrusionOk="0" h="434340" w="434339">
                  <a:moveTo>
                    <a:pt x="217092" y="0"/>
                  </a:moveTo>
                  <a:lnTo>
                    <a:pt x="167317" y="5733"/>
                  </a:lnTo>
                  <a:lnTo>
                    <a:pt x="121623" y="22064"/>
                  </a:lnTo>
                  <a:lnTo>
                    <a:pt x="81314" y="47690"/>
                  </a:lnTo>
                  <a:lnTo>
                    <a:pt x="47694" y="81308"/>
                  </a:lnTo>
                  <a:lnTo>
                    <a:pt x="22066" y="121614"/>
                  </a:lnTo>
                  <a:lnTo>
                    <a:pt x="5733" y="167307"/>
                  </a:lnTo>
                  <a:lnTo>
                    <a:pt x="0" y="217082"/>
                  </a:lnTo>
                  <a:lnTo>
                    <a:pt x="5733" y="266857"/>
                  </a:lnTo>
                  <a:lnTo>
                    <a:pt x="22066" y="312549"/>
                  </a:lnTo>
                  <a:lnTo>
                    <a:pt x="47694" y="352856"/>
                  </a:lnTo>
                  <a:lnTo>
                    <a:pt x="81314" y="386474"/>
                  </a:lnTo>
                  <a:lnTo>
                    <a:pt x="121623" y="412100"/>
                  </a:lnTo>
                  <a:lnTo>
                    <a:pt x="167317" y="428431"/>
                  </a:lnTo>
                  <a:lnTo>
                    <a:pt x="217092" y="434164"/>
                  </a:lnTo>
                  <a:lnTo>
                    <a:pt x="266867" y="428431"/>
                  </a:lnTo>
                  <a:lnTo>
                    <a:pt x="312560" y="412100"/>
                  </a:lnTo>
                  <a:lnTo>
                    <a:pt x="352866" y="386474"/>
                  </a:lnTo>
                  <a:lnTo>
                    <a:pt x="386484" y="352856"/>
                  </a:lnTo>
                  <a:lnTo>
                    <a:pt x="412110" y="312549"/>
                  </a:lnTo>
                  <a:lnTo>
                    <a:pt x="428441" y="266857"/>
                  </a:lnTo>
                  <a:lnTo>
                    <a:pt x="434175" y="217082"/>
                  </a:lnTo>
                  <a:lnTo>
                    <a:pt x="428441" y="167307"/>
                  </a:lnTo>
                  <a:lnTo>
                    <a:pt x="412110" y="121614"/>
                  </a:lnTo>
                  <a:lnTo>
                    <a:pt x="386484" y="81308"/>
                  </a:lnTo>
                  <a:lnTo>
                    <a:pt x="352866" y="47690"/>
                  </a:lnTo>
                  <a:lnTo>
                    <a:pt x="312560" y="22064"/>
                  </a:lnTo>
                  <a:lnTo>
                    <a:pt x="266867" y="5733"/>
                  </a:lnTo>
                  <a:lnTo>
                    <a:pt x="217092" y="0"/>
                  </a:lnTo>
                  <a:close/>
                </a:path>
              </a:pathLst>
            </a:custGeom>
            <a:solidFill>
              <a:srgbClr val="EF6D6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96" name="Google Shape;196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91312" y="6627148"/>
              <a:ext cx="207051" cy="23744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"/>
          <p:cNvSpPr txBox="1"/>
          <p:nvPr>
            <p:ph type="title"/>
          </p:nvPr>
        </p:nvSpPr>
        <p:spPr>
          <a:xfrm>
            <a:off x="1830067" y="1942418"/>
            <a:ext cx="16443964" cy="1533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068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CA0B2"/>
                </a:solidFill>
              </a:rPr>
              <a:t>PRESENTACIONES FINALES</a:t>
            </a:r>
            <a:endParaRPr/>
          </a:p>
        </p:txBody>
      </p:sp>
      <p:pic>
        <p:nvPicPr>
          <p:cNvPr id="202" name="Google Shape;20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2960" y="3638632"/>
            <a:ext cx="11638178" cy="5966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2024-11-21T19:38:10Z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2024-11-21T00:00:00Z</vt:filetime>
  </property>
  <property fmtid="{D5CDD505-2E9C-101B-9397-08002B2CF9AE}" pid="3" name="Creator">
    <vt:lpwstr>Adobe InDesign 19.4 (Macintosh)</vt:lpwstr>
  </property>
  <property fmtid="{D5CDD505-2E9C-101B-9397-08002B2CF9AE}" pid="4" name="LastSaved">
    <vt:filetime>2024-11-21T00:00:00Z</vt:filetime>
  </property>
  <property fmtid="{D5CDD505-2E9C-101B-9397-08002B2CF9AE}" pid="5" name="Producer">
    <vt:lpwstr>Adobe PDF Library 17.0</vt:lpwstr>
  </property>
</Properties>
</file>