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e/PJMSUR61Cbp09tPRIQoob/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3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