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9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5" r:id="rId21"/>
    <p:sldId id="274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</p:sldIdLst>
  <p:sldSz cx="10058400" cy="7772400"/>
  <p:notesSz cx="10058400" cy="7772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6404" autoAdjust="0"/>
  </p:normalViewPr>
  <p:slideViewPr>
    <p:cSldViewPr>
      <p:cViewPr varScale="1">
        <p:scale>
          <a:sx n="102" d="100"/>
          <a:sy n="102" d="100"/>
        </p:scale>
        <p:origin x="1596" y="11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g"/><Relationship Id="rId5" Type="http://schemas.openxmlformats.org/officeDocument/2006/relationships/image" Target="../media/image54.png"/><Relationship Id="rId4" Type="http://schemas.openxmlformats.org/officeDocument/2006/relationships/image" Target="../media/image53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jpg"/><Relationship Id="rId5" Type="http://schemas.openxmlformats.org/officeDocument/2006/relationships/image" Target="../media/image72.jpg"/><Relationship Id="rId4" Type="http://schemas.openxmlformats.org/officeDocument/2006/relationships/image" Target="../media/image7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-4571" y="1054607"/>
            <a:ext cx="10062972" cy="56647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-152400" y="1524000"/>
            <a:ext cx="2971800" cy="6096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4635"/>
              </a:lnSpc>
              <a:spcBef>
                <a:spcPts val="231"/>
              </a:spcBef>
            </a:pPr>
            <a:r>
              <a:rPr sz="6675" b="1" spc="-434" baseline="3068" dirty="0" err="1" smtClean="0">
                <a:solidFill>
                  <a:schemeClr val="bg1"/>
                </a:solidFill>
                <a:latin typeface="Calibri Light"/>
                <a:cs typeface="Calibri Light"/>
              </a:rPr>
              <a:t>T</a:t>
            </a:r>
            <a:r>
              <a:rPr sz="6675" b="1" spc="-29" baseline="3068" dirty="0" err="1" smtClean="0">
                <a:solidFill>
                  <a:schemeClr val="bg1"/>
                </a:solidFill>
                <a:latin typeface="Calibri Light"/>
                <a:cs typeface="Calibri Light"/>
              </a:rPr>
              <a:t>e</a:t>
            </a:r>
            <a:r>
              <a:rPr sz="6675" b="1" spc="0" baseline="3068" dirty="0" err="1" smtClean="0">
                <a:solidFill>
                  <a:schemeClr val="bg1"/>
                </a:solidFill>
                <a:latin typeface="Calibri Light"/>
                <a:cs typeface="Calibri Light"/>
              </a:rPr>
              <a:t>j</a:t>
            </a:r>
            <a:r>
              <a:rPr sz="6675" b="1" spc="-9" baseline="3068" dirty="0" err="1" smtClean="0">
                <a:solidFill>
                  <a:schemeClr val="bg1"/>
                </a:solidFill>
                <a:latin typeface="Calibri Light"/>
                <a:cs typeface="Calibri Light"/>
              </a:rPr>
              <a:t>i</a:t>
            </a:r>
            <a:r>
              <a:rPr sz="6675" b="1" spc="-44" baseline="3068" dirty="0" err="1" smtClean="0">
                <a:solidFill>
                  <a:schemeClr val="bg1"/>
                </a:solidFill>
                <a:latin typeface="Calibri Light"/>
                <a:cs typeface="Calibri Light"/>
              </a:rPr>
              <a:t>d</a:t>
            </a:r>
            <a:r>
              <a:rPr sz="6675" b="1" spc="-39" baseline="3068" dirty="0" err="1" smtClean="0">
                <a:solidFill>
                  <a:schemeClr val="bg1"/>
                </a:solidFill>
                <a:latin typeface="Calibri Light"/>
                <a:cs typeface="Calibri Light"/>
              </a:rPr>
              <a:t>o</a:t>
            </a:r>
            <a:r>
              <a:rPr lang="es-MX" sz="6675" b="1" spc="0" baseline="3068" dirty="0" smtClean="0">
                <a:solidFill>
                  <a:schemeClr val="bg1"/>
                </a:solidFill>
                <a:latin typeface="Calibri Light"/>
                <a:cs typeface="Calibri Light"/>
              </a:rPr>
              <a:t> óseo</a:t>
            </a:r>
            <a:endParaRPr sz="4450" b="1" dirty="0">
              <a:solidFill>
                <a:schemeClr val="bg1"/>
              </a:solidFill>
              <a:latin typeface="Calibri Light"/>
              <a:cs typeface="Calibri Light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4648200" y="5626137"/>
            <a:ext cx="5410200" cy="7401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2455"/>
              </a:lnSpc>
              <a:spcBef>
                <a:spcPts val="122"/>
              </a:spcBef>
            </a:pPr>
            <a:r>
              <a:rPr sz="3450" b="1" spc="-179" baseline="3561" dirty="0" smtClean="0">
                <a:latin typeface="Calibri"/>
                <a:cs typeface="Calibri"/>
              </a:rPr>
              <a:t>T</a:t>
            </a:r>
            <a:r>
              <a:rPr sz="3450" b="1" spc="-4" baseline="3561" dirty="0" smtClean="0">
                <a:latin typeface="Calibri"/>
                <a:cs typeface="Calibri"/>
              </a:rPr>
              <a:t>all</a:t>
            </a:r>
            <a:r>
              <a:rPr sz="3450" b="1" spc="0" baseline="3561" dirty="0" smtClean="0">
                <a:latin typeface="Calibri"/>
                <a:cs typeface="Calibri"/>
              </a:rPr>
              <a:t>er</a:t>
            </a:r>
            <a:r>
              <a:rPr sz="3450" b="1" spc="-75" baseline="3781" dirty="0" smtClean="0">
                <a:latin typeface="Times New Roman"/>
                <a:cs typeface="Times New Roman"/>
              </a:rPr>
              <a:t> </a:t>
            </a:r>
            <a:r>
              <a:rPr sz="3450" b="1" spc="4" baseline="3561" dirty="0" smtClean="0">
                <a:latin typeface="Calibri"/>
                <a:cs typeface="Calibri"/>
              </a:rPr>
              <a:t>II</a:t>
            </a:r>
            <a:r>
              <a:rPr sz="3450" b="1" spc="0" baseline="3561" dirty="0" smtClean="0">
                <a:latin typeface="Calibri"/>
                <a:cs typeface="Calibri"/>
              </a:rPr>
              <a:t>:</a:t>
            </a:r>
            <a:r>
              <a:rPr sz="3450" b="1" spc="-53" baseline="3781" dirty="0" smtClean="0">
                <a:latin typeface="Times New Roman"/>
                <a:cs typeface="Times New Roman"/>
              </a:rPr>
              <a:t> </a:t>
            </a:r>
            <a:r>
              <a:rPr sz="3450" b="1" spc="0" baseline="3561" dirty="0" smtClean="0">
                <a:latin typeface="Calibri"/>
                <a:cs typeface="Calibri"/>
              </a:rPr>
              <a:t>M</a:t>
            </a:r>
            <a:r>
              <a:rPr sz="3450" b="1" spc="-29" baseline="3561" dirty="0" smtClean="0">
                <a:latin typeface="Calibri"/>
                <a:cs typeface="Calibri"/>
              </a:rPr>
              <a:t>a</a:t>
            </a:r>
            <a:r>
              <a:rPr sz="3450" b="1" spc="-19" baseline="3561" dirty="0" smtClean="0">
                <a:latin typeface="Calibri"/>
                <a:cs typeface="Calibri"/>
              </a:rPr>
              <a:t>t</a:t>
            </a:r>
            <a:r>
              <a:rPr sz="3450" b="1" spc="0" baseline="3561" dirty="0" smtClean="0">
                <a:latin typeface="Calibri"/>
                <a:cs typeface="Calibri"/>
              </a:rPr>
              <a:t>e</a:t>
            </a:r>
            <a:r>
              <a:rPr sz="3450" b="1" spc="-4" baseline="3561" dirty="0" smtClean="0">
                <a:latin typeface="Calibri"/>
                <a:cs typeface="Calibri"/>
              </a:rPr>
              <a:t>rialida</a:t>
            </a:r>
            <a:r>
              <a:rPr sz="3450" b="1" spc="0" baseline="3561" dirty="0" smtClean="0">
                <a:latin typeface="Calibri"/>
                <a:cs typeface="Calibri"/>
              </a:rPr>
              <a:t>d</a:t>
            </a:r>
            <a:r>
              <a:rPr sz="3450" b="1" spc="-64" baseline="3781" dirty="0" smtClean="0">
                <a:latin typeface="Times New Roman"/>
                <a:cs typeface="Times New Roman"/>
              </a:rPr>
              <a:t> </a:t>
            </a:r>
            <a:r>
              <a:rPr sz="3450" b="1" spc="0" baseline="3561" dirty="0" smtClean="0">
                <a:latin typeface="Calibri"/>
                <a:cs typeface="Calibri"/>
              </a:rPr>
              <a:t>y</a:t>
            </a:r>
            <a:r>
              <a:rPr sz="3450" b="1" spc="-50" baseline="3781" dirty="0" smtClean="0">
                <a:latin typeface="Times New Roman"/>
                <a:cs typeface="Times New Roman"/>
              </a:rPr>
              <a:t> </a:t>
            </a:r>
            <a:r>
              <a:rPr sz="3450" b="1" spc="0" baseline="3561" dirty="0" smtClean="0">
                <a:latin typeface="Calibri"/>
                <a:cs typeface="Calibri"/>
              </a:rPr>
              <a:t>B</a:t>
            </a:r>
            <a:r>
              <a:rPr sz="3450" b="1" spc="-4" baseline="3561" dirty="0" smtClean="0">
                <a:latin typeface="Calibri"/>
                <a:cs typeface="Calibri"/>
              </a:rPr>
              <a:t>i</a:t>
            </a:r>
            <a:r>
              <a:rPr sz="3450" b="1" spc="4" baseline="3561" dirty="0" smtClean="0">
                <a:latin typeface="Calibri"/>
                <a:cs typeface="Calibri"/>
              </a:rPr>
              <a:t>o</a:t>
            </a:r>
            <a:r>
              <a:rPr sz="3450" b="1" spc="-4" baseline="3561" dirty="0" smtClean="0">
                <a:latin typeface="Calibri"/>
                <a:cs typeface="Calibri"/>
              </a:rPr>
              <a:t>a</a:t>
            </a:r>
            <a:r>
              <a:rPr sz="3450" b="1" spc="-29" baseline="3561" dirty="0" smtClean="0">
                <a:latin typeface="Calibri"/>
                <a:cs typeface="Calibri"/>
              </a:rPr>
              <a:t>n</a:t>
            </a:r>
            <a:r>
              <a:rPr sz="3450" b="1" spc="4" baseline="3561" dirty="0" smtClean="0">
                <a:latin typeface="Calibri"/>
                <a:cs typeface="Calibri"/>
              </a:rPr>
              <a:t>t</a:t>
            </a:r>
            <a:r>
              <a:rPr sz="3450" b="1" spc="-39" baseline="3561" dirty="0" smtClean="0">
                <a:latin typeface="Calibri"/>
                <a:cs typeface="Calibri"/>
              </a:rPr>
              <a:t>r</a:t>
            </a:r>
            <a:r>
              <a:rPr sz="3450" b="1" spc="4" baseline="3561" dirty="0" smtClean="0">
                <a:latin typeface="Calibri"/>
                <a:cs typeface="Calibri"/>
              </a:rPr>
              <a:t>o</a:t>
            </a:r>
            <a:r>
              <a:rPr sz="3450" b="1" spc="-4" baseline="3561" dirty="0" smtClean="0">
                <a:latin typeface="Calibri"/>
                <a:cs typeface="Calibri"/>
              </a:rPr>
              <a:t>p</a:t>
            </a:r>
            <a:r>
              <a:rPr sz="3450" b="1" spc="4" baseline="3561" dirty="0" smtClean="0">
                <a:latin typeface="Calibri"/>
                <a:cs typeface="Calibri"/>
              </a:rPr>
              <a:t>o</a:t>
            </a:r>
            <a:r>
              <a:rPr sz="3450" b="1" spc="-4" baseline="3561" dirty="0" smtClean="0">
                <a:latin typeface="Calibri"/>
                <a:cs typeface="Calibri"/>
              </a:rPr>
              <a:t>l</a:t>
            </a:r>
            <a:r>
              <a:rPr sz="3450" b="1" spc="4" baseline="3561" dirty="0" smtClean="0">
                <a:latin typeface="Calibri"/>
                <a:cs typeface="Calibri"/>
              </a:rPr>
              <a:t>o</a:t>
            </a:r>
            <a:r>
              <a:rPr sz="3450" b="1" spc="-9" baseline="3561" dirty="0" smtClean="0">
                <a:latin typeface="Calibri"/>
                <a:cs typeface="Calibri"/>
              </a:rPr>
              <a:t>g</a:t>
            </a:r>
            <a:r>
              <a:rPr sz="3450" b="1" spc="-4" baseline="3561" dirty="0" smtClean="0">
                <a:latin typeface="Calibri"/>
                <a:cs typeface="Calibri"/>
              </a:rPr>
              <a:t>í</a:t>
            </a:r>
            <a:r>
              <a:rPr sz="3450" b="1" spc="0" baseline="3561" dirty="0" smtClean="0">
                <a:latin typeface="Calibri"/>
                <a:cs typeface="Calibri"/>
              </a:rPr>
              <a:t>a</a:t>
            </a:r>
            <a:endParaRPr sz="2300" b="1" dirty="0">
              <a:latin typeface="Calibri"/>
              <a:cs typeface="Calibri"/>
            </a:endParaRPr>
          </a:p>
          <a:p>
            <a:pPr marL="986827" marR="1009483" algn="ctr">
              <a:lnSpc>
                <a:spcPct val="101725"/>
              </a:lnSpc>
              <a:spcBef>
                <a:spcPts val="381"/>
              </a:spcBef>
            </a:pPr>
            <a:r>
              <a:rPr sz="2300" b="1" spc="0" dirty="0" smtClean="0">
                <a:latin typeface="Calibri"/>
                <a:cs typeface="Calibri"/>
              </a:rPr>
              <a:t>-</a:t>
            </a:r>
            <a:r>
              <a:rPr sz="2300" b="1" spc="-50" dirty="0" smtClean="0">
                <a:latin typeface="Times New Roman"/>
                <a:cs typeface="Times New Roman"/>
              </a:rPr>
              <a:t> </a:t>
            </a:r>
            <a:r>
              <a:rPr sz="2300" b="1" spc="4" dirty="0" smtClean="0">
                <a:latin typeface="Calibri"/>
                <a:cs typeface="Calibri"/>
              </a:rPr>
              <a:t>D</a:t>
            </a:r>
            <a:r>
              <a:rPr sz="2300" b="1" spc="-229" dirty="0" smtClean="0">
                <a:latin typeface="Calibri"/>
                <a:cs typeface="Calibri"/>
              </a:rPr>
              <a:t>r</a:t>
            </a:r>
            <a:r>
              <a:rPr sz="2300" b="1" spc="0" dirty="0" smtClean="0">
                <a:latin typeface="Calibri"/>
                <a:cs typeface="Calibri"/>
              </a:rPr>
              <a:t>.</a:t>
            </a:r>
            <a:r>
              <a:rPr sz="2300" b="1" spc="-54" dirty="0" smtClean="0">
                <a:latin typeface="Times New Roman"/>
                <a:cs typeface="Times New Roman"/>
              </a:rPr>
              <a:t> </a:t>
            </a:r>
            <a:r>
              <a:rPr sz="2300" b="1" spc="-44" dirty="0" smtClean="0">
                <a:latin typeface="Calibri"/>
                <a:cs typeface="Calibri"/>
              </a:rPr>
              <a:t>R</a:t>
            </a:r>
            <a:r>
              <a:rPr sz="2300" b="1" spc="4" dirty="0" smtClean="0">
                <a:latin typeface="Calibri"/>
                <a:cs typeface="Calibri"/>
              </a:rPr>
              <a:t>o</a:t>
            </a:r>
            <a:r>
              <a:rPr sz="2300" b="1" spc="-4" dirty="0" smtClean="0">
                <a:latin typeface="Calibri"/>
                <a:cs typeface="Calibri"/>
              </a:rPr>
              <a:t>dri</a:t>
            </a:r>
            <a:r>
              <a:rPr sz="2300" b="1" spc="-9" dirty="0" smtClean="0">
                <a:latin typeface="Calibri"/>
                <a:cs typeface="Calibri"/>
              </a:rPr>
              <a:t>g</a:t>
            </a:r>
            <a:r>
              <a:rPr sz="2300" b="1" spc="0" dirty="0" smtClean="0">
                <a:latin typeface="Calibri"/>
                <a:cs typeface="Calibri"/>
              </a:rPr>
              <a:t>o</a:t>
            </a:r>
            <a:r>
              <a:rPr sz="2300" b="1" spc="-69" dirty="0" smtClean="0">
                <a:latin typeface="Times New Roman"/>
                <a:cs typeface="Times New Roman"/>
              </a:rPr>
              <a:t> </a:t>
            </a:r>
            <a:r>
              <a:rPr sz="2300" b="1" spc="-34" dirty="0" smtClean="0">
                <a:latin typeface="Calibri"/>
                <a:cs typeface="Calibri"/>
              </a:rPr>
              <a:t>R</a:t>
            </a:r>
            <a:r>
              <a:rPr sz="2300" b="1" spc="-9" dirty="0" smtClean="0">
                <a:latin typeface="Calibri"/>
                <a:cs typeface="Calibri"/>
              </a:rPr>
              <a:t>e</a:t>
            </a:r>
            <a:r>
              <a:rPr sz="2300" b="1" spc="-19" dirty="0" smtClean="0">
                <a:latin typeface="Calibri"/>
                <a:cs typeface="Calibri"/>
              </a:rPr>
              <a:t>t</a:t>
            </a:r>
            <a:r>
              <a:rPr sz="2300" b="1" spc="-4" dirty="0" smtClean="0">
                <a:latin typeface="Calibri"/>
                <a:cs typeface="Calibri"/>
              </a:rPr>
              <a:t>a</a:t>
            </a:r>
            <a:r>
              <a:rPr sz="2300" b="1" spc="0" dirty="0" smtClean="0">
                <a:latin typeface="Calibri"/>
                <a:cs typeface="Calibri"/>
              </a:rPr>
              <a:t>m</a:t>
            </a:r>
            <a:r>
              <a:rPr sz="2300" b="1" spc="-4" dirty="0" smtClean="0">
                <a:latin typeface="Calibri"/>
                <a:cs typeface="Calibri"/>
              </a:rPr>
              <a:t>a</a:t>
            </a:r>
            <a:r>
              <a:rPr sz="2300" b="1" spc="0" dirty="0" smtClean="0">
                <a:latin typeface="Calibri"/>
                <a:cs typeface="Calibri"/>
              </a:rPr>
              <a:t>l</a:t>
            </a:r>
            <a:r>
              <a:rPr sz="2300" b="1" spc="-84" dirty="0" smtClean="0">
                <a:latin typeface="Times New Roman"/>
                <a:cs typeface="Times New Roman"/>
              </a:rPr>
              <a:t> </a:t>
            </a:r>
            <a:r>
              <a:rPr sz="2300" b="1" spc="0" dirty="0" smtClean="0">
                <a:latin typeface="Calibri"/>
                <a:cs typeface="Calibri"/>
              </a:rPr>
              <a:t>-</a:t>
            </a:r>
            <a:endParaRPr sz="2300" b="1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5029200" y="1296924"/>
            <a:ext cx="3877055" cy="5181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021580" y="1289303"/>
            <a:ext cx="3892296" cy="5196840"/>
          </a:xfrm>
          <a:custGeom>
            <a:avLst/>
            <a:gdLst/>
            <a:ahLst/>
            <a:cxnLst/>
            <a:rect l="l" t="t" r="r" b="b"/>
            <a:pathLst>
              <a:path w="3892296" h="5196840">
                <a:moveTo>
                  <a:pt x="4572" y="0"/>
                </a:moveTo>
                <a:lnTo>
                  <a:pt x="1524" y="0"/>
                </a:lnTo>
                <a:lnTo>
                  <a:pt x="0" y="1523"/>
                </a:lnTo>
                <a:lnTo>
                  <a:pt x="0" y="5192268"/>
                </a:lnTo>
                <a:lnTo>
                  <a:pt x="4572" y="7619"/>
                </a:lnTo>
                <a:lnTo>
                  <a:pt x="3884675" y="7619"/>
                </a:lnTo>
                <a:lnTo>
                  <a:pt x="3884676" y="5192267"/>
                </a:lnTo>
                <a:lnTo>
                  <a:pt x="0" y="5195316"/>
                </a:lnTo>
                <a:lnTo>
                  <a:pt x="1524" y="5196840"/>
                </a:lnTo>
                <a:lnTo>
                  <a:pt x="3890772" y="5196839"/>
                </a:lnTo>
                <a:lnTo>
                  <a:pt x="3892296" y="5195315"/>
                </a:lnTo>
                <a:lnTo>
                  <a:pt x="3892296" y="5192267"/>
                </a:lnTo>
                <a:lnTo>
                  <a:pt x="3889248" y="5189220"/>
                </a:lnTo>
                <a:lnTo>
                  <a:pt x="3889248" y="7619"/>
                </a:lnTo>
                <a:lnTo>
                  <a:pt x="3884676" y="3047"/>
                </a:lnTo>
                <a:lnTo>
                  <a:pt x="7620" y="3047"/>
                </a:lnTo>
                <a:lnTo>
                  <a:pt x="3892296" y="3047"/>
                </a:lnTo>
                <a:lnTo>
                  <a:pt x="3892296" y="1523"/>
                </a:lnTo>
                <a:lnTo>
                  <a:pt x="3890772" y="0"/>
                </a:lnTo>
                <a:lnTo>
                  <a:pt x="457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021580" y="1296923"/>
            <a:ext cx="3884676" cy="5184648"/>
          </a:xfrm>
          <a:custGeom>
            <a:avLst/>
            <a:gdLst/>
            <a:ahLst/>
            <a:cxnLst/>
            <a:rect l="l" t="t" r="r" b="b"/>
            <a:pathLst>
              <a:path w="3884676" h="5184648">
                <a:moveTo>
                  <a:pt x="3884675" y="5184648"/>
                </a:moveTo>
                <a:lnTo>
                  <a:pt x="3884676" y="5181600"/>
                </a:lnTo>
                <a:lnTo>
                  <a:pt x="7619" y="5181600"/>
                </a:lnTo>
                <a:lnTo>
                  <a:pt x="7619" y="0"/>
                </a:lnTo>
                <a:lnTo>
                  <a:pt x="4571" y="0"/>
                </a:lnTo>
                <a:lnTo>
                  <a:pt x="0" y="5184648"/>
                </a:lnTo>
                <a:lnTo>
                  <a:pt x="4572" y="5181600"/>
                </a:lnTo>
                <a:lnTo>
                  <a:pt x="7620" y="5184648"/>
                </a:lnTo>
                <a:lnTo>
                  <a:pt x="3884675" y="51846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029200" y="1292351"/>
            <a:ext cx="3884676" cy="5189220"/>
          </a:xfrm>
          <a:custGeom>
            <a:avLst/>
            <a:gdLst/>
            <a:ahLst/>
            <a:cxnLst/>
            <a:rect l="l" t="t" r="r" b="b"/>
            <a:pathLst>
              <a:path w="3884676" h="5189220">
                <a:moveTo>
                  <a:pt x="0" y="0"/>
                </a:moveTo>
                <a:lnTo>
                  <a:pt x="3877055" y="0"/>
                </a:lnTo>
                <a:lnTo>
                  <a:pt x="3881628" y="4572"/>
                </a:lnTo>
                <a:lnTo>
                  <a:pt x="3881628" y="5186172"/>
                </a:lnTo>
                <a:lnTo>
                  <a:pt x="3884676" y="5189220"/>
                </a:lnTo>
                <a:lnTo>
                  <a:pt x="3884676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object 2"/>
          <p:cNvSpPr txBox="1"/>
          <p:nvPr/>
        </p:nvSpPr>
        <p:spPr>
          <a:xfrm>
            <a:off x="753871" y="1673986"/>
            <a:ext cx="3517374" cy="48717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95"/>
              </a:lnSpc>
              <a:spcBef>
                <a:spcPts val="189"/>
              </a:spcBef>
            </a:pPr>
            <a:r>
              <a:rPr sz="5400" spc="0" baseline="3034" dirty="0" smtClean="0">
                <a:latin typeface="Calibri Light"/>
                <a:cs typeface="Calibri Light"/>
              </a:rPr>
              <a:t>Di</a:t>
            </a:r>
            <a:r>
              <a:rPr sz="5400" spc="4" baseline="3034" dirty="0" smtClean="0">
                <a:latin typeface="Calibri Light"/>
                <a:cs typeface="Calibri Light"/>
              </a:rPr>
              <a:t>m</a:t>
            </a:r>
            <a:r>
              <a:rPr sz="5400" spc="0" baseline="3034" dirty="0" smtClean="0">
                <a:latin typeface="Calibri Light"/>
                <a:cs typeface="Calibri Light"/>
              </a:rPr>
              <a:t>o</a:t>
            </a:r>
            <a:r>
              <a:rPr sz="5400" spc="-4" baseline="3034" dirty="0" smtClean="0">
                <a:latin typeface="Calibri Light"/>
                <a:cs typeface="Calibri Light"/>
              </a:rPr>
              <a:t>r</a:t>
            </a:r>
            <a:r>
              <a:rPr sz="5400" spc="4" baseline="3034" dirty="0" smtClean="0">
                <a:latin typeface="Calibri Light"/>
                <a:cs typeface="Calibri Light"/>
              </a:rPr>
              <a:t>f</a:t>
            </a:r>
            <a:r>
              <a:rPr sz="5400" spc="0" baseline="3034" dirty="0" smtClean="0">
                <a:latin typeface="Calibri Light"/>
                <a:cs typeface="Calibri Light"/>
              </a:rPr>
              <a:t>is</a:t>
            </a:r>
            <a:r>
              <a:rPr sz="5400" spc="4" baseline="3034" dirty="0" smtClean="0">
                <a:latin typeface="Calibri Light"/>
                <a:cs typeface="Calibri Light"/>
              </a:rPr>
              <a:t>m</a:t>
            </a:r>
            <a:r>
              <a:rPr sz="5400" spc="0" baseline="3034" dirty="0" smtClean="0">
                <a:latin typeface="Calibri Light"/>
                <a:cs typeface="Calibri Light"/>
              </a:rPr>
              <a:t>o</a:t>
            </a:r>
            <a:r>
              <a:rPr sz="5400" spc="59" baseline="3220" dirty="0" smtClean="0">
                <a:latin typeface="Times New Roman"/>
                <a:cs typeface="Times New Roman"/>
              </a:rPr>
              <a:t> </a:t>
            </a:r>
            <a:r>
              <a:rPr sz="5400" spc="0" baseline="3034" dirty="0" smtClean="0">
                <a:latin typeface="Calibri Light"/>
                <a:cs typeface="Calibri Light"/>
              </a:rPr>
              <a:t>s</a:t>
            </a:r>
            <a:r>
              <a:rPr sz="5400" spc="-45" baseline="3034" dirty="0" smtClean="0">
                <a:latin typeface="Calibri Light"/>
                <a:cs typeface="Calibri Light"/>
              </a:rPr>
              <a:t>e</a:t>
            </a:r>
            <a:r>
              <a:rPr sz="5400" spc="-35" baseline="3034" dirty="0" smtClean="0">
                <a:latin typeface="Calibri Light"/>
                <a:cs typeface="Calibri Light"/>
              </a:rPr>
              <a:t>x</a:t>
            </a:r>
            <a:r>
              <a:rPr sz="5400" spc="-4" baseline="3034" dirty="0" smtClean="0">
                <a:latin typeface="Calibri Light"/>
                <a:cs typeface="Calibri Light"/>
              </a:rPr>
              <a:t>u</a:t>
            </a:r>
            <a:r>
              <a:rPr sz="5400" spc="4" baseline="3034" dirty="0" smtClean="0">
                <a:latin typeface="Calibri Light"/>
                <a:cs typeface="Calibri Light"/>
              </a:rPr>
              <a:t>a</a:t>
            </a:r>
            <a:r>
              <a:rPr sz="5400" spc="0" baseline="3034" dirty="0" smtClean="0">
                <a:latin typeface="Calibri Light"/>
                <a:cs typeface="Calibri Light"/>
              </a:rPr>
              <a:t>l</a:t>
            </a:r>
            <a:endParaRPr sz="3600">
              <a:latin typeface="Calibri Light"/>
              <a:cs typeface="Calibri Ligh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bject 34"/>
          <p:cNvSpPr/>
          <p:nvPr/>
        </p:nvSpPr>
        <p:spPr>
          <a:xfrm>
            <a:off x="2136647" y="2194560"/>
            <a:ext cx="2107692" cy="43708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468624" y="3195065"/>
            <a:ext cx="362712" cy="0"/>
          </a:xfrm>
          <a:custGeom>
            <a:avLst/>
            <a:gdLst/>
            <a:ahLst/>
            <a:cxnLst/>
            <a:rect l="l" t="t" r="r" b="b"/>
            <a:pathLst>
              <a:path w="362712">
                <a:moveTo>
                  <a:pt x="362712" y="0"/>
                </a:moveTo>
                <a:lnTo>
                  <a:pt x="0" y="0"/>
                </a:lnTo>
              </a:path>
            </a:pathLst>
          </a:custGeom>
          <a:ln w="1193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247900" y="2963418"/>
            <a:ext cx="697991" cy="0"/>
          </a:xfrm>
          <a:custGeom>
            <a:avLst/>
            <a:gdLst/>
            <a:ahLst/>
            <a:cxnLst/>
            <a:rect l="l" t="t" r="r" b="b"/>
            <a:pathLst>
              <a:path w="697991">
                <a:moveTo>
                  <a:pt x="697991" y="0"/>
                </a:moveTo>
                <a:lnTo>
                  <a:pt x="0" y="0"/>
                </a:lnTo>
              </a:path>
            </a:pathLst>
          </a:custGeom>
          <a:ln w="1193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3643884" y="4021074"/>
            <a:ext cx="263651" cy="0"/>
          </a:xfrm>
          <a:custGeom>
            <a:avLst/>
            <a:gdLst/>
            <a:ahLst/>
            <a:cxnLst/>
            <a:rect l="l" t="t" r="r" b="b"/>
            <a:pathLst>
              <a:path w="263651">
                <a:moveTo>
                  <a:pt x="263651" y="0"/>
                </a:moveTo>
                <a:lnTo>
                  <a:pt x="0" y="0"/>
                </a:lnTo>
              </a:path>
            </a:pathLst>
          </a:custGeom>
          <a:ln w="1193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3191256" y="4257294"/>
            <a:ext cx="262127" cy="0"/>
          </a:xfrm>
          <a:custGeom>
            <a:avLst/>
            <a:gdLst/>
            <a:ahLst/>
            <a:cxnLst/>
            <a:rect l="l" t="t" r="r" b="b"/>
            <a:pathLst>
              <a:path w="262127">
                <a:moveTo>
                  <a:pt x="262127" y="0"/>
                </a:moveTo>
                <a:lnTo>
                  <a:pt x="0" y="0"/>
                </a:lnTo>
              </a:path>
            </a:pathLst>
          </a:custGeom>
          <a:ln w="1193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502408" y="6374130"/>
            <a:ext cx="291083" cy="0"/>
          </a:xfrm>
          <a:custGeom>
            <a:avLst/>
            <a:gdLst/>
            <a:ahLst/>
            <a:cxnLst/>
            <a:rect l="l" t="t" r="r" b="b"/>
            <a:pathLst>
              <a:path w="291083">
                <a:moveTo>
                  <a:pt x="291083" y="0"/>
                </a:moveTo>
                <a:lnTo>
                  <a:pt x="0" y="0"/>
                </a:lnTo>
              </a:path>
            </a:pathLst>
          </a:custGeom>
          <a:ln w="1193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161532" y="2194560"/>
            <a:ext cx="1880615" cy="43708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437376" y="2575559"/>
            <a:ext cx="446531" cy="100584"/>
          </a:xfrm>
          <a:custGeom>
            <a:avLst/>
            <a:gdLst/>
            <a:ahLst/>
            <a:cxnLst/>
            <a:rect l="l" t="t" r="r" b="b"/>
            <a:pathLst>
              <a:path w="446531" h="100584">
                <a:moveTo>
                  <a:pt x="443483" y="100584"/>
                </a:moveTo>
                <a:lnTo>
                  <a:pt x="446531" y="89916"/>
                </a:lnTo>
                <a:lnTo>
                  <a:pt x="1524" y="0"/>
                </a:lnTo>
                <a:lnTo>
                  <a:pt x="0" y="10668"/>
                </a:lnTo>
                <a:lnTo>
                  <a:pt x="443483" y="1005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353556" y="3321557"/>
            <a:ext cx="362712" cy="0"/>
          </a:xfrm>
          <a:custGeom>
            <a:avLst/>
            <a:gdLst/>
            <a:ahLst/>
            <a:cxnLst/>
            <a:rect l="l" t="t" r="r" b="b"/>
            <a:pathLst>
              <a:path w="362712">
                <a:moveTo>
                  <a:pt x="362712" y="0"/>
                </a:moveTo>
                <a:lnTo>
                  <a:pt x="0" y="0"/>
                </a:lnTo>
              </a:path>
            </a:pathLst>
          </a:custGeom>
          <a:ln w="1193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449311" y="4949951"/>
            <a:ext cx="178308" cy="77724"/>
          </a:xfrm>
          <a:custGeom>
            <a:avLst/>
            <a:gdLst/>
            <a:ahLst/>
            <a:cxnLst/>
            <a:rect l="l" t="t" r="r" b="b"/>
            <a:pathLst>
              <a:path w="178308" h="77724">
                <a:moveTo>
                  <a:pt x="175260" y="0"/>
                </a:moveTo>
                <a:lnTo>
                  <a:pt x="0" y="67055"/>
                </a:lnTo>
                <a:lnTo>
                  <a:pt x="3048" y="77724"/>
                </a:lnTo>
                <a:lnTo>
                  <a:pt x="178308" y="10667"/>
                </a:lnTo>
                <a:lnTo>
                  <a:pt x="1752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352032" y="5079491"/>
            <a:ext cx="149351" cy="77724"/>
          </a:xfrm>
          <a:custGeom>
            <a:avLst/>
            <a:gdLst/>
            <a:ahLst/>
            <a:cxnLst/>
            <a:rect l="l" t="t" r="r" b="b"/>
            <a:pathLst>
              <a:path w="149351" h="77724">
                <a:moveTo>
                  <a:pt x="144780" y="77724"/>
                </a:moveTo>
                <a:lnTo>
                  <a:pt x="149351" y="68579"/>
                </a:lnTo>
                <a:lnTo>
                  <a:pt x="4572" y="0"/>
                </a:lnTo>
                <a:lnTo>
                  <a:pt x="0" y="10668"/>
                </a:lnTo>
                <a:lnTo>
                  <a:pt x="144780" y="777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293876" y="4131564"/>
            <a:ext cx="373380" cy="3733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8455152" y="4087367"/>
            <a:ext cx="321563" cy="4602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712723" y="1483486"/>
            <a:ext cx="1800658" cy="48717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95"/>
              </a:lnSpc>
              <a:spcBef>
                <a:spcPts val="189"/>
              </a:spcBef>
            </a:pPr>
            <a:r>
              <a:rPr sz="5400" spc="-200" baseline="3034" dirty="0" smtClean="0">
                <a:latin typeface="Calibri Light"/>
                <a:cs typeface="Calibri Light"/>
              </a:rPr>
              <a:t>V</a:t>
            </a:r>
            <a:r>
              <a:rPr sz="5400" spc="4" baseline="3034" dirty="0" smtClean="0">
                <a:latin typeface="Calibri Light"/>
                <a:cs typeface="Calibri Light"/>
              </a:rPr>
              <a:t>a</a:t>
            </a:r>
            <a:r>
              <a:rPr sz="5400" spc="-4" baseline="3034" dirty="0" smtClean="0">
                <a:latin typeface="Calibri Light"/>
                <a:cs typeface="Calibri Light"/>
              </a:rPr>
              <a:t>r</a:t>
            </a:r>
            <a:r>
              <a:rPr sz="5400" spc="0" baseline="3034" dirty="0" smtClean="0">
                <a:latin typeface="Calibri Light"/>
                <a:cs typeface="Calibri Light"/>
              </a:rPr>
              <a:t>i</a:t>
            </a:r>
            <a:r>
              <a:rPr sz="5400" spc="4" baseline="3034" dirty="0" smtClean="0">
                <a:latin typeface="Calibri Light"/>
                <a:cs typeface="Calibri Light"/>
              </a:rPr>
              <a:t>a</a:t>
            </a:r>
            <a:r>
              <a:rPr sz="5400" spc="0" baseline="3034" dirty="0" smtClean="0">
                <a:latin typeface="Calibri Light"/>
                <a:cs typeface="Calibri Light"/>
              </a:rPr>
              <a:t>ción</a:t>
            </a:r>
            <a:endParaRPr sz="3600">
              <a:latin typeface="Calibri Light"/>
              <a:cs typeface="Calibri Light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521710" y="1483486"/>
            <a:ext cx="733910" cy="48717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95"/>
              </a:lnSpc>
              <a:spcBef>
                <a:spcPts val="189"/>
              </a:spcBef>
            </a:pPr>
            <a:r>
              <a:rPr sz="5400" spc="-4" baseline="3034" dirty="0" smtClean="0">
                <a:latin typeface="Calibri Light"/>
                <a:cs typeface="Calibri Light"/>
              </a:rPr>
              <a:t>p</a:t>
            </a:r>
            <a:r>
              <a:rPr sz="5400" spc="0" baseline="3034" dirty="0" smtClean="0">
                <a:latin typeface="Calibri Light"/>
                <a:cs typeface="Calibri Light"/>
              </a:rPr>
              <a:t>or</a:t>
            </a:r>
            <a:endParaRPr sz="3600">
              <a:latin typeface="Calibri Light"/>
              <a:cs typeface="Calibri Light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265422" y="1483486"/>
            <a:ext cx="2567423" cy="48717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95"/>
              </a:lnSpc>
              <a:spcBef>
                <a:spcPts val="189"/>
              </a:spcBef>
            </a:pPr>
            <a:r>
              <a:rPr sz="5400" spc="0" baseline="3034" dirty="0" smtClean="0">
                <a:latin typeface="Calibri Light"/>
                <a:cs typeface="Calibri Light"/>
              </a:rPr>
              <a:t>s</a:t>
            </a:r>
            <a:r>
              <a:rPr sz="5400" spc="-44" baseline="3034" dirty="0" smtClean="0">
                <a:latin typeface="Calibri Light"/>
                <a:cs typeface="Calibri Light"/>
              </a:rPr>
              <a:t>e</a:t>
            </a:r>
            <a:r>
              <a:rPr sz="5400" spc="-104" baseline="3034" dirty="0" smtClean="0">
                <a:latin typeface="Calibri Light"/>
                <a:cs typeface="Calibri Light"/>
              </a:rPr>
              <a:t>x</a:t>
            </a:r>
            <a:r>
              <a:rPr sz="5400" spc="0" baseline="3034" dirty="0" smtClean="0">
                <a:latin typeface="Calibri Light"/>
                <a:cs typeface="Calibri Light"/>
              </a:rPr>
              <a:t>o</a:t>
            </a:r>
            <a:r>
              <a:rPr sz="5400" spc="-29" baseline="3220" dirty="0" smtClean="0">
                <a:latin typeface="Times New Roman"/>
                <a:cs typeface="Times New Roman"/>
              </a:rPr>
              <a:t> </a:t>
            </a:r>
            <a:r>
              <a:rPr sz="5400" spc="4" baseline="3034" dirty="0" smtClean="0">
                <a:latin typeface="Calibri Light"/>
                <a:cs typeface="Calibri Light"/>
              </a:rPr>
              <a:t>(</a:t>
            </a:r>
            <a:r>
              <a:rPr sz="5400" spc="0" baseline="3034" dirty="0" smtClean="0">
                <a:latin typeface="Calibri Light"/>
                <a:cs typeface="Calibri Light"/>
              </a:rPr>
              <a:t>c</a:t>
            </a:r>
            <a:r>
              <a:rPr sz="5400" spc="-75" baseline="3034" dirty="0" smtClean="0">
                <a:latin typeface="Calibri Light"/>
                <a:cs typeface="Calibri Light"/>
              </a:rPr>
              <a:t>r</a:t>
            </a:r>
            <a:r>
              <a:rPr sz="5400" spc="4" baseline="3034" dirty="0" smtClean="0">
                <a:latin typeface="Calibri Light"/>
                <a:cs typeface="Calibri Light"/>
              </a:rPr>
              <a:t>á</a:t>
            </a:r>
            <a:r>
              <a:rPr sz="5400" spc="-4" baseline="3034" dirty="0" smtClean="0">
                <a:latin typeface="Calibri Light"/>
                <a:cs typeface="Calibri Light"/>
              </a:rPr>
              <a:t>n</a:t>
            </a:r>
            <a:r>
              <a:rPr sz="5400" spc="4" baseline="3034" dirty="0" smtClean="0">
                <a:latin typeface="Calibri Light"/>
                <a:cs typeface="Calibri Light"/>
              </a:rPr>
              <a:t>e</a:t>
            </a:r>
            <a:r>
              <a:rPr sz="5400" spc="0" baseline="3034" dirty="0" smtClean="0">
                <a:latin typeface="Calibri Light"/>
                <a:cs typeface="Calibri Light"/>
              </a:rPr>
              <a:t>o)</a:t>
            </a:r>
            <a:endParaRPr sz="3600">
              <a:latin typeface="Calibri Light"/>
              <a:cs typeface="Calibri Light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845553" y="2408173"/>
            <a:ext cx="724165" cy="3942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440"/>
              </a:lnSpc>
              <a:spcBef>
                <a:spcPts val="72"/>
              </a:spcBef>
            </a:pPr>
            <a:r>
              <a:rPr sz="1950" spc="-79" baseline="2100" dirty="0" smtClean="0">
                <a:latin typeface="Calibri"/>
                <a:cs typeface="Calibri"/>
              </a:rPr>
              <a:t>T</a:t>
            </a:r>
            <a:r>
              <a:rPr sz="1950" spc="0" baseline="2100" dirty="0" smtClean="0">
                <a:latin typeface="Calibri"/>
                <a:cs typeface="Calibri"/>
              </a:rPr>
              <a:t>ub</a:t>
            </a:r>
            <a:r>
              <a:rPr sz="1950" spc="4" baseline="2100" dirty="0" smtClean="0">
                <a:latin typeface="Calibri"/>
                <a:cs typeface="Calibri"/>
              </a:rPr>
              <a:t>é</a:t>
            </a:r>
            <a:r>
              <a:rPr sz="1950" spc="-29" baseline="2100" dirty="0" smtClean="0">
                <a:latin typeface="Calibri"/>
                <a:cs typeface="Calibri"/>
              </a:rPr>
              <a:t>r</a:t>
            </a:r>
            <a:r>
              <a:rPr sz="1950" spc="4" baseline="2100" dirty="0" smtClean="0">
                <a:latin typeface="Calibri"/>
                <a:cs typeface="Calibri"/>
              </a:rPr>
              <a:t>c</a:t>
            </a:r>
            <a:r>
              <a:rPr sz="1950" spc="0" baseline="2100" dirty="0" smtClean="0">
                <a:latin typeface="Calibri"/>
                <a:cs typeface="Calibri"/>
              </a:rPr>
              <a:t>u</a:t>
            </a:r>
            <a:r>
              <a:rPr sz="1950" spc="-4" baseline="2100" dirty="0" smtClean="0">
                <a:latin typeface="Calibri"/>
                <a:cs typeface="Calibri"/>
              </a:rPr>
              <a:t>l</a:t>
            </a:r>
            <a:r>
              <a:rPr sz="1950" spc="0" baseline="2100" dirty="0" smtClean="0">
                <a:latin typeface="Calibri"/>
                <a:cs typeface="Calibri"/>
              </a:rPr>
              <a:t>o</a:t>
            </a:r>
            <a:endParaRPr sz="1300">
              <a:latin typeface="Calibri"/>
              <a:cs typeface="Calibri"/>
            </a:endParaRPr>
          </a:p>
          <a:p>
            <a:pPr marL="12700" marR="25145">
              <a:lnSpc>
                <a:spcPts val="1585"/>
              </a:lnSpc>
              <a:spcBef>
                <a:spcPts val="7"/>
              </a:spcBef>
            </a:pPr>
            <a:r>
              <a:rPr sz="1950" spc="4" baseline="2100" dirty="0" smtClean="0">
                <a:latin typeface="Calibri"/>
                <a:cs typeface="Calibri"/>
              </a:rPr>
              <a:t>f</a:t>
            </a:r>
            <a:r>
              <a:rPr sz="1950" spc="-29" baseline="2100" dirty="0" smtClean="0">
                <a:latin typeface="Calibri"/>
                <a:cs typeface="Calibri"/>
              </a:rPr>
              <a:t>r</a:t>
            </a:r>
            <a:r>
              <a:rPr sz="1950" spc="0" baseline="2100" dirty="0" smtClean="0">
                <a:latin typeface="Calibri"/>
                <a:cs typeface="Calibri"/>
              </a:rPr>
              <a:t>o</a:t>
            </a:r>
            <a:r>
              <a:rPr sz="1950" spc="-9" baseline="2100" dirty="0" smtClean="0">
                <a:latin typeface="Calibri"/>
                <a:cs typeface="Calibri"/>
              </a:rPr>
              <a:t>nt</a:t>
            </a:r>
            <a:r>
              <a:rPr sz="1950" spc="4" baseline="2100" dirty="0" smtClean="0">
                <a:latin typeface="Calibri"/>
                <a:cs typeface="Calibri"/>
              </a:rPr>
              <a:t>a</a:t>
            </a:r>
            <a:r>
              <a:rPr sz="1950" spc="0" baseline="2100" dirty="0" smtClean="0">
                <a:latin typeface="Calibri"/>
                <a:cs typeface="Calibri"/>
              </a:rPr>
              <a:t>l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046479" y="2872992"/>
            <a:ext cx="1105686" cy="19303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440"/>
              </a:lnSpc>
              <a:spcBef>
                <a:spcPts val="72"/>
              </a:spcBef>
            </a:pPr>
            <a:r>
              <a:rPr sz="1950" spc="4" baseline="2100" dirty="0" smtClean="0">
                <a:latin typeface="Calibri"/>
                <a:cs typeface="Calibri"/>
              </a:rPr>
              <a:t>A</a:t>
            </a:r>
            <a:r>
              <a:rPr sz="1950" spc="-29" baseline="2100" dirty="0" smtClean="0">
                <a:latin typeface="Calibri"/>
                <a:cs typeface="Calibri"/>
              </a:rPr>
              <a:t>r</a:t>
            </a:r>
            <a:r>
              <a:rPr sz="1950" spc="-4" baseline="2100" dirty="0" smtClean="0">
                <a:latin typeface="Calibri"/>
                <a:cs typeface="Calibri"/>
              </a:rPr>
              <a:t>c</a:t>
            </a:r>
            <a:r>
              <a:rPr sz="1950" spc="0" baseline="2100" dirty="0" smtClean="0">
                <a:latin typeface="Calibri"/>
                <a:cs typeface="Calibri"/>
              </a:rPr>
              <a:t>o</a:t>
            </a:r>
            <a:r>
              <a:rPr sz="1950" spc="0" baseline="2229" dirty="0" smtClean="0">
                <a:latin typeface="Times New Roman"/>
                <a:cs typeface="Times New Roman"/>
              </a:rPr>
              <a:t> </a:t>
            </a:r>
            <a:r>
              <a:rPr sz="1950" spc="0" baseline="2100" dirty="0" smtClean="0">
                <a:latin typeface="Calibri"/>
                <a:cs typeface="Calibri"/>
              </a:rPr>
              <a:t>sup</a:t>
            </a:r>
            <a:r>
              <a:rPr sz="1950" spc="4" baseline="2100" dirty="0" smtClean="0">
                <a:latin typeface="Calibri"/>
                <a:cs typeface="Calibri"/>
              </a:rPr>
              <a:t>e</a:t>
            </a:r>
            <a:r>
              <a:rPr sz="1950" spc="-30" baseline="2100" dirty="0" smtClean="0">
                <a:latin typeface="Calibri"/>
                <a:cs typeface="Calibri"/>
              </a:rPr>
              <a:t>r</a:t>
            </a:r>
            <a:r>
              <a:rPr sz="1950" spc="4" baseline="2100" dirty="0" smtClean="0">
                <a:latin typeface="Calibri"/>
                <a:cs typeface="Calibri"/>
              </a:rPr>
              <a:t>c</a:t>
            </a:r>
            <a:r>
              <a:rPr sz="1950" spc="-4" baseline="2100" dirty="0" smtClean="0">
                <a:latin typeface="Calibri"/>
                <a:cs typeface="Calibri"/>
              </a:rPr>
              <a:t>ili</a:t>
            </a:r>
            <a:r>
              <a:rPr sz="1950" spc="4" baseline="2100" dirty="0" smtClean="0">
                <a:latin typeface="Calibri"/>
                <a:cs typeface="Calibri"/>
              </a:rPr>
              <a:t>a</a:t>
            </a:r>
            <a:r>
              <a:rPr sz="1950" spc="0" baseline="2100" dirty="0" smtClean="0">
                <a:latin typeface="Calibri"/>
                <a:cs typeface="Calibri"/>
              </a:rPr>
              <a:t>r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868926" y="3127500"/>
            <a:ext cx="481366" cy="19303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440"/>
              </a:lnSpc>
              <a:spcBef>
                <a:spcPts val="72"/>
              </a:spcBef>
            </a:pPr>
            <a:r>
              <a:rPr sz="1950" spc="0" baseline="2100" dirty="0" smtClean="0">
                <a:latin typeface="Calibri"/>
                <a:cs typeface="Calibri"/>
              </a:rPr>
              <a:t>O</a:t>
            </a:r>
            <a:r>
              <a:rPr sz="1950" spc="-4" baseline="2100" dirty="0" smtClean="0">
                <a:latin typeface="Calibri"/>
                <a:cs typeface="Calibri"/>
              </a:rPr>
              <a:t>r</a:t>
            </a:r>
            <a:r>
              <a:rPr sz="1950" spc="0" baseline="2100" dirty="0" smtClean="0">
                <a:latin typeface="Calibri"/>
                <a:cs typeface="Calibri"/>
              </a:rPr>
              <a:t>b</a:t>
            </a:r>
            <a:r>
              <a:rPr sz="1950" spc="-4" baseline="2100" dirty="0" smtClean="0">
                <a:latin typeface="Calibri"/>
                <a:cs typeface="Calibri"/>
              </a:rPr>
              <a:t>i</a:t>
            </a:r>
            <a:r>
              <a:rPr sz="1950" spc="-10" baseline="2100" dirty="0" smtClean="0">
                <a:latin typeface="Calibri"/>
                <a:cs typeface="Calibri"/>
              </a:rPr>
              <a:t>t</a:t>
            </a:r>
            <a:r>
              <a:rPr sz="1950" spc="0" baseline="2100" dirty="0" smtClean="0">
                <a:latin typeface="Calibri"/>
                <a:cs typeface="Calibri"/>
              </a:rPr>
              <a:t>a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808977" y="3250944"/>
            <a:ext cx="481366" cy="19303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440"/>
              </a:lnSpc>
              <a:spcBef>
                <a:spcPts val="72"/>
              </a:spcBef>
            </a:pPr>
            <a:r>
              <a:rPr sz="1950" spc="0" baseline="2100" dirty="0" smtClean="0">
                <a:latin typeface="Calibri"/>
                <a:cs typeface="Calibri"/>
              </a:rPr>
              <a:t>O</a:t>
            </a:r>
            <a:r>
              <a:rPr sz="1950" spc="-4" baseline="2100" dirty="0" smtClean="0">
                <a:latin typeface="Calibri"/>
                <a:cs typeface="Calibri"/>
              </a:rPr>
              <a:t>r</a:t>
            </a:r>
            <a:r>
              <a:rPr sz="1950" spc="0" baseline="2100" dirty="0" smtClean="0">
                <a:latin typeface="Calibri"/>
                <a:cs typeface="Calibri"/>
              </a:rPr>
              <a:t>b</a:t>
            </a:r>
            <a:r>
              <a:rPr sz="1950" spc="-4" baseline="2100" dirty="0" smtClean="0">
                <a:latin typeface="Calibri"/>
                <a:cs typeface="Calibri"/>
              </a:rPr>
              <a:t>i</a:t>
            </a:r>
            <a:r>
              <a:rPr sz="1950" spc="-10" baseline="2100" dirty="0" smtClean="0">
                <a:latin typeface="Calibri"/>
                <a:cs typeface="Calibri"/>
              </a:rPr>
              <a:t>t</a:t>
            </a:r>
            <a:r>
              <a:rPr sz="1950" spc="0" baseline="2100" dirty="0" smtClean="0">
                <a:latin typeface="Calibri"/>
                <a:cs typeface="Calibri"/>
              </a:rPr>
              <a:t>a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969510" y="3939792"/>
            <a:ext cx="547054" cy="19303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440"/>
              </a:lnSpc>
              <a:spcBef>
                <a:spcPts val="72"/>
              </a:spcBef>
            </a:pPr>
            <a:r>
              <a:rPr sz="1950" spc="-4" baseline="2100" dirty="0" smtClean="0">
                <a:latin typeface="Calibri"/>
                <a:cs typeface="Calibri"/>
              </a:rPr>
              <a:t>G</a:t>
            </a:r>
            <a:r>
              <a:rPr sz="1950" spc="0" baseline="2100" dirty="0" smtClean="0">
                <a:latin typeface="Calibri"/>
                <a:cs typeface="Calibri"/>
              </a:rPr>
              <a:t>on</a:t>
            </a:r>
            <a:r>
              <a:rPr sz="1950" spc="-4" baseline="2100" dirty="0" smtClean="0">
                <a:latin typeface="Calibri"/>
                <a:cs typeface="Calibri"/>
              </a:rPr>
              <a:t>i</a:t>
            </a:r>
            <a:r>
              <a:rPr sz="1950" spc="0" baseline="2100" dirty="0" smtClean="0">
                <a:latin typeface="Calibri"/>
                <a:cs typeface="Calibri"/>
              </a:rPr>
              <a:t>on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481830" y="4188204"/>
            <a:ext cx="595822" cy="19303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440"/>
              </a:lnSpc>
              <a:spcBef>
                <a:spcPts val="72"/>
              </a:spcBef>
            </a:pPr>
            <a:r>
              <a:rPr sz="1950" spc="0" baseline="2100" dirty="0" smtClean="0">
                <a:latin typeface="Calibri"/>
                <a:cs typeface="Calibri"/>
              </a:rPr>
              <a:t>M</a:t>
            </a:r>
            <a:r>
              <a:rPr sz="1950" spc="4" baseline="2100" dirty="0" smtClean="0">
                <a:latin typeface="Calibri"/>
                <a:cs typeface="Calibri"/>
              </a:rPr>
              <a:t>e</a:t>
            </a:r>
            <a:r>
              <a:rPr sz="1950" spc="-10" baseline="2100" dirty="0" smtClean="0">
                <a:latin typeface="Calibri"/>
                <a:cs typeface="Calibri"/>
              </a:rPr>
              <a:t>nt</a:t>
            </a:r>
            <a:r>
              <a:rPr sz="1950" spc="0" baseline="2100" dirty="0" smtClean="0">
                <a:latin typeface="Calibri"/>
                <a:cs typeface="Calibri"/>
              </a:rPr>
              <a:t>ón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726168" y="4685028"/>
            <a:ext cx="724166" cy="3942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440"/>
              </a:lnSpc>
              <a:spcBef>
                <a:spcPts val="72"/>
              </a:spcBef>
            </a:pPr>
            <a:r>
              <a:rPr sz="1950" spc="-79" baseline="2100" dirty="0" smtClean="0">
                <a:latin typeface="Calibri"/>
                <a:cs typeface="Calibri"/>
              </a:rPr>
              <a:t>T</a:t>
            </a:r>
            <a:r>
              <a:rPr sz="1950" spc="0" baseline="2100" dirty="0" smtClean="0">
                <a:latin typeface="Calibri"/>
                <a:cs typeface="Calibri"/>
              </a:rPr>
              <a:t>ub</a:t>
            </a:r>
            <a:r>
              <a:rPr sz="1950" spc="4" baseline="2100" dirty="0" smtClean="0">
                <a:latin typeface="Calibri"/>
                <a:cs typeface="Calibri"/>
              </a:rPr>
              <a:t>é</a:t>
            </a:r>
            <a:r>
              <a:rPr sz="1950" spc="-29" baseline="2100" dirty="0" smtClean="0">
                <a:latin typeface="Calibri"/>
                <a:cs typeface="Calibri"/>
              </a:rPr>
              <a:t>r</a:t>
            </a:r>
            <a:r>
              <a:rPr sz="1950" spc="4" baseline="2100" dirty="0" smtClean="0">
                <a:latin typeface="Calibri"/>
                <a:cs typeface="Calibri"/>
              </a:rPr>
              <a:t>c</a:t>
            </a:r>
            <a:r>
              <a:rPr sz="1950" spc="0" baseline="2100" dirty="0" smtClean="0">
                <a:latin typeface="Calibri"/>
                <a:cs typeface="Calibri"/>
              </a:rPr>
              <a:t>u</a:t>
            </a:r>
            <a:r>
              <a:rPr sz="1950" spc="-4" baseline="2100" dirty="0" smtClean="0">
                <a:latin typeface="Calibri"/>
                <a:cs typeface="Calibri"/>
              </a:rPr>
              <a:t>l</a:t>
            </a:r>
            <a:r>
              <a:rPr sz="1950" spc="0" baseline="2100" dirty="0" smtClean="0">
                <a:latin typeface="Calibri"/>
                <a:cs typeface="Calibri"/>
              </a:rPr>
              <a:t>o</a:t>
            </a:r>
            <a:endParaRPr sz="1300">
              <a:latin typeface="Calibri"/>
              <a:cs typeface="Calibri"/>
            </a:endParaRPr>
          </a:p>
          <a:p>
            <a:pPr marL="12700" marR="25145">
              <a:lnSpc>
                <a:spcPts val="1585"/>
              </a:lnSpc>
              <a:spcBef>
                <a:spcPts val="7"/>
              </a:spcBef>
            </a:pPr>
            <a:r>
              <a:rPr sz="1950" spc="0" baseline="2100" dirty="0" smtClean="0">
                <a:latin typeface="Calibri"/>
                <a:cs typeface="Calibri"/>
              </a:rPr>
              <a:t>p</a:t>
            </a:r>
            <a:r>
              <a:rPr sz="1950" spc="4" baseline="2100" dirty="0" smtClean="0">
                <a:latin typeface="Calibri"/>
                <a:cs typeface="Calibri"/>
              </a:rPr>
              <a:t>a</a:t>
            </a:r>
            <a:r>
              <a:rPr sz="1950" spc="-4" baseline="2100" dirty="0" smtClean="0">
                <a:latin typeface="Calibri"/>
                <a:cs typeface="Calibri"/>
              </a:rPr>
              <a:t>ri</a:t>
            </a:r>
            <a:r>
              <a:rPr sz="1950" spc="-10" baseline="2100" dirty="0" smtClean="0">
                <a:latin typeface="Calibri"/>
                <a:cs typeface="Calibri"/>
              </a:rPr>
              <a:t>et</a:t>
            </a:r>
            <a:r>
              <a:rPr sz="1950" spc="4" baseline="2100" dirty="0" smtClean="0">
                <a:latin typeface="Calibri"/>
                <a:cs typeface="Calibri"/>
              </a:rPr>
              <a:t>a</a:t>
            </a:r>
            <a:r>
              <a:rPr sz="1950" spc="0" baseline="2100" dirty="0" smtClean="0">
                <a:latin typeface="Calibri"/>
                <a:cs typeface="Calibri"/>
              </a:rPr>
              <a:t>l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731253" y="4921248"/>
            <a:ext cx="724165" cy="3942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440"/>
              </a:lnSpc>
              <a:spcBef>
                <a:spcPts val="72"/>
              </a:spcBef>
            </a:pPr>
            <a:r>
              <a:rPr sz="1950" spc="-79" baseline="2100" dirty="0" smtClean="0">
                <a:latin typeface="Calibri"/>
                <a:cs typeface="Calibri"/>
              </a:rPr>
              <a:t>T</a:t>
            </a:r>
            <a:r>
              <a:rPr sz="1950" spc="0" baseline="2100" dirty="0" smtClean="0">
                <a:latin typeface="Calibri"/>
                <a:cs typeface="Calibri"/>
              </a:rPr>
              <a:t>ub</a:t>
            </a:r>
            <a:r>
              <a:rPr sz="1950" spc="4" baseline="2100" dirty="0" smtClean="0">
                <a:latin typeface="Calibri"/>
                <a:cs typeface="Calibri"/>
              </a:rPr>
              <a:t>é</a:t>
            </a:r>
            <a:r>
              <a:rPr sz="1950" spc="-29" baseline="2100" dirty="0" smtClean="0">
                <a:latin typeface="Calibri"/>
                <a:cs typeface="Calibri"/>
              </a:rPr>
              <a:t>r</a:t>
            </a:r>
            <a:r>
              <a:rPr sz="1950" spc="4" baseline="2100" dirty="0" smtClean="0">
                <a:latin typeface="Calibri"/>
                <a:cs typeface="Calibri"/>
              </a:rPr>
              <a:t>c</a:t>
            </a:r>
            <a:r>
              <a:rPr sz="1950" spc="0" baseline="2100" dirty="0" smtClean="0">
                <a:latin typeface="Calibri"/>
                <a:cs typeface="Calibri"/>
              </a:rPr>
              <a:t>u</a:t>
            </a:r>
            <a:r>
              <a:rPr sz="1950" spc="-4" baseline="2100" dirty="0" smtClean="0">
                <a:latin typeface="Calibri"/>
                <a:cs typeface="Calibri"/>
              </a:rPr>
              <a:t>l</a:t>
            </a:r>
            <a:r>
              <a:rPr sz="1950" spc="0" baseline="2100" dirty="0" smtClean="0">
                <a:latin typeface="Calibri"/>
                <a:cs typeface="Calibri"/>
              </a:rPr>
              <a:t>o</a:t>
            </a:r>
            <a:endParaRPr sz="1300">
              <a:latin typeface="Calibri"/>
              <a:cs typeface="Calibri"/>
            </a:endParaRPr>
          </a:p>
          <a:p>
            <a:pPr marL="12700" marR="25145">
              <a:lnSpc>
                <a:spcPts val="1585"/>
              </a:lnSpc>
              <a:spcBef>
                <a:spcPts val="7"/>
              </a:spcBef>
            </a:pPr>
            <a:r>
              <a:rPr sz="1950" spc="4" baseline="2100" dirty="0" smtClean="0">
                <a:latin typeface="Calibri"/>
                <a:cs typeface="Calibri"/>
              </a:rPr>
              <a:t>f</a:t>
            </a:r>
            <a:r>
              <a:rPr sz="1950" spc="-29" baseline="2100" dirty="0" smtClean="0">
                <a:latin typeface="Calibri"/>
                <a:cs typeface="Calibri"/>
              </a:rPr>
              <a:t>r</a:t>
            </a:r>
            <a:r>
              <a:rPr sz="1950" spc="0" baseline="2100" dirty="0" smtClean="0">
                <a:latin typeface="Calibri"/>
                <a:cs typeface="Calibri"/>
              </a:rPr>
              <a:t>o</a:t>
            </a:r>
            <a:r>
              <a:rPr sz="1950" spc="-9" baseline="2100" dirty="0" smtClean="0">
                <a:latin typeface="Calibri"/>
                <a:cs typeface="Calibri"/>
              </a:rPr>
              <a:t>nt</a:t>
            </a:r>
            <a:r>
              <a:rPr sz="1950" spc="4" baseline="2100" dirty="0" smtClean="0">
                <a:latin typeface="Calibri"/>
                <a:cs typeface="Calibri"/>
              </a:rPr>
              <a:t>a</a:t>
            </a:r>
            <a:r>
              <a:rPr sz="1950" spc="0" baseline="2100" dirty="0" smtClean="0">
                <a:latin typeface="Calibri"/>
                <a:cs typeface="Calibri"/>
              </a:rPr>
              <a:t>l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407667" y="5062979"/>
            <a:ext cx="756690" cy="3942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25145">
              <a:lnSpc>
                <a:spcPts val="1440"/>
              </a:lnSpc>
              <a:spcBef>
                <a:spcPts val="72"/>
              </a:spcBef>
            </a:pPr>
            <a:r>
              <a:rPr sz="1950" spc="4" baseline="2100" dirty="0" smtClean="0">
                <a:latin typeface="Calibri"/>
                <a:cs typeface="Calibri"/>
              </a:rPr>
              <a:t>A</a:t>
            </a:r>
            <a:r>
              <a:rPr sz="1950" spc="-30" baseline="2100" dirty="0" smtClean="0">
                <a:latin typeface="Calibri"/>
                <a:cs typeface="Calibri"/>
              </a:rPr>
              <a:t>r</a:t>
            </a:r>
            <a:r>
              <a:rPr sz="1950" spc="4" baseline="2100" dirty="0" smtClean="0">
                <a:latin typeface="Calibri"/>
                <a:cs typeface="Calibri"/>
              </a:rPr>
              <a:t>c</a:t>
            </a:r>
            <a:r>
              <a:rPr sz="1950" spc="0" baseline="2100" dirty="0" smtClean="0">
                <a:latin typeface="Calibri"/>
                <a:cs typeface="Calibri"/>
              </a:rPr>
              <a:t>us</a:t>
            </a:r>
            <a:endParaRPr sz="1300">
              <a:latin typeface="Calibri"/>
              <a:cs typeface="Calibri"/>
            </a:endParaRPr>
          </a:p>
          <a:p>
            <a:pPr marL="12700">
              <a:lnSpc>
                <a:spcPts val="1585"/>
              </a:lnSpc>
              <a:spcBef>
                <a:spcPts val="7"/>
              </a:spcBef>
            </a:pPr>
            <a:r>
              <a:rPr sz="1950" spc="0" baseline="2100" dirty="0" smtClean="0">
                <a:latin typeface="Calibri"/>
                <a:cs typeface="Calibri"/>
              </a:rPr>
              <a:t>sup</a:t>
            </a:r>
            <a:r>
              <a:rPr sz="1950" spc="4" baseline="2100" dirty="0" smtClean="0">
                <a:latin typeface="Calibri"/>
                <a:cs typeface="Calibri"/>
              </a:rPr>
              <a:t>e</a:t>
            </a:r>
            <a:r>
              <a:rPr sz="1950" spc="-30" baseline="2100" dirty="0" smtClean="0">
                <a:latin typeface="Calibri"/>
                <a:cs typeface="Calibri"/>
              </a:rPr>
              <a:t>r</a:t>
            </a:r>
            <a:r>
              <a:rPr sz="1950" spc="4" baseline="2100" dirty="0" smtClean="0">
                <a:latin typeface="Calibri"/>
                <a:cs typeface="Calibri"/>
              </a:rPr>
              <a:t>c</a:t>
            </a:r>
            <a:r>
              <a:rPr sz="1950" spc="-4" baseline="2100" dirty="0" smtClean="0">
                <a:latin typeface="Calibri"/>
                <a:cs typeface="Calibri"/>
              </a:rPr>
              <a:t>ili</a:t>
            </a:r>
            <a:r>
              <a:rPr sz="1950" spc="4" baseline="2100" dirty="0" smtClean="0">
                <a:latin typeface="Calibri"/>
                <a:cs typeface="Calibri"/>
              </a:rPr>
              <a:t>a</a:t>
            </a:r>
            <a:r>
              <a:rPr sz="1950" spc="0" baseline="2100" dirty="0" smtClean="0">
                <a:latin typeface="Calibri"/>
                <a:cs typeface="Calibri"/>
              </a:rPr>
              <a:t>r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439416" y="5062979"/>
            <a:ext cx="167893" cy="19303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440"/>
              </a:lnSpc>
            </a:pPr>
            <a:r>
              <a:rPr sz="1950" u="sng" baseline="2100" dirty="0" smtClean="0">
                <a:latin typeface="Calibri"/>
                <a:cs typeface="Calibri"/>
              </a:rPr>
              <a:t> </a:t>
            </a:r>
            <a:r>
              <a:rPr sz="1950" u="sng" spc="-59" baseline="2229" dirty="0" smtClean="0">
                <a:latin typeface="Times New Roman"/>
                <a:cs typeface="Times New Roman"/>
              </a:rPr>
              <a:t> 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987800" y="5355587"/>
            <a:ext cx="1159544" cy="19303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440"/>
              </a:lnSpc>
              <a:spcBef>
                <a:spcPts val="72"/>
              </a:spcBef>
            </a:pPr>
            <a:r>
              <a:rPr sz="1950" u="sng" baseline="2100" dirty="0" smtClean="0">
                <a:latin typeface="Calibri"/>
                <a:cs typeface="Calibri"/>
              </a:rPr>
              <a:t> </a:t>
            </a:r>
            <a:r>
              <a:rPr sz="1950" u="sng" baseline="2229" dirty="0" smtClean="0">
                <a:latin typeface="Times New Roman"/>
                <a:cs typeface="Times New Roman"/>
              </a:rPr>
              <a:t> </a:t>
            </a:r>
            <a:r>
              <a:rPr sz="1950" u="sng" spc="-154" baseline="2229" dirty="0" smtClean="0">
                <a:latin typeface="Times New Roman"/>
                <a:cs typeface="Times New Roman"/>
              </a:rPr>
              <a:t> </a:t>
            </a:r>
            <a:r>
              <a:rPr sz="1950" spc="0" baseline="2100" dirty="0" smtClean="0">
                <a:latin typeface="Calibri"/>
                <a:cs typeface="Calibri"/>
              </a:rPr>
              <a:t>P</a:t>
            </a:r>
            <a:r>
              <a:rPr sz="1950" spc="-30" baseline="2100" dirty="0" smtClean="0">
                <a:latin typeface="Calibri"/>
                <a:cs typeface="Calibri"/>
              </a:rPr>
              <a:t>r</a:t>
            </a:r>
            <a:r>
              <a:rPr sz="1950" spc="0" baseline="2100" dirty="0" smtClean="0">
                <a:latin typeface="Calibri"/>
                <a:cs typeface="Calibri"/>
              </a:rPr>
              <a:t>otub</a:t>
            </a:r>
            <a:r>
              <a:rPr sz="1950" spc="4" baseline="2100" dirty="0" smtClean="0">
                <a:latin typeface="Calibri"/>
                <a:cs typeface="Calibri"/>
              </a:rPr>
              <a:t>e</a:t>
            </a:r>
            <a:r>
              <a:rPr sz="1950" spc="-30" baseline="2100" dirty="0" smtClean="0">
                <a:latin typeface="Calibri"/>
                <a:cs typeface="Calibri"/>
              </a:rPr>
              <a:t>r</a:t>
            </a:r>
            <a:r>
              <a:rPr sz="1950" spc="4" baseline="2100" dirty="0" smtClean="0">
                <a:latin typeface="Calibri"/>
                <a:cs typeface="Calibri"/>
              </a:rPr>
              <a:t>a</a:t>
            </a:r>
            <a:r>
              <a:rPr sz="1950" spc="0" baseline="2100" dirty="0" smtClean="0">
                <a:latin typeface="Calibri"/>
                <a:cs typeface="Calibri"/>
              </a:rPr>
              <a:t>n</a:t>
            </a:r>
            <a:r>
              <a:rPr sz="1950" spc="4" baseline="2100" dirty="0" smtClean="0">
                <a:latin typeface="Calibri"/>
                <a:cs typeface="Calibri"/>
              </a:rPr>
              <a:t>c</a:t>
            </a:r>
            <a:r>
              <a:rPr sz="1950" spc="-4" baseline="2100" dirty="0" smtClean="0">
                <a:latin typeface="Calibri"/>
                <a:cs typeface="Calibri"/>
              </a:rPr>
              <a:t>i</a:t>
            </a:r>
            <a:r>
              <a:rPr sz="1950" spc="0" baseline="2100" dirty="0" smtClean="0">
                <a:latin typeface="Calibri"/>
                <a:cs typeface="Calibri"/>
              </a:rPr>
              <a:t>a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135626" y="5556755"/>
            <a:ext cx="1174785" cy="19303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440"/>
              </a:lnSpc>
              <a:spcBef>
                <a:spcPts val="72"/>
              </a:spcBef>
            </a:pPr>
            <a:r>
              <a:rPr sz="1950" spc="0" baseline="2100" dirty="0" smtClean="0">
                <a:latin typeface="Calibri"/>
                <a:cs typeface="Calibri"/>
              </a:rPr>
              <a:t>o</a:t>
            </a:r>
            <a:r>
              <a:rPr sz="1950" spc="4" baseline="2100" dirty="0" smtClean="0">
                <a:latin typeface="Calibri"/>
                <a:cs typeface="Calibri"/>
              </a:rPr>
              <a:t>cc</a:t>
            </a:r>
            <a:r>
              <a:rPr sz="1950" spc="-4" baseline="2100" dirty="0" smtClean="0">
                <a:latin typeface="Calibri"/>
                <a:cs typeface="Calibri"/>
              </a:rPr>
              <a:t>i</a:t>
            </a:r>
            <a:r>
              <a:rPr sz="1950" spc="0" baseline="2100" dirty="0" smtClean="0">
                <a:latin typeface="Calibri"/>
                <a:cs typeface="Calibri"/>
              </a:rPr>
              <a:t>p</a:t>
            </a:r>
            <a:r>
              <a:rPr sz="1950" spc="-4" baseline="2100" dirty="0" smtClean="0">
                <a:latin typeface="Calibri"/>
                <a:cs typeface="Calibri"/>
              </a:rPr>
              <a:t>i</a:t>
            </a:r>
            <a:r>
              <a:rPr sz="1950" spc="-9" baseline="2100" dirty="0" smtClean="0">
                <a:latin typeface="Calibri"/>
                <a:cs typeface="Calibri"/>
              </a:rPr>
              <a:t>t</a:t>
            </a:r>
            <a:r>
              <a:rPr sz="1950" spc="4" baseline="2100" dirty="0" smtClean="0">
                <a:latin typeface="Calibri"/>
                <a:cs typeface="Calibri"/>
              </a:rPr>
              <a:t>a</a:t>
            </a:r>
            <a:r>
              <a:rPr sz="1950" spc="0" baseline="2100" dirty="0" smtClean="0">
                <a:latin typeface="Calibri"/>
                <a:cs typeface="Calibri"/>
              </a:rPr>
              <a:t>l</a:t>
            </a:r>
            <a:r>
              <a:rPr sz="1950" spc="-5" baseline="2229" dirty="0" smtClean="0">
                <a:latin typeface="Times New Roman"/>
                <a:cs typeface="Times New Roman"/>
              </a:rPr>
              <a:t> </a:t>
            </a:r>
            <a:r>
              <a:rPr sz="1950" spc="-20" baseline="2100" dirty="0" smtClean="0">
                <a:latin typeface="Calibri"/>
                <a:cs typeface="Calibri"/>
              </a:rPr>
              <a:t>e</a:t>
            </a:r>
            <a:r>
              <a:rPr sz="1950" spc="4" baseline="2100" dirty="0" smtClean="0">
                <a:latin typeface="Calibri"/>
                <a:cs typeface="Calibri"/>
              </a:rPr>
              <a:t>x</a:t>
            </a:r>
            <a:r>
              <a:rPr sz="1950" spc="-10" baseline="2100" dirty="0" smtClean="0">
                <a:latin typeface="Calibri"/>
                <a:cs typeface="Calibri"/>
              </a:rPr>
              <a:t>t</a:t>
            </a:r>
            <a:r>
              <a:rPr sz="1950" spc="4" baseline="2100" dirty="0" smtClean="0">
                <a:latin typeface="Calibri"/>
                <a:cs typeface="Calibri"/>
              </a:rPr>
              <a:t>e</a:t>
            </a:r>
            <a:r>
              <a:rPr sz="1950" spc="-4" baseline="2100" dirty="0" smtClean="0">
                <a:latin typeface="Calibri"/>
                <a:cs typeface="Calibri"/>
              </a:rPr>
              <a:t>r</a:t>
            </a:r>
            <a:r>
              <a:rPr sz="1950" spc="0" baseline="2100" dirty="0" smtClean="0">
                <a:latin typeface="Calibri"/>
                <a:cs typeface="Calibri"/>
              </a:rPr>
              <a:t>na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481830" y="5856983"/>
            <a:ext cx="771409" cy="3942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25145">
              <a:lnSpc>
                <a:spcPts val="1440"/>
              </a:lnSpc>
              <a:spcBef>
                <a:spcPts val="72"/>
              </a:spcBef>
            </a:pPr>
            <a:r>
              <a:rPr sz="1950" spc="0" baseline="2100" dirty="0" smtClean="0">
                <a:latin typeface="Calibri"/>
                <a:cs typeface="Calibri"/>
              </a:rPr>
              <a:t>P</a:t>
            </a:r>
            <a:r>
              <a:rPr sz="1950" spc="-30" baseline="2100" dirty="0" smtClean="0">
                <a:latin typeface="Calibri"/>
                <a:cs typeface="Calibri"/>
              </a:rPr>
              <a:t>r</a:t>
            </a:r>
            <a:r>
              <a:rPr sz="1950" spc="0" baseline="2100" dirty="0" smtClean="0">
                <a:latin typeface="Calibri"/>
                <a:cs typeface="Calibri"/>
              </a:rPr>
              <a:t>o</a:t>
            </a:r>
            <a:r>
              <a:rPr sz="1950" spc="4" baseline="2100" dirty="0" smtClean="0">
                <a:latin typeface="Calibri"/>
                <a:cs typeface="Calibri"/>
              </a:rPr>
              <a:t>ce</a:t>
            </a:r>
            <a:r>
              <a:rPr sz="1950" spc="0" baseline="2100" dirty="0" smtClean="0">
                <a:latin typeface="Calibri"/>
                <a:cs typeface="Calibri"/>
              </a:rPr>
              <a:t>so</a:t>
            </a:r>
            <a:endParaRPr sz="1300">
              <a:latin typeface="Calibri"/>
              <a:cs typeface="Calibri"/>
            </a:endParaRPr>
          </a:p>
          <a:p>
            <a:pPr marL="12700">
              <a:lnSpc>
                <a:spcPts val="1585"/>
              </a:lnSpc>
              <a:spcBef>
                <a:spcPts val="7"/>
              </a:spcBef>
            </a:pPr>
            <a:r>
              <a:rPr sz="1950" spc="0" baseline="2100" dirty="0" smtClean="0">
                <a:latin typeface="Calibri"/>
                <a:cs typeface="Calibri"/>
              </a:rPr>
              <a:t>m</a:t>
            </a:r>
            <a:r>
              <a:rPr sz="1950" spc="4" baseline="2100" dirty="0" smtClean="0">
                <a:latin typeface="Calibri"/>
                <a:cs typeface="Calibri"/>
              </a:rPr>
              <a:t>a</a:t>
            </a:r>
            <a:r>
              <a:rPr sz="1950" spc="-10" baseline="2100" dirty="0" smtClean="0">
                <a:latin typeface="Calibri"/>
                <a:cs typeface="Calibri"/>
              </a:rPr>
              <a:t>st</a:t>
            </a:r>
            <a:r>
              <a:rPr sz="1950" spc="0" baseline="2100" dirty="0" smtClean="0">
                <a:latin typeface="Calibri"/>
                <a:cs typeface="Calibri"/>
              </a:rPr>
              <a:t>o</a:t>
            </a:r>
            <a:r>
              <a:rPr sz="1950" spc="-4" baseline="2100" dirty="0" smtClean="0">
                <a:latin typeface="Calibri"/>
                <a:cs typeface="Calibri"/>
              </a:rPr>
              <a:t>i</a:t>
            </a:r>
            <a:r>
              <a:rPr sz="1950" spc="0" baseline="2100" dirty="0" smtClean="0">
                <a:latin typeface="Calibri"/>
                <a:cs typeface="Calibri"/>
              </a:rPr>
              <a:t>d</a:t>
            </a:r>
            <a:r>
              <a:rPr sz="1950" spc="4" baseline="2100" dirty="0" smtClean="0">
                <a:latin typeface="Calibri"/>
                <a:cs typeface="Calibri"/>
              </a:rPr>
              <a:t>e</a:t>
            </a:r>
            <a:r>
              <a:rPr sz="1950" spc="0" baseline="2100" dirty="0" smtClean="0">
                <a:latin typeface="Calibri"/>
                <a:cs typeface="Calibri"/>
              </a:rPr>
              <a:t>o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706371" y="6305039"/>
            <a:ext cx="595822" cy="19303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440"/>
              </a:lnSpc>
              <a:spcBef>
                <a:spcPts val="72"/>
              </a:spcBef>
            </a:pPr>
            <a:r>
              <a:rPr sz="1950" spc="0" baseline="2100" dirty="0" smtClean="0">
                <a:latin typeface="Calibri"/>
                <a:cs typeface="Calibri"/>
              </a:rPr>
              <a:t>M</a:t>
            </a:r>
            <a:r>
              <a:rPr sz="1950" spc="4" baseline="2100" dirty="0" smtClean="0">
                <a:latin typeface="Calibri"/>
                <a:cs typeface="Calibri"/>
              </a:rPr>
              <a:t>e</a:t>
            </a:r>
            <a:r>
              <a:rPr sz="1950" spc="-10" baseline="2100" dirty="0" smtClean="0">
                <a:latin typeface="Calibri"/>
                <a:cs typeface="Calibri"/>
              </a:rPr>
              <a:t>nt</a:t>
            </a:r>
            <a:r>
              <a:rPr sz="1950" spc="0" baseline="2100" dirty="0" smtClean="0">
                <a:latin typeface="Calibri"/>
                <a:cs typeface="Calibri"/>
              </a:rPr>
              <a:t>ón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247900" y="2823718"/>
            <a:ext cx="697991" cy="152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" name="object 8"/>
          <p:cNvSpPr txBox="1"/>
          <p:nvPr/>
        </p:nvSpPr>
        <p:spPr>
          <a:xfrm>
            <a:off x="3468624" y="3055365"/>
            <a:ext cx="362712" cy="152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" name="object 7"/>
          <p:cNvSpPr txBox="1"/>
          <p:nvPr/>
        </p:nvSpPr>
        <p:spPr>
          <a:xfrm>
            <a:off x="6353556" y="3181857"/>
            <a:ext cx="362712" cy="152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6" name="object 6"/>
          <p:cNvSpPr txBox="1"/>
          <p:nvPr/>
        </p:nvSpPr>
        <p:spPr>
          <a:xfrm>
            <a:off x="3643884" y="3881374"/>
            <a:ext cx="263651" cy="152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5" name="object 5"/>
          <p:cNvSpPr txBox="1"/>
          <p:nvPr/>
        </p:nvSpPr>
        <p:spPr>
          <a:xfrm>
            <a:off x="3191256" y="4117593"/>
            <a:ext cx="262127" cy="152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" name="object 4"/>
          <p:cNvSpPr txBox="1"/>
          <p:nvPr/>
        </p:nvSpPr>
        <p:spPr>
          <a:xfrm>
            <a:off x="2452116" y="5061709"/>
            <a:ext cx="117348" cy="152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" name="object 3"/>
          <p:cNvSpPr txBox="1"/>
          <p:nvPr/>
        </p:nvSpPr>
        <p:spPr>
          <a:xfrm>
            <a:off x="4000500" y="5354317"/>
            <a:ext cx="146303" cy="152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2" name="object 2"/>
          <p:cNvSpPr txBox="1"/>
          <p:nvPr/>
        </p:nvSpPr>
        <p:spPr>
          <a:xfrm>
            <a:off x="2502408" y="6234430"/>
            <a:ext cx="291083" cy="152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4683252" y="1176527"/>
            <a:ext cx="5143499" cy="55260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object 2"/>
          <p:cNvSpPr txBox="1"/>
          <p:nvPr/>
        </p:nvSpPr>
        <p:spPr>
          <a:xfrm>
            <a:off x="753871" y="1425574"/>
            <a:ext cx="3468815" cy="98551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95"/>
              </a:lnSpc>
              <a:spcBef>
                <a:spcPts val="189"/>
              </a:spcBef>
            </a:pPr>
            <a:r>
              <a:rPr sz="5400" spc="-200" baseline="3034" dirty="0" smtClean="0">
                <a:latin typeface="Calibri Light"/>
                <a:cs typeface="Calibri Light"/>
              </a:rPr>
              <a:t>V</a:t>
            </a:r>
            <a:r>
              <a:rPr sz="5400" spc="4" baseline="3034" dirty="0" smtClean="0">
                <a:latin typeface="Calibri Light"/>
                <a:cs typeface="Calibri Light"/>
              </a:rPr>
              <a:t>a</a:t>
            </a:r>
            <a:r>
              <a:rPr sz="5400" spc="-4" baseline="3034" dirty="0" smtClean="0">
                <a:latin typeface="Calibri Light"/>
                <a:cs typeface="Calibri Light"/>
              </a:rPr>
              <a:t>r</a:t>
            </a:r>
            <a:r>
              <a:rPr sz="5400" spc="0" baseline="3034" dirty="0" smtClean="0">
                <a:latin typeface="Calibri Light"/>
                <a:cs typeface="Calibri Light"/>
              </a:rPr>
              <a:t>i</a:t>
            </a:r>
            <a:r>
              <a:rPr sz="5400" spc="4" baseline="3034" dirty="0" smtClean="0">
                <a:latin typeface="Calibri Light"/>
                <a:cs typeface="Calibri Light"/>
              </a:rPr>
              <a:t>a</a:t>
            </a:r>
            <a:r>
              <a:rPr sz="5400" spc="0" baseline="3034" dirty="0" smtClean="0">
                <a:latin typeface="Calibri Light"/>
                <a:cs typeface="Calibri Light"/>
              </a:rPr>
              <a:t>ción</a:t>
            </a:r>
            <a:r>
              <a:rPr sz="5400" spc="44" baseline="3220" dirty="0" smtClean="0">
                <a:latin typeface="Times New Roman"/>
                <a:cs typeface="Times New Roman"/>
              </a:rPr>
              <a:t> </a:t>
            </a:r>
            <a:r>
              <a:rPr sz="5400" spc="-4" baseline="3034" dirty="0" smtClean="0">
                <a:latin typeface="Calibri Light"/>
                <a:cs typeface="Calibri Light"/>
              </a:rPr>
              <a:t>p</a:t>
            </a:r>
            <a:r>
              <a:rPr sz="5400" spc="0" baseline="3034" dirty="0" smtClean="0">
                <a:latin typeface="Calibri Light"/>
                <a:cs typeface="Calibri Light"/>
              </a:rPr>
              <a:t>or</a:t>
            </a:r>
            <a:r>
              <a:rPr sz="5400" spc="-25" baseline="3220" dirty="0" smtClean="0">
                <a:latin typeface="Times New Roman"/>
                <a:cs typeface="Times New Roman"/>
              </a:rPr>
              <a:t> </a:t>
            </a:r>
            <a:r>
              <a:rPr sz="5400" spc="0" baseline="3034" dirty="0" smtClean="0">
                <a:latin typeface="Calibri Light"/>
                <a:cs typeface="Calibri Light"/>
              </a:rPr>
              <a:t>s</a:t>
            </a:r>
            <a:r>
              <a:rPr sz="5400" spc="-44" baseline="3034" dirty="0" smtClean="0">
                <a:latin typeface="Calibri Light"/>
                <a:cs typeface="Calibri Light"/>
              </a:rPr>
              <a:t>e</a:t>
            </a:r>
            <a:r>
              <a:rPr sz="5400" spc="-104" baseline="3034" dirty="0" smtClean="0">
                <a:latin typeface="Calibri Light"/>
                <a:cs typeface="Calibri Light"/>
              </a:rPr>
              <a:t>x</a:t>
            </a:r>
            <a:r>
              <a:rPr sz="5400" spc="0" baseline="3034" dirty="0" smtClean="0">
                <a:latin typeface="Calibri Light"/>
                <a:cs typeface="Calibri Light"/>
              </a:rPr>
              <a:t>o</a:t>
            </a:r>
            <a:endParaRPr sz="3600">
              <a:latin typeface="Calibri Light"/>
              <a:cs typeface="Calibri Light"/>
            </a:endParaRPr>
          </a:p>
          <a:p>
            <a:pPr marL="12700" marR="69265">
              <a:lnSpc>
                <a:spcPts val="3925"/>
              </a:lnSpc>
              <a:spcBef>
                <a:spcPts val="6"/>
              </a:spcBef>
            </a:pPr>
            <a:r>
              <a:rPr sz="5400" spc="4" baseline="3034" dirty="0" smtClean="0">
                <a:latin typeface="Calibri Light"/>
                <a:cs typeface="Calibri Light"/>
              </a:rPr>
              <a:t>(</a:t>
            </a:r>
            <a:r>
              <a:rPr sz="5400" spc="-4" baseline="3034" dirty="0" smtClean="0">
                <a:latin typeface="Calibri Light"/>
                <a:cs typeface="Calibri Light"/>
              </a:rPr>
              <a:t>p</a:t>
            </a:r>
            <a:r>
              <a:rPr sz="5400" spc="4" baseline="3034" dirty="0" smtClean="0">
                <a:latin typeface="Calibri Light"/>
                <a:cs typeface="Calibri Light"/>
              </a:rPr>
              <a:t>e</a:t>
            </a:r>
            <a:r>
              <a:rPr sz="5400" spc="0" baseline="3034" dirty="0" smtClean="0">
                <a:latin typeface="Calibri Light"/>
                <a:cs typeface="Calibri Light"/>
              </a:rPr>
              <a:t>l</a:t>
            </a:r>
            <a:r>
              <a:rPr sz="5400" spc="-4" baseline="3034" dirty="0" smtClean="0">
                <a:latin typeface="Calibri Light"/>
                <a:cs typeface="Calibri Light"/>
              </a:rPr>
              <a:t>v</a:t>
            </a:r>
            <a:r>
              <a:rPr sz="5400" spc="0" baseline="3034" dirty="0" smtClean="0">
                <a:latin typeface="Calibri Light"/>
                <a:cs typeface="Calibri Light"/>
              </a:rPr>
              <a:t>is)</a:t>
            </a:r>
            <a:endParaRPr sz="3600">
              <a:latin typeface="Calibri Light"/>
              <a:cs typeface="Calibri Ligh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15"/>
          <p:cNvSpPr/>
          <p:nvPr/>
        </p:nvSpPr>
        <p:spPr>
          <a:xfrm>
            <a:off x="252984" y="2685287"/>
            <a:ext cx="4236720" cy="29032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575048" y="2740152"/>
            <a:ext cx="3150107" cy="28239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567428" y="2732531"/>
            <a:ext cx="3165348" cy="2839212"/>
          </a:xfrm>
          <a:custGeom>
            <a:avLst/>
            <a:gdLst/>
            <a:ahLst/>
            <a:cxnLst/>
            <a:rect l="l" t="t" r="r" b="b"/>
            <a:pathLst>
              <a:path w="3165348" h="2839212">
                <a:moveTo>
                  <a:pt x="4572" y="0"/>
                </a:moveTo>
                <a:lnTo>
                  <a:pt x="1524" y="0"/>
                </a:lnTo>
                <a:lnTo>
                  <a:pt x="0" y="1524"/>
                </a:lnTo>
                <a:lnTo>
                  <a:pt x="0" y="2836164"/>
                </a:lnTo>
                <a:lnTo>
                  <a:pt x="4572" y="7619"/>
                </a:lnTo>
                <a:lnTo>
                  <a:pt x="3157728" y="7620"/>
                </a:lnTo>
                <a:lnTo>
                  <a:pt x="3157728" y="2836163"/>
                </a:lnTo>
                <a:lnTo>
                  <a:pt x="0" y="2837688"/>
                </a:lnTo>
                <a:lnTo>
                  <a:pt x="1524" y="2839212"/>
                </a:lnTo>
                <a:lnTo>
                  <a:pt x="3163824" y="2839211"/>
                </a:lnTo>
                <a:lnTo>
                  <a:pt x="3165348" y="2837687"/>
                </a:lnTo>
                <a:lnTo>
                  <a:pt x="3165348" y="2836163"/>
                </a:lnTo>
                <a:lnTo>
                  <a:pt x="3162300" y="2831591"/>
                </a:lnTo>
                <a:lnTo>
                  <a:pt x="3162300" y="7619"/>
                </a:lnTo>
                <a:lnTo>
                  <a:pt x="3157728" y="4571"/>
                </a:lnTo>
                <a:lnTo>
                  <a:pt x="7620" y="4571"/>
                </a:lnTo>
                <a:lnTo>
                  <a:pt x="3165348" y="4571"/>
                </a:lnTo>
                <a:lnTo>
                  <a:pt x="3165348" y="1524"/>
                </a:lnTo>
                <a:lnTo>
                  <a:pt x="3163824" y="0"/>
                </a:lnTo>
                <a:lnTo>
                  <a:pt x="457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567428" y="2740152"/>
            <a:ext cx="3157728" cy="2828544"/>
          </a:xfrm>
          <a:custGeom>
            <a:avLst/>
            <a:gdLst/>
            <a:ahLst/>
            <a:cxnLst/>
            <a:rect l="l" t="t" r="r" b="b"/>
            <a:pathLst>
              <a:path w="3157728" h="2828544">
                <a:moveTo>
                  <a:pt x="3157728" y="2828543"/>
                </a:moveTo>
                <a:lnTo>
                  <a:pt x="3157728" y="2823972"/>
                </a:lnTo>
                <a:lnTo>
                  <a:pt x="7620" y="2823972"/>
                </a:lnTo>
                <a:lnTo>
                  <a:pt x="7620" y="0"/>
                </a:lnTo>
                <a:lnTo>
                  <a:pt x="4572" y="0"/>
                </a:lnTo>
                <a:lnTo>
                  <a:pt x="0" y="2828543"/>
                </a:lnTo>
                <a:lnTo>
                  <a:pt x="4572" y="2823972"/>
                </a:lnTo>
                <a:lnTo>
                  <a:pt x="7620" y="2828543"/>
                </a:lnTo>
                <a:lnTo>
                  <a:pt x="3157728" y="282854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575048" y="2737104"/>
            <a:ext cx="3157728" cy="2831591"/>
          </a:xfrm>
          <a:custGeom>
            <a:avLst/>
            <a:gdLst/>
            <a:ahLst/>
            <a:cxnLst/>
            <a:rect l="l" t="t" r="r" b="b"/>
            <a:pathLst>
              <a:path w="3157728" h="2831591">
                <a:moveTo>
                  <a:pt x="0" y="0"/>
                </a:moveTo>
                <a:lnTo>
                  <a:pt x="3150107" y="0"/>
                </a:lnTo>
                <a:lnTo>
                  <a:pt x="3154679" y="3047"/>
                </a:lnTo>
                <a:lnTo>
                  <a:pt x="3154679" y="2827019"/>
                </a:lnTo>
                <a:lnTo>
                  <a:pt x="3157728" y="2831591"/>
                </a:lnTo>
                <a:lnTo>
                  <a:pt x="315772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086344" y="3005327"/>
            <a:ext cx="1618488" cy="17876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929372" y="3005328"/>
            <a:ext cx="277367" cy="694944"/>
          </a:xfrm>
          <a:custGeom>
            <a:avLst/>
            <a:gdLst/>
            <a:ahLst/>
            <a:cxnLst/>
            <a:rect l="l" t="t" r="r" b="b"/>
            <a:pathLst>
              <a:path w="277367" h="694944">
                <a:moveTo>
                  <a:pt x="0" y="0"/>
                </a:moveTo>
                <a:lnTo>
                  <a:pt x="0" y="694943"/>
                </a:lnTo>
                <a:lnTo>
                  <a:pt x="277367" y="694943"/>
                </a:lnTo>
                <a:lnTo>
                  <a:pt x="277367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53871" y="1673986"/>
            <a:ext cx="1800658" cy="48717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95"/>
              </a:lnSpc>
              <a:spcBef>
                <a:spcPts val="189"/>
              </a:spcBef>
            </a:pPr>
            <a:r>
              <a:rPr sz="5400" spc="-200" baseline="3034" dirty="0" smtClean="0">
                <a:latin typeface="Calibri Light"/>
                <a:cs typeface="Calibri Light"/>
              </a:rPr>
              <a:t>V</a:t>
            </a:r>
            <a:r>
              <a:rPr sz="5400" spc="4" baseline="3034" dirty="0" smtClean="0">
                <a:latin typeface="Calibri Light"/>
                <a:cs typeface="Calibri Light"/>
              </a:rPr>
              <a:t>a</a:t>
            </a:r>
            <a:r>
              <a:rPr sz="5400" spc="-4" baseline="3034" dirty="0" smtClean="0">
                <a:latin typeface="Calibri Light"/>
                <a:cs typeface="Calibri Light"/>
              </a:rPr>
              <a:t>r</a:t>
            </a:r>
            <a:r>
              <a:rPr sz="5400" spc="0" baseline="3034" dirty="0" smtClean="0">
                <a:latin typeface="Calibri Light"/>
                <a:cs typeface="Calibri Light"/>
              </a:rPr>
              <a:t>i</a:t>
            </a:r>
            <a:r>
              <a:rPr sz="5400" spc="4" baseline="3034" dirty="0" smtClean="0">
                <a:latin typeface="Calibri Light"/>
                <a:cs typeface="Calibri Light"/>
              </a:rPr>
              <a:t>a</a:t>
            </a:r>
            <a:r>
              <a:rPr sz="5400" spc="0" baseline="3034" dirty="0" smtClean="0">
                <a:latin typeface="Calibri Light"/>
                <a:cs typeface="Calibri Light"/>
              </a:rPr>
              <a:t>ción</a:t>
            </a:r>
            <a:endParaRPr sz="3600">
              <a:latin typeface="Calibri Light"/>
              <a:cs typeface="Calibri Ligh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562858" y="1673986"/>
            <a:ext cx="3974575" cy="48717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95"/>
              </a:lnSpc>
              <a:spcBef>
                <a:spcPts val="189"/>
              </a:spcBef>
            </a:pPr>
            <a:r>
              <a:rPr sz="5400" spc="-25" baseline="3034" dirty="0" smtClean="0">
                <a:latin typeface="Calibri Light"/>
                <a:cs typeface="Calibri Light"/>
              </a:rPr>
              <a:t>g</a:t>
            </a:r>
            <a:r>
              <a:rPr sz="5400" spc="4" baseline="3034" dirty="0" smtClean="0">
                <a:latin typeface="Calibri Light"/>
                <a:cs typeface="Calibri Light"/>
              </a:rPr>
              <a:t>e</a:t>
            </a:r>
            <a:r>
              <a:rPr sz="5400" spc="-4" baseline="3034" dirty="0" smtClean="0">
                <a:latin typeface="Calibri Light"/>
                <a:cs typeface="Calibri Light"/>
              </a:rPr>
              <a:t>n</a:t>
            </a:r>
            <a:r>
              <a:rPr sz="5400" spc="4" baseline="3034" dirty="0" smtClean="0">
                <a:latin typeface="Calibri Light"/>
                <a:cs typeface="Calibri Light"/>
              </a:rPr>
              <a:t>ét</a:t>
            </a:r>
            <a:r>
              <a:rPr sz="5400" spc="0" baseline="3034" dirty="0" smtClean="0">
                <a:latin typeface="Calibri Light"/>
                <a:cs typeface="Calibri Light"/>
              </a:rPr>
              <a:t>i</a:t>
            </a:r>
            <a:r>
              <a:rPr sz="5400" spc="-35" baseline="3034" dirty="0" smtClean="0">
                <a:latin typeface="Calibri Light"/>
                <a:cs typeface="Calibri Light"/>
              </a:rPr>
              <a:t>c</a:t>
            </a:r>
            <a:r>
              <a:rPr sz="5400" spc="4" baseline="3034" dirty="0" smtClean="0">
                <a:latin typeface="Calibri Light"/>
                <a:cs typeface="Calibri Light"/>
              </a:rPr>
              <a:t>a/</a:t>
            </a:r>
            <a:r>
              <a:rPr sz="5400" spc="-4" baseline="3034" dirty="0" smtClean="0">
                <a:latin typeface="Calibri Light"/>
                <a:cs typeface="Calibri Light"/>
              </a:rPr>
              <a:t>p</a:t>
            </a:r>
            <a:r>
              <a:rPr sz="5400" spc="0" baseline="3034" dirty="0" smtClean="0">
                <a:latin typeface="Calibri Light"/>
                <a:cs typeface="Calibri Light"/>
              </a:rPr>
              <a:t>o</a:t>
            </a:r>
            <a:r>
              <a:rPr sz="5400" spc="-4" baseline="3034" dirty="0" smtClean="0">
                <a:latin typeface="Calibri Light"/>
                <a:cs typeface="Calibri Light"/>
              </a:rPr>
              <a:t>b</a:t>
            </a:r>
            <a:r>
              <a:rPr sz="5400" spc="0" baseline="3034" dirty="0" smtClean="0">
                <a:latin typeface="Calibri Light"/>
                <a:cs typeface="Calibri Light"/>
              </a:rPr>
              <a:t>l</a:t>
            </a:r>
            <a:r>
              <a:rPr sz="5400" spc="4" baseline="3034" dirty="0" smtClean="0">
                <a:latin typeface="Calibri Light"/>
                <a:cs typeface="Calibri Light"/>
              </a:rPr>
              <a:t>a</a:t>
            </a:r>
            <a:r>
              <a:rPr sz="5400" spc="0" baseline="3034" dirty="0" smtClean="0">
                <a:latin typeface="Calibri Light"/>
                <a:cs typeface="Calibri Light"/>
              </a:rPr>
              <a:t>cio</a:t>
            </a:r>
            <a:r>
              <a:rPr sz="5400" spc="-4" baseline="3034" dirty="0" smtClean="0">
                <a:latin typeface="Calibri Light"/>
                <a:cs typeface="Calibri Light"/>
              </a:rPr>
              <a:t>n</a:t>
            </a:r>
            <a:r>
              <a:rPr sz="5400" spc="4" baseline="3034" dirty="0" smtClean="0">
                <a:latin typeface="Calibri Light"/>
                <a:cs typeface="Calibri Light"/>
              </a:rPr>
              <a:t>a</a:t>
            </a:r>
            <a:r>
              <a:rPr sz="5400" spc="0" baseline="3034" dirty="0" smtClean="0">
                <a:latin typeface="Calibri Light"/>
                <a:cs typeface="Calibri Light"/>
              </a:rPr>
              <a:t>l</a:t>
            </a:r>
            <a:endParaRPr sz="3600">
              <a:latin typeface="Calibri Light"/>
              <a:cs typeface="Calibri Ligh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224516" y="4851906"/>
            <a:ext cx="1352952" cy="2143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605"/>
              </a:lnSpc>
              <a:spcBef>
                <a:spcPts val="80"/>
              </a:spcBef>
            </a:pPr>
            <a:r>
              <a:rPr sz="2175" spc="-4" baseline="1883" dirty="0" smtClean="0">
                <a:latin typeface="Calibri"/>
                <a:cs typeface="Calibri"/>
              </a:rPr>
              <a:t>H</a:t>
            </a:r>
            <a:r>
              <a:rPr sz="2175" spc="0" baseline="1883" dirty="0" smtClean="0">
                <a:latin typeface="Calibri"/>
                <a:cs typeface="Calibri"/>
              </a:rPr>
              <a:t>u</a:t>
            </a:r>
            <a:r>
              <a:rPr sz="2175" spc="4" baseline="1883" dirty="0" smtClean="0">
                <a:latin typeface="Calibri"/>
                <a:cs typeface="Calibri"/>
              </a:rPr>
              <a:t>es</a:t>
            </a:r>
            <a:r>
              <a:rPr sz="2175" spc="-4" baseline="1883" dirty="0" smtClean="0">
                <a:latin typeface="Calibri"/>
                <a:cs typeface="Calibri"/>
              </a:rPr>
              <a:t>o</a:t>
            </a:r>
            <a:r>
              <a:rPr sz="2175" spc="0" baseline="1883" dirty="0" smtClean="0">
                <a:latin typeface="Calibri"/>
                <a:cs typeface="Calibri"/>
              </a:rPr>
              <a:t>s</a:t>
            </a:r>
            <a:r>
              <a:rPr sz="2175" spc="55" baseline="1999" dirty="0" smtClean="0">
                <a:latin typeface="Times New Roman"/>
                <a:cs typeface="Times New Roman"/>
              </a:rPr>
              <a:t> </a:t>
            </a:r>
            <a:r>
              <a:rPr sz="2175" spc="4" baseline="1883" dirty="0" smtClean="0">
                <a:latin typeface="Calibri"/>
                <a:cs typeface="Calibri"/>
              </a:rPr>
              <a:t>s</a:t>
            </a:r>
            <a:r>
              <a:rPr sz="2175" spc="0" baseline="1883" dirty="0" smtClean="0">
                <a:latin typeface="Calibri"/>
                <a:cs typeface="Calibri"/>
              </a:rPr>
              <a:t>u</a:t>
            </a:r>
            <a:r>
              <a:rPr sz="2175" spc="4" baseline="1883" dirty="0" smtClean="0">
                <a:latin typeface="Calibri"/>
                <a:cs typeface="Calibri"/>
              </a:rPr>
              <a:t>t</a:t>
            </a:r>
            <a:r>
              <a:rPr sz="2175" spc="0" baseline="1883" dirty="0" smtClean="0">
                <a:latin typeface="Calibri"/>
                <a:cs typeface="Calibri"/>
              </a:rPr>
              <a:t>u</a:t>
            </a:r>
            <a:r>
              <a:rPr sz="2175" spc="-39" baseline="1883" dirty="0" smtClean="0">
                <a:latin typeface="Calibri"/>
                <a:cs typeface="Calibri"/>
              </a:rPr>
              <a:t>r</a:t>
            </a:r>
            <a:r>
              <a:rPr sz="2175" spc="-4" baseline="1883" dirty="0" smtClean="0">
                <a:latin typeface="Calibri"/>
                <a:cs typeface="Calibri"/>
              </a:rPr>
              <a:t>al</a:t>
            </a:r>
            <a:r>
              <a:rPr sz="2175" spc="4" baseline="1883" dirty="0" smtClean="0">
                <a:latin typeface="Calibri"/>
                <a:cs typeface="Calibri"/>
              </a:rPr>
              <a:t>e</a:t>
            </a:r>
            <a:r>
              <a:rPr sz="2175" spc="0" baseline="1883" dirty="0" smtClean="0">
                <a:latin typeface="Calibri"/>
                <a:cs typeface="Calibri"/>
              </a:rPr>
              <a:t>s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283197" y="5630669"/>
            <a:ext cx="1762754" cy="2143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605"/>
              </a:lnSpc>
              <a:spcBef>
                <a:spcPts val="80"/>
              </a:spcBef>
            </a:pPr>
            <a:r>
              <a:rPr sz="2175" baseline="1883" dirty="0" smtClean="0">
                <a:latin typeface="Calibri"/>
                <a:cs typeface="Calibri"/>
              </a:rPr>
              <a:t>C</a:t>
            </a:r>
            <a:r>
              <a:rPr sz="2175" spc="-4" baseline="1883" dirty="0" smtClean="0">
                <a:latin typeface="Calibri"/>
                <a:cs typeface="Calibri"/>
              </a:rPr>
              <a:t>la</a:t>
            </a:r>
            <a:r>
              <a:rPr sz="2175" spc="4" baseline="1883" dirty="0" smtClean="0">
                <a:latin typeface="Calibri"/>
                <a:cs typeface="Calibri"/>
              </a:rPr>
              <a:t>s</a:t>
            </a:r>
            <a:r>
              <a:rPr sz="2175" spc="-4" baseline="1883" dirty="0" smtClean="0">
                <a:latin typeface="Calibri"/>
                <a:cs typeface="Calibri"/>
              </a:rPr>
              <a:t>i</a:t>
            </a:r>
            <a:r>
              <a:rPr sz="2175" spc="0" baseline="1883" dirty="0" smtClean="0">
                <a:latin typeface="Calibri"/>
                <a:cs typeface="Calibri"/>
              </a:rPr>
              <a:t>f</a:t>
            </a:r>
            <a:r>
              <a:rPr sz="2175" spc="-4" baseline="1883" dirty="0" smtClean="0">
                <a:latin typeface="Calibri"/>
                <a:cs typeface="Calibri"/>
              </a:rPr>
              <a:t>i</a:t>
            </a:r>
            <a:r>
              <a:rPr sz="2175" spc="-14" baseline="1883" dirty="0" smtClean="0">
                <a:latin typeface="Calibri"/>
                <a:cs typeface="Calibri"/>
              </a:rPr>
              <a:t>c</a:t>
            </a:r>
            <a:r>
              <a:rPr sz="2175" spc="-4" baseline="1883" dirty="0" smtClean="0">
                <a:latin typeface="Calibri"/>
                <a:cs typeface="Calibri"/>
              </a:rPr>
              <a:t>ació</a:t>
            </a:r>
            <a:r>
              <a:rPr sz="2175" spc="0" baseline="1883" dirty="0" smtClean="0">
                <a:latin typeface="Calibri"/>
                <a:cs typeface="Calibri"/>
              </a:rPr>
              <a:t>n/</a:t>
            </a:r>
            <a:r>
              <a:rPr sz="2175" spc="-4" baseline="1883" dirty="0" smtClean="0">
                <a:latin typeface="Calibri"/>
                <a:cs typeface="Calibri"/>
              </a:rPr>
              <a:t>Ti</a:t>
            </a:r>
            <a:r>
              <a:rPr sz="2175" spc="0" baseline="1883" dirty="0" smtClean="0">
                <a:latin typeface="Calibri"/>
                <a:cs typeface="Calibri"/>
              </a:rPr>
              <a:t>p</a:t>
            </a:r>
            <a:r>
              <a:rPr sz="2175" spc="-4" baseline="1883" dirty="0" smtClean="0">
                <a:latin typeface="Calibri"/>
                <a:cs typeface="Calibri"/>
              </a:rPr>
              <a:t>olog</a:t>
            </a:r>
            <a:r>
              <a:rPr sz="2175" spc="4" baseline="1883" dirty="0" smtClean="0">
                <a:latin typeface="Calibri"/>
                <a:cs typeface="Calibri"/>
              </a:rPr>
              <a:t>í</a:t>
            </a:r>
            <a:r>
              <a:rPr sz="2175" spc="0" baseline="1883" dirty="0" smtClean="0">
                <a:latin typeface="Calibri"/>
                <a:cs typeface="Calibri"/>
              </a:rPr>
              <a:t>a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1699" y="5639813"/>
            <a:ext cx="2967023" cy="2143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605"/>
              </a:lnSpc>
              <a:spcBef>
                <a:spcPts val="80"/>
              </a:spcBef>
            </a:pPr>
            <a:r>
              <a:rPr sz="2175" spc="-4" baseline="1883" dirty="0" smtClean="0">
                <a:latin typeface="Calibri"/>
                <a:cs typeface="Calibri"/>
              </a:rPr>
              <a:t>H</a:t>
            </a:r>
            <a:r>
              <a:rPr sz="2175" spc="0" baseline="1883" dirty="0" smtClean="0">
                <a:latin typeface="Calibri"/>
                <a:cs typeface="Calibri"/>
              </a:rPr>
              <a:t>u</a:t>
            </a:r>
            <a:r>
              <a:rPr sz="2175" spc="4" baseline="1883" dirty="0" smtClean="0">
                <a:latin typeface="Calibri"/>
                <a:cs typeface="Calibri"/>
              </a:rPr>
              <a:t>es</a:t>
            </a:r>
            <a:r>
              <a:rPr sz="2175" spc="-4" baseline="1883" dirty="0" smtClean="0">
                <a:latin typeface="Calibri"/>
                <a:cs typeface="Calibri"/>
              </a:rPr>
              <a:t>o</a:t>
            </a:r>
            <a:r>
              <a:rPr sz="2175" spc="0" baseline="1883" dirty="0" smtClean="0">
                <a:latin typeface="Calibri"/>
                <a:cs typeface="Calibri"/>
              </a:rPr>
              <a:t>s</a:t>
            </a:r>
            <a:r>
              <a:rPr sz="2175" spc="55" baseline="1999" dirty="0" smtClean="0">
                <a:latin typeface="Times New Roman"/>
                <a:cs typeface="Times New Roman"/>
              </a:rPr>
              <a:t> </a:t>
            </a:r>
            <a:r>
              <a:rPr sz="2175" spc="-4" baseline="1883" dirty="0" smtClean="0">
                <a:latin typeface="Calibri"/>
                <a:cs typeface="Calibri"/>
              </a:rPr>
              <a:t>i</a:t>
            </a:r>
            <a:r>
              <a:rPr sz="2175" spc="-14" baseline="1883" dirty="0" smtClean="0">
                <a:latin typeface="Calibri"/>
                <a:cs typeface="Calibri"/>
              </a:rPr>
              <a:t>n</a:t>
            </a:r>
            <a:r>
              <a:rPr sz="2175" spc="-4" baseline="1883" dirty="0" smtClean="0">
                <a:latin typeface="Calibri"/>
                <a:cs typeface="Calibri"/>
              </a:rPr>
              <a:t>t</a:t>
            </a:r>
            <a:r>
              <a:rPr sz="2175" spc="4" baseline="1883" dirty="0" smtClean="0">
                <a:latin typeface="Calibri"/>
                <a:cs typeface="Calibri"/>
              </a:rPr>
              <a:t>e</a:t>
            </a:r>
            <a:r>
              <a:rPr sz="2175" spc="-4" baseline="1883" dirty="0" smtClean="0">
                <a:latin typeface="Calibri"/>
                <a:cs typeface="Calibri"/>
              </a:rPr>
              <a:t>r</a:t>
            </a:r>
            <a:r>
              <a:rPr sz="2175" spc="0" baseline="1883" dirty="0" smtClean="0">
                <a:latin typeface="Calibri"/>
                <a:cs typeface="Calibri"/>
              </a:rPr>
              <a:t>p</a:t>
            </a:r>
            <a:r>
              <a:rPr sz="2175" spc="-4" baseline="1883" dirty="0" smtClean="0">
                <a:latin typeface="Calibri"/>
                <a:cs typeface="Calibri"/>
              </a:rPr>
              <a:t>ari</a:t>
            </a:r>
            <a:r>
              <a:rPr sz="2175" spc="-9" baseline="1883" dirty="0" smtClean="0">
                <a:latin typeface="Calibri"/>
                <a:cs typeface="Calibri"/>
              </a:rPr>
              <a:t>e</a:t>
            </a:r>
            <a:r>
              <a:rPr sz="2175" spc="-19" baseline="1883" dirty="0" smtClean="0">
                <a:latin typeface="Calibri"/>
                <a:cs typeface="Calibri"/>
              </a:rPr>
              <a:t>t</a:t>
            </a:r>
            <a:r>
              <a:rPr sz="2175" spc="-4" baseline="1883" dirty="0" smtClean="0">
                <a:latin typeface="Calibri"/>
                <a:cs typeface="Calibri"/>
              </a:rPr>
              <a:t>al</a:t>
            </a:r>
            <a:r>
              <a:rPr sz="2175" spc="4" baseline="1883" dirty="0" smtClean="0">
                <a:latin typeface="Calibri"/>
                <a:cs typeface="Calibri"/>
              </a:rPr>
              <a:t>e</a:t>
            </a:r>
            <a:r>
              <a:rPr sz="2175" spc="0" baseline="1883" dirty="0" smtClean="0">
                <a:latin typeface="Calibri"/>
                <a:cs typeface="Calibri"/>
              </a:rPr>
              <a:t>s</a:t>
            </a:r>
            <a:r>
              <a:rPr sz="2175" spc="162" baseline="1999" dirty="0" smtClean="0">
                <a:latin typeface="Times New Roman"/>
                <a:cs typeface="Times New Roman"/>
              </a:rPr>
              <a:t> </a:t>
            </a:r>
            <a:r>
              <a:rPr sz="2175" spc="4" baseline="1883" dirty="0" smtClean="0">
                <a:latin typeface="Calibri"/>
                <a:cs typeface="Calibri"/>
              </a:rPr>
              <a:t>(</a:t>
            </a:r>
            <a:r>
              <a:rPr sz="2175" spc="0" baseline="1883" dirty="0" smtClean="0">
                <a:latin typeface="Calibri"/>
                <a:cs typeface="Calibri"/>
              </a:rPr>
              <a:t>hu</a:t>
            </a:r>
            <a:r>
              <a:rPr sz="2175" spc="4" baseline="1883" dirty="0" smtClean="0">
                <a:latin typeface="Calibri"/>
                <a:cs typeface="Calibri"/>
              </a:rPr>
              <a:t>es</a:t>
            </a:r>
            <a:r>
              <a:rPr sz="2175" spc="0" baseline="1883" dirty="0" smtClean="0">
                <a:latin typeface="Calibri"/>
                <a:cs typeface="Calibri"/>
              </a:rPr>
              <a:t>o</a:t>
            </a:r>
            <a:r>
              <a:rPr sz="2175" spc="50" baseline="1999" dirty="0" smtClean="0">
                <a:latin typeface="Times New Roman"/>
                <a:cs typeface="Times New Roman"/>
              </a:rPr>
              <a:t> </a:t>
            </a:r>
            <a:r>
              <a:rPr sz="2175" spc="-4" baseline="1883" dirty="0" smtClean="0">
                <a:latin typeface="Calibri"/>
                <a:cs typeface="Calibri"/>
              </a:rPr>
              <a:t>i</a:t>
            </a:r>
            <a:r>
              <a:rPr sz="2175" spc="0" baseline="1883" dirty="0" smtClean="0">
                <a:latin typeface="Calibri"/>
                <a:cs typeface="Calibri"/>
              </a:rPr>
              <a:t>n</a:t>
            </a:r>
            <a:r>
              <a:rPr sz="2175" spc="-14" baseline="1883" dirty="0" smtClean="0">
                <a:latin typeface="Calibri"/>
                <a:cs typeface="Calibri"/>
              </a:rPr>
              <a:t>c</a:t>
            </a:r>
            <a:r>
              <a:rPr sz="2175" spc="-4" baseline="1883" dirty="0" smtClean="0">
                <a:latin typeface="Calibri"/>
                <a:cs typeface="Calibri"/>
              </a:rPr>
              <a:t>ai</a:t>
            </a:r>
            <a:r>
              <a:rPr sz="2175" spc="-14" baseline="1883" dirty="0" smtClean="0">
                <a:latin typeface="Calibri"/>
                <a:cs typeface="Calibri"/>
              </a:rPr>
              <a:t>c</a:t>
            </a:r>
            <a:r>
              <a:rPr sz="2175" spc="-4" baseline="1883" dirty="0" smtClean="0">
                <a:latin typeface="Calibri"/>
                <a:cs typeface="Calibri"/>
              </a:rPr>
              <a:t>o</a:t>
            </a:r>
            <a:r>
              <a:rPr sz="2175" spc="0" baseline="1883" dirty="0" smtClean="0">
                <a:latin typeface="Calibri"/>
                <a:cs typeface="Calibri"/>
              </a:rPr>
              <a:t>)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4440426" y="6494777"/>
            <a:ext cx="5571736" cy="14122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25"/>
              </a:lnSpc>
              <a:spcBef>
                <a:spcPts val="51"/>
              </a:spcBef>
            </a:pPr>
            <a:r>
              <a:rPr sz="1350" spc="-4" baseline="3034" dirty="0" smtClean="0">
                <a:latin typeface="Calibri"/>
                <a:cs typeface="Calibri"/>
              </a:rPr>
              <a:t>Ha</a:t>
            </a:r>
            <a:r>
              <a:rPr sz="1350" spc="0" baseline="3034" dirty="0" smtClean="0">
                <a:latin typeface="Calibri"/>
                <a:cs typeface="Calibri"/>
              </a:rPr>
              <a:t>n</a:t>
            </a:r>
            <a:r>
              <a:rPr sz="1350" spc="-4" baseline="3034" dirty="0" smtClean="0">
                <a:latin typeface="Calibri"/>
                <a:cs typeface="Calibri"/>
              </a:rPr>
              <a:t>i</a:t>
            </a:r>
            <a:r>
              <a:rPr sz="1350" spc="0" baseline="3034" dirty="0" smtClean="0">
                <a:latin typeface="Calibri"/>
                <a:cs typeface="Calibri"/>
              </a:rPr>
              <a:t>h</a:t>
            </a:r>
            <a:r>
              <a:rPr sz="1350" spc="-4" baseline="3034" dirty="0" smtClean="0">
                <a:latin typeface="Calibri"/>
                <a:cs typeface="Calibri"/>
              </a:rPr>
              <a:t>a</a:t>
            </a:r>
            <a:r>
              <a:rPr sz="1350" spc="4" baseline="3034" dirty="0" smtClean="0">
                <a:latin typeface="Calibri"/>
                <a:cs typeface="Calibri"/>
              </a:rPr>
              <a:t>r</a:t>
            </a:r>
            <a:r>
              <a:rPr sz="1350" spc="0" baseline="3034" dirty="0" smtClean="0">
                <a:latin typeface="Calibri"/>
                <a:cs typeface="Calibri"/>
              </a:rPr>
              <a:t>a</a:t>
            </a:r>
            <a:r>
              <a:rPr sz="1350" spc="8" baseline="3220" dirty="0" smtClean="0">
                <a:latin typeface="Times New Roman"/>
                <a:cs typeface="Times New Roman"/>
              </a:rPr>
              <a:t> </a:t>
            </a:r>
            <a:r>
              <a:rPr sz="1350" spc="0" baseline="3034" dirty="0" smtClean="0">
                <a:latin typeface="Calibri"/>
                <a:cs typeface="Calibri"/>
              </a:rPr>
              <a:t>&amp;</a:t>
            </a:r>
            <a:r>
              <a:rPr sz="1350" spc="-23" baseline="3220" dirty="0" smtClean="0">
                <a:latin typeface="Times New Roman"/>
                <a:cs typeface="Times New Roman"/>
              </a:rPr>
              <a:t> </a:t>
            </a:r>
            <a:r>
              <a:rPr sz="1350" spc="0" baseline="3034" dirty="0" smtClean="0">
                <a:latin typeface="Calibri"/>
                <a:cs typeface="Calibri"/>
              </a:rPr>
              <a:t>I</a:t>
            </a:r>
            <a:r>
              <a:rPr sz="1350" spc="4" baseline="3034" dirty="0" smtClean="0">
                <a:latin typeface="Calibri"/>
                <a:cs typeface="Calibri"/>
              </a:rPr>
              <a:t>s</a:t>
            </a:r>
            <a:r>
              <a:rPr sz="1350" spc="0" baseline="3034" dirty="0" smtClean="0">
                <a:latin typeface="Calibri"/>
                <a:cs typeface="Calibri"/>
              </a:rPr>
              <a:t>h</a:t>
            </a:r>
            <a:r>
              <a:rPr sz="1350" spc="-4" baseline="3034" dirty="0" smtClean="0">
                <a:latin typeface="Calibri"/>
                <a:cs typeface="Calibri"/>
              </a:rPr>
              <a:t>i</a:t>
            </a:r>
            <a:r>
              <a:rPr sz="1350" spc="0" baseline="3034" dirty="0" smtClean="0">
                <a:latin typeface="Calibri"/>
                <a:cs typeface="Calibri"/>
              </a:rPr>
              <a:t>d</a:t>
            </a:r>
            <a:r>
              <a:rPr sz="1350" spc="-4" baseline="3034" dirty="0" smtClean="0">
                <a:latin typeface="Calibri"/>
                <a:cs typeface="Calibri"/>
              </a:rPr>
              <a:t>a</a:t>
            </a:r>
            <a:r>
              <a:rPr sz="1350" spc="0" baseline="3034" dirty="0" smtClean="0">
                <a:latin typeface="Calibri"/>
                <a:cs typeface="Calibri"/>
              </a:rPr>
              <a:t>,</a:t>
            </a:r>
            <a:r>
              <a:rPr sz="1350" spc="-11" baseline="3220" dirty="0" smtClean="0">
                <a:latin typeface="Times New Roman"/>
                <a:cs typeface="Times New Roman"/>
              </a:rPr>
              <a:t> </a:t>
            </a:r>
            <a:r>
              <a:rPr sz="1350" spc="4" baseline="3034" dirty="0" smtClean="0">
                <a:latin typeface="Calibri"/>
                <a:cs typeface="Calibri"/>
              </a:rPr>
              <a:t>2001</a:t>
            </a:r>
            <a:r>
              <a:rPr sz="1350" spc="0" baseline="3034" dirty="0" smtClean="0">
                <a:latin typeface="Calibri"/>
                <a:cs typeface="Calibri"/>
              </a:rPr>
              <a:t>;</a:t>
            </a:r>
            <a:r>
              <a:rPr sz="1350" spc="-14" baseline="3220" dirty="0" smtClean="0">
                <a:latin typeface="Times New Roman"/>
                <a:cs typeface="Times New Roman"/>
              </a:rPr>
              <a:t> </a:t>
            </a:r>
            <a:r>
              <a:rPr sz="1350" spc="0" baseline="3034" dirty="0" smtClean="0">
                <a:latin typeface="Calibri"/>
                <a:cs typeface="Calibri"/>
              </a:rPr>
              <a:t>G</a:t>
            </a:r>
            <a:r>
              <a:rPr sz="1350" spc="-4" baseline="3034" dirty="0" smtClean="0">
                <a:latin typeface="Calibri"/>
                <a:cs typeface="Calibri"/>
              </a:rPr>
              <a:t>a</a:t>
            </a:r>
            <a:r>
              <a:rPr sz="1350" spc="4" baseline="3034" dirty="0" smtClean="0">
                <a:latin typeface="Calibri"/>
                <a:cs typeface="Calibri"/>
              </a:rPr>
              <a:t>r</a:t>
            </a:r>
            <a:r>
              <a:rPr sz="1350" spc="0" baseline="3034" dirty="0" smtClean="0">
                <a:latin typeface="Calibri"/>
                <a:cs typeface="Calibri"/>
              </a:rPr>
              <a:t>c</a:t>
            </a:r>
            <a:r>
              <a:rPr sz="1350" spc="-4" baseline="3034" dirty="0" smtClean="0">
                <a:latin typeface="Calibri"/>
                <a:cs typeface="Calibri"/>
              </a:rPr>
              <a:t>ía-H</a:t>
            </a:r>
            <a:r>
              <a:rPr sz="1350" spc="0" baseline="3034" dirty="0" smtClean="0">
                <a:latin typeface="Calibri"/>
                <a:cs typeface="Calibri"/>
              </a:rPr>
              <a:t>e</a:t>
            </a:r>
            <a:r>
              <a:rPr sz="1350" spc="4" baseline="3034" dirty="0" smtClean="0">
                <a:latin typeface="Calibri"/>
                <a:cs typeface="Calibri"/>
              </a:rPr>
              <a:t>r</a:t>
            </a:r>
            <a:r>
              <a:rPr sz="1350" spc="0" baseline="3034" dirty="0" smtClean="0">
                <a:latin typeface="Calibri"/>
                <a:cs typeface="Calibri"/>
              </a:rPr>
              <a:t>n</a:t>
            </a:r>
            <a:r>
              <a:rPr sz="1350" spc="-4" baseline="3034" dirty="0" smtClean="0">
                <a:latin typeface="Calibri"/>
                <a:cs typeface="Calibri"/>
              </a:rPr>
              <a:t>á</a:t>
            </a:r>
            <a:r>
              <a:rPr sz="1350" spc="0" baseline="3034" dirty="0" smtClean="0">
                <a:latin typeface="Calibri"/>
                <a:cs typeface="Calibri"/>
              </a:rPr>
              <a:t>ndez</a:t>
            </a:r>
            <a:r>
              <a:rPr sz="1350" spc="30" baseline="3220" dirty="0" smtClean="0">
                <a:latin typeface="Times New Roman"/>
                <a:cs typeface="Times New Roman"/>
              </a:rPr>
              <a:t> </a:t>
            </a:r>
            <a:r>
              <a:rPr sz="1350" spc="0" baseline="3034" dirty="0" smtClean="0">
                <a:latin typeface="Calibri"/>
                <a:cs typeface="Calibri"/>
              </a:rPr>
              <a:t>&amp;</a:t>
            </a:r>
            <a:r>
              <a:rPr sz="1350" spc="-13" baseline="3220" dirty="0" smtClean="0">
                <a:latin typeface="Times New Roman"/>
                <a:cs typeface="Times New Roman"/>
              </a:rPr>
              <a:t> </a:t>
            </a:r>
            <a:r>
              <a:rPr sz="1350" spc="0" baseline="3034" dirty="0" smtClean="0">
                <a:latin typeface="Calibri"/>
                <a:cs typeface="Calibri"/>
              </a:rPr>
              <a:t>Mu</a:t>
            </a:r>
            <a:r>
              <a:rPr sz="1350" spc="4" baseline="3034" dirty="0" smtClean="0">
                <a:latin typeface="Calibri"/>
                <a:cs typeface="Calibri"/>
              </a:rPr>
              <a:t>r</a:t>
            </a:r>
            <a:r>
              <a:rPr sz="1350" spc="0" baseline="3034" dirty="0" smtClean="0">
                <a:latin typeface="Calibri"/>
                <a:cs typeface="Calibri"/>
              </a:rPr>
              <a:t>ph</a:t>
            </a:r>
            <a:r>
              <a:rPr sz="1350" spc="-4" baseline="3034" dirty="0" smtClean="0">
                <a:latin typeface="Calibri"/>
                <a:cs typeface="Calibri"/>
              </a:rPr>
              <a:t>y-</a:t>
            </a:r>
            <a:r>
              <a:rPr sz="1350" spc="0" baseline="3034" dirty="0" smtClean="0">
                <a:latin typeface="Calibri"/>
                <a:cs typeface="Calibri"/>
              </a:rPr>
              <a:t>Eche</a:t>
            </a:r>
            <a:r>
              <a:rPr sz="1350" spc="-4" baseline="3034" dirty="0" smtClean="0">
                <a:latin typeface="Calibri"/>
                <a:cs typeface="Calibri"/>
              </a:rPr>
              <a:t>v</a:t>
            </a:r>
            <a:r>
              <a:rPr sz="1350" spc="0" baseline="3034" dirty="0" smtClean="0">
                <a:latin typeface="Calibri"/>
                <a:cs typeface="Calibri"/>
              </a:rPr>
              <a:t>e</a:t>
            </a:r>
            <a:r>
              <a:rPr sz="1350" spc="4" baseline="3034" dirty="0" smtClean="0">
                <a:latin typeface="Calibri"/>
                <a:cs typeface="Calibri"/>
              </a:rPr>
              <a:t>rr</a:t>
            </a:r>
            <a:r>
              <a:rPr sz="1350" spc="-4" baseline="3034" dirty="0" smtClean="0">
                <a:latin typeface="Calibri"/>
                <a:cs typeface="Calibri"/>
              </a:rPr>
              <a:t>ía</a:t>
            </a:r>
            <a:r>
              <a:rPr sz="1350" spc="0" baseline="3034" dirty="0" smtClean="0">
                <a:latin typeface="Calibri"/>
                <a:cs typeface="Calibri"/>
              </a:rPr>
              <a:t>,</a:t>
            </a:r>
            <a:r>
              <a:rPr sz="1350" spc="17" baseline="3220" dirty="0" smtClean="0">
                <a:latin typeface="Times New Roman"/>
                <a:cs typeface="Times New Roman"/>
              </a:rPr>
              <a:t> </a:t>
            </a:r>
            <a:r>
              <a:rPr sz="1350" spc="4" baseline="3034" dirty="0" smtClean="0">
                <a:latin typeface="Calibri"/>
                <a:cs typeface="Calibri"/>
              </a:rPr>
              <a:t>2008</a:t>
            </a:r>
            <a:r>
              <a:rPr sz="1350" spc="0" baseline="3034" dirty="0" smtClean="0">
                <a:latin typeface="Calibri"/>
                <a:cs typeface="Calibri"/>
              </a:rPr>
              <a:t>;</a:t>
            </a:r>
            <a:r>
              <a:rPr sz="1350" spc="200" baseline="3220" dirty="0" smtClean="0">
                <a:latin typeface="Times New Roman"/>
                <a:cs typeface="Times New Roman"/>
              </a:rPr>
              <a:t> </a:t>
            </a:r>
            <a:r>
              <a:rPr sz="1350" spc="0" baseline="3034" dirty="0" smtClean="0">
                <a:latin typeface="Calibri"/>
                <a:cs typeface="Calibri"/>
              </a:rPr>
              <a:t>h</a:t>
            </a:r>
            <a:r>
              <a:rPr sz="1350" spc="-4" baseline="3034" dirty="0" smtClean="0">
                <a:latin typeface="Calibri"/>
                <a:cs typeface="Calibri"/>
              </a:rPr>
              <a:t>tt</a:t>
            </a:r>
            <a:r>
              <a:rPr sz="1350" spc="0" baseline="3034" dirty="0" smtClean="0">
                <a:latin typeface="Calibri"/>
                <a:cs typeface="Calibri"/>
              </a:rPr>
              <a:t>p</a:t>
            </a:r>
            <a:r>
              <a:rPr sz="1350" spc="4" baseline="3034" dirty="0" smtClean="0">
                <a:latin typeface="Calibri"/>
                <a:cs typeface="Calibri"/>
              </a:rPr>
              <a:t>s</a:t>
            </a:r>
            <a:r>
              <a:rPr sz="1350" spc="-4" baseline="3034" dirty="0" smtClean="0">
                <a:latin typeface="Calibri"/>
                <a:cs typeface="Calibri"/>
              </a:rPr>
              <a:t>://</a:t>
            </a:r>
            <a:r>
              <a:rPr sz="1350" spc="0" baseline="3034" dirty="0" smtClean="0">
                <a:latin typeface="Calibri"/>
                <a:cs typeface="Calibri"/>
              </a:rPr>
              <a:t>de.</a:t>
            </a:r>
            <a:r>
              <a:rPr sz="1350" spc="-4" baseline="3034" dirty="0" smtClean="0">
                <a:latin typeface="Calibri"/>
                <a:cs typeface="Calibri"/>
              </a:rPr>
              <a:t>wi</a:t>
            </a:r>
            <a:r>
              <a:rPr sz="1350" spc="4" baseline="3034" dirty="0" smtClean="0">
                <a:latin typeface="Calibri"/>
                <a:cs typeface="Calibri"/>
              </a:rPr>
              <a:t>k</a:t>
            </a:r>
            <a:r>
              <a:rPr sz="1350" spc="-4" baseline="3034" dirty="0" smtClean="0">
                <a:latin typeface="Calibri"/>
                <a:cs typeface="Calibri"/>
              </a:rPr>
              <a:t>i</a:t>
            </a:r>
            <a:r>
              <a:rPr sz="1350" spc="0" baseline="3034" dirty="0" smtClean="0">
                <a:latin typeface="Calibri"/>
                <a:cs typeface="Calibri"/>
              </a:rPr>
              <a:t>ped</a:t>
            </a:r>
            <a:r>
              <a:rPr sz="1350" spc="-4" baseline="3034" dirty="0" smtClean="0">
                <a:latin typeface="Calibri"/>
                <a:cs typeface="Calibri"/>
              </a:rPr>
              <a:t>ia</a:t>
            </a:r>
            <a:r>
              <a:rPr sz="1350" spc="0" baseline="3034" dirty="0" smtClean="0">
                <a:latin typeface="Calibri"/>
                <a:cs typeface="Calibri"/>
              </a:rPr>
              <a:t>.o</a:t>
            </a:r>
            <a:r>
              <a:rPr sz="1350" spc="-4" baseline="3034" dirty="0" smtClean="0">
                <a:latin typeface="Calibri"/>
                <a:cs typeface="Calibri"/>
              </a:rPr>
              <a:t>r</a:t>
            </a:r>
            <a:r>
              <a:rPr sz="1350" spc="4" baseline="3034" dirty="0" smtClean="0">
                <a:latin typeface="Calibri"/>
                <a:cs typeface="Calibri"/>
              </a:rPr>
              <a:t>g</a:t>
            </a:r>
            <a:r>
              <a:rPr sz="1350" spc="-4" baseline="3034" dirty="0" smtClean="0">
                <a:latin typeface="Calibri"/>
                <a:cs typeface="Calibri"/>
              </a:rPr>
              <a:t>/wiki/</a:t>
            </a:r>
            <a:r>
              <a:rPr sz="1350" spc="0" baseline="3034" dirty="0" smtClean="0">
                <a:latin typeface="Calibri"/>
                <a:cs typeface="Calibri"/>
              </a:rPr>
              <a:t>Sch</a:t>
            </a:r>
            <a:r>
              <a:rPr sz="1350" spc="-4" baseline="3034" dirty="0" smtClean="0">
                <a:latin typeface="Calibri"/>
                <a:cs typeface="Calibri"/>
              </a:rPr>
              <a:t>altk</a:t>
            </a:r>
            <a:r>
              <a:rPr sz="1350" spc="0" baseline="3034" dirty="0" smtClean="0">
                <a:latin typeface="Calibri"/>
                <a:cs typeface="Calibri"/>
              </a:rPr>
              <a:t>n</a:t>
            </a:r>
            <a:r>
              <a:rPr sz="1350" spc="-15" baseline="3034" dirty="0" smtClean="0">
                <a:latin typeface="Calibri"/>
                <a:cs typeface="Calibri"/>
              </a:rPr>
              <a:t>o</a:t>
            </a:r>
            <a:r>
              <a:rPr sz="1350" spc="0" baseline="3034" dirty="0" smtClean="0">
                <a:latin typeface="Calibri"/>
                <a:cs typeface="Calibri"/>
              </a:rPr>
              <a:t>ch</a:t>
            </a:r>
            <a:r>
              <a:rPr sz="1350" spc="-10" baseline="3034" dirty="0" smtClean="0">
                <a:latin typeface="Calibri"/>
                <a:cs typeface="Calibri"/>
              </a:rPr>
              <a:t>e</a:t>
            </a:r>
            <a:r>
              <a:rPr sz="1350" spc="0" baseline="3034" dirty="0" smtClean="0">
                <a:latin typeface="Calibri"/>
                <a:cs typeface="Calibri"/>
              </a:rPr>
              <a:t>n</a:t>
            </a:r>
            <a:endParaRPr sz="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390144" y="1908047"/>
            <a:ext cx="9428988" cy="43784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53871" y="1337182"/>
            <a:ext cx="1243776" cy="48717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95"/>
              </a:lnSpc>
              <a:spcBef>
                <a:spcPts val="189"/>
              </a:spcBef>
            </a:pPr>
            <a:r>
              <a:rPr sz="5400" spc="-119" baseline="3034" dirty="0" smtClean="0">
                <a:latin typeface="Calibri Light"/>
                <a:cs typeface="Calibri Light"/>
              </a:rPr>
              <a:t>E</a:t>
            </a:r>
            <a:r>
              <a:rPr sz="5400" spc="-104" baseline="3034" dirty="0" smtClean="0">
                <a:latin typeface="Calibri Light"/>
                <a:cs typeface="Calibri Light"/>
              </a:rPr>
              <a:t>f</a:t>
            </a:r>
            <a:r>
              <a:rPr sz="5400" spc="4" baseline="3034" dirty="0" smtClean="0">
                <a:latin typeface="Calibri Light"/>
                <a:cs typeface="Calibri Light"/>
              </a:rPr>
              <a:t>e</a:t>
            </a:r>
            <a:r>
              <a:rPr sz="5400" spc="0" baseline="3034" dirty="0" smtClean="0">
                <a:latin typeface="Calibri Light"/>
                <a:cs typeface="Calibri Light"/>
              </a:rPr>
              <a:t>c</a:t>
            </a:r>
            <a:r>
              <a:rPr sz="5400" spc="-29" baseline="3034" dirty="0" smtClean="0">
                <a:latin typeface="Calibri Light"/>
                <a:cs typeface="Calibri Light"/>
              </a:rPr>
              <a:t>t</a:t>
            </a:r>
            <a:r>
              <a:rPr sz="5400" spc="0" baseline="3034" dirty="0" smtClean="0">
                <a:latin typeface="Calibri Light"/>
                <a:cs typeface="Calibri Light"/>
              </a:rPr>
              <a:t>o</a:t>
            </a:r>
            <a:endParaRPr sz="3600">
              <a:latin typeface="Calibri Light"/>
              <a:cs typeface="Calibri Ligh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005075" y="1337182"/>
            <a:ext cx="664447" cy="48717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95"/>
              </a:lnSpc>
              <a:spcBef>
                <a:spcPts val="189"/>
              </a:spcBef>
            </a:pPr>
            <a:r>
              <a:rPr sz="5400" spc="-4" baseline="3034" dirty="0" smtClean="0">
                <a:latin typeface="Calibri Light"/>
                <a:cs typeface="Calibri Light"/>
              </a:rPr>
              <a:t>d</a:t>
            </a:r>
            <a:r>
              <a:rPr sz="5400" spc="4" baseline="3034" dirty="0" smtClean="0">
                <a:latin typeface="Calibri Light"/>
                <a:cs typeface="Calibri Light"/>
              </a:rPr>
              <a:t>e</a:t>
            </a:r>
            <a:r>
              <a:rPr sz="5400" spc="0" baseline="3034" dirty="0" smtClean="0">
                <a:latin typeface="Calibri Light"/>
                <a:cs typeface="Calibri Light"/>
              </a:rPr>
              <a:t>l</a:t>
            </a:r>
            <a:endParaRPr sz="3600">
              <a:latin typeface="Calibri Light"/>
              <a:cs typeface="Calibri Ligh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678682" y="1337182"/>
            <a:ext cx="5082071" cy="48717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95"/>
              </a:lnSpc>
              <a:spcBef>
                <a:spcPts val="189"/>
              </a:spcBef>
            </a:pPr>
            <a:r>
              <a:rPr sz="5400" spc="4" baseline="3034" dirty="0" smtClean="0">
                <a:latin typeface="Calibri Light"/>
                <a:cs typeface="Calibri Light"/>
              </a:rPr>
              <a:t>am</a:t>
            </a:r>
            <a:r>
              <a:rPr sz="5400" spc="-4" baseline="3034" dirty="0" smtClean="0">
                <a:latin typeface="Calibri Light"/>
                <a:cs typeface="Calibri Light"/>
              </a:rPr>
              <a:t>b</a:t>
            </a:r>
            <a:r>
              <a:rPr sz="5400" spc="0" baseline="3034" dirty="0" smtClean="0">
                <a:latin typeface="Calibri Light"/>
                <a:cs typeface="Calibri Light"/>
              </a:rPr>
              <a:t>i</a:t>
            </a:r>
            <a:r>
              <a:rPr sz="5400" spc="4" baseline="3034" dirty="0" smtClean="0">
                <a:latin typeface="Calibri Light"/>
                <a:cs typeface="Calibri Light"/>
              </a:rPr>
              <a:t>e</a:t>
            </a:r>
            <a:r>
              <a:rPr sz="5400" spc="-40" baseline="3034" dirty="0" smtClean="0">
                <a:latin typeface="Calibri Light"/>
                <a:cs typeface="Calibri Light"/>
              </a:rPr>
              <a:t>n</a:t>
            </a:r>
            <a:r>
              <a:rPr sz="5400" spc="-30" baseline="3034" dirty="0" smtClean="0">
                <a:latin typeface="Calibri Light"/>
                <a:cs typeface="Calibri Light"/>
              </a:rPr>
              <a:t>t</a:t>
            </a:r>
            <a:r>
              <a:rPr sz="5400" spc="4" baseline="3034" dirty="0" smtClean="0">
                <a:latin typeface="Calibri Light"/>
                <a:cs typeface="Calibri Light"/>
              </a:rPr>
              <a:t>e</a:t>
            </a:r>
            <a:r>
              <a:rPr sz="5400" spc="0" baseline="3034" dirty="0" smtClean="0">
                <a:latin typeface="Calibri Light"/>
                <a:cs typeface="Calibri Light"/>
              </a:rPr>
              <a:t>-soci</a:t>
            </a:r>
            <a:r>
              <a:rPr sz="5400" spc="4" baseline="3034" dirty="0" smtClean="0">
                <a:latin typeface="Calibri Light"/>
                <a:cs typeface="Calibri Light"/>
              </a:rPr>
              <a:t>e</a:t>
            </a:r>
            <a:r>
              <a:rPr sz="5400" spc="-4" baseline="3034" dirty="0" smtClean="0">
                <a:latin typeface="Calibri Light"/>
                <a:cs typeface="Calibri Light"/>
              </a:rPr>
              <a:t>d</a:t>
            </a:r>
            <a:r>
              <a:rPr sz="5400" spc="4" baseline="3034" dirty="0" smtClean="0">
                <a:latin typeface="Calibri Light"/>
                <a:cs typeface="Calibri Light"/>
              </a:rPr>
              <a:t>a</a:t>
            </a:r>
            <a:r>
              <a:rPr sz="5400" spc="-4" baseline="3034" dirty="0" smtClean="0">
                <a:latin typeface="Calibri Light"/>
                <a:cs typeface="Calibri Light"/>
              </a:rPr>
              <a:t>d</a:t>
            </a:r>
            <a:r>
              <a:rPr sz="5400" spc="0" baseline="3034" dirty="0" smtClean="0">
                <a:latin typeface="Calibri Light"/>
                <a:cs typeface="Calibri Light"/>
              </a:rPr>
              <a:t>-c</a:t>
            </a:r>
            <a:r>
              <a:rPr sz="5400" spc="-4" baseline="3034" dirty="0" smtClean="0">
                <a:latin typeface="Calibri Light"/>
                <a:cs typeface="Calibri Light"/>
              </a:rPr>
              <a:t>u</a:t>
            </a:r>
            <a:r>
              <a:rPr sz="5400" spc="0" baseline="3034" dirty="0" smtClean="0">
                <a:latin typeface="Calibri Light"/>
                <a:cs typeface="Calibri Light"/>
              </a:rPr>
              <a:t>l</a:t>
            </a:r>
            <a:r>
              <a:rPr sz="5400" spc="4" baseline="3034" dirty="0" smtClean="0">
                <a:latin typeface="Calibri Light"/>
                <a:cs typeface="Calibri Light"/>
              </a:rPr>
              <a:t>t</a:t>
            </a:r>
            <a:r>
              <a:rPr sz="5400" spc="-4" baseline="3034" dirty="0" smtClean="0">
                <a:latin typeface="Calibri Light"/>
                <a:cs typeface="Calibri Light"/>
              </a:rPr>
              <a:t>u</a:t>
            </a:r>
            <a:r>
              <a:rPr sz="5400" spc="-75" baseline="3034" dirty="0" smtClean="0">
                <a:latin typeface="Calibri Light"/>
                <a:cs typeface="Calibri Light"/>
              </a:rPr>
              <a:t>r</a:t>
            </a:r>
            <a:r>
              <a:rPr sz="5400" spc="0" baseline="3034" dirty="0" smtClean="0">
                <a:latin typeface="Calibri Light"/>
                <a:cs typeface="Calibri Light"/>
              </a:rPr>
              <a:t>a</a:t>
            </a:r>
            <a:endParaRPr sz="3600">
              <a:latin typeface="Calibri Light"/>
              <a:cs typeface="Calibri Light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560067" y="6419371"/>
            <a:ext cx="6263987" cy="2143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614"/>
              </a:lnSpc>
              <a:spcBef>
                <a:spcPts val="80"/>
              </a:spcBef>
            </a:pPr>
            <a:r>
              <a:rPr sz="1450" spc="4" dirty="0" smtClean="0">
                <a:solidFill>
                  <a:srgbClr val="0F1318"/>
                </a:solidFill>
                <a:latin typeface="Arial"/>
                <a:cs typeface="Arial"/>
              </a:rPr>
              <a:t>Sl</a:t>
            </a:r>
            <a:r>
              <a:rPr sz="1450" spc="0" dirty="0" smtClean="0">
                <a:solidFill>
                  <a:srgbClr val="0F1318"/>
                </a:solidFill>
                <a:latin typeface="Arial"/>
                <a:cs typeface="Arial"/>
              </a:rPr>
              <a:t>oane</a:t>
            </a:r>
            <a:r>
              <a:rPr sz="1450" spc="110" dirty="0" smtClean="0">
                <a:solidFill>
                  <a:srgbClr val="0F1318"/>
                </a:solidFill>
                <a:latin typeface="Times New Roman"/>
                <a:cs typeface="Times New Roman"/>
              </a:rPr>
              <a:t> </a:t>
            </a:r>
            <a:r>
              <a:rPr sz="1450" spc="0" dirty="0" smtClean="0">
                <a:solidFill>
                  <a:srgbClr val="0F1318"/>
                </a:solidFill>
                <a:latin typeface="Arial"/>
                <a:cs typeface="Arial"/>
              </a:rPr>
              <a:t>1977.</a:t>
            </a:r>
            <a:r>
              <a:rPr sz="1450" spc="87" dirty="0" smtClean="0">
                <a:solidFill>
                  <a:srgbClr val="0F1318"/>
                </a:solidFill>
                <a:latin typeface="Times New Roman"/>
                <a:cs typeface="Times New Roman"/>
              </a:rPr>
              <a:t> </a:t>
            </a:r>
            <a:r>
              <a:rPr sz="1450" spc="4" dirty="0" smtClean="0">
                <a:solidFill>
                  <a:srgbClr val="0F1318"/>
                </a:solidFill>
                <a:latin typeface="Arial"/>
                <a:cs typeface="Arial"/>
              </a:rPr>
              <a:t>T</a:t>
            </a:r>
            <a:r>
              <a:rPr sz="1450" spc="0" dirty="0" smtClean="0">
                <a:solidFill>
                  <a:srgbClr val="0F1318"/>
                </a:solidFill>
                <a:latin typeface="Arial"/>
                <a:cs typeface="Arial"/>
              </a:rPr>
              <a:t>he</a:t>
            </a:r>
            <a:r>
              <a:rPr sz="1450" spc="84" dirty="0" smtClean="0">
                <a:solidFill>
                  <a:srgbClr val="0F1318"/>
                </a:solidFill>
                <a:latin typeface="Times New Roman"/>
                <a:cs typeface="Times New Roman"/>
              </a:rPr>
              <a:t> </a:t>
            </a:r>
            <a:r>
              <a:rPr sz="1450" spc="4" dirty="0" smtClean="0">
                <a:solidFill>
                  <a:srgbClr val="0F1318"/>
                </a:solidFill>
                <a:latin typeface="Arial"/>
                <a:cs typeface="Arial"/>
              </a:rPr>
              <a:t>B</a:t>
            </a:r>
            <a:r>
              <a:rPr sz="1450" spc="-4" dirty="0" smtClean="0">
                <a:solidFill>
                  <a:srgbClr val="0F1318"/>
                </a:solidFill>
                <a:latin typeface="Arial"/>
                <a:cs typeface="Arial"/>
              </a:rPr>
              <a:t>r</a:t>
            </a:r>
            <a:r>
              <a:rPr sz="1450" spc="4" dirty="0" smtClean="0">
                <a:solidFill>
                  <a:srgbClr val="0F1318"/>
                </a:solidFill>
                <a:latin typeface="Arial"/>
                <a:cs typeface="Arial"/>
              </a:rPr>
              <a:t>i</a:t>
            </a:r>
            <a:r>
              <a:rPr sz="1450" spc="-4" dirty="0" smtClean="0">
                <a:solidFill>
                  <a:srgbClr val="0F1318"/>
                </a:solidFill>
                <a:latin typeface="Arial"/>
                <a:cs typeface="Arial"/>
              </a:rPr>
              <a:t>t</a:t>
            </a:r>
            <a:r>
              <a:rPr sz="1450" spc="4" dirty="0" smtClean="0">
                <a:solidFill>
                  <a:srgbClr val="0F1318"/>
                </a:solidFill>
                <a:latin typeface="Arial"/>
                <a:cs typeface="Arial"/>
              </a:rPr>
              <a:t>i</a:t>
            </a:r>
            <a:r>
              <a:rPr sz="1450" spc="0" dirty="0" smtClean="0">
                <a:solidFill>
                  <a:srgbClr val="0F1318"/>
                </a:solidFill>
                <a:latin typeface="Arial"/>
                <a:cs typeface="Arial"/>
              </a:rPr>
              <a:t>sh</a:t>
            </a:r>
            <a:r>
              <a:rPr sz="1450" spc="125" dirty="0" smtClean="0">
                <a:solidFill>
                  <a:srgbClr val="0F1318"/>
                </a:solidFill>
                <a:latin typeface="Times New Roman"/>
                <a:cs typeface="Times New Roman"/>
              </a:rPr>
              <a:t> </a:t>
            </a:r>
            <a:r>
              <a:rPr sz="1450" spc="0" dirty="0" smtClean="0">
                <a:solidFill>
                  <a:srgbClr val="0F1318"/>
                </a:solidFill>
                <a:latin typeface="Arial"/>
                <a:cs typeface="Arial"/>
              </a:rPr>
              <a:t>L</a:t>
            </a:r>
            <a:r>
              <a:rPr sz="1450" spc="4" dirty="0" smtClean="0">
                <a:solidFill>
                  <a:srgbClr val="0F1318"/>
                </a:solidFill>
                <a:latin typeface="Arial"/>
                <a:cs typeface="Arial"/>
              </a:rPr>
              <a:t>i</a:t>
            </a:r>
            <a:r>
              <a:rPr sz="1450" spc="0" dirty="0" smtClean="0">
                <a:solidFill>
                  <a:srgbClr val="0F1318"/>
                </a:solidFill>
                <a:latin typeface="Arial"/>
                <a:cs typeface="Arial"/>
              </a:rPr>
              <a:t>b</a:t>
            </a:r>
            <a:r>
              <a:rPr sz="1450" spc="-4" dirty="0" smtClean="0">
                <a:solidFill>
                  <a:srgbClr val="0F1318"/>
                </a:solidFill>
                <a:latin typeface="Arial"/>
                <a:cs typeface="Arial"/>
              </a:rPr>
              <a:t>r</a:t>
            </a:r>
            <a:r>
              <a:rPr sz="1450" spc="0" dirty="0" smtClean="0">
                <a:solidFill>
                  <a:srgbClr val="0F1318"/>
                </a:solidFill>
                <a:latin typeface="Arial"/>
                <a:cs typeface="Arial"/>
              </a:rPr>
              <a:t>a</a:t>
            </a:r>
            <a:r>
              <a:rPr sz="1450" spc="-4" dirty="0" smtClean="0">
                <a:solidFill>
                  <a:srgbClr val="0F1318"/>
                </a:solidFill>
                <a:latin typeface="Arial"/>
                <a:cs typeface="Arial"/>
              </a:rPr>
              <a:t>r</a:t>
            </a:r>
            <a:r>
              <a:rPr sz="1450" spc="0" dirty="0" smtClean="0">
                <a:solidFill>
                  <a:srgbClr val="0F1318"/>
                </a:solidFill>
                <a:latin typeface="Arial"/>
                <a:cs typeface="Arial"/>
              </a:rPr>
              <a:t>y</a:t>
            </a:r>
            <a:r>
              <a:rPr sz="1450" spc="123" dirty="0" smtClean="0">
                <a:solidFill>
                  <a:srgbClr val="0F1318"/>
                </a:solidFill>
                <a:latin typeface="Times New Roman"/>
                <a:cs typeface="Times New Roman"/>
              </a:rPr>
              <a:t> </a:t>
            </a:r>
            <a:r>
              <a:rPr sz="1450" spc="4" dirty="0" smtClean="0">
                <a:solidFill>
                  <a:srgbClr val="0F1318"/>
                </a:solidFill>
                <a:latin typeface="Arial"/>
                <a:cs typeface="Arial"/>
              </a:rPr>
              <a:t>C</a:t>
            </a:r>
            <a:r>
              <a:rPr sz="1450" spc="0" dirty="0" smtClean="0">
                <a:solidFill>
                  <a:srgbClr val="0F1318"/>
                </a:solidFill>
                <a:latin typeface="Arial"/>
                <a:cs typeface="Arial"/>
              </a:rPr>
              <a:t>a</a:t>
            </a:r>
            <a:r>
              <a:rPr sz="1450" spc="-4" dirty="0" smtClean="0">
                <a:solidFill>
                  <a:srgbClr val="0F1318"/>
                </a:solidFill>
                <a:latin typeface="Arial"/>
                <a:cs typeface="Arial"/>
              </a:rPr>
              <a:t>t</a:t>
            </a:r>
            <a:r>
              <a:rPr sz="1450" spc="0" dirty="0" smtClean="0">
                <a:solidFill>
                  <a:srgbClr val="0F1318"/>
                </a:solidFill>
                <a:latin typeface="Arial"/>
                <a:cs typeface="Arial"/>
              </a:rPr>
              <a:t>a</a:t>
            </a:r>
            <a:r>
              <a:rPr sz="1450" spc="4" dirty="0" smtClean="0">
                <a:solidFill>
                  <a:srgbClr val="0F1318"/>
                </a:solidFill>
                <a:latin typeface="Arial"/>
                <a:cs typeface="Arial"/>
              </a:rPr>
              <a:t>l</a:t>
            </a:r>
            <a:r>
              <a:rPr sz="1450" spc="0" dirty="0" smtClean="0">
                <a:solidFill>
                  <a:srgbClr val="0F1318"/>
                </a:solidFill>
                <a:latin typeface="Arial"/>
                <a:cs typeface="Arial"/>
              </a:rPr>
              <a:t>ogue</a:t>
            </a:r>
            <a:r>
              <a:rPr sz="1450" spc="152" dirty="0" smtClean="0">
                <a:solidFill>
                  <a:srgbClr val="0F1318"/>
                </a:solidFill>
                <a:latin typeface="Times New Roman"/>
                <a:cs typeface="Times New Roman"/>
              </a:rPr>
              <a:t> </a:t>
            </a:r>
            <a:r>
              <a:rPr sz="1450" spc="0" dirty="0" smtClean="0">
                <a:solidFill>
                  <a:srgbClr val="0F1318"/>
                </a:solidFill>
                <a:latin typeface="Arial"/>
                <a:cs typeface="Arial"/>
              </a:rPr>
              <a:t>of</a:t>
            </a:r>
            <a:r>
              <a:rPr sz="1450" spc="74" dirty="0" smtClean="0">
                <a:solidFill>
                  <a:srgbClr val="0F1318"/>
                </a:solidFill>
                <a:latin typeface="Times New Roman"/>
                <a:cs typeface="Times New Roman"/>
              </a:rPr>
              <a:t> </a:t>
            </a:r>
            <a:r>
              <a:rPr sz="1450" spc="-4" dirty="0" smtClean="0">
                <a:solidFill>
                  <a:srgbClr val="0F1318"/>
                </a:solidFill>
                <a:latin typeface="Arial"/>
                <a:cs typeface="Arial"/>
              </a:rPr>
              <a:t>I</a:t>
            </a:r>
            <a:r>
              <a:rPr sz="1450" spc="4" dirty="0" smtClean="0">
                <a:solidFill>
                  <a:srgbClr val="0F1318"/>
                </a:solidFill>
                <a:latin typeface="Arial"/>
                <a:cs typeface="Arial"/>
              </a:rPr>
              <a:t>ll</a:t>
            </a:r>
            <a:r>
              <a:rPr sz="1450" spc="0" dirty="0" smtClean="0">
                <a:solidFill>
                  <a:srgbClr val="0F1318"/>
                </a:solidFill>
                <a:latin typeface="Arial"/>
                <a:cs typeface="Arial"/>
              </a:rPr>
              <a:t>u</a:t>
            </a:r>
            <a:r>
              <a:rPr sz="1450" spc="-4" dirty="0" smtClean="0">
                <a:solidFill>
                  <a:srgbClr val="0F1318"/>
                </a:solidFill>
                <a:latin typeface="Arial"/>
                <a:cs typeface="Arial"/>
              </a:rPr>
              <a:t>m</a:t>
            </a:r>
            <a:r>
              <a:rPr sz="1450" spc="4" dirty="0" smtClean="0">
                <a:solidFill>
                  <a:srgbClr val="0F1318"/>
                </a:solidFill>
                <a:latin typeface="Arial"/>
                <a:cs typeface="Arial"/>
              </a:rPr>
              <a:t>i</a:t>
            </a:r>
            <a:r>
              <a:rPr sz="1450" spc="0" dirty="0" smtClean="0">
                <a:solidFill>
                  <a:srgbClr val="0F1318"/>
                </a:solidFill>
                <a:latin typeface="Arial"/>
                <a:cs typeface="Arial"/>
              </a:rPr>
              <a:t>na</a:t>
            </a:r>
            <a:r>
              <a:rPr sz="1450" spc="-4" dirty="0" smtClean="0">
                <a:solidFill>
                  <a:srgbClr val="0F1318"/>
                </a:solidFill>
                <a:latin typeface="Arial"/>
                <a:cs typeface="Arial"/>
              </a:rPr>
              <a:t>t</a:t>
            </a:r>
            <a:r>
              <a:rPr sz="1450" spc="0" dirty="0" smtClean="0">
                <a:solidFill>
                  <a:srgbClr val="0F1318"/>
                </a:solidFill>
                <a:latin typeface="Arial"/>
                <a:cs typeface="Arial"/>
              </a:rPr>
              <a:t>ed</a:t>
            </a:r>
            <a:r>
              <a:rPr sz="1450" spc="160" dirty="0" smtClean="0">
                <a:solidFill>
                  <a:srgbClr val="0F1318"/>
                </a:solidFill>
                <a:latin typeface="Times New Roman"/>
                <a:cs typeface="Times New Roman"/>
              </a:rPr>
              <a:t> </a:t>
            </a:r>
            <a:r>
              <a:rPr sz="1450" spc="-4" dirty="0" smtClean="0">
                <a:solidFill>
                  <a:srgbClr val="0F1318"/>
                </a:solidFill>
                <a:latin typeface="Arial"/>
                <a:cs typeface="Arial"/>
              </a:rPr>
              <a:t>M</a:t>
            </a:r>
            <a:r>
              <a:rPr sz="1450" spc="0" dirty="0" smtClean="0">
                <a:solidFill>
                  <a:srgbClr val="0F1318"/>
                </a:solidFill>
                <a:latin typeface="Arial"/>
                <a:cs typeface="Arial"/>
              </a:rPr>
              <a:t>anusc</a:t>
            </a:r>
            <a:r>
              <a:rPr sz="1450" spc="-4" dirty="0" smtClean="0">
                <a:solidFill>
                  <a:srgbClr val="0F1318"/>
                </a:solidFill>
                <a:latin typeface="Arial"/>
                <a:cs typeface="Arial"/>
              </a:rPr>
              <a:t>r</a:t>
            </a:r>
            <a:r>
              <a:rPr sz="1450" spc="4" dirty="0" smtClean="0">
                <a:solidFill>
                  <a:srgbClr val="0F1318"/>
                </a:solidFill>
                <a:latin typeface="Arial"/>
                <a:cs typeface="Arial"/>
              </a:rPr>
              <a:t>i</a:t>
            </a:r>
            <a:r>
              <a:rPr sz="1450" spc="0" dirty="0" smtClean="0">
                <a:solidFill>
                  <a:srgbClr val="0F1318"/>
                </a:solidFill>
                <a:latin typeface="Arial"/>
                <a:cs typeface="Arial"/>
              </a:rPr>
              <a:t>p</a:t>
            </a:r>
            <a:r>
              <a:rPr sz="1450" spc="-4" dirty="0" smtClean="0">
                <a:solidFill>
                  <a:srgbClr val="0F1318"/>
                </a:solidFill>
                <a:latin typeface="Arial"/>
                <a:cs typeface="Arial"/>
              </a:rPr>
              <a:t>t</a:t>
            </a:r>
            <a:r>
              <a:rPr sz="1450" spc="0" dirty="0" smtClean="0">
                <a:solidFill>
                  <a:srgbClr val="0F1318"/>
                </a:solidFill>
                <a:latin typeface="Arial"/>
                <a:cs typeface="Arial"/>
              </a:rPr>
              <a:t>s,</a:t>
            </a:r>
            <a:r>
              <a:rPr sz="1450" spc="204" dirty="0" smtClean="0">
                <a:solidFill>
                  <a:srgbClr val="0F1318"/>
                </a:solidFill>
                <a:latin typeface="Times New Roman"/>
                <a:cs typeface="Times New Roman"/>
              </a:rPr>
              <a:t> </a:t>
            </a:r>
            <a:r>
              <a:rPr sz="1450" spc="-4" dirty="0" smtClean="0">
                <a:solidFill>
                  <a:srgbClr val="0F1318"/>
                </a:solidFill>
                <a:latin typeface="Arial"/>
                <a:cs typeface="Arial"/>
              </a:rPr>
              <a:t>f</a:t>
            </a:r>
            <a:r>
              <a:rPr sz="1450" spc="0" dirty="0" smtClean="0">
                <a:solidFill>
                  <a:srgbClr val="0F1318"/>
                </a:solidFill>
                <a:latin typeface="Arial"/>
                <a:cs typeface="Arial"/>
              </a:rPr>
              <a:t>.</a:t>
            </a:r>
            <a:r>
              <a:rPr sz="1450" spc="66" dirty="0" smtClean="0">
                <a:solidFill>
                  <a:srgbClr val="0F1318"/>
                </a:solidFill>
                <a:latin typeface="Times New Roman"/>
                <a:cs typeface="Times New Roman"/>
              </a:rPr>
              <a:t> </a:t>
            </a:r>
            <a:r>
              <a:rPr sz="1450" spc="0" dirty="0" smtClean="0">
                <a:solidFill>
                  <a:srgbClr val="0F1318"/>
                </a:solidFill>
                <a:latin typeface="Arial"/>
                <a:cs typeface="Arial"/>
              </a:rPr>
              <a:t>2</a:t>
            </a:r>
            <a:endParaRPr sz="14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18"/>
          <p:cNvSpPr/>
          <p:nvPr/>
        </p:nvSpPr>
        <p:spPr>
          <a:xfrm>
            <a:off x="316992" y="3049524"/>
            <a:ext cx="2686812" cy="26868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09372" y="3040379"/>
            <a:ext cx="2703576" cy="2703576"/>
          </a:xfrm>
          <a:custGeom>
            <a:avLst/>
            <a:gdLst/>
            <a:ahLst/>
            <a:cxnLst/>
            <a:rect l="l" t="t" r="r" b="b"/>
            <a:pathLst>
              <a:path w="2703576" h="2703576">
                <a:moveTo>
                  <a:pt x="4571" y="0"/>
                </a:moveTo>
                <a:lnTo>
                  <a:pt x="1524" y="0"/>
                </a:lnTo>
                <a:lnTo>
                  <a:pt x="0" y="3048"/>
                </a:lnTo>
                <a:lnTo>
                  <a:pt x="0" y="2699004"/>
                </a:lnTo>
                <a:lnTo>
                  <a:pt x="4571" y="9144"/>
                </a:lnTo>
                <a:lnTo>
                  <a:pt x="2694432" y="9144"/>
                </a:lnTo>
                <a:lnTo>
                  <a:pt x="2694432" y="2699004"/>
                </a:lnTo>
                <a:lnTo>
                  <a:pt x="0" y="2702052"/>
                </a:lnTo>
                <a:lnTo>
                  <a:pt x="1524" y="2703576"/>
                </a:lnTo>
                <a:lnTo>
                  <a:pt x="2700528" y="2703576"/>
                </a:lnTo>
                <a:lnTo>
                  <a:pt x="2703576" y="2702052"/>
                </a:lnTo>
                <a:lnTo>
                  <a:pt x="2703576" y="2699004"/>
                </a:lnTo>
                <a:lnTo>
                  <a:pt x="2699004" y="2695956"/>
                </a:lnTo>
                <a:lnTo>
                  <a:pt x="2699004" y="9143"/>
                </a:lnTo>
                <a:lnTo>
                  <a:pt x="2694432" y="4571"/>
                </a:lnTo>
                <a:lnTo>
                  <a:pt x="7620" y="4572"/>
                </a:lnTo>
                <a:lnTo>
                  <a:pt x="2703576" y="4571"/>
                </a:lnTo>
                <a:lnTo>
                  <a:pt x="2703576" y="3047"/>
                </a:lnTo>
                <a:lnTo>
                  <a:pt x="2700528" y="0"/>
                </a:lnTo>
                <a:lnTo>
                  <a:pt x="457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09372" y="3049523"/>
            <a:ext cx="2694432" cy="2689860"/>
          </a:xfrm>
          <a:custGeom>
            <a:avLst/>
            <a:gdLst/>
            <a:ahLst/>
            <a:cxnLst/>
            <a:rect l="l" t="t" r="r" b="b"/>
            <a:pathLst>
              <a:path w="2694432" h="2689860">
                <a:moveTo>
                  <a:pt x="2694431" y="2689860"/>
                </a:moveTo>
                <a:lnTo>
                  <a:pt x="2694432" y="2686812"/>
                </a:lnTo>
                <a:lnTo>
                  <a:pt x="7619" y="2686811"/>
                </a:lnTo>
                <a:lnTo>
                  <a:pt x="7619" y="0"/>
                </a:lnTo>
                <a:lnTo>
                  <a:pt x="4571" y="0"/>
                </a:lnTo>
                <a:lnTo>
                  <a:pt x="0" y="2689860"/>
                </a:lnTo>
                <a:lnTo>
                  <a:pt x="4571" y="2686812"/>
                </a:lnTo>
                <a:lnTo>
                  <a:pt x="7620" y="2689860"/>
                </a:lnTo>
                <a:lnTo>
                  <a:pt x="2694431" y="26898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16992" y="3044952"/>
            <a:ext cx="2695956" cy="2694432"/>
          </a:xfrm>
          <a:custGeom>
            <a:avLst/>
            <a:gdLst/>
            <a:ahLst/>
            <a:cxnLst/>
            <a:rect l="l" t="t" r="r" b="b"/>
            <a:pathLst>
              <a:path w="2695956" h="2694431">
                <a:moveTo>
                  <a:pt x="0" y="0"/>
                </a:moveTo>
                <a:lnTo>
                  <a:pt x="2686812" y="0"/>
                </a:lnTo>
                <a:lnTo>
                  <a:pt x="2691384" y="4571"/>
                </a:lnTo>
                <a:lnTo>
                  <a:pt x="2691384" y="2691384"/>
                </a:lnTo>
                <a:lnTo>
                  <a:pt x="2695956" y="2694431"/>
                </a:lnTo>
                <a:lnTo>
                  <a:pt x="2695956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0" y="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288791" y="2663952"/>
            <a:ext cx="2840736" cy="30723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281172" y="2656331"/>
            <a:ext cx="2855976" cy="3087624"/>
          </a:xfrm>
          <a:custGeom>
            <a:avLst/>
            <a:gdLst/>
            <a:ahLst/>
            <a:cxnLst/>
            <a:rect l="l" t="t" r="r" b="b"/>
            <a:pathLst>
              <a:path w="2855976" h="3087624">
                <a:moveTo>
                  <a:pt x="3047" y="0"/>
                </a:moveTo>
                <a:lnTo>
                  <a:pt x="1524" y="0"/>
                </a:lnTo>
                <a:lnTo>
                  <a:pt x="0" y="1524"/>
                </a:lnTo>
                <a:lnTo>
                  <a:pt x="0" y="3083052"/>
                </a:lnTo>
                <a:lnTo>
                  <a:pt x="3047" y="7619"/>
                </a:lnTo>
                <a:lnTo>
                  <a:pt x="2848355" y="7619"/>
                </a:lnTo>
                <a:lnTo>
                  <a:pt x="2848355" y="3083051"/>
                </a:lnTo>
                <a:lnTo>
                  <a:pt x="0" y="3086100"/>
                </a:lnTo>
                <a:lnTo>
                  <a:pt x="1524" y="3087624"/>
                </a:lnTo>
                <a:lnTo>
                  <a:pt x="2854452" y="3087623"/>
                </a:lnTo>
                <a:lnTo>
                  <a:pt x="2855976" y="3086099"/>
                </a:lnTo>
                <a:lnTo>
                  <a:pt x="2855976" y="3083051"/>
                </a:lnTo>
                <a:lnTo>
                  <a:pt x="2852928" y="3080004"/>
                </a:lnTo>
                <a:lnTo>
                  <a:pt x="2852928" y="7619"/>
                </a:lnTo>
                <a:lnTo>
                  <a:pt x="2848355" y="4571"/>
                </a:lnTo>
                <a:lnTo>
                  <a:pt x="7619" y="4571"/>
                </a:lnTo>
                <a:lnTo>
                  <a:pt x="2855976" y="4571"/>
                </a:lnTo>
                <a:lnTo>
                  <a:pt x="2855976" y="1524"/>
                </a:lnTo>
                <a:lnTo>
                  <a:pt x="2854452" y="0"/>
                </a:lnTo>
                <a:lnTo>
                  <a:pt x="304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281172" y="2663952"/>
            <a:ext cx="2848355" cy="3075432"/>
          </a:xfrm>
          <a:custGeom>
            <a:avLst/>
            <a:gdLst/>
            <a:ahLst/>
            <a:cxnLst/>
            <a:rect l="l" t="t" r="r" b="b"/>
            <a:pathLst>
              <a:path w="2848355" h="3075431">
                <a:moveTo>
                  <a:pt x="2848355" y="3075431"/>
                </a:moveTo>
                <a:lnTo>
                  <a:pt x="2848355" y="3072383"/>
                </a:lnTo>
                <a:lnTo>
                  <a:pt x="7619" y="3072383"/>
                </a:lnTo>
                <a:lnTo>
                  <a:pt x="7620" y="0"/>
                </a:lnTo>
                <a:lnTo>
                  <a:pt x="3047" y="0"/>
                </a:lnTo>
                <a:lnTo>
                  <a:pt x="0" y="3075431"/>
                </a:lnTo>
                <a:lnTo>
                  <a:pt x="3047" y="3072384"/>
                </a:lnTo>
                <a:lnTo>
                  <a:pt x="7619" y="3075431"/>
                </a:lnTo>
                <a:lnTo>
                  <a:pt x="2848355" y="30754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288791" y="2660904"/>
            <a:ext cx="2848356" cy="3078479"/>
          </a:xfrm>
          <a:custGeom>
            <a:avLst/>
            <a:gdLst/>
            <a:ahLst/>
            <a:cxnLst/>
            <a:rect l="l" t="t" r="r" b="b"/>
            <a:pathLst>
              <a:path w="2848356" h="3078479">
                <a:moveTo>
                  <a:pt x="0" y="0"/>
                </a:moveTo>
                <a:lnTo>
                  <a:pt x="2840736" y="0"/>
                </a:lnTo>
                <a:lnTo>
                  <a:pt x="2845308" y="3047"/>
                </a:lnTo>
                <a:lnTo>
                  <a:pt x="2845308" y="3075431"/>
                </a:lnTo>
                <a:lnTo>
                  <a:pt x="2848356" y="3078479"/>
                </a:lnTo>
                <a:lnTo>
                  <a:pt x="2848356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0" y="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320028" y="3049523"/>
            <a:ext cx="3563112" cy="26868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753871" y="1673986"/>
            <a:ext cx="1980489" cy="48717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95"/>
              </a:lnSpc>
              <a:spcBef>
                <a:spcPts val="189"/>
              </a:spcBef>
            </a:pPr>
            <a:r>
              <a:rPr sz="5400" spc="4" baseline="3034" dirty="0" smtClean="0">
                <a:latin typeface="Calibri Light"/>
                <a:cs typeface="Calibri Light"/>
              </a:rPr>
              <a:t>A</a:t>
            </a:r>
            <a:r>
              <a:rPr sz="5400" spc="0" baseline="3034" dirty="0" smtClean="0">
                <a:latin typeface="Calibri Light"/>
                <a:cs typeface="Calibri Light"/>
              </a:rPr>
              <a:t>l</a:t>
            </a:r>
            <a:r>
              <a:rPr sz="5400" spc="-30" baseline="3034" dirty="0" smtClean="0">
                <a:latin typeface="Calibri Light"/>
                <a:cs typeface="Calibri Light"/>
              </a:rPr>
              <a:t>t</a:t>
            </a:r>
            <a:r>
              <a:rPr sz="5400" spc="4" baseline="3034" dirty="0" smtClean="0">
                <a:latin typeface="Calibri Light"/>
                <a:cs typeface="Calibri Light"/>
              </a:rPr>
              <a:t>e</a:t>
            </a:r>
            <a:r>
              <a:rPr sz="5400" spc="-75" baseline="3034" dirty="0" smtClean="0">
                <a:latin typeface="Calibri Light"/>
                <a:cs typeface="Calibri Light"/>
              </a:rPr>
              <a:t>r</a:t>
            </a:r>
            <a:r>
              <a:rPr sz="5400" spc="4" baseline="3034" dirty="0" smtClean="0">
                <a:latin typeface="Calibri Light"/>
                <a:cs typeface="Calibri Light"/>
              </a:rPr>
              <a:t>a</a:t>
            </a:r>
            <a:r>
              <a:rPr sz="5400" spc="0" baseline="3034" dirty="0" smtClean="0">
                <a:latin typeface="Calibri Light"/>
                <a:cs typeface="Calibri Light"/>
              </a:rPr>
              <a:t>ción</a:t>
            </a:r>
            <a:endParaRPr sz="3600" dirty="0">
              <a:latin typeface="Calibri Light"/>
              <a:cs typeface="Calibri Ligh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741166" y="1673986"/>
            <a:ext cx="733911" cy="48717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95"/>
              </a:lnSpc>
              <a:spcBef>
                <a:spcPts val="189"/>
              </a:spcBef>
            </a:pPr>
            <a:r>
              <a:rPr sz="5400" spc="-4" baseline="3034" dirty="0" smtClean="0">
                <a:latin typeface="Calibri Light"/>
                <a:cs typeface="Calibri Light"/>
              </a:rPr>
              <a:t>p</a:t>
            </a:r>
            <a:r>
              <a:rPr sz="5400" spc="0" baseline="3034" dirty="0" smtClean="0">
                <a:latin typeface="Calibri Light"/>
                <a:cs typeface="Calibri Light"/>
              </a:rPr>
              <a:t>or</a:t>
            </a:r>
            <a:endParaRPr sz="3600">
              <a:latin typeface="Calibri Light"/>
              <a:cs typeface="Calibri Ligh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484878" y="1673986"/>
            <a:ext cx="2771077" cy="48717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95"/>
              </a:lnSpc>
              <a:spcBef>
                <a:spcPts val="189"/>
              </a:spcBef>
            </a:pPr>
            <a:r>
              <a:rPr sz="5400" spc="4" baseline="3034" dirty="0" smtClean="0">
                <a:latin typeface="Calibri Light"/>
                <a:cs typeface="Calibri Light"/>
              </a:rPr>
              <a:t>e</a:t>
            </a:r>
            <a:r>
              <a:rPr sz="5400" spc="-15" baseline="3034" dirty="0" smtClean="0">
                <a:latin typeface="Calibri Light"/>
                <a:cs typeface="Calibri Light"/>
              </a:rPr>
              <a:t>n</a:t>
            </a:r>
            <a:r>
              <a:rPr sz="5400" spc="-105" baseline="3034" dirty="0" smtClean="0">
                <a:latin typeface="Calibri Light"/>
                <a:cs typeface="Calibri Light"/>
              </a:rPr>
              <a:t>f</a:t>
            </a:r>
            <a:r>
              <a:rPr sz="5400" spc="4" baseline="3034" dirty="0" smtClean="0">
                <a:latin typeface="Calibri Light"/>
                <a:cs typeface="Calibri Light"/>
              </a:rPr>
              <a:t>e</a:t>
            </a:r>
            <a:r>
              <a:rPr sz="5400" spc="-4" baseline="3034" dirty="0" smtClean="0">
                <a:latin typeface="Calibri Light"/>
                <a:cs typeface="Calibri Light"/>
              </a:rPr>
              <a:t>r</a:t>
            </a:r>
            <a:r>
              <a:rPr sz="5400" spc="4" baseline="3034" dirty="0" smtClean="0">
                <a:latin typeface="Calibri Light"/>
                <a:cs typeface="Calibri Light"/>
              </a:rPr>
              <a:t>me</a:t>
            </a:r>
            <a:r>
              <a:rPr sz="5400" spc="-4" baseline="3034" dirty="0" smtClean="0">
                <a:latin typeface="Calibri Light"/>
                <a:cs typeface="Calibri Light"/>
              </a:rPr>
              <a:t>d</a:t>
            </a:r>
            <a:r>
              <a:rPr sz="5400" spc="4" baseline="3034" dirty="0" smtClean="0">
                <a:latin typeface="Calibri Light"/>
                <a:cs typeface="Calibri Light"/>
              </a:rPr>
              <a:t>a</a:t>
            </a:r>
            <a:r>
              <a:rPr sz="5400" spc="-4" baseline="3034" dirty="0" smtClean="0">
                <a:latin typeface="Calibri Light"/>
                <a:cs typeface="Calibri Light"/>
              </a:rPr>
              <a:t>d</a:t>
            </a:r>
            <a:r>
              <a:rPr sz="5400" spc="4" baseline="3034" dirty="0" smtClean="0">
                <a:latin typeface="Calibri Light"/>
                <a:cs typeface="Calibri Light"/>
              </a:rPr>
              <a:t>e</a:t>
            </a:r>
            <a:r>
              <a:rPr sz="5400" spc="0" baseline="3034" dirty="0" smtClean="0">
                <a:latin typeface="Calibri Light"/>
                <a:cs typeface="Calibri Light"/>
              </a:rPr>
              <a:t>s</a:t>
            </a:r>
            <a:endParaRPr sz="3600">
              <a:latin typeface="Calibri Light"/>
              <a:cs typeface="Calibri Ligh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260083" y="1673986"/>
            <a:ext cx="2270244" cy="48717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95"/>
              </a:lnSpc>
              <a:spcBef>
                <a:spcPts val="189"/>
              </a:spcBef>
            </a:pPr>
            <a:r>
              <a:rPr sz="5400" spc="4" baseline="3034" dirty="0" smtClean="0">
                <a:latin typeface="Calibri Light"/>
                <a:cs typeface="Calibri Light"/>
              </a:rPr>
              <a:t>(</a:t>
            </a:r>
            <a:r>
              <a:rPr sz="5400" spc="-4" baseline="3034" dirty="0" smtClean="0">
                <a:latin typeface="Calibri Light"/>
                <a:cs typeface="Calibri Light"/>
              </a:rPr>
              <a:t>p</a:t>
            </a:r>
            <a:r>
              <a:rPr sz="5400" spc="-30" baseline="3034" dirty="0" smtClean="0">
                <a:latin typeface="Calibri Light"/>
                <a:cs typeface="Calibri Light"/>
              </a:rPr>
              <a:t>at</a:t>
            </a:r>
            <a:r>
              <a:rPr sz="5400" spc="0" baseline="3034" dirty="0" smtClean="0">
                <a:latin typeface="Calibri Light"/>
                <a:cs typeface="Calibri Light"/>
              </a:rPr>
              <a:t>ologí</a:t>
            </a:r>
            <a:r>
              <a:rPr sz="5400" spc="4" baseline="3034" dirty="0" smtClean="0">
                <a:latin typeface="Calibri Light"/>
                <a:cs typeface="Calibri Light"/>
              </a:rPr>
              <a:t>a</a:t>
            </a:r>
            <a:r>
              <a:rPr sz="5400" spc="0" baseline="3034" dirty="0" smtClean="0">
                <a:latin typeface="Calibri Light"/>
                <a:cs typeface="Calibri Light"/>
              </a:rPr>
              <a:t>s)</a:t>
            </a:r>
            <a:endParaRPr sz="3600">
              <a:latin typeface="Calibri Light"/>
              <a:cs typeface="Calibri Ligh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435099" y="5795261"/>
            <a:ext cx="478022" cy="2143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605"/>
              </a:lnSpc>
              <a:spcBef>
                <a:spcPts val="80"/>
              </a:spcBef>
            </a:pPr>
            <a:r>
              <a:rPr sz="2175" baseline="1883" dirty="0" smtClean="0">
                <a:latin typeface="Calibri"/>
                <a:cs typeface="Calibri"/>
              </a:rPr>
              <a:t>L</a:t>
            </a:r>
            <a:r>
              <a:rPr sz="2175" spc="4" baseline="1883" dirty="0" smtClean="0">
                <a:latin typeface="Calibri"/>
                <a:cs typeface="Calibri"/>
              </a:rPr>
              <a:t>e</a:t>
            </a:r>
            <a:r>
              <a:rPr sz="2175" spc="0" baseline="1883" dirty="0" smtClean="0">
                <a:latin typeface="Calibri"/>
                <a:cs typeface="Calibri"/>
              </a:rPr>
              <a:t>p</a:t>
            </a:r>
            <a:r>
              <a:rPr sz="2175" spc="-39" baseline="1883" dirty="0" smtClean="0">
                <a:latin typeface="Calibri"/>
                <a:cs typeface="Calibri"/>
              </a:rPr>
              <a:t>r</a:t>
            </a:r>
            <a:r>
              <a:rPr sz="2175" spc="0" baseline="1883" dirty="0" smtClean="0">
                <a:latin typeface="Calibri"/>
                <a:cs typeface="Calibri"/>
              </a:rPr>
              <a:t>a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583938" y="5795261"/>
            <a:ext cx="2279381" cy="2143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605"/>
              </a:lnSpc>
              <a:spcBef>
                <a:spcPts val="80"/>
              </a:spcBef>
            </a:pPr>
            <a:r>
              <a:rPr sz="2175" spc="0" baseline="1883" dirty="0" smtClean="0">
                <a:latin typeface="Calibri"/>
                <a:cs typeface="Calibri"/>
              </a:rPr>
              <a:t>F</a:t>
            </a:r>
            <a:r>
              <a:rPr sz="2175" spc="-39" baseline="1883" dirty="0" smtClean="0">
                <a:latin typeface="Calibri"/>
                <a:cs typeface="Calibri"/>
              </a:rPr>
              <a:t>r</a:t>
            </a:r>
            <a:r>
              <a:rPr sz="2175" spc="-4" baseline="1883" dirty="0" smtClean="0">
                <a:latin typeface="Calibri"/>
                <a:cs typeface="Calibri"/>
              </a:rPr>
              <a:t>ac</a:t>
            </a:r>
            <a:r>
              <a:rPr sz="2175" spc="4" baseline="1883" dirty="0" smtClean="0">
                <a:latin typeface="Calibri"/>
                <a:cs typeface="Calibri"/>
              </a:rPr>
              <a:t>t</a:t>
            </a:r>
            <a:r>
              <a:rPr sz="2175" spc="0" baseline="1883" dirty="0" smtClean="0">
                <a:latin typeface="Calibri"/>
                <a:cs typeface="Calibri"/>
              </a:rPr>
              <a:t>u</a:t>
            </a:r>
            <a:r>
              <a:rPr sz="2175" spc="-39" baseline="1883" dirty="0" smtClean="0">
                <a:latin typeface="Calibri"/>
                <a:cs typeface="Calibri"/>
              </a:rPr>
              <a:t>r</a:t>
            </a:r>
            <a:r>
              <a:rPr sz="2175" spc="-4" baseline="1883" dirty="0" smtClean="0">
                <a:latin typeface="Calibri"/>
                <a:cs typeface="Calibri"/>
              </a:rPr>
              <a:t>a</a:t>
            </a:r>
            <a:r>
              <a:rPr sz="2175" spc="0" baseline="1883" dirty="0" smtClean="0">
                <a:latin typeface="Calibri"/>
                <a:cs typeface="Calibri"/>
              </a:rPr>
              <a:t>s</a:t>
            </a:r>
            <a:r>
              <a:rPr sz="2175" spc="99" baseline="1999" dirty="0" smtClean="0">
                <a:latin typeface="Times New Roman"/>
                <a:cs typeface="Times New Roman"/>
              </a:rPr>
              <a:t> </a:t>
            </a:r>
            <a:r>
              <a:rPr sz="2175" spc="0" baseline="1883" dirty="0" smtClean="0">
                <a:latin typeface="Calibri"/>
                <a:cs typeface="Calibri"/>
              </a:rPr>
              <a:t>de</a:t>
            </a:r>
            <a:r>
              <a:rPr sz="2175" spc="4" baseline="1999" dirty="0" smtClean="0">
                <a:latin typeface="Times New Roman"/>
                <a:cs typeface="Times New Roman"/>
              </a:rPr>
              <a:t> </a:t>
            </a:r>
            <a:r>
              <a:rPr sz="2175" spc="-34" baseline="1883" dirty="0" smtClean="0">
                <a:latin typeface="Calibri"/>
                <a:cs typeface="Calibri"/>
              </a:rPr>
              <a:t>f</a:t>
            </a:r>
            <a:r>
              <a:rPr sz="2175" spc="4" baseline="1883" dirty="0" smtClean="0">
                <a:latin typeface="Calibri"/>
                <a:cs typeface="Calibri"/>
              </a:rPr>
              <a:t>é</a:t>
            </a:r>
            <a:r>
              <a:rPr sz="2175" spc="0" baseline="1883" dirty="0" smtClean="0">
                <a:latin typeface="Calibri"/>
                <a:cs typeface="Calibri"/>
              </a:rPr>
              <a:t>mur</a:t>
            </a:r>
            <a:r>
              <a:rPr sz="2175" spc="41" baseline="1999" dirty="0" smtClean="0">
                <a:latin typeface="Times New Roman"/>
                <a:cs typeface="Times New Roman"/>
              </a:rPr>
              <a:t> </a:t>
            </a:r>
            <a:r>
              <a:rPr sz="2175" spc="0" baseline="1883" dirty="0" smtClean="0">
                <a:latin typeface="Calibri"/>
                <a:cs typeface="Calibri"/>
              </a:rPr>
              <a:t>y</a:t>
            </a:r>
            <a:r>
              <a:rPr sz="2175" spc="-16" baseline="1999" dirty="0" smtClean="0">
                <a:latin typeface="Times New Roman"/>
                <a:cs typeface="Times New Roman"/>
              </a:rPr>
              <a:t> </a:t>
            </a:r>
            <a:r>
              <a:rPr sz="2175" spc="0" baseline="1883" dirty="0" smtClean="0">
                <a:latin typeface="Calibri"/>
                <a:cs typeface="Calibri"/>
              </a:rPr>
              <a:t>húm</a:t>
            </a:r>
            <a:r>
              <a:rPr sz="2175" spc="5" baseline="1883" dirty="0" smtClean="0">
                <a:latin typeface="Calibri"/>
                <a:cs typeface="Calibri"/>
              </a:rPr>
              <a:t>e</a:t>
            </a:r>
            <a:r>
              <a:rPr sz="2175" spc="-25" baseline="1883" dirty="0" smtClean="0">
                <a:latin typeface="Calibri"/>
                <a:cs typeface="Calibri"/>
              </a:rPr>
              <a:t>r</a:t>
            </a:r>
            <a:r>
              <a:rPr sz="2175" spc="0" baseline="1883" dirty="0" smtClean="0">
                <a:latin typeface="Calibri"/>
                <a:cs typeface="Calibri"/>
              </a:rPr>
              <a:t>o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619488" y="5795261"/>
            <a:ext cx="988183" cy="2143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605"/>
              </a:lnSpc>
              <a:spcBef>
                <a:spcPts val="80"/>
              </a:spcBef>
            </a:pPr>
            <a:r>
              <a:rPr sz="2175" spc="-100" baseline="1883" dirty="0" smtClean="0">
                <a:latin typeface="Calibri"/>
                <a:cs typeface="Calibri"/>
              </a:rPr>
              <a:t>T</a:t>
            </a:r>
            <a:r>
              <a:rPr sz="2175" spc="-25" baseline="1883" dirty="0" smtClean="0">
                <a:latin typeface="Calibri"/>
                <a:cs typeface="Calibri"/>
              </a:rPr>
              <a:t>r</a:t>
            </a:r>
            <a:r>
              <a:rPr sz="2175" spc="4" baseline="1883" dirty="0" smtClean="0">
                <a:latin typeface="Calibri"/>
                <a:cs typeface="Calibri"/>
              </a:rPr>
              <a:t>e</a:t>
            </a:r>
            <a:r>
              <a:rPr sz="2175" spc="0" baseline="1883" dirty="0" smtClean="0">
                <a:latin typeface="Calibri"/>
                <a:cs typeface="Calibri"/>
              </a:rPr>
              <a:t>p</a:t>
            </a:r>
            <a:r>
              <a:rPr sz="2175" spc="-4" baseline="1883" dirty="0" smtClean="0">
                <a:latin typeface="Calibri"/>
                <a:cs typeface="Calibri"/>
              </a:rPr>
              <a:t>a</a:t>
            </a:r>
            <a:r>
              <a:rPr sz="2175" spc="0" baseline="1883" dirty="0" smtClean="0">
                <a:latin typeface="Calibri"/>
                <a:cs typeface="Calibri"/>
              </a:rPr>
              <a:t>n</a:t>
            </a:r>
            <a:r>
              <a:rPr sz="2175" spc="-4" baseline="1883" dirty="0" smtClean="0">
                <a:latin typeface="Calibri"/>
                <a:cs typeface="Calibri"/>
              </a:rPr>
              <a:t>ació</a:t>
            </a:r>
            <a:r>
              <a:rPr sz="2175" spc="0" baseline="1883" dirty="0" smtClean="0">
                <a:latin typeface="Calibri"/>
                <a:cs typeface="Calibri"/>
              </a:rPr>
              <a:t>n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 rot="16200000">
            <a:off x="2540608" y="5244181"/>
            <a:ext cx="735813" cy="14160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115"/>
              </a:lnSpc>
              <a:spcBef>
                <a:spcPts val="55"/>
              </a:spcBef>
            </a:pPr>
            <a:r>
              <a:rPr sz="1500" spc="-25" baseline="2730" dirty="0" smtClean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500" spc="4" baseline="2730" dirty="0" smtClean="0">
                <a:solidFill>
                  <a:srgbClr val="FFFFFF"/>
                </a:solidFill>
                <a:latin typeface="Calibri"/>
                <a:cs typeface="Calibri"/>
              </a:rPr>
              <a:t>obb</a:t>
            </a:r>
            <a:r>
              <a:rPr sz="1500" spc="0" baseline="2730" dirty="0" smtClean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500" spc="4" baseline="2730" dirty="0" smtClean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500" spc="0" baseline="2730" dirty="0" smtClean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500" spc="-97" baseline="2898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4" baseline="2730" dirty="0" smtClean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500" spc="0" baseline="2730" dirty="0" smtClean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500" spc="-38" baseline="2898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4" baseline="2730" dirty="0" smtClean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500" spc="0" baseline="2730" dirty="0" smtClean="0">
                <a:solidFill>
                  <a:srgbClr val="FFFFFF"/>
                </a:solidFill>
                <a:latin typeface="Calibri"/>
                <a:cs typeface="Calibri"/>
              </a:rPr>
              <a:t>l.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" name="object 2"/>
          <p:cNvSpPr txBox="1"/>
          <p:nvPr/>
        </p:nvSpPr>
        <p:spPr>
          <a:xfrm rot="16200000">
            <a:off x="9049968" y="4927452"/>
            <a:ext cx="1359934" cy="14160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115"/>
              </a:lnSpc>
              <a:spcBef>
                <a:spcPts val="55"/>
              </a:spcBef>
            </a:pPr>
            <a:r>
              <a:rPr sz="1500" spc="-34" baseline="2730" dirty="0" smtClean="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sz="1500" spc="-4" baseline="2730" dirty="0" smtClean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500" spc="0" baseline="2730" dirty="0" smtClean="0">
                <a:solidFill>
                  <a:srgbClr val="FFFFFF"/>
                </a:solidFill>
                <a:latin typeface="Calibri"/>
                <a:cs typeface="Calibri"/>
              </a:rPr>
              <a:t>ll</a:t>
            </a:r>
            <a:r>
              <a:rPr sz="1500" spc="-14" baseline="2730" dirty="0" smtClean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1500" spc="4" baseline="2730" dirty="0" smtClean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500" spc="-4" baseline="2730" dirty="0" smtClean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1500" spc="0" baseline="2730" dirty="0" smtClean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500" spc="-65" baseline="2898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0" baseline="2730" dirty="0" smtClean="0">
                <a:solidFill>
                  <a:srgbClr val="FFFFFF"/>
                </a:solidFill>
                <a:latin typeface="Calibri"/>
                <a:cs typeface="Calibri"/>
              </a:rPr>
              <a:t>Li</a:t>
            </a:r>
            <a:r>
              <a:rPr sz="1500" spc="4" baseline="2730" dirty="0" smtClean="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sz="1500" spc="-25" baseline="2730" dirty="0" smtClean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500" spc="4" baseline="2730" dirty="0" smtClean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500" spc="0" baseline="2730" dirty="0" smtClean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500" spc="-79" baseline="2730" dirty="0" smtClean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1500" spc="0" baseline="2730" dirty="0" smtClean="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sz="1500" spc="-85" baseline="2898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0" baseline="2730" dirty="0" smtClean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1500" spc="4" baseline="2730" dirty="0" smtClean="0">
                <a:solidFill>
                  <a:srgbClr val="FFFFFF"/>
                </a:solidFill>
                <a:latin typeface="Calibri"/>
                <a:cs typeface="Calibri"/>
              </a:rPr>
              <a:t>on</a:t>
            </a:r>
            <a:r>
              <a:rPr sz="1500" spc="-4" baseline="2730" dirty="0" smtClean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1500" spc="-9" baseline="2730" dirty="0" smtClean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500" spc="0" baseline="2730" dirty="0" smtClean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4"/>
          <p:cNvSpPr/>
          <p:nvPr/>
        </p:nvSpPr>
        <p:spPr>
          <a:xfrm>
            <a:off x="407859" y="1709550"/>
            <a:ext cx="2677668" cy="25877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00239" y="1701929"/>
            <a:ext cx="2692908" cy="2602992"/>
          </a:xfrm>
          <a:custGeom>
            <a:avLst/>
            <a:gdLst/>
            <a:ahLst/>
            <a:cxnLst/>
            <a:rect l="l" t="t" r="r" b="b"/>
            <a:pathLst>
              <a:path w="2692908" h="2602992">
                <a:moveTo>
                  <a:pt x="4571" y="0"/>
                </a:moveTo>
                <a:lnTo>
                  <a:pt x="1524" y="0"/>
                </a:lnTo>
                <a:lnTo>
                  <a:pt x="0" y="1524"/>
                </a:lnTo>
                <a:lnTo>
                  <a:pt x="0" y="2599944"/>
                </a:lnTo>
                <a:lnTo>
                  <a:pt x="4571" y="7620"/>
                </a:lnTo>
                <a:lnTo>
                  <a:pt x="2685287" y="7619"/>
                </a:lnTo>
                <a:lnTo>
                  <a:pt x="2685288" y="2599944"/>
                </a:lnTo>
                <a:lnTo>
                  <a:pt x="0" y="2601468"/>
                </a:lnTo>
                <a:lnTo>
                  <a:pt x="1524" y="2602992"/>
                </a:lnTo>
                <a:lnTo>
                  <a:pt x="2691384" y="2602992"/>
                </a:lnTo>
                <a:lnTo>
                  <a:pt x="2692908" y="2601468"/>
                </a:lnTo>
                <a:lnTo>
                  <a:pt x="2692908" y="2599944"/>
                </a:lnTo>
                <a:lnTo>
                  <a:pt x="2689860" y="2595372"/>
                </a:lnTo>
                <a:lnTo>
                  <a:pt x="2689860" y="7620"/>
                </a:lnTo>
                <a:lnTo>
                  <a:pt x="2685287" y="4572"/>
                </a:lnTo>
                <a:lnTo>
                  <a:pt x="7619" y="4572"/>
                </a:lnTo>
                <a:lnTo>
                  <a:pt x="2692908" y="4572"/>
                </a:lnTo>
                <a:lnTo>
                  <a:pt x="2692908" y="1524"/>
                </a:lnTo>
                <a:lnTo>
                  <a:pt x="2691384" y="0"/>
                </a:lnTo>
                <a:lnTo>
                  <a:pt x="457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00239" y="1709550"/>
            <a:ext cx="2685288" cy="2592324"/>
          </a:xfrm>
          <a:custGeom>
            <a:avLst/>
            <a:gdLst/>
            <a:ahLst/>
            <a:cxnLst/>
            <a:rect l="l" t="t" r="r" b="b"/>
            <a:pathLst>
              <a:path w="2685288" h="2592324">
                <a:moveTo>
                  <a:pt x="2685288" y="2592324"/>
                </a:moveTo>
                <a:lnTo>
                  <a:pt x="2685287" y="2587751"/>
                </a:lnTo>
                <a:lnTo>
                  <a:pt x="7620" y="2587752"/>
                </a:lnTo>
                <a:lnTo>
                  <a:pt x="7620" y="0"/>
                </a:lnTo>
                <a:lnTo>
                  <a:pt x="4571" y="0"/>
                </a:lnTo>
                <a:lnTo>
                  <a:pt x="0" y="2592324"/>
                </a:lnTo>
                <a:lnTo>
                  <a:pt x="4571" y="2587752"/>
                </a:lnTo>
                <a:lnTo>
                  <a:pt x="7619" y="2592324"/>
                </a:lnTo>
                <a:lnTo>
                  <a:pt x="2685288" y="25923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07859" y="1706501"/>
            <a:ext cx="2685288" cy="2595372"/>
          </a:xfrm>
          <a:custGeom>
            <a:avLst/>
            <a:gdLst/>
            <a:ahLst/>
            <a:cxnLst/>
            <a:rect l="l" t="t" r="r" b="b"/>
            <a:pathLst>
              <a:path w="2685288" h="2595372">
                <a:moveTo>
                  <a:pt x="0" y="0"/>
                </a:moveTo>
                <a:lnTo>
                  <a:pt x="2677667" y="0"/>
                </a:lnTo>
                <a:lnTo>
                  <a:pt x="2682240" y="3047"/>
                </a:lnTo>
                <a:lnTo>
                  <a:pt x="2682240" y="2590800"/>
                </a:lnTo>
                <a:lnTo>
                  <a:pt x="2685288" y="2595372"/>
                </a:lnTo>
                <a:lnTo>
                  <a:pt x="268528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0" y="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07859" y="4582290"/>
            <a:ext cx="3387852" cy="22555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0239" y="4574669"/>
            <a:ext cx="3403091" cy="2270760"/>
          </a:xfrm>
          <a:custGeom>
            <a:avLst/>
            <a:gdLst/>
            <a:ahLst/>
            <a:cxnLst/>
            <a:rect l="l" t="t" r="r" b="b"/>
            <a:pathLst>
              <a:path w="3403091" h="2270760">
                <a:moveTo>
                  <a:pt x="4571" y="0"/>
                </a:moveTo>
                <a:lnTo>
                  <a:pt x="1524" y="0"/>
                </a:lnTo>
                <a:lnTo>
                  <a:pt x="0" y="1524"/>
                </a:lnTo>
                <a:lnTo>
                  <a:pt x="0" y="2267712"/>
                </a:lnTo>
                <a:lnTo>
                  <a:pt x="4571" y="7620"/>
                </a:lnTo>
                <a:lnTo>
                  <a:pt x="3395471" y="7619"/>
                </a:lnTo>
                <a:lnTo>
                  <a:pt x="3395472" y="2267712"/>
                </a:lnTo>
                <a:lnTo>
                  <a:pt x="0" y="2269236"/>
                </a:lnTo>
                <a:lnTo>
                  <a:pt x="1524" y="2270760"/>
                </a:lnTo>
                <a:lnTo>
                  <a:pt x="3401568" y="2270760"/>
                </a:lnTo>
                <a:lnTo>
                  <a:pt x="3403091" y="2269236"/>
                </a:lnTo>
                <a:lnTo>
                  <a:pt x="3403091" y="2267712"/>
                </a:lnTo>
                <a:lnTo>
                  <a:pt x="3398520" y="2263140"/>
                </a:lnTo>
                <a:lnTo>
                  <a:pt x="3398519" y="7620"/>
                </a:lnTo>
                <a:lnTo>
                  <a:pt x="3395471" y="3048"/>
                </a:lnTo>
                <a:lnTo>
                  <a:pt x="7619" y="3048"/>
                </a:lnTo>
                <a:lnTo>
                  <a:pt x="3403091" y="3048"/>
                </a:lnTo>
                <a:lnTo>
                  <a:pt x="3403091" y="1524"/>
                </a:lnTo>
                <a:lnTo>
                  <a:pt x="3401567" y="0"/>
                </a:lnTo>
                <a:lnTo>
                  <a:pt x="457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00239" y="4582289"/>
            <a:ext cx="3395472" cy="2260092"/>
          </a:xfrm>
          <a:custGeom>
            <a:avLst/>
            <a:gdLst/>
            <a:ahLst/>
            <a:cxnLst/>
            <a:rect l="l" t="t" r="r" b="b"/>
            <a:pathLst>
              <a:path w="3395472" h="2260092">
                <a:moveTo>
                  <a:pt x="3395472" y="2260092"/>
                </a:moveTo>
                <a:lnTo>
                  <a:pt x="3395471" y="2255519"/>
                </a:lnTo>
                <a:lnTo>
                  <a:pt x="7620" y="2255520"/>
                </a:lnTo>
                <a:lnTo>
                  <a:pt x="7619" y="0"/>
                </a:lnTo>
                <a:lnTo>
                  <a:pt x="4571" y="0"/>
                </a:lnTo>
                <a:lnTo>
                  <a:pt x="0" y="2260092"/>
                </a:lnTo>
                <a:lnTo>
                  <a:pt x="4571" y="2255520"/>
                </a:lnTo>
                <a:lnTo>
                  <a:pt x="7619" y="2260092"/>
                </a:lnTo>
                <a:lnTo>
                  <a:pt x="3395472" y="226009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07859" y="4577717"/>
            <a:ext cx="3395472" cy="2264664"/>
          </a:xfrm>
          <a:custGeom>
            <a:avLst/>
            <a:gdLst/>
            <a:ahLst/>
            <a:cxnLst/>
            <a:rect l="l" t="t" r="r" b="b"/>
            <a:pathLst>
              <a:path w="3395472" h="2264664">
                <a:moveTo>
                  <a:pt x="0" y="0"/>
                </a:moveTo>
                <a:lnTo>
                  <a:pt x="3387852" y="0"/>
                </a:lnTo>
                <a:lnTo>
                  <a:pt x="3390900" y="4572"/>
                </a:lnTo>
                <a:lnTo>
                  <a:pt x="3390900" y="2260092"/>
                </a:lnTo>
                <a:lnTo>
                  <a:pt x="3395472" y="2264664"/>
                </a:lnTo>
                <a:lnTo>
                  <a:pt x="3395471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771130" y="1905000"/>
            <a:ext cx="5931407" cy="50002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99730" y="4339845"/>
            <a:ext cx="864090" cy="1305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935"/>
              </a:lnSpc>
              <a:spcBef>
                <a:spcPts val="46"/>
              </a:spcBef>
            </a:pPr>
            <a:r>
              <a:rPr sz="1200" spc="4" baseline="3413" dirty="0" smtClean="0">
                <a:latin typeface="Calibri"/>
                <a:cs typeface="Calibri"/>
              </a:rPr>
              <a:t>S</a:t>
            </a:r>
            <a:r>
              <a:rPr sz="1200" spc="0" baseline="3413" dirty="0" smtClean="0">
                <a:latin typeface="Calibri"/>
                <a:cs typeface="Calibri"/>
              </a:rPr>
              <a:t>ta</a:t>
            </a:r>
            <a:r>
              <a:rPr sz="1200" spc="-4" baseline="3413" dirty="0" smtClean="0">
                <a:latin typeface="Calibri"/>
                <a:cs typeface="Calibri"/>
              </a:rPr>
              <a:t>nde</a:t>
            </a:r>
            <a:r>
              <a:rPr sz="1200" spc="0" baseline="3413" dirty="0" smtClean="0">
                <a:latin typeface="Calibri"/>
                <a:cs typeface="Calibri"/>
              </a:rPr>
              <a:t>n</a:t>
            </a:r>
            <a:r>
              <a:rPr sz="1200" spc="70" baseline="3623" dirty="0" smtClean="0">
                <a:latin typeface="Times New Roman"/>
                <a:cs typeface="Times New Roman"/>
              </a:rPr>
              <a:t> </a:t>
            </a:r>
            <a:r>
              <a:rPr sz="1200" spc="-4" baseline="3413" dirty="0" smtClean="0">
                <a:latin typeface="Calibri"/>
                <a:cs typeface="Calibri"/>
              </a:rPr>
              <a:t>e</a:t>
            </a:r>
            <a:r>
              <a:rPr sz="1200" spc="0" baseline="3413" dirty="0" smtClean="0">
                <a:latin typeface="Calibri"/>
                <a:cs typeface="Calibri"/>
              </a:rPr>
              <a:t>t</a:t>
            </a:r>
            <a:r>
              <a:rPr sz="1200" spc="9" baseline="3623" dirty="0" smtClean="0">
                <a:latin typeface="Times New Roman"/>
                <a:cs typeface="Times New Roman"/>
              </a:rPr>
              <a:t> </a:t>
            </a:r>
            <a:r>
              <a:rPr sz="1200" spc="0" baseline="3413" dirty="0" smtClean="0">
                <a:latin typeface="Calibri"/>
                <a:cs typeface="Calibri"/>
              </a:rPr>
              <a:t>al.</a:t>
            </a:r>
            <a:r>
              <a:rPr sz="1200" spc="-1" baseline="3623" dirty="0" smtClean="0">
                <a:latin typeface="Times New Roman"/>
                <a:cs typeface="Times New Roman"/>
              </a:rPr>
              <a:t> </a:t>
            </a:r>
            <a:r>
              <a:rPr sz="1200" spc="0" baseline="3413" dirty="0" smtClean="0">
                <a:latin typeface="Calibri"/>
                <a:cs typeface="Calibri"/>
              </a:rPr>
              <a:t>2021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3857685" y="6921500"/>
            <a:ext cx="1078973" cy="1305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935"/>
              </a:lnSpc>
              <a:spcBef>
                <a:spcPts val="46"/>
              </a:spcBef>
            </a:pPr>
            <a:r>
              <a:rPr sz="1200" spc="4" baseline="3413" dirty="0" smtClean="0">
                <a:latin typeface="Calibri"/>
                <a:cs typeface="Calibri"/>
              </a:rPr>
              <a:t>P</a:t>
            </a:r>
            <a:r>
              <a:rPr sz="1200" spc="0" baseline="3413" dirty="0" smtClean="0">
                <a:latin typeface="Calibri"/>
                <a:cs typeface="Calibri"/>
              </a:rPr>
              <a:t>ac</a:t>
            </a:r>
            <a:r>
              <a:rPr sz="1200" spc="-4" baseline="3413" dirty="0" smtClean="0">
                <a:latin typeface="Calibri"/>
                <a:cs typeface="Calibri"/>
              </a:rPr>
              <a:t>he</a:t>
            </a:r>
            <a:r>
              <a:rPr sz="1200" spc="0" baseline="3413" dirty="0" smtClean="0">
                <a:latin typeface="Calibri"/>
                <a:cs typeface="Calibri"/>
              </a:rPr>
              <a:t>co</a:t>
            </a:r>
            <a:r>
              <a:rPr sz="1200" spc="56" baseline="3623" dirty="0" smtClean="0">
                <a:latin typeface="Times New Roman"/>
                <a:cs typeface="Times New Roman"/>
              </a:rPr>
              <a:t> </a:t>
            </a:r>
            <a:r>
              <a:rPr sz="1200" spc="0" baseline="3413" dirty="0" smtClean="0">
                <a:latin typeface="Calibri"/>
                <a:cs typeface="Calibri"/>
              </a:rPr>
              <a:t>y</a:t>
            </a:r>
            <a:r>
              <a:rPr sz="1200" spc="0" baseline="3623" dirty="0" smtClean="0">
                <a:latin typeface="Times New Roman"/>
                <a:cs typeface="Times New Roman"/>
              </a:rPr>
              <a:t> </a:t>
            </a:r>
            <a:r>
              <a:rPr sz="1200" spc="-4" baseline="3413" dirty="0" smtClean="0">
                <a:latin typeface="Calibri"/>
                <a:cs typeface="Calibri"/>
              </a:rPr>
              <a:t>Re</a:t>
            </a:r>
            <a:r>
              <a:rPr sz="1200" spc="0" baseline="3413" dirty="0" smtClean="0">
                <a:latin typeface="Calibri"/>
                <a:cs typeface="Calibri"/>
              </a:rPr>
              <a:t>tamal</a:t>
            </a:r>
            <a:r>
              <a:rPr sz="1200" spc="60" baseline="3623" dirty="0" smtClean="0">
                <a:latin typeface="Times New Roman"/>
                <a:cs typeface="Times New Roman"/>
              </a:rPr>
              <a:t> </a:t>
            </a:r>
            <a:r>
              <a:rPr sz="1200" spc="0" baseline="3413" dirty="0" smtClean="0">
                <a:latin typeface="Calibri"/>
                <a:cs typeface="Calibri"/>
              </a:rPr>
              <a:t>2015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382524" y="381000"/>
            <a:ext cx="91424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5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Antropología del conflicto</a:t>
            </a:r>
            <a:endParaRPr lang="en-US" sz="5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580" y="2011679"/>
            <a:ext cx="5687568" cy="30906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754624" y="2171700"/>
            <a:ext cx="4168139" cy="29291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69592" y="1296924"/>
            <a:ext cx="5029200" cy="54193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/>
          <p:nvPr/>
        </p:nvSpPr>
        <p:spPr>
          <a:xfrm>
            <a:off x="1424940" y="1359407"/>
            <a:ext cx="6682739" cy="35554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712464" y="3983736"/>
            <a:ext cx="1196339" cy="955547"/>
          </a:xfrm>
          <a:custGeom>
            <a:avLst/>
            <a:gdLst/>
            <a:ahLst/>
            <a:cxnLst/>
            <a:rect l="l" t="t" r="r" b="b"/>
            <a:pathLst>
              <a:path w="1196339" h="955547">
                <a:moveTo>
                  <a:pt x="477012" y="18287"/>
                </a:moveTo>
                <a:lnTo>
                  <a:pt x="504443" y="22859"/>
                </a:lnTo>
                <a:lnTo>
                  <a:pt x="533400" y="27431"/>
                </a:lnTo>
                <a:lnTo>
                  <a:pt x="560831" y="35051"/>
                </a:lnTo>
                <a:lnTo>
                  <a:pt x="589788" y="42671"/>
                </a:lnTo>
                <a:lnTo>
                  <a:pt x="618743" y="51815"/>
                </a:lnTo>
                <a:lnTo>
                  <a:pt x="647700" y="60959"/>
                </a:lnTo>
                <a:lnTo>
                  <a:pt x="676655" y="71627"/>
                </a:lnTo>
                <a:lnTo>
                  <a:pt x="707136" y="83819"/>
                </a:lnTo>
                <a:lnTo>
                  <a:pt x="705612" y="83819"/>
                </a:lnTo>
                <a:lnTo>
                  <a:pt x="736091" y="97536"/>
                </a:lnTo>
                <a:lnTo>
                  <a:pt x="765048" y="111251"/>
                </a:lnTo>
                <a:lnTo>
                  <a:pt x="794003" y="128015"/>
                </a:lnTo>
                <a:lnTo>
                  <a:pt x="821436" y="143255"/>
                </a:lnTo>
                <a:lnTo>
                  <a:pt x="848867" y="161543"/>
                </a:lnTo>
                <a:lnTo>
                  <a:pt x="848867" y="160019"/>
                </a:lnTo>
                <a:lnTo>
                  <a:pt x="876300" y="178307"/>
                </a:lnTo>
                <a:lnTo>
                  <a:pt x="902208" y="196595"/>
                </a:lnTo>
                <a:lnTo>
                  <a:pt x="900684" y="196595"/>
                </a:lnTo>
                <a:lnTo>
                  <a:pt x="926591" y="216407"/>
                </a:lnTo>
                <a:lnTo>
                  <a:pt x="949451" y="234695"/>
                </a:lnTo>
                <a:lnTo>
                  <a:pt x="972312" y="254507"/>
                </a:lnTo>
                <a:lnTo>
                  <a:pt x="995172" y="275843"/>
                </a:lnTo>
                <a:lnTo>
                  <a:pt x="1014984" y="295655"/>
                </a:lnTo>
                <a:lnTo>
                  <a:pt x="1034796" y="316991"/>
                </a:lnTo>
                <a:lnTo>
                  <a:pt x="1053084" y="338327"/>
                </a:lnTo>
                <a:lnTo>
                  <a:pt x="1071372" y="361188"/>
                </a:lnTo>
                <a:lnTo>
                  <a:pt x="1086612" y="382524"/>
                </a:lnTo>
                <a:lnTo>
                  <a:pt x="1101852" y="405383"/>
                </a:lnTo>
                <a:lnTo>
                  <a:pt x="1101852" y="403859"/>
                </a:lnTo>
                <a:lnTo>
                  <a:pt x="1115567" y="426719"/>
                </a:lnTo>
                <a:lnTo>
                  <a:pt x="1129284" y="449579"/>
                </a:lnTo>
                <a:lnTo>
                  <a:pt x="1139952" y="472439"/>
                </a:lnTo>
                <a:lnTo>
                  <a:pt x="1139952" y="470915"/>
                </a:lnTo>
                <a:lnTo>
                  <a:pt x="1150619" y="493775"/>
                </a:lnTo>
                <a:lnTo>
                  <a:pt x="1159764" y="516636"/>
                </a:lnTo>
                <a:lnTo>
                  <a:pt x="1167384" y="539495"/>
                </a:lnTo>
                <a:lnTo>
                  <a:pt x="1173479" y="560831"/>
                </a:lnTo>
                <a:lnTo>
                  <a:pt x="1179576" y="583691"/>
                </a:lnTo>
                <a:lnTo>
                  <a:pt x="1182624" y="605027"/>
                </a:lnTo>
                <a:lnTo>
                  <a:pt x="1185672" y="626363"/>
                </a:lnTo>
                <a:lnTo>
                  <a:pt x="1185672" y="669036"/>
                </a:lnTo>
                <a:lnTo>
                  <a:pt x="1184148" y="690371"/>
                </a:lnTo>
                <a:lnTo>
                  <a:pt x="1181100" y="710183"/>
                </a:lnTo>
                <a:lnTo>
                  <a:pt x="1176527" y="729995"/>
                </a:lnTo>
                <a:lnTo>
                  <a:pt x="1170431" y="749807"/>
                </a:lnTo>
                <a:lnTo>
                  <a:pt x="1162812" y="768095"/>
                </a:lnTo>
                <a:lnTo>
                  <a:pt x="1153667" y="786383"/>
                </a:lnTo>
                <a:lnTo>
                  <a:pt x="1141476" y="804671"/>
                </a:lnTo>
                <a:lnTo>
                  <a:pt x="1143000" y="804671"/>
                </a:lnTo>
                <a:lnTo>
                  <a:pt x="1130808" y="821436"/>
                </a:lnTo>
                <a:lnTo>
                  <a:pt x="1130808" y="819912"/>
                </a:lnTo>
                <a:lnTo>
                  <a:pt x="1117091" y="836676"/>
                </a:lnTo>
                <a:lnTo>
                  <a:pt x="1103376" y="850391"/>
                </a:lnTo>
                <a:lnTo>
                  <a:pt x="1086612" y="864107"/>
                </a:lnTo>
                <a:lnTo>
                  <a:pt x="1088136" y="864107"/>
                </a:lnTo>
                <a:lnTo>
                  <a:pt x="1069848" y="876300"/>
                </a:lnTo>
                <a:lnTo>
                  <a:pt x="1071372" y="876300"/>
                </a:lnTo>
                <a:lnTo>
                  <a:pt x="1053084" y="888491"/>
                </a:lnTo>
                <a:lnTo>
                  <a:pt x="1034796" y="897636"/>
                </a:lnTo>
                <a:lnTo>
                  <a:pt x="1014984" y="908303"/>
                </a:lnTo>
                <a:lnTo>
                  <a:pt x="1014984" y="906779"/>
                </a:lnTo>
                <a:lnTo>
                  <a:pt x="993648" y="915924"/>
                </a:lnTo>
                <a:lnTo>
                  <a:pt x="972312" y="923543"/>
                </a:lnTo>
                <a:lnTo>
                  <a:pt x="950976" y="929639"/>
                </a:lnTo>
                <a:lnTo>
                  <a:pt x="998219" y="925067"/>
                </a:lnTo>
                <a:lnTo>
                  <a:pt x="1019555" y="917447"/>
                </a:lnTo>
                <a:lnTo>
                  <a:pt x="1039367" y="908303"/>
                </a:lnTo>
                <a:lnTo>
                  <a:pt x="1059179" y="896112"/>
                </a:lnTo>
                <a:lnTo>
                  <a:pt x="1077467" y="885443"/>
                </a:lnTo>
                <a:lnTo>
                  <a:pt x="1094231" y="871727"/>
                </a:lnTo>
                <a:lnTo>
                  <a:pt x="1109472" y="858012"/>
                </a:lnTo>
                <a:lnTo>
                  <a:pt x="1124712" y="842771"/>
                </a:lnTo>
                <a:lnTo>
                  <a:pt x="1138427" y="827531"/>
                </a:lnTo>
                <a:lnTo>
                  <a:pt x="1150619" y="809243"/>
                </a:lnTo>
                <a:lnTo>
                  <a:pt x="1162812" y="790955"/>
                </a:lnTo>
                <a:lnTo>
                  <a:pt x="1171955" y="772667"/>
                </a:lnTo>
                <a:lnTo>
                  <a:pt x="1179576" y="752855"/>
                </a:lnTo>
                <a:lnTo>
                  <a:pt x="1185672" y="733043"/>
                </a:lnTo>
                <a:lnTo>
                  <a:pt x="1191767" y="711707"/>
                </a:lnTo>
                <a:lnTo>
                  <a:pt x="1194815" y="691895"/>
                </a:lnTo>
                <a:lnTo>
                  <a:pt x="1196339" y="669036"/>
                </a:lnTo>
                <a:lnTo>
                  <a:pt x="1196339" y="626363"/>
                </a:lnTo>
                <a:lnTo>
                  <a:pt x="1193291" y="603503"/>
                </a:lnTo>
                <a:lnTo>
                  <a:pt x="1188719" y="580643"/>
                </a:lnTo>
                <a:lnTo>
                  <a:pt x="1184148" y="559307"/>
                </a:lnTo>
                <a:lnTo>
                  <a:pt x="1178052" y="536447"/>
                </a:lnTo>
                <a:lnTo>
                  <a:pt x="1168908" y="513588"/>
                </a:lnTo>
                <a:lnTo>
                  <a:pt x="1159764" y="490727"/>
                </a:lnTo>
                <a:lnTo>
                  <a:pt x="1150619" y="467867"/>
                </a:lnTo>
                <a:lnTo>
                  <a:pt x="1138427" y="445007"/>
                </a:lnTo>
                <a:lnTo>
                  <a:pt x="1124712" y="422147"/>
                </a:lnTo>
                <a:lnTo>
                  <a:pt x="1110996" y="399288"/>
                </a:lnTo>
                <a:lnTo>
                  <a:pt x="1095755" y="376427"/>
                </a:lnTo>
                <a:lnTo>
                  <a:pt x="1078991" y="353567"/>
                </a:lnTo>
                <a:lnTo>
                  <a:pt x="1060703" y="332231"/>
                </a:lnTo>
                <a:lnTo>
                  <a:pt x="1042415" y="310895"/>
                </a:lnTo>
                <a:lnTo>
                  <a:pt x="1022603" y="289559"/>
                </a:lnTo>
                <a:lnTo>
                  <a:pt x="1001267" y="268224"/>
                </a:lnTo>
                <a:lnTo>
                  <a:pt x="979931" y="246887"/>
                </a:lnTo>
                <a:lnTo>
                  <a:pt x="957072" y="227075"/>
                </a:lnTo>
                <a:lnTo>
                  <a:pt x="932688" y="207263"/>
                </a:lnTo>
                <a:lnTo>
                  <a:pt x="908303" y="188975"/>
                </a:lnTo>
                <a:lnTo>
                  <a:pt x="882396" y="169163"/>
                </a:lnTo>
                <a:lnTo>
                  <a:pt x="854963" y="152400"/>
                </a:lnTo>
                <a:lnTo>
                  <a:pt x="827531" y="134112"/>
                </a:lnTo>
                <a:lnTo>
                  <a:pt x="798576" y="118871"/>
                </a:lnTo>
                <a:lnTo>
                  <a:pt x="769619" y="102107"/>
                </a:lnTo>
                <a:lnTo>
                  <a:pt x="740663" y="88391"/>
                </a:lnTo>
                <a:lnTo>
                  <a:pt x="710184" y="74675"/>
                </a:lnTo>
                <a:lnTo>
                  <a:pt x="681227" y="62483"/>
                </a:lnTo>
                <a:lnTo>
                  <a:pt x="652272" y="51815"/>
                </a:lnTo>
                <a:lnTo>
                  <a:pt x="621791" y="41148"/>
                </a:lnTo>
                <a:lnTo>
                  <a:pt x="592836" y="32003"/>
                </a:lnTo>
                <a:lnTo>
                  <a:pt x="563879" y="24383"/>
                </a:lnTo>
                <a:lnTo>
                  <a:pt x="534924" y="18287"/>
                </a:lnTo>
                <a:lnTo>
                  <a:pt x="505967" y="12191"/>
                </a:lnTo>
                <a:lnTo>
                  <a:pt x="478536" y="7619"/>
                </a:lnTo>
                <a:lnTo>
                  <a:pt x="449579" y="4571"/>
                </a:lnTo>
                <a:lnTo>
                  <a:pt x="422148" y="1524"/>
                </a:lnTo>
                <a:lnTo>
                  <a:pt x="394715" y="0"/>
                </a:lnTo>
                <a:lnTo>
                  <a:pt x="368808" y="0"/>
                </a:lnTo>
                <a:lnTo>
                  <a:pt x="342900" y="1524"/>
                </a:lnTo>
                <a:lnTo>
                  <a:pt x="316991" y="3048"/>
                </a:lnTo>
                <a:lnTo>
                  <a:pt x="291084" y="6095"/>
                </a:lnTo>
                <a:lnTo>
                  <a:pt x="266700" y="10667"/>
                </a:lnTo>
                <a:lnTo>
                  <a:pt x="394715" y="10667"/>
                </a:lnTo>
                <a:lnTo>
                  <a:pt x="422148" y="12191"/>
                </a:lnTo>
                <a:lnTo>
                  <a:pt x="449579" y="15239"/>
                </a:lnTo>
                <a:lnTo>
                  <a:pt x="448055" y="15239"/>
                </a:lnTo>
                <a:lnTo>
                  <a:pt x="477012" y="18287"/>
                </a:lnTo>
                <a:close/>
              </a:path>
              <a:path w="1196339" h="955547">
                <a:moveTo>
                  <a:pt x="928115" y="934212"/>
                </a:moveTo>
                <a:lnTo>
                  <a:pt x="903731" y="938783"/>
                </a:lnTo>
                <a:lnTo>
                  <a:pt x="879348" y="941831"/>
                </a:lnTo>
                <a:lnTo>
                  <a:pt x="853439" y="943355"/>
                </a:lnTo>
                <a:lnTo>
                  <a:pt x="827531" y="944879"/>
                </a:lnTo>
                <a:lnTo>
                  <a:pt x="801624" y="944879"/>
                </a:lnTo>
                <a:lnTo>
                  <a:pt x="774191" y="943355"/>
                </a:lnTo>
                <a:lnTo>
                  <a:pt x="775715" y="943355"/>
                </a:lnTo>
                <a:lnTo>
                  <a:pt x="748284" y="941831"/>
                </a:lnTo>
                <a:lnTo>
                  <a:pt x="719327" y="937259"/>
                </a:lnTo>
                <a:lnTo>
                  <a:pt x="720851" y="937259"/>
                </a:lnTo>
                <a:lnTo>
                  <a:pt x="691896" y="932688"/>
                </a:lnTo>
                <a:lnTo>
                  <a:pt x="662939" y="928115"/>
                </a:lnTo>
                <a:lnTo>
                  <a:pt x="664463" y="928115"/>
                </a:lnTo>
                <a:lnTo>
                  <a:pt x="635508" y="920495"/>
                </a:lnTo>
                <a:lnTo>
                  <a:pt x="606551" y="912876"/>
                </a:lnTo>
                <a:lnTo>
                  <a:pt x="577596" y="905255"/>
                </a:lnTo>
                <a:lnTo>
                  <a:pt x="548639" y="894588"/>
                </a:lnTo>
                <a:lnTo>
                  <a:pt x="519684" y="883919"/>
                </a:lnTo>
                <a:lnTo>
                  <a:pt x="490727" y="871727"/>
                </a:lnTo>
                <a:lnTo>
                  <a:pt x="461772" y="858012"/>
                </a:lnTo>
                <a:lnTo>
                  <a:pt x="431291" y="844295"/>
                </a:lnTo>
                <a:lnTo>
                  <a:pt x="432815" y="844295"/>
                </a:lnTo>
                <a:lnTo>
                  <a:pt x="403860" y="829055"/>
                </a:lnTo>
                <a:lnTo>
                  <a:pt x="374903" y="812291"/>
                </a:lnTo>
                <a:lnTo>
                  <a:pt x="347472" y="795527"/>
                </a:lnTo>
                <a:lnTo>
                  <a:pt x="320039" y="777239"/>
                </a:lnTo>
                <a:lnTo>
                  <a:pt x="321563" y="777239"/>
                </a:lnTo>
                <a:lnTo>
                  <a:pt x="295655" y="758951"/>
                </a:lnTo>
                <a:lnTo>
                  <a:pt x="269748" y="740663"/>
                </a:lnTo>
                <a:lnTo>
                  <a:pt x="246887" y="720851"/>
                </a:lnTo>
                <a:lnTo>
                  <a:pt x="224027" y="701039"/>
                </a:lnTo>
                <a:lnTo>
                  <a:pt x="202691" y="679703"/>
                </a:lnTo>
                <a:lnTo>
                  <a:pt x="181355" y="659891"/>
                </a:lnTo>
                <a:lnTo>
                  <a:pt x="161543" y="638555"/>
                </a:lnTo>
                <a:lnTo>
                  <a:pt x="143255" y="617219"/>
                </a:lnTo>
                <a:lnTo>
                  <a:pt x="126491" y="594359"/>
                </a:lnTo>
                <a:lnTo>
                  <a:pt x="126491" y="595883"/>
                </a:lnTo>
                <a:lnTo>
                  <a:pt x="109727" y="573024"/>
                </a:lnTo>
                <a:lnTo>
                  <a:pt x="94487" y="551688"/>
                </a:lnTo>
                <a:lnTo>
                  <a:pt x="80772" y="528827"/>
                </a:lnTo>
                <a:lnTo>
                  <a:pt x="67055" y="505967"/>
                </a:lnTo>
                <a:lnTo>
                  <a:pt x="56387" y="484631"/>
                </a:lnTo>
                <a:lnTo>
                  <a:pt x="45720" y="461771"/>
                </a:lnTo>
                <a:lnTo>
                  <a:pt x="36575" y="438912"/>
                </a:lnTo>
                <a:lnTo>
                  <a:pt x="28955" y="416051"/>
                </a:lnTo>
                <a:lnTo>
                  <a:pt x="28955" y="417575"/>
                </a:lnTo>
                <a:lnTo>
                  <a:pt x="22860" y="394715"/>
                </a:lnTo>
                <a:lnTo>
                  <a:pt x="16763" y="371855"/>
                </a:lnTo>
                <a:lnTo>
                  <a:pt x="16763" y="373379"/>
                </a:lnTo>
                <a:lnTo>
                  <a:pt x="13715" y="350519"/>
                </a:lnTo>
                <a:lnTo>
                  <a:pt x="10667" y="329183"/>
                </a:lnTo>
                <a:lnTo>
                  <a:pt x="10667" y="286512"/>
                </a:lnTo>
                <a:lnTo>
                  <a:pt x="12191" y="265175"/>
                </a:lnTo>
                <a:lnTo>
                  <a:pt x="12191" y="266700"/>
                </a:lnTo>
                <a:lnTo>
                  <a:pt x="15239" y="245363"/>
                </a:lnTo>
                <a:lnTo>
                  <a:pt x="19812" y="225551"/>
                </a:lnTo>
                <a:lnTo>
                  <a:pt x="25908" y="205739"/>
                </a:lnTo>
                <a:lnTo>
                  <a:pt x="25908" y="207263"/>
                </a:lnTo>
                <a:lnTo>
                  <a:pt x="35051" y="187451"/>
                </a:lnTo>
                <a:lnTo>
                  <a:pt x="33527" y="187451"/>
                </a:lnTo>
                <a:lnTo>
                  <a:pt x="44196" y="169163"/>
                </a:lnTo>
                <a:lnTo>
                  <a:pt x="54863" y="150875"/>
                </a:lnTo>
                <a:lnTo>
                  <a:pt x="54863" y="152400"/>
                </a:lnTo>
                <a:lnTo>
                  <a:pt x="67055" y="135636"/>
                </a:lnTo>
                <a:lnTo>
                  <a:pt x="65531" y="135636"/>
                </a:lnTo>
                <a:lnTo>
                  <a:pt x="79248" y="118871"/>
                </a:lnTo>
                <a:lnTo>
                  <a:pt x="79248" y="120395"/>
                </a:lnTo>
                <a:lnTo>
                  <a:pt x="94487" y="105155"/>
                </a:lnTo>
                <a:lnTo>
                  <a:pt x="92963" y="105155"/>
                </a:lnTo>
                <a:lnTo>
                  <a:pt x="109727" y="91439"/>
                </a:lnTo>
                <a:lnTo>
                  <a:pt x="126491" y="79248"/>
                </a:lnTo>
                <a:lnTo>
                  <a:pt x="124967" y="79248"/>
                </a:lnTo>
                <a:lnTo>
                  <a:pt x="143255" y="68579"/>
                </a:lnTo>
                <a:lnTo>
                  <a:pt x="163067" y="57912"/>
                </a:lnTo>
                <a:lnTo>
                  <a:pt x="161543" y="57912"/>
                </a:lnTo>
                <a:lnTo>
                  <a:pt x="181355" y="48767"/>
                </a:lnTo>
                <a:lnTo>
                  <a:pt x="202691" y="39624"/>
                </a:lnTo>
                <a:lnTo>
                  <a:pt x="224027" y="32003"/>
                </a:lnTo>
                <a:lnTo>
                  <a:pt x="246887" y="25907"/>
                </a:lnTo>
                <a:lnTo>
                  <a:pt x="269748" y="21336"/>
                </a:lnTo>
                <a:lnTo>
                  <a:pt x="292608" y="16763"/>
                </a:lnTo>
                <a:lnTo>
                  <a:pt x="318515" y="13715"/>
                </a:lnTo>
                <a:lnTo>
                  <a:pt x="316991" y="13715"/>
                </a:lnTo>
                <a:lnTo>
                  <a:pt x="342900" y="12191"/>
                </a:lnTo>
                <a:lnTo>
                  <a:pt x="368808" y="10667"/>
                </a:lnTo>
                <a:lnTo>
                  <a:pt x="266700" y="10667"/>
                </a:lnTo>
                <a:lnTo>
                  <a:pt x="243839" y="16763"/>
                </a:lnTo>
                <a:lnTo>
                  <a:pt x="220979" y="22859"/>
                </a:lnTo>
                <a:lnTo>
                  <a:pt x="198120" y="30479"/>
                </a:lnTo>
                <a:lnTo>
                  <a:pt x="178308" y="38100"/>
                </a:lnTo>
                <a:lnTo>
                  <a:pt x="156972" y="48767"/>
                </a:lnTo>
                <a:lnTo>
                  <a:pt x="138684" y="59436"/>
                </a:lnTo>
                <a:lnTo>
                  <a:pt x="120396" y="70103"/>
                </a:lnTo>
                <a:lnTo>
                  <a:pt x="102108" y="83819"/>
                </a:lnTo>
                <a:lnTo>
                  <a:pt x="86867" y="97536"/>
                </a:lnTo>
                <a:lnTo>
                  <a:pt x="71627" y="112775"/>
                </a:lnTo>
                <a:lnTo>
                  <a:pt x="57912" y="129539"/>
                </a:lnTo>
                <a:lnTo>
                  <a:pt x="45720" y="146303"/>
                </a:lnTo>
                <a:lnTo>
                  <a:pt x="35051" y="164591"/>
                </a:lnTo>
                <a:lnTo>
                  <a:pt x="24384" y="182879"/>
                </a:lnTo>
                <a:lnTo>
                  <a:pt x="16763" y="202691"/>
                </a:lnTo>
                <a:lnTo>
                  <a:pt x="10667" y="222503"/>
                </a:lnTo>
                <a:lnTo>
                  <a:pt x="4572" y="243839"/>
                </a:lnTo>
                <a:lnTo>
                  <a:pt x="1524" y="265175"/>
                </a:lnTo>
                <a:lnTo>
                  <a:pt x="0" y="286512"/>
                </a:lnTo>
                <a:lnTo>
                  <a:pt x="0" y="307847"/>
                </a:lnTo>
                <a:lnTo>
                  <a:pt x="1524" y="329183"/>
                </a:lnTo>
                <a:lnTo>
                  <a:pt x="3048" y="352043"/>
                </a:lnTo>
                <a:lnTo>
                  <a:pt x="7620" y="374903"/>
                </a:lnTo>
                <a:lnTo>
                  <a:pt x="12191" y="397763"/>
                </a:lnTo>
                <a:lnTo>
                  <a:pt x="19812" y="420624"/>
                </a:lnTo>
                <a:lnTo>
                  <a:pt x="27431" y="443483"/>
                </a:lnTo>
                <a:lnTo>
                  <a:pt x="36575" y="466343"/>
                </a:lnTo>
                <a:lnTo>
                  <a:pt x="47243" y="489203"/>
                </a:lnTo>
                <a:lnTo>
                  <a:pt x="57912" y="512063"/>
                </a:lnTo>
                <a:lnTo>
                  <a:pt x="71627" y="534924"/>
                </a:lnTo>
                <a:lnTo>
                  <a:pt x="85343" y="556259"/>
                </a:lnTo>
                <a:lnTo>
                  <a:pt x="100584" y="579119"/>
                </a:lnTo>
                <a:lnTo>
                  <a:pt x="117348" y="601979"/>
                </a:lnTo>
                <a:lnTo>
                  <a:pt x="135636" y="623315"/>
                </a:lnTo>
                <a:lnTo>
                  <a:pt x="153924" y="644651"/>
                </a:lnTo>
                <a:lnTo>
                  <a:pt x="173736" y="665988"/>
                </a:lnTo>
                <a:lnTo>
                  <a:pt x="195072" y="687324"/>
                </a:lnTo>
                <a:lnTo>
                  <a:pt x="216408" y="708659"/>
                </a:lnTo>
                <a:lnTo>
                  <a:pt x="239267" y="728471"/>
                </a:lnTo>
                <a:lnTo>
                  <a:pt x="263651" y="748283"/>
                </a:lnTo>
                <a:lnTo>
                  <a:pt x="289560" y="766571"/>
                </a:lnTo>
                <a:lnTo>
                  <a:pt x="315467" y="786383"/>
                </a:lnTo>
                <a:lnTo>
                  <a:pt x="341375" y="803147"/>
                </a:lnTo>
                <a:lnTo>
                  <a:pt x="368808" y="821436"/>
                </a:lnTo>
                <a:lnTo>
                  <a:pt x="397763" y="838200"/>
                </a:lnTo>
                <a:lnTo>
                  <a:pt x="426720" y="853439"/>
                </a:lnTo>
                <a:lnTo>
                  <a:pt x="457200" y="867155"/>
                </a:lnTo>
                <a:lnTo>
                  <a:pt x="486155" y="880871"/>
                </a:lnTo>
                <a:lnTo>
                  <a:pt x="515112" y="893063"/>
                </a:lnTo>
                <a:lnTo>
                  <a:pt x="545591" y="905255"/>
                </a:lnTo>
                <a:lnTo>
                  <a:pt x="574548" y="914400"/>
                </a:lnTo>
                <a:lnTo>
                  <a:pt x="603503" y="923543"/>
                </a:lnTo>
                <a:lnTo>
                  <a:pt x="632460" y="931163"/>
                </a:lnTo>
                <a:lnTo>
                  <a:pt x="661415" y="938783"/>
                </a:lnTo>
                <a:lnTo>
                  <a:pt x="690372" y="943355"/>
                </a:lnTo>
                <a:lnTo>
                  <a:pt x="719327" y="947927"/>
                </a:lnTo>
                <a:lnTo>
                  <a:pt x="746760" y="950976"/>
                </a:lnTo>
                <a:lnTo>
                  <a:pt x="774191" y="954024"/>
                </a:lnTo>
                <a:lnTo>
                  <a:pt x="801624" y="955547"/>
                </a:lnTo>
                <a:lnTo>
                  <a:pt x="827531" y="955547"/>
                </a:lnTo>
                <a:lnTo>
                  <a:pt x="854963" y="954024"/>
                </a:lnTo>
                <a:lnTo>
                  <a:pt x="879348" y="952500"/>
                </a:lnTo>
                <a:lnTo>
                  <a:pt x="905255" y="949451"/>
                </a:lnTo>
                <a:lnTo>
                  <a:pt x="929639" y="944879"/>
                </a:lnTo>
                <a:lnTo>
                  <a:pt x="952500" y="938783"/>
                </a:lnTo>
                <a:lnTo>
                  <a:pt x="975360" y="932688"/>
                </a:lnTo>
                <a:lnTo>
                  <a:pt x="998219" y="925067"/>
                </a:lnTo>
                <a:lnTo>
                  <a:pt x="950976" y="929639"/>
                </a:lnTo>
                <a:lnTo>
                  <a:pt x="926591" y="934212"/>
                </a:lnTo>
                <a:lnTo>
                  <a:pt x="928115" y="934212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473196" y="2836163"/>
            <a:ext cx="187451" cy="187451"/>
          </a:xfrm>
          <a:custGeom>
            <a:avLst/>
            <a:gdLst/>
            <a:ahLst/>
            <a:cxnLst/>
            <a:rect l="l" t="t" r="r" b="b"/>
            <a:pathLst>
              <a:path w="187451" h="187451">
                <a:moveTo>
                  <a:pt x="41147" y="79248"/>
                </a:moveTo>
                <a:lnTo>
                  <a:pt x="35051" y="77724"/>
                </a:lnTo>
                <a:lnTo>
                  <a:pt x="28955" y="82296"/>
                </a:lnTo>
                <a:lnTo>
                  <a:pt x="25907" y="88392"/>
                </a:lnTo>
                <a:lnTo>
                  <a:pt x="9143" y="161544"/>
                </a:lnTo>
                <a:lnTo>
                  <a:pt x="28955" y="173736"/>
                </a:lnTo>
                <a:lnTo>
                  <a:pt x="56388" y="147828"/>
                </a:lnTo>
                <a:lnTo>
                  <a:pt x="187451" y="16764"/>
                </a:lnTo>
                <a:lnTo>
                  <a:pt x="170687" y="0"/>
                </a:lnTo>
                <a:lnTo>
                  <a:pt x="39624" y="131064"/>
                </a:lnTo>
                <a:lnTo>
                  <a:pt x="34036" y="153416"/>
                </a:lnTo>
                <a:lnTo>
                  <a:pt x="13715" y="158496"/>
                </a:lnTo>
                <a:lnTo>
                  <a:pt x="39624" y="131064"/>
                </a:lnTo>
                <a:lnTo>
                  <a:pt x="48767" y="94488"/>
                </a:lnTo>
                <a:lnTo>
                  <a:pt x="50291" y="88392"/>
                </a:lnTo>
                <a:lnTo>
                  <a:pt x="47243" y="80772"/>
                </a:lnTo>
                <a:lnTo>
                  <a:pt x="41147" y="79248"/>
                </a:lnTo>
                <a:close/>
              </a:path>
              <a:path w="187451" h="187451">
                <a:moveTo>
                  <a:pt x="39624" y="131064"/>
                </a:moveTo>
                <a:lnTo>
                  <a:pt x="13715" y="158496"/>
                </a:lnTo>
                <a:lnTo>
                  <a:pt x="34036" y="153416"/>
                </a:lnTo>
                <a:lnTo>
                  <a:pt x="39624" y="131064"/>
                </a:lnTo>
                <a:close/>
              </a:path>
              <a:path w="187451" h="187451">
                <a:moveTo>
                  <a:pt x="25907" y="178308"/>
                </a:moveTo>
                <a:lnTo>
                  <a:pt x="0" y="187452"/>
                </a:lnTo>
                <a:lnTo>
                  <a:pt x="99059" y="161544"/>
                </a:lnTo>
                <a:lnTo>
                  <a:pt x="105155" y="158496"/>
                </a:lnTo>
                <a:lnTo>
                  <a:pt x="109727" y="152400"/>
                </a:lnTo>
                <a:lnTo>
                  <a:pt x="108203" y="146304"/>
                </a:lnTo>
                <a:lnTo>
                  <a:pt x="106679" y="140208"/>
                </a:lnTo>
                <a:lnTo>
                  <a:pt x="99059" y="137160"/>
                </a:lnTo>
                <a:lnTo>
                  <a:pt x="92963" y="138684"/>
                </a:lnTo>
                <a:lnTo>
                  <a:pt x="56388" y="147828"/>
                </a:lnTo>
                <a:lnTo>
                  <a:pt x="28955" y="173736"/>
                </a:lnTo>
                <a:lnTo>
                  <a:pt x="9143" y="161544"/>
                </a:lnTo>
                <a:lnTo>
                  <a:pt x="25907" y="88392"/>
                </a:lnTo>
                <a:lnTo>
                  <a:pt x="0" y="187452"/>
                </a:lnTo>
                <a:lnTo>
                  <a:pt x="25907" y="178308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948684" y="3489960"/>
            <a:ext cx="187451" cy="185927"/>
          </a:xfrm>
          <a:custGeom>
            <a:avLst/>
            <a:gdLst/>
            <a:ahLst/>
            <a:cxnLst/>
            <a:rect l="l" t="t" r="r" b="b"/>
            <a:pathLst>
              <a:path w="187451" h="185927">
                <a:moveTo>
                  <a:pt x="39624" y="131064"/>
                </a:moveTo>
                <a:lnTo>
                  <a:pt x="34140" y="152996"/>
                </a:lnTo>
                <a:lnTo>
                  <a:pt x="57510" y="146704"/>
                </a:lnTo>
                <a:lnTo>
                  <a:pt x="187451" y="16763"/>
                </a:lnTo>
                <a:lnTo>
                  <a:pt x="170687" y="0"/>
                </a:lnTo>
                <a:lnTo>
                  <a:pt x="39624" y="131064"/>
                </a:lnTo>
                <a:close/>
              </a:path>
              <a:path w="187451" h="185927">
                <a:moveTo>
                  <a:pt x="27431" y="80771"/>
                </a:moveTo>
                <a:lnTo>
                  <a:pt x="25907" y="88391"/>
                </a:lnTo>
                <a:lnTo>
                  <a:pt x="9143" y="161543"/>
                </a:lnTo>
                <a:lnTo>
                  <a:pt x="13715" y="158495"/>
                </a:lnTo>
                <a:lnTo>
                  <a:pt x="28955" y="173735"/>
                </a:lnTo>
                <a:lnTo>
                  <a:pt x="57510" y="146704"/>
                </a:lnTo>
                <a:lnTo>
                  <a:pt x="34140" y="152996"/>
                </a:lnTo>
                <a:lnTo>
                  <a:pt x="39624" y="131064"/>
                </a:lnTo>
                <a:lnTo>
                  <a:pt x="48767" y="94487"/>
                </a:lnTo>
                <a:lnTo>
                  <a:pt x="50291" y="86867"/>
                </a:lnTo>
                <a:lnTo>
                  <a:pt x="47243" y="80771"/>
                </a:lnTo>
                <a:lnTo>
                  <a:pt x="41147" y="79247"/>
                </a:lnTo>
                <a:lnTo>
                  <a:pt x="35051" y="77724"/>
                </a:lnTo>
                <a:lnTo>
                  <a:pt x="27431" y="80771"/>
                </a:lnTo>
                <a:close/>
              </a:path>
              <a:path w="187451" h="185927">
                <a:moveTo>
                  <a:pt x="25907" y="178307"/>
                </a:moveTo>
                <a:lnTo>
                  <a:pt x="0" y="185927"/>
                </a:lnTo>
                <a:lnTo>
                  <a:pt x="99059" y="160019"/>
                </a:lnTo>
                <a:lnTo>
                  <a:pt x="105155" y="158495"/>
                </a:lnTo>
                <a:lnTo>
                  <a:pt x="109727" y="152400"/>
                </a:lnTo>
                <a:lnTo>
                  <a:pt x="108203" y="146303"/>
                </a:lnTo>
                <a:lnTo>
                  <a:pt x="105155" y="140207"/>
                </a:lnTo>
                <a:lnTo>
                  <a:pt x="99059" y="135635"/>
                </a:lnTo>
                <a:lnTo>
                  <a:pt x="92963" y="137159"/>
                </a:lnTo>
                <a:lnTo>
                  <a:pt x="57510" y="146704"/>
                </a:lnTo>
                <a:lnTo>
                  <a:pt x="28955" y="173735"/>
                </a:lnTo>
                <a:lnTo>
                  <a:pt x="13715" y="158495"/>
                </a:lnTo>
                <a:lnTo>
                  <a:pt x="9143" y="161543"/>
                </a:lnTo>
                <a:lnTo>
                  <a:pt x="25907" y="88391"/>
                </a:lnTo>
                <a:lnTo>
                  <a:pt x="0" y="185927"/>
                </a:lnTo>
                <a:lnTo>
                  <a:pt x="25907" y="178307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1037844" y="5102352"/>
            <a:ext cx="2380488" cy="13548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336036" y="5102352"/>
            <a:ext cx="1191768" cy="13548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56176" y="5102352"/>
            <a:ext cx="1296924" cy="135788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693664" y="5102352"/>
            <a:ext cx="1501139" cy="13548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107935" y="5102351"/>
            <a:ext cx="1356359" cy="135483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070860" y="6289548"/>
            <a:ext cx="92964" cy="297179"/>
          </a:xfrm>
          <a:custGeom>
            <a:avLst/>
            <a:gdLst/>
            <a:ahLst/>
            <a:cxnLst/>
            <a:rect l="l" t="t" r="r" b="b"/>
            <a:pathLst>
              <a:path w="92964" h="297179">
                <a:moveTo>
                  <a:pt x="91440" y="86867"/>
                </a:moveTo>
                <a:lnTo>
                  <a:pt x="92964" y="82295"/>
                </a:lnTo>
                <a:lnTo>
                  <a:pt x="91440" y="77723"/>
                </a:lnTo>
                <a:lnTo>
                  <a:pt x="47243" y="0"/>
                </a:lnTo>
                <a:lnTo>
                  <a:pt x="56387" y="18287"/>
                </a:lnTo>
                <a:lnTo>
                  <a:pt x="38100" y="22859"/>
                </a:lnTo>
                <a:lnTo>
                  <a:pt x="36575" y="54863"/>
                </a:lnTo>
                <a:lnTo>
                  <a:pt x="36575" y="297179"/>
                </a:lnTo>
                <a:lnTo>
                  <a:pt x="56387" y="297179"/>
                </a:lnTo>
                <a:lnTo>
                  <a:pt x="56387" y="54863"/>
                </a:lnTo>
                <a:lnTo>
                  <a:pt x="46481" y="37528"/>
                </a:lnTo>
                <a:lnTo>
                  <a:pt x="54864" y="22859"/>
                </a:lnTo>
                <a:lnTo>
                  <a:pt x="56387" y="54863"/>
                </a:lnTo>
                <a:lnTo>
                  <a:pt x="74675" y="86867"/>
                </a:lnTo>
                <a:lnTo>
                  <a:pt x="77724" y="91439"/>
                </a:lnTo>
                <a:lnTo>
                  <a:pt x="83819" y="92963"/>
                </a:lnTo>
                <a:lnTo>
                  <a:pt x="88392" y="89915"/>
                </a:lnTo>
                <a:lnTo>
                  <a:pt x="91440" y="86867"/>
                </a:lnTo>
                <a:close/>
              </a:path>
              <a:path w="92964" h="297179">
                <a:moveTo>
                  <a:pt x="0" y="82295"/>
                </a:moveTo>
                <a:lnTo>
                  <a:pt x="1524" y="86867"/>
                </a:lnTo>
                <a:lnTo>
                  <a:pt x="4572" y="89915"/>
                </a:lnTo>
                <a:lnTo>
                  <a:pt x="9143" y="92963"/>
                </a:lnTo>
                <a:lnTo>
                  <a:pt x="15240" y="91439"/>
                </a:lnTo>
                <a:lnTo>
                  <a:pt x="18287" y="86867"/>
                </a:lnTo>
                <a:lnTo>
                  <a:pt x="36575" y="54863"/>
                </a:lnTo>
                <a:lnTo>
                  <a:pt x="36575" y="18287"/>
                </a:lnTo>
                <a:lnTo>
                  <a:pt x="36575" y="54863"/>
                </a:lnTo>
                <a:lnTo>
                  <a:pt x="38100" y="22859"/>
                </a:lnTo>
                <a:lnTo>
                  <a:pt x="56387" y="18287"/>
                </a:lnTo>
                <a:lnTo>
                  <a:pt x="47243" y="0"/>
                </a:lnTo>
                <a:lnTo>
                  <a:pt x="1524" y="77723"/>
                </a:lnTo>
                <a:lnTo>
                  <a:pt x="0" y="82295"/>
                </a:lnTo>
                <a:close/>
              </a:path>
              <a:path w="92964" h="297179">
                <a:moveTo>
                  <a:pt x="56387" y="54863"/>
                </a:moveTo>
                <a:lnTo>
                  <a:pt x="54864" y="22859"/>
                </a:lnTo>
                <a:lnTo>
                  <a:pt x="46481" y="37528"/>
                </a:lnTo>
                <a:lnTo>
                  <a:pt x="56387" y="54863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139184" y="6289548"/>
            <a:ext cx="94487" cy="297179"/>
          </a:xfrm>
          <a:custGeom>
            <a:avLst/>
            <a:gdLst/>
            <a:ahLst/>
            <a:cxnLst/>
            <a:rect l="l" t="t" r="r" b="b"/>
            <a:pathLst>
              <a:path w="94487" h="297179">
                <a:moveTo>
                  <a:pt x="92963" y="86867"/>
                </a:moveTo>
                <a:lnTo>
                  <a:pt x="94487" y="82295"/>
                </a:lnTo>
                <a:lnTo>
                  <a:pt x="91439" y="77723"/>
                </a:lnTo>
                <a:lnTo>
                  <a:pt x="47243" y="0"/>
                </a:lnTo>
                <a:lnTo>
                  <a:pt x="56387" y="18287"/>
                </a:lnTo>
                <a:lnTo>
                  <a:pt x="39623" y="22859"/>
                </a:lnTo>
                <a:lnTo>
                  <a:pt x="38099" y="52196"/>
                </a:lnTo>
                <a:lnTo>
                  <a:pt x="38100" y="297179"/>
                </a:lnTo>
                <a:lnTo>
                  <a:pt x="56387" y="297179"/>
                </a:lnTo>
                <a:lnTo>
                  <a:pt x="56387" y="52196"/>
                </a:lnTo>
                <a:lnTo>
                  <a:pt x="47244" y="36195"/>
                </a:lnTo>
                <a:lnTo>
                  <a:pt x="54863" y="22859"/>
                </a:lnTo>
                <a:lnTo>
                  <a:pt x="56387" y="52196"/>
                </a:lnTo>
                <a:lnTo>
                  <a:pt x="76200" y="86867"/>
                </a:lnTo>
                <a:lnTo>
                  <a:pt x="79247" y="91439"/>
                </a:lnTo>
                <a:lnTo>
                  <a:pt x="83819" y="92963"/>
                </a:lnTo>
                <a:lnTo>
                  <a:pt x="88391" y="89915"/>
                </a:lnTo>
                <a:lnTo>
                  <a:pt x="92963" y="86867"/>
                </a:lnTo>
                <a:close/>
              </a:path>
              <a:path w="94487" h="297179">
                <a:moveTo>
                  <a:pt x="0" y="82295"/>
                </a:moveTo>
                <a:lnTo>
                  <a:pt x="1523" y="86867"/>
                </a:lnTo>
                <a:lnTo>
                  <a:pt x="6095" y="89915"/>
                </a:lnTo>
                <a:lnTo>
                  <a:pt x="10667" y="92963"/>
                </a:lnTo>
                <a:lnTo>
                  <a:pt x="16763" y="91439"/>
                </a:lnTo>
                <a:lnTo>
                  <a:pt x="18287" y="86867"/>
                </a:lnTo>
                <a:lnTo>
                  <a:pt x="38099" y="52196"/>
                </a:lnTo>
                <a:lnTo>
                  <a:pt x="38100" y="18287"/>
                </a:lnTo>
                <a:lnTo>
                  <a:pt x="38099" y="52196"/>
                </a:lnTo>
                <a:lnTo>
                  <a:pt x="39623" y="22859"/>
                </a:lnTo>
                <a:lnTo>
                  <a:pt x="56387" y="18287"/>
                </a:lnTo>
                <a:lnTo>
                  <a:pt x="47243" y="0"/>
                </a:lnTo>
                <a:lnTo>
                  <a:pt x="3047" y="77723"/>
                </a:lnTo>
                <a:lnTo>
                  <a:pt x="0" y="82295"/>
                </a:lnTo>
                <a:close/>
              </a:path>
              <a:path w="94487" h="297179">
                <a:moveTo>
                  <a:pt x="56387" y="52196"/>
                </a:moveTo>
                <a:lnTo>
                  <a:pt x="54863" y="22859"/>
                </a:lnTo>
                <a:lnTo>
                  <a:pt x="47244" y="36195"/>
                </a:lnTo>
                <a:lnTo>
                  <a:pt x="56387" y="52196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298180" y="6348983"/>
            <a:ext cx="94488" cy="297180"/>
          </a:xfrm>
          <a:custGeom>
            <a:avLst/>
            <a:gdLst/>
            <a:ahLst/>
            <a:cxnLst/>
            <a:rect l="l" t="t" r="r" b="b"/>
            <a:pathLst>
              <a:path w="94488" h="297180">
                <a:moveTo>
                  <a:pt x="92964" y="86868"/>
                </a:moveTo>
                <a:lnTo>
                  <a:pt x="94488" y="82296"/>
                </a:lnTo>
                <a:lnTo>
                  <a:pt x="91440" y="77724"/>
                </a:lnTo>
                <a:lnTo>
                  <a:pt x="47244" y="0"/>
                </a:lnTo>
                <a:lnTo>
                  <a:pt x="56388" y="18287"/>
                </a:lnTo>
                <a:lnTo>
                  <a:pt x="39624" y="22860"/>
                </a:lnTo>
                <a:lnTo>
                  <a:pt x="38099" y="52196"/>
                </a:lnTo>
                <a:lnTo>
                  <a:pt x="38100" y="297180"/>
                </a:lnTo>
                <a:lnTo>
                  <a:pt x="56388" y="297180"/>
                </a:lnTo>
                <a:lnTo>
                  <a:pt x="56387" y="52196"/>
                </a:lnTo>
                <a:lnTo>
                  <a:pt x="47244" y="36195"/>
                </a:lnTo>
                <a:lnTo>
                  <a:pt x="54864" y="22860"/>
                </a:lnTo>
                <a:lnTo>
                  <a:pt x="56387" y="52196"/>
                </a:lnTo>
                <a:lnTo>
                  <a:pt x="76200" y="86868"/>
                </a:lnTo>
                <a:lnTo>
                  <a:pt x="77724" y="91440"/>
                </a:lnTo>
                <a:lnTo>
                  <a:pt x="83820" y="92964"/>
                </a:lnTo>
                <a:lnTo>
                  <a:pt x="88392" y="89916"/>
                </a:lnTo>
                <a:lnTo>
                  <a:pt x="92964" y="86868"/>
                </a:lnTo>
                <a:close/>
              </a:path>
              <a:path w="94488" h="297180">
                <a:moveTo>
                  <a:pt x="0" y="82296"/>
                </a:moveTo>
                <a:lnTo>
                  <a:pt x="1524" y="86868"/>
                </a:lnTo>
                <a:lnTo>
                  <a:pt x="6096" y="89916"/>
                </a:lnTo>
                <a:lnTo>
                  <a:pt x="10668" y="92964"/>
                </a:lnTo>
                <a:lnTo>
                  <a:pt x="15240" y="91440"/>
                </a:lnTo>
                <a:lnTo>
                  <a:pt x="18288" y="86868"/>
                </a:lnTo>
                <a:lnTo>
                  <a:pt x="38099" y="52196"/>
                </a:lnTo>
                <a:lnTo>
                  <a:pt x="38100" y="18287"/>
                </a:lnTo>
                <a:lnTo>
                  <a:pt x="38099" y="52196"/>
                </a:lnTo>
                <a:lnTo>
                  <a:pt x="39624" y="22860"/>
                </a:lnTo>
                <a:lnTo>
                  <a:pt x="56388" y="18287"/>
                </a:lnTo>
                <a:lnTo>
                  <a:pt x="47244" y="0"/>
                </a:lnTo>
                <a:lnTo>
                  <a:pt x="3048" y="77724"/>
                </a:lnTo>
                <a:lnTo>
                  <a:pt x="0" y="82296"/>
                </a:lnTo>
                <a:close/>
              </a:path>
              <a:path w="94488" h="297180">
                <a:moveTo>
                  <a:pt x="56387" y="52196"/>
                </a:moveTo>
                <a:lnTo>
                  <a:pt x="54864" y="22860"/>
                </a:lnTo>
                <a:lnTo>
                  <a:pt x="47244" y="36195"/>
                </a:lnTo>
                <a:lnTo>
                  <a:pt x="56387" y="52196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6024372" y="1057655"/>
            <a:ext cx="3457955" cy="56586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53871" y="1673986"/>
            <a:ext cx="2359343" cy="12352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95"/>
              </a:lnSpc>
              <a:spcBef>
                <a:spcPts val="189"/>
              </a:spcBef>
            </a:pPr>
            <a:r>
              <a:rPr sz="5400" spc="0" baseline="3034" dirty="0" smtClean="0">
                <a:latin typeface="Calibri Light"/>
                <a:cs typeface="Calibri Light"/>
              </a:rPr>
              <a:t>El</a:t>
            </a:r>
            <a:r>
              <a:rPr sz="5400" spc="-44" baseline="3220" dirty="0" smtClean="0">
                <a:latin typeface="Times New Roman"/>
                <a:cs typeface="Times New Roman"/>
              </a:rPr>
              <a:t> </a:t>
            </a:r>
            <a:r>
              <a:rPr sz="5400" spc="4" baseline="3034" dirty="0" smtClean="0">
                <a:latin typeface="Calibri Light"/>
                <a:cs typeface="Calibri Light"/>
              </a:rPr>
              <a:t>e</a:t>
            </a:r>
            <a:r>
              <a:rPr sz="5400" spc="0" baseline="3034" dirty="0" smtClean="0">
                <a:latin typeface="Calibri Light"/>
                <a:cs typeface="Calibri Light"/>
              </a:rPr>
              <a:t>s</a:t>
            </a:r>
            <a:r>
              <a:rPr sz="5400" spc="-4" baseline="3034" dirty="0" smtClean="0">
                <a:latin typeface="Calibri Light"/>
                <a:cs typeface="Calibri Light"/>
              </a:rPr>
              <a:t>qu</a:t>
            </a:r>
            <a:r>
              <a:rPr sz="5400" spc="4" baseline="3034" dirty="0" smtClean="0">
                <a:latin typeface="Calibri Light"/>
                <a:cs typeface="Calibri Light"/>
              </a:rPr>
              <a:t>e</a:t>
            </a:r>
            <a:r>
              <a:rPr sz="5400" spc="0" baseline="3034" dirty="0" smtClean="0">
                <a:latin typeface="Calibri Light"/>
                <a:cs typeface="Calibri Light"/>
              </a:rPr>
              <a:t>l</a:t>
            </a:r>
            <a:r>
              <a:rPr sz="5400" spc="-10" baseline="3034" dirty="0" smtClean="0">
                <a:latin typeface="Calibri Light"/>
                <a:cs typeface="Calibri Light"/>
              </a:rPr>
              <a:t>e</a:t>
            </a:r>
            <a:r>
              <a:rPr sz="5400" spc="-30" baseline="3034" dirty="0" smtClean="0">
                <a:latin typeface="Calibri Light"/>
                <a:cs typeface="Calibri Light"/>
              </a:rPr>
              <a:t>t</a:t>
            </a:r>
            <a:r>
              <a:rPr sz="5400" spc="0" baseline="3034" dirty="0" smtClean="0">
                <a:latin typeface="Calibri Light"/>
                <a:cs typeface="Calibri Light"/>
              </a:rPr>
              <a:t>o</a:t>
            </a:r>
            <a:endParaRPr sz="3600">
              <a:latin typeface="Calibri Light"/>
              <a:cs typeface="Calibri Light"/>
            </a:endParaRPr>
          </a:p>
          <a:p>
            <a:pPr marL="12700" marR="69265">
              <a:lnSpc>
                <a:spcPct val="95825"/>
              </a:lnSpc>
              <a:spcBef>
                <a:spcPts val="3046"/>
              </a:spcBef>
            </a:pPr>
            <a:r>
              <a:rPr sz="2300" spc="0" dirty="0" smtClean="0">
                <a:latin typeface="Arial"/>
                <a:cs typeface="Arial"/>
              </a:rPr>
              <a:t>•</a:t>
            </a:r>
            <a:endParaRPr sz="23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42847" y="2607435"/>
            <a:ext cx="3374232" cy="63652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455"/>
              </a:lnSpc>
              <a:spcBef>
                <a:spcPts val="122"/>
              </a:spcBef>
            </a:pPr>
            <a:r>
              <a:rPr sz="3450" spc="0" baseline="3561" dirty="0" smtClean="0">
                <a:latin typeface="Calibri"/>
                <a:cs typeface="Calibri"/>
              </a:rPr>
              <a:t>C</a:t>
            </a:r>
            <a:r>
              <a:rPr sz="3450" spc="-4" baseline="3561" dirty="0" smtClean="0">
                <a:latin typeface="Calibri"/>
                <a:cs typeface="Calibri"/>
              </a:rPr>
              <a:t>a</a:t>
            </a:r>
            <a:r>
              <a:rPr sz="3450" spc="-50" baseline="3561" dirty="0" smtClean="0">
                <a:latin typeface="Calibri"/>
                <a:cs typeface="Calibri"/>
              </a:rPr>
              <a:t>r</a:t>
            </a:r>
            <a:r>
              <a:rPr sz="3450" spc="-4" baseline="3561" dirty="0" smtClean="0">
                <a:latin typeface="Calibri"/>
                <a:cs typeface="Calibri"/>
              </a:rPr>
              <a:t>a</a:t>
            </a:r>
            <a:r>
              <a:rPr sz="3450" spc="4" baseline="3561" dirty="0" smtClean="0">
                <a:latin typeface="Calibri"/>
                <a:cs typeface="Calibri"/>
              </a:rPr>
              <a:t>c</a:t>
            </a:r>
            <a:r>
              <a:rPr sz="3450" spc="-19" baseline="3561" dirty="0" smtClean="0">
                <a:latin typeface="Calibri"/>
                <a:cs typeface="Calibri"/>
              </a:rPr>
              <a:t>t</a:t>
            </a:r>
            <a:r>
              <a:rPr sz="3450" spc="0" baseline="3561" dirty="0" smtClean="0">
                <a:latin typeface="Calibri"/>
                <a:cs typeface="Calibri"/>
              </a:rPr>
              <a:t>e</a:t>
            </a:r>
            <a:r>
              <a:rPr sz="3450" spc="-4" baseline="3561" dirty="0" smtClean="0">
                <a:latin typeface="Calibri"/>
                <a:cs typeface="Calibri"/>
              </a:rPr>
              <a:t>ri</a:t>
            </a:r>
            <a:r>
              <a:rPr sz="3450" spc="-39" baseline="3561" dirty="0" smtClean="0">
                <a:latin typeface="Calibri"/>
                <a:cs typeface="Calibri"/>
              </a:rPr>
              <a:t>z</a:t>
            </a:r>
            <a:r>
              <a:rPr sz="3450" spc="-4" baseline="3561" dirty="0" smtClean="0">
                <a:latin typeface="Calibri"/>
                <a:cs typeface="Calibri"/>
              </a:rPr>
              <a:t>a</a:t>
            </a:r>
            <a:r>
              <a:rPr sz="3450" spc="4" baseline="3561" dirty="0" smtClean="0">
                <a:latin typeface="Calibri"/>
                <a:cs typeface="Calibri"/>
              </a:rPr>
              <a:t>c</a:t>
            </a:r>
            <a:r>
              <a:rPr sz="3450" spc="-14" baseline="3561" dirty="0" smtClean="0">
                <a:latin typeface="Calibri"/>
                <a:cs typeface="Calibri"/>
              </a:rPr>
              <a:t>i</a:t>
            </a:r>
            <a:r>
              <a:rPr sz="3450" spc="4" baseline="3561" dirty="0" smtClean="0">
                <a:latin typeface="Calibri"/>
                <a:cs typeface="Calibri"/>
              </a:rPr>
              <a:t>ó</a:t>
            </a:r>
            <a:r>
              <a:rPr sz="3450" spc="0" baseline="3561" dirty="0" smtClean="0">
                <a:latin typeface="Calibri"/>
                <a:cs typeface="Calibri"/>
              </a:rPr>
              <a:t>n</a:t>
            </a:r>
            <a:r>
              <a:rPr sz="3450" spc="-89" baseline="3781" dirty="0" smtClean="0">
                <a:latin typeface="Times New Roman"/>
                <a:cs typeface="Times New Roman"/>
              </a:rPr>
              <a:t> </a:t>
            </a:r>
            <a:r>
              <a:rPr sz="3450" spc="0" baseline="3561" dirty="0" smtClean="0">
                <a:latin typeface="Calibri"/>
                <a:cs typeface="Calibri"/>
              </a:rPr>
              <a:t>m</a:t>
            </a:r>
            <a:r>
              <a:rPr sz="3450" spc="4" baseline="3561" dirty="0" smtClean="0">
                <a:latin typeface="Calibri"/>
                <a:cs typeface="Calibri"/>
              </a:rPr>
              <a:t>o</a:t>
            </a:r>
            <a:r>
              <a:rPr sz="3450" spc="-4" baseline="3561" dirty="0" smtClean="0">
                <a:latin typeface="Calibri"/>
                <a:cs typeface="Calibri"/>
              </a:rPr>
              <a:t>r</a:t>
            </a:r>
            <a:r>
              <a:rPr sz="3450" spc="-44" baseline="3561" dirty="0" smtClean="0">
                <a:latin typeface="Calibri"/>
                <a:cs typeface="Calibri"/>
              </a:rPr>
              <a:t>f</a:t>
            </a:r>
            <a:r>
              <a:rPr sz="3450" spc="4" baseline="3561" dirty="0" smtClean="0">
                <a:latin typeface="Calibri"/>
                <a:cs typeface="Calibri"/>
              </a:rPr>
              <a:t>o</a:t>
            </a:r>
            <a:r>
              <a:rPr sz="3450" spc="-4" baseline="3561" dirty="0" smtClean="0">
                <a:latin typeface="Calibri"/>
                <a:cs typeface="Calibri"/>
              </a:rPr>
              <a:t>l</a:t>
            </a:r>
            <a:r>
              <a:rPr sz="3450" spc="4" baseline="3561" dirty="0" smtClean="0">
                <a:latin typeface="Calibri"/>
                <a:cs typeface="Calibri"/>
              </a:rPr>
              <a:t>ó</a:t>
            </a:r>
            <a:r>
              <a:rPr sz="3450" spc="0" baseline="3561" dirty="0" smtClean="0">
                <a:latin typeface="Calibri"/>
                <a:cs typeface="Calibri"/>
              </a:rPr>
              <a:t>g</a:t>
            </a:r>
            <a:r>
              <a:rPr sz="3450" spc="-14" baseline="3561" dirty="0" smtClean="0">
                <a:latin typeface="Calibri"/>
                <a:cs typeface="Calibri"/>
              </a:rPr>
              <a:t>i</a:t>
            </a:r>
            <a:r>
              <a:rPr sz="3450" spc="-19" baseline="3561" dirty="0" smtClean="0">
                <a:latin typeface="Calibri"/>
                <a:cs typeface="Calibri"/>
              </a:rPr>
              <a:t>c</a:t>
            </a:r>
            <a:r>
              <a:rPr sz="3450" spc="0" baseline="3561" dirty="0" smtClean="0">
                <a:latin typeface="Calibri"/>
                <a:cs typeface="Calibri"/>
              </a:rPr>
              <a:t>a</a:t>
            </a:r>
            <a:endParaRPr sz="2300">
              <a:latin typeface="Calibri"/>
              <a:cs typeface="Calibri"/>
            </a:endParaRPr>
          </a:p>
          <a:p>
            <a:pPr marL="12700" marR="44119">
              <a:lnSpc>
                <a:spcPts val="2495"/>
              </a:lnSpc>
              <a:spcBef>
                <a:spcPts val="2"/>
              </a:spcBef>
            </a:pPr>
            <a:r>
              <a:rPr sz="3450" spc="4" baseline="2374" dirty="0" smtClean="0">
                <a:latin typeface="Calibri"/>
                <a:cs typeface="Calibri"/>
              </a:rPr>
              <a:t>(</a:t>
            </a:r>
            <a:r>
              <a:rPr sz="3450" spc="0" baseline="2374" dirty="0" smtClean="0">
                <a:latin typeface="Calibri"/>
                <a:cs typeface="Calibri"/>
              </a:rPr>
              <a:t>m</a:t>
            </a:r>
            <a:r>
              <a:rPr sz="3450" spc="-4" baseline="2374" dirty="0" smtClean="0">
                <a:latin typeface="Calibri"/>
                <a:cs typeface="Calibri"/>
              </a:rPr>
              <a:t>a</a:t>
            </a:r>
            <a:r>
              <a:rPr sz="3450" spc="4" baseline="2374" dirty="0" smtClean="0">
                <a:latin typeface="Calibri"/>
                <a:cs typeface="Calibri"/>
              </a:rPr>
              <a:t>c</a:t>
            </a:r>
            <a:r>
              <a:rPr sz="3450" spc="-39" baseline="2374" dirty="0" smtClean="0">
                <a:latin typeface="Calibri"/>
                <a:cs typeface="Calibri"/>
              </a:rPr>
              <a:t>r</a:t>
            </a:r>
            <a:r>
              <a:rPr sz="3450" spc="0" baseline="2374" dirty="0" smtClean="0">
                <a:latin typeface="Calibri"/>
                <a:cs typeface="Calibri"/>
              </a:rPr>
              <a:t>o</a:t>
            </a:r>
            <a:r>
              <a:rPr sz="3450" spc="-69" baseline="2520" dirty="0" smtClean="0">
                <a:latin typeface="Times New Roman"/>
                <a:cs typeface="Times New Roman"/>
              </a:rPr>
              <a:t> </a:t>
            </a:r>
            <a:r>
              <a:rPr sz="3450" spc="0" baseline="2374" dirty="0" smtClean="0">
                <a:latin typeface="Calibri"/>
                <a:cs typeface="Calibri"/>
              </a:rPr>
              <a:t>y</a:t>
            </a:r>
            <a:r>
              <a:rPr sz="3450" spc="-50" baseline="2520" dirty="0" smtClean="0">
                <a:latin typeface="Times New Roman"/>
                <a:cs typeface="Times New Roman"/>
              </a:rPr>
              <a:t> </a:t>
            </a:r>
            <a:r>
              <a:rPr sz="3450" spc="0" baseline="2374" dirty="0" smtClean="0">
                <a:latin typeface="Calibri"/>
                <a:cs typeface="Calibri"/>
              </a:rPr>
              <a:t>m</a:t>
            </a:r>
            <a:r>
              <a:rPr sz="3450" spc="-4" baseline="2374" dirty="0" smtClean="0">
                <a:latin typeface="Calibri"/>
                <a:cs typeface="Calibri"/>
              </a:rPr>
              <a:t>i</a:t>
            </a:r>
            <a:r>
              <a:rPr sz="3450" spc="4" baseline="2374" dirty="0" smtClean="0">
                <a:latin typeface="Calibri"/>
                <a:cs typeface="Calibri"/>
              </a:rPr>
              <a:t>c</a:t>
            </a:r>
            <a:r>
              <a:rPr sz="3450" spc="-39" baseline="2374" dirty="0" smtClean="0">
                <a:latin typeface="Calibri"/>
                <a:cs typeface="Calibri"/>
              </a:rPr>
              <a:t>r</a:t>
            </a:r>
            <a:r>
              <a:rPr sz="3450" spc="4" baseline="2374" dirty="0" smtClean="0">
                <a:latin typeface="Calibri"/>
                <a:cs typeface="Calibri"/>
              </a:rPr>
              <a:t>o</a:t>
            </a:r>
            <a:r>
              <a:rPr sz="3450" spc="0" baseline="2374" dirty="0" smtClean="0">
                <a:latin typeface="Calibri"/>
                <a:cs typeface="Calibri"/>
              </a:rPr>
              <a:t>)</a:t>
            </a:r>
            <a:endParaRPr sz="23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53871" y="3749459"/>
            <a:ext cx="172494" cy="3195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465"/>
              </a:lnSpc>
              <a:spcBef>
                <a:spcPts val="123"/>
              </a:spcBef>
            </a:pPr>
            <a:r>
              <a:rPr sz="2300" spc="0" dirty="0" smtClean="0">
                <a:latin typeface="Arial"/>
                <a:cs typeface="Arial"/>
              </a:rPr>
              <a:t>•</a:t>
            </a:r>
            <a:endParaRPr sz="23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42847" y="3767199"/>
            <a:ext cx="2863693" cy="3195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455"/>
              </a:lnSpc>
              <a:spcBef>
                <a:spcPts val="122"/>
              </a:spcBef>
            </a:pPr>
            <a:r>
              <a:rPr sz="3450" spc="0" baseline="3561" dirty="0" smtClean="0">
                <a:latin typeface="Calibri"/>
                <a:cs typeface="Calibri"/>
              </a:rPr>
              <a:t>C</a:t>
            </a:r>
            <a:r>
              <a:rPr sz="3450" spc="-4" baseline="3561" dirty="0" smtClean="0">
                <a:latin typeface="Calibri"/>
                <a:cs typeface="Calibri"/>
              </a:rPr>
              <a:t>a</a:t>
            </a:r>
            <a:r>
              <a:rPr sz="3450" spc="-50" baseline="3561" dirty="0" smtClean="0">
                <a:latin typeface="Calibri"/>
                <a:cs typeface="Calibri"/>
              </a:rPr>
              <a:t>r</a:t>
            </a:r>
            <a:r>
              <a:rPr sz="3450" spc="-4" baseline="3561" dirty="0" smtClean="0">
                <a:latin typeface="Calibri"/>
                <a:cs typeface="Calibri"/>
              </a:rPr>
              <a:t>a</a:t>
            </a:r>
            <a:r>
              <a:rPr sz="3450" spc="4" baseline="3561" dirty="0" smtClean="0">
                <a:latin typeface="Calibri"/>
                <a:cs typeface="Calibri"/>
              </a:rPr>
              <a:t>c</a:t>
            </a:r>
            <a:r>
              <a:rPr sz="3450" spc="-19" baseline="3561" dirty="0" smtClean="0">
                <a:latin typeface="Calibri"/>
                <a:cs typeface="Calibri"/>
              </a:rPr>
              <a:t>t</a:t>
            </a:r>
            <a:r>
              <a:rPr sz="3450" spc="0" baseline="3561" dirty="0" smtClean="0">
                <a:latin typeface="Calibri"/>
                <a:cs typeface="Calibri"/>
              </a:rPr>
              <a:t>e</a:t>
            </a:r>
            <a:r>
              <a:rPr sz="3450" spc="-4" baseline="3561" dirty="0" smtClean="0">
                <a:latin typeface="Calibri"/>
                <a:cs typeface="Calibri"/>
              </a:rPr>
              <a:t>ri</a:t>
            </a:r>
            <a:r>
              <a:rPr sz="3450" spc="-39" baseline="3561" dirty="0" smtClean="0">
                <a:latin typeface="Calibri"/>
                <a:cs typeface="Calibri"/>
              </a:rPr>
              <a:t>z</a:t>
            </a:r>
            <a:r>
              <a:rPr sz="3450" spc="-4" baseline="3561" dirty="0" smtClean="0">
                <a:latin typeface="Calibri"/>
                <a:cs typeface="Calibri"/>
              </a:rPr>
              <a:t>a</a:t>
            </a:r>
            <a:r>
              <a:rPr sz="3450" spc="4" baseline="3561" dirty="0" smtClean="0">
                <a:latin typeface="Calibri"/>
                <a:cs typeface="Calibri"/>
              </a:rPr>
              <a:t>c</a:t>
            </a:r>
            <a:r>
              <a:rPr sz="3450" spc="-14" baseline="3561" dirty="0" smtClean="0">
                <a:latin typeface="Calibri"/>
                <a:cs typeface="Calibri"/>
              </a:rPr>
              <a:t>i</a:t>
            </a:r>
            <a:r>
              <a:rPr sz="3450" spc="4" baseline="3561" dirty="0" smtClean="0">
                <a:latin typeface="Calibri"/>
                <a:cs typeface="Calibri"/>
              </a:rPr>
              <a:t>ó</a:t>
            </a:r>
            <a:r>
              <a:rPr sz="3450" spc="0" baseline="3561" dirty="0" smtClean="0">
                <a:latin typeface="Calibri"/>
                <a:cs typeface="Calibri"/>
              </a:rPr>
              <a:t>n</a:t>
            </a:r>
            <a:r>
              <a:rPr sz="3450" spc="-89" baseline="3781" dirty="0" smtClean="0">
                <a:latin typeface="Times New Roman"/>
                <a:cs typeface="Times New Roman"/>
              </a:rPr>
              <a:t> </a:t>
            </a:r>
            <a:r>
              <a:rPr sz="3450" spc="0" baseline="3561" dirty="0" smtClean="0">
                <a:latin typeface="Calibri"/>
                <a:cs typeface="Calibri"/>
              </a:rPr>
              <a:t>m</a:t>
            </a:r>
            <a:r>
              <a:rPr sz="3450" spc="-9" baseline="3561" dirty="0" smtClean="0">
                <a:latin typeface="Calibri"/>
                <a:cs typeface="Calibri"/>
              </a:rPr>
              <a:t>é</a:t>
            </a:r>
            <a:r>
              <a:rPr sz="3450" spc="4" baseline="3561" dirty="0" smtClean="0">
                <a:latin typeface="Calibri"/>
                <a:cs typeface="Calibri"/>
              </a:rPr>
              <a:t>t</a:t>
            </a:r>
            <a:r>
              <a:rPr sz="3450" spc="-4" baseline="3561" dirty="0" smtClean="0">
                <a:latin typeface="Calibri"/>
                <a:cs typeface="Calibri"/>
              </a:rPr>
              <a:t>ri</a:t>
            </a:r>
            <a:r>
              <a:rPr sz="3450" spc="-19" baseline="3561" dirty="0" smtClean="0">
                <a:latin typeface="Calibri"/>
                <a:cs typeface="Calibri"/>
              </a:rPr>
              <a:t>c</a:t>
            </a:r>
            <a:r>
              <a:rPr sz="3450" spc="0" baseline="3561" dirty="0" smtClean="0">
                <a:latin typeface="Calibri"/>
                <a:cs typeface="Calibri"/>
              </a:rPr>
              <a:t>a</a:t>
            </a:r>
            <a:endParaRPr sz="23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030983" y="6121397"/>
            <a:ext cx="3840792" cy="4399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782063">
              <a:lnSpc>
                <a:spcPts val="1605"/>
              </a:lnSpc>
              <a:spcBef>
                <a:spcPts val="80"/>
              </a:spcBef>
            </a:pPr>
            <a:r>
              <a:rPr sz="2175" spc="0" baseline="1883" dirty="0" smtClean="0">
                <a:latin typeface="Calibri"/>
                <a:cs typeface="Calibri"/>
              </a:rPr>
              <a:t>“L</a:t>
            </a:r>
            <a:r>
              <a:rPr sz="2175" spc="-4" baseline="1883" dirty="0" smtClean="0">
                <a:latin typeface="Calibri"/>
                <a:cs typeface="Calibri"/>
              </a:rPr>
              <a:t>o</a:t>
            </a:r>
            <a:r>
              <a:rPr sz="2175" spc="0" baseline="1883" dirty="0" smtClean="0">
                <a:latin typeface="Calibri"/>
                <a:cs typeface="Calibri"/>
              </a:rPr>
              <a:t>s</a:t>
            </a:r>
            <a:r>
              <a:rPr sz="2175" spc="30" baseline="1999" dirty="0" smtClean="0">
                <a:latin typeface="Times New Roman"/>
                <a:cs typeface="Times New Roman"/>
              </a:rPr>
              <a:t> </a:t>
            </a:r>
            <a:r>
              <a:rPr sz="2175" spc="4" baseline="1883" dirty="0" smtClean="0">
                <a:latin typeface="Calibri"/>
                <a:cs typeface="Calibri"/>
              </a:rPr>
              <a:t>A</a:t>
            </a:r>
            <a:r>
              <a:rPr sz="2175" spc="0" baseline="1883" dirty="0" smtClean="0">
                <a:latin typeface="Calibri"/>
                <a:cs typeface="Calibri"/>
              </a:rPr>
              <a:t>m</a:t>
            </a:r>
            <a:r>
              <a:rPr sz="2175" spc="-4" baseline="1883" dirty="0" smtClean="0">
                <a:latin typeface="Calibri"/>
                <a:cs typeface="Calibri"/>
              </a:rPr>
              <a:t>a</a:t>
            </a:r>
            <a:r>
              <a:rPr sz="2175" spc="-14" baseline="1883" dirty="0" smtClean="0">
                <a:latin typeface="Calibri"/>
                <a:cs typeface="Calibri"/>
              </a:rPr>
              <a:t>n</a:t>
            </a:r>
            <a:r>
              <a:rPr sz="2175" spc="-4" baseline="1883" dirty="0" smtClean="0">
                <a:latin typeface="Calibri"/>
                <a:cs typeface="Calibri"/>
              </a:rPr>
              <a:t>t</a:t>
            </a:r>
            <a:r>
              <a:rPr sz="2175" spc="4" baseline="1883" dirty="0" smtClean="0">
                <a:latin typeface="Calibri"/>
                <a:cs typeface="Calibri"/>
              </a:rPr>
              <a:t>e</a:t>
            </a:r>
            <a:r>
              <a:rPr sz="2175" spc="0" baseline="1883" dirty="0" smtClean="0">
                <a:latin typeface="Calibri"/>
                <a:cs typeface="Calibri"/>
              </a:rPr>
              <a:t>s</a:t>
            </a:r>
            <a:r>
              <a:rPr sz="2175" spc="59" baseline="1999" dirty="0" smtClean="0">
                <a:latin typeface="Times New Roman"/>
                <a:cs typeface="Times New Roman"/>
              </a:rPr>
              <a:t> </a:t>
            </a:r>
            <a:r>
              <a:rPr sz="2175" spc="0" baseline="1883" dirty="0" smtClean="0">
                <a:latin typeface="Calibri"/>
                <a:cs typeface="Calibri"/>
              </a:rPr>
              <a:t>de</a:t>
            </a:r>
            <a:r>
              <a:rPr sz="2175" spc="4" baseline="1999" dirty="0" smtClean="0">
                <a:latin typeface="Times New Roman"/>
                <a:cs typeface="Times New Roman"/>
              </a:rPr>
              <a:t> </a:t>
            </a:r>
            <a:r>
              <a:rPr sz="2175" spc="-89" baseline="1883" dirty="0" smtClean="0">
                <a:latin typeface="Calibri"/>
                <a:cs typeface="Calibri"/>
              </a:rPr>
              <a:t>V</a:t>
            </a:r>
            <a:r>
              <a:rPr sz="2175" spc="-4" baseline="1883" dirty="0" smtClean="0">
                <a:latin typeface="Calibri"/>
                <a:cs typeface="Calibri"/>
              </a:rPr>
              <a:t>al</a:t>
            </a:r>
            <a:r>
              <a:rPr sz="2175" spc="0" baseline="1883" dirty="0" smtClean="0">
                <a:latin typeface="Calibri"/>
                <a:cs typeface="Calibri"/>
              </a:rPr>
              <a:t>d</a:t>
            </a:r>
            <a:r>
              <a:rPr sz="2175" spc="-4" baseline="1883" dirty="0" smtClean="0">
                <a:latin typeface="Calibri"/>
                <a:cs typeface="Calibri"/>
              </a:rPr>
              <a:t>a</a:t>
            </a:r>
            <a:r>
              <a:rPr sz="2175" spc="-25" baseline="1883" dirty="0" smtClean="0">
                <a:latin typeface="Calibri"/>
                <a:cs typeface="Calibri"/>
              </a:rPr>
              <a:t>r</a:t>
            </a:r>
            <a:r>
              <a:rPr sz="2175" spc="-4" baseline="1883" dirty="0" smtClean="0">
                <a:latin typeface="Calibri"/>
                <a:cs typeface="Calibri"/>
              </a:rPr>
              <a:t>o</a:t>
            </a:r>
            <a:r>
              <a:rPr sz="2175" spc="-139" baseline="1883" dirty="0" smtClean="0">
                <a:latin typeface="Calibri"/>
                <a:cs typeface="Calibri"/>
              </a:rPr>
              <a:t>”</a:t>
            </a:r>
            <a:r>
              <a:rPr sz="2175" spc="0" baseline="1883" dirty="0" smtClean="0">
                <a:latin typeface="Calibri"/>
                <a:cs typeface="Calibri"/>
              </a:rPr>
              <a:t>,</a:t>
            </a:r>
            <a:endParaRPr sz="1450">
              <a:latin typeface="Calibri"/>
              <a:cs typeface="Calibri"/>
            </a:endParaRPr>
          </a:p>
          <a:p>
            <a:pPr marL="12700" marR="560">
              <a:lnSpc>
                <a:spcPct val="101725"/>
              </a:lnSpc>
            </a:pPr>
            <a:r>
              <a:rPr sz="1450" spc="0" dirty="0" smtClean="0">
                <a:latin typeface="Calibri"/>
                <a:cs typeface="Calibri"/>
              </a:rPr>
              <a:t>S</a:t>
            </a:r>
            <a:r>
              <a:rPr sz="1450" spc="-4" dirty="0" smtClean="0">
                <a:latin typeface="Calibri"/>
                <a:cs typeface="Calibri"/>
              </a:rPr>
              <a:t>a</a:t>
            </a:r>
            <a:r>
              <a:rPr sz="1450" spc="0" dirty="0" smtClean="0">
                <a:latin typeface="Calibri"/>
                <a:cs typeface="Calibri"/>
              </a:rPr>
              <a:t>n</a:t>
            </a:r>
            <a:r>
              <a:rPr sz="1450" spc="27" dirty="0" smtClean="0">
                <a:latin typeface="Times New Roman"/>
                <a:cs typeface="Times New Roman"/>
              </a:rPr>
              <a:t> </a:t>
            </a:r>
            <a:r>
              <a:rPr sz="1450" spc="-4" dirty="0" smtClean="0">
                <a:latin typeface="Calibri"/>
                <a:cs typeface="Calibri"/>
              </a:rPr>
              <a:t>Gio</a:t>
            </a:r>
            <a:r>
              <a:rPr sz="1450" spc="-25" dirty="0" smtClean="0">
                <a:latin typeface="Calibri"/>
                <a:cs typeface="Calibri"/>
              </a:rPr>
              <a:t>r</a:t>
            </a:r>
            <a:r>
              <a:rPr sz="1450" spc="-4" dirty="0" smtClean="0">
                <a:latin typeface="Calibri"/>
                <a:cs typeface="Calibri"/>
              </a:rPr>
              <a:t>gio</a:t>
            </a:r>
            <a:r>
              <a:rPr sz="1450" spc="0" dirty="0" smtClean="0">
                <a:latin typeface="Calibri"/>
                <a:cs typeface="Calibri"/>
              </a:rPr>
              <a:t>/M</a:t>
            </a:r>
            <a:r>
              <a:rPr sz="1450" spc="-4" dirty="0" smtClean="0">
                <a:latin typeface="Calibri"/>
                <a:cs typeface="Calibri"/>
              </a:rPr>
              <a:t>a</a:t>
            </a:r>
            <a:r>
              <a:rPr sz="1450" spc="-14" dirty="0" smtClean="0">
                <a:latin typeface="Calibri"/>
                <a:cs typeface="Calibri"/>
              </a:rPr>
              <a:t>n</a:t>
            </a:r>
            <a:r>
              <a:rPr sz="1450" spc="4" dirty="0" smtClean="0">
                <a:latin typeface="Calibri"/>
                <a:cs typeface="Calibri"/>
              </a:rPr>
              <a:t>t</a:t>
            </a:r>
            <a:r>
              <a:rPr sz="1450" spc="0" dirty="0" smtClean="0">
                <a:latin typeface="Calibri"/>
                <a:cs typeface="Calibri"/>
              </a:rPr>
              <a:t>u</a:t>
            </a:r>
            <a:r>
              <a:rPr sz="1450" spc="-4" dirty="0" smtClean="0">
                <a:latin typeface="Calibri"/>
                <a:cs typeface="Calibri"/>
              </a:rPr>
              <a:t>a</a:t>
            </a:r>
            <a:r>
              <a:rPr sz="1450" spc="0" dirty="0" smtClean="0">
                <a:latin typeface="Calibri"/>
                <a:cs typeface="Calibri"/>
              </a:rPr>
              <a:t>,</a:t>
            </a:r>
            <a:r>
              <a:rPr sz="1450" spc="206" dirty="0" smtClean="0">
                <a:latin typeface="Times New Roman"/>
                <a:cs typeface="Times New Roman"/>
              </a:rPr>
              <a:t> </a:t>
            </a:r>
            <a:r>
              <a:rPr sz="1450" spc="-4" dirty="0" smtClean="0">
                <a:latin typeface="Calibri"/>
                <a:cs typeface="Calibri"/>
              </a:rPr>
              <a:t>I</a:t>
            </a:r>
            <a:r>
              <a:rPr sz="1450" spc="-19" dirty="0" smtClean="0">
                <a:latin typeface="Calibri"/>
                <a:cs typeface="Calibri"/>
              </a:rPr>
              <a:t>t</a:t>
            </a:r>
            <a:r>
              <a:rPr sz="1450" spc="-4" dirty="0" smtClean="0">
                <a:latin typeface="Calibri"/>
                <a:cs typeface="Calibri"/>
              </a:rPr>
              <a:t>alia</a:t>
            </a:r>
            <a:r>
              <a:rPr sz="1450" spc="0" dirty="0" smtClean="0">
                <a:latin typeface="Calibri"/>
                <a:cs typeface="Calibri"/>
              </a:rPr>
              <a:t>,</a:t>
            </a:r>
            <a:r>
              <a:rPr sz="1450" spc="53" dirty="0" smtClean="0">
                <a:latin typeface="Times New Roman"/>
                <a:cs typeface="Times New Roman"/>
              </a:rPr>
              <a:t> </a:t>
            </a:r>
            <a:r>
              <a:rPr sz="1450" spc="0" dirty="0" smtClean="0">
                <a:latin typeface="Calibri"/>
                <a:cs typeface="Calibri"/>
              </a:rPr>
              <a:t>6</a:t>
            </a:r>
            <a:r>
              <a:rPr sz="1450" spc="-4" dirty="0" smtClean="0">
                <a:latin typeface="Calibri"/>
                <a:cs typeface="Calibri"/>
              </a:rPr>
              <a:t>.</a:t>
            </a:r>
            <a:r>
              <a:rPr sz="1450" spc="0" dirty="0" smtClean="0">
                <a:latin typeface="Calibri"/>
                <a:cs typeface="Calibri"/>
              </a:rPr>
              <a:t>000</a:t>
            </a:r>
            <a:r>
              <a:rPr sz="1450" spc="30" dirty="0" smtClean="0">
                <a:latin typeface="Times New Roman"/>
                <a:cs typeface="Times New Roman"/>
              </a:rPr>
              <a:t> </a:t>
            </a:r>
            <a:r>
              <a:rPr sz="1450" spc="-4" dirty="0" smtClean="0">
                <a:latin typeface="Calibri"/>
                <a:cs typeface="Calibri"/>
              </a:rPr>
              <a:t>a</a:t>
            </a:r>
            <a:r>
              <a:rPr sz="1450" spc="0" dirty="0" smtClean="0">
                <a:latin typeface="Calibri"/>
                <a:cs typeface="Calibri"/>
              </a:rPr>
              <a:t>ñ</a:t>
            </a:r>
            <a:r>
              <a:rPr sz="1450" spc="-4" dirty="0" smtClean="0">
                <a:latin typeface="Calibri"/>
                <a:cs typeface="Calibri"/>
              </a:rPr>
              <a:t>o</a:t>
            </a:r>
            <a:r>
              <a:rPr sz="1450" spc="0" dirty="0" smtClean="0">
                <a:latin typeface="Calibri"/>
                <a:cs typeface="Calibri"/>
              </a:rPr>
              <a:t>s</a:t>
            </a:r>
            <a:r>
              <a:rPr sz="1450" spc="45" dirty="0" smtClean="0">
                <a:latin typeface="Times New Roman"/>
                <a:cs typeface="Times New Roman"/>
              </a:rPr>
              <a:t> </a:t>
            </a:r>
            <a:r>
              <a:rPr sz="1450" spc="5" dirty="0" smtClean="0">
                <a:latin typeface="Calibri"/>
                <a:cs typeface="Calibri"/>
              </a:rPr>
              <a:t>(</a:t>
            </a:r>
            <a:r>
              <a:rPr sz="1450" spc="0" dirty="0" smtClean="0">
                <a:latin typeface="Calibri"/>
                <a:cs typeface="Calibri"/>
              </a:rPr>
              <a:t>N</a:t>
            </a:r>
            <a:r>
              <a:rPr sz="1450" spc="5" dirty="0" smtClean="0">
                <a:latin typeface="Calibri"/>
                <a:cs typeface="Calibri"/>
              </a:rPr>
              <a:t>e</a:t>
            </a:r>
            <a:r>
              <a:rPr sz="1450" spc="-5" dirty="0" smtClean="0">
                <a:latin typeface="Calibri"/>
                <a:cs typeface="Calibri"/>
              </a:rPr>
              <a:t>olí</a:t>
            </a:r>
            <a:r>
              <a:rPr sz="1450" spc="5" dirty="0" smtClean="0">
                <a:latin typeface="Calibri"/>
                <a:cs typeface="Calibri"/>
              </a:rPr>
              <a:t>t</a:t>
            </a:r>
            <a:r>
              <a:rPr sz="1450" spc="-5" dirty="0" smtClean="0">
                <a:latin typeface="Calibri"/>
                <a:cs typeface="Calibri"/>
              </a:rPr>
              <a:t>i</a:t>
            </a:r>
            <a:r>
              <a:rPr sz="1450" spc="-15" dirty="0" smtClean="0">
                <a:latin typeface="Calibri"/>
                <a:cs typeface="Calibri"/>
              </a:rPr>
              <a:t>c</a:t>
            </a:r>
            <a:r>
              <a:rPr sz="1450" spc="-5" dirty="0" smtClean="0">
                <a:latin typeface="Calibri"/>
                <a:cs typeface="Calibri"/>
              </a:rPr>
              <a:t>o</a:t>
            </a:r>
            <a:r>
              <a:rPr sz="1450" spc="0" dirty="0" smtClean="0">
                <a:latin typeface="Calibri"/>
                <a:cs typeface="Calibri"/>
              </a:rPr>
              <a:t>)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6839201" y="6532877"/>
            <a:ext cx="2629787" cy="14122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25"/>
              </a:lnSpc>
              <a:spcBef>
                <a:spcPts val="51"/>
              </a:spcBef>
            </a:pPr>
            <a:r>
              <a:rPr sz="1350" spc="4" baseline="3034" dirty="0" smtClean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1350" spc="-4" baseline="3034" dirty="0" smtClean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350" spc="4" baseline="3034" dirty="0" smtClean="0">
                <a:solidFill>
                  <a:srgbClr val="FFFFFF"/>
                </a:solidFill>
                <a:latin typeface="Calibri"/>
                <a:cs typeface="Calibri"/>
              </a:rPr>
              <a:t>gm</a:t>
            </a:r>
            <a:r>
              <a:rPr sz="1350" spc="-4" baseline="3034" dirty="0" smtClean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350" spc="0" baseline="3034" dirty="0" smtClean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350" spc="-11" baseline="322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-4" baseline="3034" dirty="0" smtClean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1350" spc="0" baseline="3034" dirty="0" smtClean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350" spc="-4" baseline="3034" dirty="0" smtClean="0">
                <a:solidFill>
                  <a:srgbClr val="FFFFFF"/>
                </a:solidFill>
                <a:latin typeface="Calibri"/>
                <a:cs typeface="Calibri"/>
              </a:rPr>
              <a:t>ll</a:t>
            </a:r>
            <a:r>
              <a:rPr sz="1350" spc="4" baseline="3034" dirty="0" smtClean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1350" spc="-4" baseline="3034" dirty="0" smtClean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350" spc="0" baseline="3034" dirty="0" smtClean="0">
                <a:solidFill>
                  <a:srgbClr val="FFFFFF"/>
                </a:solidFill>
                <a:latin typeface="Calibri"/>
                <a:cs typeface="Calibri"/>
              </a:rPr>
              <a:t>nn</a:t>
            </a:r>
            <a:r>
              <a:rPr sz="1350" spc="-9" baseline="322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0" baseline="3034" dirty="0" smtClean="0">
                <a:solidFill>
                  <a:srgbClr val="FFFFFF"/>
                </a:solidFill>
                <a:latin typeface="Calibri"/>
                <a:cs typeface="Calibri"/>
              </a:rPr>
              <a:t>/</a:t>
            </a:r>
            <a:r>
              <a:rPr sz="1350" spc="-11" baseline="322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4" baseline="3034" dirty="0" smtClean="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sz="1350" spc="-4" baseline="3034" dirty="0" smtClean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350" spc="4" baseline="3034" dirty="0" smtClean="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sz="1350" spc="-4" baseline="3034" dirty="0" smtClean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350" spc="4" baseline="3034" dirty="0" smtClean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1350" spc="0" baseline="3034" dirty="0" smtClean="0">
                <a:solidFill>
                  <a:srgbClr val="FFFFFF"/>
                </a:solidFill>
                <a:latin typeface="Calibri"/>
                <a:cs typeface="Calibri"/>
              </a:rPr>
              <a:t>ed</a:t>
            </a:r>
            <a:r>
              <a:rPr sz="1350" spc="-4" baseline="3034" dirty="0" smtClean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350" spc="0" baseline="3034" dirty="0" smtClean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350" spc="-11" baseline="322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4" baseline="3034" dirty="0" smtClean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1350" spc="0" baseline="3034" dirty="0" smtClean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350" spc="4" baseline="3034" dirty="0" smtClean="0">
                <a:solidFill>
                  <a:srgbClr val="FFFFFF"/>
                </a:solidFill>
                <a:latin typeface="Calibri"/>
                <a:cs typeface="Calibri"/>
              </a:rPr>
              <a:t>mm</a:t>
            </a:r>
            <a:r>
              <a:rPr sz="1350" spc="-14" baseline="3034" dirty="0" smtClean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350" spc="0" baseline="3034" dirty="0" smtClean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350" spc="-9" baseline="3034" dirty="0" smtClean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350" spc="0" baseline="3034" dirty="0" smtClean="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sz="1350" spc="-15" baseline="322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4" baseline="3034" dirty="0" smtClean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1350" spc="0" baseline="3034" dirty="0" smtClean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1350" spc="-15" baseline="322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-4" baseline="3034" dirty="0" smtClean="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sz="1350" spc="0" baseline="3034" dirty="0" smtClean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1350" spc="-4" baseline="3034" dirty="0" smtClean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sz="1350" spc="0" baseline="3034" dirty="0" smtClean="0">
                <a:solidFill>
                  <a:srgbClr val="FFFFFF"/>
                </a:solidFill>
                <a:latin typeface="Calibri"/>
                <a:cs typeface="Calibri"/>
              </a:rPr>
              <a:t>SA</a:t>
            </a:r>
            <a:r>
              <a:rPr sz="1350" spc="1" baseline="322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50" spc="4" baseline="3034" dirty="0" smtClean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r>
              <a:rPr sz="1350" spc="0" baseline="3034" dirty="0" smtClean="0">
                <a:solidFill>
                  <a:srgbClr val="FFFFFF"/>
                </a:solidFill>
                <a:latin typeface="Calibri"/>
                <a:cs typeface="Calibri"/>
              </a:rPr>
              <a:t>.0</a:t>
            </a:r>
            <a:endParaRPr sz="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17"/>
          <p:cNvSpPr/>
          <p:nvPr/>
        </p:nvSpPr>
        <p:spPr>
          <a:xfrm>
            <a:off x="363854" y="2087753"/>
            <a:ext cx="4764023" cy="37739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685282" y="2431414"/>
            <a:ext cx="1683893" cy="13676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685282" y="4205224"/>
            <a:ext cx="1683893" cy="136766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830312" y="2431414"/>
            <a:ext cx="1683893" cy="13676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734046" y="4122801"/>
            <a:ext cx="1780159" cy="145008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359400" y="2120900"/>
            <a:ext cx="4457700" cy="0"/>
          </a:xfrm>
          <a:custGeom>
            <a:avLst/>
            <a:gdLst/>
            <a:ahLst/>
            <a:cxnLst/>
            <a:rect l="l" t="t" r="r" b="b"/>
            <a:pathLst>
              <a:path w="4457700">
                <a:moveTo>
                  <a:pt x="0" y="0"/>
                </a:moveTo>
                <a:lnTo>
                  <a:pt x="4457700" y="0"/>
                </a:lnTo>
              </a:path>
            </a:pathLst>
          </a:custGeom>
          <a:ln w="12699">
            <a:solidFill>
              <a:srgbClr val="57575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359400" y="4038600"/>
            <a:ext cx="4457700" cy="0"/>
          </a:xfrm>
          <a:custGeom>
            <a:avLst/>
            <a:gdLst/>
            <a:ahLst/>
            <a:cxnLst/>
            <a:rect l="l" t="t" r="r" b="b"/>
            <a:pathLst>
              <a:path w="4457700">
                <a:moveTo>
                  <a:pt x="0" y="0"/>
                </a:moveTo>
                <a:lnTo>
                  <a:pt x="4457700" y="0"/>
                </a:lnTo>
              </a:path>
            </a:pathLst>
          </a:custGeom>
          <a:ln w="12699">
            <a:solidFill>
              <a:srgbClr val="97979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372100" y="5829300"/>
            <a:ext cx="4457700" cy="0"/>
          </a:xfrm>
          <a:custGeom>
            <a:avLst/>
            <a:gdLst/>
            <a:ahLst/>
            <a:cxnLst/>
            <a:rect l="l" t="t" r="r" b="b"/>
            <a:pathLst>
              <a:path w="4457700">
                <a:moveTo>
                  <a:pt x="0" y="0"/>
                </a:moveTo>
                <a:lnTo>
                  <a:pt x="4457700" y="0"/>
                </a:lnTo>
              </a:path>
            </a:pathLst>
          </a:custGeom>
          <a:ln w="12699">
            <a:solidFill>
              <a:srgbClr val="57575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384800" y="2108200"/>
            <a:ext cx="0" cy="3733799"/>
          </a:xfrm>
          <a:custGeom>
            <a:avLst/>
            <a:gdLst/>
            <a:ahLst/>
            <a:cxnLst/>
            <a:rect l="l" t="t" r="r" b="b"/>
            <a:pathLst>
              <a:path h="3733799">
                <a:moveTo>
                  <a:pt x="0" y="3733799"/>
                </a:moveTo>
                <a:lnTo>
                  <a:pt x="0" y="0"/>
                </a:lnTo>
              </a:path>
            </a:pathLst>
          </a:custGeom>
          <a:ln w="12700">
            <a:solidFill>
              <a:srgbClr val="57575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569200" y="2120900"/>
            <a:ext cx="0" cy="3733799"/>
          </a:xfrm>
          <a:custGeom>
            <a:avLst/>
            <a:gdLst/>
            <a:ahLst/>
            <a:cxnLst/>
            <a:rect l="l" t="t" r="r" b="b"/>
            <a:pathLst>
              <a:path h="3733799">
                <a:moveTo>
                  <a:pt x="0" y="3733799"/>
                </a:moveTo>
                <a:lnTo>
                  <a:pt x="0" y="0"/>
                </a:lnTo>
              </a:path>
            </a:pathLst>
          </a:custGeom>
          <a:ln w="12700">
            <a:solidFill>
              <a:srgbClr val="79797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791700" y="2108200"/>
            <a:ext cx="0" cy="3746499"/>
          </a:xfrm>
          <a:custGeom>
            <a:avLst/>
            <a:gdLst/>
            <a:ahLst/>
            <a:cxnLst/>
            <a:rect l="l" t="t" r="r" b="b"/>
            <a:pathLst>
              <a:path h="3746499">
                <a:moveTo>
                  <a:pt x="0" y="3746499"/>
                </a:moveTo>
                <a:lnTo>
                  <a:pt x="0" y="0"/>
                </a:lnTo>
              </a:path>
            </a:pathLst>
          </a:custGeom>
          <a:ln w="12700">
            <a:solidFill>
              <a:srgbClr val="57575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384800" y="2120900"/>
            <a:ext cx="2184400" cy="191769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800"/>
              </a:lnSpc>
              <a:spcBef>
                <a:spcPts val="11"/>
              </a:spcBef>
            </a:pPr>
            <a:endParaRPr sz="800"/>
          </a:p>
          <a:p>
            <a:pPr marL="170357">
              <a:lnSpc>
                <a:spcPct val="95825"/>
              </a:lnSpc>
            </a:pPr>
            <a:r>
              <a:rPr sz="1300" spc="0" dirty="0" smtClean="0">
                <a:solidFill>
                  <a:srgbClr val="070707"/>
                </a:solidFill>
                <a:latin typeface="Arial"/>
                <a:cs typeface="Arial"/>
              </a:rPr>
              <a:t>A</a:t>
            </a:r>
            <a:endParaRPr sz="13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569200" y="2120900"/>
            <a:ext cx="2222500" cy="191769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900"/>
              </a:lnSpc>
              <a:spcBef>
                <a:spcPts val="19"/>
              </a:spcBef>
            </a:pPr>
            <a:endParaRPr sz="900"/>
          </a:p>
          <a:p>
            <a:pPr marL="192896">
              <a:lnSpc>
                <a:spcPct val="95825"/>
              </a:lnSpc>
            </a:pPr>
            <a:r>
              <a:rPr sz="1300" spc="0" dirty="0" smtClean="0">
                <a:solidFill>
                  <a:srgbClr val="070707"/>
                </a:solidFill>
                <a:latin typeface="Arial"/>
                <a:cs typeface="Arial"/>
              </a:rPr>
              <a:t>B</a:t>
            </a:r>
            <a:endParaRPr sz="13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791700" y="2108200"/>
            <a:ext cx="38100" cy="372109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" name="object 3"/>
          <p:cNvSpPr txBox="1"/>
          <p:nvPr/>
        </p:nvSpPr>
        <p:spPr>
          <a:xfrm>
            <a:off x="5384800" y="4038600"/>
            <a:ext cx="2184400" cy="179069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4108">
              <a:lnSpc>
                <a:spcPts val="2350"/>
              </a:lnSpc>
              <a:spcBef>
                <a:spcPts val="117"/>
              </a:spcBef>
            </a:pPr>
            <a:r>
              <a:rPr sz="2200" spc="0" dirty="0" smtClean="0">
                <a:solidFill>
                  <a:srgbClr val="070707"/>
                </a:solidFill>
                <a:latin typeface="Times New Roman"/>
                <a:cs typeface="Times New Roman"/>
              </a:rPr>
              <a:t>c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7569200" y="4038600"/>
            <a:ext cx="2222500" cy="179069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6387084" y="1604771"/>
            <a:ext cx="3293364" cy="47533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69164" y="1833371"/>
            <a:ext cx="6217920" cy="44074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53871" y="1334134"/>
            <a:ext cx="2484564" cy="48717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95"/>
              </a:lnSpc>
              <a:spcBef>
                <a:spcPts val="189"/>
              </a:spcBef>
            </a:pPr>
            <a:r>
              <a:rPr sz="5400" spc="0" baseline="3034" dirty="0" smtClean="0">
                <a:latin typeface="Calibri Light"/>
                <a:cs typeface="Calibri Light"/>
              </a:rPr>
              <a:t>M</a:t>
            </a:r>
            <a:r>
              <a:rPr sz="5400" spc="-4" baseline="3034" dirty="0" smtClean="0">
                <a:latin typeface="Calibri Light"/>
                <a:cs typeface="Calibri Light"/>
              </a:rPr>
              <a:t>u</a:t>
            </a:r>
            <a:r>
              <a:rPr sz="5400" spc="4" baseline="3034" dirty="0" smtClean="0">
                <a:latin typeface="Calibri Light"/>
                <a:cs typeface="Calibri Light"/>
              </a:rPr>
              <a:t>t</a:t>
            </a:r>
            <a:r>
              <a:rPr sz="5400" spc="0" baseline="3034" dirty="0" smtClean="0">
                <a:latin typeface="Calibri Light"/>
                <a:cs typeface="Calibri Light"/>
              </a:rPr>
              <a:t>il</a:t>
            </a:r>
            <a:r>
              <a:rPr sz="5400" spc="4" baseline="3034" dirty="0" smtClean="0">
                <a:latin typeface="Calibri Light"/>
                <a:cs typeface="Calibri Light"/>
              </a:rPr>
              <a:t>a</a:t>
            </a:r>
            <a:r>
              <a:rPr sz="5400" spc="0" baseline="3034" dirty="0" smtClean="0">
                <a:latin typeface="Calibri Light"/>
                <a:cs typeface="Calibri Light"/>
              </a:rPr>
              <a:t>cio</a:t>
            </a:r>
            <a:r>
              <a:rPr sz="5400" spc="-4" baseline="3034" dirty="0" smtClean="0">
                <a:latin typeface="Calibri Light"/>
                <a:cs typeface="Calibri Light"/>
              </a:rPr>
              <a:t>n</a:t>
            </a:r>
            <a:r>
              <a:rPr sz="5400" spc="4" baseline="3034" dirty="0" smtClean="0">
                <a:latin typeface="Calibri Light"/>
                <a:cs typeface="Calibri Light"/>
              </a:rPr>
              <a:t>e</a:t>
            </a:r>
            <a:r>
              <a:rPr sz="5400" spc="0" baseline="3034" dirty="0" smtClean="0">
                <a:latin typeface="Calibri Light"/>
                <a:cs typeface="Calibri Light"/>
              </a:rPr>
              <a:t>s</a:t>
            </a:r>
            <a:endParaRPr sz="3600">
              <a:latin typeface="Calibri Light"/>
              <a:cs typeface="Calibri Ligh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45610" y="1334134"/>
            <a:ext cx="1900873" cy="48717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95"/>
              </a:lnSpc>
              <a:spcBef>
                <a:spcPts val="189"/>
              </a:spcBef>
            </a:pPr>
            <a:r>
              <a:rPr sz="5400" spc="0" baseline="3034" dirty="0" smtClean="0">
                <a:latin typeface="Calibri Light"/>
                <a:cs typeface="Calibri Light"/>
              </a:rPr>
              <a:t>c</a:t>
            </a:r>
            <a:r>
              <a:rPr sz="5400" spc="-4" baseline="3034" dirty="0" smtClean="0">
                <a:latin typeface="Calibri Light"/>
                <a:cs typeface="Calibri Light"/>
              </a:rPr>
              <a:t>u</a:t>
            </a:r>
            <a:r>
              <a:rPr sz="5400" spc="0" baseline="3034" dirty="0" smtClean="0">
                <a:latin typeface="Calibri Light"/>
                <a:cs typeface="Calibri Light"/>
              </a:rPr>
              <a:t>l</a:t>
            </a:r>
            <a:r>
              <a:rPr sz="5400" spc="4" baseline="3034" dirty="0" smtClean="0">
                <a:latin typeface="Calibri Light"/>
                <a:cs typeface="Calibri Light"/>
              </a:rPr>
              <a:t>t</a:t>
            </a:r>
            <a:r>
              <a:rPr sz="5400" spc="-4" baseline="3034" dirty="0" smtClean="0">
                <a:latin typeface="Calibri Light"/>
                <a:cs typeface="Calibri Light"/>
              </a:rPr>
              <a:t>u</a:t>
            </a:r>
            <a:r>
              <a:rPr sz="5400" spc="-75" baseline="3034" dirty="0" smtClean="0">
                <a:latin typeface="Calibri Light"/>
                <a:cs typeface="Calibri Light"/>
              </a:rPr>
              <a:t>r</a:t>
            </a:r>
            <a:r>
              <a:rPr sz="5400" spc="4" baseline="3034" dirty="0" smtClean="0">
                <a:latin typeface="Calibri Light"/>
                <a:cs typeface="Calibri Light"/>
              </a:rPr>
              <a:t>a</a:t>
            </a:r>
            <a:r>
              <a:rPr sz="5400" spc="0" baseline="3034" dirty="0" smtClean="0">
                <a:latin typeface="Calibri Light"/>
                <a:cs typeface="Calibri Light"/>
              </a:rPr>
              <a:t>l</a:t>
            </a:r>
            <a:r>
              <a:rPr sz="5400" spc="4" baseline="3034" dirty="0" smtClean="0">
                <a:latin typeface="Calibri Light"/>
                <a:cs typeface="Calibri Light"/>
              </a:rPr>
              <a:t>e</a:t>
            </a:r>
            <a:r>
              <a:rPr sz="5400" spc="0" baseline="3034" dirty="0" smtClean="0">
                <a:latin typeface="Calibri Light"/>
                <a:cs typeface="Calibri Light"/>
              </a:rPr>
              <a:t>s</a:t>
            </a:r>
            <a:endParaRPr sz="3600">
              <a:latin typeface="Calibri Light"/>
              <a:cs typeface="Calibri Light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7451849" y="6418577"/>
            <a:ext cx="1459395" cy="2143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605"/>
              </a:lnSpc>
              <a:spcBef>
                <a:spcPts val="80"/>
              </a:spcBef>
            </a:pPr>
            <a:r>
              <a:rPr sz="2175" spc="0" baseline="1883" dirty="0" smtClean="0">
                <a:latin typeface="Calibri"/>
                <a:cs typeface="Calibri"/>
              </a:rPr>
              <a:t>F</a:t>
            </a:r>
            <a:r>
              <a:rPr sz="2175" spc="-39" baseline="1883" dirty="0" smtClean="0">
                <a:latin typeface="Calibri"/>
                <a:cs typeface="Calibri"/>
              </a:rPr>
              <a:t>r</a:t>
            </a:r>
            <a:r>
              <a:rPr sz="2175" spc="-4" baseline="1883" dirty="0" smtClean="0">
                <a:latin typeface="Calibri"/>
                <a:cs typeface="Calibri"/>
              </a:rPr>
              <a:t>a</a:t>
            </a:r>
            <a:r>
              <a:rPr sz="2175" spc="0" baseline="1883" dirty="0" smtClean="0">
                <a:latin typeface="Calibri"/>
                <a:cs typeface="Calibri"/>
              </a:rPr>
              <a:t>n</a:t>
            </a:r>
            <a:r>
              <a:rPr sz="2175" spc="-4" baseline="1883" dirty="0" smtClean="0">
                <a:latin typeface="Calibri"/>
                <a:cs typeface="Calibri"/>
              </a:rPr>
              <a:t>ci</a:t>
            </a:r>
            <a:r>
              <a:rPr sz="2175" spc="0" baseline="1883" dirty="0" smtClean="0">
                <a:latin typeface="Calibri"/>
                <a:cs typeface="Calibri"/>
              </a:rPr>
              <a:t>a</a:t>
            </a:r>
            <a:r>
              <a:rPr sz="2175" spc="80" baseline="1999" dirty="0" smtClean="0">
                <a:latin typeface="Times New Roman"/>
                <a:cs typeface="Times New Roman"/>
              </a:rPr>
              <a:t> </a:t>
            </a:r>
            <a:r>
              <a:rPr sz="2175" spc="4" baseline="1883" dirty="0" smtClean="0">
                <a:latin typeface="Calibri"/>
                <a:cs typeface="Calibri"/>
              </a:rPr>
              <a:t>s</a:t>
            </a:r>
            <a:r>
              <a:rPr sz="2175" spc="0" baseline="1883" dirty="0" smtClean="0">
                <a:latin typeface="Calibri"/>
                <a:cs typeface="Calibri"/>
              </a:rPr>
              <a:t>.</a:t>
            </a:r>
            <a:r>
              <a:rPr sz="2175" spc="-11" baseline="1999" dirty="0" smtClean="0">
                <a:latin typeface="Times New Roman"/>
                <a:cs typeface="Times New Roman"/>
              </a:rPr>
              <a:t> </a:t>
            </a:r>
            <a:r>
              <a:rPr sz="2175" spc="-4" baseline="1883" dirty="0" smtClean="0">
                <a:latin typeface="Calibri"/>
                <a:cs typeface="Calibri"/>
              </a:rPr>
              <a:t>XVIII</a:t>
            </a:r>
            <a:r>
              <a:rPr sz="2175" spc="0" baseline="1883" dirty="0" smtClean="0">
                <a:latin typeface="Calibri"/>
                <a:cs typeface="Calibri"/>
              </a:rPr>
              <a:t>-</a:t>
            </a:r>
            <a:r>
              <a:rPr sz="2175" spc="-4" baseline="1883" dirty="0" smtClean="0">
                <a:latin typeface="Calibri"/>
                <a:cs typeface="Calibri"/>
              </a:rPr>
              <a:t>XI</a:t>
            </a:r>
            <a:r>
              <a:rPr sz="2175" spc="0" baseline="1883" dirty="0" smtClean="0">
                <a:latin typeface="Calibri"/>
                <a:cs typeface="Calibri"/>
              </a:rPr>
              <a:t>X</a:t>
            </a:r>
            <a:endParaRPr sz="14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4073652" y="1990344"/>
            <a:ext cx="1792224" cy="20802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055364" y="4306824"/>
            <a:ext cx="1959864" cy="19019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91896" y="1990343"/>
            <a:ext cx="3101340" cy="45430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155436" y="1906523"/>
            <a:ext cx="2295143" cy="19964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266688" y="3880103"/>
            <a:ext cx="2676144" cy="22631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object 2"/>
          <p:cNvSpPr txBox="1"/>
          <p:nvPr/>
        </p:nvSpPr>
        <p:spPr>
          <a:xfrm>
            <a:off x="753871" y="1425574"/>
            <a:ext cx="6692073" cy="48717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95"/>
              </a:lnSpc>
              <a:spcBef>
                <a:spcPts val="189"/>
              </a:spcBef>
            </a:pPr>
            <a:r>
              <a:rPr sz="5400" spc="0" baseline="3034" dirty="0" smtClean="0">
                <a:latin typeface="Calibri Light"/>
                <a:cs typeface="Calibri Light"/>
              </a:rPr>
              <a:t>D</a:t>
            </a:r>
            <a:r>
              <a:rPr sz="5400" spc="-34" baseline="3034" dirty="0" smtClean="0">
                <a:latin typeface="Calibri Light"/>
                <a:cs typeface="Calibri Light"/>
              </a:rPr>
              <a:t>e</a:t>
            </a:r>
            <a:r>
              <a:rPr sz="5400" spc="-79" baseline="3034" dirty="0" smtClean="0">
                <a:latin typeface="Calibri Light"/>
                <a:cs typeface="Calibri Light"/>
              </a:rPr>
              <a:t>f</a:t>
            </a:r>
            <a:r>
              <a:rPr sz="5400" spc="0" baseline="3034" dirty="0" smtClean="0">
                <a:latin typeface="Calibri Light"/>
                <a:cs typeface="Calibri Light"/>
              </a:rPr>
              <a:t>o</a:t>
            </a:r>
            <a:r>
              <a:rPr sz="5400" spc="-4" baseline="3034" dirty="0" smtClean="0">
                <a:latin typeface="Calibri Light"/>
                <a:cs typeface="Calibri Light"/>
              </a:rPr>
              <a:t>r</a:t>
            </a:r>
            <a:r>
              <a:rPr sz="5400" spc="4" baseline="3034" dirty="0" smtClean="0">
                <a:latin typeface="Calibri Light"/>
                <a:cs typeface="Calibri Light"/>
              </a:rPr>
              <a:t>ma</a:t>
            </a:r>
            <a:r>
              <a:rPr sz="5400" spc="0" baseline="3034" dirty="0" smtClean="0">
                <a:latin typeface="Calibri Light"/>
                <a:cs typeface="Calibri Light"/>
              </a:rPr>
              <a:t>ción</a:t>
            </a:r>
            <a:r>
              <a:rPr sz="5400" spc="72" baseline="3220" dirty="0" smtClean="0">
                <a:latin typeface="Times New Roman"/>
                <a:cs typeface="Times New Roman"/>
              </a:rPr>
              <a:t> </a:t>
            </a:r>
            <a:r>
              <a:rPr sz="5400" spc="0" baseline="3034" dirty="0" smtClean="0">
                <a:latin typeface="Calibri Light"/>
                <a:cs typeface="Calibri Light"/>
              </a:rPr>
              <a:t>i</a:t>
            </a:r>
            <a:r>
              <a:rPr sz="5400" spc="-39" baseline="3034" dirty="0" smtClean="0">
                <a:latin typeface="Calibri Light"/>
                <a:cs typeface="Calibri Light"/>
              </a:rPr>
              <a:t>n</a:t>
            </a:r>
            <a:r>
              <a:rPr sz="5400" spc="-29" baseline="3034" dirty="0" smtClean="0">
                <a:latin typeface="Calibri Light"/>
                <a:cs typeface="Calibri Light"/>
              </a:rPr>
              <a:t>t</a:t>
            </a:r>
            <a:r>
              <a:rPr sz="5400" spc="4" baseline="3034" dirty="0" smtClean="0">
                <a:latin typeface="Calibri Light"/>
                <a:cs typeface="Calibri Light"/>
              </a:rPr>
              <a:t>e</a:t>
            </a:r>
            <a:r>
              <a:rPr sz="5400" spc="-4" baseline="3034" dirty="0" smtClean="0">
                <a:latin typeface="Calibri Light"/>
                <a:cs typeface="Calibri Light"/>
              </a:rPr>
              <a:t>n</a:t>
            </a:r>
            <a:r>
              <a:rPr sz="5400" spc="0" baseline="3034" dirty="0" smtClean="0">
                <a:latin typeface="Calibri Light"/>
                <a:cs typeface="Calibri Light"/>
              </a:rPr>
              <a:t>cio</a:t>
            </a:r>
            <a:r>
              <a:rPr sz="5400" spc="-4" baseline="3034" dirty="0" smtClean="0">
                <a:latin typeface="Calibri Light"/>
                <a:cs typeface="Calibri Light"/>
              </a:rPr>
              <a:t>n</a:t>
            </a:r>
            <a:r>
              <a:rPr sz="5400" spc="4" baseline="3034" dirty="0" smtClean="0">
                <a:latin typeface="Calibri Light"/>
                <a:cs typeface="Calibri Light"/>
              </a:rPr>
              <a:t>a</a:t>
            </a:r>
            <a:r>
              <a:rPr sz="5400" spc="0" baseline="3034" dirty="0" smtClean="0">
                <a:latin typeface="Calibri Light"/>
                <a:cs typeface="Calibri Light"/>
              </a:rPr>
              <a:t>l</a:t>
            </a:r>
            <a:r>
              <a:rPr sz="5400" spc="90" baseline="3220" dirty="0" smtClean="0">
                <a:latin typeface="Times New Roman"/>
                <a:cs typeface="Times New Roman"/>
              </a:rPr>
              <a:t> </a:t>
            </a:r>
            <a:r>
              <a:rPr sz="5400" spc="-4" baseline="3034" dirty="0" smtClean="0">
                <a:latin typeface="Calibri Light"/>
                <a:cs typeface="Calibri Light"/>
              </a:rPr>
              <a:t>d</a:t>
            </a:r>
            <a:r>
              <a:rPr sz="5400" spc="4" baseline="3034" dirty="0" smtClean="0">
                <a:latin typeface="Calibri Light"/>
                <a:cs typeface="Calibri Light"/>
              </a:rPr>
              <a:t>e</a:t>
            </a:r>
            <a:r>
              <a:rPr sz="5400" spc="0" baseline="3034" dirty="0" smtClean="0">
                <a:latin typeface="Calibri Light"/>
                <a:cs typeface="Calibri Light"/>
              </a:rPr>
              <a:t>l</a:t>
            </a:r>
            <a:r>
              <a:rPr sz="5400" spc="-35" baseline="3220" dirty="0" smtClean="0">
                <a:latin typeface="Times New Roman"/>
                <a:cs typeface="Times New Roman"/>
              </a:rPr>
              <a:t> </a:t>
            </a:r>
            <a:r>
              <a:rPr sz="5400" spc="0" baseline="3034" dirty="0" smtClean="0">
                <a:latin typeface="Calibri Light"/>
                <a:cs typeface="Calibri Light"/>
              </a:rPr>
              <a:t>c</a:t>
            </a:r>
            <a:r>
              <a:rPr sz="5400" spc="-75" baseline="3034" dirty="0" smtClean="0">
                <a:latin typeface="Calibri Light"/>
                <a:cs typeface="Calibri Light"/>
              </a:rPr>
              <a:t>r</a:t>
            </a:r>
            <a:r>
              <a:rPr sz="5400" spc="4" baseline="3034" dirty="0" smtClean="0">
                <a:latin typeface="Calibri Light"/>
                <a:cs typeface="Calibri Light"/>
              </a:rPr>
              <a:t>á</a:t>
            </a:r>
            <a:r>
              <a:rPr sz="5400" spc="-4" baseline="3034" dirty="0" smtClean="0">
                <a:latin typeface="Calibri Light"/>
                <a:cs typeface="Calibri Light"/>
              </a:rPr>
              <a:t>n</a:t>
            </a:r>
            <a:r>
              <a:rPr sz="5400" spc="4" baseline="3034" dirty="0" smtClean="0">
                <a:latin typeface="Calibri Light"/>
                <a:cs typeface="Calibri Light"/>
              </a:rPr>
              <a:t>e</a:t>
            </a:r>
            <a:r>
              <a:rPr sz="5400" spc="0" baseline="3034" dirty="0" smtClean="0">
                <a:latin typeface="Calibri Light"/>
                <a:cs typeface="Calibri Light"/>
              </a:rPr>
              <a:t>o</a:t>
            </a:r>
            <a:endParaRPr sz="3600">
              <a:latin typeface="Calibri Light"/>
              <a:cs typeface="Calibri Light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91896" y="1057655"/>
            <a:ext cx="8023859" cy="56281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17"/>
          <p:cNvSpPr/>
          <p:nvPr/>
        </p:nvSpPr>
        <p:spPr>
          <a:xfrm>
            <a:off x="6664452" y="1737359"/>
            <a:ext cx="2804159" cy="21686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656832" y="1729739"/>
            <a:ext cx="2819400" cy="2183891"/>
          </a:xfrm>
          <a:custGeom>
            <a:avLst/>
            <a:gdLst/>
            <a:ahLst/>
            <a:cxnLst/>
            <a:rect l="l" t="t" r="r" b="b"/>
            <a:pathLst>
              <a:path w="2819400" h="2183891">
                <a:moveTo>
                  <a:pt x="3048" y="0"/>
                </a:moveTo>
                <a:lnTo>
                  <a:pt x="1524" y="0"/>
                </a:lnTo>
                <a:lnTo>
                  <a:pt x="0" y="1524"/>
                </a:lnTo>
                <a:lnTo>
                  <a:pt x="0" y="2180844"/>
                </a:lnTo>
                <a:lnTo>
                  <a:pt x="3048" y="7620"/>
                </a:lnTo>
                <a:lnTo>
                  <a:pt x="2811779" y="7619"/>
                </a:lnTo>
                <a:lnTo>
                  <a:pt x="2811779" y="2180844"/>
                </a:lnTo>
                <a:lnTo>
                  <a:pt x="0" y="2182367"/>
                </a:lnTo>
                <a:lnTo>
                  <a:pt x="1524" y="2183891"/>
                </a:lnTo>
                <a:lnTo>
                  <a:pt x="2817876" y="2183891"/>
                </a:lnTo>
                <a:lnTo>
                  <a:pt x="2819400" y="2182367"/>
                </a:lnTo>
                <a:lnTo>
                  <a:pt x="2819400" y="2180844"/>
                </a:lnTo>
                <a:lnTo>
                  <a:pt x="2816352" y="2176272"/>
                </a:lnTo>
                <a:lnTo>
                  <a:pt x="2816352" y="7619"/>
                </a:lnTo>
                <a:lnTo>
                  <a:pt x="2811779" y="3048"/>
                </a:lnTo>
                <a:lnTo>
                  <a:pt x="7620" y="3048"/>
                </a:lnTo>
                <a:lnTo>
                  <a:pt x="2819400" y="3048"/>
                </a:lnTo>
                <a:lnTo>
                  <a:pt x="2819400" y="1524"/>
                </a:lnTo>
                <a:lnTo>
                  <a:pt x="2817876" y="0"/>
                </a:lnTo>
                <a:lnTo>
                  <a:pt x="30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656832" y="1737359"/>
            <a:ext cx="2811779" cy="2173224"/>
          </a:xfrm>
          <a:custGeom>
            <a:avLst/>
            <a:gdLst/>
            <a:ahLst/>
            <a:cxnLst/>
            <a:rect l="l" t="t" r="r" b="b"/>
            <a:pathLst>
              <a:path w="2811779" h="2173224">
                <a:moveTo>
                  <a:pt x="2811779" y="2173224"/>
                </a:moveTo>
                <a:lnTo>
                  <a:pt x="2811779" y="2168651"/>
                </a:lnTo>
                <a:lnTo>
                  <a:pt x="7619" y="2168652"/>
                </a:lnTo>
                <a:lnTo>
                  <a:pt x="7619" y="0"/>
                </a:lnTo>
                <a:lnTo>
                  <a:pt x="3048" y="0"/>
                </a:lnTo>
                <a:lnTo>
                  <a:pt x="0" y="2173224"/>
                </a:lnTo>
                <a:lnTo>
                  <a:pt x="3048" y="2168652"/>
                </a:lnTo>
                <a:lnTo>
                  <a:pt x="7620" y="2173224"/>
                </a:lnTo>
                <a:lnTo>
                  <a:pt x="2811779" y="21732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664452" y="1732787"/>
            <a:ext cx="2811779" cy="2177796"/>
          </a:xfrm>
          <a:custGeom>
            <a:avLst/>
            <a:gdLst/>
            <a:ahLst/>
            <a:cxnLst/>
            <a:rect l="l" t="t" r="r" b="b"/>
            <a:pathLst>
              <a:path w="2811779" h="2177796">
                <a:moveTo>
                  <a:pt x="0" y="0"/>
                </a:moveTo>
                <a:lnTo>
                  <a:pt x="2804159" y="0"/>
                </a:lnTo>
                <a:lnTo>
                  <a:pt x="2808731" y="4571"/>
                </a:lnTo>
                <a:lnTo>
                  <a:pt x="2808731" y="2173224"/>
                </a:lnTo>
                <a:lnTo>
                  <a:pt x="2811779" y="2177796"/>
                </a:lnTo>
                <a:lnTo>
                  <a:pt x="281177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0" y="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664452" y="4023359"/>
            <a:ext cx="2804159" cy="20772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656832" y="4015739"/>
            <a:ext cx="2819400" cy="2092452"/>
          </a:xfrm>
          <a:custGeom>
            <a:avLst/>
            <a:gdLst/>
            <a:ahLst/>
            <a:cxnLst/>
            <a:rect l="l" t="t" r="r" b="b"/>
            <a:pathLst>
              <a:path w="2819400" h="2092452">
                <a:moveTo>
                  <a:pt x="3048" y="0"/>
                </a:moveTo>
                <a:lnTo>
                  <a:pt x="1524" y="0"/>
                </a:lnTo>
                <a:lnTo>
                  <a:pt x="0" y="1524"/>
                </a:lnTo>
                <a:lnTo>
                  <a:pt x="0" y="2087879"/>
                </a:lnTo>
                <a:lnTo>
                  <a:pt x="3048" y="7620"/>
                </a:lnTo>
                <a:lnTo>
                  <a:pt x="2811779" y="7619"/>
                </a:lnTo>
                <a:lnTo>
                  <a:pt x="2811779" y="2087879"/>
                </a:lnTo>
                <a:lnTo>
                  <a:pt x="0" y="2090927"/>
                </a:lnTo>
                <a:lnTo>
                  <a:pt x="1524" y="2092452"/>
                </a:lnTo>
                <a:lnTo>
                  <a:pt x="2817876" y="2092452"/>
                </a:lnTo>
                <a:lnTo>
                  <a:pt x="2819400" y="2090927"/>
                </a:lnTo>
                <a:lnTo>
                  <a:pt x="2819400" y="2087879"/>
                </a:lnTo>
                <a:lnTo>
                  <a:pt x="2816352" y="2084831"/>
                </a:lnTo>
                <a:lnTo>
                  <a:pt x="2816352" y="7620"/>
                </a:lnTo>
                <a:lnTo>
                  <a:pt x="2811779" y="3048"/>
                </a:lnTo>
                <a:lnTo>
                  <a:pt x="7620" y="3048"/>
                </a:lnTo>
                <a:lnTo>
                  <a:pt x="2819400" y="3048"/>
                </a:lnTo>
                <a:lnTo>
                  <a:pt x="2819400" y="1524"/>
                </a:lnTo>
                <a:lnTo>
                  <a:pt x="2817876" y="0"/>
                </a:lnTo>
                <a:lnTo>
                  <a:pt x="30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656832" y="4023359"/>
            <a:ext cx="2811779" cy="2080259"/>
          </a:xfrm>
          <a:custGeom>
            <a:avLst/>
            <a:gdLst/>
            <a:ahLst/>
            <a:cxnLst/>
            <a:rect l="l" t="t" r="r" b="b"/>
            <a:pathLst>
              <a:path w="2811779" h="2080259">
                <a:moveTo>
                  <a:pt x="2811779" y="2080259"/>
                </a:moveTo>
                <a:lnTo>
                  <a:pt x="2811779" y="2077211"/>
                </a:lnTo>
                <a:lnTo>
                  <a:pt x="7620" y="2077212"/>
                </a:lnTo>
                <a:lnTo>
                  <a:pt x="7620" y="0"/>
                </a:lnTo>
                <a:lnTo>
                  <a:pt x="3048" y="0"/>
                </a:lnTo>
                <a:lnTo>
                  <a:pt x="0" y="2080259"/>
                </a:lnTo>
                <a:lnTo>
                  <a:pt x="3048" y="2077211"/>
                </a:lnTo>
                <a:lnTo>
                  <a:pt x="7620" y="2080259"/>
                </a:lnTo>
                <a:lnTo>
                  <a:pt x="2811779" y="208025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664452" y="4018787"/>
            <a:ext cx="2811779" cy="2084831"/>
          </a:xfrm>
          <a:custGeom>
            <a:avLst/>
            <a:gdLst/>
            <a:ahLst/>
            <a:cxnLst/>
            <a:rect l="l" t="t" r="r" b="b"/>
            <a:pathLst>
              <a:path w="2811779" h="2084831">
                <a:moveTo>
                  <a:pt x="0" y="0"/>
                </a:moveTo>
                <a:lnTo>
                  <a:pt x="2804159" y="0"/>
                </a:lnTo>
                <a:lnTo>
                  <a:pt x="2808731" y="4572"/>
                </a:lnTo>
                <a:lnTo>
                  <a:pt x="2808731" y="2081783"/>
                </a:lnTo>
                <a:lnTo>
                  <a:pt x="2811779" y="2084831"/>
                </a:lnTo>
                <a:lnTo>
                  <a:pt x="281177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71856" y="2295143"/>
            <a:ext cx="4821936" cy="30723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64236" y="2287524"/>
            <a:ext cx="4837176" cy="3087624"/>
          </a:xfrm>
          <a:custGeom>
            <a:avLst/>
            <a:gdLst/>
            <a:ahLst/>
            <a:cxnLst/>
            <a:rect l="l" t="t" r="r" b="b"/>
            <a:pathLst>
              <a:path w="4837176" h="3087624">
                <a:moveTo>
                  <a:pt x="4571" y="0"/>
                </a:moveTo>
                <a:lnTo>
                  <a:pt x="1523" y="0"/>
                </a:lnTo>
                <a:lnTo>
                  <a:pt x="0" y="1523"/>
                </a:lnTo>
                <a:lnTo>
                  <a:pt x="0" y="3083052"/>
                </a:lnTo>
                <a:lnTo>
                  <a:pt x="4571" y="7619"/>
                </a:lnTo>
                <a:lnTo>
                  <a:pt x="4829556" y="7620"/>
                </a:lnTo>
                <a:lnTo>
                  <a:pt x="4829556" y="3083052"/>
                </a:lnTo>
                <a:lnTo>
                  <a:pt x="0" y="3086100"/>
                </a:lnTo>
                <a:lnTo>
                  <a:pt x="1524" y="3087624"/>
                </a:lnTo>
                <a:lnTo>
                  <a:pt x="4835652" y="3087624"/>
                </a:lnTo>
                <a:lnTo>
                  <a:pt x="4837176" y="3086100"/>
                </a:lnTo>
                <a:lnTo>
                  <a:pt x="4837176" y="3083052"/>
                </a:lnTo>
                <a:lnTo>
                  <a:pt x="4832604" y="3080004"/>
                </a:lnTo>
                <a:lnTo>
                  <a:pt x="4832604" y="7619"/>
                </a:lnTo>
                <a:lnTo>
                  <a:pt x="4829556" y="3047"/>
                </a:lnTo>
                <a:lnTo>
                  <a:pt x="7619" y="3047"/>
                </a:lnTo>
                <a:lnTo>
                  <a:pt x="4837176" y="3047"/>
                </a:lnTo>
                <a:lnTo>
                  <a:pt x="4837176" y="1523"/>
                </a:lnTo>
                <a:lnTo>
                  <a:pt x="4835652" y="0"/>
                </a:lnTo>
                <a:lnTo>
                  <a:pt x="457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64236" y="2295144"/>
            <a:ext cx="4829556" cy="3075432"/>
          </a:xfrm>
          <a:custGeom>
            <a:avLst/>
            <a:gdLst/>
            <a:ahLst/>
            <a:cxnLst/>
            <a:rect l="l" t="t" r="r" b="b"/>
            <a:pathLst>
              <a:path w="4829556" h="3075431">
                <a:moveTo>
                  <a:pt x="4829556" y="3075431"/>
                </a:moveTo>
                <a:lnTo>
                  <a:pt x="4829555" y="3072383"/>
                </a:lnTo>
                <a:lnTo>
                  <a:pt x="7619" y="3072383"/>
                </a:lnTo>
                <a:lnTo>
                  <a:pt x="7620" y="0"/>
                </a:lnTo>
                <a:lnTo>
                  <a:pt x="4571" y="0"/>
                </a:lnTo>
                <a:lnTo>
                  <a:pt x="0" y="3075431"/>
                </a:lnTo>
                <a:lnTo>
                  <a:pt x="4571" y="3072383"/>
                </a:lnTo>
                <a:lnTo>
                  <a:pt x="7619" y="3075431"/>
                </a:lnTo>
                <a:lnTo>
                  <a:pt x="4829556" y="30754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71856" y="2290571"/>
            <a:ext cx="4829556" cy="3080004"/>
          </a:xfrm>
          <a:custGeom>
            <a:avLst/>
            <a:gdLst/>
            <a:ahLst/>
            <a:cxnLst/>
            <a:rect l="l" t="t" r="r" b="b"/>
            <a:pathLst>
              <a:path w="4829556" h="3080004">
                <a:moveTo>
                  <a:pt x="0" y="0"/>
                </a:moveTo>
                <a:lnTo>
                  <a:pt x="4821935" y="0"/>
                </a:lnTo>
                <a:lnTo>
                  <a:pt x="4824983" y="4572"/>
                </a:lnTo>
                <a:lnTo>
                  <a:pt x="4824983" y="3076956"/>
                </a:lnTo>
                <a:lnTo>
                  <a:pt x="4829556" y="3080004"/>
                </a:lnTo>
                <a:lnTo>
                  <a:pt x="4829556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24687" y="1414906"/>
            <a:ext cx="1774489" cy="48717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95"/>
              </a:lnSpc>
              <a:spcBef>
                <a:spcPts val="189"/>
              </a:spcBef>
            </a:pPr>
            <a:r>
              <a:rPr sz="5400" spc="-84" baseline="3034" dirty="0" smtClean="0">
                <a:latin typeface="Calibri Light"/>
                <a:cs typeface="Calibri Light"/>
              </a:rPr>
              <a:t>R</a:t>
            </a:r>
            <a:r>
              <a:rPr sz="5400" spc="0" baseline="3034" dirty="0" smtClean="0">
                <a:latin typeface="Calibri Light"/>
                <a:cs typeface="Calibri Light"/>
              </a:rPr>
              <a:t>o</a:t>
            </a:r>
            <a:r>
              <a:rPr sz="5400" spc="-4" baseline="3034" dirty="0" smtClean="0">
                <a:latin typeface="Calibri Light"/>
                <a:cs typeface="Calibri Light"/>
              </a:rPr>
              <a:t>bu</a:t>
            </a:r>
            <a:r>
              <a:rPr sz="5400" spc="-50" baseline="3034" dirty="0" smtClean="0">
                <a:latin typeface="Calibri Light"/>
                <a:cs typeface="Calibri Light"/>
              </a:rPr>
              <a:t>s</a:t>
            </a:r>
            <a:r>
              <a:rPr sz="5400" spc="-29" baseline="3034" dirty="0" smtClean="0">
                <a:latin typeface="Calibri Light"/>
                <a:cs typeface="Calibri Light"/>
              </a:rPr>
              <a:t>t</a:t>
            </a:r>
            <a:r>
              <a:rPr sz="5400" spc="-34" baseline="3034" dirty="0" smtClean="0">
                <a:latin typeface="Calibri Light"/>
                <a:cs typeface="Calibri Light"/>
              </a:rPr>
              <a:t>e</a:t>
            </a:r>
            <a:r>
              <a:rPr sz="5400" spc="0" baseline="3034" dirty="0" smtClean="0">
                <a:latin typeface="Calibri Light"/>
                <a:cs typeface="Calibri Light"/>
              </a:rPr>
              <a:t>z</a:t>
            </a:r>
            <a:endParaRPr sz="3600">
              <a:latin typeface="Calibri Light"/>
              <a:cs typeface="Calibri Ligh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96315" y="5426453"/>
            <a:ext cx="4553054" cy="41478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605"/>
              </a:lnSpc>
              <a:spcBef>
                <a:spcPts val="80"/>
              </a:spcBef>
            </a:pPr>
            <a:r>
              <a:rPr sz="2175" spc="0" baseline="1883" dirty="0" smtClean="0">
                <a:latin typeface="Calibri"/>
                <a:cs typeface="Calibri"/>
              </a:rPr>
              <a:t>M</a:t>
            </a:r>
            <a:r>
              <a:rPr sz="2175" spc="-4" baseline="1883" dirty="0" smtClean="0">
                <a:latin typeface="Calibri"/>
                <a:cs typeface="Calibri"/>
              </a:rPr>
              <a:t>or</a:t>
            </a:r>
            <a:r>
              <a:rPr sz="2175" spc="-34" baseline="1883" dirty="0" smtClean="0">
                <a:latin typeface="Calibri"/>
                <a:cs typeface="Calibri"/>
              </a:rPr>
              <a:t>f</a:t>
            </a:r>
            <a:r>
              <a:rPr sz="2175" spc="-4" baseline="1883" dirty="0" smtClean="0">
                <a:latin typeface="Calibri"/>
                <a:cs typeface="Calibri"/>
              </a:rPr>
              <a:t>ologí</a:t>
            </a:r>
            <a:r>
              <a:rPr sz="2175" spc="0" baseline="1883" dirty="0" smtClean="0">
                <a:latin typeface="Calibri"/>
                <a:cs typeface="Calibri"/>
              </a:rPr>
              <a:t>a</a:t>
            </a:r>
            <a:r>
              <a:rPr sz="2175" spc="135" baseline="1999" dirty="0" smtClean="0">
                <a:latin typeface="Times New Roman"/>
                <a:cs typeface="Times New Roman"/>
              </a:rPr>
              <a:t> </a:t>
            </a:r>
            <a:r>
              <a:rPr sz="2175" spc="-4" baseline="1883" dirty="0" smtClean="0">
                <a:latin typeface="Calibri"/>
                <a:cs typeface="Calibri"/>
              </a:rPr>
              <a:t>ó</a:t>
            </a:r>
            <a:r>
              <a:rPr sz="2175" spc="4" baseline="1883" dirty="0" smtClean="0">
                <a:latin typeface="Calibri"/>
                <a:cs typeface="Calibri"/>
              </a:rPr>
              <a:t>se</a:t>
            </a:r>
            <a:r>
              <a:rPr sz="2175" spc="0" baseline="1883" dirty="0" smtClean="0">
                <a:latin typeface="Calibri"/>
                <a:cs typeface="Calibri"/>
              </a:rPr>
              <a:t>a</a:t>
            </a:r>
            <a:r>
              <a:rPr sz="2175" spc="24" baseline="1999" dirty="0" smtClean="0">
                <a:latin typeface="Times New Roman"/>
                <a:cs typeface="Times New Roman"/>
              </a:rPr>
              <a:t> </a:t>
            </a:r>
            <a:r>
              <a:rPr sz="2175" spc="4" baseline="1883" dirty="0" smtClean="0">
                <a:latin typeface="Calibri"/>
                <a:cs typeface="Calibri"/>
              </a:rPr>
              <a:t>e</a:t>
            </a:r>
            <a:r>
              <a:rPr sz="2175" spc="0" baseline="1883" dirty="0" smtClean="0">
                <a:latin typeface="Calibri"/>
                <a:cs typeface="Calibri"/>
              </a:rPr>
              <a:t>n</a:t>
            </a:r>
            <a:r>
              <a:rPr sz="2175" spc="0" baseline="1999" dirty="0" smtClean="0">
                <a:latin typeface="Times New Roman"/>
                <a:cs typeface="Times New Roman"/>
              </a:rPr>
              <a:t> </a:t>
            </a:r>
            <a:r>
              <a:rPr sz="2175" spc="0" baseline="1883" dirty="0" smtClean="0">
                <a:latin typeface="Calibri"/>
                <a:cs typeface="Calibri"/>
              </a:rPr>
              <a:t>p</a:t>
            </a:r>
            <a:r>
              <a:rPr sz="2175" spc="4" baseline="1883" dirty="0" smtClean="0">
                <a:latin typeface="Calibri"/>
                <a:cs typeface="Calibri"/>
              </a:rPr>
              <a:t>e</a:t>
            </a:r>
            <a:r>
              <a:rPr sz="2175" spc="-25" baseline="1883" dirty="0" smtClean="0">
                <a:latin typeface="Calibri"/>
                <a:cs typeface="Calibri"/>
              </a:rPr>
              <a:t>r</a:t>
            </a:r>
            <a:r>
              <a:rPr sz="2175" spc="4" baseline="1883" dirty="0" smtClean="0">
                <a:latin typeface="Calibri"/>
                <a:cs typeface="Calibri"/>
              </a:rPr>
              <a:t>s</a:t>
            </a:r>
            <a:r>
              <a:rPr sz="2175" spc="-4" baseline="1883" dirty="0" smtClean="0">
                <a:latin typeface="Calibri"/>
                <a:cs typeface="Calibri"/>
              </a:rPr>
              <a:t>o</a:t>
            </a:r>
            <a:r>
              <a:rPr sz="2175" spc="0" baseline="1883" dirty="0" smtClean="0">
                <a:latin typeface="Calibri"/>
                <a:cs typeface="Calibri"/>
              </a:rPr>
              <a:t>n</a:t>
            </a:r>
            <a:r>
              <a:rPr sz="2175" spc="-4" baseline="1883" dirty="0" smtClean="0">
                <a:latin typeface="Calibri"/>
                <a:cs typeface="Calibri"/>
              </a:rPr>
              <a:t>a</a:t>
            </a:r>
            <a:r>
              <a:rPr sz="2175" spc="0" baseline="1883" dirty="0" smtClean="0">
                <a:latin typeface="Calibri"/>
                <a:cs typeface="Calibri"/>
              </a:rPr>
              <a:t>s</a:t>
            </a:r>
            <a:r>
              <a:rPr sz="2175" spc="86" baseline="1999" dirty="0" smtClean="0">
                <a:latin typeface="Times New Roman"/>
                <a:cs typeface="Times New Roman"/>
              </a:rPr>
              <a:t> </a:t>
            </a:r>
            <a:r>
              <a:rPr sz="2175" spc="0" baseline="1883" dirty="0" smtClean="0">
                <a:latin typeface="Calibri"/>
                <a:cs typeface="Calibri"/>
              </a:rPr>
              <a:t>que</a:t>
            </a:r>
            <a:r>
              <a:rPr sz="2175" spc="34" baseline="1999" dirty="0" smtClean="0">
                <a:latin typeface="Times New Roman"/>
                <a:cs typeface="Times New Roman"/>
              </a:rPr>
              <a:t> </a:t>
            </a:r>
            <a:r>
              <a:rPr sz="2175" spc="-4" baseline="1883" dirty="0" smtClean="0">
                <a:latin typeface="Calibri"/>
                <a:cs typeface="Calibri"/>
              </a:rPr>
              <a:t>ar</a:t>
            </a:r>
            <a:r>
              <a:rPr sz="2175" spc="-25" baseline="1883" dirty="0" smtClean="0">
                <a:latin typeface="Calibri"/>
                <a:cs typeface="Calibri"/>
              </a:rPr>
              <a:t>r</a:t>
            </a:r>
            <a:r>
              <a:rPr sz="2175" spc="-4" baseline="1883" dirty="0" smtClean="0">
                <a:latin typeface="Calibri"/>
                <a:cs typeface="Calibri"/>
              </a:rPr>
              <a:t>o</a:t>
            </a:r>
            <a:r>
              <a:rPr sz="2175" spc="4" baseline="1883" dirty="0" smtClean="0">
                <a:latin typeface="Calibri"/>
                <a:cs typeface="Calibri"/>
              </a:rPr>
              <a:t>j</a:t>
            </a:r>
            <a:r>
              <a:rPr sz="2175" spc="-4" baseline="1883" dirty="0" smtClean="0">
                <a:latin typeface="Calibri"/>
                <a:cs typeface="Calibri"/>
              </a:rPr>
              <a:t>a</a:t>
            </a:r>
            <a:r>
              <a:rPr sz="2175" spc="0" baseline="1883" dirty="0" smtClean="0">
                <a:latin typeface="Calibri"/>
                <a:cs typeface="Calibri"/>
              </a:rPr>
              <a:t>n</a:t>
            </a:r>
            <a:r>
              <a:rPr sz="2175" spc="55" baseline="1999" dirty="0" smtClean="0">
                <a:latin typeface="Times New Roman"/>
                <a:cs typeface="Times New Roman"/>
              </a:rPr>
              <a:t> </a:t>
            </a:r>
            <a:r>
              <a:rPr sz="2175" spc="0" baseline="1883" dirty="0" smtClean="0">
                <a:latin typeface="Calibri"/>
                <a:cs typeface="Calibri"/>
              </a:rPr>
              <a:t>y</a:t>
            </a:r>
            <a:r>
              <a:rPr sz="2175" spc="-1" baseline="1999" dirty="0" smtClean="0">
                <a:latin typeface="Times New Roman"/>
                <a:cs typeface="Times New Roman"/>
              </a:rPr>
              <a:t> </a:t>
            </a:r>
            <a:r>
              <a:rPr sz="2175" spc="0" baseline="1883" dirty="0" smtClean="0">
                <a:latin typeface="Calibri"/>
                <a:cs typeface="Calibri"/>
              </a:rPr>
              <a:t>que</a:t>
            </a:r>
            <a:r>
              <a:rPr sz="2175" spc="19" baseline="1999" dirty="0" smtClean="0">
                <a:latin typeface="Times New Roman"/>
                <a:cs typeface="Times New Roman"/>
              </a:rPr>
              <a:t> </a:t>
            </a:r>
            <a:r>
              <a:rPr sz="2175" spc="0" baseline="1883" dirty="0" smtClean="0">
                <a:latin typeface="Calibri"/>
                <a:cs typeface="Calibri"/>
              </a:rPr>
              <a:t>no</a:t>
            </a:r>
            <a:r>
              <a:rPr sz="2175" spc="10" baseline="1999" dirty="0" smtClean="0">
                <a:latin typeface="Times New Roman"/>
                <a:cs typeface="Times New Roman"/>
              </a:rPr>
              <a:t> </a:t>
            </a:r>
            <a:r>
              <a:rPr sz="2175" spc="-4" baseline="1883" dirty="0" smtClean="0">
                <a:latin typeface="Calibri"/>
                <a:cs typeface="Calibri"/>
              </a:rPr>
              <a:t>ar</a:t>
            </a:r>
            <a:r>
              <a:rPr sz="2175" spc="-25" baseline="1883" dirty="0" smtClean="0">
                <a:latin typeface="Calibri"/>
                <a:cs typeface="Calibri"/>
              </a:rPr>
              <a:t>r</a:t>
            </a:r>
            <a:r>
              <a:rPr sz="2175" spc="-4" baseline="1883" dirty="0" smtClean="0">
                <a:latin typeface="Calibri"/>
                <a:cs typeface="Calibri"/>
              </a:rPr>
              <a:t>o</a:t>
            </a:r>
            <a:r>
              <a:rPr sz="2175" spc="4" baseline="1883" dirty="0" smtClean="0">
                <a:latin typeface="Calibri"/>
                <a:cs typeface="Calibri"/>
              </a:rPr>
              <a:t>j</a:t>
            </a:r>
            <a:r>
              <a:rPr sz="2175" spc="-4" baseline="1883" dirty="0" smtClean="0">
                <a:latin typeface="Calibri"/>
                <a:cs typeface="Calibri"/>
              </a:rPr>
              <a:t>a</a:t>
            </a:r>
            <a:r>
              <a:rPr sz="2175" spc="0" baseline="1883" dirty="0" smtClean="0">
                <a:latin typeface="Calibri"/>
                <a:cs typeface="Calibri"/>
              </a:rPr>
              <a:t>n.</a:t>
            </a:r>
            <a:endParaRPr sz="1450">
              <a:latin typeface="Calibri"/>
              <a:cs typeface="Calibri"/>
            </a:endParaRPr>
          </a:p>
          <a:p>
            <a:pPr marL="12700" marR="28346">
              <a:lnSpc>
                <a:spcPts val="1580"/>
              </a:lnSpc>
            </a:pPr>
            <a:r>
              <a:rPr sz="1950" spc="-4" baseline="2100" dirty="0" smtClean="0">
                <a:latin typeface="Calibri"/>
                <a:cs typeface="Calibri"/>
              </a:rPr>
              <a:t>(</a:t>
            </a:r>
            <a:r>
              <a:rPr sz="1950" spc="-44" baseline="2100" dirty="0" smtClean="0">
                <a:latin typeface="Calibri"/>
                <a:cs typeface="Calibri"/>
              </a:rPr>
              <a:t>W</a:t>
            </a:r>
            <a:r>
              <a:rPr sz="1950" spc="4" baseline="2100" dirty="0" smtClean="0">
                <a:latin typeface="Calibri"/>
                <a:cs typeface="Calibri"/>
              </a:rPr>
              <a:t>a</a:t>
            </a:r>
            <a:r>
              <a:rPr sz="1950" spc="-29" baseline="2100" dirty="0" smtClean="0">
                <a:latin typeface="Calibri"/>
                <a:cs typeface="Calibri"/>
              </a:rPr>
              <a:t>r</a:t>
            </a:r>
            <a:r>
              <a:rPr sz="1950" spc="0" baseline="2100" dirty="0" smtClean="0">
                <a:latin typeface="Calibri"/>
                <a:cs typeface="Calibri"/>
              </a:rPr>
              <a:t>d</a:t>
            </a:r>
            <a:r>
              <a:rPr sz="1950" spc="4" baseline="2100" dirty="0" smtClean="0">
                <a:latin typeface="Calibri"/>
                <a:cs typeface="Calibri"/>
              </a:rPr>
              <a:t>e</a:t>
            </a:r>
            <a:r>
              <a:rPr sz="1950" spc="0" baseline="2100" dirty="0" smtClean="0">
                <a:latin typeface="Calibri"/>
                <a:cs typeface="Calibri"/>
              </a:rPr>
              <a:t>n</a:t>
            </a:r>
            <a:r>
              <a:rPr sz="1950" spc="21" baseline="2229" dirty="0" smtClean="0">
                <a:latin typeface="Times New Roman"/>
                <a:cs typeface="Times New Roman"/>
              </a:rPr>
              <a:t> </a:t>
            </a:r>
            <a:r>
              <a:rPr sz="1950" spc="-9" baseline="2100" dirty="0" smtClean="0">
                <a:latin typeface="Calibri"/>
                <a:cs typeface="Calibri"/>
              </a:rPr>
              <a:t>e</a:t>
            </a:r>
            <a:r>
              <a:rPr sz="1950" spc="0" baseline="2100" dirty="0" smtClean="0">
                <a:latin typeface="Calibri"/>
                <a:cs typeface="Calibri"/>
              </a:rPr>
              <a:t>t</a:t>
            </a:r>
            <a:r>
              <a:rPr sz="1950" spc="0" baseline="2229" dirty="0" smtClean="0">
                <a:latin typeface="Times New Roman"/>
                <a:cs typeface="Times New Roman"/>
              </a:rPr>
              <a:t> </a:t>
            </a:r>
            <a:r>
              <a:rPr sz="1950" spc="4" baseline="2100" dirty="0" smtClean="0">
                <a:latin typeface="Calibri"/>
                <a:cs typeface="Calibri"/>
              </a:rPr>
              <a:t>a</a:t>
            </a:r>
            <a:r>
              <a:rPr sz="1950" spc="-4" baseline="2100" dirty="0" smtClean="0">
                <a:latin typeface="Calibri"/>
                <a:cs typeface="Calibri"/>
              </a:rPr>
              <a:t>l</a:t>
            </a:r>
            <a:r>
              <a:rPr sz="1950" spc="4" baseline="2100" dirty="0" smtClean="0">
                <a:latin typeface="Calibri"/>
                <a:cs typeface="Calibri"/>
              </a:rPr>
              <a:t>.</a:t>
            </a:r>
            <a:r>
              <a:rPr sz="1950" spc="0" baseline="2100" dirty="0" smtClean="0">
                <a:latin typeface="Calibri"/>
                <a:cs typeface="Calibri"/>
              </a:rPr>
              <a:t>,</a:t>
            </a:r>
            <a:r>
              <a:rPr sz="1950" spc="-24" baseline="2229" dirty="0" smtClean="0">
                <a:latin typeface="Times New Roman"/>
                <a:cs typeface="Times New Roman"/>
              </a:rPr>
              <a:t> </a:t>
            </a:r>
            <a:r>
              <a:rPr sz="1950" spc="4" baseline="2100" dirty="0" smtClean="0">
                <a:latin typeface="Calibri"/>
                <a:cs typeface="Calibri"/>
              </a:rPr>
              <a:t>2014</a:t>
            </a:r>
            <a:r>
              <a:rPr sz="1950" spc="0" baseline="2100" dirty="0" smtClean="0">
                <a:latin typeface="Calibri"/>
                <a:cs typeface="Calibri"/>
              </a:rPr>
              <a:t>)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480805" y="6151877"/>
            <a:ext cx="1195826" cy="2143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605"/>
              </a:lnSpc>
              <a:spcBef>
                <a:spcPts val="80"/>
              </a:spcBef>
            </a:pPr>
            <a:r>
              <a:rPr sz="2175" spc="4" baseline="1883" dirty="0" smtClean="0">
                <a:latin typeface="Calibri"/>
                <a:cs typeface="Calibri"/>
              </a:rPr>
              <a:t>A</a:t>
            </a:r>
            <a:r>
              <a:rPr sz="2175" spc="-4" baseline="1883" dirty="0" smtClean="0">
                <a:latin typeface="Calibri"/>
                <a:cs typeface="Calibri"/>
              </a:rPr>
              <a:t>c</a:t>
            </a:r>
            <a:r>
              <a:rPr sz="2175" spc="4" baseline="1883" dirty="0" smtClean="0">
                <a:latin typeface="Calibri"/>
                <a:cs typeface="Calibri"/>
              </a:rPr>
              <a:t>t</a:t>
            </a:r>
            <a:r>
              <a:rPr sz="2175" spc="-4" baseline="1883" dirty="0" smtClean="0">
                <a:latin typeface="Calibri"/>
                <a:cs typeface="Calibri"/>
              </a:rPr>
              <a:t>i</a:t>
            </a:r>
            <a:r>
              <a:rPr sz="2175" spc="0" baseline="1883" dirty="0" smtClean="0">
                <a:latin typeface="Calibri"/>
                <a:cs typeface="Calibri"/>
              </a:rPr>
              <a:t>v</a:t>
            </a:r>
            <a:r>
              <a:rPr sz="2175" spc="-4" baseline="1883" dirty="0" smtClean="0">
                <a:latin typeface="Calibri"/>
                <a:cs typeface="Calibri"/>
              </a:rPr>
              <a:t>i</a:t>
            </a:r>
            <a:r>
              <a:rPr sz="2175" spc="0" baseline="1883" dirty="0" smtClean="0">
                <a:latin typeface="Calibri"/>
                <a:cs typeface="Calibri"/>
              </a:rPr>
              <a:t>d</a:t>
            </a:r>
            <a:r>
              <a:rPr sz="2175" spc="-4" baseline="1883" dirty="0" smtClean="0">
                <a:latin typeface="Calibri"/>
                <a:cs typeface="Calibri"/>
              </a:rPr>
              <a:t>a</a:t>
            </a:r>
            <a:r>
              <a:rPr sz="2175" spc="0" baseline="1883" dirty="0" smtClean="0">
                <a:latin typeface="Calibri"/>
                <a:cs typeface="Calibri"/>
              </a:rPr>
              <a:t>d</a:t>
            </a:r>
            <a:r>
              <a:rPr sz="2175" spc="94" baseline="1999" dirty="0" smtClean="0">
                <a:latin typeface="Times New Roman"/>
                <a:cs typeface="Times New Roman"/>
              </a:rPr>
              <a:t> </a:t>
            </a:r>
            <a:r>
              <a:rPr sz="2175" spc="0" baseline="1883" dirty="0" smtClean="0">
                <a:latin typeface="Calibri"/>
                <a:cs typeface="Calibri"/>
              </a:rPr>
              <a:t>f</a:t>
            </a:r>
            <a:r>
              <a:rPr sz="2175" spc="-4" baseline="1883" dirty="0" smtClean="0">
                <a:latin typeface="Calibri"/>
                <a:cs typeface="Calibri"/>
              </a:rPr>
              <a:t>í</a:t>
            </a:r>
            <a:r>
              <a:rPr sz="2175" spc="4" baseline="1883" dirty="0" smtClean="0">
                <a:latin typeface="Calibri"/>
                <a:cs typeface="Calibri"/>
              </a:rPr>
              <a:t>s</a:t>
            </a:r>
            <a:r>
              <a:rPr sz="2175" spc="-4" baseline="1883" dirty="0" smtClean="0">
                <a:latin typeface="Calibri"/>
                <a:cs typeface="Calibri"/>
              </a:rPr>
              <a:t>i</a:t>
            </a:r>
            <a:r>
              <a:rPr sz="2175" spc="-14" baseline="1883" dirty="0" smtClean="0">
                <a:latin typeface="Calibri"/>
                <a:cs typeface="Calibri"/>
              </a:rPr>
              <a:t>c</a:t>
            </a:r>
            <a:r>
              <a:rPr sz="2175" spc="0" baseline="1883" dirty="0" smtClean="0">
                <a:latin typeface="Calibri"/>
                <a:cs typeface="Calibri"/>
              </a:rPr>
              <a:t>a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543032" y="6534020"/>
            <a:ext cx="1470938" cy="1518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115"/>
              </a:lnSpc>
              <a:spcBef>
                <a:spcPts val="55"/>
              </a:spcBef>
            </a:pPr>
            <a:r>
              <a:rPr sz="1500" spc="4" baseline="2730" dirty="0" smtClean="0">
                <a:latin typeface="Calibri"/>
                <a:cs typeface="Calibri"/>
              </a:rPr>
              <a:t>H</a:t>
            </a:r>
            <a:r>
              <a:rPr sz="1500" spc="-4" baseline="2730" dirty="0" smtClean="0">
                <a:latin typeface="Calibri"/>
                <a:cs typeface="Calibri"/>
              </a:rPr>
              <a:t>e</a:t>
            </a:r>
            <a:r>
              <a:rPr sz="1500" spc="-9" baseline="2730" dirty="0" smtClean="0">
                <a:latin typeface="Calibri"/>
                <a:cs typeface="Calibri"/>
              </a:rPr>
              <a:t>r</a:t>
            </a:r>
            <a:r>
              <a:rPr sz="1500" spc="-4" baseline="2730" dirty="0" smtClean="0">
                <a:latin typeface="Calibri"/>
                <a:cs typeface="Calibri"/>
              </a:rPr>
              <a:t>s</a:t>
            </a:r>
            <a:r>
              <a:rPr sz="1500" spc="4" baseline="2730" dirty="0" smtClean="0">
                <a:latin typeface="Calibri"/>
                <a:cs typeface="Calibri"/>
              </a:rPr>
              <a:t>h</a:t>
            </a:r>
            <a:r>
              <a:rPr sz="1500" spc="-34" baseline="2730" dirty="0" smtClean="0">
                <a:latin typeface="Calibri"/>
                <a:cs typeface="Calibri"/>
              </a:rPr>
              <a:t>k</a:t>
            </a:r>
            <a:r>
              <a:rPr sz="1500" spc="4" baseline="2730" dirty="0" smtClean="0">
                <a:latin typeface="Calibri"/>
                <a:cs typeface="Calibri"/>
              </a:rPr>
              <a:t>o</a:t>
            </a:r>
            <a:r>
              <a:rPr sz="1500" spc="-4" baseline="2730" dirty="0" smtClean="0">
                <a:latin typeface="Calibri"/>
                <a:cs typeface="Calibri"/>
              </a:rPr>
              <a:t>v</a:t>
            </a:r>
            <a:r>
              <a:rPr sz="1500" spc="0" baseline="2730" dirty="0" smtClean="0">
                <a:latin typeface="Calibri"/>
                <a:cs typeface="Calibri"/>
              </a:rPr>
              <a:t>itz</a:t>
            </a:r>
            <a:r>
              <a:rPr sz="1500" spc="-52" baseline="2898" dirty="0" smtClean="0">
                <a:latin typeface="Times New Roman"/>
                <a:cs typeface="Times New Roman"/>
              </a:rPr>
              <a:t> </a:t>
            </a:r>
            <a:r>
              <a:rPr sz="1500" spc="0" baseline="2730" dirty="0" smtClean="0">
                <a:latin typeface="Calibri"/>
                <a:cs typeface="Calibri"/>
              </a:rPr>
              <a:t>&amp;</a:t>
            </a:r>
            <a:r>
              <a:rPr sz="1500" spc="-36" baseline="2898" dirty="0" smtClean="0">
                <a:latin typeface="Times New Roman"/>
                <a:cs typeface="Times New Roman"/>
              </a:rPr>
              <a:t> </a:t>
            </a:r>
            <a:r>
              <a:rPr sz="1500" spc="-4" baseline="2730" dirty="0" smtClean="0">
                <a:latin typeface="Calibri"/>
                <a:cs typeface="Calibri"/>
              </a:rPr>
              <a:t>G</a:t>
            </a:r>
            <a:r>
              <a:rPr sz="1500" spc="4" baseline="2730" dirty="0" smtClean="0">
                <a:latin typeface="Calibri"/>
                <a:cs typeface="Calibri"/>
              </a:rPr>
              <a:t>oph</a:t>
            </a:r>
            <a:r>
              <a:rPr sz="1500" spc="-4" baseline="2730" dirty="0" smtClean="0">
                <a:latin typeface="Calibri"/>
                <a:cs typeface="Calibri"/>
              </a:rPr>
              <a:t>e</a:t>
            </a:r>
            <a:r>
              <a:rPr sz="1500" spc="-84" baseline="2730" dirty="0" smtClean="0">
                <a:latin typeface="Calibri"/>
                <a:cs typeface="Calibri"/>
              </a:rPr>
              <a:t>r</a:t>
            </a:r>
            <a:r>
              <a:rPr sz="1500" spc="0" baseline="2730" dirty="0" smtClean="0">
                <a:latin typeface="Calibri"/>
                <a:cs typeface="Calibri"/>
              </a:rPr>
              <a:t>,</a:t>
            </a:r>
            <a:r>
              <a:rPr sz="1500" spc="-87" baseline="2898" dirty="0" smtClean="0">
                <a:latin typeface="Times New Roman"/>
                <a:cs typeface="Times New Roman"/>
              </a:rPr>
              <a:t> </a:t>
            </a:r>
            <a:r>
              <a:rPr sz="1500" spc="0" baseline="2730" dirty="0" smtClean="0">
                <a:latin typeface="Calibri"/>
                <a:cs typeface="Calibri"/>
              </a:rPr>
              <a:t>2008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355092" y="2095499"/>
            <a:ext cx="4320540" cy="30571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841748" y="2016252"/>
            <a:ext cx="4456176" cy="31363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50951" y="1471294"/>
            <a:ext cx="2191956" cy="48717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95"/>
              </a:lnSpc>
              <a:spcBef>
                <a:spcPts val="189"/>
              </a:spcBef>
            </a:pPr>
            <a:r>
              <a:rPr sz="5400" spc="0" baseline="3034" dirty="0" smtClean="0">
                <a:latin typeface="Calibri Light"/>
                <a:cs typeface="Calibri Light"/>
              </a:rPr>
              <a:t>I</a:t>
            </a:r>
            <a:r>
              <a:rPr sz="5400" spc="-4" baseline="3034" dirty="0" smtClean="0">
                <a:latin typeface="Calibri Light"/>
                <a:cs typeface="Calibri Light"/>
              </a:rPr>
              <a:t>n</a:t>
            </a:r>
            <a:r>
              <a:rPr sz="5400" spc="0" baseline="3034" dirty="0" smtClean="0">
                <a:latin typeface="Calibri Light"/>
                <a:cs typeface="Calibri Light"/>
              </a:rPr>
              <a:t>s</a:t>
            </a:r>
            <a:r>
              <a:rPr sz="5400" spc="4" baseline="3034" dirty="0" smtClean="0">
                <a:latin typeface="Calibri Light"/>
                <a:cs typeface="Calibri Light"/>
              </a:rPr>
              <a:t>e</a:t>
            </a:r>
            <a:r>
              <a:rPr sz="5400" spc="-55" baseline="3034" dirty="0" smtClean="0">
                <a:latin typeface="Calibri Light"/>
                <a:cs typeface="Calibri Light"/>
              </a:rPr>
              <a:t>r</a:t>
            </a:r>
            <a:r>
              <a:rPr sz="5400" spc="0" baseline="3034" dirty="0" smtClean="0">
                <a:latin typeface="Calibri Light"/>
                <a:cs typeface="Calibri Light"/>
              </a:rPr>
              <a:t>cio</a:t>
            </a:r>
            <a:r>
              <a:rPr sz="5400" spc="-4" baseline="3034" dirty="0" smtClean="0">
                <a:latin typeface="Calibri Light"/>
                <a:cs typeface="Calibri Light"/>
              </a:rPr>
              <a:t>n</a:t>
            </a:r>
            <a:r>
              <a:rPr sz="5400" spc="4" baseline="3034" dirty="0" smtClean="0">
                <a:latin typeface="Calibri Light"/>
                <a:cs typeface="Calibri Light"/>
              </a:rPr>
              <a:t>e</a:t>
            </a:r>
            <a:r>
              <a:rPr sz="5400" spc="0" baseline="3034" dirty="0" smtClean="0">
                <a:latin typeface="Calibri Light"/>
                <a:cs typeface="Calibri Light"/>
              </a:rPr>
              <a:t>s</a:t>
            </a:r>
            <a:endParaRPr sz="3600">
              <a:latin typeface="Calibri Light"/>
              <a:cs typeface="Calibri Ligh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451607" y="1471294"/>
            <a:ext cx="2193481" cy="48717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95"/>
              </a:lnSpc>
              <a:spcBef>
                <a:spcPts val="189"/>
              </a:spcBef>
            </a:pPr>
            <a:r>
              <a:rPr sz="5400" spc="4" baseline="3034" dirty="0" smtClean="0">
                <a:latin typeface="Calibri Light"/>
                <a:cs typeface="Calibri Light"/>
              </a:rPr>
              <a:t>m</a:t>
            </a:r>
            <a:r>
              <a:rPr sz="5400" spc="-4" baseline="3034" dirty="0" smtClean="0">
                <a:latin typeface="Calibri Light"/>
                <a:cs typeface="Calibri Light"/>
              </a:rPr>
              <a:t>u</a:t>
            </a:r>
            <a:r>
              <a:rPr sz="5400" spc="0" baseline="3034" dirty="0" smtClean="0">
                <a:latin typeface="Calibri Light"/>
                <a:cs typeface="Calibri Light"/>
              </a:rPr>
              <a:t>sc</a:t>
            </a:r>
            <a:r>
              <a:rPr sz="5400" spc="-4" baseline="3034" dirty="0" smtClean="0">
                <a:latin typeface="Calibri Light"/>
                <a:cs typeface="Calibri Light"/>
              </a:rPr>
              <a:t>u</a:t>
            </a:r>
            <a:r>
              <a:rPr sz="5400" spc="0" baseline="3034" dirty="0" smtClean="0">
                <a:latin typeface="Calibri Light"/>
                <a:cs typeface="Calibri Light"/>
              </a:rPr>
              <a:t>l</a:t>
            </a:r>
            <a:r>
              <a:rPr sz="5400" spc="4" baseline="3034" dirty="0" smtClean="0">
                <a:latin typeface="Calibri Light"/>
                <a:cs typeface="Calibri Light"/>
              </a:rPr>
              <a:t>a</a:t>
            </a:r>
            <a:r>
              <a:rPr sz="5400" spc="-55" baseline="3034" dirty="0" smtClean="0">
                <a:latin typeface="Calibri Light"/>
                <a:cs typeface="Calibri Light"/>
              </a:rPr>
              <a:t>r</a:t>
            </a:r>
            <a:r>
              <a:rPr sz="5400" spc="4" baseline="3034" dirty="0" smtClean="0">
                <a:latin typeface="Calibri Light"/>
                <a:cs typeface="Calibri Light"/>
              </a:rPr>
              <a:t>e</a:t>
            </a:r>
            <a:r>
              <a:rPr sz="5400" spc="0" baseline="3034" dirty="0" smtClean="0">
                <a:latin typeface="Calibri Light"/>
                <a:cs typeface="Calibri Light"/>
              </a:rPr>
              <a:t>s</a:t>
            </a:r>
            <a:endParaRPr sz="3600">
              <a:latin typeface="Calibri Light"/>
              <a:cs typeface="Calibri Light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3481830" y="6259319"/>
            <a:ext cx="834967" cy="23571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85"/>
              </a:lnSpc>
              <a:spcBef>
                <a:spcPts val="89"/>
              </a:spcBef>
            </a:pPr>
            <a:r>
              <a:rPr sz="2475" spc="-34" baseline="3309" dirty="0" smtClean="0">
                <a:latin typeface="Calibri"/>
                <a:cs typeface="Calibri"/>
              </a:rPr>
              <a:t>R</a:t>
            </a:r>
            <a:r>
              <a:rPr sz="2475" spc="4" baseline="3309" dirty="0" smtClean="0">
                <a:latin typeface="Calibri"/>
                <a:cs typeface="Calibri"/>
              </a:rPr>
              <a:t>obu</a:t>
            </a:r>
            <a:r>
              <a:rPr sz="2475" spc="-25" baseline="3309" dirty="0" smtClean="0">
                <a:latin typeface="Calibri"/>
                <a:cs typeface="Calibri"/>
              </a:rPr>
              <a:t>s</a:t>
            </a:r>
            <a:r>
              <a:rPr sz="2475" spc="-14" baseline="3309" dirty="0" smtClean="0">
                <a:latin typeface="Calibri"/>
                <a:cs typeface="Calibri"/>
              </a:rPr>
              <a:t>t</a:t>
            </a:r>
            <a:r>
              <a:rPr sz="2475" spc="-9" baseline="3309" dirty="0" smtClean="0">
                <a:latin typeface="Calibri"/>
                <a:cs typeface="Calibri"/>
              </a:rPr>
              <a:t>e</a:t>
            </a:r>
            <a:r>
              <a:rPr sz="2475" spc="0" baseline="3309" dirty="0" smtClean="0">
                <a:latin typeface="Calibri"/>
                <a:cs typeface="Calibri"/>
              </a:rPr>
              <a:t>z</a:t>
            </a:r>
            <a:endParaRPr sz="16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55776" y="1057655"/>
            <a:ext cx="7548372" cy="56418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6448044" y="2564891"/>
            <a:ext cx="2275332" cy="2362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53871" y="1673986"/>
            <a:ext cx="5015927" cy="125298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95"/>
              </a:lnSpc>
              <a:spcBef>
                <a:spcPts val="189"/>
              </a:spcBef>
            </a:pPr>
            <a:r>
              <a:rPr sz="5400" spc="4" baseline="3034" dirty="0" smtClean="0">
                <a:latin typeface="Calibri Light"/>
                <a:cs typeface="Calibri Light"/>
              </a:rPr>
              <a:t>A</a:t>
            </a:r>
            <a:r>
              <a:rPr sz="5400" spc="-39" baseline="3034" dirty="0" smtClean="0">
                <a:latin typeface="Calibri Light"/>
                <a:cs typeface="Calibri Light"/>
              </a:rPr>
              <a:t>n</a:t>
            </a:r>
            <a:r>
              <a:rPr sz="5400" spc="4" baseline="3034" dirty="0" smtClean="0">
                <a:latin typeface="Calibri Light"/>
                <a:cs typeface="Calibri Light"/>
              </a:rPr>
              <a:t>t</a:t>
            </a:r>
            <a:r>
              <a:rPr sz="5400" spc="-75" baseline="3034" dirty="0" smtClean="0">
                <a:latin typeface="Calibri Light"/>
                <a:cs typeface="Calibri Light"/>
              </a:rPr>
              <a:t>r</a:t>
            </a:r>
            <a:r>
              <a:rPr sz="5400" spc="0" baseline="3034" dirty="0" smtClean="0">
                <a:latin typeface="Calibri Light"/>
                <a:cs typeface="Calibri Light"/>
              </a:rPr>
              <a:t>o</a:t>
            </a:r>
            <a:r>
              <a:rPr sz="5400" spc="-4" baseline="3034" dirty="0" smtClean="0">
                <a:latin typeface="Calibri Light"/>
                <a:cs typeface="Calibri Light"/>
              </a:rPr>
              <a:t>p</a:t>
            </a:r>
            <a:r>
              <a:rPr sz="5400" spc="0" baseline="3034" dirty="0" smtClean="0">
                <a:latin typeface="Calibri Light"/>
                <a:cs typeface="Calibri Light"/>
              </a:rPr>
              <a:t>o</a:t>
            </a:r>
            <a:r>
              <a:rPr sz="5400" spc="4" baseline="3034" dirty="0" smtClean="0">
                <a:latin typeface="Calibri Light"/>
                <a:cs typeface="Calibri Light"/>
              </a:rPr>
              <a:t>m</a:t>
            </a:r>
            <a:r>
              <a:rPr sz="5400" spc="-9" baseline="3034" dirty="0" smtClean="0">
                <a:latin typeface="Calibri Light"/>
                <a:cs typeface="Calibri Light"/>
              </a:rPr>
              <a:t>e</a:t>
            </a:r>
            <a:r>
              <a:rPr sz="5400" spc="4" baseline="3034" dirty="0" smtClean="0">
                <a:latin typeface="Calibri Light"/>
                <a:cs typeface="Calibri Light"/>
              </a:rPr>
              <a:t>t</a:t>
            </a:r>
            <a:r>
              <a:rPr sz="5400" spc="-4" baseline="3034" dirty="0" smtClean="0">
                <a:latin typeface="Calibri Light"/>
                <a:cs typeface="Calibri Light"/>
              </a:rPr>
              <a:t>r</a:t>
            </a:r>
            <a:r>
              <a:rPr sz="5400" spc="0" baseline="3034" dirty="0" smtClean="0">
                <a:latin typeface="Calibri Light"/>
                <a:cs typeface="Calibri Light"/>
              </a:rPr>
              <a:t>ía</a:t>
            </a:r>
            <a:r>
              <a:rPr sz="5400" spc="109" baseline="3220" dirty="0" smtClean="0">
                <a:latin typeface="Times New Roman"/>
                <a:cs typeface="Times New Roman"/>
              </a:rPr>
              <a:t> </a:t>
            </a:r>
            <a:r>
              <a:rPr sz="5400" spc="4" baseline="3034" dirty="0" smtClean="0">
                <a:latin typeface="Calibri Light"/>
                <a:cs typeface="Calibri Light"/>
              </a:rPr>
              <a:t>e</a:t>
            </a:r>
            <a:r>
              <a:rPr sz="5400" spc="0" baseline="3034" dirty="0" smtClean="0">
                <a:latin typeface="Calibri Light"/>
                <a:cs typeface="Calibri Light"/>
              </a:rPr>
              <a:t>n</a:t>
            </a:r>
            <a:r>
              <a:rPr sz="5400" spc="-53" baseline="3220" dirty="0" smtClean="0">
                <a:latin typeface="Times New Roman"/>
                <a:cs typeface="Times New Roman"/>
              </a:rPr>
              <a:t> </a:t>
            </a:r>
            <a:r>
              <a:rPr sz="5400" spc="-4" baseline="3034" dirty="0" smtClean="0">
                <a:latin typeface="Calibri Light"/>
                <a:cs typeface="Calibri Light"/>
              </a:rPr>
              <a:t>n</a:t>
            </a:r>
            <a:r>
              <a:rPr sz="5400" spc="0" baseline="3034" dirty="0" smtClean="0">
                <a:latin typeface="Calibri Light"/>
                <a:cs typeface="Calibri Light"/>
              </a:rPr>
              <a:t>o</a:t>
            </a:r>
            <a:r>
              <a:rPr sz="5400" spc="-32" baseline="3220" dirty="0" smtClean="0">
                <a:latin typeface="Times New Roman"/>
                <a:cs typeface="Times New Roman"/>
              </a:rPr>
              <a:t> </a:t>
            </a:r>
            <a:r>
              <a:rPr sz="5400" spc="-4" baseline="3034" dirty="0" smtClean="0">
                <a:latin typeface="Calibri Light"/>
                <a:cs typeface="Calibri Light"/>
              </a:rPr>
              <a:t>v</a:t>
            </a:r>
            <a:r>
              <a:rPr sz="5400" spc="0" baseline="3034" dirty="0" smtClean="0">
                <a:latin typeface="Calibri Light"/>
                <a:cs typeface="Calibri Light"/>
              </a:rPr>
              <a:t>i</a:t>
            </a:r>
            <a:r>
              <a:rPr sz="5400" spc="-40" baseline="3034" dirty="0" smtClean="0">
                <a:latin typeface="Calibri Light"/>
                <a:cs typeface="Calibri Light"/>
              </a:rPr>
              <a:t>v</a:t>
            </a:r>
            <a:r>
              <a:rPr sz="5400" spc="0" baseline="3034" dirty="0" smtClean="0">
                <a:latin typeface="Calibri Light"/>
                <a:cs typeface="Calibri Light"/>
              </a:rPr>
              <a:t>os</a:t>
            </a:r>
            <a:endParaRPr sz="3600">
              <a:latin typeface="Calibri Light"/>
              <a:cs typeface="Calibri Light"/>
            </a:endParaRPr>
          </a:p>
          <a:p>
            <a:pPr marL="12700" marR="69265">
              <a:lnSpc>
                <a:spcPct val="101725"/>
              </a:lnSpc>
              <a:spcBef>
                <a:spcPts val="3013"/>
              </a:spcBef>
            </a:pPr>
            <a:r>
              <a:rPr sz="2300" spc="0" dirty="0" smtClean="0">
                <a:latin typeface="Arial"/>
                <a:cs typeface="Arial"/>
              </a:rPr>
              <a:t>•</a:t>
            </a:r>
            <a:r>
              <a:rPr sz="2300" spc="100" dirty="0" smtClean="0">
                <a:latin typeface="Times New Roman"/>
                <a:cs typeface="Times New Roman"/>
              </a:rPr>
              <a:t> </a:t>
            </a:r>
            <a:r>
              <a:rPr sz="2300" spc="-125" dirty="0" smtClean="0">
                <a:latin typeface="Calibri"/>
                <a:cs typeface="Calibri"/>
              </a:rPr>
              <a:t>V</a:t>
            </a:r>
            <a:r>
              <a:rPr sz="2300" spc="-4" dirty="0" smtClean="0">
                <a:latin typeface="Calibri"/>
                <a:cs typeface="Calibri"/>
              </a:rPr>
              <a:t>aria</a:t>
            </a:r>
            <a:r>
              <a:rPr sz="2300" spc="4" dirty="0" smtClean="0">
                <a:latin typeface="Calibri"/>
                <a:cs typeface="Calibri"/>
              </a:rPr>
              <a:t>c</a:t>
            </a:r>
            <a:r>
              <a:rPr sz="2300" spc="-4" dirty="0" smtClean="0">
                <a:latin typeface="Calibri"/>
                <a:cs typeface="Calibri"/>
              </a:rPr>
              <a:t>i</a:t>
            </a:r>
            <a:r>
              <a:rPr sz="2300" spc="4" dirty="0" smtClean="0">
                <a:latin typeface="Calibri"/>
                <a:cs typeface="Calibri"/>
              </a:rPr>
              <a:t>ó</a:t>
            </a:r>
            <a:r>
              <a:rPr sz="2300" spc="0" dirty="0" smtClean="0">
                <a:latin typeface="Calibri"/>
                <a:cs typeface="Calibri"/>
              </a:rPr>
              <a:t>n</a:t>
            </a:r>
            <a:r>
              <a:rPr sz="2300" spc="-75" dirty="0" smtClean="0">
                <a:latin typeface="Times New Roman"/>
                <a:cs typeface="Times New Roman"/>
              </a:rPr>
              <a:t> </a:t>
            </a:r>
            <a:r>
              <a:rPr sz="2300" spc="-4" dirty="0" smtClean="0">
                <a:latin typeface="Calibri"/>
                <a:cs typeface="Calibri"/>
              </a:rPr>
              <a:t>n</a:t>
            </a:r>
            <a:r>
              <a:rPr sz="2300" spc="0" dirty="0" smtClean="0">
                <a:latin typeface="Calibri"/>
                <a:cs typeface="Calibri"/>
              </a:rPr>
              <a:t>o</a:t>
            </a:r>
            <a:r>
              <a:rPr sz="2300" spc="-44" dirty="0" smtClean="0">
                <a:latin typeface="Times New Roman"/>
                <a:cs typeface="Times New Roman"/>
              </a:rPr>
              <a:t> </a:t>
            </a:r>
            <a:r>
              <a:rPr sz="2300" spc="0" dirty="0" smtClean="0">
                <a:latin typeface="Calibri"/>
                <a:cs typeface="Calibri"/>
              </a:rPr>
              <a:t>m</a:t>
            </a:r>
            <a:r>
              <a:rPr sz="2300" spc="-9" dirty="0" smtClean="0">
                <a:latin typeface="Calibri"/>
                <a:cs typeface="Calibri"/>
              </a:rPr>
              <a:t>é</a:t>
            </a:r>
            <a:r>
              <a:rPr sz="2300" spc="4" dirty="0" smtClean="0">
                <a:latin typeface="Calibri"/>
                <a:cs typeface="Calibri"/>
              </a:rPr>
              <a:t>t</a:t>
            </a:r>
            <a:r>
              <a:rPr sz="2300" spc="-4" dirty="0" smtClean="0">
                <a:latin typeface="Calibri"/>
                <a:cs typeface="Calibri"/>
              </a:rPr>
              <a:t>ri</a:t>
            </a:r>
            <a:r>
              <a:rPr sz="2300" spc="-19" dirty="0" smtClean="0">
                <a:latin typeface="Calibri"/>
                <a:cs typeface="Calibri"/>
              </a:rPr>
              <a:t>c</a:t>
            </a:r>
            <a:r>
              <a:rPr sz="2300" spc="0" dirty="0" smtClean="0">
                <a:latin typeface="Calibri"/>
                <a:cs typeface="Calibri"/>
              </a:rPr>
              <a:t>a</a:t>
            </a:r>
            <a:r>
              <a:rPr sz="2300" spc="-75" dirty="0" smtClean="0">
                <a:latin typeface="Times New Roman"/>
                <a:cs typeface="Times New Roman"/>
              </a:rPr>
              <a:t> </a:t>
            </a:r>
            <a:r>
              <a:rPr sz="2300" spc="0" dirty="0" smtClean="0">
                <a:latin typeface="Calibri"/>
                <a:cs typeface="Calibri"/>
              </a:rPr>
              <a:t>y</a:t>
            </a:r>
            <a:r>
              <a:rPr sz="2300" spc="-50" dirty="0" smtClean="0">
                <a:latin typeface="Times New Roman"/>
                <a:cs typeface="Times New Roman"/>
              </a:rPr>
              <a:t> </a:t>
            </a:r>
            <a:r>
              <a:rPr sz="2300" spc="0" dirty="0" smtClean="0">
                <a:latin typeface="Calibri"/>
                <a:cs typeface="Calibri"/>
              </a:rPr>
              <a:t>m</a:t>
            </a:r>
            <a:r>
              <a:rPr sz="2300" spc="-9" dirty="0" smtClean="0">
                <a:latin typeface="Calibri"/>
                <a:cs typeface="Calibri"/>
              </a:rPr>
              <a:t>é</a:t>
            </a:r>
            <a:r>
              <a:rPr sz="2300" spc="4" dirty="0" smtClean="0">
                <a:latin typeface="Calibri"/>
                <a:cs typeface="Calibri"/>
              </a:rPr>
              <a:t>t</a:t>
            </a:r>
            <a:r>
              <a:rPr sz="2300" spc="-4" dirty="0" smtClean="0">
                <a:latin typeface="Calibri"/>
                <a:cs typeface="Calibri"/>
              </a:rPr>
              <a:t>ri</a:t>
            </a:r>
            <a:r>
              <a:rPr sz="2300" spc="-19" dirty="0" smtClean="0">
                <a:latin typeface="Calibri"/>
                <a:cs typeface="Calibri"/>
              </a:rPr>
              <a:t>c</a:t>
            </a:r>
            <a:r>
              <a:rPr sz="2300" spc="0" dirty="0" smtClean="0">
                <a:latin typeface="Calibri"/>
                <a:cs typeface="Calibri"/>
              </a:rPr>
              <a:t>a</a:t>
            </a:r>
            <a:endParaRPr sz="23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53871" y="3432467"/>
            <a:ext cx="4101090" cy="33727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595"/>
              </a:lnSpc>
              <a:spcBef>
                <a:spcPts val="129"/>
              </a:spcBef>
            </a:pPr>
            <a:r>
              <a:rPr sz="3450" spc="0" baseline="2520" dirty="0" smtClean="0">
                <a:latin typeface="Arial"/>
                <a:cs typeface="Arial"/>
              </a:rPr>
              <a:t>•</a:t>
            </a:r>
            <a:r>
              <a:rPr sz="3450" spc="100" baseline="2520" dirty="0" smtClean="0">
                <a:latin typeface="Times New Roman"/>
                <a:cs typeface="Times New Roman"/>
              </a:rPr>
              <a:t> </a:t>
            </a:r>
            <a:r>
              <a:rPr sz="3450" spc="-54" baseline="2374" dirty="0" smtClean="0">
                <a:latin typeface="Calibri"/>
                <a:cs typeface="Calibri"/>
              </a:rPr>
              <a:t>F</a:t>
            </a:r>
            <a:r>
              <a:rPr sz="3450" spc="-4" baseline="2374" dirty="0" smtClean="0">
                <a:latin typeface="Calibri"/>
                <a:cs typeface="Calibri"/>
              </a:rPr>
              <a:t>a</a:t>
            </a:r>
            <a:r>
              <a:rPr sz="3450" spc="4" baseline="2374" dirty="0" smtClean="0">
                <a:latin typeface="Calibri"/>
                <a:cs typeface="Calibri"/>
              </a:rPr>
              <a:t>c</a:t>
            </a:r>
            <a:r>
              <a:rPr sz="3450" spc="-19" baseline="2374" dirty="0" smtClean="0">
                <a:latin typeface="Calibri"/>
                <a:cs typeface="Calibri"/>
              </a:rPr>
              <a:t>t</a:t>
            </a:r>
            <a:r>
              <a:rPr sz="3450" spc="4" baseline="2374" dirty="0" smtClean="0">
                <a:latin typeface="Calibri"/>
                <a:cs typeface="Calibri"/>
              </a:rPr>
              <a:t>o</a:t>
            </a:r>
            <a:r>
              <a:rPr sz="3450" spc="-39" baseline="2374" dirty="0" smtClean="0">
                <a:latin typeface="Calibri"/>
                <a:cs typeface="Calibri"/>
              </a:rPr>
              <a:t>r</a:t>
            </a:r>
            <a:r>
              <a:rPr sz="3450" spc="0" baseline="2374" dirty="0" smtClean="0">
                <a:latin typeface="Calibri"/>
                <a:cs typeface="Calibri"/>
              </a:rPr>
              <a:t>es</a:t>
            </a:r>
            <a:r>
              <a:rPr sz="3450" spc="-75" baseline="2520" dirty="0" smtClean="0">
                <a:latin typeface="Times New Roman"/>
                <a:cs typeface="Times New Roman"/>
              </a:rPr>
              <a:t> </a:t>
            </a:r>
            <a:r>
              <a:rPr sz="3450" spc="-4" baseline="2374" dirty="0" smtClean="0">
                <a:latin typeface="Calibri"/>
                <a:cs typeface="Calibri"/>
              </a:rPr>
              <a:t>d</a:t>
            </a:r>
            <a:r>
              <a:rPr sz="3450" spc="0" baseline="2374" dirty="0" smtClean="0">
                <a:latin typeface="Calibri"/>
                <a:cs typeface="Calibri"/>
              </a:rPr>
              <a:t>e</a:t>
            </a:r>
            <a:r>
              <a:rPr sz="3450" spc="-44" baseline="2520" dirty="0" smtClean="0">
                <a:latin typeface="Times New Roman"/>
                <a:cs typeface="Times New Roman"/>
              </a:rPr>
              <a:t> </a:t>
            </a:r>
            <a:r>
              <a:rPr sz="3450" spc="-4" baseline="2374" dirty="0" smtClean="0">
                <a:latin typeface="Calibri"/>
                <a:cs typeface="Calibri"/>
              </a:rPr>
              <a:t>l</a:t>
            </a:r>
            <a:r>
              <a:rPr sz="3450" spc="0" baseline="2374" dirty="0" smtClean="0">
                <a:latin typeface="Calibri"/>
                <a:cs typeface="Calibri"/>
              </a:rPr>
              <a:t>a</a:t>
            </a:r>
            <a:r>
              <a:rPr sz="3450" spc="-64" baseline="2520" dirty="0" smtClean="0">
                <a:latin typeface="Times New Roman"/>
                <a:cs typeface="Times New Roman"/>
              </a:rPr>
              <a:t> </a:t>
            </a:r>
            <a:r>
              <a:rPr sz="3450" spc="-39" baseline="2374" dirty="0" smtClean="0">
                <a:latin typeface="Calibri"/>
                <a:cs typeface="Calibri"/>
              </a:rPr>
              <a:t>v</a:t>
            </a:r>
            <a:r>
              <a:rPr sz="3450" spc="-4" baseline="2374" dirty="0" smtClean="0">
                <a:latin typeface="Calibri"/>
                <a:cs typeface="Calibri"/>
              </a:rPr>
              <a:t>aria</a:t>
            </a:r>
            <a:r>
              <a:rPr sz="3450" spc="4" baseline="2374" dirty="0" smtClean="0">
                <a:latin typeface="Calibri"/>
                <a:cs typeface="Calibri"/>
              </a:rPr>
              <a:t>c</a:t>
            </a:r>
            <a:r>
              <a:rPr sz="3450" spc="-4" baseline="2374" dirty="0" smtClean="0">
                <a:latin typeface="Calibri"/>
                <a:cs typeface="Calibri"/>
              </a:rPr>
              <a:t>i</a:t>
            </a:r>
            <a:r>
              <a:rPr sz="3450" spc="4" baseline="2374" dirty="0" smtClean="0">
                <a:latin typeface="Calibri"/>
                <a:cs typeface="Calibri"/>
              </a:rPr>
              <a:t>ó</a:t>
            </a:r>
            <a:r>
              <a:rPr sz="3450" spc="0" baseline="2374" dirty="0" smtClean="0">
                <a:latin typeface="Calibri"/>
                <a:cs typeface="Calibri"/>
              </a:rPr>
              <a:t>n</a:t>
            </a:r>
            <a:r>
              <a:rPr sz="3450" spc="-64" baseline="2520" dirty="0" smtClean="0">
                <a:latin typeface="Times New Roman"/>
                <a:cs typeface="Times New Roman"/>
              </a:rPr>
              <a:t> </a:t>
            </a:r>
            <a:r>
              <a:rPr sz="3450" spc="0" baseline="2374" dirty="0" smtClean="0">
                <a:latin typeface="Calibri"/>
                <a:cs typeface="Calibri"/>
              </a:rPr>
              <a:t>m</a:t>
            </a:r>
            <a:r>
              <a:rPr sz="3450" spc="-9" baseline="2374" dirty="0" smtClean="0">
                <a:latin typeface="Calibri"/>
                <a:cs typeface="Calibri"/>
              </a:rPr>
              <a:t>é</a:t>
            </a:r>
            <a:r>
              <a:rPr sz="3450" spc="4" baseline="2374" dirty="0" smtClean="0">
                <a:latin typeface="Calibri"/>
                <a:cs typeface="Calibri"/>
              </a:rPr>
              <a:t>t</a:t>
            </a:r>
            <a:r>
              <a:rPr sz="3450" spc="-4" baseline="2374" dirty="0" smtClean="0">
                <a:latin typeface="Calibri"/>
                <a:cs typeface="Calibri"/>
              </a:rPr>
              <a:t>ri</a:t>
            </a:r>
            <a:r>
              <a:rPr sz="3450" spc="-19" baseline="2374" dirty="0" smtClean="0">
                <a:latin typeface="Calibri"/>
                <a:cs typeface="Calibri"/>
              </a:rPr>
              <a:t>c</a:t>
            </a:r>
            <a:r>
              <a:rPr sz="3450" spc="-4" baseline="2374" dirty="0" smtClean="0">
                <a:latin typeface="Calibri"/>
                <a:cs typeface="Calibri"/>
              </a:rPr>
              <a:t>a</a:t>
            </a:r>
            <a:r>
              <a:rPr sz="3450" spc="0" baseline="2374" dirty="0" smtClean="0">
                <a:latin typeface="Calibri"/>
                <a:cs typeface="Calibri"/>
              </a:rPr>
              <a:t>:</a:t>
            </a:r>
            <a:endParaRPr sz="23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31823" y="3802324"/>
            <a:ext cx="151154" cy="124917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0">
              <a:lnSpc>
                <a:spcPts val="2120"/>
              </a:lnSpc>
              <a:spcBef>
                <a:spcPts val="106"/>
              </a:spcBef>
            </a:pPr>
            <a:r>
              <a:rPr sz="1950" spc="0" dirty="0" smtClean="0">
                <a:latin typeface="Arial"/>
                <a:cs typeface="Arial"/>
              </a:rPr>
              <a:t>•</a:t>
            </a:r>
            <a:endParaRPr sz="1950">
              <a:latin typeface="Arial"/>
              <a:cs typeface="Arial"/>
            </a:endParaRPr>
          </a:p>
          <a:p>
            <a:pPr marL="12700" marR="0">
              <a:lnSpc>
                <a:spcPct val="95825"/>
              </a:lnSpc>
              <a:spcBef>
                <a:spcPts val="204"/>
              </a:spcBef>
            </a:pPr>
            <a:r>
              <a:rPr sz="1950" spc="0" dirty="0" smtClean="0">
                <a:latin typeface="Arial"/>
                <a:cs typeface="Arial"/>
              </a:rPr>
              <a:t>•</a:t>
            </a:r>
            <a:endParaRPr sz="195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300"/>
              </a:spcBef>
            </a:pPr>
            <a:r>
              <a:rPr sz="1950" spc="0" dirty="0" smtClean="0">
                <a:latin typeface="Arial"/>
                <a:cs typeface="Arial"/>
              </a:rPr>
              <a:t>•</a:t>
            </a:r>
            <a:endParaRPr sz="195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310"/>
              </a:spcBef>
            </a:pPr>
            <a:r>
              <a:rPr sz="1950" spc="0" dirty="0" smtClean="0">
                <a:latin typeface="Arial"/>
                <a:cs typeface="Arial"/>
              </a:rPr>
              <a:t>•</a:t>
            </a:r>
            <a:endParaRPr sz="195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319275" y="3817491"/>
            <a:ext cx="1145708" cy="124917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32646">
              <a:lnSpc>
                <a:spcPts val="2110"/>
              </a:lnSpc>
              <a:spcBef>
                <a:spcPts val="105"/>
              </a:spcBef>
            </a:pPr>
            <a:r>
              <a:rPr sz="2925" spc="-20" baseline="2800" dirty="0" smtClean="0">
                <a:latin typeface="Calibri"/>
                <a:cs typeface="Calibri"/>
              </a:rPr>
              <a:t>E</a:t>
            </a:r>
            <a:r>
              <a:rPr sz="2925" spc="4" baseline="2800" dirty="0" smtClean="0">
                <a:latin typeface="Calibri"/>
                <a:cs typeface="Calibri"/>
              </a:rPr>
              <a:t>d</a:t>
            </a:r>
            <a:r>
              <a:rPr sz="2925" spc="0" baseline="2800" dirty="0" smtClean="0">
                <a:latin typeface="Calibri"/>
                <a:cs typeface="Calibri"/>
              </a:rPr>
              <a:t>ad</a:t>
            </a:r>
            <a:endParaRPr sz="1950">
              <a:latin typeface="Calibri"/>
              <a:cs typeface="Calibri"/>
            </a:endParaRPr>
          </a:p>
          <a:p>
            <a:pPr marL="12700" indent="0">
              <a:lnSpc>
                <a:spcPts val="2380"/>
              </a:lnSpc>
              <a:spcBef>
                <a:spcPts val="69"/>
              </a:spcBef>
            </a:pPr>
            <a:r>
              <a:rPr sz="1950" dirty="0" smtClean="0">
                <a:latin typeface="Calibri"/>
                <a:cs typeface="Calibri"/>
              </a:rPr>
              <a:t>S</a:t>
            </a:r>
            <a:r>
              <a:rPr sz="1950" spc="-34" dirty="0" smtClean="0">
                <a:latin typeface="Calibri"/>
                <a:cs typeface="Calibri"/>
              </a:rPr>
              <a:t>e</a:t>
            </a:r>
            <a:r>
              <a:rPr sz="1950" spc="-54" dirty="0" smtClean="0">
                <a:latin typeface="Calibri"/>
                <a:cs typeface="Calibri"/>
              </a:rPr>
              <a:t>x</a:t>
            </a:r>
            <a:r>
              <a:rPr sz="1950" spc="0" dirty="0" smtClean="0">
                <a:latin typeface="Calibri"/>
                <a:cs typeface="Calibri"/>
              </a:rPr>
              <a:t>o</a:t>
            </a:r>
            <a:r>
              <a:rPr sz="1950" spc="0" dirty="0" smtClean="0">
                <a:latin typeface="Times New Roman"/>
                <a:cs typeface="Times New Roman"/>
              </a:rPr>
              <a:t> </a:t>
            </a:r>
            <a:endParaRPr sz="1950">
              <a:latin typeface="Calibri"/>
              <a:cs typeface="Calibri"/>
            </a:endParaRPr>
          </a:p>
          <a:p>
            <a:pPr marL="12700">
              <a:lnSpc>
                <a:spcPts val="2380"/>
              </a:lnSpc>
              <a:spcBef>
                <a:spcPts val="169"/>
              </a:spcBef>
            </a:pPr>
            <a:r>
              <a:rPr sz="1950" spc="-4" dirty="0" smtClean="0">
                <a:latin typeface="Calibri"/>
                <a:cs typeface="Calibri"/>
              </a:rPr>
              <a:t>O</a:t>
            </a:r>
            <a:r>
              <a:rPr sz="1950" spc="4" dirty="0" smtClean="0">
                <a:latin typeface="Calibri"/>
                <a:cs typeface="Calibri"/>
              </a:rPr>
              <a:t>cup</a:t>
            </a:r>
            <a:r>
              <a:rPr sz="1950" spc="0" dirty="0" smtClean="0">
                <a:latin typeface="Calibri"/>
                <a:cs typeface="Calibri"/>
              </a:rPr>
              <a:t>a</a:t>
            </a:r>
            <a:r>
              <a:rPr sz="1950" spc="4" dirty="0" smtClean="0">
                <a:latin typeface="Calibri"/>
                <a:cs typeface="Calibri"/>
              </a:rPr>
              <a:t>c</a:t>
            </a:r>
            <a:r>
              <a:rPr sz="1950" spc="0" dirty="0" smtClean="0">
                <a:latin typeface="Calibri"/>
                <a:cs typeface="Calibri"/>
              </a:rPr>
              <a:t>ión</a:t>
            </a:r>
            <a:r>
              <a:rPr sz="1950" spc="0" dirty="0" smtClean="0">
                <a:latin typeface="Times New Roman"/>
                <a:cs typeface="Times New Roman"/>
              </a:rPr>
              <a:t> </a:t>
            </a:r>
            <a:endParaRPr sz="1950">
              <a:latin typeface="Calibri"/>
              <a:cs typeface="Calibri"/>
            </a:endParaRPr>
          </a:p>
          <a:p>
            <a:pPr marL="12700">
              <a:lnSpc>
                <a:spcPts val="2380"/>
              </a:lnSpc>
              <a:spcBef>
                <a:spcPts val="169"/>
              </a:spcBef>
            </a:pPr>
            <a:r>
              <a:rPr sz="1950" spc="-40" dirty="0" smtClean="0">
                <a:latin typeface="Calibri"/>
                <a:cs typeface="Calibri"/>
              </a:rPr>
              <a:t>P</a:t>
            </a:r>
            <a:r>
              <a:rPr sz="1950" spc="0" dirty="0" smtClean="0">
                <a:latin typeface="Calibri"/>
                <a:cs typeface="Calibri"/>
              </a:rPr>
              <a:t>o</a:t>
            </a:r>
            <a:r>
              <a:rPr sz="1950" spc="4" dirty="0" smtClean="0">
                <a:latin typeface="Calibri"/>
                <a:cs typeface="Calibri"/>
              </a:rPr>
              <a:t>b</a:t>
            </a:r>
            <a:r>
              <a:rPr sz="1950" spc="0" dirty="0" smtClean="0">
                <a:latin typeface="Calibri"/>
                <a:cs typeface="Calibri"/>
              </a:rPr>
              <a:t>la</a:t>
            </a:r>
            <a:r>
              <a:rPr sz="1950" spc="4" dirty="0" smtClean="0">
                <a:latin typeface="Calibri"/>
                <a:cs typeface="Calibri"/>
              </a:rPr>
              <a:t>c</a:t>
            </a:r>
            <a:r>
              <a:rPr sz="1950" spc="0" dirty="0" smtClean="0">
                <a:latin typeface="Calibri"/>
                <a:cs typeface="Calibri"/>
              </a:rPr>
              <a:t>ión</a:t>
            </a:r>
            <a:endParaRPr sz="19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6880859" y="3355847"/>
            <a:ext cx="2958083" cy="2895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021580" y="2453639"/>
            <a:ext cx="1424939" cy="17449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53871" y="1673986"/>
            <a:ext cx="5601825" cy="12352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95"/>
              </a:lnSpc>
              <a:spcBef>
                <a:spcPts val="189"/>
              </a:spcBef>
            </a:pPr>
            <a:r>
              <a:rPr sz="5400" spc="0" baseline="3034" dirty="0" smtClean="0">
                <a:latin typeface="Calibri Light"/>
                <a:cs typeface="Calibri Light"/>
              </a:rPr>
              <a:t>M</a:t>
            </a:r>
            <a:r>
              <a:rPr sz="5400" spc="4" baseline="3034" dirty="0" smtClean="0">
                <a:latin typeface="Calibri Light"/>
                <a:cs typeface="Calibri Light"/>
              </a:rPr>
              <a:t>é</a:t>
            </a:r>
            <a:r>
              <a:rPr sz="5400" spc="-29" baseline="3034" dirty="0" smtClean="0">
                <a:latin typeface="Calibri Light"/>
                <a:cs typeface="Calibri Light"/>
              </a:rPr>
              <a:t>t</a:t>
            </a:r>
            <a:r>
              <a:rPr sz="5400" spc="0" baseline="3034" dirty="0" smtClean="0">
                <a:latin typeface="Calibri Light"/>
                <a:cs typeface="Calibri Light"/>
              </a:rPr>
              <a:t>o</a:t>
            </a:r>
            <a:r>
              <a:rPr sz="5400" spc="-4" baseline="3034" dirty="0" smtClean="0">
                <a:latin typeface="Calibri Light"/>
                <a:cs typeface="Calibri Light"/>
              </a:rPr>
              <a:t>d</a:t>
            </a:r>
            <a:r>
              <a:rPr sz="5400" spc="0" baseline="3034" dirty="0" smtClean="0">
                <a:latin typeface="Calibri Light"/>
                <a:cs typeface="Calibri Light"/>
              </a:rPr>
              <a:t>os</a:t>
            </a:r>
            <a:r>
              <a:rPr sz="5400" spc="45" baseline="3220" dirty="0" smtClean="0">
                <a:latin typeface="Times New Roman"/>
                <a:cs typeface="Times New Roman"/>
              </a:rPr>
              <a:t> </a:t>
            </a:r>
            <a:r>
              <a:rPr sz="5400" spc="4" baseline="3034" dirty="0" smtClean="0">
                <a:latin typeface="Calibri Light"/>
                <a:cs typeface="Calibri Light"/>
              </a:rPr>
              <a:t>e</a:t>
            </a:r>
            <a:r>
              <a:rPr sz="5400" spc="0" baseline="3034" dirty="0" smtClean="0">
                <a:latin typeface="Calibri Light"/>
                <a:cs typeface="Calibri Light"/>
              </a:rPr>
              <a:t>n</a:t>
            </a:r>
            <a:r>
              <a:rPr sz="5400" spc="-53" baseline="3220" dirty="0" smtClean="0">
                <a:latin typeface="Times New Roman"/>
                <a:cs typeface="Times New Roman"/>
              </a:rPr>
              <a:t> </a:t>
            </a:r>
            <a:r>
              <a:rPr sz="5400" spc="0" baseline="3034" dirty="0" smtClean="0">
                <a:latin typeface="Calibri Light"/>
                <a:cs typeface="Calibri Light"/>
              </a:rPr>
              <a:t>la</a:t>
            </a:r>
            <a:r>
              <a:rPr sz="5400" spc="-40" baseline="3220" dirty="0" smtClean="0">
                <a:latin typeface="Times New Roman"/>
                <a:cs typeface="Times New Roman"/>
              </a:rPr>
              <a:t> </a:t>
            </a:r>
            <a:r>
              <a:rPr sz="5400" spc="4" baseline="3034" dirty="0" smtClean="0">
                <a:latin typeface="Calibri Light"/>
                <a:cs typeface="Calibri Light"/>
              </a:rPr>
              <a:t>A</a:t>
            </a:r>
            <a:r>
              <a:rPr sz="5400" spc="-40" baseline="3034" dirty="0" smtClean="0">
                <a:latin typeface="Calibri Light"/>
                <a:cs typeface="Calibri Light"/>
              </a:rPr>
              <a:t>n</a:t>
            </a:r>
            <a:r>
              <a:rPr sz="5400" spc="4" baseline="3034" dirty="0" smtClean="0">
                <a:latin typeface="Calibri Light"/>
                <a:cs typeface="Calibri Light"/>
              </a:rPr>
              <a:t>t</a:t>
            </a:r>
            <a:r>
              <a:rPr sz="5400" spc="-75" baseline="3034" dirty="0" smtClean="0">
                <a:latin typeface="Calibri Light"/>
                <a:cs typeface="Calibri Light"/>
              </a:rPr>
              <a:t>r</a:t>
            </a:r>
            <a:r>
              <a:rPr sz="5400" spc="0" baseline="3034" dirty="0" smtClean="0">
                <a:latin typeface="Calibri Light"/>
                <a:cs typeface="Calibri Light"/>
              </a:rPr>
              <a:t>o</a:t>
            </a:r>
            <a:r>
              <a:rPr sz="5400" spc="-4" baseline="3034" dirty="0" smtClean="0">
                <a:latin typeface="Calibri Light"/>
                <a:cs typeface="Calibri Light"/>
              </a:rPr>
              <a:t>p</a:t>
            </a:r>
            <a:r>
              <a:rPr sz="5400" spc="0" baseline="3034" dirty="0" smtClean="0">
                <a:latin typeface="Calibri Light"/>
                <a:cs typeface="Calibri Light"/>
              </a:rPr>
              <a:t>o</a:t>
            </a:r>
            <a:r>
              <a:rPr sz="5400" spc="4" baseline="3034" dirty="0" smtClean="0">
                <a:latin typeface="Calibri Light"/>
                <a:cs typeface="Calibri Light"/>
              </a:rPr>
              <a:t>m</a:t>
            </a:r>
            <a:r>
              <a:rPr sz="5400" spc="-10" baseline="3034" dirty="0" smtClean="0">
                <a:latin typeface="Calibri Light"/>
                <a:cs typeface="Calibri Light"/>
              </a:rPr>
              <a:t>e</a:t>
            </a:r>
            <a:r>
              <a:rPr sz="5400" spc="4" baseline="3034" dirty="0" smtClean="0">
                <a:latin typeface="Calibri Light"/>
                <a:cs typeface="Calibri Light"/>
              </a:rPr>
              <a:t>t</a:t>
            </a:r>
            <a:r>
              <a:rPr sz="5400" spc="-4" baseline="3034" dirty="0" smtClean="0">
                <a:latin typeface="Calibri Light"/>
                <a:cs typeface="Calibri Light"/>
              </a:rPr>
              <a:t>r</a:t>
            </a:r>
            <a:r>
              <a:rPr sz="5400" spc="0" baseline="3034" dirty="0" smtClean="0">
                <a:latin typeface="Calibri Light"/>
                <a:cs typeface="Calibri Light"/>
              </a:rPr>
              <a:t>ía</a:t>
            </a:r>
            <a:endParaRPr sz="3600">
              <a:latin typeface="Calibri Light"/>
              <a:cs typeface="Calibri Light"/>
            </a:endParaRPr>
          </a:p>
          <a:p>
            <a:pPr marL="12700" marR="69265">
              <a:lnSpc>
                <a:spcPct val="95825"/>
              </a:lnSpc>
              <a:spcBef>
                <a:spcPts val="3046"/>
              </a:spcBef>
            </a:pPr>
            <a:r>
              <a:rPr sz="2300" spc="0" dirty="0" smtClean="0">
                <a:latin typeface="Arial"/>
                <a:cs typeface="Arial"/>
              </a:rPr>
              <a:t>•</a:t>
            </a:r>
            <a:endParaRPr sz="23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42847" y="2607435"/>
            <a:ext cx="3678802" cy="211327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40785">
              <a:lnSpc>
                <a:spcPts val="2455"/>
              </a:lnSpc>
              <a:spcBef>
                <a:spcPts val="122"/>
              </a:spcBef>
            </a:pPr>
            <a:r>
              <a:rPr sz="3450" spc="4" baseline="3561" dirty="0" smtClean="0">
                <a:latin typeface="Calibri"/>
                <a:cs typeface="Calibri"/>
              </a:rPr>
              <a:t>O</a:t>
            </a:r>
            <a:r>
              <a:rPr sz="3450" spc="-14" baseline="3561" dirty="0" smtClean="0">
                <a:latin typeface="Calibri"/>
                <a:cs typeface="Calibri"/>
              </a:rPr>
              <a:t>b</a:t>
            </a:r>
            <a:r>
              <a:rPr sz="3450" spc="-4" baseline="3561" dirty="0" smtClean="0">
                <a:latin typeface="Calibri"/>
                <a:cs typeface="Calibri"/>
              </a:rPr>
              <a:t>s</a:t>
            </a:r>
            <a:r>
              <a:rPr sz="3450" spc="0" baseline="3561" dirty="0" smtClean="0">
                <a:latin typeface="Calibri"/>
                <a:cs typeface="Calibri"/>
              </a:rPr>
              <a:t>e</a:t>
            </a:r>
            <a:r>
              <a:rPr sz="3450" spc="19" baseline="3561" dirty="0" smtClean="0">
                <a:latin typeface="Calibri"/>
                <a:cs typeface="Calibri"/>
              </a:rPr>
              <a:t>r</a:t>
            </a:r>
            <a:r>
              <a:rPr sz="3450" spc="-39" baseline="3561" dirty="0" smtClean="0">
                <a:latin typeface="Calibri"/>
                <a:cs typeface="Calibri"/>
              </a:rPr>
              <a:t>v</a:t>
            </a:r>
            <a:r>
              <a:rPr sz="3450" spc="-4" baseline="3561" dirty="0" smtClean="0">
                <a:latin typeface="Calibri"/>
                <a:cs typeface="Calibri"/>
              </a:rPr>
              <a:t>a</a:t>
            </a:r>
            <a:r>
              <a:rPr sz="3450" spc="4" baseline="3561" dirty="0" smtClean="0">
                <a:latin typeface="Calibri"/>
                <a:cs typeface="Calibri"/>
              </a:rPr>
              <a:t>c</a:t>
            </a:r>
            <a:r>
              <a:rPr sz="3450" spc="-4" baseline="3561" dirty="0" smtClean="0">
                <a:latin typeface="Calibri"/>
                <a:cs typeface="Calibri"/>
              </a:rPr>
              <a:t>i</a:t>
            </a:r>
            <a:r>
              <a:rPr sz="3450" spc="4" baseline="3561" dirty="0" smtClean="0">
                <a:latin typeface="Calibri"/>
                <a:cs typeface="Calibri"/>
              </a:rPr>
              <a:t>ó</a:t>
            </a:r>
            <a:r>
              <a:rPr sz="3450" spc="-4" baseline="3561" dirty="0" smtClean="0">
                <a:latin typeface="Calibri"/>
                <a:cs typeface="Calibri"/>
              </a:rPr>
              <a:t>n</a:t>
            </a:r>
            <a:r>
              <a:rPr sz="3450" spc="0" baseline="3561" dirty="0" smtClean="0">
                <a:latin typeface="Calibri"/>
                <a:cs typeface="Calibri"/>
              </a:rPr>
              <a:t>:</a:t>
            </a:r>
            <a:r>
              <a:rPr sz="3450" spc="-64" baseline="3781" dirty="0" smtClean="0">
                <a:latin typeface="Times New Roman"/>
                <a:cs typeface="Times New Roman"/>
              </a:rPr>
              <a:t> </a:t>
            </a:r>
            <a:r>
              <a:rPr sz="3450" spc="-4" baseline="3561" dirty="0" smtClean="0">
                <a:latin typeface="Calibri"/>
                <a:cs typeface="Calibri"/>
              </a:rPr>
              <a:t>a</a:t>
            </a:r>
            <a:r>
              <a:rPr sz="3450" spc="-29" baseline="3561" dirty="0" smtClean="0">
                <a:latin typeface="Calibri"/>
                <a:cs typeface="Calibri"/>
              </a:rPr>
              <a:t>n</a:t>
            </a:r>
            <a:r>
              <a:rPr sz="3450" spc="4" baseline="3561" dirty="0" smtClean="0">
                <a:latin typeface="Calibri"/>
                <a:cs typeface="Calibri"/>
              </a:rPr>
              <a:t>t</a:t>
            </a:r>
            <a:r>
              <a:rPr sz="3450" spc="-39" baseline="3561" dirty="0" smtClean="0">
                <a:latin typeface="Calibri"/>
                <a:cs typeface="Calibri"/>
              </a:rPr>
              <a:t>r</a:t>
            </a:r>
            <a:r>
              <a:rPr sz="3450" spc="4" baseline="3561" dirty="0" smtClean="0">
                <a:latin typeface="Calibri"/>
                <a:cs typeface="Calibri"/>
              </a:rPr>
              <a:t>o</a:t>
            </a:r>
            <a:r>
              <a:rPr sz="3450" spc="-4" baseline="3561" dirty="0" smtClean="0">
                <a:latin typeface="Calibri"/>
                <a:cs typeface="Calibri"/>
              </a:rPr>
              <a:t>p</a:t>
            </a:r>
            <a:r>
              <a:rPr sz="3450" spc="4" baseline="3561" dirty="0" smtClean="0">
                <a:latin typeface="Calibri"/>
                <a:cs typeface="Calibri"/>
              </a:rPr>
              <a:t>o</a:t>
            </a:r>
            <a:r>
              <a:rPr sz="3450" spc="-4" baseline="3561" dirty="0" smtClean="0">
                <a:latin typeface="Calibri"/>
                <a:cs typeface="Calibri"/>
              </a:rPr>
              <a:t>s</a:t>
            </a:r>
            <a:r>
              <a:rPr sz="3450" spc="-19" baseline="3561" dirty="0" smtClean="0">
                <a:latin typeface="Calibri"/>
                <a:cs typeface="Calibri"/>
              </a:rPr>
              <a:t>c</a:t>
            </a:r>
            <a:r>
              <a:rPr sz="3450" spc="4" baseline="3561" dirty="0" smtClean="0">
                <a:latin typeface="Calibri"/>
                <a:cs typeface="Calibri"/>
              </a:rPr>
              <a:t>o</a:t>
            </a:r>
            <a:r>
              <a:rPr sz="3450" spc="-4" baseline="3561" dirty="0" smtClean="0">
                <a:latin typeface="Calibri"/>
                <a:cs typeface="Calibri"/>
              </a:rPr>
              <a:t>pía</a:t>
            </a:r>
            <a:r>
              <a:rPr sz="3450" spc="0" baseline="3561" dirty="0" smtClean="0">
                <a:latin typeface="Calibri"/>
                <a:cs typeface="Calibri"/>
              </a:rPr>
              <a:t>.</a:t>
            </a:r>
            <a:endParaRPr sz="2300">
              <a:latin typeface="Calibri"/>
              <a:cs typeface="Calibri"/>
            </a:endParaRPr>
          </a:p>
          <a:p>
            <a:pPr marL="12700">
              <a:lnSpc>
                <a:spcPts val="2500"/>
              </a:lnSpc>
              <a:spcBef>
                <a:spcPts val="708"/>
              </a:spcBef>
            </a:pPr>
            <a:r>
              <a:rPr sz="2300" spc="4" dirty="0" smtClean="0">
                <a:latin typeface="Calibri"/>
                <a:cs typeface="Calibri"/>
              </a:rPr>
              <a:t>O</a:t>
            </a:r>
            <a:r>
              <a:rPr sz="2300" spc="-29" dirty="0" smtClean="0">
                <a:latin typeface="Calibri"/>
                <a:cs typeface="Calibri"/>
              </a:rPr>
              <a:t>s</a:t>
            </a:r>
            <a:r>
              <a:rPr sz="2300" spc="-19" dirty="0" smtClean="0">
                <a:latin typeface="Calibri"/>
                <a:cs typeface="Calibri"/>
              </a:rPr>
              <a:t>t</a:t>
            </a:r>
            <a:r>
              <a:rPr sz="2300" spc="0" dirty="0" smtClean="0">
                <a:latin typeface="Calibri"/>
                <a:cs typeface="Calibri"/>
              </a:rPr>
              <a:t>e</a:t>
            </a:r>
            <a:r>
              <a:rPr sz="2300" spc="4" dirty="0" smtClean="0">
                <a:latin typeface="Calibri"/>
                <a:cs typeface="Calibri"/>
              </a:rPr>
              <a:t>o</a:t>
            </a:r>
            <a:r>
              <a:rPr sz="2300" spc="0" dirty="0" smtClean="0">
                <a:latin typeface="Calibri"/>
                <a:cs typeface="Calibri"/>
              </a:rPr>
              <a:t>m</a:t>
            </a:r>
            <a:r>
              <a:rPr sz="2300" spc="-9" dirty="0" smtClean="0">
                <a:latin typeface="Calibri"/>
                <a:cs typeface="Calibri"/>
              </a:rPr>
              <a:t>et</a:t>
            </a:r>
            <a:r>
              <a:rPr sz="2300" spc="-4" dirty="0" smtClean="0">
                <a:latin typeface="Calibri"/>
                <a:cs typeface="Calibri"/>
              </a:rPr>
              <a:t>ría</a:t>
            </a:r>
            <a:r>
              <a:rPr sz="2300" spc="0" dirty="0" smtClean="0">
                <a:latin typeface="Calibri"/>
                <a:cs typeface="Calibri"/>
              </a:rPr>
              <a:t>:</a:t>
            </a:r>
            <a:r>
              <a:rPr sz="2300" spc="-79" dirty="0" smtClean="0">
                <a:latin typeface="Times New Roman"/>
                <a:cs typeface="Times New Roman"/>
              </a:rPr>
              <a:t> </a:t>
            </a:r>
            <a:r>
              <a:rPr sz="2300" spc="0" dirty="0" smtClean="0">
                <a:latin typeface="Calibri"/>
                <a:cs typeface="Calibri"/>
              </a:rPr>
              <a:t>me</a:t>
            </a:r>
            <a:r>
              <a:rPr sz="2300" spc="-4" dirty="0" smtClean="0">
                <a:latin typeface="Calibri"/>
                <a:cs typeface="Calibri"/>
              </a:rPr>
              <a:t>dida</a:t>
            </a:r>
            <a:r>
              <a:rPr sz="2300" spc="0" dirty="0" smtClean="0">
                <a:latin typeface="Calibri"/>
                <a:cs typeface="Calibri"/>
              </a:rPr>
              <a:t>s</a:t>
            </a:r>
            <a:r>
              <a:rPr sz="2300" spc="-54" dirty="0" smtClean="0">
                <a:latin typeface="Times New Roman"/>
                <a:cs typeface="Times New Roman"/>
              </a:rPr>
              <a:t> </a:t>
            </a:r>
            <a:r>
              <a:rPr sz="2300" spc="-4" dirty="0" smtClean="0">
                <a:latin typeface="Calibri"/>
                <a:cs typeface="Calibri"/>
              </a:rPr>
              <a:t>lin</a:t>
            </a:r>
            <a:r>
              <a:rPr sz="2300" spc="0" dirty="0" smtClean="0">
                <a:latin typeface="Calibri"/>
                <a:cs typeface="Calibri"/>
              </a:rPr>
              <a:t>e</a:t>
            </a:r>
            <a:r>
              <a:rPr sz="2300" spc="-4" dirty="0" smtClean="0">
                <a:latin typeface="Calibri"/>
                <a:cs typeface="Calibri"/>
              </a:rPr>
              <a:t>al</a:t>
            </a:r>
            <a:r>
              <a:rPr sz="2300" spc="0" dirty="0" smtClean="0">
                <a:latin typeface="Calibri"/>
                <a:cs typeface="Calibri"/>
              </a:rPr>
              <a:t>es</a:t>
            </a:r>
            <a:r>
              <a:rPr sz="2300" spc="0" dirty="0" smtClean="0">
                <a:latin typeface="Times New Roman"/>
                <a:cs typeface="Times New Roman"/>
              </a:rPr>
              <a:t> </a:t>
            </a:r>
            <a:r>
              <a:rPr sz="2300" spc="4" dirty="0" smtClean="0">
                <a:latin typeface="Calibri"/>
                <a:cs typeface="Calibri"/>
              </a:rPr>
              <a:t>(</a:t>
            </a:r>
            <a:r>
              <a:rPr sz="2300" spc="0" dirty="0" smtClean="0">
                <a:latin typeface="Calibri"/>
                <a:cs typeface="Calibri"/>
              </a:rPr>
              <a:t>2</a:t>
            </a:r>
            <a:r>
              <a:rPr sz="2300" spc="4" dirty="0" smtClean="0">
                <a:latin typeface="Calibri"/>
                <a:cs typeface="Calibri"/>
              </a:rPr>
              <a:t>D)</a:t>
            </a:r>
            <a:r>
              <a:rPr sz="2300" spc="0" dirty="0" smtClean="0">
                <a:latin typeface="Calibri"/>
                <a:cs typeface="Calibri"/>
              </a:rPr>
              <a:t>;</a:t>
            </a:r>
            <a:r>
              <a:rPr sz="2300" spc="-64" dirty="0" smtClean="0">
                <a:latin typeface="Times New Roman"/>
                <a:cs typeface="Times New Roman"/>
              </a:rPr>
              <a:t> </a:t>
            </a:r>
            <a:r>
              <a:rPr sz="2300" spc="-39" dirty="0" smtClean="0">
                <a:latin typeface="Calibri"/>
                <a:cs typeface="Calibri"/>
              </a:rPr>
              <a:t>r</a:t>
            </a:r>
            <a:r>
              <a:rPr sz="2300" spc="4" dirty="0" smtClean="0">
                <a:latin typeface="Calibri"/>
                <a:cs typeface="Calibri"/>
              </a:rPr>
              <a:t>o</a:t>
            </a:r>
            <a:r>
              <a:rPr sz="2300" spc="-4" dirty="0" smtClean="0">
                <a:latin typeface="Calibri"/>
                <a:cs typeface="Calibri"/>
              </a:rPr>
              <a:t>bu</a:t>
            </a:r>
            <a:r>
              <a:rPr sz="2300" spc="-29" dirty="0" smtClean="0">
                <a:latin typeface="Calibri"/>
                <a:cs typeface="Calibri"/>
              </a:rPr>
              <a:t>s</a:t>
            </a:r>
            <a:r>
              <a:rPr sz="2300" spc="4" dirty="0" smtClean="0">
                <a:latin typeface="Calibri"/>
                <a:cs typeface="Calibri"/>
              </a:rPr>
              <a:t>t</a:t>
            </a:r>
            <a:r>
              <a:rPr sz="2300" spc="-4" dirty="0" smtClean="0">
                <a:latin typeface="Calibri"/>
                <a:cs typeface="Calibri"/>
              </a:rPr>
              <a:t>i</a:t>
            </a:r>
            <a:r>
              <a:rPr sz="2300" spc="4" dirty="0" smtClean="0">
                <a:latin typeface="Calibri"/>
                <a:cs typeface="Calibri"/>
              </a:rPr>
              <a:t>c</a:t>
            </a:r>
            <a:r>
              <a:rPr sz="2300" spc="-4" dirty="0" smtClean="0">
                <a:latin typeface="Calibri"/>
                <a:cs typeface="Calibri"/>
              </a:rPr>
              <a:t>ida</a:t>
            </a:r>
            <a:r>
              <a:rPr sz="2300" spc="0" dirty="0" smtClean="0">
                <a:latin typeface="Calibri"/>
                <a:cs typeface="Calibri"/>
              </a:rPr>
              <a:t>d</a:t>
            </a:r>
            <a:r>
              <a:rPr sz="2300" spc="-50" dirty="0" smtClean="0">
                <a:latin typeface="Times New Roman"/>
                <a:cs typeface="Times New Roman"/>
              </a:rPr>
              <a:t> </a:t>
            </a:r>
            <a:r>
              <a:rPr sz="2300" spc="0" dirty="0" smtClean="0">
                <a:latin typeface="Calibri"/>
                <a:cs typeface="Calibri"/>
              </a:rPr>
              <a:t>e</a:t>
            </a:r>
            <a:r>
              <a:rPr sz="2300" spc="-4" dirty="0" smtClean="0">
                <a:latin typeface="Calibri"/>
                <a:cs typeface="Calibri"/>
              </a:rPr>
              <a:t>squ</a:t>
            </a:r>
            <a:r>
              <a:rPr sz="2300" spc="0" dirty="0" smtClean="0">
                <a:latin typeface="Calibri"/>
                <a:cs typeface="Calibri"/>
              </a:rPr>
              <a:t>e</a:t>
            </a:r>
            <a:r>
              <a:rPr sz="2300" spc="-4" dirty="0" smtClean="0">
                <a:latin typeface="Calibri"/>
                <a:cs typeface="Calibri"/>
              </a:rPr>
              <a:t>l</a:t>
            </a:r>
            <a:r>
              <a:rPr sz="2300" spc="-9" dirty="0" smtClean="0">
                <a:latin typeface="Calibri"/>
                <a:cs typeface="Calibri"/>
              </a:rPr>
              <a:t>e</a:t>
            </a:r>
            <a:r>
              <a:rPr sz="2300" spc="-19" dirty="0" smtClean="0">
                <a:latin typeface="Calibri"/>
                <a:cs typeface="Calibri"/>
              </a:rPr>
              <a:t>t</a:t>
            </a:r>
            <a:r>
              <a:rPr sz="2300" spc="-4" dirty="0" smtClean="0">
                <a:latin typeface="Calibri"/>
                <a:cs typeface="Calibri"/>
              </a:rPr>
              <a:t>a</a:t>
            </a:r>
            <a:r>
              <a:rPr sz="2300" spc="0" dirty="0" smtClean="0">
                <a:latin typeface="Calibri"/>
                <a:cs typeface="Calibri"/>
              </a:rPr>
              <a:t>l</a:t>
            </a:r>
            <a:r>
              <a:rPr sz="2300" spc="0" dirty="0" smtClean="0">
                <a:latin typeface="Times New Roman"/>
                <a:cs typeface="Times New Roman"/>
              </a:rPr>
              <a:t> </a:t>
            </a:r>
            <a:r>
              <a:rPr sz="2300" spc="4" dirty="0" smtClean="0">
                <a:latin typeface="Calibri"/>
                <a:cs typeface="Calibri"/>
              </a:rPr>
              <a:t>(</a:t>
            </a:r>
            <a:r>
              <a:rPr sz="2300" spc="-4" dirty="0" smtClean="0">
                <a:latin typeface="Calibri"/>
                <a:cs typeface="Calibri"/>
              </a:rPr>
              <a:t>á</a:t>
            </a:r>
            <a:r>
              <a:rPr sz="2300" spc="-39" dirty="0" smtClean="0">
                <a:latin typeface="Calibri"/>
                <a:cs typeface="Calibri"/>
              </a:rPr>
              <a:t>r</a:t>
            </a:r>
            <a:r>
              <a:rPr sz="2300" spc="0" dirty="0" smtClean="0">
                <a:latin typeface="Calibri"/>
                <a:cs typeface="Calibri"/>
              </a:rPr>
              <a:t>e</a:t>
            </a:r>
            <a:r>
              <a:rPr sz="2300" spc="-4" dirty="0" smtClean="0">
                <a:latin typeface="Calibri"/>
                <a:cs typeface="Calibri"/>
              </a:rPr>
              <a:t>as</a:t>
            </a:r>
            <a:r>
              <a:rPr sz="2300" spc="0" dirty="0" smtClean="0">
                <a:latin typeface="Calibri"/>
                <a:cs typeface="Calibri"/>
              </a:rPr>
              <a:t>)</a:t>
            </a:r>
            <a:endParaRPr sz="2300">
              <a:latin typeface="Calibri"/>
              <a:cs typeface="Calibri"/>
            </a:endParaRPr>
          </a:p>
          <a:p>
            <a:pPr marL="12700" marR="40785">
              <a:lnSpc>
                <a:spcPct val="101725"/>
              </a:lnSpc>
              <a:spcBef>
                <a:spcPts val="497"/>
              </a:spcBef>
            </a:pPr>
            <a:r>
              <a:rPr sz="2300" spc="0" dirty="0" smtClean="0">
                <a:latin typeface="Calibri"/>
                <a:cs typeface="Calibri"/>
              </a:rPr>
              <a:t>M</a:t>
            </a:r>
            <a:r>
              <a:rPr sz="2300" spc="4" dirty="0" smtClean="0">
                <a:latin typeface="Calibri"/>
                <a:cs typeface="Calibri"/>
              </a:rPr>
              <a:t>o</a:t>
            </a:r>
            <a:r>
              <a:rPr sz="2300" spc="-4" dirty="0" smtClean="0">
                <a:latin typeface="Calibri"/>
                <a:cs typeface="Calibri"/>
              </a:rPr>
              <a:t>r</a:t>
            </a:r>
            <a:r>
              <a:rPr sz="2300" spc="-44" dirty="0" smtClean="0">
                <a:latin typeface="Calibri"/>
                <a:cs typeface="Calibri"/>
              </a:rPr>
              <a:t>f</a:t>
            </a:r>
            <a:r>
              <a:rPr sz="2300" spc="4" dirty="0" smtClean="0">
                <a:latin typeface="Calibri"/>
                <a:cs typeface="Calibri"/>
              </a:rPr>
              <a:t>o</a:t>
            </a:r>
            <a:r>
              <a:rPr sz="2300" spc="0" dirty="0" smtClean="0">
                <a:latin typeface="Calibri"/>
                <a:cs typeface="Calibri"/>
              </a:rPr>
              <a:t>m</a:t>
            </a:r>
            <a:r>
              <a:rPr sz="2300" spc="-9" dirty="0" smtClean="0">
                <a:latin typeface="Calibri"/>
                <a:cs typeface="Calibri"/>
              </a:rPr>
              <a:t>e</a:t>
            </a:r>
            <a:r>
              <a:rPr sz="2300" spc="4" dirty="0" smtClean="0">
                <a:latin typeface="Calibri"/>
                <a:cs typeface="Calibri"/>
              </a:rPr>
              <a:t>t</a:t>
            </a:r>
            <a:r>
              <a:rPr sz="2300" spc="-4" dirty="0" smtClean="0">
                <a:latin typeface="Calibri"/>
                <a:cs typeface="Calibri"/>
              </a:rPr>
              <a:t>rí</a:t>
            </a:r>
            <a:r>
              <a:rPr sz="2300" spc="0" dirty="0" smtClean="0">
                <a:latin typeface="Calibri"/>
                <a:cs typeface="Calibri"/>
              </a:rPr>
              <a:t>a</a:t>
            </a:r>
            <a:r>
              <a:rPr sz="2300" spc="-89" dirty="0" smtClean="0">
                <a:latin typeface="Times New Roman"/>
                <a:cs typeface="Times New Roman"/>
              </a:rPr>
              <a:t> </a:t>
            </a:r>
            <a:r>
              <a:rPr sz="2300" spc="-19" dirty="0" smtClean="0">
                <a:latin typeface="Calibri"/>
                <a:cs typeface="Calibri"/>
              </a:rPr>
              <a:t>g</a:t>
            </a:r>
            <a:r>
              <a:rPr sz="2300" spc="0" dirty="0" smtClean="0">
                <a:latin typeface="Calibri"/>
                <a:cs typeface="Calibri"/>
              </a:rPr>
              <a:t>e</a:t>
            </a:r>
            <a:r>
              <a:rPr sz="2300" spc="4" dirty="0" smtClean="0">
                <a:latin typeface="Calibri"/>
                <a:cs typeface="Calibri"/>
              </a:rPr>
              <a:t>o</a:t>
            </a:r>
            <a:r>
              <a:rPr sz="2300" spc="0" dirty="0" smtClean="0">
                <a:latin typeface="Calibri"/>
                <a:cs typeface="Calibri"/>
              </a:rPr>
              <a:t>m</a:t>
            </a:r>
            <a:r>
              <a:rPr sz="2300" spc="-9" dirty="0" smtClean="0">
                <a:latin typeface="Calibri"/>
                <a:cs typeface="Calibri"/>
              </a:rPr>
              <a:t>é</a:t>
            </a:r>
            <a:r>
              <a:rPr sz="2300" spc="4" dirty="0" smtClean="0">
                <a:latin typeface="Calibri"/>
                <a:cs typeface="Calibri"/>
              </a:rPr>
              <a:t>t</a:t>
            </a:r>
            <a:r>
              <a:rPr sz="2300" spc="-4" dirty="0" smtClean="0">
                <a:latin typeface="Calibri"/>
                <a:cs typeface="Calibri"/>
              </a:rPr>
              <a:t>r</a:t>
            </a:r>
            <a:r>
              <a:rPr sz="2300" spc="-14" dirty="0" smtClean="0">
                <a:latin typeface="Calibri"/>
                <a:cs typeface="Calibri"/>
              </a:rPr>
              <a:t>i</a:t>
            </a:r>
            <a:r>
              <a:rPr sz="2300" spc="-19" dirty="0" smtClean="0">
                <a:latin typeface="Calibri"/>
                <a:cs typeface="Calibri"/>
              </a:rPr>
              <a:t>c</a:t>
            </a:r>
            <a:r>
              <a:rPr sz="2300" spc="0" dirty="0" smtClean="0">
                <a:latin typeface="Calibri"/>
                <a:cs typeface="Calibri"/>
              </a:rPr>
              <a:t>a</a:t>
            </a:r>
            <a:r>
              <a:rPr sz="2300" spc="-89" dirty="0" smtClean="0">
                <a:latin typeface="Times New Roman"/>
                <a:cs typeface="Times New Roman"/>
              </a:rPr>
              <a:t> </a:t>
            </a:r>
            <a:r>
              <a:rPr sz="2300" spc="4" dirty="0" smtClean="0">
                <a:latin typeface="Calibri"/>
                <a:cs typeface="Calibri"/>
              </a:rPr>
              <a:t>(</a:t>
            </a:r>
            <a:r>
              <a:rPr sz="2300" spc="0" dirty="0" smtClean="0">
                <a:latin typeface="Calibri"/>
                <a:cs typeface="Calibri"/>
              </a:rPr>
              <a:t>2</a:t>
            </a:r>
            <a:r>
              <a:rPr sz="2300" spc="-54" dirty="0" smtClean="0">
                <a:latin typeface="Calibri"/>
                <a:cs typeface="Calibri"/>
              </a:rPr>
              <a:t>D</a:t>
            </a:r>
            <a:r>
              <a:rPr sz="2300" spc="0" dirty="0" smtClean="0">
                <a:latin typeface="Calibri"/>
                <a:cs typeface="Calibri"/>
              </a:rPr>
              <a:t>,</a:t>
            </a:r>
            <a:endParaRPr sz="2300">
              <a:latin typeface="Calibri"/>
              <a:cs typeface="Calibri"/>
            </a:endParaRPr>
          </a:p>
          <a:p>
            <a:pPr marL="12700" marR="40785">
              <a:lnSpc>
                <a:spcPts val="2495"/>
              </a:lnSpc>
              <a:spcBef>
                <a:spcPts val="124"/>
              </a:spcBef>
            </a:pPr>
            <a:r>
              <a:rPr sz="3450" spc="0" baseline="2374" dirty="0" smtClean="0">
                <a:latin typeface="Calibri"/>
                <a:cs typeface="Calibri"/>
              </a:rPr>
              <a:t>3</a:t>
            </a:r>
            <a:r>
              <a:rPr sz="3450" spc="4" baseline="2374" dirty="0" smtClean="0">
                <a:latin typeface="Calibri"/>
                <a:cs typeface="Calibri"/>
              </a:rPr>
              <a:t>D</a:t>
            </a:r>
            <a:r>
              <a:rPr sz="3450" spc="0" baseline="2374" dirty="0" smtClean="0">
                <a:latin typeface="Calibri"/>
                <a:cs typeface="Calibri"/>
              </a:rPr>
              <a:t>)</a:t>
            </a:r>
            <a:endParaRPr sz="23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53871" y="3011843"/>
            <a:ext cx="172494" cy="3195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465"/>
              </a:lnSpc>
              <a:spcBef>
                <a:spcPts val="123"/>
              </a:spcBef>
            </a:pPr>
            <a:r>
              <a:rPr sz="2300" spc="0" dirty="0" smtClean="0">
                <a:latin typeface="Arial"/>
                <a:cs typeface="Arial"/>
              </a:rPr>
              <a:t>•</a:t>
            </a:r>
            <a:endParaRPr sz="23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53871" y="4066450"/>
            <a:ext cx="172494" cy="3195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465"/>
              </a:lnSpc>
              <a:spcBef>
                <a:spcPts val="123"/>
              </a:spcBef>
            </a:pPr>
            <a:r>
              <a:rPr sz="2300" spc="0" dirty="0" smtClean="0">
                <a:latin typeface="Arial"/>
                <a:cs typeface="Arial"/>
              </a:rPr>
              <a:t>•</a:t>
            </a:r>
            <a:endParaRPr sz="23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078981" y="4307838"/>
            <a:ext cx="1337712" cy="2143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605"/>
              </a:lnSpc>
              <a:spcBef>
                <a:spcPts val="80"/>
              </a:spcBef>
            </a:pPr>
            <a:r>
              <a:rPr sz="2175" spc="0" baseline="1883" dirty="0" smtClean="0">
                <a:latin typeface="Calibri"/>
                <a:cs typeface="Calibri"/>
              </a:rPr>
              <a:t>M</a:t>
            </a:r>
            <a:r>
              <a:rPr sz="2175" spc="4" baseline="1883" dirty="0" smtClean="0">
                <a:latin typeface="Calibri"/>
                <a:cs typeface="Calibri"/>
              </a:rPr>
              <a:t>e</a:t>
            </a:r>
            <a:r>
              <a:rPr sz="2175" spc="0" baseline="1883" dirty="0" smtClean="0">
                <a:latin typeface="Calibri"/>
                <a:cs typeface="Calibri"/>
              </a:rPr>
              <a:t>d</a:t>
            </a:r>
            <a:r>
              <a:rPr sz="2175" spc="-4" baseline="1883" dirty="0" smtClean="0">
                <a:latin typeface="Calibri"/>
                <a:cs typeface="Calibri"/>
              </a:rPr>
              <a:t>i</a:t>
            </a:r>
            <a:r>
              <a:rPr sz="2175" spc="0" baseline="1883" dirty="0" smtClean="0">
                <a:latin typeface="Calibri"/>
                <a:cs typeface="Calibri"/>
              </a:rPr>
              <a:t>d</a:t>
            </a:r>
            <a:r>
              <a:rPr sz="2175" spc="-4" baseline="1883" dirty="0" smtClean="0">
                <a:latin typeface="Calibri"/>
                <a:cs typeface="Calibri"/>
              </a:rPr>
              <a:t>a</a:t>
            </a:r>
            <a:r>
              <a:rPr sz="2175" spc="0" baseline="1883" dirty="0" smtClean="0">
                <a:latin typeface="Calibri"/>
                <a:cs typeface="Calibri"/>
              </a:rPr>
              <a:t>s</a:t>
            </a:r>
            <a:r>
              <a:rPr sz="2175" spc="81" baseline="1999" dirty="0" smtClean="0">
                <a:latin typeface="Times New Roman"/>
                <a:cs typeface="Times New Roman"/>
              </a:rPr>
              <a:t> </a:t>
            </a:r>
            <a:r>
              <a:rPr sz="2175" spc="-5" baseline="1883" dirty="0" smtClean="0">
                <a:latin typeface="Calibri"/>
                <a:cs typeface="Calibri"/>
              </a:rPr>
              <a:t>li</a:t>
            </a:r>
            <a:r>
              <a:rPr sz="2175" spc="0" baseline="1883" dirty="0" smtClean="0">
                <a:latin typeface="Calibri"/>
                <a:cs typeface="Calibri"/>
              </a:rPr>
              <a:t>n</a:t>
            </a:r>
            <a:r>
              <a:rPr sz="2175" spc="5" baseline="1883" dirty="0" smtClean="0">
                <a:latin typeface="Calibri"/>
                <a:cs typeface="Calibri"/>
              </a:rPr>
              <a:t>e</a:t>
            </a:r>
            <a:r>
              <a:rPr sz="2175" spc="-5" baseline="1883" dirty="0" smtClean="0">
                <a:latin typeface="Calibri"/>
                <a:cs typeface="Calibri"/>
              </a:rPr>
              <a:t>al</a:t>
            </a:r>
            <a:r>
              <a:rPr sz="2175" spc="5" baseline="1883" dirty="0" smtClean="0">
                <a:latin typeface="Calibri"/>
                <a:cs typeface="Calibri"/>
              </a:rPr>
              <a:t>e</a:t>
            </a:r>
            <a:r>
              <a:rPr sz="2175" spc="0" baseline="1883" dirty="0" smtClean="0">
                <a:latin typeface="Calibri"/>
                <a:cs typeface="Calibri"/>
              </a:rPr>
              <a:t>s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7035797" y="6310373"/>
            <a:ext cx="2689498" cy="2143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605"/>
              </a:lnSpc>
              <a:spcBef>
                <a:spcPts val="80"/>
              </a:spcBef>
            </a:pPr>
            <a:r>
              <a:rPr sz="2175" spc="0" baseline="1883" dirty="0" smtClean="0">
                <a:latin typeface="Calibri"/>
                <a:cs typeface="Calibri"/>
              </a:rPr>
              <a:t>P</a:t>
            </a:r>
            <a:r>
              <a:rPr sz="2175" spc="-4" baseline="1883" dirty="0" smtClean="0">
                <a:latin typeface="Calibri"/>
                <a:cs typeface="Calibri"/>
              </a:rPr>
              <a:t>ri</a:t>
            </a:r>
            <a:r>
              <a:rPr sz="2175" spc="0" baseline="1883" dirty="0" smtClean="0">
                <a:latin typeface="Calibri"/>
                <a:cs typeface="Calibri"/>
              </a:rPr>
              <a:t>n</a:t>
            </a:r>
            <a:r>
              <a:rPr sz="2175" spc="-4" baseline="1883" dirty="0" smtClean="0">
                <a:latin typeface="Calibri"/>
                <a:cs typeface="Calibri"/>
              </a:rPr>
              <a:t>ci</a:t>
            </a:r>
            <a:r>
              <a:rPr sz="2175" spc="0" baseline="1883" dirty="0" smtClean="0">
                <a:latin typeface="Calibri"/>
                <a:cs typeface="Calibri"/>
              </a:rPr>
              <a:t>p</a:t>
            </a:r>
            <a:r>
              <a:rPr sz="2175" spc="-4" baseline="1883" dirty="0" smtClean="0">
                <a:latin typeface="Calibri"/>
                <a:cs typeface="Calibri"/>
              </a:rPr>
              <a:t>al</a:t>
            </a:r>
            <a:r>
              <a:rPr sz="2175" spc="4" baseline="1883" dirty="0" smtClean="0">
                <a:latin typeface="Calibri"/>
                <a:cs typeface="Calibri"/>
              </a:rPr>
              <a:t>e</a:t>
            </a:r>
            <a:r>
              <a:rPr sz="2175" spc="0" baseline="1883" dirty="0" smtClean="0">
                <a:latin typeface="Calibri"/>
                <a:cs typeface="Calibri"/>
              </a:rPr>
              <a:t>s</a:t>
            </a:r>
            <a:r>
              <a:rPr sz="2175" spc="117" baseline="1999" dirty="0" smtClean="0">
                <a:latin typeface="Times New Roman"/>
                <a:cs typeface="Times New Roman"/>
              </a:rPr>
              <a:t> </a:t>
            </a:r>
            <a:r>
              <a:rPr sz="2175" spc="0" baseline="1883" dirty="0" smtClean="0">
                <a:latin typeface="Calibri"/>
                <a:cs typeface="Calibri"/>
              </a:rPr>
              <a:t>pu</a:t>
            </a:r>
            <a:r>
              <a:rPr sz="2175" spc="-14" baseline="1883" dirty="0" smtClean="0">
                <a:latin typeface="Calibri"/>
                <a:cs typeface="Calibri"/>
              </a:rPr>
              <a:t>n</a:t>
            </a:r>
            <a:r>
              <a:rPr sz="2175" spc="-4" baseline="1883" dirty="0" smtClean="0">
                <a:latin typeface="Calibri"/>
                <a:cs typeface="Calibri"/>
              </a:rPr>
              <a:t>to</a:t>
            </a:r>
            <a:r>
              <a:rPr sz="2175" spc="0" baseline="1883" dirty="0" smtClean="0">
                <a:latin typeface="Calibri"/>
                <a:cs typeface="Calibri"/>
              </a:rPr>
              <a:t>s</a:t>
            </a:r>
            <a:r>
              <a:rPr sz="2175" spc="62" baseline="1999" dirty="0" smtClean="0">
                <a:latin typeface="Times New Roman"/>
                <a:cs typeface="Times New Roman"/>
              </a:rPr>
              <a:t> </a:t>
            </a:r>
            <a:r>
              <a:rPr sz="2175" spc="-4" baseline="1883" dirty="0" smtClean="0">
                <a:latin typeface="Calibri"/>
                <a:cs typeface="Calibri"/>
              </a:rPr>
              <a:t>c</a:t>
            </a:r>
            <a:r>
              <a:rPr sz="2175" spc="-39" baseline="1883" dirty="0" smtClean="0">
                <a:latin typeface="Calibri"/>
                <a:cs typeface="Calibri"/>
              </a:rPr>
              <a:t>r</a:t>
            </a:r>
            <a:r>
              <a:rPr sz="2175" spc="-4" baseline="1883" dirty="0" smtClean="0">
                <a:latin typeface="Calibri"/>
                <a:cs typeface="Calibri"/>
              </a:rPr>
              <a:t>a</a:t>
            </a:r>
            <a:r>
              <a:rPr sz="2175" spc="0" baseline="1883" dirty="0" smtClean="0">
                <a:latin typeface="Calibri"/>
                <a:cs typeface="Calibri"/>
              </a:rPr>
              <a:t>n</a:t>
            </a:r>
            <a:r>
              <a:rPr sz="2175" spc="4" baseline="1883" dirty="0" smtClean="0">
                <a:latin typeface="Calibri"/>
                <a:cs typeface="Calibri"/>
              </a:rPr>
              <a:t>e</a:t>
            </a:r>
            <a:r>
              <a:rPr sz="2175" spc="-4" baseline="1883" dirty="0" smtClean="0">
                <a:latin typeface="Calibri"/>
                <a:cs typeface="Calibri"/>
              </a:rPr>
              <a:t>o</a:t>
            </a:r>
            <a:r>
              <a:rPr sz="2175" spc="0" baseline="1883" dirty="0" smtClean="0">
                <a:latin typeface="Calibri"/>
                <a:cs typeface="Calibri"/>
              </a:rPr>
              <a:t>m</a:t>
            </a:r>
            <a:r>
              <a:rPr sz="2175" spc="-9" baseline="1883" dirty="0" smtClean="0">
                <a:latin typeface="Calibri"/>
                <a:cs typeface="Calibri"/>
              </a:rPr>
              <a:t>é</a:t>
            </a:r>
            <a:r>
              <a:rPr sz="2175" spc="4" baseline="1883" dirty="0" smtClean="0">
                <a:latin typeface="Calibri"/>
                <a:cs typeface="Calibri"/>
              </a:rPr>
              <a:t>t</a:t>
            </a:r>
            <a:r>
              <a:rPr sz="2175" spc="-4" baseline="1883" dirty="0" smtClean="0">
                <a:latin typeface="Calibri"/>
                <a:cs typeface="Calibri"/>
              </a:rPr>
              <a:t>ri</a:t>
            </a:r>
            <a:r>
              <a:rPr sz="2175" spc="-14" baseline="1883" dirty="0" smtClean="0">
                <a:latin typeface="Calibri"/>
                <a:cs typeface="Calibri"/>
              </a:rPr>
              <a:t>c</a:t>
            </a:r>
            <a:r>
              <a:rPr sz="2175" spc="-4" baseline="1883" dirty="0" smtClean="0">
                <a:latin typeface="Calibri"/>
                <a:cs typeface="Calibri"/>
              </a:rPr>
              <a:t>o</a:t>
            </a:r>
            <a:r>
              <a:rPr sz="2175" spc="0" baseline="1883" dirty="0" smtClean="0">
                <a:latin typeface="Calibri"/>
                <a:cs typeface="Calibri"/>
              </a:rPr>
              <a:t>s</a:t>
            </a:r>
            <a:endParaRPr sz="14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3819144" y="2110740"/>
            <a:ext cx="5823204" cy="43693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15112" y="1915668"/>
            <a:ext cx="2589276" cy="25953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58596" y="4511039"/>
            <a:ext cx="1917192" cy="19171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object 2"/>
          <p:cNvSpPr txBox="1"/>
          <p:nvPr/>
        </p:nvSpPr>
        <p:spPr>
          <a:xfrm>
            <a:off x="755395" y="1318894"/>
            <a:ext cx="4628236" cy="48717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95"/>
              </a:lnSpc>
              <a:spcBef>
                <a:spcPts val="189"/>
              </a:spcBef>
            </a:pPr>
            <a:r>
              <a:rPr sz="5400" spc="-4" baseline="3034" dirty="0" smtClean="0">
                <a:latin typeface="Calibri"/>
                <a:cs typeface="Calibri"/>
              </a:rPr>
              <a:t>A</a:t>
            </a:r>
            <a:r>
              <a:rPr sz="5400" spc="-39" baseline="3034" dirty="0" smtClean="0">
                <a:latin typeface="Calibri"/>
                <a:cs typeface="Calibri"/>
              </a:rPr>
              <a:t>n</a:t>
            </a:r>
            <a:r>
              <a:rPr sz="5400" spc="4" baseline="3034" dirty="0" smtClean="0">
                <a:latin typeface="Calibri"/>
                <a:cs typeface="Calibri"/>
              </a:rPr>
              <a:t>t</a:t>
            </a:r>
            <a:r>
              <a:rPr sz="5400" spc="-54" baseline="3034" dirty="0" smtClean="0">
                <a:latin typeface="Calibri"/>
                <a:cs typeface="Calibri"/>
              </a:rPr>
              <a:t>r</a:t>
            </a:r>
            <a:r>
              <a:rPr sz="5400" spc="4" baseline="3034" dirty="0" smtClean="0">
                <a:latin typeface="Calibri"/>
                <a:cs typeface="Calibri"/>
              </a:rPr>
              <a:t>o</a:t>
            </a:r>
            <a:r>
              <a:rPr sz="5400" spc="0" baseline="3034" dirty="0" smtClean="0">
                <a:latin typeface="Calibri"/>
                <a:cs typeface="Calibri"/>
              </a:rPr>
              <a:t>p</a:t>
            </a:r>
            <a:r>
              <a:rPr sz="5400" spc="4" baseline="3034" dirty="0" smtClean="0">
                <a:latin typeface="Calibri"/>
                <a:cs typeface="Calibri"/>
              </a:rPr>
              <a:t>os</a:t>
            </a:r>
            <a:r>
              <a:rPr sz="5400" spc="-34" baseline="3034" dirty="0" smtClean="0">
                <a:latin typeface="Calibri"/>
                <a:cs typeface="Calibri"/>
              </a:rPr>
              <a:t>c</a:t>
            </a:r>
            <a:r>
              <a:rPr sz="5400" spc="4" baseline="3034" dirty="0" smtClean="0">
                <a:latin typeface="Calibri"/>
                <a:cs typeface="Calibri"/>
              </a:rPr>
              <a:t>o</a:t>
            </a:r>
            <a:r>
              <a:rPr sz="5400" spc="0" baseline="3034" dirty="0" smtClean="0">
                <a:latin typeface="Calibri"/>
                <a:cs typeface="Calibri"/>
              </a:rPr>
              <a:t>p</a:t>
            </a:r>
            <a:r>
              <a:rPr sz="5400" spc="4" baseline="3034" dirty="0" smtClean="0">
                <a:latin typeface="Calibri"/>
                <a:cs typeface="Calibri"/>
              </a:rPr>
              <a:t>í</a:t>
            </a:r>
            <a:r>
              <a:rPr sz="5400" spc="0" baseline="3034" dirty="0" smtClean="0">
                <a:latin typeface="Calibri"/>
                <a:cs typeface="Calibri"/>
              </a:rPr>
              <a:t>a,</a:t>
            </a:r>
            <a:r>
              <a:rPr sz="5400" spc="142" baseline="3220" dirty="0" smtClean="0">
                <a:latin typeface="Times New Roman"/>
                <a:cs typeface="Times New Roman"/>
              </a:rPr>
              <a:t> </a:t>
            </a:r>
            <a:r>
              <a:rPr sz="5400" spc="0" baseline="3034" dirty="0" smtClean="0">
                <a:latin typeface="Calibri"/>
                <a:cs typeface="Calibri"/>
              </a:rPr>
              <a:t>pu</a:t>
            </a:r>
            <a:r>
              <a:rPr sz="5400" spc="-54" baseline="3034" dirty="0" smtClean="0">
                <a:latin typeface="Calibri"/>
                <a:cs typeface="Calibri"/>
              </a:rPr>
              <a:t>r</a:t>
            </a:r>
            <a:r>
              <a:rPr sz="5400" spc="0" baseline="3034" dirty="0" smtClean="0">
                <a:latin typeface="Calibri"/>
                <a:cs typeface="Calibri"/>
              </a:rPr>
              <a:t>o</a:t>
            </a:r>
            <a:r>
              <a:rPr sz="5400" spc="-10" baseline="3220" dirty="0" smtClean="0">
                <a:latin typeface="Times New Roman"/>
                <a:cs typeface="Times New Roman"/>
              </a:rPr>
              <a:t> </a:t>
            </a:r>
            <a:r>
              <a:rPr sz="5400" spc="0" baseline="3034" dirty="0" smtClean="0">
                <a:latin typeface="Calibri"/>
                <a:cs typeface="Calibri"/>
              </a:rPr>
              <a:t>o</a:t>
            </a:r>
            <a:r>
              <a:rPr sz="5400" spc="10" baseline="3034" dirty="0" smtClean="0">
                <a:latin typeface="Calibri"/>
                <a:cs typeface="Calibri"/>
              </a:rPr>
              <a:t>j</a:t>
            </a:r>
            <a:r>
              <a:rPr sz="5400" spc="0" baseline="3034" dirty="0" smtClean="0">
                <a:latin typeface="Calibri"/>
                <a:cs typeface="Calibri"/>
              </a:rPr>
              <a:t>o</a:t>
            </a:r>
            <a:endParaRPr sz="3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6691883" y="2314955"/>
            <a:ext cx="3206496" cy="37124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684263" y="2307335"/>
            <a:ext cx="3221736" cy="3727704"/>
          </a:xfrm>
          <a:custGeom>
            <a:avLst/>
            <a:gdLst/>
            <a:ahLst/>
            <a:cxnLst/>
            <a:rect l="l" t="t" r="r" b="b"/>
            <a:pathLst>
              <a:path w="3221736" h="3727704">
                <a:moveTo>
                  <a:pt x="3048" y="0"/>
                </a:moveTo>
                <a:lnTo>
                  <a:pt x="1524" y="0"/>
                </a:lnTo>
                <a:lnTo>
                  <a:pt x="0" y="1524"/>
                </a:lnTo>
                <a:lnTo>
                  <a:pt x="0" y="3723131"/>
                </a:lnTo>
                <a:lnTo>
                  <a:pt x="3048" y="7620"/>
                </a:lnTo>
                <a:lnTo>
                  <a:pt x="3214116" y="7620"/>
                </a:lnTo>
                <a:lnTo>
                  <a:pt x="3214116" y="3723131"/>
                </a:lnTo>
                <a:lnTo>
                  <a:pt x="0" y="3726179"/>
                </a:lnTo>
                <a:lnTo>
                  <a:pt x="1524" y="3727704"/>
                </a:lnTo>
                <a:lnTo>
                  <a:pt x="3220212" y="3727704"/>
                </a:lnTo>
                <a:lnTo>
                  <a:pt x="3221736" y="3726179"/>
                </a:lnTo>
                <a:lnTo>
                  <a:pt x="3221736" y="3723131"/>
                </a:lnTo>
                <a:lnTo>
                  <a:pt x="3217164" y="3720083"/>
                </a:lnTo>
                <a:lnTo>
                  <a:pt x="3217164" y="7619"/>
                </a:lnTo>
                <a:lnTo>
                  <a:pt x="3214116" y="3047"/>
                </a:lnTo>
                <a:lnTo>
                  <a:pt x="7620" y="3048"/>
                </a:lnTo>
                <a:lnTo>
                  <a:pt x="3221736" y="3047"/>
                </a:lnTo>
                <a:lnTo>
                  <a:pt x="3221736" y="1523"/>
                </a:lnTo>
                <a:lnTo>
                  <a:pt x="3220212" y="0"/>
                </a:lnTo>
                <a:lnTo>
                  <a:pt x="30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684263" y="2314955"/>
            <a:ext cx="3214116" cy="3715511"/>
          </a:xfrm>
          <a:custGeom>
            <a:avLst/>
            <a:gdLst/>
            <a:ahLst/>
            <a:cxnLst/>
            <a:rect l="l" t="t" r="r" b="b"/>
            <a:pathLst>
              <a:path w="3214116" h="3715511">
                <a:moveTo>
                  <a:pt x="3214116" y="3715511"/>
                </a:moveTo>
                <a:lnTo>
                  <a:pt x="3214115" y="3712463"/>
                </a:lnTo>
                <a:lnTo>
                  <a:pt x="7620" y="3712464"/>
                </a:lnTo>
                <a:lnTo>
                  <a:pt x="7620" y="0"/>
                </a:lnTo>
                <a:lnTo>
                  <a:pt x="3048" y="0"/>
                </a:lnTo>
                <a:lnTo>
                  <a:pt x="0" y="3715511"/>
                </a:lnTo>
                <a:lnTo>
                  <a:pt x="3048" y="3712463"/>
                </a:lnTo>
                <a:lnTo>
                  <a:pt x="7620" y="3715511"/>
                </a:lnTo>
                <a:lnTo>
                  <a:pt x="3214116" y="371551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691883" y="2310383"/>
            <a:ext cx="3214116" cy="3720083"/>
          </a:xfrm>
          <a:custGeom>
            <a:avLst/>
            <a:gdLst/>
            <a:ahLst/>
            <a:cxnLst/>
            <a:rect l="l" t="t" r="r" b="b"/>
            <a:pathLst>
              <a:path w="3214116" h="3720083">
                <a:moveTo>
                  <a:pt x="0" y="0"/>
                </a:moveTo>
                <a:lnTo>
                  <a:pt x="3206496" y="0"/>
                </a:lnTo>
                <a:lnTo>
                  <a:pt x="3209544" y="4571"/>
                </a:lnTo>
                <a:lnTo>
                  <a:pt x="3209544" y="3717035"/>
                </a:lnTo>
                <a:lnTo>
                  <a:pt x="3214116" y="3720083"/>
                </a:lnTo>
                <a:lnTo>
                  <a:pt x="3214116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436364" y="2314955"/>
            <a:ext cx="2255520" cy="37124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428744" y="2307335"/>
            <a:ext cx="2270760" cy="3727704"/>
          </a:xfrm>
          <a:custGeom>
            <a:avLst/>
            <a:gdLst/>
            <a:ahLst/>
            <a:cxnLst/>
            <a:rect l="l" t="t" r="r" b="b"/>
            <a:pathLst>
              <a:path w="2270760" h="3727704">
                <a:moveTo>
                  <a:pt x="3048" y="0"/>
                </a:moveTo>
                <a:lnTo>
                  <a:pt x="1524" y="0"/>
                </a:lnTo>
                <a:lnTo>
                  <a:pt x="0" y="1524"/>
                </a:lnTo>
                <a:lnTo>
                  <a:pt x="0" y="3723132"/>
                </a:lnTo>
                <a:lnTo>
                  <a:pt x="3048" y="7620"/>
                </a:lnTo>
                <a:lnTo>
                  <a:pt x="2263140" y="7620"/>
                </a:lnTo>
                <a:lnTo>
                  <a:pt x="2263140" y="3723131"/>
                </a:lnTo>
                <a:lnTo>
                  <a:pt x="0" y="3726180"/>
                </a:lnTo>
                <a:lnTo>
                  <a:pt x="1524" y="3727704"/>
                </a:lnTo>
                <a:lnTo>
                  <a:pt x="2269236" y="3727704"/>
                </a:lnTo>
                <a:lnTo>
                  <a:pt x="2270760" y="3726179"/>
                </a:lnTo>
                <a:lnTo>
                  <a:pt x="2270760" y="3723131"/>
                </a:lnTo>
                <a:lnTo>
                  <a:pt x="2266188" y="3720083"/>
                </a:lnTo>
                <a:lnTo>
                  <a:pt x="2266188" y="7620"/>
                </a:lnTo>
                <a:lnTo>
                  <a:pt x="2263140" y="3048"/>
                </a:lnTo>
                <a:lnTo>
                  <a:pt x="7620" y="3048"/>
                </a:lnTo>
                <a:lnTo>
                  <a:pt x="2270760" y="3048"/>
                </a:lnTo>
                <a:lnTo>
                  <a:pt x="2270760" y="1524"/>
                </a:lnTo>
                <a:lnTo>
                  <a:pt x="2269236" y="0"/>
                </a:lnTo>
                <a:lnTo>
                  <a:pt x="30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428744" y="2314955"/>
            <a:ext cx="2263140" cy="3715512"/>
          </a:xfrm>
          <a:custGeom>
            <a:avLst/>
            <a:gdLst/>
            <a:ahLst/>
            <a:cxnLst/>
            <a:rect l="l" t="t" r="r" b="b"/>
            <a:pathLst>
              <a:path w="2263140" h="3715512">
                <a:moveTo>
                  <a:pt x="2263139" y="3715511"/>
                </a:moveTo>
                <a:lnTo>
                  <a:pt x="2263140" y="3712464"/>
                </a:lnTo>
                <a:lnTo>
                  <a:pt x="7620" y="3712464"/>
                </a:lnTo>
                <a:lnTo>
                  <a:pt x="7620" y="0"/>
                </a:lnTo>
                <a:lnTo>
                  <a:pt x="3047" y="0"/>
                </a:lnTo>
                <a:lnTo>
                  <a:pt x="0" y="3715512"/>
                </a:lnTo>
                <a:lnTo>
                  <a:pt x="3048" y="3712464"/>
                </a:lnTo>
                <a:lnTo>
                  <a:pt x="7620" y="3715512"/>
                </a:lnTo>
                <a:lnTo>
                  <a:pt x="2263139" y="371551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436364" y="2310383"/>
            <a:ext cx="2263140" cy="3720083"/>
          </a:xfrm>
          <a:custGeom>
            <a:avLst/>
            <a:gdLst/>
            <a:ahLst/>
            <a:cxnLst/>
            <a:rect l="l" t="t" r="r" b="b"/>
            <a:pathLst>
              <a:path w="2263140" h="3720083">
                <a:moveTo>
                  <a:pt x="0" y="0"/>
                </a:moveTo>
                <a:lnTo>
                  <a:pt x="2255519" y="0"/>
                </a:lnTo>
                <a:lnTo>
                  <a:pt x="2258567" y="4572"/>
                </a:lnTo>
                <a:lnTo>
                  <a:pt x="2258567" y="3717035"/>
                </a:lnTo>
                <a:lnTo>
                  <a:pt x="2263140" y="3720083"/>
                </a:lnTo>
                <a:lnTo>
                  <a:pt x="226314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53871" y="1673986"/>
            <a:ext cx="2359343" cy="119361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95"/>
              </a:lnSpc>
              <a:spcBef>
                <a:spcPts val="189"/>
              </a:spcBef>
            </a:pPr>
            <a:r>
              <a:rPr sz="5400" spc="0" baseline="3034" dirty="0" smtClean="0">
                <a:latin typeface="Calibri Light"/>
                <a:cs typeface="Calibri Light"/>
              </a:rPr>
              <a:t>El</a:t>
            </a:r>
            <a:r>
              <a:rPr sz="5400" spc="-44" baseline="3220" dirty="0" smtClean="0">
                <a:latin typeface="Times New Roman"/>
                <a:cs typeface="Times New Roman"/>
              </a:rPr>
              <a:t> </a:t>
            </a:r>
            <a:r>
              <a:rPr sz="5400" spc="4" baseline="3034" dirty="0" smtClean="0">
                <a:latin typeface="Calibri Light"/>
                <a:cs typeface="Calibri Light"/>
              </a:rPr>
              <a:t>e</a:t>
            </a:r>
            <a:r>
              <a:rPr sz="5400" spc="0" baseline="3034" dirty="0" smtClean="0">
                <a:latin typeface="Calibri Light"/>
                <a:cs typeface="Calibri Light"/>
              </a:rPr>
              <a:t>s</a:t>
            </a:r>
            <a:r>
              <a:rPr sz="5400" spc="-4" baseline="3034" dirty="0" smtClean="0">
                <a:latin typeface="Calibri Light"/>
                <a:cs typeface="Calibri Light"/>
              </a:rPr>
              <a:t>qu</a:t>
            </a:r>
            <a:r>
              <a:rPr sz="5400" spc="4" baseline="3034" dirty="0" smtClean="0">
                <a:latin typeface="Calibri Light"/>
                <a:cs typeface="Calibri Light"/>
              </a:rPr>
              <a:t>e</a:t>
            </a:r>
            <a:r>
              <a:rPr sz="5400" spc="0" baseline="3034" dirty="0" smtClean="0">
                <a:latin typeface="Calibri Light"/>
                <a:cs typeface="Calibri Light"/>
              </a:rPr>
              <a:t>l</a:t>
            </a:r>
            <a:r>
              <a:rPr sz="5400" spc="-10" baseline="3034" dirty="0" smtClean="0">
                <a:latin typeface="Calibri Light"/>
                <a:cs typeface="Calibri Light"/>
              </a:rPr>
              <a:t>e</a:t>
            </a:r>
            <a:r>
              <a:rPr sz="5400" spc="-30" baseline="3034" dirty="0" smtClean="0">
                <a:latin typeface="Calibri Light"/>
                <a:cs typeface="Calibri Light"/>
              </a:rPr>
              <a:t>t</a:t>
            </a:r>
            <a:r>
              <a:rPr sz="5400" spc="0" baseline="3034" dirty="0" smtClean="0">
                <a:latin typeface="Calibri Light"/>
                <a:cs typeface="Calibri Light"/>
              </a:rPr>
              <a:t>o</a:t>
            </a:r>
            <a:endParaRPr sz="3600">
              <a:latin typeface="Calibri Light"/>
              <a:cs typeface="Calibri Light"/>
            </a:endParaRPr>
          </a:p>
          <a:p>
            <a:pPr marL="12700" marR="69265">
              <a:lnSpc>
                <a:spcPct val="95825"/>
              </a:lnSpc>
              <a:spcBef>
                <a:spcPts val="3110"/>
              </a:spcBef>
            </a:pPr>
            <a:r>
              <a:rPr sz="1950" spc="0" dirty="0" smtClean="0">
                <a:latin typeface="Arial"/>
                <a:cs typeface="Arial"/>
              </a:rPr>
              <a:t>•</a:t>
            </a:r>
            <a:endParaRPr sz="19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42847" y="2605911"/>
            <a:ext cx="3284871" cy="251256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10"/>
              </a:lnSpc>
              <a:spcBef>
                <a:spcPts val="105"/>
              </a:spcBef>
            </a:pPr>
            <a:r>
              <a:rPr sz="2925" spc="-184" baseline="2800" dirty="0" smtClean="0">
                <a:latin typeface="Calibri"/>
                <a:cs typeface="Calibri"/>
              </a:rPr>
              <a:t>T</a:t>
            </a:r>
            <a:r>
              <a:rPr sz="2925" spc="0" baseline="2800" dirty="0" smtClean="0">
                <a:latin typeface="Calibri"/>
                <a:cs typeface="Calibri"/>
              </a:rPr>
              <a:t>e</a:t>
            </a:r>
            <a:r>
              <a:rPr sz="2925" spc="-4" baseline="2800" dirty="0" smtClean="0">
                <a:latin typeface="Calibri"/>
                <a:cs typeface="Calibri"/>
              </a:rPr>
              <a:t>j</a:t>
            </a:r>
            <a:r>
              <a:rPr sz="2925" spc="0" baseline="2800" dirty="0" smtClean="0">
                <a:latin typeface="Calibri"/>
                <a:cs typeface="Calibri"/>
              </a:rPr>
              <a:t>i</a:t>
            </a:r>
            <a:r>
              <a:rPr sz="2925" spc="4" baseline="2800" dirty="0" smtClean="0">
                <a:latin typeface="Calibri"/>
                <a:cs typeface="Calibri"/>
              </a:rPr>
              <a:t>d</a:t>
            </a:r>
            <a:r>
              <a:rPr sz="2925" spc="0" baseline="2800" dirty="0" smtClean="0">
                <a:latin typeface="Calibri"/>
                <a:cs typeface="Calibri"/>
              </a:rPr>
              <a:t>o</a:t>
            </a:r>
            <a:r>
              <a:rPr sz="2925" spc="18" baseline="2973" dirty="0" smtClean="0">
                <a:latin typeface="Times New Roman"/>
                <a:cs typeface="Times New Roman"/>
              </a:rPr>
              <a:t> </a:t>
            </a:r>
            <a:r>
              <a:rPr sz="2925" spc="0" baseline="2800" dirty="0" smtClean="0">
                <a:latin typeface="Calibri"/>
                <a:cs typeface="Calibri"/>
              </a:rPr>
              <a:t>ó</a:t>
            </a:r>
            <a:r>
              <a:rPr sz="2925" spc="4" baseline="2800" dirty="0" smtClean="0">
                <a:latin typeface="Calibri"/>
                <a:cs typeface="Calibri"/>
              </a:rPr>
              <a:t>s</a:t>
            </a:r>
            <a:r>
              <a:rPr sz="2925" spc="0" baseline="2800" dirty="0" smtClean="0">
                <a:latin typeface="Calibri"/>
                <a:cs typeface="Calibri"/>
              </a:rPr>
              <a:t>e</a:t>
            </a:r>
            <a:r>
              <a:rPr sz="2925" spc="-34" baseline="2800" dirty="0" smtClean="0">
                <a:latin typeface="Calibri"/>
                <a:cs typeface="Calibri"/>
              </a:rPr>
              <a:t>o</a:t>
            </a:r>
            <a:r>
              <a:rPr sz="2925" spc="0" baseline="2800" dirty="0" smtClean="0">
                <a:latin typeface="Calibri"/>
                <a:cs typeface="Calibri"/>
              </a:rPr>
              <a:t>,</a:t>
            </a:r>
            <a:r>
              <a:rPr sz="2925" spc="-2" baseline="2973" dirty="0" smtClean="0">
                <a:latin typeface="Times New Roman"/>
                <a:cs typeface="Times New Roman"/>
              </a:rPr>
              <a:t> </a:t>
            </a:r>
            <a:r>
              <a:rPr sz="2925" spc="-25" baseline="2800" dirty="0" smtClean="0">
                <a:latin typeface="Calibri"/>
                <a:cs typeface="Calibri"/>
              </a:rPr>
              <a:t>t</a:t>
            </a:r>
            <a:r>
              <a:rPr sz="2925" spc="0" baseline="2800" dirty="0" smtClean="0">
                <a:latin typeface="Calibri"/>
                <a:cs typeface="Calibri"/>
              </a:rPr>
              <a:t>e</a:t>
            </a:r>
            <a:r>
              <a:rPr sz="2925" spc="-4" baseline="2800" dirty="0" smtClean="0">
                <a:latin typeface="Calibri"/>
                <a:cs typeface="Calibri"/>
              </a:rPr>
              <a:t>j</a:t>
            </a:r>
            <a:r>
              <a:rPr sz="2925" spc="0" baseline="2800" dirty="0" smtClean="0">
                <a:latin typeface="Calibri"/>
                <a:cs typeface="Calibri"/>
              </a:rPr>
              <a:t>i</a:t>
            </a:r>
            <a:r>
              <a:rPr sz="2925" spc="4" baseline="2800" dirty="0" smtClean="0">
                <a:latin typeface="Calibri"/>
                <a:cs typeface="Calibri"/>
              </a:rPr>
              <a:t>d</a:t>
            </a:r>
            <a:r>
              <a:rPr sz="2925" spc="0" baseline="2800" dirty="0" smtClean="0">
                <a:latin typeface="Calibri"/>
                <a:cs typeface="Calibri"/>
              </a:rPr>
              <a:t>o</a:t>
            </a:r>
            <a:r>
              <a:rPr sz="2925" spc="15" baseline="2973" dirty="0" smtClean="0">
                <a:latin typeface="Times New Roman"/>
                <a:cs typeface="Times New Roman"/>
              </a:rPr>
              <a:t> </a:t>
            </a:r>
            <a:r>
              <a:rPr sz="2925" spc="-10" baseline="2800" dirty="0" smtClean="0">
                <a:latin typeface="Calibri"/>
                <a:cs typeface="Calibri"/>
              </a:rPr>
              <a:t>c</a:t>
            </a:r>
            <a:r>
              <a:rPr sz="2925" spc="0" baseline="2800" dirty="0" smtClean="0">
                <a:latin typeface="Calibri"/>
                <a:cs typeface="Calibri"/>
              </a:rPr>
              <a:t>a</a:t>
            </a:r>
            <a:r>
              <a:rPr sz="2925" spc="4" baseline="2800" dirty="0" smtClean="0">
                <a:latin typeface="Calibri"/>
                <a:cs typeface="Calibri"/>
              </a:rPr>
              <a:t>r</a:t>
            </a:r>
            <a:r>
              <a:rPr sz="2925" spc="-4" baseline="2800" dirty="0" smtClean="0">
                <a:latin typeface="Calibri"/>
                <a:cs typeface="Calibri"/>
              </a:rPr>
              <a:t>t</a:t>
            </a:r>
            <a:r>
              <a:rPr sz="2925" spc="0" baseline="2800" dirty="0" smtClean="0">
                <a:latin typeface="Calibri"/>
                <a:cs typeface="Calibri"/>
              </a:rPr>
              <a:t>ila</a:t>
            </a:r>
            <a:r>
              <a:rPr sz="2925" spc="4" baseline="2800" dirty="0" smtClean="0">
                <a:latin typeface="Calibri"/>
                <a:cs typeface="Calibri"/>
              </a:rPr>
              <a:t>g</a:t>
            </a:r>
            <a:r>
              <a:rPr sz="2925" spc="0" baseline="2800" dirty="0" smtClean="0">
                <a:latin typeface="Calibri"/>
                <a:cs typeface="Calibri"/>
              </a:rPr>
              <a:t>i</a:t>
            </a:r>
            <a:r>
              <a:rPr sz="2925" spc="4" baseline="2800" dirty="0" smtClean="0">
                <a:latin typeface="Calibri"/>
                <a:cs typeface="Calibri"/>
              </a:rPr>
              <a:t>n</a:t>
            </a:r>
            <a:r>
              <a:rPr sz="2925" spc="0" baseline="2800" dirty="0" smtClean="0">
                <a:latin typeface="Calibri"/>
                <a:cs typeface="Calibri"/>
              </a:rPr>
              <a:t>o</a:t>
            </a:r>
            <a:r>
              <a:rPr sz="2925" spc="4" baseline="2800" dirty="0" smtClean="0">
                <a:latin typeface="Calibri"/>
                <a:cs typeface="Calibri"/>
              </a:rPr>
              <a:t>s</a:t>
            </a:r>
            <a:r>
              <a:rPr sz="2925" spc="0" baseline="2800" dirty="0" smtClean="0">
                <a:latin typeface="Calibri"/>
                <a:cs typeface="Calibri"/>
              </a:rPr>
              <a:t>o</a:t>
            </a:r>
            <a:endParaRPr sz="1950">
              <a:latin typeface="Calibri"/>
              <a:cs typeface="Calibri"/>
            </a:endParaRPr>
          </a:p>
          <a:p>
            <a:pPr marL="12700" marR="37718">
              <a:lnSpc>
                <a:spcPct val="101725"/>
              </a:lnSpc>
              <a:spcBef>
                <a:spcPts val="970"/>
              </a:spcBef>
            </a:pPr>
            <a:r>
              <a:rPr sz="1950" spc="4" dirty="0" smtClean="0">
                <a:latin typeface="Calibri"/>
                <a:cs typeface="Calibri"/>
              </a:rPr>
              <a:t>E</a:t>
            </a:r>
            <a:r>
              <a:rPr sz="1950" spc="0" dirty="0" smtClean="0">
                <a:latin typeface="Calibri"/>
                <a:cs typeface="Calibri"/>
              </a:rPr>
              <a:t>l</a:t>
            </a:r>
            <a:r>
              <a:rPr sz="1950" spc="-25" dirty="0" smtClean="0">
                <a:latin typeface="Times New Roman"/>
                <a:cs typeface="Times New Roman"/>
              </a:rPr>
              <a:t> </a:t>
            </a:r>
            <a:r>
              <a:rPr sz="1950" spc="0" dirty="0" smtClean="0">
                <a:latin typeface="Calibri"/>
                <a:cs typeface="Calibri"/>
              </a:rPr>
              <a:t>e</a:t>
            </a:r>
            <a:r>
              <a:rPr sz="1950" spc="4" dirty="0" smtClean="0">
                <a:latin typeface="Calibri"/>
                <a:cs typeface="Calibri"/>
              </a:rPr>
              <a:t>squ</a:t>
            </a:r>
            <a:r>
              <a:rPr sz="1950" spc="0" dirty="0" smtClean="0">
                <a:latin typeface="Calibri"/>
                <a:cs typeface="Calibri"/>
              </a:rPr>
              <a:t>el</a:t>
            </a:r>
            <a:r>
              <a:rPr sz="1950" spc="-14" dirty="0" smtClean="0">
                <a:latin typeface="Calibri"/>
                <a:cs typeface="Calibri"/>
              </a:rPr>
              <a:t>e</a:t>
            </a:r>
            <a:r>
              <a:rPr sz="1950" spc="-25" dirty="0" smtClean="0">
                <a:latin typeface="Calibri"/>
                <a:cs typeface="Calibri"/>
              </a:rPr>
              <a:t>t</a:t>
            </a:r>
            <a:r>
              <a:rPr sz="1950" spc="0" dirty="0" smtClean="0">
                <a:latin typeface="Calibri"/>
                <a:cs typeface="Calibri"/>
              </a:rPr>
              <a:t>o</a:t>
            </a:r>
            <a:r>
              <a:rPr sz="1950" spc="33" dirty="0" smtClean="0">
                <a:latin typeface="Times New Roman"/>
                <a:cs typeface="Times New Roman"/>
              </a:rPr>
              <a:t> </a:t>
            </a:r>
            <a:r>
              <a:rPr sz="1950" spc="0" dirty="0" smtClean="0">
                <a:latin typeface="Calibri"/>
                <a:cs typeface="Calibri"/>
              </a:rPr>
              <a:t>a</a:t>
            </a:r>
            <a:r>
              <a:rPr sz="1950" spc="4" dirty="0" smtClean="0">
                <a:latin typeface="Calibri"/>
                <a:cs typeface="Calibri"/>
              </a:rPr>
              <a:t>du</a:t>
            </a:r>
            <a:r>
              <a:rPr sz="1950" spc="0" dirty="0" smtClean="0">
                <a:latin typeface="Calibri"/>
                <a:cs typeface="Calibri"/>
              </a:rPr>
              <a:t>l</a:t>
            </a:r>
            <a:r>
              <a:rPr sz="1950" spc="-25" dirty="0" smtClean="0">
                <a:latin typeface="Calibri"/>
                <a:cs typeface="Calibri"/>
              </a:rPr>
              <a:t>t</a:t>
            </a:r>
            <a:r>
              <a:rPr sz="1950" spc="0" dirty="0" smtClean="0">
                <a:latin typeface="Calibri"/>
                <a:cs typeface="Calibri"/>
              </a:rPr>
              <a:t>o</a:t>
            </a:r>
            <a:r>
              <a:rPr sz="1950" spc="6" dirty="0" smtClean="0">
                <a:latin typeface="Times New Roman"/>
                <a:cs typeface="Times New Roman"/>
              </a:rPr>
              <a:t> </a:t>
            </a:r>
            <a:r>
              <a:rPr sz="1950" spc="-9" dirty="0" smtClean="0">
                <a:latin typeface="Calibri"/>
                <a:cs typeface="Calibri"/>
              </a:rPr>
              <a:t>c</a:t>
            </a:r>
            <a:r>
              <a:rPr sz="1950" spc="0" dirty="0" smtClean="0">
                <a:latin typeface="Calibri"/>
                <a:cs typeface="Calibri"/>
              </a:rPr>
              <a:t>o</a:t>
            </a:r>
            <a:r>
              <a:rPr sz="1950" spc="4" dirty="0" smtClean="0">
                <a:latin typeface="Calibri"/>
                <a:cs typeface="Calibri"/>
              </a:rPr>
              <a:t>ns</a:t>
            </a:r>
            <a:r>
              <a:rPr sz="1950" spc="0" dirty="0" smtClean="0">
                <a:latin typeface="Calibri"/>
                <a:cs typeface="Calibri"/>
              </a:rPr>
              <a:t>i</a:t>
            </a:r>
            <a:r>
              <a:rPr sz="1950" spc="-19" dirty="0" smtClean="0">
                <a:latin typeface="Calibri"/>
                <a:cs typeface="Calibri"/>
              </a:rPr>
              <a:t>s</a:t>
            </a:r>
            <a:r>
              <a:rPr sz="1950" spc="-25" dirty="0" smtClean="0">
                <a:latin typeface="Calibri"/>
                <a:cs typeface="Calibri"/>
              </a:rPr>
              <a:t>t</a:t>
            </a:r>
            <a:r>
              <a:rPr sz="1950" spc="0" dirty="0" smtClean="0">
                <a:latin typeface="Calibri"/>
                <a:cs typeface="Calibri"/>
              </a:rPr>
              <a:t>e</a:t>
            </a:r>
            <a:r>
              <a:rPr sz="1950" spc="-5" dirty="0" smtClean="0">
                <a:latin typeface="Times New Roman"/>
                <a:cs typeface="Times New Roman"/>
              </a:rPr>
              <a:t> </a:t>
            </a:r>
            <a:r>
              <a:rPr sz="1950" spc="0" dirty="0" smtClean="0">
                <a:latin typeface="Calibri"/>
                <a:cs typeface="Calibri"/>
              </a:rPr>
              <a:t>en</a:t>
            </a:r>
            <a:endParaRPr sz="1950">
              <a:latin typeface="Calibri"/>
              <a:cs typeface="Calibri"/>
            </a:endParaRPr>
          </a:p>
          <a:p>
            <a:pPr marL="12700" marR="37718">
              <a:lnSpc>
                <a:spcPts val="2135"/>
              </a:lnSpc>
              <a:spcBef>
                <a:spcPts val="106"/>
              </a:spcBef>
            </a:pPr>
            <a:r>
              <a:rPr sz="2925" spc="4" baseline="2800" dirty="0" smtClean="0">
                <a:latin typeface="Calibri"/>
                <a:cs typeface="Calibri"/>
              </a:rPr>
              <a:t>20</a:t>
            </a:r>
            <a:r>
              <a:rPr sz="2925" spc="0" baseline="2800" dirty="0" smtClean="0">
                <a:latin typeface="Calibri"/>
                <a:cs typeface="Calibri"/>
              </a:rPr>
              <a:t>6</a:t>
            </a:r>
            <a:r>
              <a:rPr sz="2925" spc="-35" baseline="2973" dirty="0" smtClean="0">
                <a:latin typeface="Times New Roman"/>
                <a:cs typeface="Times New Roman"/>
              </a:rPr>
              <a:t> </a:t>
            </a:r>
            <a:r>
              <a:rPr sz="2925" spc="0" baseline="2800" dirty="0" smtClean="0">
                <a:latin typeface="Calibri"/>
                <a:cs typeface="Calibri"/>
              </a:rPr>
              <a:t>a</a:t>
            </a:r>
            <a:r>
              <a:rPr sz="2925" spc="-35" baseline="2973" dirty="0" smtClean="0">
                <a:latin typeface="Times New Roman"/>
                <a:cs typeface="Times New Roman"/>
              </a:rPr>
              <a:t> </a:t>
            </a:r>
            <a:r>
              <a:rPr sz="2925" spc="4" baseline="2800" dirty="0" smtClean="0">
                <a:latin typeface="Calibri"/>
                <a:cs typeface="Calibri"/>
              </a:rPr>
              <a:t>21</a:t>
            </a:r>
            <a:r>
              <a:rPr sz="2925" spc="0" baseline="2800" dirty="0" smtClean="0">
                <a:latin typeface="Calibri"/>
                <a:cs typeface="Calibri"/>
              </a:rPr>
              <a:t>3</a:t>
            </a:r>
            <a:r>
              <a:rPr sz="2925" spc="-35" baseline="2973" dirty="0" smtClean="0">
                <a:latin typeface="Times New Roman"/>
                <a:cs typeface="Times New Roman"/>
              </a:rPr>
              <a:t> </a:t>
            </a:r>
            <a:r>
              <a:rPr sz="2925" spc="4" baseline="2800" dirty="0" smtClean="0">
                <a:latin typeface="Calibri"/>
                <a:cs typeface="Calibri"/>
              </a:rPr>
              <a:t>hu</a:t>
            </a:r>
            <a:r>
              <a:rPr sz="2925" spc="0" baseline="2800" dirty="0" smtClean="0">
                <a:latin typeface="Calibri"/>
                <a:cs typeface="Calibri"/>
              </a:rPr>
              <a:t>e</a:t>
            </a:r>
            <a:r>
              <a:rPr sz="2925" spc="4" baseline="2800" dirty="0" smtClean="0">
                <a:latin typeface="Calibri"/>
                <a:cs typeface="Calibri"/>
              </a:rPr>
              <a:t>s</a:t>
            </a:r>
            <a:r>
              <a:rPr sz="2925" spc="0" baseline="2800" dirty="0" smtClean="0">
                <a:latin typeface="Calibri"/>
                <a:cs typeface="Calibri"/>
              </a:rPr>
              <a:t>os</a:t>
            </a:r>
            <a:endParaRPr sz="1950">
              <a:latin typeface="Calibri"/>
              <a:cs typeface="Calibri"/>
            </a:endParaRPr>
          </a:p>
          <a:p>
            <a:pPr marL="12700" marR="122180">
              <a:lnSpc>
                <a:spcPts val="2380"/>
              </a:lnSpc>
              <a:spcBef>
                <a:spcPts val="1156"/>
              </a:spcBef>
            </a:pPr>
            <a:r>
              <a:rPr sz="1950" spc="0" dirty="0" smtClean="0">
                <a:latin typeface="Calibri"/>
                <a:cs typeface="Calibri"/>
              </a:rPr>
              <a:t>H</a:t>
            </a:r>
            <a:r>
              <a:rPr sz="1950" spc="4" dirty="0" smtClean="0">
                <a:latin typeface="Calibri"/>
                <a:cs typeface="Calibri"/>
              </a:rPr>
              <a:t>u</a:t>
            </a:r>
            <a:r>
              <a:rPr sz="1950" spc="0" dirty="0" smtClean="0">
                <a:latin typeface="Calibri"/>
                <a:cs typeface="Calibri"/>
              </a:rPr>
              <a:t>e</a:t>
            </a:r>
            <a:r>
              <a:rPr sz="1950" spc="4" dirty="0" smtClean="0">
                <a:latin typeface="Calibri"/>
                <a:cs typeface="Calibri"/>
              </a:rPr>
              <a:t>s</a:t>
            </a:r>
            <a:r>
              <a:rPr sz="1950" spc="0" dirty="0" smtClean="0">
                <a:latin typeface="Calibri"/>
                <a:cs typeface="Calibri"/>
              </a:rPr>
              <a:t>os</a:t>
            </a:r>
            <a:r>
              <a:rPr sz="1950" spc="7" dirty="0" smtClean="0">
                <a:latin typeface="Times New Roman"/>
                <a:cs typeface="Times New Roman"/>
              </a:rPr>
              <a:t> </a:t>
            </a:r>
            <a:r>
              <a:rPr sz="1950" spc="0" dirty="0" smtClean="0">
                <a:latin typeface="Calibri"/>
                <a:cs typeface="Calibri"/>
              </a:rPr>
              <a:t>la</a:t>
            </a:r>
            <a:r>
              <a:rPr sz="1950" spc="-19" dirty="0" smtClean="0">
                <a:latin typeface="Calibri"/>
                <a:cs typeface="Calibri"/>
              </a:rPr>
              <a:t>r</a:t>
            </a:r>
            <a:r>
              <a:rPr sz="1950" spc="-9" dirty="0" smtClean="0">
                <a:latin typeface="Calibri"/>
                <a:cs typeface="Calibri"/>
              </a:rPr>
              <a:t>g</a:t>
            </a:r>
            <a:r>
              <a:rPr sz="1950" spc="0" dirty="0" smtClean="0">
                <a:latin typeface="Calibri"/>
                <a:cs typeface="Calibri"/>
              </a:rPr>
              <a:t>os</a:t>
            </a:r>
            <a:r>
              <a:rPr sz="1950" spc="-12" dirty="0" smtClean="0">
                <a:latin typeface="Times New Roman"/>
                <a:cs typeface="Times New Roman"/>
              </a:rPr>
              <a:t> </a:t>
            </a:r>
            <a:r>
              <a:rPr sz="1950" spc="0" dirty="0" smtClean="0">
                <a:latin typeface="Calibri"/>
                <a:cs typeface="Calibri"/>
              </a:rPr>
              <a:t>(</a:t>
            </a:r>
            <a:r>
              <a:rPr sz="1950" spc="-50" dirty="0" smtClean="0">
                <a:latin typeface="Calibri"/>
                <a:cs typeface="Calibri"/>
              </a:rPr>
              <a:t>f</a:t>
            </a:r>
            <a:r>
              <a:rPr sz="1950" spc="0" dirty="0" smtClean="0">
                <a:latin typeface="Calibri"/>
                <a:cs typeface="Calibri"/>
              </a:rPr>
              <a:t>ém</a:t>
            </a:r>
            <a:r>
              <a:rPr sz="1950" spc="4" dirty="0" smtClean="0">
                <a:latin typeface="Calibri"/>
                <a:cs typeface="Calibri"/>
              </a:rPr>
              <a:t>ur</a:t>
            </a:r>
            <a:r>
              <a:rPr sz="1950" spc="0" dirty="0" smtClean="0">
                <a:latin typeface="Calibri"/>
                <a:cs typeface="Calibri"/>
              </a:rPr>
              <a:t>),</a:t>
            </a:r>
            <a:r>
              <a:rPr sz="1950" spc="19" dirty="0" smtClean="0">
                <a:latin typeface="Times New Roman"/>
                <a:cs typeface="Times New Roman"/>
              </a:rPr>
              <a:t> </a:t>
            </a:r>
            <a:r>
              <a:rPr sz="1950" spc="4" dirty="0" smtClean="0">
                <a:latin typeface="Calibri"/>
                <a:cs typeface="Calibri"/>
              </a:rPr>
              <a:t>hu</a:t>
            </a:r>
            <a:r>
              <a:rPr sz="1950" spc="0" dirty="0" smtClean="0">
                <a:latin typeface="Calibri"/>
                <a:cs typeface="Calibri"/>
              </a:rPr>
              <a:t>e</a:t>
            </a:r>
            <a:r>
              <a:rPr sz="1950" spc="4" dirty="0" smtClean="0">
                <a:latin typeface="Calibri"/>
                <a:cs typeface="Calibri"/>
              </a:rPr>
              <a:t>s</a:t>
            </a:r>
            <a:r>
              <a:rPr sz="1950" spc="0" dirty="0" smtClean="0">
                <a:latin typeface="Calibri"/>
                <a:cs typeface="Calibri"/>
              </a:rPr>
              <a:t>os</a:t>
            </a:r>
            <a:r>
              <a:rPr sz="1950" spc="0" dirty="0" smtClean="0">
                <a:latin typeface="Times New Roman"/>
                <a:cs typeface="Times New Roman"/>
              </a:rPr>
              <a:t> </a:t>
            </a:r>
            <a:endParaRPr sz="1950">
              <a:latin typeface="Calibri"/>
              <a:cs typeface="Calibri"/>
            </a:endParaRPr>
          </a:p>
          <a:p>
            <a:pPr marL="12700" marR="122180">
              <a:lnSpc>
                <a:spcPts val="2380"/>
              </a:lnSpc>
            </a:pPr>
            <a:r>
              <a:rPr sz="1950" spc="-9" dirty="0" smtClean="0">
                <a:latin typeface="Calibri"/>
                <a:cs typeface="Calibri"/>
              </a:rPr>
              <a:t>c</a:t>
            </a:r>
            <a:r>
              <a:rPr sz="1950" spc="0" dirty="0" smtClean="0">
                <a:latin typeface="Calibri"/>
                <a:cs typeface="Calibri"/>
              </a:rPr>
              <a:t>o</a:t>
            </a:r>
            <a:r>
              <a:rPr sz="1950" spc="4" dirty="0" smtClean="0">
                <a:latin typeface="Calibri"/>
                <a:cs typeface="Calibri"/>
              </a:rPr>
              <a:t>r</a:t>
            </a:r>
            <a:r>
              <a:rPr sz="1950" spc="-25" dirty="0" smtClean="0">
                <a:latin typeface="Calibri"/>
                <a:cs typeface="Calibri"/>
              </a:rPr>
              <a:t>t</a:t>
            </a:r>
            <a:r>
              <a:rPr sz="1950" spc="0" dirty="0" smtClean="0">
                <a:latin typeface="Calibri"/>
                <a:cs typeface="Calibri"/>
              </a:rPr>
              <a:t>os</a:t>
            </a:r>
            <a:r>
              <a:rPr sz="1950" spc="-10" dirty="0" smtClean="0">
                <a:latin typeface="Times New Roman"/>
                <a:cs typeface="Times New Roman"/>
              </a:rPr>
              <a:t> </a:t>
            </a:r>
            <a:r>
              <a:rPr sz="1950" spc="0" dirty="0" smtClean="0">
                <a:latin typeface="Calibri"/>
                <a:cs typeface="Calibri"/>
              </a:rPr>
              <a:t>(</a:t>
            </a:r>
            <a:r>
              <a:rPr sz="1950" spc="4" dirty="0" smtClean="0">
                <a:latin typeface="Calibri"/>
                <a:cs typeface="Calibri"/>
              </a:rPr>
              <a:t>hu</a:t>
            </a:r>
            <a:r>
              <a:rPr sz="1950" spc="0" dirty="0" smtClean="0">
                <a:latin typeface="Calibri"/>
                <a:cs typeface="Calibri"/>
              </a:rPr>
              <a:t>e</a:t>
            </a:r>
            <a:r>
              <a:rPr sz="1950" spc="4" dirty="0" smtClean="0">
                <a:latin typeface="Calibri"/>
                <a:cs typeface="Calibri"/>
              </a:rPr>
              <a:t>s</a:t>
            </a:r>
            <a:r>
              <a:rPr sz="1950" spc="0" dirty="0" smtClean="0">
                <a:latin typeface="Calibri"/>
                <a:cs typeface="Calibri"/>
              </a:rPr>
              <a:t>os</a:t>
            </a:r>
            <a:r>
              <a:rPr sz="1950" spc="11" dirty="0" smtClean="0">
                <a:latin typeface="Times New Roman"/>
                <a:cs typeface="Times New Roman"/>
              </a:rPr>
              <a:t> </a:t>
            </a:r>
            <a:r>
              <a:rPr sz="1950" spc="4" dirty="0" smtClean="0">
                <a:latin typeface="Calibri"/>
                <a:cs typeface="Calibri"/>
              </a:rPr>
              <a:t>d</a:t>
            </a:r>
            <a:r>
              <a:rPr sz="1950" spc="0" dirty="0" smtClean="0">
                <a:latin typeface="Calibri"/>
                <a:cs typeface="Calibri"/>
              </a:rPr>
              <a:t>e</a:t>
            </a:r>
            <a:r>
              <a:rPr sz="1950" spc="-24" dirty="0" smtClean="0">
                <a:latin typeface="Times New Roman"/>
                <a:cs typeface="Times New Roman"/>
              </a:rPr>
              <a:t> </a:t>
            </a:r>
            <a:r>
              <a:rPr sz="1950" spc="0" dirty="0" smtClean="0">
                <a:latin typeface="Calibri"/>
                <a:cs typeface="Calibri"/>
              </a:rPr>
              <a:t>la</a:t>
            </a:r>
            <a:r>
              <a:rPr sz="1950" spc="-31" dirty="0" smtClean="0">
                <a:latin typeface="Times New Roman"/>
                <a:cs typeface="Times New Roman"/>
              </a:rPr>
              <a:t> </a:t>
            </a:r>
            <a:r>
              <a:rPr sz="1950" spc="0" dirty="0" smtClean="0">
                <a:latin typeface="Calibri"/>
                <a:cs typeface="Calibri"/>
              </a:rPr>
              <a:t>ma</a:t>
            </a:r>
            <a:r>
              <a:rPr sz="1950" spc="4" dirty="0" smtClean="0">
                <a:latin typeface="Calibri"/>
                <a:cs typeface="Calibri"/>
              </a:rPr>
              <a:t>n</a:t>
            </a:r>
            <a:r>
              <a:rPr sz="1950" spc="0" dirty="0" smtClean="0">
                <a:latin typeface="Calibri"/>
                <a:cs typeface="Calibri"/>
              </a:rPr>
              <a:t>o),</a:t>
            </a:r>
            <a:r>
              <a:rPr sz="1950" spc="0" dirty="0" smtClean="0">
                <a:latin typeface="Times New Roman"/>
                <a:cs typeface="Times New Roman"/>
              </a:rPr>
              <a:t> </a:t>
            </a:r>
            <a:endParaRPr sz="1950">
              <a:latin typeface="Calibri"/>
              <a:cs typeface="Calibri"/>
            </a:endParaRPr>
          </a:p>
          <a:p>
            <a:pPr marL="12700" marR="122180">
              <a:lnSpc>
                <a:spcPts val="2380"/>
              </a:lnSpc>
            </a:pPr>
            <a:r>
              <a:rPr sz="1950" spc="4" dirty="0" smtClean="0">
                <a:latin typeface="Calibri"/>
                <a:cs typeface="Calibri"/>
              </a:rPr>
              <a:t>hu</a:t>
            </a:r>
            <a:r>
              <a:rPr sz="1950" spc="0" dirty="0" smtClean="0">
                <a:latin typeface="Calibri"/>
                <a:cs typeface="Calibri"/>
              </a:rPr>
              <a:t>e</a:t>
            </a:r>
            <a:r>
              <a:rPr sz="1950" spc="4" dirty="0" smtClean="0">
                <a:latin typeface="Calibri"/>
                <a:cs typeface="Calibri"/>
              </a:rPr>
              <a:t>s</a:t>
            </a:r>
            <a:r>
              <a:rPr sz="1950" spc="0" dirty="0" smtClean="0">
                <a:latin typeface="Calibri"/>
                <a:cs typeface="Calibri"/>
              </a:rPr>
              <a:t>os</a:t>
            </a:r>
            <a:r>
              <a:rPr sz="1950" spc="5" dirty="0" smtClean="0">
                <a:latin typeface="Times New Roman"/>
                <a:cs typeface="Times New Roman"/>
              </a:rPr>
              <a:t> </a:t>
            </a:r>
            <a:r>
              <a:rPr sz="1950" spc="4" dirty="0" smtClean="0">
                <a:latin typeface="Calibri"/>
                <a:cs typeface="Calibri"/>
              </a:rPr>
              <a:t>p</a:t>
            </a:r>
            <a:r>
              <a:rPr sz="1950" spc="0" dirty="0" smtClean="0">
                <a:latin typeface="Calibri"/>
                <a:cs typeface="Calibri"/>
              </a:rPr>
              <a:t>la</a:t>
            </a:r>
            <a:r>
              <a:rPr sz="1950" spc="4" dirty="0" smtClean="0">
                <a:latin typeface="Calibri"/>
                <a:cs typeface="Calibri"/>
              </a:rPr>
              <a:t>n</a:t>
            </a:r>
            <a:r>
              <a:rPr sz="1950" spc="0" dirty="0" smtClean="0">
                <a:latin typeface="Calibri"/>
                <a:cs typeface="Calibri"/>
              </a:rPr>
              <a:t>os</a:t>
            </a:r>
            <a:r>
              <a:rPr sz="1950" spc="-7" dirty="0" smtClean="0">
                <a:latin typeface="Times New Roman"/>
                <a:cs typeface="Times New Roman"/>
              </a:rPr>
              <a:t> </a:t>
            </a:r>
            <a:r>
              <a:rPr sz="1950" spc="0" dirty="0" smtClean="0">
                <a:latin typeface="Calibri"/>
                <a:cs typeface="Calibri"/>
              </a:rPr>
              <a:t>(e</a:t>
            </a:r>
            <a:r>
              <a:rPr sz="1950" spc="4" dirty="0" smtClean="0">
                <a:latin typeface="Calibri"/>
                <a:cs typeface="Calibri"/>
              </a:rPr>
              <a:t>s</a:t>
            </a:r>
            <a:r>
              <a:rPr sz="1950" spc="-10" dirty="0" smtClean="0">
                <a:latin typeface="Calibri"/>
                <a:cs typeface="Calibri"/>
              </a:rPr>
              <a:t>c</a:t>
            </a:r>
            <a:r>
              <a:rPr sz="1950" spc="0" dirty="0" smtClean="0">
                <a:latin typeface="Calibri"/>
                <a:cs typeface="Calibri"/>
              </a:rPr>
              <a:t>á</a:t>
            </a:r>
            <a:r>
              <a:rPr sz="1950" spc="4" dirty="0" smtClean="0">
                <a:latin typeface="Calibri"/>
                <a:cs typeface="Calibri"/>
              </a:rPr>
              <a:t>pu</a:t>
            </a:r>
            <a:r>
              <a:rPr sz="1950" spc="0" dirty="0" smtClean="0">
                <a:latin typeface="Calibri"/>
                <a:cs typeface="Calibri"/>
              </a:rPr>
              <a:t>la),</a:t>
            </a:r>
            <a:r>
              <a:rPr sz="1950" spc="0" dirty="0" smtClean="0">
                <a:latin typeface="Times New Roman"/>
                <a:cs typeface="Times New Roman"/>
              </a:rPr>
              <a:t> </a:t>
            </a:r>
            <a:endParaRPr sz="1950">
              <a:latin typeface="Calibri"/>
              <a:cs typeface="Calibri"/>
            </a:endParaRPr>
          </a:p>
          <a:p>
            <a:pPr marL="12700" marR="122180">
              <a:lnSpc>
                <a:spcPts val="2380"/>
              </a:lnSpc>
            </a:pPr>
            <a:r>
              <a:rPr sz="1950" spc="4" dirty="0" smtClean="0">
                <a:latin typeface="Calibri"/>
                <a:cs typeface="Calibri"/>
              </a:rPr>
              <a:t>hu</a:t>
            </a:r>
            <a:r>
              <a:rPr sz="1950" spc="0" dirty="0" smtClean="0">
                <a:latin typeface="Calibri"/>
                <a:cs typeface="Calibri"/>
              </a:rPr>
              <a:t>e</a:t>
            </a:r>
            <a:r>
              <a:rPr sz="1950" spc="4" dirty="0" smtClean="0">
                <a:latin typeface="Calibri"/>
                <a:cs typeface="Calibri"/>
              </a:rPr>
              <a:t>s</a:t>
            </a:r>
            <a:r>
              <a:rPr sz="1950" spc="0" dirty="0" smtClean="0">
                <a:latin typeface="Calibri"/>
                <a:cs typeface="Calibri"/>
              </a:rPr>
              <a:t>os</a:t>
            </a:r>
            <a:r>
              <a:rPr sz="1950" spc="5" dirty="0" smtClean="0">
                <a:latin typeface="Times New Roman"/>
                <a:cs typeface="Times New Roman"/>
              </a:rPr>
              <a:t> </a:t>
            </a:r>
            <a:r>
              <a:rPr sz="1950" spc="0" dirty="0" smtClean="0">
                <a:latin typeface="Calibri"/>
                <a:cs typeface="Calibri"/>
              </a:rPr>
              <a:t>i</a:t>
            </a:r>
            <a:r>
              <a:rPr sz="1950" spc="4" dirty="0" smtClean="0">
                <a:latin typeface="Calibri"/>
                <a:cs typeface="Calibri"/>
              </a:rPr>
              <a:t>r</a:t>
            </a:r>
            <a:r>
              <a:rPr sz="1950" spc="-19" dirty="0" smtClean="0">
                <a:latin typeface="Calibri"/>
                <a:cs typeface="Calibri"/>
              </a:rPr>
              <a:t>r</a:t>
            </a:r>
            <a:r>
              <a:rPr sz="1950" spc="0" dirty="0" smtClean="0">
                <a:latin typeface="Calibri"/>
                <a:cs typeface="Calibri"/>
              </a:rPr>
              <a:t>e</a:t>
            </a:r>
            <a:r>
              <a:rPr sz="1950" spc="4" dirty="0" smtClean="0">
                <a:latin typeface="Calibri"/>
                <a:cs typeface="Calibri"/>
              </a:rPr>
              <a:t>gu</a:t>
            </a:r>
            <a:r>
              <a:rPr sz="1950" spc="0" dirty="0" smtClean="0">
                <a:latin typeface="Calibri"/>
                <a:cs typeface="Calibri"/>
              </a:rPr>
              <a:t>la</a:t>
            </a:r>
            <a:r>
              <a:rPr sz="1950" spc="-19" dirty="0" smtClean="0">
                <a:latin typeface="Calibri"/>
                <a:cs typeface="Calibri"/>
              </a:rPr>
              <a:t>r</a:t>
            </a:r>
            <a:r>
              <a:rPr sz="1950" spc="0" dirty="0" smtClean="0">
                <a:latin typeface="Calibri"/>
                <a:cs typeface="Calibri"/>
              </a:rPr>
              <a:t>es</a:t>
            </a:r>
            <a:r>
              <a:rPr sz="1950" spc="9" dirty="0" smtClean="0">
                <a:latin typeface="Times New Roman"/>
                <a:cs typeface="Times New Roman"/>
              </a:rPr>
              <a:t> </a:t>
            </a:r>
            <a:r>
              <a:rPr sz="1950" spc="0" dirty="0" smtClean="0">
                <a:latin typeface="Calibri"/>
                <a:cs typeface="Calibri"/>
              </a:rPr>
              <a:t>(</a:t>
            </a:r>
            <a:r>
              <a:rPr sz="1950" spc="-20" dirty="0" smtClean="0">
                <a:latin typeface="Calibri"/>
                <a:cs typeface="Calibri"/>
              </a:rPr>
              <a:t>v</a:t>
            </a:r>
            <a:r>
              <a:rPr sz="1950" spc="0" dirty="0" smtClean="0">
                <a:latin typeface="Calibri"/>
                <a:cs typeface="Calibri"/>
              </a:rPr>
              <a:t>e</a:t>
            </a:r>
            <a:r>
              <a:rPr sz="1950" spc="4" dirty="0" smtClean="0">
                <a:latin typeface="Calibri"/>
                <a:cs typeface="Calibri"/>
              </a:rPr>
              <a:t>r</a:t>
            </a:r>
            <a:r>
              <a:rPr sz="1950" spc="-25" dirty="0" smtClean="0">
                <a:latin typeface="Calibri"/>
                <a:cs typeface="Calibri"/>
              </a:rPr>
              <a:t>t</a:t>
            </a:r>
            <a:r>
              <a:rPr sz="1950" spc="0" dirty="0" smtClean="0">
                <a:latin typeface="Calibri"/>
                <a:cs typeface="Calibri"/>
              </a:rPr>
              <a:t>e</a:t>
            </a:r>
            <a:r>
              <a:rPr sz="1950" spc="4" dirty="0" smtClean="0">
                <a:latin typeface="Calibri"/>
                <a:cs typeface="Calibri"/>
              </a:rPr>
              <a:t>b</a:t>
            </a:r>
            <a:r>
              <a:rPr sz="1950" spc="-30" dirty="0" smtClean="0">
                <a:latin typeface="Calibri"/>
                <a:cs typeface="Calibri"/>
              </a:rPr>
              <a:t>r</a:t>
            </a:r>
            <a:r>
              <a:rPr sz="1950" spc="0" dirty="0" smtClean="0">
                <a:latin typeface="Calibri"/>
                <a:cs typeface="Calibri"/>
              </a:rPr>
              <a:t>a</a:t>
            </a:r>
            <a:r>
              <a:rPr sz="1950" spc="4" dirty="0" smtClean="0">
                <a:latin typeface="Calibri"/>
                <a:cs typeface="Calibri"/>
              </a:rPr>
              <a:t>s</a:t>
            </a:r>
            <a:r>
              <a:rPr sz="1950" spc="0" dirty="0" smtClean="0">
                <a:latin typeface="Calibri"/>
                <a:cs typeface="Calibri"/>
              </a:rPr>
              <a:t>),</a:t>
            </a:r>
            <a:r>
              <a:rPr sz="1950" spc="0" dirty="0" smtClean="0">
                <a:latin typeface="Times New Roman"/>
                <a:cs typeface="Times New Roman"/>
              </a:rPr>
              <a:t> </a:t>
            </a:r>
            <a:endParaRPr sz="1950">
              <a:latin typeface="Calibri"/>
              <a:cs typeface="Calibri"/>
            </a:endParaRPr>
          </a:p>
          <a:p>
            <a:pPr marL="12700" marR="122180">
              <a:lnSpc>
                <a:spcPts val="2380"/>
              </a:lnSpc>
            </a:pPr>
            <a:r>
              <a:rPr sz="1950" spc="4" dirty="0" smtClean="0">
                <a:latin typeface="Calibri"/>
                <a:cs typeface="Calibri"/>
              </a:rPr>
              <a:t>hu</a:t>
            </a:r>
            <a:r>
              <a:rPr sz="1950" spc="0" dirty="0" smtClean="0">
                <a:latin typeface="Calibri"/>
                <a:cs typeface="Calibri"/>
              </a:rPr>
              <a:t>e</a:t>
            </a:r>
            <a:r>
              <a:rPr sz="1950" spc="4" dirty="0" smtClean="0">
                <a:latin typeface="Calibri"/>
                <a:cs typeface="Calibri"/>
              </a:rPr>
              <a:t>s</a:t>
            </a:r>
            <a:r>
              <a:rPr sz="1950" spc="0" dirty="0" smtClean="0">
                <a:latin typeface="Calibri"/>
                <a:cs typeface="Calibri"/>
              </a:rPr>
              <a:t>os</a:t>
            </a:r>
            <a:r>
              <a:rPr sz="1950" spc="5" dirty="0" smtClean="0">
                <a:latin typeface="Times New Roman"/>
                <a:cs typeface="Times New Roman"/>
              </a:rPr>
              <a:t> </a:t>
            </a:r>
            <a:r>
              <a:rPr sz="1950" spc="4" dirty="0" smtClean="0">
                <a:latin typeface="Calibri"/>
                <a:cs typeface="Calibri"/>
              </a:rPr>
              <a:t>s</a:t>
            </a:r>
            <a:r>
              <a:rPr sz="1950" spc="0" dirty="0" smtClean="0">
                <a:latin typeface="Calibri"/>
                <a:cs typeface="Calibri"/>
              </a:rPr>
              <a:t>e</a:t>
            </a:r>
            <a:r>
              <a:rPr sz="1950" spc="4" dirty="0" smtClean="0">
                <a:latin typeface="Calibri"/>
                <a:cs typeface="Calibri"/>
              </a:rPr>
              <a:t>s</a:t>
            </a:r>
            <a:r>
              <a:rPr sz="1950" spc="0" dirty="0" smtClean="0">
                <a:latin typeface="Calibri"/>
                <a:cs typeface="Calibri"/>
              </a:rPr>
              <a:t>amoi</a:t>
            </a:r>
            <a:r>
              <a:rPr sz="1950" spc="4" dirty="0" smtClean="0">
                <a:latin typeface="Calibri"/>
                <a:cs typeface="Calibri"/>
              </a:rPr>
              <a:t>d</a:t>
            </a:r>
            <a:r>
              <a:rPr sz="1950" spc="0" dirty="0" smtClean="0">
                <a:latin typeface="Calibri"/>
                <a:cs typeface="Calibri"/>
              </a:rPr>
              <a:t>eos</a:t>
            </a:r>
            <a:r>
              <a:rPr sz="1950" spc="42" dirty="0" smtClean="0">
                <a:latin typeface="Times New Roman"/>
                <a:cs typeface="Times New Roman"/>
              </a:rPr>
              <a:t> </a:t>
            </a:r>
            <a:r>
              <a:rPr sz="1950" spc="0" dirty="0" smtClean="0">
                <a:latin typeface="Calibri"/>
                <a:cs typeface="Calibri"/>
              </a:rPr>
              <a:t>(</a:t>
            </a:r>
            <a:r>
              <a:rPr sz="1950" spc="-30" dirty="0" smtClean="0">
                <a:latin typeface="Calibri"/>
                <a:cs typeface="Calibri"/>
              </a:rPr>
              <a:t>r</a:t>
            </a:r>
            <a:r>
              <a:rPr sz="1950" spc="0" dirty="0" smtClean="0">
                <a:latin typeface="Calibri"/>
                <a:cs typeface="Calibri"/>
              </a:rPr>
              <a:t>ó</a:t>
            </a:r>
            <a:r>
              <a:rPr sz="1950" spc="-4" dirty="0" smtClean="0">
                <a:latin typeface="Calibri"/>
                <a:cs typeface="Calibri"/>
              </a:rPr>
              <a:t>t</a:t>
            </a:r>
            <a:r>
              <a:rPr sz="1950" spc="4" dirty="0" smtClean="0">
                <a:latin typeface="Calibri"/>
                <a:cs typeface="Calibri"/>
              </a:rPr>
              <a:t>u</a:t>
            </a:r>
            <a:r>
              <a:rPr sz="1950" spc="0" dirty="0" smtClean="0">
                <a:latin typeface="Calibri"/>
                <a:cs typeface="Calibri"/>
              </a:rPr>
              <a:t>la).</a:t>
            </a:r>
            <a:endParaRPr sz="19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53871" y="3029657"/>
            <a:ext cx="151154" cy="27685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0" dirty="0" smtClean="0">
                <a:latin typeface="Arial"/>
                <a:cs typeface="Arial"/>
              </a:rPr>
              <a:t>•</a:t>
            </a:r>
            <a:endParaRPr sz="195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753871" y="3739840"/>
            <a:ext cx="151154" cy="27685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20"/>
              </a:lnSpc>
              <a:spcBef>
                <a:spcPts val="106"/>
              </a:spcBef>
            </a:pPr>
            <a:r>
              <a:rPr sz="1950" spc="0" dirty="0" smtClean="0">
                <a:latin typeface="Arial"/>
                <a:cs typeface="Arial"/>
              </a:rPr>
              <a:t>•</a:t>
            </a:r>
            <a:endParaRPr sz="19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2"/>
          <p:cNvSpPr/>
          <p:nvPr/>
        </p:nvSpPr>
        <p:spPr>
          <a:xfrm>
            <a:off x="7298435" y="1845563"/>
            <a:ext cx="2173224" cy="23637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74192" y="2182367"/>
            <a:ext cx="2258568" cy="20375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66572" y="2174747"/>
            <a:ext cx="2273808" cy="2052828"/>
          </a:xfrm>
          <a:custGeom>
            <a:avLst/>
            <a:gdLst/>
            <a:ahLst/>
            <a:cxnLst/>
            <a:rect l="l" t="t" r="r" b="b"/>
            <a:pathLst>
              <a:path w="2273808" h="2052828">
                <a:moveTo>
                  <a:pt x="3047" y="0"/>
                </a:moveTo>
                <a:lnTo>
                  <a:pt x="1523" y="0"/>
                </a:lnTo>
                <a:lnTo>
                  <a:pt x="0" y="1524"/>
                </a:lnTo>
                <a:lnTo>
                  <a:pt x="0" y="2049780"/>
                </a:lnTo>
                <a:lnTo>
                  <a:pt x="3047" y="7620"/>
                </a:lnTo>
                <a:lnTo>
                  <a:pt x="2266187" y="7619"/>
                </a:lnTo>
                <a:lnTo>
                  <a:pt x="2266188" y="2049780"/>
                </a:lnTo>
                <a:lnTo>
                  <a:pt x="0" y="2051304"/>
                </a:lnTo>
                <a:lnTo>
                  <a:pt x="1524" y="2052828"/>
                </a:lnTo>
                <a:lnTo>
                  <a:pt x="2272284" y="2052828"/>
                </a:lnTo>
                <a:lnTo>
                  <a:pt x="2273808" y="2051304"/>
                </a:lnTo>
                <a:lnTo>
                  <a:pt x="2273808" y="2049780"/>
                </a:lnTo>
                <a:lnTo>
                  <a:pt x="2269236" y="2045208"/>
                </a:lnTo>
                <a:lnTo>
                  <a:pt x="2269235" y="7620"/>
                </a:lnTo>
                <a:lnTo>
                  <a:pt x="2266187" y="3048"/>
                </a:lnTo>
                <a:lnTo>
                  <a:pt x="7620" y="3048"/>
                </a:lnTo>
                <a:lnTo>
                  <a:pt x="2273807" y="3048"/>
                </a:lnTo>
                <a:lnTo>
                  <a:pt x="2273807" y="1524"/>
                </a:lnTo>
                <a:lnTo>
                  <a:pt x="2272284" y="0"/>
                </a:lnTo>
                <a:lnTo>
                  <a:pt x="304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66572" y="2182367"/>
            <a:ext cx="2266188" cy="2042160"/>
          </a:xfrm>
          <a:custGeom>
            <a:avLst/>
            <a:gdLst/>
            <a:ahLst/>
            <a:cxnLst/>
            <a:rect l="l" t="t" r="r" b="b"/>
            <a:pathLst>
              <a:path w="2266188" h="2042160">
                <a:moveTo>
                  <a:pt x="2266188" y="2042160"/>
                </a:moveTo>
                <a:lnTo>
                  <a:pt x="2266187" y="2037587"/>
                </a:lnTo>
                <a:lnTo>
                  <a:pt x="7619" y="2037587"/>
                </a:lnTo>
                <a:lnTo>
                  <a:pt x="7619" y="0"/>
                </a:lnTo>
                <a:lnTo>
                  <a:pt x="3047" y="0"/>
                </a:lnTo>
                <a:lnTo>
                  <a:pt x="0" y="2042160"/>
                </a:lnTo>
                <a:lnTo>
                  <a:pt x="3047" y="2037588"/>
                </a:lnTo>
                <a:lnTo>
                  <a:pt x="7620" y="2042160"/>
                </a:lnTo>
                <a:lnTo>
                  <a:pt x="2266188" y="20421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74192" y="2177795"/>
            <a:ext cx="2266188" cy="2046732"/>
          </a:xfrm>
          <a:custGeom>
            <a:avLst/>
            <a:gdLst/>
            <a:ahLst/>
            <a:cxnLst/>
            <a:rect l="l" t="t" r="r" b="b"/>
            <a:pathLst>
              <a:path w="2266188" h="2046732">
                <a:moveTo>
                  <a:pt x="0" y="0"/>
                </a:moveTo>
                <a:lnTo>
                  <a:pt x="2258567" y="0"/>
                </a:lnTo>
                <a:lnTo>
                  <a:pt x="2261616" y="4572"/>
                </a:lnTo>
                <a:lnTo>
                  <a:pt x="2261616" y="2042160"/>
                </a:lnTo>
                <a:lnTo>
                  <a:pt x="2266188" y="2046732"/>
                </a:lnTo>
                <a:lnTo>
                  <a:pt x="2266187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0" y="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372612" y="2170176"/>
            <a:ext cx="3654551" cy="20391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74192" y="4690872"/>
            <a:ext cx="1696212" cy="192785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66572" y="4683252"/>
            <a:ext cx="1712976" cy="1944624"/>
          </a:xfrm>
          <a:custGeom>
            <a:avLst/>
            <a:gdLst/>
            <a:ahLst/>
            <a:cxnLst/>
            <a:rect l="l" t="t" r="r" b="b"/>
            <a:pathLst>
              <a:path w="1712976" h="1944624">
                <a:moveTo>
                  <a:pt x="3047" y="0"/>
                </a:moveTo>
                <a:lnTo>
                  <a:pt x="1523" y="0"/>
                </a:lnTo>
                <a:lnTo>
                  <a:pt x="0" y="1524"/>
                </a:lnTo>
                <a:lnTo>
                  <a:pt x="0" y="1940052"/>
                </a:lnTo>
                <a:lnTo>
                  <a:pt x="3047" y="7620"/>
                </a:lnTo>
                <a:lnTo>
                  <a:pt x="1703831" y="7619"/>
                </a:lnTo>
                <a:lnTo>
                  <a:pt x="1703832" y="1940052"/>
                </a:lnTo>
                <a:lnTo>
                  <a:pt x="0" y="1941576"/>
                </a:lnTo>
                <a:lnTo>
                  <a:pt x="1524" y="1944624"/>
                </a:lnTo>
                <a:lnTo>
                  <a:pt x="1709928" y="1944624"/>
                </a:lnTo>
                <a:lnTo>
                  <a:pt x="1712976" y="1941576"/>
                </a:lnTo>
                <a:lnTo>
                  <a:pt x="1712976" y="1940052"/>
                </a:lnTo>
                <a:lnTo>
                  <a:pt x="1708404" y="1935479"/>
                </a:lnTo>
                <a:lnTo>
                  <a:pt x="1708404" y="7620"/>
                </a:lnTo>
                <a:lnTo>
                  <a:pt x="1703832" y="4572"/>
                </a:lnTo>
                <a:lnTo>
                  <a:pt x="7620" y="4572"/>
                </a:lnTo>
                <a:lnTo>
                  <a:pt x="1712976" y="4572"/>
                </a:lnTo>
                <a:lnTo>
                  <a:pt x="1712976" y="1524"/>
                </a:lnTo>
                <a:lnTo>
                  <a:pt x="1709928" y="0"/>
                </a:lnTo>
                <a:lnTo>
                  <a:pt x="304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66572" y="4690871"/>
            <a:ext cx="1703831" cy="1932432"/>
          </a:xfrm>
          <a:custGeom>
            <a:avLst/>
            <a:gdLst/>
            <a:ahLst/>
            <a:cxnLst/>
            <a:rect l="l" t="t" r="r" b="b"/>
            <a:pathLst>
              <a:path w="1703831" h="1932432">
                <a:moveTo>
                  <a:pt x="1703831" y="1932432"/>
                </a:moveTo>
                <a:lnTo>
                  <a:pt x="1703831" y="1927859"/>
                </a:lnTo>
                <a:lnTo>
                  <a:pt x="7619" y="1927859"/>
                </a:lnTo>
                <a:lnTo>
                  <a:pt x="7619" y="0"/>
                </a:lnTo>
                <a:lnTo>
                  <a:pt x="3047" y="0"/>
                </a:lnTo>
                <a:lnTo>
                  <a:pt x="0" y="1932432"/>
                </a:lnTo>
                <a:lnTo>
                  <a:pt x="3047" y="1927860"/>
                </a:lnTo>
                <a:lnTo>
                  <a:pt x="7620" y="1932432"/>
                </a:lnTo>
                <a:lnTo>
                  <a:pt x="1703831" y="19324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74192" y="4687824"/>
            <a:ext cx="1705355" cy="1935479"/>
          </a:xfrm>
          <a:custGeom>
            <a:avLst/>
            <a:gdLst/>
            <a:ahLst/>
            <a:cxnLst/>
            <a:rect l="l" t="t" r="r" b="b"/>
            <a:pathLst>
              <a:path w="1705355" h="1935479">
                <a:moveTo>
                  <a:pt x="0" y="0"/>
                </a:moveTo>
                <a:lnTo>
                  <a:pt x="1696212" y="0"/>
                </a:lnTo>
                <a:lnTo>
                  <a:pt x="1700784" y="3048"/>
                </a:lnTo>
                <a:lnTo>
                  <a:pt x="1700784" y="1930907"/>
                </a:lnTo>
                <a:lnTo>
                  <a:pt x="1705355" y="1935479"/>
                </a:lnTo>
                <a:lnTo>
                  <a:pt x="1705355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266944" y="4733544"/>
            <a:ext cx="4204715" cy="178155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753871" y="1673986"/>
            <a:ext cx="2464291" cy="48717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95"/>
              </a:lnSpc>
              <a:spcBef>
                <a:spcPts val="189"/>
              </a:spcBef>
            </a:pPr>
            <a:r>
              <a:rPr sz="5400" spc="0" baseline="3034" dirty="0" smtClean="0">
                <a:latin typeface="Calibri Light"/>
                <a:cs typeface="Calibri Light"/>
              </a:rPr>
              <a:t>I</a:t>
            </a:r>
            <a:r>
              <a:rPr sz="5400" spc="-4" baseline="3034" dirty="0" smtClean="0">
                <a:latin typeface="Calibri Light"/>
                <a:cs typeface="Calibri Light"/>
              </a:rPr>
              <a:t>n</a:t>
            </a:r>
            <a:r>
              <a:rPr sz="5400" spc="-50" baseline="3034" dirty="0" smtClean="0">
                <a:latin typeface="Calibri Light"/>
                <a:cs typeface="Calibri Light"/>
              </a:rPr>
              <a:t>s</a:t>
            </a:r>
            <a:r>
              <a:rPr sz="5400" spc="4" baseline="3034" dirty="0" smtClean="0">
                <a:latin typeface="Calibri Light"/>
                <a:cs typeface="Calibri Light"/>
              </a:rPr>
              <a:t>t</a:t>
            </a:r>
            <a:r>
              <a:rPr sz="5400" spc="-4" baseline="3034" dirty="0" smtClean="0">
                <a:latin typeface="Calibri Light"/>
                <a:cs typeface="Calibri Light"/>
              </a:rPr>
              <a:t>ru</a:t>
            </a:r>
            <a:r>
              <a:rPr sz="5400" spc="4" baseline="3034" dirty="0" smtClean="0">
                <a:latin typeface="Calibri Light"/>
                <a:cs typeface="Calibri Light"/>
              </a:rPr>
              <a:t>me</a:t>
            </a:r>
            <a:r>
              <a:rPr sz="5400" spc="-40" baseline="3034" dirty="0" smtClean="0">
                <a:latin typeface="Calibri Light"/>
                <a:cs typeface="Calibri Light"/>
              </a:rPr>
              <a:t>n</a:t>
            </a:r>
            <a:r>
              <a:rPr sz="5400" spc="-45" baseline="3034" dirty="0" smtClean="0">
                <a:latin typeface="Calibri Light"/>
                <a:cs typeface="Calibri Light"/>
              </a:rPr>
              <a:t>t</a:t>
            </a:r>
            <a:r>
              <a:rPr sz="5400" spc="4" baseline="3034" dirty="0" smtClean="0">
                <a:latin typeface="Calibri Light"/>
                <a:cs typeface="Calibri Light"/>
              </a:rPr>
              <a:t>a</a:t>
            </a:r>
            <a:r>
              <a:rPr sz="5400" spc="0" baseline="3034" dirty="0" smtClean="0">
                <a:latin typeface="Calibri Light"/>
                <a:cs typeface="Calibri Light"/>
              </a:rPr>
              <a:t>l</a:t>
            </a:r>
            <a:endParaRPr sz="3600">
              <a:latin typeface="Calibri Light"/>
              <a:cs typeface="Calibri Ligh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225798" y="1673986"/>
            <a:ext cx="2565084" cy="48717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95"/>
              </a:lnSpc>
              <a:spcBef>
                <a:spcPts val="189"/>
              </a:spcBef>
            </a:pPr>
            <a:r>
              <a:rPr sz="5400" spc="0" baseline="3034" dirty="0" smtClean="0">
                <a:latin typeface="Calibri Light"/>
                <a:cs typeface="Calibri Light"/>
              </a:rPr>
              <a:t>o</a:t>
            </a:r>
            <a:r>
              <a:rPr sz="5400" spc="-50" baseline="3034" dirty="0" smtClean="0">
                <a:latin typeface="Calibri Light"/>
                <a:cs typeface="Calibri Light"/>
              </a:rPr>
              <a:t>s</a:t>
            </a:r>
            <a:r>
              <a:rPr sz="5400" spc="-30" baseline="3034" dirty="0" smtClean="0">
                <a:latin typeface="Calibri Light"/>
                <a:cs typeface="Calibri Light"/>
              </a:rPr>
              <a:t>t</a:t>
            </a:r>
            <a:r>
              <a:rPr sz="5400" spc="4" baseline="3034" dirty="0" smtClean="0">
                <a:latin typeface="Calibri Light"/>
                <a:cs typeface="Calibri Light"/>
              </a:rPr>
              <a:t>e</a:t>
            </a:r>
            <a:r>
              <a:rPr sz="5400" spc="0" baseline="3034" dirty="0" smtClean="0">
                <a:latin typeface="Calibri Light"/>
                <a:cs typeface="Calibri Light"/>
              </a:rPr>
              <a:t>o</a:t>
            </a:r>
            <a:r>
              <a:rPr sz="5400" spc="4" baseline="3034" dirty="0" smtClean="0">
                <a:latin typeface="Calibri Light"/>
                <a:cs typeface="Calibri Light"/>
              </a:rPr>
              <a:t>mét</a:t>
            </a:r>
            <a:r>
              <a:rPr sz="5400" spc="-4" baseline="3034" dirty="0" smtClean="0">
                <a:latin typeface="Calibri Light"/>
                <a:cs typeface="Calibri Light"/>
              </a:rPr>
              <a:t>r</a:t>
            </a:r>
            <a:r>
              <a:rPr sz="5400" spc="0" baseline="3034" dirty="0" smtClean="0">
                <a:latin typeface="Calibri Light"/>
                <a:cs typeface="Calibri Light"/>
              </a:rPr>
              <a:t>i</a:t>
            </a:r>
            <a:r>
              <a:rPr sz="5400" spc="-35" baseline="3034" dirty="0" smtClean="0">
                <a:latin typeface="Calibri Light"/>
                <a:cs typeface="Calibri Light"/>
              </a:rPr>
              <a:t>c</a:t>
            </a:r>
            <a:r>
              <a:rPr sz="5400" spc="0" baseline="3034" dirty="0" smtClean="0">
                <a:latin typeface="Calibri Light"/>
                <a:cs typeface="Calibri Light"/>
              </a:rPr>
              <a:t>o</a:t>
            </a:r>
            <a:endParaRPr sz="3600">
              <a:latin typeface="Calibri Light"/>
              <a:cs typeface="Calibri Ligh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791700" y="4236210"/>
            <a:ext cx="1200208" cy="4399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98246" marR="312939" algn="ctr">
              <a:lnSpc>
                <a:spcPts val="1605"/>
              </a:lnSpc>
              <a:spcBef>
                <a:spcPts val="80"/>
              </a:spcBef>
            </a:pPr>
            <a:r>
              <a:rPr sz="2175" spc="0" baseline="1883" dirty="0" smtClean="0">
                <a:latin typeface="Calibri"/>
                <a:cs typeface="Calibri"/>
              </a:rPr>
              <a:t>C</a:t>
            </a:r>
            <a:r>
              <a:rPr sz="2175" spc="-5" baseline="1883" dirty="0" smtClean="0">
                <a:latin typeface="Calibri"/>
                <a:cs typeface="Calibri"/>
              </a:rPr>
              <a:t>ali</a:t>
            </a:r>
            <a:r>
              <a:rPr sz="2175" spc="0" baseline="1883" dirty="0" smtClean="0">
                <a:latin typeface="Calibri"/>
                <a:cs typeface="Calibri"/>
              </a:rPr>
              <a:t>p</a:t>
            </a:r>
            <a:r>
              <a:rPr sz="2175" spc="5" baseline="1883" dirty="0" smtClean="0">
                <a:latin typeface="Calibri"/>
                <a:cs typeface="Calibri"/>
              </a:rPr>
              <a:t>e</a:t>
            </a:r>
            <a:r>
              <a:rPr sz="2175" spc="0" baseline="1883" dirty="0" smtClean="0">
                <a:latin typeface="Calibri"/>
                <a:cs typeface="Calibri"/>
              </a:rPr>
              <a:t>r</a:t>
            </a:r>
            <a:endParaRPr sz="1450">
              <a:latin typeface="Calibri"/>
              <a:cs typeface="Calibri"/>
            </a:endParaRPr>
          </a:p>
          <a:p>
            <a:pPr algn="ctr">
              <a:lnSpc>
                <a:spcPct val="101725"/>
              </a:lnSpc>
            </a:pPr>
            <a:r>
              <a:rPr sz="1450" spc="4" dirty="0" smtClean="0">
                <a:latin typeface="Calibri"/>
                <a:cs typeface="Calibri"/>
              </a:rPr>
              <a:t>(s</a:t>
            </a:r>
            <a:r>
              <a:rPr sz="1450" spc="-4" dirty="0" smtClean="0">
                <a:latin typeface="Calibri"/>
                <a:cs typeface="Calibri"/>
              </a:rPr>
              <a:t>li</a:t>
            </a:r>
            <a:r>
              <a:rPr sz="1450" spc="0" dirty="0" smtClean="0">
                <a:latin typeface="Calibri"/>
                <a:cs typeface="Calibri"/>
              </a:rPr>
              <a:t>d</a:t>
            </a:r>
            <a:r>
              <a:rPr sz="1450" spc="-4" dirty="0" smtClean="0">
                <a:latin typeface="Calibri"/>
                <a:cs typeface="Calibri"/>
              </a:rPr>
              <a:t>i</a:t>
            </a:r>
            <a:r>
              <a:rPr sz="1450" spc="0" dirty="0" smtClean="0">
                <a:latin typeface="Calibri"/>
                <a:cs typeface="Calibri"/>
              </a:rPr>
              <a:t>ng</a:t>
            </a:r>
            <a:r>
              <a:rPr sz="1450" spc="64" dirty="0" smtClean="0">
                <a:latin typeface="Times New Roman"/>
                <a:cs typeface="Times New Roman"/>
              </a:rPr>
              <a:t> </a:t>
            </a:r>
            <a:r>
              <a:rPr sz="1450" spc="-14" dirty="0" smtClean="0">
                <a:latin typeface="Calibri"/>
                <a:cs typeface="Calibri"/>
              </a:rPr>
              <a:t>c</a:t>
            </a:r>
            <a:r>
              <a:rPr sz="1450" spc="-4" dirty="0" smtClean="0">
                <a:latin typeface="Calibri"/>
                <a:cs typeface="Calibri"/>
              </a:rPr>
              <a:t>ali</a:t>
            </a:r>
            <a:r>
              <a:rPr sz="1450" spc="0" dirty="0" smtClean="0">
                <a:latin typeface="Calibri"/>
                <a:cs typeface="Calibri"/>
              </a:rPr>
              <a:t>p</a:t>
            </a:r>
            <a:r>
              <a:rPr sz="1450" spc="4" dirty="0" smtClean="0">
                <a:latin typeface="Calibri"/>
                <a:cs typeface="Calibri"/>
              </a:rPr>
              <a:t>e</a:t>
            </a:r>
            <a:r>
              <a:rPr sz="1450" spc="-4" dirty="0" smtClean="0">
                <a:latin typeface="Calibri"/>
                <a:cs typeface="Calibri"/>
              </a:rPr>
              <a:t>r</a:t>
            </a:r>
            <a:r>
              <a:rPr sz="1450" spc="0" dirty="0" smtClean="0">
                <a:latin typeface="Calibri"/>
                <a:cs typeface="Calibri"/>
              </a:rPr>
              <a:t>)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707126" y="4268214"/>
            <a:ext cx="1355837" cy="2143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605"/>
              </a:lnSpc>
              <a:spcBef>
                <a:spcPts val="80"/>
              </a:spcBef>
            </a:pPr>
            <a:r>
              <a:rPr sz="2175" spc="0" baseline="1883" dirty="0" smtClean="0">
                <a:latin typeface="Calibri"/>
                <a:cs typeface="Calibri"/>
              </a:rPr>
              <a:t>M</a:t>
            </a:r>
            <a:r>
              <a:rPr sz="2175" spc="-5" baseline="1883" dirty="0" smtClean="0">
                <a:latin typeface="Calibri"/>
                <a:cs typeface="Calibri"/>
              </a:rPr>
              <a:t>a</a:t>
            </a:r>
            <a:r>
              <a:rPr sz="2175" spc="0" baseline="1883" dirty="0" smtClean="0">
                <a:latin typeface="Calibri"/>
                <a:cs typeface="Calibri"/>
              </a:rPr>
              <a:t>nd</a:t>
            </a:r>
            <a:r>
              <a:rPr sz="2175" spc="-5" baseline="1883" dirty="0" smtClean="0">
                <a:latin typeface="Calibri"/>
                <a:cs typeface="Calibri"/>
              </a:rPr>
              <a:t>i</a:t>
            </a:r>
            <a:r>
              <a:rPr sz="2175" spc="0" baseline="1883" dirty="0" smtClean="0">
                <a:latin typeface="Calibri"/>
                <a:cs typeface="Calibri"/>
              </a:rPr>
              <a:t>bu</a:t>
            </a:r>
            <a:r>
              <a:rPr sz="2175" spc="-5" baseline="1883" dirty="0" smtClean="0">
                <a:latin typeface="Calibri"/>
                <a:cs typeface="Calibri"/>
              </a:rPr>
              <a:t>ló</a:t>
            </a:r>
            <a:r>
              <a:rPr sz="2175" spc="0" baseline="1883" dirty="0" smtClean="0">
                <a:latin typeface="Calibri"/>
                <a:cs typeface="Calibri"/>
              </a:rPr>
              <a:t>m</a:t>
            </a:r>
            <a:r>
              <a:rPr sz="2175" spc="-10" baseline="1883" dirty="0" smtClean="0">
                <a:latin typeface="Calibri"/>
                <a:cs typeface="Calibri"/>
              </a:rPr>
              <a:t>e</a:t>
            </a:r>
            <a:r>
              <a:rPr sz="2175" spc="5" baseline="1883" dirty="0" smtClean="0">
                <a:latin typeface="Calibri"/>
                <a:cs typeface="Calibri"/>
              </a:rPr>
              <a:t>t</a:t>
            </a:r>
            <a:r>
              <a:rPr sz="2175" spc="-25" baseline="1883" dirty="0" smtClean="0">
                <a:latin typeface="Calibri"/>
                <a:cs typeface="Calibri"/>
              </a:rPr>
              <a:t>r</a:t>
            </a:r>
            <a:r>
              <a:rPr sz="2175" spc="0" baseline="1883" dirty="0" smtClean="0">
                <a:latin typeface="Calibri"/>
                <a:cs typeface="Calibri"/>
              </a:rPr>
              <a:t>o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26895" y="4289550"/>
            <a:ext cx="1101430" cy="2143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605"/>
              </a:lnSpc>
              <a:spcBef>
                <a:spcPts val="80"/>
              </a:spcBef>
            </a:pPr>
            <a:r>
              <a:rPr sz="2175" spc="0" baseline="1883" dirty="0" smtClean="0">
                <a:latin typeface="Calibri"/>
                <a:cs typeface="Calibri"/>
              </a:rPr>
              <a:t>C</a:t>
            </a:r>
            <a:r>
              <a:rPr sz="2175" spc="-4" baseline="1883" dirty="0" smtClean="0">
                <a:latin typeface="Calibri"/>
                <a:cs typeface="Calibri"/>
              </a:rPr>
              <a:t>ali</a:t>
            </a:r>
            <a:r>
              <a:rPr sz="2175" spc="0" baseline="1883" dirty="0" smtClean="0">
                <a:latin typeface="Calibri"/>
                <a:cs typeface="Calibri"/>
              </a:rPr>
              <a:t>p</a:t>
            </a:r>
            <a:r>
              <a:rPr sz="2175" spc="4" baseline="1883" dirty="0" smtClean="0">
                <a:latin typeface="Calibri"/>
                <a:cs typeface="Calibri"/>
              </a:rPr>
              <a:t>e</a:t>
            </a:r>
            <a:r>
              <a:rPr sz="2175" spc="0" baseline="1883" dirty="0" smtClean="0">
                <a:latin typeface="Calibri"/>
                <a:cs typeface="Calibri"/>
              </a:rPr>
              <a:t>r</a:t>
            </a:r>
            <a:r>
              <a:rPr sz="2175" spc="77" baseline="1999" dirty="0" smtClean="0">
                <a:latin typeface="Times New Roman"/>
                <a:cs typeface="Times New Roman"/>
              </a:rPr>
              <a:t> </a:t>
            </a:r>
            <a:r>
              <a:rPr sz="2175" spc="0" baseline="1883" dirty="0" smtClean="0">
                <a:latin typeface="Calibri"/>
                <a:cs typeface="Calibri"/>
              </a:rPr>
              <a:t>d</a:t>
            </a:r>
            <a:r>
              <a:rPr sz="2175" spc="-4" baseline="1883" dirty="0" smtClean="0">
                <a:latin typeface="Calibri"/>
                <a:cs typeface="Calibri"/>
              </a:rPr>
              <a:t>igi</a:t>
            </a:r>
            <a:r>
              <a:rPr sz="2175" spc="-19" baseline="1883" dirty="0" smtClean="0">
                <a:latin typeface="Calibri"/>
                <a:cs typeface="Calibri"/>
              </a:rPr>
              <a:t>t</a:t>
            </a:r>
            <a:r>
              <a:rPr sz="2175" spc="-4" baseline="1883" dirty="0" smtClean="0">
                <a:latin typeface="Calibri"/>
                <a:cs typeface="Calibri"/>
              </a:rPr>
              <a:t>a</a:t>
            </a:r>
            <a:r>
              <a:rPr sz="2175" spc="0" baseline="1883" dirty="0" smtClean="0">
                <a:latin typeface="Calibri"/>
                <a:cs typeface="Calibri"/>
              </a:rPr>
              <a:t>l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166106" y="5447789"/>
            <a:ext cx="1066287" cy="4399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626871" marR="0">
              <a:lnSpc>
                <a:spcPts val="1605"/>
              </a:lnSpc>
              <a:spcBef>
                <a:spcPts val="80"/>
              </a:spcBef>
            </a:pPr>
            <a:r>
              <a:rPr sz="2175" spc="-125" baseline="1883" dirty="0" smtClean="0">
                <a:latin typeface="Calibri"/>
                <a:cs typeface="Calibri"/>
              </a:rPr>
              <a:t>T</a:t>
            </a:r>
            <a:r>
              <a:rPr sz="2175" spc="-4" baseline="1883" dirty="0" smtClean="0">
                <a:latin typeface="Calibri"/>
                <a:cs typeface="Calibri"/>
              </a:rPr>
              <a:t>a</a:t>
            </a:r>
            <a:r>
              <a:rPr sz="2175" spc="0" baseline="1883" dirty="0" smtClean="0">
                <a:latin typeface="Calibri"/>
                <a:cs typeface="Calibri"/>
              </a:rPr>
              <a:t>b</a:t>
            </a:r>
            <a:r>
              <a:rPr sz="2175" spc="-4" baseline="1883" dirty="0" smtClean="0">
                <a:latin typeface="Calibri"/>
                <a:cs typeface="Calibri"/>
              </a:rPr>
              <a:t>l</a:t>
            </a:r>
            <a:r>
              <a:rPr sz="2175" spc="0" baseline="1883" dirty="0" smtClean="0">
                <a:latin typeface="Calibri"/>
                <a:cs typeface="Calibri"/>
              </a:rPr>
              <a:t>a</a:t>
            </a:r>
            <a:endParaRPr sz="1450">
              <a:latin typeface="Calibri"/>
              <a:cs typeface="Calibri"/>
            </a:endParaRPr>
          </a:p>
          <a:p>
            <a:pPr marL="12700">
              <a:lnSpc>
                <a:spcPct val="101725"/>
              </a:lnSpc>
            </a:pPr>
            <a:r>
              <a:rPr sz="1450" spc="-4" dirty="0" smtClean="0">
                <a:latin typeface="Calibri"/>
                <a:cs typeface="Calibri"/>
              </a:rPr>
              <a:t>ost</a:t>
            </a:r>
            <a:r>
              <a:rPr sz="1450" spc="4" dirty="0" smtClean="0">
                <a:latin typeface="Calibri"/>
                <a:cs typeface="Calibri"/>
              </a:rPr>
              <a:t>e</a:t>
            </a:r>
            <a:r>
              <a:rPr sz="1450" spc="-4" dirty="0" smtClean="0">
                <a:latin typeface="Calibri"/>
                <a:cs typeface="Calibri"/>
              </a:rPr>
              <a:t>o</a:t>
            </a:r>
            <a:r>
              <a:rPr sz="1450" spc="0" dirty="0" smtClean="0">
                <a:latin typeface="Calibri"/>
                <a:cs typeface="Calibri"/>
              </a:rPr>
              <a:t>m</a:t>
            </a:r>
            <a:r>
              <a:rPr sz="1450" spc="-9" dirty="0" smtClean="0">
                <a:latin typeface="Calibri"/>
                <a:cs typeface="Calibri"/>
              </a:rPr>
              <a:t>é</a:t>
            </a:r>
            <a:r>
              <a:rPr sz="1450" spc="4" dirty="0" smtClean="0">
                <a:latin typeface="Calibri"/>
                <a:cs typeface="Calibri"/>
              </a:rPr>
              <a:t>t</a:t>
            </a:r>
            <a:r>
              <a:rPr sz="1450" spc="-4" dirty="0" smtClean="0">
                <a:latin typeface="Calibri"/>
                <a:cs typeface="Calibri"/>
              </a:rPr>
              <a:t>ri</a:t>
            </a:r>
            <a:r>
              <a:rPr sz="1450" spc="-14" dirty="0" smtClean="0">
                <a:latin typeface="Calibri"/>
                <a:cs typeface="Calibri"/>
              </a:rPr>
              <a:t>c</a:t>
            </a:r>
            <a:r>
              <a:rPr sz="1450" spc="0" dirty="0" smtClean="0">
                <a:latin typeface="Calibri"/>
                <a:cs typeface="Calibri"/>
              </a:rPr>
              <a:t>a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639058" y="6145781"/>
            <a:ext cx="1476509" cy="4399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28346">
              <a:lnSpc>
                <a:spcPts val="1605"/>
              </a:lnSpc>
              <a:spcBef>
                <a:spcPts val="80"/>
              </a:spcBef>
            </a:pPr>
            <a:r>
              <a:rPr sz="2175" spc="0" baseline="1883" dirty="0" smtClean="0">
                <a:latin typeface="Calibri"/>
                <a:cs typeface="Calibri"/>
              </a:rPr>
              <a:t>C</a:t>
            </a:r>
            <a:r>
              <a:rPr sz="2175" spc="-5" baseline="1883" dirty="0" smtClean="0">
                <a:latin typeface="Calibri"/>
                <a:cs typeface="Calibri"/>
              </a:rPr>
              <a:t>ali</a:t>
            </a:r>
            <a:r>
              <a:rPr sz="2175" spc="0" baseline="1883" dirty="0" smtClean="0">
                <a:latin typeface="Calibri"/>
                <a:cs typeface="Calibri"/>
              </a:rPr>
              <a:t>p</a:t>
            </a:r>
            <a:r>
              <a:rPr sz="2175" spc="5" baseline="1883" dirty="0" smtClean="0">
                <a:latin typeface="Calibri"/>
                <a:cs typeface="Calibri"/>
              </a:rPr>
              <a:t>e</a:t>
            </a:r>
            <a:r>
              <a:rPr sz="2175" spc="0" baseline="1883" dirty="0" smtClean="0">
                <a:latin typeface="Calibri"/>
                <a:cs typeface="Calibri"/>
              </a:rPr>
              <a:t>r</a:t>
            </a:r>
            <a:endParaRPr sz="1450">
              <a:latin typeface="Calibri"/>
              <a:cs typeface="Calibri"/>
            </a:endParaRPr>
          </a:p>
          <a:p>
            <a:pPr marL="12700">
              <a:lnSpc>
                <a:spcPct val="101725"/>
              </a:lnSpc>
            </a:pPr>
            <a:r>
              <a:rPr sz="1450" spc="4" dirty="0" smtClean="0">
                <a:latin typeface="Calibri"/>
                <a:cs typeface="Calibri"/>
              </a:rPr>
              <a:t>(s</a:t>
            </a:r>
            <a:r>
              <a:rPr sz="1450" spc="0" dirty="0" smtClean="0">
                <a:latin typeface="Calibri"/>
                <a:cs typeface="Calibri"/>
              </a:rPr>
              <a:t>p</a:t>
            </a:r>
            <a:r>
              <a:rPr sz="1450" spc="-25" dirty="0" smtClean="0">
                <a:latin typeface="Calibri"/>
                <a:cs typeface="Calibri"/>
              </a:rPr>
              <a:t>r</a:t>
            </a:r>
            <a:r>
              <a:rPr sz="1450" spc="4" dirty="0" smtClean="0">
                <a:latin typeface="Calibri"/>
                <a:cs typeface="Calibri"/>
              </a:rPr>
              <a:t>e</a:t>
            </a:r>
            <a:r>
              <a:rPr sz="1450" spc="-4" dirty="0" smtClean="0">
                <a:latin typeface="Calibri"/>
                <a:cs typeface="Calibri"/>
              </a:rPr>
              <a:t>a</a:t>
            </a:r>
            <a:r>
              <a:rPr sz="1450" spc="0" dirty="0" smtClean="0">
                <a:latin typeface="Calibri"/>
                <a:cs typeface="Calibri"/>
              </a:rPr>
              <a:t>d</a:t>
            </a:r>
            <a:r>
              <a:rPr sz="1450" spc="-4" dirty="0" smtClean="0">
                <a:latin typeface="Calibri"/>
                <a:cs typeface="Calibri"/>
              </a:rPr>
              <a:t>i</a:t>
            </a:r>
            <a:r>
              <a:rPr sz="1450" spc="0" dirty="0" smtClean="0">
                <a:latin typeface="Calibri"/>
                <a:cs typeface="Calibri"/>
              </a:rPr>
              <a:t>ng</a:t>
            </a:r>
            <a:r>
              <a:rPr sz="1450" spc="119" dirty="0" smtClean="0">
                <a:latin typeface="Times New Roman"/>
                <a:cs typeface="Times New Roman"/>
              </a:rPr>
              <a:t> </a:t>
            </a:r>
            <a:r>
              <a:rPr sz="1450" spc="-14" dirty="0" smtClean="0">
                <a:latin typeface="Calibri"/>
                <a:cs typeface="Calibri"/>
              </a:rPr>
              <a:t>c</a:t>
            </a:r>
            <a:r>
              <a:rPr sz="1450" spc="-4" dirty="0" smtClean="0">
                <a:latin typeface="Calibri"/>
                <a:cs typeface="Calibri"/>
              </a:rPr>
              <a:t>ali</a:t>
            </a:r>
            <a:r>
              <a:rPr sz="1450" spc="0" dirty="0" smtClean="0">
                <a:latin typeface="Calibri"/>
                <a:cs typeface="Calibri"/>
              </a:rPr>
              <a:t>p</a:t>
            </a:r>
            <a:r>
              <a:rPr sz="1450" spc="4" dirty="0" smtClean="0">
                <a:latin typeface="Calibri"/>
                <a:cs typeface="Calibri"/>
              </a:rPr>
              <a:t>e</a:t>
            </a:r>
            <a:r>
              <a:rPr sz="1450" spc="-4" dirty="0" smtClean="0">
                <a:latin typeface="Calibri"/>
                <a:cs typeface="Calibri"/>
              </a:rPr>
              <a:t>r</a:t>
            </a:r>
            <a:r>
              <a:rPr sz="1450" spc="0" dirty="0" smtClean="0">
                <a:latin typeface="Calibri"/>
                <a:cs typeface="Calibri"/>
              </a:rPr>
              <a:t>)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5423405" y="6564119"/>
            <a:ext cx="4513790" cy="11988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860"/>
              </a:lnSpc>
              <a:spcBef>
                <a:spcPts val="43"/>
              </a:spcBef>
            </a:pPr>
            <a:r>
              <a:rPr sz="1125" spc="4" baseline="3640" dirty="0" smtClean="0">
                <a:latin typeface="Calibri"/>
                <a:cs typeface="Calibri"/>
              </a:rPr>
              <a:t>http</a:t>
            </a:r>
            <a:r>
              <a:rPr sz="1125" spc="-4" baseline="3640" dirty="0" smtClean="0">
                <a:latin typeface="Calibri"/>
                <a:cs typeface="Calibri"/>
              </a:rPr>
              <a:t>s</a:t>
            </a:r>
            <a:r>
              <a:rPr sz="1125" spc="4" baseline="3640" dirty="0" smtClean="0">
                <a:latin typeface="Calibri"/>
                <a:cs typeface="Calibri"/>
              </a:rPr>
              <a:t>:</a:t>
            </a:r>
            <a:r>
              <a:rPr sz="1125" spc="0" baseline="3640" dirty="0" smtClean="0">
                <a:latin typeface="Calibri"/>
                <a:cs typeface="Calibri"/>
              </a:rPr>
              <a:t>//</a:t>
            </a:r>
            <a:r>
              <a:rPr sz="1125" spc="4" baseline="3640" dirty="0" smtClean="0">
                <a:latin typeface="Calibri"/>
                <a:cs typeface="Calibri"/>
              </a:rPr>
              <a:t>nat</a:t>
            </a:r>
            <a:r>
              <a:rPr sz="1125" spc="-4" baseline="3640" dirty="0" smtClean="0">
                <a:latin typeface="Calibri"/>
                <a:cs typeface="Calibri"/>
              </a:rPr>
              <a:t>u</a:t>
            </a:r>
            <a:r>
              <a:rPr sz="1125" spc="4" baseline="3640" dirty="0" smtClean="0">
                <a:latin typeface="Calibri"/>
                <a:cs typeface="Calibri"/>
              </a:rPr>
              <a:t>r</a:t>
            </a:r>
            <a:r>
              <a:rPr sz="1125" spc="-9" baseline="3640" dirty="0" smtClean="0">
                <a:latin typeface="Calibri"/>
                <a:cs typeface="Calibri"/>
              </a:rPr>
              <a:t>a</a:t>
            </a:r>
            <a:r>
              <a:rPr sz="1125" spc="-4" baseline="3640" dirty="0" smtClean="0">
                <a:latin typeface="Calibri"/>
                <a:cs typeface="Calibri"/>
              </a:rPr>
              <a:t>l</a:t>
            </a:r>
            <a:r>
              <a:rPr sz="1125" spc="4" baseline="3640" dirty="0" smtClean="0">
                <a:latin typeface="Calibri"/>
                <a:cs typeface="Calibri"/>
              </a:rPr>
              <a:t>h</a:t>
            </a:r>
            <a:r>
              <a:rPr sz="1125" spc="-4" baseline="3640" dirty="0" smtClean="0">
                <a:latin typeface="Calibri"/>
                <a:cs typeface="Calibri"/>
              </a:rPr>
              <a:t>is</a:t>
            </a:r>
            <a:r>
              <a:rPr sz="1125" spc="4" baseline="3640" dirty="0" smtClean="0">
                <a:latin typeface="Calibri"/>
                <a:cs typeface="Calibri"/>
              </a:rPr>
              <a:t>tor</a:t>
            </a:r>
            <a:r>
              <a:rPr sz="1125" spc="0" baseline="3640" dirty="0" smtClean="0">
                <a:latin typeface="Calibri"/>
                <a:cs typeface="Calibri"/>
              </a:rPr>
              <a:t>y</a:t>
            </a:r>
            <a:r>
              <a:rPr sz="1125" spc="-9" baseline="3640" dirty="0" smtClean="0">
                <a:latin typeface="Calibri"/>
                <a:cs typeface="Calibri"/>
              </a:rPr>
              <a:t>.</a:t>
            </a:r>
            <a:r>
              <a:rPr sz="1125" spc="-4" baseline="3640" dirty="0" smtClean="0">
                <a:latin typeface="Calibri"/>
                <a:cs typeface="Calibri"/>
              </a:rPr>
              <a:t>si</a:t>
            </a:r>
            <a:r>
              <a:rPr sz="1125" spc="4" baseline="3640" dirty="0" smtClean="0">
                <a:latin typeface="Calibri"/>
                <a:cs typeface="Calibri"/>
              </a:rPr>
              <a:t>.</a:t>
            </a:r>
            <a:r>
              <a:rPr sz="1125" spc="0" baseline="3640" dirty="0" smtClean="0">
                <a:latin typeface="Calibri"/>
                <a:cs typeface="Calibri"/>
              </a:rPr>
              <a:t>e</a:t>
            </a:r>
            <a:r>
              <a:rPr sz="1125" spc="4" baseline="3640" dirty="0" smtClean="0">
                <a:latin typeface="Calibri"/>
                <a:cs typeface="Calibri"/>
              </a:rPr>
              <a:t>du</a:t>
            </a:r>
            <a:r>
              <a:rPr sz="1125" spc="0" baseline="3640" dirty="0" smtClean="0">
                <a:latin typeface="Calibri"/>
                <a:cs typeface="Calibri"/>
              </a:rPr>
              <a:t>/e</a:t>
            </a:r>
            <a:r>
              <a:rPr sz="1125" spc="4" baseline="3640" dirty="0" smtClean="0">
                <a:latin typeface="Calibri"/>
                <a:cs typeface="Calibri"/>
              </a:rPr>
              <a:t>d</a:t>
            </a:r>
            <a:r>
              <a:rPr sz="1125" spc="-4" baseline="3640" dirty="0" smtClean="0">
                <a:latin typeface="Calibri"/>
                <a:cs typeface="Calibri"/>
              </a:rPr>
              <a:t>uc</a:t>
            </a:r>
            <a:r>
              <a:rPr sz="1125" spc="-9" baseline="3640" dirty="0" smtClean="0">
                <a:latin typeface="Calibri"/>
                <a:cs typeface="Calibri"/>
              </a:rPr>
              <a:t>a</a:t>
            </a:r>
            <a:r>
              <a:rPr sz="1125" spc="4" baseline="3640" dirty="0" smtClean="0">
                <a:latin typeface="Calibri"/>
                <a:cs typeface="Calibri"/>
              </a:rPr>
              <a:t>t</a:t>
            </a:r>
            <a:r>
              <a:rPr sz="1125" spc="-4" baseline="3640" dirty="0" smtClean="0">
                <a:latin typeface="Calibri"/>
                <a:cs typeface="Calibri"/>
              </a:rPr>
              <a:t>i</a:t>
            </a:r>
            <a:r>
              <a:rPr sz="1125" spc="4" baseline="3640" dirty="0" smtClean="0">
                <a:latin typeface="Calibri"/>
                <a:cs typeface="Calibri"/>
              </a:rPr>
              <a:t>on</a:t>
            </a:r>
            <a:r>
              <a:rPr sz="1125" spc="0" baseline="3640" dirty="0" smtClean="0">
                <a:latin typeface="Calibri"/>
                <a:cs typeface="Calibri"/>
              </a:rPr>
              <a:t>/</a:t>
            </a:r>
            <a:r>
              <a:rPr sz="1125" spc="-9" baseline="3640" dirty="0" smtClean="0">
                <a:latin typeface="Calibri"/>
                <a:cs typeface="Calibri"/>
              </a:rPr>
              <a:t>t</a:t>
            </a:r>
            <a:r>
              <a:rPr sz="1125" spc="0" baseline="3640" dirty="0" smtClean="0">
                <a:latin typeface="Calibri"/>
                <a:cs typeface="Calibri"/>
              </a:rPr>
              <a:t>e</a:t>
            </a:r>
            <a:r>
              <a:rPr sz="1125" spc="4" baseline="3640" dirty="0" smtClean="0">
                <a:latin typeface="Calibri"/>
                <a:cs typeface="Calibri"/>
              </a:rPr>
              <a:t>a</a:t>
            </a:r>
            <a:r>
              <a:rPr sz="1125" spc="-14" baseline="3640" dirty="0" smtClean="0">
                <a:latin typeface="Calibri"/>
                <a:cs typeface="Calibri"/>
              </a:rPr>
              <a:t>c</a:t>
            </a:r>
            <a:r>
              <a:rPr sz="1125" spc="4" baseline="3640" dirty="0" smtClean="0">
                <a:latin typeface="Calibri"/>
                <a:cs typeface="Calibri"/>
              </a:rPr>
              <a:t>h</a:t>
            </a:r>
            <a:r>
              <a:rPr sz="1125" spc="-4" baseline="3640" dirty="0" smtClean="0">
                <a:latin typeface="Calibri"/>
                <a:cs typeface="Calibri"/>
              </a:rPr>
              <a:t>i</a:t>
            </a:r>
            <a:r>
              <a:rPr sz="1125" spc="4" baseline="3640" dirty="0" smtClean="0">
                <a:latin typeface="Calibri"/>
                <a:cs typeface="Calibri"/>
              </a:rPr>
              <a:t>n</a:t>
            </a:r>
            <a:r>
              <a:rPr sz="1125" spc="0" baseline="3640" dirty="0" smtClean="0">
                <a:latin typeface="Calibri"/>
                <a:cs typeface="Calibri"/>
              </a:rPr>
              <a:t>g-</a:t>
            </a:r>
            <a:r>
              <a:rPr sz="1125" spc="4" baseline="3640" dirty="0" smtClean="0">
                <a:latin typeface="Calibri"/>
                <a:cs typeface="Calibri"/>
              </a:rPr>
              <a:t>r</a:t>
            </a:r>
            <a:r>
              <a:rPr sz="1125" spc="0" baseline="3640" dirty="0" smtClean="0">
                <a:latin typeface="Calibri"/>
                <a:cs typeface="Calibri"/>
              </a:rPr>
              <a:t>e</a:t>
            </a:r>
            <a:r>
              <a:rPr sz="1125" spc="-4" baseline="3640" dirty="0" smtClean="0">
                <a:latin typeface="Calibri"/>
                <a:cs typeface="Calibri"/>
              </a:rPr>
              <a:t>s</a:t>
            </a:r>
            <a:r>
              <a:rPr sz="1125" spc="4" baseline="3640" dirty="0" smtClean="0">
                <a:latin typeface="Calibri"/>
                <a:cs typeface="Calibri"/>
              </a:rPr>
              <a:t>o</a:t>
            </a:r>
            <a:r>
              <a:rPr sz="1125" spc="-4" baseline="3640" dirty="0" smtClean="0">
                <a:latin typeface="Calibri"/>
                <a:cs typeface="Calibri"/>
              </a:rPr>
              <a:t>u</a:t>
            </a:r>
            <a:r>
              <a:rPr sz="1125" spc="4" baseline="3640" dirty="0" smtClean="0">
                <a:latin typeface="Calibri"/>
                <a:cs typeface="Calibri"/>
              </a:rPr>
              <a:t>r</a:t>
            </a:r>
            <a:r>
              <a:rPr sz="1125" spc="-14" baseline="3640" dirty="0" smtClean="0">
                <a:latin typeface="Calibri"/>
                <a:cs typeface="Calibri"/>
              </a:rPr>
              <a:t>c</a:t>
            </a:r>
            <a:r>
              <a:rPr sz="1125" spc="0" baseline="3640" dirty="0" smtClean="0">
                <a:latin typeface="Calibri"/>
                <a:cs typeface="Calibri"/>
              </a:rPr>
              <a:t>e</a:t>
            </a:r>
            <a:r>
              <a:rPr sz="1125" spc="-4" baseline="3640" dirty="0" smtClean="0">
                <a:latin typeface="Calibri"/>
                <a:cs typeface="Calibri"/>
              </a:rPr>
              <a:t>s</a:t>
            </a:r>
            <a:r>
              <a:rPr sz="1125" spc="0" baseline="3640" dirty="0" smtClean="0">
                <a:latin typeface="Calibri"/>
                <a:cs typeface="Calibri"/>
              </a:rPr>
              <a:t>/</a:t>
            </a:r>
            <a:r>
              <a:rPr sz="1125" spc="-4" baseline="3640" dirty="0" smtClean="0">
                <a:latin typeface="Calibri"/>
                <a:cs typeface="Calibri"/>
              </a:rPr>
              <a:t>w</a:t>
            </a:r>
            <a:r>
              <a:rPr sz="1125" spc="4" baseline="3640" dirty="0" smtClean="0">
                <a:latin typeface="Calibri"/>
                <a:cs typeface="Calibri"/>
              </a:rPr>
              <a:t>r</a:t>
            </a:r>
            <a:r>
              <a:rPr sz="1125" spc="-4" baseline="3640" dirty="0" smtClean="0">
                <a:latin typeface="Calibri"/>
                <a:cs typeface="Calibri"/>
              </a:rPr>
              <a:t>i</a:t>
            </a:r>
            <a:r>
              <a:rPr sz="1125" spc="4" baseline="3640" dirty="0" smtClean="0">
                <a:latin typeface="Calibri"/>
                <a:cs typeface="Calibri"/>
              </a:rPr>
              <a:t>tt</a:t>
            </a:r>
            <a:r>
              <a:rPr sz="1125" spc="0" baseline="3640" dirty="0" smtClean="0">
                <a:latin typeface="Calibri"/>
                <a:cs typeface="Calibri"/>
              </a:rPr>
              <a:t>e</a:t>
            </a:r>
            <a:r>
              <a:rPr sz="1125" spc="-4" baseline="3640" dirty="0" smtClean="0">
                <a:latin typeface="Calibri"/>
                <a:cs typeface="Calibri"/>
              </a:rPr>
              <a:t>n</a:t>
            </a:r>
            <a:r>
              <a:rPr sz="1125" spc="0" baseline="3640" dirty="0" smtClean="0">
                <a:latin typeface="Calibri"/>
                <a:cs typeface="Calibri"/>
              </a:rPr>
              <a:t>-</a:t>
            </a:r>
            <a:r>
              <a:rPr sz="1125" spc="4" baseline="3640" dirty="0" smtClean="0">
                <a:latin typeface="Calibri"/>
                <a:cs typeface="Calibri"/>
              </a:rPr>
              <a:t>bo</a:t>
            </a:r>
            <a:r>
              <a:rPr sz="1125" spc="-4" baseline="3640" dirty="0" smtClean="0">
                <a:latin typeface="Calibri"/>
                <a:cs typeface="Calibri"/>
              </a:rPr>
              <a:t>n</a:t>
            </a:r>
            <a:r>
              <a:rPr sz="1125" spc="0" baseline="3640" dirty="0" smtClean="0">
                <a:latin typeface="Calibri"/>
                <a:cs typeface="Calibri"/>
              </a:rPr>
              <a:t>e/</a:t>
            </a:r>
            <a:r>
              <a:rPr sz="1125" spc="-4" baseline="3640" dirty="0" smtClean="0">
                <a:latin typeface="Calibri"/>
                <a:cs typeface="Calibri"/>
              </a:rPr>
              <a:t>s</a:t>
            </a:r>
            <a:r>
              <a:rPr sz="1125" spc="0" baseline="3640" dirty="0" smtClean="0">
                <a:latin typeface="Calibri"/>
                <a:cs typeface="Calibri"/>
              </a:rPr>
              <a:t>ke</a:t>
            </a:r>
            <a:r>
              <a:rPr sz="1125" spc="-4" baseline="3640" dirty="0" smtClean="0">
                <a:latin typeface="Calibri"/>
                <a:cs typeface="Calibri"/>
              </a:rPr>
              <a:t>l</a:t>
            </a:r>
            <a:r>
              <a:rPr sz="1125" spc="0" baseline="3640" dirty="0" smtClean="0">
                <a:latin typeface="Calibri"/>
                <a:cs typeface="Calibri"/>
              </a:rPr>
              <a:t>e</a:t>
            </a:r>
            <a:r>
              <a:rPr sz="1125" spc="4" baseline="3640" dirty="0" smtClean="0">
                <a:latin typeface="Calibri"/>
                <a:cs typeface="Calibri"/>
              </a:rPr>
              <a:t>ton</a:t>
            </a:r>
            <a:r>
              <a:rPr sz="1125" spc="0" baseline="3640" dirty="0" smtClean="0">
                <a:latin typeface="Calibri"/>
                <a:cs typeface="Calibri"/>
              </a:rPr>
              <a:t>-key</a:t>
            </a:r>
            <a:r>
              <a:rPr sz="1125" spc="-4" baseline="3640" dirty="0" smtClean="0">
                <a:latin typeface="Calibri"/>
                <a:cs typeface="Calibri"/>
              </a:rPr>
              <a:t>s</a:t>
            </a:r>
            <a:r>
              <a:rPr sz="1125" spc="0" baseline="3640" dirty="0" smtClean="0">
                <a:latin typeface="Calibri"/>
                <a:cs typeface="Calibri"/>
              </a:rPr>
              <a:t>/</a:t>
            </a:r>
            <a:r>
              <a:rPr sz="1125" spc="4" baseline="3640" dirty="0" smtClean="0">
                <a:latin typeface="Calibri"/>
                <a:cs typeface="Calibri"/>
              </a:rPr>
              <a:t>t</a:t>
            </a:r>
            <a:r>
              <a:rPr sz="1125" spc="0" baseline="3640" dirty="0" smtClean="0">
                <a:latin typeface="Calibri"/>
                <a:cs typeface="Calibri"/>
              </a:rPr>
              <a:t>e</a:t>
            </a:r>
            <a:r>
              <a:rPr sz="1125" spc="-4" baseline="3640" dirty="0" smtClean="0">
                <a:latin typeface="Calibri"/>
                <a:cs typeface="Calibri"/>
              </a:rPr>
              <a:t>c</a:t>
            </a:r>
            <a:r>
              <a:rPr sz="1125" spc="4" baseline="3640" dirty="0" smtClean="0">
                <a:latin typeface="Calibri"/>
                <a:cs typeface="Calibri"/>
              </a:rPr>
              <a:t>h</a:t>
            </a:r>
            <a:r>
              <a:rPr sz="1125" spc="-4" baseline="3640" dirty="0" smtClean="0">
                <a:latin typeface="Calibri"/>
                <a:cs typeface="Calibri"/>
              </a:rPr>
              <a:t>ni</a:t>
            </a:r>
            <a:r>
              <a:rPr sz="1125" spc="4" baseline="3640" dirty="0" smtClean="0">
                <a:latin typeface="Calibri"/>
                <a:cs typeface="Calibri"/>
              </a:rPr>
              <a:t>qu</a:t>
            </a:r>
            <a:r>
              <a:rPr sz="1125" spc="0" baseline="3640" dirty="0" smtClean="0">
                <a:latin typeface="Calibri"/>
                <a:cs typeface="Calibri"/>
              </a:rPr>
              <a:t>e</a:t>
            </a:r>
            <a:r>
              <a:rPr sz="1125" spc="-4" baseline="3640" dirty="0" smtClean="0">
                <a:latin typeface="Calibri"/>
                <a:cs typeface="Calibri"/>
              </a:rPr>
              <a:t>s</a:t>
            </a:r>
            <a:r>
              <a:rPr sz="1125" spc="0" baseline="3640" dirty="0" smtClean="0">
                <a:latin typeface="Calibri"/>
                <a:cs typeface="Calibri"/>
              </a:rPr>
              <a:t>-</a:t>
            </a:r>
            <a:r>
              <a:rPr sz="1125" spc="-9" baseline="3640" dirty="0" smtClean="0">
                <a:latin typeface="Calibri"/>
                <a:cs typeface="Calibri"/>
              </a:rPr>
              <a:t>a</a:t>
            </a:r>
            <a:r>
              <a:rPr sz="1125" spc="4" baseline="3640" dirty="0" smtClean="0">
                <a:latin typeface="Calibri"/>
                <a:cs typeface="Calibri"/>
              </a:rPr>
              <a:t>nd</a:t>
            </a:r>
            <a:r>
              <a:rPr sz="1125" spc="0" baseline="3640" dirty="0" smtClean="0">
                <a:latin typeface="Calibri"/>
                <a:cs typeface="Calibri"/>
              </a:rPr>
              <a:t>-</a:t>
            </a:r>
            <a:r>
              <a:rPr sz="1125" spc="-9" baseline="3640" dirty="0" smtClean="0">
                <a:latin typeface="Calibri"/>
                <a:cs typeface="Calibri"/>
              </a:rPr>
              <a:t>t</a:t>
            </a:r>
            <a:r>
              <a:rPr sz="1125" spc="4" baseline="3640" dirty="0" smtClean="0">
                <a:latin typeface="Calibri"/>
                <a:cs typeface="Calibri"/>
              </a:rPr>
              <a:t>oo</a:t>
            </a:r>
            <a:r>
              <a:rPr sz="1125" spc="-4" baseline="3640" dirty="0" smtClean="0">
                <a:latin typeface="Calibri"/>
                <a:cs typeface="Calibri"/>
              </a:rPr>
              <a:t>ls</a:t>
            </a:r>
            <a:r>
              <a:rPr sz="1125" spc="0" baseline="3640" dirty="0" smtClean="0">
                <a:latin typeface="Calibri"/>
                <a:cs typeface="Calibri"/>
              </a:rPr>
              <a:t>-</a:t>
            </a:r>
            <a:r>
              <a:rPr sz="1125" spc="4" baseline="3640" dirty="0" smtClean="0">
                <a:latin typeface="Calibri"/>
                <a:cs typeface="Calibri"/>
              </a:rPr>
              <a:t>t</a:t>
            </a:r>
            <a:r>
              <a:rPr sz="1125" spc="-4" baseline="3640" dirty="0" smtClean="0">
                <a:latin typeface="Calibri"/>
                <a:cs typeface="Calibri"/>
              </a:rPr>
              <a:t>r</a:t>
            </a:r>
            <a:r>
              <a:rPr sz="1125" spc="-9" baseline="3640" dirty="0" smtClean="0">
                <a:latin typeface="Calibri"/>
                <a:cs typeface="Calibri"/>
              </a:rPr>
              <a:t>a</a:t>
            </a:r>
            <a:r>
              <a:rPr sz="1125" spc="4" baseline="3640" dirty="0" smtClean="0">
                <a:latin typeface="Calibri"/>
                <a:cs typeface="Calibri"/>
              </a:rPr>
              <a:t>d</a:t>
            </a:r>
            <a:r>
              <a:rPr sz="1125" spc="0" baseline="3640" dirty="0" smtClean="0">
                <a:latin typeface="Calibri"/>
                <a:cs typeface="Calibri"/>
              </a:rPr>
              <a:t>e</a:t>
            </a:r>
            <a:endParaRPr sz="7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403347" y="1264920"/>
            <a:ext cx="5020056" cy="50185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object 2"/>
          <p:cNvSpPr txBox="1"/>
          <p:nvPr/>
        </p:nvSpPr>
        <p:spPr>
          <a:xfrm>
            <a:off x="2724402" y="6422006"/>
            <a:ext cx="4814320" cy="25704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935"/>
              </a:lnSpc>
              <a:spcBef>
                <a:spcPts val="46"/>
              </a:spcBef>
            </a:pPr>
            <a:r>
              <a:rPr sz="1200" spc="4" baseline="3413" dirty="0" smtClean="0">
                <a:latin typeface="Calibri"/>
                <a:cs typeface="Calibri"/>
              </a:rPr>
              <a:t>B</a:t>
            </a:r>
            <a:r>
              <a:rPr sz="1200" spc="-4" baseline="3413" dirty="0" smtClean="0">
                <a:latin typeface="Calibri"/>
                <a:cs typeface="Calibri"/>
              </a:rPr>
              <a:t>u</a:t>
            </a:r>
            <a:r>
              <a:rPr sz="1200" spc="0" baseline="3413" dirty="0" smtClean="0">
                <a:latin typeface="Calibri"/>
                <a:cs typeface="Calibri"/>
              </a:rPr>
              <a:t>i</a:t>
            </a:r>
            <a:r>
              <a:rPr sz="1200" spc="-4" baseline="3413" dirty="0" smtClean="0">
                <a:latin typeface="Calibri"/>
                <a:cs typeface="Calibri"/>
              </a:rPr>
              <a:t>k</a:t>
            </a:r>
            <a:r>
              <a:rPr sz="1200" spc="0" baseline="3413" dirty="0" smtClean="0">
                <a:latin typeface="Calibri"/>
                <a:cs typeface="Calibri"/>
              </a:rPr>
              <a:t>stra,</a:t>
            </a:r>
            <a:r>
              <a:rPr sz="1200" spc="60" baseline="3623" dirty="0" smtClean="0">
                <a:latin typeface="Times New Roman"/>
                <a:cs typeface="Times New Roman"/>
              </a:rPr>
              <a:t> </a:t>
            </a:r>
            <a:r>
              <a:rPr sz="1200" spc="0" baseline="3413" dirty="0" smtClean="0">
                <a:latin typeface="Calibri"/>
                <a:cs typeface="Calibri"/>
              </a:rPr>
              <a:t>J.</a:t>
            </a:r>
            <a:r>
              <a:rPr sz="1200" spc="-1" baseline="3623" dirty="0" smtClean="0">
                <a:latin typeface="Times New Roman"/>
                <a:cs typeface="Times New Roman"/>
              </a:rPr>
              <a:t> </a:t>
            </a:r>
            <a:r>
              <a:rPr sz="1200" spc="4" baseline="3413" dirty="0" smtClean="0">
                <a:latin typeface="Calibri"/>
                <a:cs typeface="Calibri"/>
              </a:rPr>
              <a:t>E</a:t>
            </a:r>
            <a:r>
              <a:rPr sz="1200" spc="-4" baseline="3413" dirty="0" smtClean="0">
                <a:latin typeface="Calibri"/>
                <a:cs typeface="Calibri"/>
              </a:rPr>
              <a:t>.</a:t>
            </a:r>
            <a:r>
              <a:rPr sz="1200" spc="0" baseline="3413" dirty="0" smtClean="0">
                <a:latin typeface="Calibri"/>
                <a:cs typeface="Calibri"/>
              </a:rPr>
              <a:t>,</a:t>
            </a:r>
            <a:r>
              <a:rPr sz="1200" spc="-1" baseline="3623" dirty="0" smtClean="0">
                <a:latin typeface="Times New Roman"/>
                <a:cs typeface="Times New Roman"/>
              </a:rPr>
              <a:t> </a:t>
            </a:r>
            <a:r>
              <a:rPr sz="1200" spc="0" baseline="3413" dirty="0" smtClean="0">
                <a:latin typeface="Calibri"/>
                <a:cs typeface="Calibri"/>
              </a:rPr>
              <a:t>&amp;</a:t>
            </a:r>
            <a:r>
              <a:rPr sz="1200" spc="6" baseline="3623" dirty="0" smtClean="0">
                <a:latin typeface="Times New Roman"/>
                <a:cs typeface="Times New Roman"/>
              </a:rPr>
              <a:t> </a:t>
            </a:r>
            <a:r>
              <a:rPr sz="1200" spc="-4" baseline="3413" dirty="0" smtClean="0">
                <a:latin typeface="Calibri"/>
                <a:cs typeface="Calibri"/>
              </a:rPr>
              <a:t>Ube</a:t>
            </a:r>
            <a:r>
              <a:rPr sz="1200" spc="0" baseline="3413" dirty="0" smtClean="0">
                <a:latin typeface="Calibri"/>
                <a:cs typeface="Calibri"/>
              </a:rPr>
              <a:t>la</a:t>
            </a:r>
            <a:r>
              <a:rPr sz="1200" spc="-4" baseline="3413" dirty="0" smtClean="0">
                <a:latin typeface="Calibri"/>
                <a:cs typeface="Calibri"/>
              </a:rPr>
              <a:t>ke</a:t>
            </a:r>
            <a:r>
              <a:rPr sz="1200" spc="0" baseline="3413" dirty="0" smtClean="0">
                <a:latin typeface="Calibri"/>
                <a:cs typeface="Calibri"/>
              </a:rPr>
              <a:t>r,</a:t>
            </a:r>
            <a:r>
              <a:rPr sz="1200" spc="69" baseline="3623" dirty="0" smtClean="0">
                <a:latin typeface="Times New Roman"/>
                <a:cs typeface="Times New Roman"/>
              </a:rPr>
              <a:t> </a:t>
            </a:r>
            <a:r>
              <a:rPr sz="1200" spc="-4" baseline="3413" dirty="0" smtClean="0">
                <a:latin typeface="Calibri"/>
                <a:cs typeface="Calibri"/>
              </a:rPr>
              <a:t>D</a:t>
            </a:r>
            <a:r>
              <a:rPr sz="1200" spc="0" baseline="3413" dirty="0" smtClean="0">
                <a:latin typeface="Calibri"/>
                <a:cs typeface="Calibri"/>
              </a:rPr>
              <a:t>.</a:t>
            </a:r>
            <a:r>
              <a:rPr sz="1200" spc="5" baseline="3623" dirty="0" smtClean="0">
                <a:latin typeface="Times New Roman"/>
                <a:cs typeface="Times New Roman"/>
              </a:rPr>
              <a:t> </a:t>
            </a:r>
            <a:r>
              <a:rPr sz="1200" spc="0" baseline="3413" dirty="0" smtClean="0">
                <a:latin typeface="Calibri"/>
                <a:cs typeface="Calibri"/>
              </a:rPr>
              <a:t>(1994).</a:t>
            </a:r>
            <a:r>
              <a:rPr sz="1200" spc="54" baseline="3623" dirty="0" smtClean="0">
                <a:latin typeface="Times New Roman"/>
                <a:cs typeface="Times New Roman"/>
              </a:rPr>
              <a:t> </a:t>
            </a:r>
            <a:r>
              <a:rPr sz="1200" spc="4" baseline="3413" dirty="0" smtClean="0">
                <a:latin typeface="Calibri"/>
                <a:cs typeface="Calibri"/>
              </a:rPr>
              <a:t>S</a:t>
            </a:r>
            <a:r>
              <a:rPr sz="1200" spc="0" baseline="3413" dirty="0" smtClean="0">
                <a:latin typeface="Calibri"/>
                <a:cs typeface="Calibri"/>
              </a:rPr>
              <a:t>ta</a:t>
            </a:r>
            <a:r>
              <a:rPr sz="1200" spc="-4" baseline="3413" dirty="0" smtClean="0">
                <a:latin typeface="Calibri"/>
                <a:cs typeface="Calibri"/>
              </a:rPr>
              <a:t>nd</a:t>
            </a:r>
            <a:r>
              <a:rPr sz="1200" spc="0" baseline="3413" dirty="0" smtClean="0">
                <a:latin typeface="Calibri"/>
                <a:cs typeface="Calibri"/>
              </a:rPr>
              <a:t>ar</a:t>
            </a:r>
            <a:r>
              <a:rPr sz="1200" spc="-4" baseline="3413" dirty="0" smtClean="0">
                <a:latin typeface="Calibri"/>
                <a:cs typeface="Calibri"/>
              </a:rPr>
              <a:t>d</a:t>
            </a:r>
            <a:r>
              <a:rPr sz="1200" spc="0" baseline="3413" dirty="0" smtClean="0">
                <a:latin typeface="Calibri"/>
                <a:cs typeface="Calibri"/>
              </a:rPr>
              <a:t>s</a:t>
            </a:r>
            <a:r>
              <a:rPr sz="1200" spc="67" baseline="3623" dirty="0" smtClean="0">
                <a:latin typeface="Times New Roman"/>
                <a:cs typeface="Times New Roman"/>
              </a:rPr>
              <a:t> </a:t>
            </a:r>
            <a:r>
              <a:rPr sz="1200" spc="0" baseline="3413" dirty="0" smtClean="0">
                <a:latin typeface="Calibri"/>
                <a:cs typeface="Calibri"/>
              </a:rPr>
              <a:t>f</a:t>
            </a:r>
            <a:r>
              <a:rPr sz="1200" spc="-4" baseline="3413" dirty="0" smtClean="0">
                <a:latin typeface="Calibri"/>
                <a:cs typeface="Calibri"/>
              </a:rPr>
              <a:t>o</a:t>
            </a:r>
            <a:r>
              <a:rPr sz="1200" spc="0" baseline="3413" dirty="0" smtClean="0">
                <a:latin typeface="Calibri"/>
                <a:cs typeface="Calibri"/>
              </a:rPr>
              <a:t>r</a:t>
            </a:r>
            <a:r>
              <a:rPr sz="1200" spc="18" baseline="3623" dirty="0" smtClean="0">
                <a:latin typeface="Times New Roman"/>
                <a:cs typeface="Times New Roman"/>
              </a:rPr>
              <a:t> </a:t>
            </a:r>
            <a:r>
              <a:rPr sz="1200" spc="-4" baseline="3413" dirty="0" smtClean="0">
                <a:latin typeface="Calibri"/>
                <a:cs typeface="Calibri"/>
              </a:rPr>
              <a:t>d</a:t>
            </a:r>
            <a:r>
              <a:rPr sz="1200" spc="0" baseline="3413" dirty="0" smtClean="0">
                <a:latin typeface="Calibri"/>
                <a:cs typeface="Calibri"/>
              </a:rPr>
              <a:t>ata</a:t>
            </a:r>
            <a:r>
              <a:rPr sz="1200" spc="23" baseline="3623" dirty="0" smtClean="0">
                <a:latin typeface="Times New Roman"/>
                <a:cs typeface="Times New Roman"/>
              </a:rPr>
              <a:t> </a:t>
            </a:r>
            <a:r>
              <a:rPr sz="1200" spc="0" baseline="3413" dirty="0" smtClean="0">
                <a:latin typeface="Calibri"/>
                <a:cs typeface="Calibri"/>
              </a:rPr>
              <a:t>c</a:t>
            </a:r>
            <a:r>
              <a:rPr sz="1200" spc="-4" baseline="3413" dirty="0" smtClean="0">
                <a:latin typeface="Calibri"/>
                <a:cs typeface="Calibri"/>
              </a:rPr>
              <a:t>o</a:t>
            </a:r>
            <a:r>
              <a:rPr sz="1200" spc="0" baseline="3413" dirty="0" smtClean="0">
                <a:latin typeface="Calibri"/>
                <a:cs typeface="Calibri"/>
              </a:rPr>
              <a:t>ll</a:t>
            </a:r>
            <a:r>
              <a:rPr sz="1200" spc="-4" baseline="3413" dirty="0" smtClean="0">
                <a:latin typeface="Calibri"/>
                <a:cs typeface="Calibri"/>
              </a:rPr>
              <a:t>e</a:t>
            </a:r>
            <a:r>
              <a:rPr sz="1200" spc="0" baseline="3413" dirty="0" smtClean="0">
                <a:latin typeface="Calibri"/>
                <a:cs typeface="Calibri"/>
              </a:rPr>
              <a:t>cti</a:t>
            </a:r>
            <a:r>
              <a:rPr sz="1200" spc="-4" baseline="3413" dirty="0" smtClean="0">
                <a:latin typeface="Calibri"/>
                <a:cs typeface="Calibri"/>
              </a:rPr>
              <a:t>o</a:t>
            </a:r>
            <a:r>
              <a:rPr sz="1200" spc="0" baseline="3413" dirty="0" smtClean="0">
                <a:latin typeface="Calibri"/>
                <a:cs typeface="Calibri"/>
              </a:rPr>
              <a:t>n</a:t>
            </a:r>
            <a:r>
              <a:rPr sz="1200" spc="69" baseline="3623" dirty="0" smtClean="0">
                <a:latin typeface="Times New Roman"/>
                <a:cs typeface="Times New Roman"/>
              </a:rPr>
              <a:t> </a:t>
            </a:r>
            <a:r>
              <a:rPr sz="1200" spc="0" baseline="3413" dirty="0" smtClean="0">
                <a:latin typeface="Calibri"/>
                <a:cs typeface="Calibri"/>
              </a:rPr>
              <a:t>fr</a:t>
            </a:r>
            <a:r>
              <a:rPr sz="1200" spc="-4" baseline="3413" dirty="0" smtClean="0">
                <a:latin typeface="Calibri"/>
                <a:cs typeface="Calibri"/>
              </a:rPr>
              <a:t>o</a:t>
            </a:r>
            <a:r>
              <a:rPr sz="1200" spc="0" baseline="3413" dirty="0" smtClean="0">
                <a:latin typeface="Calibri"/>
                <a:cs typeface="Calibri"/>
              </a:rPr>
              <a:t>m</a:t>
            </a:r>
            <a:r>
              <a:rPr sz="1200" spc="27" baseline="3623" dirty="0" smtClean="0">
                <a:latin typeface="Times New Roman"/>
                <a:cs typeface="Times New Roman"/>
              </a:rPr>
              <a:t> </a:t>
            </a:r>
            <a:r>
              <a:rPr sz="1200" spc="-4" baseline="3413" dirty="0" smtClean="0">
                <a:latin typeface="Calibri"/>
                <a:cs typeface="Calibri"/>
              </a:rPr>
              <a:t>hu</a:t>
            </a:r>
            <a:r>
              <a:rPr sz="1200" spc="0" baseline="3413" dirty="0" smtClean="0">
                <a:latin typeface="Calibri"/>
                <a:cs typeface="Calibri"/>
              </a:rPr>
              <a:t>man</a:t>
            </a:r>
            <a:r>
              <a:rPr sz="1200" spc="58" baseline="3623" dirty="0" smtClean="0">
                <a:latin typeface="Times New Roman"/>
                <a:cs typeface="Times New Roman"/>
              </a:rPr>
              <a:t> </a:t>
            </a:r>
            <a:r>
              <a:rPr sz="1200" spc="0" baseline="3413" dirty="0" smtClean="0">
                <a:latin typeface="Calibri"/>
                <a:cs typeface="Calibri"/>
              </a:rPr>
              <a:t>s</a:t>
            </a:r>
            <a:r>
              <a:rPr sz="1200" spc="-4" baseline="3413" dirty="0" smtClean="0">
                <a:latin typeface="Calibri"/>
                <a:cs typeface="Calibri"/>
              </a:rPr>
              <a:t>ke</a:t>
            </a:r>
            <a:r>
              <a:rPr sz="1200" spc="0" baseline="3413" dirty="0" smtClean="0">
                <a:latin typeface="Calibri"/>
                <a:cs typeface="Calibri"/>
              </a:rPr>
              <a:t>l</a:t>
            </a:r>
            <a:r>
              <a:rPr sz="1200" spc="-4" baseline="3413" dirty="0" smtClean="0">
                <a:latin typeface="Calibri"/>
                <a:cs typeface="Calibri"/>
              </a:rPr>
              <a:t>e</a:t>
            </a:r>
            <a:r>
              <a:rPr sz="1200" spc="0" baseline="3413" dirty="0" smtClean="0">
                <a:latin typeface="Calibri"/>
                <a:cs typeface="Calibri"/>
              </a:rPr>
              <a:t>tal</a:t>
            </a:r>
            <a:r>
              <a:rPr sz="1200" spc="44" baseline="3623" dirty="0" smtClean="0">
                <a:latin typeface="Times New Roman"/>
                <a:cs typeface="Times New Roman"/>
              </a:rPr>
              <a:t> </a:t>
            </a:r>
            <a:r>
              <a:rPr sz="1200" spc="0" baseline="3413" dirty="0" smtClean="0">
                <a:latin typeface="Calibri"/>
                <a:cs typeface="Calibri"/>
              </a:rPr>
              <a:t>r</a:t>
            </a:r>
            <a:r>
              <a:rPr sz="1200" spc="-4" baseline="3413" dirty="0" smtClean="0">
                <a:latin typeface="Calibri"/>
                <a:cs typeface="Calibri"/>
              </a:rPr>
              <a:t>e</a:t>
            </a:r>
            <a:r>
              <a:rPr sz="1200" spc="0" baseline="3413" dirty="0" smtClean="0">
                <a:latin typeface="Calibri"/>
                <a:cs typeface="Calibri"/>
              </a:rPr>
              <a:t>mai</a:t>
            </a:r>
            <a:r>
              <a:rPr sz="1200" spc="-4" baseline="3413" dirty="0" smtClean="0">
                <a:latin typeface="Calibri"/>
                <a:cs typeface="Calibri"/>
              </a:rPr>
              <a:t>n</a:t>
            </a:r>
            <a:r>
              <a:rPr sz="1200" spc="0" baseline="3413" dirty="0" smtClean="0">
                <a:latin typeface="Calibri"/>
                <a:cs typeface="Calibri"/>
              </a:rPr>
              <a:t>s.</a:t>
            </a:r>
            <a:r>
              <a:rPr sz="1200" spc="59" baseline="3623" dirty="0" smtClean="0">
                <a:latin typeface="Times New Roman"/>
                <a:cs typeface="Times New Roman"/>
              </a:rPr>
              <a:t> </a:t>
            </a:r>
            <a:r>
              <a:rPr sz="1200" spc="-4" baseline="3413" dirty="0" smtClean="0">
                <a:latin typeface="Calibri"/>
                <a:cs typeface="Calibri"/>
              </a:rPr>
              <a:t>Re</a:t>
            </a:r>
            <a:r>
              <a:rPr sz="1200" spc="0" baseline="3413" dirty="0" smtClean="0">
                <a:latin typeface="Calibri"/>
                <a:cs typeface="Calibri"/>
              </a:rPr>
              <a:t>s</a:t>
            </a:r>
            <a:r>
              <a:rPr sz="1200" spc="-4" baseline="3413" dirty="0" smtClean="0">
                <a:latin typeface="Calibri"/>
                <a:cs typeface="Calibri"/>
              </a:rPr>
              <a:t>e</a:t>
            </a:r>
            <a:r>
              <a:rPr sz="1200" spc="0" baseline="3413" dirty="0" smtClean="0">
                <a:latin typeface="Calibri"/>
                <a:cs typeface="Calibri"/>
              </a:rPr>
              <a:t>arch</a:t>
            </a:r>
            <a:r>
              <a:rPr sz="1200" spc="78" baseline="3623" dirty="0" smtClean="0">
                <a:latin typeface="Times New Roman"/>
                <a:cs typeface="Times New Roman"/>
              </a:rPr>
              <a:t> </a:t>
            </a:r>
            <a:r>
              <a:rPr sz="1200" spc="0" baseline="3413" dirty="0" smtClean="0">
                <a:latin typeface="Calibri"/>
                <a:cs typeface="Calibri"/>
              </a:rPr>
              <a:t>s</a:t>
            </a:r>
            <a:r>
              <a:rPr sz="1200" spc="-4" baseline="3413" dirty="0" smtClean="0">
                <a:latin typeface="Calibri"/>
                <a:cs typeface="Calibri"/>
              </a:rPr>
              <a:t>e</a:t>
            </a:r>
            <a:r>
              <a:rPr sz="1200" spc="0" baseline="3413" dirty="0" smtClean="0">
                <a:latin typeface="Calibri"/>
                <a:cs typeface="Calibri"/>
              </a:rPr>
              <a:t>ri</a:t>
            </a:r>
            <a:r>
              <a:rPr sz="1200" spc="-4" baseline="3413" dirty="0" smtClean="0">
                <a:latin typeface="Calibri"/>
                <a:cs typeface="Calibri"/>
              </a:rPr>
              <a:t>e</a:t>
            </a:r>
            <a:r>
              <a:rPr sz="1200" spc="0" baseline="3413" dirty="0" smtClean="0">
                <a:latin typeface="Calibri"/>
                <a:cs typeface="Calibri"/>
              </a:rPr>
              <a:t>s</a:t>
            </a:r>
            <a:endParaRPr sz="800">
              <a:latin typeface="Calibri"/>
              <a:cs typeface="Calibri"/>
            </a:endParaRPr>
          </a:p>
          <a:p>
            <a:pPr marL="12700" marR="15773">
              <a:lnSpc>
                <a:spcPct val="101725"/>
              </a:lnSpc>
            </a:pPr>
            <a:r>
              <a:rPr sz="800" spc="-4" dirty="0" smtClean="0">
                <a:latin typeface="Calibri"/>
                <a:cs typeface="Calibri"/>
              </a:rPr>
              <a:t>no</a:t>
            </a:r>
            <a:r>
              <a:rPr sz="800" spc="0" dirty="0" smtClean="0">
                <a:latin typeface="Calibri"/>
                <a:cs typeface="Calibri"/>
              </a:rPr>
              <a:t>.</a:t>
            </a:r>
            <a:r>
              <a:rPr sz="800" spc="16" dirty="0" smtClean="0">
                <a:latin typeface="Times New Roman"/>
                <a:cs typeface="Times New Roman"/>
              </a:rPr>
              <a:t> </a:t>
            </a:r>
            <a:r>
              <a:rPr sz="800" spc="0" dirty="0" smtClean="0">
                <a:latin typeface="Calibri"/>
                <a:cs typeface="Calibri"/>
              </a:rPr>
              <a:t>44.</a:t>
            </a:r>
            <a:r>
              <a:rPr sz="800" spc="15" dirty="0" smtClean="0">
                <a:latin typeface="Times New Roman"/>
                <a:cs typeface="Times New Roman"/>
              </a:rPr>
              <a:t> </a:t>
            </a:r>
            <a:r>
              <a:rPr sz="800" spc="4" dirty="0" smtClean="0">
                <a:latin typeface="Calibri"/>
                <a:cs typeface="Calibri"/>
              </a:rPr>
              <a:t>F</a:t>
            </a:r>
            <a:r>
              <a:rPr sz="800" spc="0" dirty="0" smtClean="0">
                <a:latin typeface="Calibri"/>
                <a:cs typeface="Calibri"/>
              </a:rPr>
              <a:t>a</a:t>
            </a:r>
            <a:r>
              <a:rPr sz="800" spc="-4" dirty="0" smtClean="0">
                <a:latin typeface="Calibri"/>
                <a:cs typeface="Calibri"/>
              </a:rPr>
              <a:t>ye</a:t>
            </a:r>
            <a:r>
              <a:rPr sz="800" spc="0" dirty="0" smtClean="0">
                <a:latin typeface="Calibri"/>
                <a:cs typeface="Calibri"/>
              </a:rPr>
              <a:t>tt</a:t>
            </a:r>
            <a:r>
              <a:rPr sz="800" spc="-4" dirty="0" smtClean="0">
                <a:latin typeface="Calibri"/>
                <a:cs typeface="Calibri"/>
              </a:rPr>
              <a:t>e</a:t>
            </a:r>
            <a:r>
              <a:rPr sz="800" spc="0" dirty="0" smtClean="0">
                <a:latin typeface="Calibri"/>
                <a:cs typeface="Calibri"/>
              </a:rPr>
              <a:t>vill</a:t>
            </a:r>
            <a:r>
              <a:rPr sz="800" spc="-4" dirty="0" smtClean="0">
                <a:latin typeface="Calibri"/>
                <a:cs typeface="Calibri"/>
              </a:rPr>
              <a:t>e</a:t>
            </a:r>
            <a:r>
              <a:rPr sz="800" spc="0" dirty="0" smtClean="0">
                <a:latin typeface="Calibri"/>
                <a:cs typeface="Calibri"/>
              </a:rPr>
              <a:t>,</a:t>
            </a:r>
            <a:r>
              <a:rPr sz="800" spc="93" dirty="0" smtClean="0">
                <a:latin typeface="Times New Roman"/>
                <a:cs typeface="Times New Roman"/>
              </a:rPr>
              <a:t> </a:t>
            </a:r>
            <a:r>
              <a:rPr sz="800" spc="0" dirty="0" smtClean="0">
                <a:latin typeface="Calibri"/>
                <a:cs typeface="Calibri"/>
              </a:rPr>
              <a:t>Ar</a:t>
            </a:r>
            <a:r>
              <a:rPr sz="800" spc="-4" dirty="0" smtClean="0">
                <a:latin typeface="Calibri"/>
                <a:cs typeface="Calibri"/>
              </a:rPr>
              <a:t>k</a:t>
            </a:r>
            <a:r>
              <a:rPr sz="800" spc="0" dirty="0" smtClean="0">
                <a:latin typeface="Calibri"/>
                <a:cs typeface="Calibri"/>
              </a:rPr>
              <a:t>a</a:t>
            </a:r>
            <a:r>
              <a:rPr sz="800" spc="-4" dirty="0" smtClean="0">
                <a:latin typeface="Calibri"/>
                <a:cs typeface="Calibri"/>
              </a:rPr>
              <a:t>n</a:t>
            </a:r>
            <a:r>
              <a:rPr sz="800" spc="0" dirty="0" smtClean="0">
                <a:latin typeface="Calibri"/>
                <a:cs typeface="Calibri"/>
              </a:rPr>
              <a:t>sas:</a:t>
            </a:r>
            <a:r>
              <a:rPr sz="800" spc="53" dirty="0" smtClean="0">
                <a:latin typeface="Times New Roman"/>
                <a:cs typeface="Times New Roman"/>
              </a:rPr>
              <a:t> </a:t>
            </a:r>
            <a:r>
              <a:rPr sz="800" spc="0" dirty="0" smtClean="0">
                <a:latin typeface="Calibri"/>
                <a:cs typeface="Calibri"/>
              </a:rPr>
              <a:t>Ar</a:t>
            </a:r>
            <a:r>
              <a:rPr sz="800" spc="-4" dirty="0" smtClean="0">
                <a:latin typeface="Calibri"/>
                <a:cs typeface="Calibri"/>
              </a:rPr>
              <a:t>k</a:t>
            </a:r>
            <a:r>
              <a:rPr sz="800" spc="0" dirty="0" smtClean="0">
                <a:latin typeface="Calibri"/>
                <a:cs typeface="Calibri"/>
              </a:rPr>
              <a:t>a</a:t>
            </a:r>
            <a:r>
              <a:rPr sz="800" spc="-4" dirty="0" smtClean="0">
                <a:latin typeface="Calibri"/>
                <a:cs typeface="Calibri"/>
              </a:rPr>
              <a:t>n</a:t>
            </a:r>
            <a:r>
              <a:rPr sz="800" spc="0" dirty="0" smtClean="0">
                <a:latin typeface="Calibri"/>
                <a:cs typeface="Calibri"/>
              </a:rPr>
              <a:t>sas</a:t>
            </a:r>
            <a:r>
              <a:rPr sz="800" spc="42" dirty="0" smtClean="0">
                <a:latin typeface="Times New Roman"/>
                <a:cs typeface="Times New Roman"/>
              </a:rPr>
              <a:t> </a:t>
            </a:r>
            <a:r>
              <a:rPr sz="800" spc="0" dirty="0" smtClean="0">
                <a:latin typeface="Calibri"/>
                <a:cs typeface="Calibri"/>
              </a:rPr>
              <a:t>arc</a:t>
            </a:r>
            <a:r>
              <a:rPr sz="800" spc="-4" dirty="0" smtClean="0">
                <a:latin typeface="Calibri"/>
                <a:cs typeface="Calibri"/>
              </a:rPr>
              <a:t>heo</a:t>
            </a:r>
            <a:r>
              <a:rPr sz="800" spc="0" dirty="0" smtClean="0">
                <a:latin typeface="Calibri"/>
                <a:cs typeface="Calibri"/>
              </a:rPr>
              <a:t>l</a:t>
            </a:r>
            <a:r>
              <a:rPr sz="800" spc="-4" dirty="0" smtClean="0">
                <a:latin typeface="Calibri"/>
                <a:cs typeface="Calibri"/>
              </a:rPr>
              <a:t>og</a:t>
            </a:r>
            <a:r>
              <a:rPr sz="800" spc="0" dirty="0" smtClean="0">
                <a:latin typeface="Calibri"/>
                <a:cs typeface="Calibri"/>
              </a:rPr>
              <a:t>ical</a:t>
            </a:r>
            <a:r>
              <a:rPr sz="800" spc="109" dirty="0" smtClean="0">
                <a:latin typeface="Times New Roman"/>
                <a:cs typeface="Times New Roman"/>
              </a:rPr>
              <a:t> </a:t>
            </a:r>
            <a:r>
              <a:rPr sz="800" spc="0" dirty="0" smtClean="0">
                <a:latin typeface="Calibri"/>
                <a:cs typeface="Calibri"/>
              </a:rPr>
              <a:t>s</a:t>
            </a:r>
            <a:r>
              <a:rPr sz="800" spc="-4" dirty="0" smtClean="0">
                <a:latin typeface="Calibri"/>
                <a:cs typeface="Calibri"/>
              </a:rPr>
              <a:t>u</a:t>
            </a:r>
            <a:r>
              <a:rPr sz="800" spc="0" dirty="0" smtClean="0">
                <a:latin typeface="Calibri"/>
                <a:cs typeface="Calibri"/>
              </a:rPr>
              <a:t>rv</a:t>
            </a:r>
            <a:r>
              <a:rPr sz="800" spc="-4" dirty="0" smtClean="0">
                <a:latin typeface="Calibri"/>
                <a:cs typeface="Calibri"/>
              </a:rPr>
              <a:t>e</a:t>
            </a:r>
            <a:r>
              <a:rPr sz="800" spc="0" dirty="0" smtClean="0">
                <a:latin typeface="Calibri"/>
                <a:cs typeface="Calibri"/>
              </a:rPr>
              <a:t>y</a:t>
            </a:r>
            <a:r>
              <a:rPr sz="800" spc="53" dirty="0" smtClean="0">
                <a:latin typeface="Times New Roman"/>
                <a:cs typeface="Times New Roman"/>
              </a:rPr>
              <a:t> </a:t>
            </a:r>
            <a:r>
              <a:rPr sz="800" spc="0" dirty="0" smtClean="0">
                <a:latin typeface="Calibri"/>
                <a:cs typeface="Calibri"/>
              </a:rPr>
              <a:t>r</a:t>
            </a:r>
            <a:r>
              <a:rPr sz="800" spc="-4" dirty="0" smtClean="0">
                <a:latin typeface="Calibri"/>
                <a:cs typeface="Calibri"/>
              </a:rPr>
              <a:t>e</a:t>
            </a:r>
            <a:r>
              <a:rPr sz="800" spc="0" dirty="0" smtClean="0">
                <a:latin typeface="Calibri"/>
                <a:cs typeface="Calibri"/>
              </a:rPr>
              <a:t>s</a:t>
            </a:r>
            <a:r>
              <a:rPr sz="800" spc="-4" dirty="0" smtClean="0">
                <a:latin typeface="Calibri"/>
                <a:cs typeface="Calibri"/>
              </a:rPr>
              <a:t>e</a:t>
            </a:r>
            <a:r>
              <a:rPr sz="800" spc="0" dirty="0" smtClean="0">
                <a:latin typeface="Calibri"/>
                <a:cs typeface="Calibri"/>
              </a:rPr>
              <a:t>arch</a:t>
            </a:r>
            <a:r>
              <a:rPr sz="800" spc="74" dirty="0" smtClean="0">
                <a:latin typeface="Times New Roman"/>
                <a:cs typeface="Times New Roman"/>
              </a:rPr>
              <a:t> </a:t>
            </a:r>
            <a:r>
              <a:rPr sz="800" spc="0" dirty="0" smtClean="0">
                <a:latin typeface="Calibri"/>
                <a:cs typeface="Calibri"/>
              </a:rPr>
              <a:t>s</a:t>
            </a:r>
            <a:r>
              <a:rPr sz="800" spc="-4" dirty="0" smtClean="0">
                <a:latin typeface="Calibri"/>
                <a:cs typeface="Calibri"/>
              </a:rPr>
              <a:t>e</a:t>
            </a:r>
            <a:r>
              <a:rPr sz="800" spc="0" dirty="0" smtClean="0">
                <a:latin typeface="Calibri"/>
                <a:cs typeface="Calibri"/>
              </a:rPr>
              <a:t>ri</a:t>
            </a:r>
            <a:r>
              <a:rPr sz="800" spc="-4" dirty="0" smtClean="0">
                <a:latin typeface="Calibri"/>
                <a:cs typeface="Calibri"/>
              </a:rPr>
              <a:t>e</a:t>
            </a:r>
            <a:r>
              <a:rPr sz="800" spc="0" dirty="0" smtClean="0">
                <a:latin typeface="Calibri"/>
                <a:cs typeface="Calibri"/>
              </a:rPr>
              <a:t>s</a:t>
            </a:r>
            <a:r>
              <a:rPr sz="800" spc="36" dirty="0" smtClean="0">
                <a:latin typeface="Times New Roman"/>
                <a:cs typeface="Times New Roman"/>
              </a:rPr>
              <a:t> </a:t>
            </a:r>
            <a:r>
              <a:rPr sz="800" spc="-4" dirty="0" smtClean="0">
                <a:latin typeface="Calibri"/>
                <a:cs typeface="Calibri"/>
              </a:rPr>
              <a:t>n</a:t>
            </a:r>
            <a:r>
              <a:rPr sz="800" spc="0" dirty="0" smtClean="0">
                <a:latin typeface="Calibri"/>
                <a:cs typeface="Calibri"/>
              </a:rPr>
              <a:t>o</a:t>
            </a:r>
            <a:r>
              <a:rPr sz="800" spc="0" dirty="0" smtClean="0">
                <a:latin typeface="Times New Roman"/>
                <a:cs typeface="Times New Roman"/>
              </a:rPr>
              <a:t> </a:t>
            </a:r>
            <a:r>
              <a:rPr sz="800" spc="0" dirty="0" smtClean="0">
                <a:latin typeface="Calibri"/>
                <a:cs typeface="Calibri"/>
              </a:rPr>
              <a:t>44.</a:t>
            </a:r>
            <a:endParaRPr sz="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192532" y="4211701"/>
            <a:ext cx="1939163" cy="16598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884928" y="1101471"/>
            <a:ext cx="5049266" cy="50876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120900" y="4330700"/>
            <a:ext cx="2768600" cy="0"/>
          </a:xfrm>
          <a:custGeom>
            <a:avLst/>
            <a:gdLst/>
            <a:ahLst/>
            <a:cxnLst/>
            <a:rect l="l" t="t" r="r" b="b"/>
            <a:pathLst>
              <a:path w="2768600">
                <a:moveTo>
                  <a:pt x="0" y="0"/>
                </a:moveTo>
                <a:lnTo>
                  <a:pt x="2768600" y="0"/>
                </a:lnTo>
              </a:path>
            </a:pathLst>
          </a:custGeom>
          <a:ln w="25399">
            <a:solidFill>
              <a:srgbClr val="66676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023361" y="4627753"/>
            <a:ext cx="816737" cy="10576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120900" y="5181600"/>
            <a:ext cx="901700" cy="0"/>
          </a:xfrm>
          <a:custGeom>
            <a:avLst/>
            <a:gdLst/>
            <a:ahLst/>
            <a:cxnLst/>
            <a:rect l="l" t="t" r="r" b="b"/>
            <a:pathLst>
              <a:path w="901700">
                <a:moveTo>
                  <a:pt x="0" y="0"/>
                </a:moveTo>
                <a:lnTo>
                  <a:pt x="901700" y="0"/>
                </a:lnTo>
              </a:path>
            </a:pathLst>
          </a:custGeom>
          <a:ln w="12699">
            <a:solidFill>
              <a:srgbClr val="9E9E9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120900" y="5638800"/>
            <a:ext cx="901700" cy="0"/>
          </a:xfrm>
          <a:custGeom>
            <a:avLst/>
            <a:gdLst/>
            <a:ahLst/>
            <a:cxnLst/>
            <a:rect l="l" t="t" r="r" b="b"/>
            <a:pathLst>
              <a:path w="901700">
                <a:moveTo>
                  <a:pt x="0" y="0"/>
                </a:moveTo>
                <a:lnTo>
                  <a:pt x="901700" y="0"/>
                </a:lnTo>
              </a:path>
            </a:pathLst>
          </a:custGeom>
          <a:ln w="12699">
            <a:solidFill>
              <a:srgbClr val="79797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41300" y="5880100"/>
            <a:ext cx="0" cy="660399"/>
          </a:xfrm>
          <a:custGeom>
            <a:avLst/>
            <a:gdLst/>
            <a:ahLst/>
            <a:cxnLst/>
            <a:rect l="l" t="t" r="r" b="b"/>
            <a:pathLst>
              <a:path h="660399">
                <a:moveTo>
                  <a:pt x="0" y="660399"/>
                </a:moveTo>
                <a:lnTo>
                  <a:pt x="0" y="0"/>
                </a:lnTo>
              </a:path>
            </a:pathLst>
          </a:custGeom>
          <a:ln w="38100">
            <a:solidFill>
              <a:srgbClr val="79797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03200" y="6502400"/>
            <a:ext cx="5537200" cy="0"/>
          </a:xfrm>
          <a:custGeom>
            <a:avLst/>
            <a:gdLst/>
            <a:ahLst/>
            <a:cxnLst/>
            <a:rect l="l" t="t" r="r" b="b"/>
            <a:pathLst>
              <a:path w="5537200">
                <a:moveTo>
                  <a:pt x="0" y="0"/>
                </a:moveTo>
                <a:lnTo>
                  <a:pt x="5537200" y="0"/>
                </a:lnTo>
              </a:path>
            </a:pathLst>
          </a:custGeom>
          <a:ln w="38099">
            <a:solidFill>
              <a:srgbClr val="66676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659322" y="4111068"/>
            <a:ext cx="234696" cy="2286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35"/>
              </a:lnSpc>
              <a:spcBef>
                <a:spcPts val="86"/>
              </a:spcBef>
            </a:pPr>
            <a:r>
              <a:rPr sz="1600" dirty="0" smtClean="0">
                <a:solidFill>
                  <a:srgbClr val="666764"/>
                </a:solidFill>
                <a:latin typeface="Times New Roman"/>
                <a:cs typeface="Times New Roman"/>
              </a:rPr>
              <a:t>6</a:t>
            </a:r>
            <a:r>
              <a:rPr sz="1600" dirty="0" smtClean="0">
                <a:solidFill>
                  <a:srgbClr val="797979"/>
                </a:solidFill>
                <a:latin typeface="Times New Roman"/>
                <a:cs typeface="Times New Roman"/>
              </a:rPr>
              <a:t>1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75164" y="5697481"/>
            <a:ext cx="249428" cy="2032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0"/>
              </a:lnSpc>
              <a:spcBef>
                <a:spcPts val="76"/>
              </a:spcBef>
            </a:pPr>
            <a:r>
              <a:rPr sz="1400" spc="0" dirty="0" smtClean="0">
                <a:solidFill>
                  <a:srgbClr val="666764"/>
                </a:solidFill>
                <a:latin typeface="Times New Roman"/>
                <a:cs typeface="Times New Roman"/>
              </a:rPr>
              <a:t>67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03200" y="5880100"/>
            <a:ext cx="38100" cy="62229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" name="object 4"/>
          <p:cNvSpPr txBox="1"/>
          <p:nvPr/>
        </p:nvSpPr>
        <p:spPr>
          <a:xfrm>
            <a:off x="241300" y="5880100"/>
            <a:ext cx="5499100" cy="62229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000"/>
              </a:lnSpc>
            </a:pPr>
            <a:endParaRPr sz="1000"/>
          </a:p>
          <a:p>
            <a:pPr marL="2661081" marR="2557378" algn="ctr">
              <a:lnSpc>
                <a:spcPts val="1645"/>
              </a:lnSpc>
              <a:spcBef>
                <a:spcPts val="2335"/>
              </a:spcBef>
            </a:pPr>
            <a:r>
              <a:rPr sz="2250" spc="0" baseline="-3865" dirty="0" smtClean="0">
                <a:solidFill>
                  <a:srgbClr val="666764"/>
                </a:solidFill>
                <a:latin typeface="Arial"/>
                <a:cs typeface="Arial"/>
              </a:rPr>
              <a:t>60</a:t>
            </a:r>
            <a:endParaRPr sz="15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03200" y="6502400"/>
            <a:ext cx="38100" cy="3809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object 2"/>
          <p:cNvSpPr txBox="1"/>
          <p:nvPr/>
        </p:nvSpPr>
        <p:spPr>
          <a:xfrm>
            <a:off x="241300" y="6502400"/>
            <a:ext cx="5499100" cy="3809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/>
          <p:nvPr/>
        </p:nvSpPr>
        <p:spPr>
          <a:xfrm>
            <a:off x="691896" y="4547615"/>
            <a:ext cx="3310128" cy="17449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84276" y="4538472"/>
            <a:ext cx="3326892" cy="1761743"/>
          </a:xfrm>
          <a:custGeom>
            <a:avLst/>
            <a:gdLst/>
            <a:ahLst/>
            <a:cxnLst/>
            <a:rect l="l" t="t" r="r" b="b"/>
            <a:pathLst>
              <a:path w="3326892" h="1761743">
                <a:moveTo>
                  <a:pt x="4571" y="0"/>
                </a:moveTo>
                <a:lnTo>
                  <a:pt x="1524" y="0"/>
                </a:lnTo>
                <a:lnTo>
                  <a:pt x="0" y="3047"/>
                </a:lnTo>
                <a:lnTo>
                  <a:pt x="0" y="1758695"/>
                </a:lnTo>
                <a:lnTo>
                  <a:pt x="4571" y="9143"/>
                </a:lnTo>
                <a:lnTo>
                  <a:pt x="3317747" y="9143"/>
                </a:lnTo>
                <a:lnTo>
                  <a:pt x="3317748" y="1758695"/>
                </a:lnTo>
                <a:lnTo>
                  <a:pt x="0" y="1760219"/>
                </a:lnTo>
                <a:lnTo>
                  <a:pt x="1524" y="1761743"/>
                </a:lnTo>
                <a:lnTo>
                  <a:pt x="3323844" y="1761743"/>
                </a:lnTo>
                <a:lnTo>
                  <a:pt x="3326892" y="1760219"/>
                </a:lnTo>
                <a:lnTo>
                  <a:pt x="3326892" y="1758695"/>
                </a:lnTo>
                <a:lnTo>
                  <a:pt x="3322320" y="1754123"/>
                </a:lnTo>
                <a:lnTo>
                  <a:pt x="3322319" y="9143"/>
                </a:lnTo>
                <a:lnTo>
                  <a:pt x="3317748" y="4571"/>
                </a:lnTo>
                <a:lnTo>
                  <a:pt x="7620" y="4571"/>
                </a:lnTo>
                <a:lnTo>
                  <a:pt x="3326891" y="4571"/>
                </a:lnTo>
                <a:lnTo>
                  <a:pt x="3326891" y="3047"/>
                </a:lnTo>
                <a:lnTo>
                  <a:pt x="3323843" y="0"/>
                </a:lnTo>
                <a:lnTo>
                  <a:pt x="457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84276" y="4547615"/>
            <a:ext cx="3317748" cy="1749552"/>
          </a:xfrm>
          <a:custGeom>
            <a:avLst/>
            <a:gdLst/>
            <a:ahLst/>
            <a:cxnLst/>
            <a:rect l="l" t="t" r="r" b="b"/>
            <a:pathLst>
              <a:path w="3317748" h="1749552">
                <a:moveTo>
                  <a:pt x="3317748" y="1749552"/>
                </a:moveTo>
                <a:lnTo>
                  <a:pt x="3317747" y="1744980"/>
                </a:lnTo>
                <a:lnTo>
                  <a:pt x="7620" y="1744980"/>
                </a:lnTo>
                <a:lnTo>
                  <a:pt x="7619" y="0"/>
                </a:lnTo>
                <a:lnTo>
                  <a:pt x="4571" y="0"/>
                </a:lnTo>
                <a:lnTo>
                  <a:pt x="0" y="1749552"/>
                </a:lnTo>
                <a:lnTo>
                  <a:pt x="4571" y="1744980"/>
                </a:lnTo>
                <a:lnTo>
                  <a:pt x="7620" y="1749552"/>
                </a:lnTo>
                <a:lnTo>
                  <a:pt x="3317748" y="174955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91896" y="4543044"/>
            <a:ext cx="3319272" cy="1754124"/>
          </a:xfrm>
          <a:custGeom>
            <a:avLst/>
            <a:gdLst/>
            <a:ahLst/>
            <a:cxnLst/>
            <a:rect l="l" t="t" r="r" b="b"/>
            <a:pathLst>
              <a:path w="3319272" h="1754124">
                <a:moveTo>
                  <a:pt x="0" y="0"/>
                </a:moveTo>
                <a:lnTo>
                  <a:pt x="3310128" y="0"/>
                </a:lnTo>
                <a:lnTo>
                  <a:pt x="3314699" y="4572"/>
                </a:lnTo>
                <a:lnTo>
                  <a:pt x="3314700" y="1749552"/>
                </a:lnTo>
                <a:lnTo>
                  <a:pt x="3319272" y="1754124"/>
                </a:lnTo>
                <a:lnTo>
                  <a:pt x="3319271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495800" y="2455164"/>
            <a:ext cx="5562599" cy="39593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91896" y="2363724"/>
            <a:ext cx="3310128" cy="186232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84276" y="2356104"/>
            <a:ext cx="3326891" cy="1877568"/>
          </a:xfrm>
          <a:custGeom>
            <a:avLst/>
            <a:gdLst/>
            <a:ahLst/>
            <a:cxnLst/>
            <a:rect l="l" t="t" r="r" b="b"/>
            <a:pathLst>
              <a:path w="3326891" h="1877568">
                <a:moveTo>
                  <a:pt x="4571" y="0"/>
                </a:moveTo>
                <a:lnTo>
                  <a:pt x="1524" y="0"/>
                </a:lnTo>
                <a:lnTo>
                  <a:pt x="0" y="1524"/>
                </a:lnTo>
                <a:lnTo>
                  <a:pt x="0" y="1874520"/>
                </a:lnTo>
                <a:lnTo>
                  <a:pt x="4571" y="7620"/>
                </a:lnTo>
                <a:lnTo>
                  <a:pt x="3317747" y="7619"/>
                </a:lnTo>
                <a:lnTo>
                  <a:pt x="3317748" y="1874520"/>
                </a:lnTo>
                <a:lnTo>
                  <a:pt x="0" y="1876044"/>
                </a:lnTo>
                <a:lnTo>
                  <a:pt x="1524" y="1877568"/>
                </a:lnTo>
                <a:lnTo>
                  <a:pt x="3323843" y="1877568"/>
                </a:lnTo>
                <a:lnTo>
                  <a:pt x="3326891" y="1876044"/>
                </a:lnTo>
                <a:lnTo>
                  <a:pt x="3326891" y="1874520"/>
                </a:lnTo>
                <a:lnTo>
                  <a:pt x="3322319" y="1869948"/>
                </a:lnTo>
                <a:lnTo>
                  <a:pt x="3322319" y="7619"/>
                </a:lnTo>
                <a:lnTo>
                  <a:pt x="3317748" y="4571"/>
                </a:lnTo>
                <a:lnTo>
                  <a:pt x="7620" y="4572"/>
                </a:lnTo>
                <a:lnTo>
                  <a:pt x="3326891" y="4571"/>
                </a:lnTo>
                <a:lnTo>
                  <a:pt x="3326891" y="1523"/>
                </a:lnTo>
                <a:lnTo>
                  <a:pt x="3323843" y="0"/>
                </a:lnTo>
                <a:lnTo>
                  <a:pt x="457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84276" y="2363723"/>
            <a:ext cx="3317748" cy="1866900"/>
          </a:xfrm>
          <a:custGeom>
            <a:avLst/>
            <a:gdLst/>
            <a:ahLst/>
            <a:cxnLst/>
            <a:rect l="l" t="t" r="r" b="b"/>
            <a:pathLst>
              <a:path w="3317748" h="1866900">
                <a:moveTo>
                  <a:pt x="3317748" y="1866900"/>
                </a:moveTo>
                <a:lnTo>
                  <a:pt x="3317748" y="1862328"/>
                </a:lnTo>
                <a:lnTo>
                  <a:pt x="7620" y="1862328"/>
                </a:lnTo>
                <a:lnTo>
                  <a:pt x="7619" y="0"/>
                </a:lnTo>
                <a:lnTo>
                  <a:pt x="4571" y="0"/>
                </a:lnTo>
                <a:lnTo>
                  <a:pt x="0" y="1866900"/>
                </a:lnTo>
                <a:lnTo>
                  <a:pt x="4571" y="1862328"/>
                </a:lnTo>
                <a:lnTo>
                  <a:pt x="7620" y="1866900"/>
                </a:lnTo>
                <a:lnTo>
                  <a:pt x="3317748" y="18669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91896" y="2360676"/>
            <a:ext cx="3319271" cy="1869948"/>
          </a:xfrm>
          <a:custGeom>
            <a:avLst/>
            <a:gdLst/>
            <a:ahLst/>
            <a:cxnLst/>
            <a:rect l="l" t="t" r="r" b="b"/>
            <a:pathLst>
              <a:path w="3319271" h="1869948">
                <a:moveTo>
                  <a:pt x="0" y="0"/>
                </a:moveTo>
                <a:lnTo>
                  <a:pt x="3310128" y="0"/>
                </a:lnTo>
                <a:lnTo>
                  <a:pt x="3314699" y="3047"/>
                </a:lnTo>
                <a:lnTo>
                  <a:pt x="3314699" y="1865376"/>
                </a:lnTo>
                <a:lnTo>
                  <a:pt x="3319271" y="1869948"/>
                </a:lnTo>
                <a:lnTo>
                  <a:pt x="3319271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object 2"/>
          <p:cNvSpPr txBox="1"/>
          <p:nvPr/>
        </p:nvSpPr>
        <p:spPr>
          <a:xfrm>
            <a:off x="753871" y="1673986"/>
            <a:ext cx="6578590" cy="48717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95"/>
              </a:lnSpc>
              <a:spcBef>
                <a:spcPts val="189"/>
              </a:spcBef>
            </a:pPr>
            <a:r>
              <a:rPr sz="5400" spc="0" baseline="3034" dirty="0" smtClean="0">
                <a:latin typeface="Calibri Light"/>
                <a:cs typeface="Calibri Light"/>
              </a:rPr>
              <a:t>Mo</a:t>
            </a:r>
            <a:r>
              <a:rPr sz="5400" spc="-4" baseline="3034" dirty="0" smtClean="0">
                <a:latin typeface="Calibri Light"/>
                <a:cs typeface="Calibri Light"/>
              </a:rPr>
              <a:t>r</a:t>
            </a:r>
            <a:r>
              <a:rPr sz="5400" spc="-79" baseline="3034" dirty="0" smtClean="0">
                <a:latin typeface="Calibri Light"/>
                <a:cs typeface="Calibri Light"/>
              </a:rPr>
              <a:t>f</a:t>
            </a:r>
            <a:r>
              <a:rPr sz="5400" spc="0" baseline="3034" dirty="0" smtClean="0">
                <a:latin typeface="Calibri Light"/>
                <a:cs typeface="Calibri Light"/>
              </a:rPr>
              <a:t>o</a:t>
            </a:r>
            <a:r>
              <a:rPr sz="5400" spc="4" baseline="3034" dirty="0" smtClean="0">
                <a:latin typeface="Calibri Light"/>
                <a:cs typeface="Calibri Light"/>
              </a:rPr>
              <a:t>m</a:t>
            </a:r>
            <a:r>
              <a:rPr sz="5400" spc="-19" baseline="3034" dirty="0" smtClean="0">
                <a:latin typeface="Calibri Light"/>
                <a:cs typeface="Calibri Light"/>
              </a:rPr>
              <a:t>e</a:t>
            </a:r>
            <a:r>
              <a:rPr sz="5400" spc="4" baseline="3034" dirty="0" smtClean="0">
                <a:latin typeface="Calibri Light"/>
                <a:cs typeface="Calibri Light"/>
              </a:rPr>
              <a:t>t</a:t>
            </a:r>
            <a:r>
              <a:rPr sz="5400" spc="-4" baseline="3034" dirty="0" smtClean="0">
                <a:latin typeface="Calibri Light"/>
                <a:cs typeface="Calibri Light"/>
              </a:rPr>
              <a:t>r</a:t>
            </a:r>
            <a:r>
              <a:rPr sz="5400" spc="0" baseline="3034" dirty="0" smtClean="0">
                <a:latin typeface="Calibri Light"/>
                <a:cs typeface="Calibri Light"/>
              </a:rPr>
              <a:t>ía</a:t>
            </a:r>
            <a:r>
              <a:rPr sz="5400" spc="71" baseline="3220" dirty="0" smtClean="0">
                <a:latin typeface="Times New Roman"/>
                <a:cs typeface="Times New Roman"/>
              </a:rPr>
              <a:t> </a:t>
            </a:r>
            <a:r>
              <a:rPr sz="5400" spc="-25" baseline="3034" dirty="0" smtClean="0">
                <a:latin typeface="Calibri Light"/>
                <a:cs typeface="Calibri Light"/>
              </a:rPr>
              <a:t>g</a:t>
            </a:r>
            <a:r>
              <a:rPr sz="5400" spc="4" baseline="3034" dirty="0" smtClean="0">
                <a:latin typeface="Calibri Light"/>
                <a:cs typeface="Calibri Light"/>
              </a:rPr>
              <a:t>e</a:t>
            </a:r>
            <a:r>
              <a:rPr sz="5400" spc="0" baseline="3034" dirty="0" smtClean="0">
                <a:latin typeface="Calibri Light"/>
                <a:cs typeface="Calibri Light"/>
              </a:rPr>
              <a:t>o</a:t>
            </a:r>
            <a:r>
              <a:rPr sz="5400" spc="4" baseline="3034" dirty="0" smtClean="0">
                <a:latin typeface="Calibri Light"/>
                <a:cs typeface="Calibri Light"/>
              </a:rPr>
              <a:t>mét</a:t>
            </a:r>
            <a:r>
              <a:rPr sz="5400" spc="-4" baseline="3034" dirty="0" smtClean="0">
                <a:latin typeface="Calibri Light"/>
                <a:cs typeface="Calibri Light"/>
              </a:rPr>
              <a:t>r</a:t>
            </a:r>
            <a:r>
              <a:rPr sz="5400" spc="0" baseline="3034" dirty="0" smtClean="0">
                <a:latin typeface="Calibri Light"/>
                <a:cs typeface="Calibri Light"/>
              </a:rPr>
              <a:t>i</a:t>
            </a:r>
            <a:r>
              <a:rPr sz="5400" spc="-34" baseline="3034" dirty="0" smtClean="0">
                <a:latin typeface="Calibri Light"/>
                <a:cs typeface="Calibri Light"/>
              </a:rPr>
              <a:t>c</a:t>
            </a:r>
            <a:r>
              <a:rPr sz="5400" spc="0" baseline="3034" dirty="0" smtClean="0">
                <a:latin typeface="Calibri Light"/>
                <a:cs typeface="Calibri Light"/>
              </a:rPr>
              <a:t>a</a:t>
            </a:r>
            <a:r>
              <a:rPr sz="5400" spc="58" baseline="3220" dirty="0" smtClean="0">
                <a:latin typeface="Times New Roman"/>
                <a:cs typeface="Times New Roman"/>
              </a:rPr>
              <a:t> </a:t>
            </a:r>
            <a:r>
              <a:rPr sz="5400" spc="4" baseline="3034" dirty="0" smtClean="0">
                <a:latin typeface="Calibri Light"/>
                <a:cs typeface="Calibri Light"/>
              </a:rPr>
              <a:t>(</a:t>
            </a:r>
            <a:r>
              <a:rPr sz="5400" spc="-4" baseline="3034" dirty="0" smtClean="0">
                <a:latin typeface="Calibri Light"/>
                <a:cs typeface="Calibri Light"/>
              </a:rPr>
              <a:t>h</a:t>
            </a:r>
            <a:r>
              <a:rPr sz="5400" spc="0" baseline="3034" dirty="0" smtClean="0">
                <a:latin typeface="Calibri Light"/>
                <a:cs typeface="Calibri Light"/>
              </a:rPr>
              <a:t>i</a:t>
            </a:r>
            <a:r>
              <a:rPr sz="5400" spc="-29" baseline="3034" dirty="0" smtClean="0">
                <a:latin typeface="Calibri Light"/>
                <a:cs typeface="Calibri Light"/>
              </a:rPr>
              <a:t>t</a:t>
            </a:r>
            <a:r>
              <a:rPr sz="5400" spc="0" baseline="3034" dirty="0" smtClean="0">
                <a:latin typeface="Calibri Light"/>
                <a:cs typeface="Calibri Light"/>
              </a:rPr>
              <a:t>os</a:t>
            </a:r>
            <a:r>
              <a:rPr sz="5400" spc="-3" baseline="3220" dirty="0" smtClean="0">
                <a:latin typeface="Times New Roman"/>
                <a:cs typeface="Times New Roman"/>
              </a:rPr>
              <a:t> </a:t>
            </a:r>
            <a:r>
              <a:rPr sz="5400" spc="4" baseline="3034" dirty="0" smtClean="0">
                <a:latin typeface="Calibri Light"/>
                <a:cs typeface="Calibri Light"/>
              </a:rPr>
              <a:t>3</a:t>
            </a:r>
            <a:r>
              <a:rPr sz="5400" spc="0" baseline="3034" dirty="0" smtClean="0">
                <a:latin typeface="Calibri Light"/>
                <a:cs typeface="Calibri Light"/>
              </a:rPr>
              <a:t>D)</a:t>
            </a:r>
            <a:endParaRPr sz="3600">
              <a:latin typeface="Calibri Light"/>
              <a:cs typeface="Calibri Light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15"/>
          <p:cNvSpPr/>
          <p:nvPr/>
        </p:nvSpPr>
        <p:spPr>
          <a:xfrm>
            <a:off x="5634228" y="2295143"/>
            <a:ext cx="4250436" cy="37947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09244" y="2452116"/>
            <a:ext cx="4518660" cy="15514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01624" y="2444495"/>
            <a:ext cx="4535424" cy="1568196"/>
          </a:xfrm>
          <a:custGeom>
            <a:avLst/>
            <a:gdLst/>
            <a:ahLst/>
            <a:cxnLst/>
            <a:rect l="l" t="t" r="r" b="b"/>
            <a:pathLst>
              <a:path w="4535424" h="1568196">
                <a:moveTo>
                  <a:pt x="4571" y="0"/>
                </a:moveTo>
                <a:lnTo>
                  <a:pt x="1523" y="0"/>
                </a:lnTo>
                <a:lnTo>
                  <a:pt x="0" y="1524"/>
                </a:lnTo>
                <a:lnTo>
                  <a:pt x="0" y="1563624"/>
                </a:lnTo>
                <a:lnTo>
                  <a:pt x="4571" y="7620"/>
                </a:lnTo>
                <a:lnTo>
                  <a:pt x="4526280" y="7620"/>
                </a:lnTo>
                <a:lnTo>
                  <a:pt x="4526280" y="1563624"/>
                </a:lnTo>
                <a:lnTo>
                  <a:pt x="0" y="1565148"/>
                </a:lnTo>
                <a:lnTo>
                  <a:pt x="1524" y="1568196"/>
                </a:lnTo>
                <a:lnTo>
                  <a:pt x="4532376" y="1568196"/>
                </a:lnTo>
                <a:lnTo>
                  <a:pt x="4535424" y="1565148"/>
                </a:lnTo>
                <a:lnTo>
                  <a:pt x="4535424" y="1563624"/>
                </a:lnTo>
                <a:lnTo>
                  <a:pt x="4530852" y="1559052"/>
                </a:lnTo>
                <a:lnTo>
                  <a:pt x="4530852" y="7619"/>
                </a:lnTo>
                <a:lnTo>
                  <a:pt x="4526280" y="4572"/>
                </a:lnTo>
                <a:lnTo>
                  <a:pt x="7620" y="4572"/>
                </a:lnTo>
                <a:lnTo>
                  <a:pt x="4535424" y="4572"/>
                </a:lnTo>
                <a:lnTo>
                  <a:pt x="4535424" y="1524"/>
                </a:lnTo>
                <a:lnTo>
                  <a:pt x="4532376" y="0"/>
                </a:lnTo>
                <a:lnTo>
                  <a:pt x="457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01624" y="2452115"/>
            <a:ext cx="4526280" cy="1556004"/>
          </a:xfrm>
          <a:custGeom>
            <a:avLst/>
            <a:gdLst/>
            <a:ahLst/>
            <a:cxnLst/>
            <a:rect l="l" t="t" r="r" b="b"/>
            <a:pathLst>
              <a:path w="4526280" h="1556004">
                <a:moveTo>
                  <a:pt x="4526280" y="1556004"/>
                </a:moveTo>
                <a:lnTo>
                  <a:pt x="4526280" y="1551432"/>
                </a:lnTo>
                <a:lnTo>
                  <a:pt x="7620" y="1551432"/>
                </a:lnTo>
                <a:lnTo>
                  <a:pt x="7619" y="0"/>
                </a:lnTo>
                <a:lnTo>
                  <a:pt x="4571" y="0"/>
                </a:lnTo>
                <a:lnTo>
                  <a:pt x="0" y="1556004"/>
                </a:lnTo>
                <a:lnTo>
                  <a:pt x="4571" y="1551432"/>
                </a:lnTo>
                <a:lnTo>
                  <a:pt x="7620" y="1556004"/>
                </a:lnTo>
                <a:lnTo>
                  <a:pt x="4526280" y="155600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09244" y="2449067"/>
            <a:ext cx="4527804" cy="1559052"/>
          </a:xfrm>
          <a:custGeom>
            <a:avLst/>
            <a:gdLst/>
            <a:ahLst/>
            <a:cxnLst/>
            <a:rect l="l" t="t" r="r" b="b"/>
            <a:pathLst>
              <a:path w="4527804" h="1559052">
                <a:moveTo>
                  <a:pt x="0" y="0"/>
                </a:moveTo>
                <a:lnTo>
                  <a:pt x="4518659" y="0"/>
                </a:lnTo>
                <a:lnTo>
                  <a:pt x="4523232" y="3047"/>
                </a:lnTo>
                <a:lnTo>
                  <a:pt x="4523232" y="1554480"/>
                </a:lnTo>
                <a:lnTo>
                  <a:pt x="4527804" y="1559052"/>
                </a:lnTo>
                <a:lnTo>
                  <a:pt x="4527804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14984" y="4253483"/>
            <a:ext cx="4014216" cy="19888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753871" y="1673986"/>
            <a:ext cx="2474578" cy="48717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95"/>
              </a:lnSpc>
              <a:spcBef>
                <a:spcPts val="189"/>
              </a:spcBef>
            </a:pPr>
            <a:r>
              <a:rPr sz="5400" spc="0" baseline="3034" dirty="0" smtClean="0">
                <a:latin typeface="Calibri Light"/>
                <a:cs typeface="Calibri Light"/>
              </a:rPr>
              <a:t>Mo</a:t>
            </a:r>
            <a:r>
              <a:rPr sz="5400" spc="-4" baseline="3034" dirty="0" smtClean="0">
                <a:latin typeface="Calibri Light"/>
                <a:cs typeface="Calibri Light"/>
              </a:rPr>
              <a:t>r</a:t>
            </a:r>
            <a:r>
              <a:rPr sz="5400" spc="-80" baseline="3034" dirty="0" smtClean="0">
                <a:latin typeface="Calibri Light"/>
                <a:cs typeface="Calibri Light"/>
              </a:rPr>
              <a:t>f</a:t>
            </a:r>
            <a:r>
              <a:rPr sz="5400" spc="0" baseline="3034" dirty="0" smtClean="0">
                <a:latin typeface="Calibri Light"/>
                <a:cs typeface="Calibri Light"/>
              </a:rPr>
              <a:t>o</a:t>
            </a:r>
            <a:r>
              <a:rPr sz="5400" spc="4" baseline="3034" dirty="0" smtClean="0">
                <a:latin typeface="Calibri Light"/>
                <a:cs typeface="Calibri Light"/>
              </a:rPr>
              <a:t>m</a:t>
            </a:r>
            <a:r>
              <a:rPr sz="5400" spc="-20" baseline="3034" dirty="0" smtClean="0">
                <a:latin typeface="Calibri Light"/>
                <a:cs typeface="Calibri Light"/>
              </a:rPr>
              <a:t>e</a:t>
            </a:r>
            <a:r>
              <a:rPr sz="5400" spc="4" baseline="3034" dirty="0" smtClean="0">
                <a:latin typeface="Calibri Light"/>
                <a:cs typeface="Calibri Light"/>
              </a:rPr>
              <a:t>t</a:t>
            </a:r>
            <a:r>
              <a:rPr sz="5400" spc="-4" baseline="3034" dirty="0" smtClean="0">
                <a:latin typeface="Calibri Light"/>
                <a:cs typeface="Calibri Light"/>
              </a:rPr>
              <a:t>r</a:t>
            </a:r>
            <a:r>
              <a:rPr sz="5400" spc="0" baseline="3034" dirty="0" smtClean="0">
                <a:latin typeface="Calibri Light"/>
                <a:cs typeface="Calibri Light"/>
              </a:rPr>
              <a:t>ía</a:t>
            </a:r>
            <a:endParaRPr sz="3600">
              <a:latin typeface="Calibri Light"/>
              <a:cs typeface="Calibri Ligh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233418" y="1673986"/>
            <a:ext cx="2194163" cy="48717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95"/>
              </a:lnSpc>
              <a:spcBef>
                <a:spcPts val="189"/>
              </a:spcBef>
            </a:pPr>
            <a:r>
              <a:rPr sz="5400" spc="-25" baseline="3034" dirty="0" smtClean="0">
                <a:latin typeface="Calibri Light"/>
                <a:cs typeface="Calibri Light"/>
              </a:rPr>
              <a:t>g</a:t>
            </a:r>
            <a:r>
              <a:rPr sz="5400" spc="4" baseline="3034" dirty="0" smtClean="0">
                <a:latin typeface="Calibri Light"/>
                <a:cs typeface="Calibri Light"/>
              </a:rPr>
              <a:t>e</a:t>
            </a:r>
            <a:r>
              <a:rPr sz="5400" spc="0" baseline="3034" dirty="0" smtClean="0">
                <a:latin typeface="Calibri Light"/>
                <a:cs typeface="Calibri Light"/>
              </a:rPr>
              <a:t>o</a:t>
            </a:r>
            <a:r>
              <a:rPr sz="5400" spc="4" baseline="3034" dirty="0" smtClean="0">
                <a:latin typeface="Calibri Light"/>
                <a:cs typeface="Calibri Light"/>
              </a:rPr>
              <a:t>mét</a:t>
            </a:r>
            <a:r>
              <a:rPr sz="5400" spc="-4" baseline="3034" dirty="0" smtClean="0">
                <a:latin typeface="Calibri Light"/>
                <a:cs typeface="Calibri Light"/>
              </a:rPr>
              <a:t>r</a:t>
            </a:r>
            <a:r>
              <a:rPr sz="5400" spc="0" baseline="3034" dirty="0" smtClean="0">
                <a:latin typeface="Calibri Light"/>
                <a:cs typeface="Calibri Light"/>
              </a:rPr>
              <a:t>i</a:t>
            </a:r>
            <a:r>
              <a:rPr sz="5400" spc="-35" baseline="3034" dirty="0" smtClean="0">
                <a:latin typeface="Calibri Light"/>
                <a:cs typeface="Calibri Light"/>
              </a:rPr>
              <a:t>c</a:t>
            </a:r>
            <a:r>
              <a:rPr sz="5400" spc="0" baseline="3034" dirty="0" smtClean="0">
                <a:latin typeface="Calibri Light"/>
                <a:cs typeface="Calibri Light"/>
              </a:rPr>
              <a:t>a</a:t>
            </a:r>
            <a:endParaRPr sz="3600">
              <a:latin typeface="Calibri Light"/>
              <a:cs typeface="Calibri Ligh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434074" y="1673986"/>
            <a:ext cx="1614362" cy="48717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95"/>
              </a:lnSpc>
              <a:spcBef>
                <a:spcPts val="189"/>
              </a:spcBef>
            </a:pPr>
            <a:r>
              <a:rPr sz="5400" spc="4" baseline="3034" dirty="0" smtClean="0">
                <a:latin typeface="Calibri Light"/>
                <a:cs typeface="Calibri Light"/>
              </a:rPr>
              <a:t>(A</a:t>
            </a:r>
            <a:r>
              <a:rPr sz="5400" spc="-4" baseline="3034" dirty="0" smtClean="0">
                <a:latin typeface="Calibri Light"/>
                <a:cs typeface="Calibri Light"/>
              </a:rPr>
              <a:t>n</a:t>
            </a:r>
            <a:r>
              <a:rPr sz="5400" spc="4" baseline="3034" dirty="0" smtClean="0">
                <a:latin typeface="Calibri Light"/>
                <a:cs typeface="Calibri Light"/>
              </a:rPr>
              <a:t>á</a:t>
            </a:r>
            <a:r>
              <a:rPr sz="5400" spc="0" baseline="3034" dirty="0" smtClean="0">
                <a:latin typeface="Calibri Light"/>
                <a:cs typeface="Calibri Light"/>
              </a:rPr>
              <a:t>lisis</a:t>
            </a:r>
            <a:endParaRPr sz="3600">
              <a:latin typeface="Calibri Light"/>
              <a:cs typeface="Calibri Ligh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55610" y="1673986"/>
            <a:ext cx="562113" cy="48717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95"/>
              </a:lnSpc>
              <a:spcBef>
                <a:spcPts val="189"/>
              </a:spcBef>
            </a:pPr>
            <a:r>
              <a:rPr sz="5400" spc="-4" baseline="3034" dirty="0" smtClean="0">
                <a:latin typeface="Calibri Light"/>
                <a:cs typeface="Calibri Light"/>
              </a:rPr>
              <a:t>d</a:t>
            </a:r>
            <a:r>
              <a:rPr sz="5400" spc="0" baseline="3034" dirty="0" smtClean="0">
                <a:latin typeface="Calibri Light"/>
                <a:cs typeface="Calibri Light"/>
              </a:rPr>
              <a:t>e</a:t>
            </a:r>
            <a:endParaRPr sz="3600">
              <a:latin typeface="Calibri Light"/>
              <a:cs typeface="Calibri Ligh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628634" y="1673986"/>
            <a:ext cx="1343651" cy="48717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95"/>
              </a:lnSpc>
              <a:spcBef>
                <a:spcPts val="189"/>
              </a:spcBef>
            </a:pPr>
            <a:r>
              <a:rPr sz="5400" spc="-80" baseline="3034" dirty="0" smtClean="0">
                <a:latin typeface="Calibri Light"/>
                <a:cs typeface="Calibri Light"/>
              </a:rPr>
              <a:t>f</a:t>
            </a:r>
            <a:r>
              <a:rPr sz="5400" spc="0" baseline="3034" dirty="0" smtClean="0">
                <a:latin typeface="Calibri Light"/>
                <a:cs typeface="Calibri Light"/>
              </a:rPr>
              <a:t>o</a:t>
            </a:r>
            <a:r>
              <a:rPr sz="5400" spc="-4" baseline="3034" dirty="0" smtClean="0">
                <a:latin typeface="Calibri Light"/>
                <a:cs typeface="Calibri Light"/>
              </a:rPr>
              <a:t>r</a:t>
            </a:r>
            <a:r>
              <a:rPr sz="5400" spc="4" baseline="3034" dirty="0" smtClean="0">
                <a:latin typeface="Calibri Light"/>
                <a:cs typeface="Calibri Light"/>
              </a:rPr>
              <a:t>ma</a:t>
            </a:r>
            <a:r>
              <a:rPr sz="5400" spc="0" baseline="3034" dirty="0" smtClean="0">
                <a:latin typeface="Calibri Light"/>
                <a:cs typeface="Calibri Light"/>
              </a:rPr>
              <a:t>)</a:t>
            </a:r>
            <a:endParaRPr sz="3600">
              <a:latin typeface="Calibri Light"/>
              <a:cs typeface="Calibri Ligh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91487" y="5996429"/>
            <a:ext cx="704934" cy="2143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605"/>
              </a:lnSpc>
              <a:spcBef>
                <a:spcPts val="80"/>
              </a:spcBef>
            </a:pPr>
            <a:r>
              <a:rPr sz="2175" spc="-4" baseline="1883" dirty="0" smtClean="0">
                <a:latin typeface="Calibri"/>
                <a:cs typeface="Calibri"/>
              </a:rPr>
              <a:t>Hito</a:t>
            </a:r>
            <a:r>
              <a:rPr sz="2175" spc="0" baseline="1883" dirty="0" smtClean="0">
                <a:latin typeface="Calibri"/>
                <a:cs typeface="Calibri"/>
              </a:rPr>
              <a:t>s</a:t>
            </a:r>
            <a:r>
              <a:rPr sz="2175" spc="41" baseline="1999" dirty="0" smtClean="0">
                <a:latin typeface="Times New Roman"/>
                <a:cs typeface="Times New Roman"/>
              </a:rPr>
              <a:t> </a:t>
            </a:r>
            <a:r>
              <a:rPr sz="2175" spc="0" baseline="1883" dirty="0" smtClean="0">
                <a:latin typeface="Calibri"/>
                <a:cs typeface="Calibri"/>
              </a:rPr>
              <a:t>3D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6388097" y="6148829"/>
            <a:ext cx="2828183" cy="2143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605"/>
              </a:lnSpc>
              <a:spcBef>
                <a:spcPts val="80"/>
              </a:spcBef>
            </a:pPr>
            <a:r>
              <a:rPr sz="2175" spc="4" baseline="1883" dirty="0" smtClean="0">
                <a:latin typeface="Calibri"/>
                <a:cs typeface="Calibri"/>
              </a:rPr>
              <a:t>A</a:t>
            </a:r>
            <a:r>
              <a:rPr sz="2175" spc="0" baseline="1883" dirty="0" smtClean="0">
                <a:latin typeface="Calibri"/>
                <a:cs typeface="Calibri"/>
              </a:rPr>
              <a:t>n</a:t>
            </a:r>
            <a:r>
              <a:rPr sz="2175" spc="-4" baseline="1883" dirty="0" smtClean="0">
                <a:latin typeface="Calibri"/>
                <a:cs typeface="Calibri"/>
              </a:rPr>
              <a:t>áli</a:t>
            </a:r>
            <a:r>
              <a:rPr sz="2175" spc="4" baseline="1883" dirty="0" smtClean="0">
                <a:latin typeface="Calibri"/>
                <a:cs typeface="Calibri"/>
              </a:rPr>
              <a:t>s</a:t>
            </a:r>
            <a:r>
              <a:rPr sz="2175" spc="-4" baseline="1883" dirty="0" smtClean="0">
                <a:latin typeface="Calibri"/>
                <a:cs typeface="Calibri"/>
              </a:rPr>
              <a:t>i</a:t>
            </a:r>
            <a:r>
              <a:rPr sz="2175" spc="0" baseline="1883" dirty="0" smtClean="0">
                <a:latin typeface="Calibri"/>
                <a:cs typeface="Calibri"/>
              </a:rPr>
              <a:t>s</a:t>
            </a:r>
            <a:r>
              <a:rPr sz="2175" spc="68" baseline="1999" dirty="0" smtClean="0">
                <a:latin typeface="Times New Roman"/>
                <a:cs typeface="Times New Roman"/>
              </a:rPr>
              <a:t> </a:t>
            </a:r>
            <a:r>
              <a:rPr sz="2175" spc="0" baseline="1883" dirty="0" smtClean="0">
                <a:latin typeface="Calibri"/>
                <a:cs typeface="Calibri"/>
              </a:rPr>
              <a:t>de</a:t>
            </a:r>
            <a:r>
              <a:rPr sz="2175" spc="4" baseline="1999" dirty="0" smtClean="0">
                <a:latin typeface="Times New Roman"/>
                <a:cs typeface="Times New Roman"/>
              </a:rPr>
              <a:t> </a:t>
            </a:r>
            <a:r>
              <a:rPr sz="2175" spc="-14" baseline="1883" dirty="0" smtClean="0">
                <a:latin typeface="Calibri"/>
                <a:cs typeface="Calibri"/>
              </a:rPr>
              <a:t>c</a:t>
            </a:r>
            <a:r>
              <a:rPr sz="2175" spc="-4" baseline="1883" dirty="0" smtClean="0">
                <a:latin typeface="Calibri"/>
                <a:cs typeface="Calibri"/>
              </a:rPr>
              <a:t>o</a:t>
            </a:r>
            <a:r>
              <a:rPr sz="2175" spc="0" baseline="1883" dirty="0" smtClean="0">
                <a:latin typeface="Calibri"/>
                <a:cs typeface="Calibri"/>
              </a:rPr>
              <a:t>mp</a:t>
            </a:r>
            <a:r>
              <a:rPr sz="2175" spc="-4" baseline="1883" dirty="0" smtClean="0">
                <a:latin typeface="Calibri"/>
                <a:cs typeface="Calibri"/>
              </a:rPr>
              <a:t>o</a:t>
            </a:r>
            <a:r>
              <a:rPr sz="2175" spc="0" baseline="1883" dirty="0" smtClean="0">
                <a:latin typeface="Calibri"/>
                <a:cs typeface="Calibri"/>
              </a:rPr>
              <a:t>n</a:t>
            </a:r>
            <a:r>
              <a:rPr sz="2175" spc="4" baseline="1883" dirty="0" smtClean="0">
                <a:latin typeface="Calibri"/>
                <a:cs typeface="Calibri"/>
              </a:rPr>
              <a:t>e</a:t>
            </a:r>
            <a:r>
              <a:rPr sz="2175" spc="-14" baseline="1883" dirty="0" smtClean="0">
                <a:latin typeface="Calibri"/>
                <a:cs typeface="Calibri"/>
              </a:rPr>
              <a:t>n</a:t>
            </a:r>
            <a:r>
              <a:rPr sz="2175" spc="-4" baseline="1883" dirty="0" smtClean="0">
                <a:latin typeface="Calibri"/>
                <a:cs typeface="Calibri"/>
              </a:rPr>
              <a:t>t</a:t>
            </a:r>
            <a:r>
              <a:rPr sz="2175" spc="4" baseline="1883" dirty="0" smtClean="0">
                <a:latin typeface="Calibri"/>
                <a:cs typeface="Calibri"/>
              </a:rPr>
              <a:t>e</a:t>
            </a:r>
            <a:r>
              <a:rPr sz="2175" spc="0" baseline="1883" dirty="0" smtClean="0">
                <a:latin typeface="Calibri"/>
                <a:cs typeface="Calibri"/>
              </a:rPr>
              <a:t>s</a:t>
            </a:r>
            <a:r>
              <a:rPr sz="2175" spc="141" baseline="1999" dirty="0" smtClean="0">
                <a:latin typeface="Times New Roman"/>
                <a:cs typeface="Times New Roman"/>
              </a:rPr>
              <a:t> </a:t>
            </a:r>
            <a:r>
              <a:rPr sz="2175" spc="0" baseline="1883" dirty="0" smtClean="0">
                <a:latin typeface="Calibri"/>
                <a:cs typeface="Calibri"/>
              </a:rPr>
              <a:t>p</a:t>
            </a:r>
            <a:r>
              <a:rPr sz="2175" spc="-5" baseline="1883" dirty="0" smtClean="0">
                <a:latin typeface="Calibri"/>
                <a:cs typeface="Calibri"/>
              </a:rPr>
              <a:t>ri</a:t>
            </a:r>
            <a:r>
              <a:rPr sz="2175" spc="0" baseline="1883" dirty="0" smtClean="0">
                <a:latin typeface="Calibri"/>
                <a:cs typeface="Calibri"/>
              </a:rPr>
              <a:t>n</a:t>
            </a:r>
            <a:r>
              <a:rPr sz="2175" spc="-5" baseline="1883" dirty="0" smtClean="0">
                <a:latin typeface="Calibri"/>
                <a:cs typeface="Calibri"/>
              </a:rPr>
              <a:t>ci</a:t>
            </a:r>
            <a:r>
              <a:rPr sz="2175" spc="0" baseline="1883" dirty="0" smtClean="0">
                <a:latin typeface="Calibri"/>
                <a:cs typeface="Calibri"/>
              </a:rPr>
              <a:t>p</a:t>
            </a:r>
            <a:r>
              <a:rPr sz="2175" spc="-5" baseline="1883" dirty="0" smtClean="0">
                <a:latin typeface="Calibri"/>
                <a:cs typeface="Calibri"/>
              </a:rPr>
              <a:t>al</a:t>
            </a:r>
            <a:r>
              <a:rPr sz="2175" spc="5" baseline="1883" dirty="0" smtClean="0">
                <a:latin typeface="Calibri"/>
                <a:cs typeface="Calibri"/>
              </a:rPr>
              <a:t>e</a:t>
            </a:r>
            <a:r>
              <a:rPr sz="2175" spc="0" baseline="1883" dirty="0" smtClean="0">
                <a:latin typeface="Calibri"/>
                <a:cs typeface="Calibri"/>
              </a:rPr>
              <a:t>s</a:t>
            </a:r>
            <a:endParaRPr sz="14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3386328" y="2148839"/>
            <a:ext cx="6286500" cy="37947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18591" y="1395094"/>
            <a:ext cx="1298893" cy="48717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95"/>
              </a:lnSpc>
              <a:spcBef>
                <a:spcPts val="189"/>
              </a:spcBef>
            </a:pPr>
            <a:r>
              <a:rPr sz="5400" spc="-75" baseline="3034" dirty="0" smtClean="0">
                <a:latin typeface="Calibri Light"/>
                <a:cs typeface="Calibri Light"/>
              </a:rPr>
              <a:t>R</a:t>
            </a:r>
            <a:r>
              <a:rPr sz="5400" spc="4" baseline="3034" dirty="0" smtClean="0">
                <a:latin typeface="Calibri Light"/>
                <a:cs typeface="Calibri Light"/>
              </a:rPr>
              <a:t>e</a:t>
            </a:r>
            <a:r>
              <a:rPr sz="5400" spc="-50" baseline="3034" dirty="0" smtClean="0">
                <a:latin typeface="Calibri Light"/>
                <a:cs typeface="Calibri Light"/>
              </a:rPr>
              <a:t>s</a:t>
            </a:r>
            <a:r>
              <a:rPr sz="5400" spc="-29" baseline="3034" dirty="0" smtClean="0">
                <a:latin typeface="Calibri Light"/>
                <a:cs typeface="Calibri Light"/>
              </a:rPr>
              <a:t>t</a:t>
            </a:r>
            <a:r>
              <a:rPr sz="5400" spc="0" baseline="3034" dirty="0" smtClean="0">
                <a:latin typeface="Calibri Light"/>
                <a:cs typeface="Calibri Light"/>
              </a:rPr>
              <a:t>os</a:t>
            </a:r>
            <a:endParaRPr sz="3600">
              <a:latin typeface="Calibri Light"/>
              <a:cs typeface="Calibri Ligh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726183" y="1395094"/>
            <a:ext cx="1815529" cy="48717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95"/>
              </a:lnSpc>
              <a:spcBef>
                <a:spcPts val="189"/>
              </a:spcBef>
            </a:pPr>
            <a:r>
              <a:rPr sz="5400" spc="-4" baseline="3034" dirty="0" smtClean="0">
                <a:latin typeface="Calibri Light"/>
                <a:cs typeface="Calibri Light"/>
              </a:rPr>
              <a:t>hu</a:t>
            </a:r>
            <a:r>
              <a:rPr sz="5400" spc="4" baseline="3034" dirty="0" smtClean="0">
                <a:latin typeface="Calibri Light"/>
                <a:cs typeface="Calibri Light"/>
              </a:rPr>
              <a:t>ma</a:t>
            </a:r>
            <a:r>
              <a:rPr sz="5400" spc="-4" baseline="3034" dirty="0" smtClean="0">
                <a:latin typeface="Calibri Light"/>
                <a:cs typeface="Calibri Light"/>
              </a:rPr>
              <a:t>n</a:t>
            </a:r>
            <a:r>
              <a:rPr sz="5400" spc="0" baseline="3034" dirty="0" smtClean="0">
                <a:latin typeface="Calibri Light"/>
                <a:cs typeface="Calibri Light"/>
              </a:rPr>
              <a:t>os</a:t>
            </a:r>
            <a:endParaRPr sz="3600">
              <a:latin typeface="Calibri Light"/>
              <a:cs typeface="Calibri Ligh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550410" y="1395094"/>
            <a:ext cx="298269" cy="48717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95"/>
              </a:lnSpc>
              <a:spcBef>
                <a:spcPts val="189"/>
              </a:spcBef>
            </a:pPr>
            <a:r>
              <a:rPr sz="5400" spc="0" baseline="3034" dirty="0" smtClean="0">
                <a:latin typeface="Calibri Light"/>
                <a:cs typeface="Calibri Light"/>
              </a:rPr>
              <a:t>y</a:t>
            </a:r>
            <a:endParaRPr sz="3600">
              <a:latin typeface="Calibri Light"/>
              <a:cs typeface="Calibri Ligh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858258" y="1395094"/>
            <a:ext cx="512878" cy="48717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95"/>
              </a:lnSpc>
              <a:spcBef>
                <a:spcPts val="189"/>
              </a:spcBef>
            </a:pPr>
            <a:r>
              <a:rPr sz="5400" spc="0" baseline="3034" dirty="0" smtClean="0">
                <a:latin typeface="Calibri Light"/>
                <a:cs typeface="Calibri Light"/>
              </a:rPr>
              <a:t>su</a:t>
            </a:r>
            <a:endParaRPr sz="3600">
              <a:latin typeface="Calibri Light"/>
              <a:cs typeface="Calibri Ligh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380990" y="1395094"/>
            <a:ext cx="1716216" cy="48717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95"/>
              </a:lnSpc>
              <a:spcBef>
                <a:spcPts val="189"/>
              </a:spcBef>
            </a:pPr>
            <a:r>
              <a:rPr sz="5400" spc="-34" baseline="3034" dirty="0" smtClean="0">
                <a:latin typeface="Calibri Light"/>
                <a:cs typeface="Calibri Light"/>
              </a:rPr>
              <a:t>c</a:t>
            </a:r>
            <a:r>
              <a:rPr sz="5400" spc="0" baseline="3034" dirty="0" smtClean="0">
                <a:latin typeface="Calibri Light"/>
                <a:cs typeface="Calibri Light"/>
              </a:rPr>
              <a:t>o</a:t>
            </a:r>
            <a:r>
              <a:rPr sz="5400" spc="-39" baseline="3034" dirty="0" smtClean="0">
                <a:latin typeface="Calibri Light"/>
                <a:cs typeface="Calibri Light"/>
              </a:rPr>
              <a:t>n</a:t>
            </a:r>
            <a:r>
              <a:rPr sz="5400" spc="-29" baseline="3034" dirty="0" smtClean="0">
                <a:latin typeface="Calibri Light"/>
                <a:cs typeface="Calibri Light"/>
              </a:rPr>
              <a:t>t</a:t>
            </a:r>
            <a:r>
              <a:rPr sz="5400" spc="-44" baseline="3034" dirty="0" smtClean="0">
                <a:latin typeface="Calibri Light"/>
                <a:cs typeface="Calibri Light"/>
              </a:rPr>
              <a:t>e</a:t>
            </a:r>
            <a:r>
              <a:rPr sz="5400" spc="14" baseline="3034" dirty="0" smtClean="0">
                <a:latin typeface="Calibri Light"/>
                <a:cs typeface="Calibri Light"/>
              </a:rPr>
              <a:t>x</a:t>
            </a:r>
            <a:r>
              <a:rPr sz="5400" spc="-29" baseline="3034" dirty="0" smtClean="0">
                <a:latin typeface="Calibri Light"/>
                <a:cs typeface="Calibri Light"/>
              </a:rPr>
              <a:t>t</a:t>
            </a:r>
            <a:r>
              <a:rPr sz="5400" spc="0" baseline="3034" dirty="0" smtClean="0">
                <a:latin typeface="Calibri Light"/>
                <a:cs typeface="Calibri Light"/>
              </a:rPr>
              <a:t>o</a:t>
            </a:r>
            <a:endParaRPr sz="3600">
              <a:latin typeface="Calibri Light"/>
              <a:cs typeface="Calibri Light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4801614" y="6078725"/>
            <a:ext cx="3483349" cy="2143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605"/>
              </a:lnSpc>
              <a:spcBef>
                <a:spcPts val="80"/>
              </a:spcBef>
            </a:pPr>
            <a:r>
              <a:rPr sz="2175" spc="0" baseline="1883" dirty="0" smtClean="0">
                <a:latin typeface="Calibri"/>
                <a:cs typeface="Calibri"/>
              </a:rPr>
              <a:t>C</a:t>
            </a:r>
            <a:r>
              <a:rPr sz="2175" spc="4" baseline="1883" dirty="0" smtClean="0">
                <a:latin typeface="Calibri"/>
                <a:cs typeface="Calibri"/>
              </a:rPr>
              <a:t>e</a:t>
            </a:r>
            <a:r>
              <a:rPr sz="2175" spc="0" baseline="1883" dirty="0" smtClean="0">
                <a:latin typeface="Calibri"/>
                <a:cs typeface="Calibri"/>
              </a:rPr>
              <a:t>m</a:t>
            </a:r>
            <a:r>
              <a:rPr sz="2175" spc="4" baseline="1883" dirty="0" smtClean="0">
                <a:latin typeface="Calibri"/>
                <a:cs typeface="Calibri"/>
              </a:rPr>
              <a:t>e</a:t>
            </a:r>
            <a:r>
              <a:rPr sz="2175" spc="-14" baseline="1883" dirty="0" smtClean="0">
                <a:latin typeface="Calibri"/>
                <a:cs typeface="Calibri"/>
              </a:rPr>
              <a:t>n</a:t>
            </a:r>
            <a:r>
              <a:rPr sz="2175" spc="-4" baseline="1883" dirty="0" smtClean="0">
                <a:latin typeface="Calibri"/>
                <a:cs typeface="Calibri"/>
              </a:rPr>
              <a:t>t</a:t>
            </a:r>
            <a:r>
              <a:rPr sz="2175" spc="4" baseline="1883" dirty="0" smtClean="0">
                <a:latin typeface="Calibri"/>
                <a:cs typeface="Calibri"/>
              </a:rPr>
              <a:t>e</a:t>
            </a:r>
            <a:r>
              <a:rPr sz="2175" spc="-4" baseline="1883" dirty="0" smtClean="0">
                <a:latin typeface="Calibri"/>
                <a:cs typeface="Calibri"/>
              </a:rPr>
              <a:t>ri</a:t>
            </a:r>
            <a:r>
              <a:rPr sz="2175" spc="0" baseline="1883" dirty="0" smtClean="0">
                <a:latin typeface="Calibri"/>
                <a:cs typeface="Calibri"/>
              </a:rPr>
              <a:t>o</a:t>
            </a:r>
            <a:r>
              <a:rPr sz="2175" spc="108" baseline="1999" dirty="0" smtClean="0">
                <a:latin typeface="Times New Roman"/>
                <a:cs typeface="Times New Roman"/>
              </a:rPr>
              <a:t> </a:t>
            </a:r>
            <a:r>
              <a:rPr sz="2175" spc="-4" baseline="1883" dirty="0" smtClean="0">
                <a:latin typeface="Calibri"/>
                <a:cs typeface="Calibri"/>
              </a:rPr>
              <a:t>a</a:t>
            </a:r>
            <a:r>
              <a:rPr sz="2175" spc="-25" baseline="1883" dirty="0" smtClean="0">
                <a:latin typeface="Calibri"/>
                <a:cs typeface="Calibri"/>
              </a:rPr>
              <a:t>r</a:t>
            </a:r>
            <a:r>
              <a:rPr sz="2175" spc="0" baseline="1883" dirty="0" smtClean="0">
                <a:latin typeface="Calibri"/>
                <a:cs typeface="Calibri"/>
              </a:rPr>
              <a:t>qu</a:t>
            </a:r>
            <a:r>
              <a:rPr sz="2175" spc="4" baseline="1883" dirty="0" smtClean="0">
                <a:latin typeface="Calibri"/>
                <a:cs typeface="Calibri"/>
              </a:rPr>
              <a:t>e</a:t>
            </a:r>
            <a:r>
              <a:rPr sz="2175" spc="-4" baseline="1883" dirty="0" smtClean="0">
                <a:latin typeface="Calibri"/>
                <a:cs typeface="Calibri"/>
              </a:rPr>
              <a:t>ológi</a:t>
            </a:r>
            <a:r>
              <a:rPr sz="2175" spc="-14" baseline="1883" dirty="0" smtClean="0">
                <a:latin typeface="Calibri"/>
                <a:cs typeface="Calibri"/>
              </a:rPr>
              <a:t>c</a:t>
            </a:r>
            <a:r>
              <a:rPr sz="2175" spc="0" baseline="1883" dirty="0" smtClean="0">
                <a:latin typeface="Calibri"/>
                <a:cs typeface="Calibri"/>
              </a:rPr>
              <a:t>o</a:t>
            </a:r>
            <a:r>
              <a:rPr sz="2175" spc="168" baseline="1999" dirty="0" smtClean="0">
                <a:latin typeface="Times New Roman"/>
                <a:cs typeface="Times New Roman"/>
              </a:rPr>
              <a:t> </a:t>
            </a:r>
            <a:r>
              <a:rPr sz="2175" spc="4" baseline="1883" dirty="0" smtClean="0">
                <a:latin typeface="Calibri"/>
                <a:cs typeface="Calibri"/>
              </a:rPr>
              <a:t>E</a:t>
            </a:r>
            <a:r>
              <a:rPr sz="2175" spc="0" baseline="1883" dirty="0" smtClean="0">
                <a:latin typeface="Calibri"/>
                <a:cs typeface="Calibri"/>
              </a:rPr>
              <a:t>l</a:t>
            </a:r>
            <a:r>
              <a:rPr sz="2175" spc="-9" baseline="1999" dirty="0" smtClean="0">
                <a:latin typeface="Times New Roman"/>
                <a:cs typeface="Times New Roman"/>
              </a:rPr>
              <a:t> </a:t>
            </a:r>
            <a:r>
              <a:rPr sz="2175" spc="0" baseline="1883" dirty="0" smtClean="0">
                <a:latin typeface="Calibri"/>
                <a:cs typeface="Calibri"/>
              </a:rPr>
              <a:t>O</a:t>
            </a:r>
            <a:r>
              <a:rPr sz="2175" spc="-4" baseline="1883" dirty="0" smtClean="0">
                <a:latin typeface="Calibri"/>
                <a:cs typeface="Calibri"/>
              </a:rPr>
              <a:t>li</a:t>
            </a:r>
            <a:r>
              <a:rPr sz="2175" spc="-25" baseline="1883" dirty="0" smtClean="0">
                <a:latin typeface="Calibri"/>
                <a:cs typeface="Calibri"/>
              </a:rPr>
              <a:t>v</a:t>
            </a:r>
            <a:r>
              <a:rPr sz="2175" spc="-4" baseline="1883" dirty="0" smtClean="0">
                <a:latin typeface="Calibri"/>
                <a:cs typeface="Calibri"/>
              </a:rPr>
              <a:t>a</a:t>
            </a:r>
            <a:r>
              <a:rPr sz="2175" spc="-134" baseline="1883" dirty="0" smtClean="0">
                <a:latin typeface="Calibri"/>
                <a:cs typeface="Calibri"/>
              </a:rPr>
              <a:t>r</a:t>
            </a:r>
            <a:r>
              <a:rPr sz="2175" spc="0" baseline="1883" dirty="0" smtClean="0">
                <a:latin typeface="Calibri"/>
                <a:cs typeface="Calibri"/>
              </a:rPr>
              <a:t>,</a:t>
            </a:r>
            <a:r>
              <a:rPr sz="2175" spc="61" baseline="1999" dirty="0" smtClean="0">
                <a:latin typeface="Times New Roman"/>
                <a:cs typeface="Times New Roman"/>
              </a:rPr>
              <a:t> </a:t>
            </a:r>
            <a:r>
              <a:rPr sz="2175" spc="0" baseline="1883" dirty="0" smtClean="0">
                <a:latin typeface="Calibri"/>
                <a:cs typeface="Calibri"/>
              </a:rPr>
              <a:t>La</a:t>
            </a:r>
            <a:r>
              <a:rPr sz="2175" spc="6" baseline="1999" dirty="0" smtClean="0">
                <a:latin typeface="Times New Roman"/>
                <a:cs typeface="Times New Roman"/>
              </a:rPr>
              <a:t> </a:t>
            </a:r>
            <a:r>
              <a:rPr sz="2175" spc="0" baseline="1883" dirty="0" smtClean="0">
                <a:latin typeface="Calibri"/>
                <a:cs typeface="Calibri"/>
              </a:rPr>
              <a:t>S</a:t>
            </a:r>
            <a:r>
              <a:rPr sz="2175" spc="5" baseline="1883" dirty="0" smtClean="0">
                <a:latin typeface="Calibri"/>
                <a:cs typeface="Calibri"/>
              </a:rPr>
              <a:t>e</a:t>
            </a:r>
            <a:r>
              <a:rPr sz="2175" spc="-25" baseline="1883" dirty="0" smtClean="0">
                <a:latin typeface="Calibri"/>
                <a:cs typeface="Calibri"/>
              </a:rPr>
              <a:t>r</a:t>
            </a:r>
            <a:r>
              <a:rPr sz="2175" spc="5" baseline="1883" dirty="0" smtClean="0">
                <a:latin typeface="Calibri"/>
                <a:cs typeface="Calibri"/>
              </a:rPr>
              <a:t>e</a:t>
            </a:r>
            <a:r>
              <a:rPr sz="2175" spc="0" baseline="1883" dirty="0" smtClean="0">
                <a:latin typeface="Calibri"/>
                <a:cs typeface="Calibri"/>
              </a:rPr>
              <a:t>na</a:t>
            </a:r>
            <a:endParaRPr sz="14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124712" y="1359407"/>
            <a:ext cx="6693408" cy="47381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object 2"/>
          <p:cNvSpPr txBox="1"/>
          <p:nvPr/>
        </p:nvSpPr>
        <p:spPr>
          <a:xfrm>
            <a:off x="2716782" y="6333233"/>
            <a:ext cx="3536547" cy="2143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605"/>
              </a:lnSpc>
              <a:spcBef>
                <a:spcPts val="80"/>
              </a:spcBef>
            </a:pPr>
            <a:r>
              <a:rPr sz="2175" spc="-4" baseline="1883" dirty="0" smtClean="0">
                <a:latin typeface="Calibri"/>
                <a:cs typeface="Calibri"/>
              </a:rPr>
              <a:t>Halla</a:t>
            </a:r>
            <a:r>
              <a:rPr sz="2175" spc="-9" baseline="1883" dirty="0" smtClean="0">
                <a:latin typeface="Calibri"/>
                <a:cs typeface="Calibri"/>
              </a:rPr>
              <a:t>z</a:t>
            </a:r>
            <a:r>
              <a:rPr sz="2175" spc="-14" baseline="1883" dirty="0" smtClean="0">
                <a:latin typeface="Calibri"/>
                <a:cs typeface="Calibri"/>
              </a:rPr>
              <a:t>g</a:t>
            </a:r>
            <a:r>
              <a:rPr sz="2175" spc="-4" baseline="1883" dirty="0" smtClean="0">
                <a:latin typeface="Calibri"/>
                <a:cs typeface="Calibri"/>
              </a:rPr>
              <a:t>o</a:t>
            </a:r>
            <a:r>
              <a:rPr sz="2175" spc="0" baseline="1883" dirty="0" smtClean="0">
                <a:latin typeface="Calibri"/>
                <a:cs typeface="Calibri"/>
              </a:rPr>
              <a:t>s</a:t>
            </a:r>
            <a:r>
              <a:rPr sz="2175" spc="110" baseline="1999" dirty="0" smtClean="0">
                <a:latin typeface="Times New Roman"/>
                <a:cs typeface="Times New Roman"/>
              </a:rPr>
              <a:t> </a:t>
            </a:r>
            <a:r>
              <a:rPr sz="2175" spc="-4" baseline="1883" dirty="0" smtClean="0">
                <a:latin typeface="Calibri"/>
                <a:cs typeface="Calibri"/>
              </a:rPr>
              <a:t>a</a:t>
            </a:r>
            <a:r>
              <a:rPr sz="2175" spc="4" baseline="1883" dirty="0" smtClean="0">
                <a:latin typeface="Calibri"/>
                <a:cs typeface="Calibri"/>
              </a:rPr>
              <a:t>s</a:t>
            </a:r>
            <a:r>
              <a:rPr sz="2175" spc="-4" baseline="1883" dirty="0" smtClean="0">
                <a:latin typeface="Calibri"/>
                <a:cs typeface="Calibri"/>
              </a:rPr>
              <a:t>ocia</a:t>
            </a:r>
            <a:r>
              <a:rPr sz="2175" spc="0" baseline="1883" dirty="0" smtClean="0">
                <a:latin typeface="Calibri"/>
                <a:cs typeface="Calibri"/>
              </a:rPr>
              <a:t>d</a:t>
            </a:r>
            <a:r>
              <a:rPr sz="2175" spc="-4" baseline="1883" dirty="0" smtClean="0">
                <a:latin typeface="Calibri"/>
                <a:cs typeface="Calibri"/>
              </a:rPr>
              <a:t>o</a:t>
            </a:r>
            <a:r>
              <a:rPr sz="2175" spc="0" baseline="1883" dirty="0" smtClean="0">
                <a:latin typeface="Calibri"/>
                <a:cs typeface="Calibri"/>
              </a:rPr>
              <a:t>s</a:t>
            </a:r>
            <a:r>
              <a:rPr sz="2175" spc="105" baseline="1999" dirty="0" smtClean="0">
                <a:latin typeface="Times New Roman"/>
                <a:cs typeface="Times New Roman"/>
              </a:rPr>
              <a:t> </a:t>
            </a:r>
            <a:r>
              <a:rPr sz="2175" spc="0" baseline="1883" dirty="0" smtClean="0">
                <a:latin typeface="Calibri"/>
                <a:cs typeface="Calibri"/>
              </a:rPr>
              <a:t>a</a:t>
            </a:r>
            <a:r>
              <a:rPr sz="2175" spc="-5" baseline="1999" dirty="0" smtClean="0">
                <a:latin typeface="Times New Roman"/>
                <a:cs typeface="Times New Roman"/>
              </a:rPr>
              <a:t> </a:t>
            </a:r>
            <a:r>
              <a:rPr sz="2175" spc="-4" baseline="1883" dirty="0" smtClean="0">
                <a:latin typeface="Calibri"/>
                <a:cs typeface="Calibri"/>
              </a:rPr>
              <a:t>l</a:t>
            </a:r>
            <a:r>
              <a:rPr sz="2175" spc="0" baseline="1883" dirty="0" smtClean="0">
                <a:latin typeface="Calibri"/>
                <a:cs typeface="Calibri"/>
              </a:rPr>
              <a:t>a</a:t>
            </a:r>
            <a:r>
              <a:rPr sz="2175" spc="0" baseline="1999" dirty="0" smtClean="0">
                <a:latin typeface="Times New Roman"/>
                <a:cs typeface="Times New Roman"/>
              </a:rPr>
              <a:t> </a:t>
            </a:r>
            <a:r>
              <a:rPr sz="2175" spc="-4" baseline="1883" dirty="0" smtClean="0">
                <a:latin typeface="Calibri"/>
                <a:cs typeface="Calibri"/>
              </a:rPr>
              <a:t>g</a:t>
            </a:r>
            <a:r>
              <a:rPr sz="2175" spc="0" baseline="1883" dirty="0" smtClean="0">
                <a:latin typeface="Calibri"/>
                <a:cs typeface="Calibri"/>
              </a:rPr>
              <a:t>u</a:t>
            </a:r>
            <a:r>
              <a:rPr sz="2175" spc="4" baseline="1883" dirty="0" smtClean="0">
                <a:latin typeface="Calibri"/>
                <a:cs typeface="Calibri"/>
              </a:rPr>
              <a:t>e</a:t>
            </a:r>
            <a:r>
              <a:rPr sz="2175" spc="-4" baseline="1883" dirty="0" smtClean="0">
                <a:latin typeface="Calibri"/>
                <a:cs typeface="Calibri"/>
              </a:rPr>
              <a:t>r</a:t>
            </a:r>
            <a:r>
              <a:rPr sz="2175" spc="-39" baseline="1883" dirty="0" smtClean="0">
                <a:latin typeface="Calibri"/>
                <a:cs typeface="Calibri"/>
              </a:rPr>
              <a:t>r</a:t>
            </a:r>
            <a:r>
              <a:rPr sz="2175" spc="0" baseline="1883" dirty="0" smtClean="0">
                <a:latin typeface="Calibri"/>
                <a:cs typeface="Calibri"/>
              </a:rPr>
              <a:t>a</a:t>
            </a:r>
            <a:r>
              <a:rPr sz="2175" spc="57" baseline="1999" dirty="0" smtClean="0">
                <a:latin typeface="Times New Roman"/>
                <a:cs typeface="Times New Roman"/>
              </a:rPr>
              <a:t> </a:t>
            </a:r>
            <a:r>
              <a:rPr sz="2175" spc="-4" baseline="1883" dirty="0" smtClean="0">
                <a:latin typeface="Calibri"/>
                <a:cs typeface="Calibri"/>
              </a:rPr>
              <a:t>ci</a:t>
            </a:r>
            <a:r>
              <a:rPr sz="2175" spc="0" baseline="1883" dirty="0" smtClean="0">
                <a:latin typeface="Calibri"/>
                <a:cs typeface="Calibri"/>
              </a:rPr>
              <a:t>v</a:t>
            </a:r>
            <a:r>
              <a:rPr sz="2175" spc="-4" baseline="1883" dirty="0" smtClean="0">
                <a:latin typeface="Calibri"/>
                <a:cs typeface="Calibri"/>
              </a:rPr>
              <a:t>i</a:t>
            </a:r>
            <a:r>
              <a:rPr sz="2175" spc="0" baseline="1883" dirty="0" smtClean="0">
                <a:latin typeface="Calibri"/>
                <a:cs typeface="Calibri"/>
              </a:rPr>
              <a:t>l</a:t>
            </a:r>
            <a:r>
              <a:rPr sz="2175" spc="35" baseline="1999" dirty="0" smtClean="0">
                <a:latin typeface="Times New Roman"/>
                <a:cs typeface="Times New Roman"/>
              </a:rPr>
              <a:t> </a:t>
            </a:r>
            <a:r>
              <a:rPr sz="2175" spc="5" baseline="1883" dirty="0" smtClean="0">
                <a:latin typeface="Calibri"/>
                <a:cs typeface="Calibri"/>
              </a:rPr>
              <a:t>es</a:t>
            </a:r>
            <a:r>
              <a:rPr sz="2175" spc="0" baseline="1883" dirty="0" smtClean="0">
                <a:latin typeface="Calibri"/>
                <a:cs typeface="Calibri"/>
              </a:rPr>
              <a:t>p</a:t>
            </a:r>
            <a:r>
              <a:rPr sz="2175" spc="-5" baseline="1883" dirty="0" smtClean="0">
                <a:latin typeface="Calibri"/>
                <a:cs typeface="Calibri"/>
              </a:rPr>
              <a:t>a</a:t>
            </a:r>
            <a:r>
              <a:rPr sz="2175" spc="0" baseline="1883" dirty="0" smtClean="0">
                <a:latin typeface="Calibri"/>
                <a:cs typeface="Calibri"/>
              </a:rPr>
              <a:t>ñ</a:t>
            </a:r>
            <a:r>
              <a:rPr sz="2175" spc="-5" baseline="1883" dirty="0" smtClean="0">
                <a:latin typeface="Calibri"/>
                <a:cs typeface="Calibri"/>
              </a:rPr>
              <a:t>ola</a:t>
            </a:r>
            <a:r>
              <a:rPr sz="2175" spc="0" baseline="1883" dirty="0" smtClean="0">
                <a:latin typeface="Calibri"/>
                <a:cs typeface="Calibri"/>
              </a:rPr>
              <a:t>.</a:t>
            </a:r>
            <a:endParaRPr sz="14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21"/>
          <p:cNvSpPr/>
          <p:nvPr/>
        </p:nvSpPr>
        <p:spPr>
          <a:xfrm>
            <a:off x="765048" y="2453640"/>
            <a:ext cx="3422904" cy="40568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967228" y="4759452"/>
            <a:ext cx="498347" cy="499872"/>
          </a:xfrm>
          <a:custGeom>
            <a:avLst/>
            <a:gdLst/>
            <a:ahLst/>
            <a:cxnLst/>
            <a:rect l="l" t="t" r="r" b="b"/>
            <a:pathLst>
              <a:path w="498347" h="499872">
                <a:moveTo>
                  <a:pt x="423671" y="106679"/>
                </a:moveTo>
                <a:lnTo>
                  <a:pt x="423671" y="105155"/>
                </a:lnTo>
                <a:lnTo>
                  <a:pt x="437387" y="123443"/>
                </a:lnTo>
                <a:lnTo>
                  <a:pt x="435863" y="123443"/>
                </a:lnTo>
                <a:lnTo>
                  <a:pt x="448056" y="143255"/>
                </a:lnTo>
                <a:lnTo>
                  <a:pt x="448056" y="141731"/>
                </a:lnTo>
                <a:lnTo>
                  <a:pt x="457199" y="163067"/>
                </a:lnTo>
                <a:lnTo>
                  <a:pt x="457199" y="161543"/>
                </a:lnTo>
                <a:lnTo>
                  <a:pt x="464819" y="182879"/>
                </a:lnTo>
                <a:lnTo>
                  <a:pt x="464819" y="181355"/>
                </a:lnTo>
                <a:lnTo>
                  <a:pt x="470915" y="204215"/>
                </a:lnTo>
                <a:lnTo>
                  <a:pt x="472439" y="216408"/>
                </a:lnTo>
                <a:lnTo>
                  <a:pt x="472439" y="214884"/>
                </a:lnTo>
                <a:lnTo>
                  <a:pt x="473963" y="227075"/>
                </a:lnTo>
                <a:lnTo>
                  <a:pt x="475487" y="237743"/>
                </a:lnTo>
                <a:lnTo>
                  <a:pt x="475487" y="262127"/>
                </a:lnTo>
                <a:lnTo>
                  <a:pt x="473963" y="272796"/>
                </a:lnTo>
                <a:lnTo>
                  <a:pt x="472439" y="284988"/>
                </a:lnTo>
                <a:lnTo>
                  <a:pt x="472439" y="283463"/>
                </a:lnTo>
                <a:lnTo>
                  <a:pt x="470915" y="295655"/>
                </a:lnTo>
                <a:lnTo>
                  <a:pt x="464819" y="316991"/>
                </a:lnTo>
                <a:lnTo>
                  <a:pt x="457199" y="338327"/>
                </a:lnTo>
                <a:lnTo>
                  <a:pt x="457199" y="336803"/>
                </a:lnTo>
                <a:lnTo>
                  <a:pt x="448056" y="358139"/>
                </a:lnTo>
                <a:lnTo>
                  <a:pt x="448056" y="356615"/>
                </a:lnTo>
                <a:lnTo>
                  <a:pt x="435863" y="376427"/>
                </a:lnTo>
                <a:lnTo>
                  <a:pt x="437387" y="376427"/>
                </a:lnTo>
                <a:lnTo>
                  <a:pt x="423671" y="394715"/>
                </a:lnTo>
                <a:lnTo>
                  <a:pt x="423671" y="393191"/>
                </a:lnTo>
                <a:lnTo>
                  <a:pt x="408431" y="409955"/>
                </a:lnTo>
                <a:lnTo>
                  <a:pt x="409956" y="409955"/>
                </a:lnTo>
                <a:lnTo>
                  <a:pt x="393191" y="425196"/>
                </a:lnTo>
                <a:lnTo>
                  <a:pt x="393191" y="423672"/>
                </a:lnTo>
                <a:lnTo>
                  <a:pt x="374903" y="437388"/>
                </a:lnTo>
                <a:lnTo>
                  <a:pt x="376427" y="437388"/>
                </a:lnTo>
                <a:lnTo>
                  <a:pt x="356615" y="449579"/>
                </a:lnTo>
                <a:lnTo>
                  <a:pt x="358139" y="448055"/>
                </a:lnTo>
                <a:lnTo>
                  <a:pt x="336803" y="458724"/>
                </a:lnTo>
                <a:lnTo>
                  <a:pt x="338327" y="457200"/>
                </a:lnTo>
                <a:lnTo>
                  <a:pt x="315468" y="466343"/>
                </a:lnTo>
                <a:lnTo>
                  <a:pt x="316991" y="466343"/>
                </a:lnTo>
                <a:lnTo>
                  <a:pt x="294131" y="470915"/>
                </a:lnTo>
                <a:lnTo>
                  <a:pt x="295656" y="470915"/>
                </a:lnTo>
                <a:lnTo>
                  <a:pt x="283463" y="473963"/>
                </a:lnTo>
                <a:lnTo>
                  <a:pt x="272796" y="475488"/>
                </a:lnTo>
                <a:lnTo>
                  <a:pt x="272796" y="473963"/>
                </a:lnTo>
                <a:lnTo>
                  <a:pt x="260604" y="475488"/>
                </a:lnTo>
                <a:lnTo>
                  <a:pt x="237744" y="475488"/>
                </a:lnTo>
                <a:lnTo>
                  <a:pt x="225551" y="473963"/>
                </a:lnTo>
                <a:lnTo>
                  <a:pt x="227075" y="475488"/>
                </a:lnTo>
                <a:lnTo>
                  <a:pt x="214884" y="473963"/>
                </a:lnTo>
                <a:lnTo>
                  <a:pt x="204216" y="470915"/>
                </a:lnTo>
                <a:lnTo>
                  <a:pt x="131063" y="469391"/>
                </a:lnTo>
                <a:lnTo>
                  <a:pt x="152400" y="480060"/>
                </a:lnTo>
                <a:lnTo>
                  <a:pt x="175260" y="487679"/>
                </a:lnTo>
                <a:lnTo>
                  <a:pt x="199644" y="493775"/>
                </a:lnTo>
                <a:lnTo>
                  <a:pt x="211836" y="496824"/>
                </a:lnTo>
                <a:lnTo>
                  <a:pt x="224028" y="498348"/>
                </a:lnTo>
                <a:lnTo>
                  <a:pt x="236219" y="499872"/>
                </a:lnTo>
                <a:lnTo>
                  <a:pt x="249936" y="499872"/>
                </a:lnTo>
                <a:lnTo>
                  <a:pt x="262128" y="498348"/>
                </a:lnTo>
                <a:lnTo>
                  <a:pt x="274319" y="498348"/>
                </a:lnTo>
                <a:lnTo>
                  <a:pt x="288035" y="496824"/>
                </a:lnTo>
                <a:lnTo>
                  <a:pt x="300227" y="493775"/>
                </a:lnTo>
                <a:lnTo>
                  <a:pt x="323087" y="487679"/>
                </a:lnTo>
                <a:lnTo>
                  <a:pt x="345947" y="480060"/>
                </a:lnTo>
                <a:lnTo>
                  <a:pt x="368807" y="469391"/>
                </a:lnTo>
                <a:lnTo>
                  <a:pt x="388619" y="457200"/>
                </a:lnTo>
                <a:lnTo>
                  <a:pt x="408431" y="441960"/>
                </a:lnTo>
                <a:lnTo>
                  <a:pt x="425195" y="426719"/>
                </a:lnTo>
                <a:lnTo>
                  <a:pt x="441959" y="408431"/>
                </a:lnTo>
                <a:lnTo>
                  <a:pt x="455675" y="390143"/>
                </a:lnTo>
                <a:lnTo>
                  <a:pt x="469391" y="368808"/>
                </a:lnTo>
                <a:lnTo>
                  <a:pt x="480059" y="347472"/>
                </a:lnTo>
                <a:lnTo>
                  <a:pt x="487679" y="324612"/>
                </a:lnTo>
                <a:lnTo>
                  <a:pt x="493775" y="300227"/>
                </a:lnTo>
                <a:lnTo>
                  <a:pt x="495299" y="288036"/>
                </a:lnTo>
                <a:lnTo>
                  <a:pt x="498347" y="275843"/>
                </a:lnTo>
                <a:lnTo>
                  <a:pt x="498347" y="224027"/>
                </a:lnTo>
                <a:lnTo>
                  <a:pt x="495299" y="211836"/>
                </a:lnTo>
                <a:lnTo>
                  <a:pt x="493775" y="199643"/>
                </a:lnTo>
                <a:lnTo>
                  <a:pt x="487679" y="175260"/>
                </a:lnTo>
                <a:lnTo>
                  <a:pt x="480059" y="152400"/>
                </a:lnTo>
                <a:lnTo>
                  <a:pt x="469391" y="131063"/>
                </a:lnTo>
                <a:lnTo>
                  <a:pt x="455675" y="109727"/>
                </a:lnTo>
                <a:lnTo>
                  <a:pt x="441959" y="91439"/>
                </a:lnTo>
                <a:lnTo>
                  <a:pt x="425195" y="73151"/>
                </a:lnTo>
                <a:lnTo>
                  <a:pt x="408431" y="57912"/>
                </a:lnTo>
                <a:lnTo>
                  <a:pt x="388619" y="42672"/>
                </a:lnTo>
                <a:lnTo>
                  <a:pt x="368807" y="30479"/>
                </a:lnTo>
                <a:lnTo>
                  <a:pt x="345947" y="19812"/>
                </a:lnTo>
                <a:lnTo>
                  <a:pt x="225551" y="24384"/>
                </a:lnTo>
                <a:lnTo>
                  <a:pt x="272796" y="24384"/>
                </a:lnTo>
                <a:lnTo>
                  <a:pt x="283463" y="25908"/>
                </a:lnTo>
                <a:lnTo>
                  <a:pt x="295656" y="28955"/>
                </a:lnTo>
                <a:lnTo>
                  <a:pt x="294131" y="28955"/>
                </a:lnTo>
                <a:lnTo>
                  <a:pt x="316991" y="33527"/>
                </a:lnTo>
                <a:lnTo>
                  <a:pt x="315468" y="33527"/>
                </a:lnTo>
                <a:lnTo>
                  <a:pt x="338327" y="41148"/>
                </a:lnTo>
                <a:lnTo>
                  <a:pt x="336803" y="41148"/>
                </a:lnTo>
                <a:lnTo>
                  <a:pt x="358139" y="51815"/>
                </a:lnTo>
                <a:lnTo>
                  <a:pt x="356615" y="50291"/>
                </a:lnTo>
                <a:lnTo>
                  <a:pt x="376427" y="62484"/>
                </a:lnTo>
                <a:lnTo>
                  <a:pt x="374903" y="62484"/>
                </a:lnTo>
                <a:lnTo>
                  <a:pt x="393191" y="76200"/>
                </a:lnTo>
                <a:lnTo>
                  <a:pt x="393191" y="74675"/>
                </a:lnTo>
                <a:lnTo>
                  <a:pt x="409956" y="89915"/>
                </a:lnTo>
                <a:lnTo>
                  <a:pt x="408431" y="89915"/>
                </a:lnTo>
                <a:lnTo>
                  <a:pt x="423671" y="106679"/>
                </a:lnTo>
                <a:close/>
              </a:path>
              <a:path w="498347" h="499872">
                <a:moveTo>
                  <a:pt x="0" y="249936"/>
                </a:moveTo>
                <a:lnTo>
                  <a:pt x="22860" y="237743"/>
                </a:lnTo>
                <a:lnTo>
                  <a:pt x="0" y="237743"/>
                </a:lnTo>
                <a:lnTo>
                  <a:pt x="0" y="249936"/>
                </a:lnTo>
                <a:close/>
              </a:path>
              <a:path w="498347" h="499872">
                <a:moveTo>
                  <a:pt x="22860" y="262127"/>
                </a:moveTo>
                <a:lnTo>
                  <a:pt x="0" y="262127"/>
                </a:lnTo>
                <a:lnTo>
                  <a:pt x="1524" y="275843"/>
                </a:lnTo>
                <a:lnTo>
                  <a:pt x="22860" y="262127"/>
                </a:lnTo>
                <a:close/>
              </a:path>
              <a:path w="498347" h="499872">
                <a:moveTo>
                  <a:pt x="141731" y="449579"/>
                </a:moveTo>
                <a:lnTo>
                  <a:pt x="121919" y="437388"/>
                </a:lnTo>
                <a:lnTo>
                  <a:pt x="123443" y="437388"/>
                </a:lnTo>
                <a:lnTo>
                  <a:pt x="105156" y="423672"/>
                </a:lnTo>
                <a:lnTo>
                  <a:pt x="106680" y="425196"/>
                </a:lnTo>
                <a:lnTo>
                  <a:pt x="88392" y="409955"/>
                </a:lnTo>
                <a:lnTo>
                  <a:pt x="89916" y="409955"/>
                </a:lnTo>
                <a:lnTo>
                  <a:pt x="74675" y="393191"/>
                </a:lnTo>
                <a:lnTo>
                  <a:pt x="74675" y="394715"/>
                </a:lnTo>
                <a:lnTo>
                  <a:pt x="60960" y="376427"/>
                </a:lnTo>
                <a:lnTo>
                  <a:pt x="62484" y="376427"/>
                </a:lnTo>
                <a:lnTo>
                  <a:pt x="50292" y="356615"/>
                </a:lnTo>
                <a:lnTo>
                  <a:pt x="50292" y="358139"/>
                </a:lnTo>
                <a:lnTo>
                  <a:pt x="41148" y="336803"/>
                </a:lnTo>
                <a:lnTo>
                  <a:pt x="41148" y="338327"/>
                </a:lnTo>
                <a:lnTo>
                  <a:pt x="33528" y="316991"/>
                </a:lnTo>
                <a:lnTo>
                  <a:pt x="27431" y="295655"/>
                </a:lnTo>
                <a:lnTo>
                  <a:pt x="25907" y="283463"/>
                </a:lnTo>
                <a:lnTo>
                  <a:pt x="25907" y="284988"/>
                </a:lnTo>
                <a:lnTo>
                  <a:pt x="24384" y="272796"/>
                </a:lnTo>
                <a:lnTo>
                  <a:pt x="22860" y="260603"/>
                </a:lnTo>
                <a:lnTo>
                  <a:pt x="22860" y="239267"/>
                </a:lnTo>
                <a:lnTo>
                  <a:pt x="24384" y="227075"/>
                </a:lnTo>
                <a:lnTo>
                  <a:pt x="25907" y="214884"/>
                </a:lnTo>
                <a:lnTo>
                  <a:pt x="25907" y="216408"/>
                </a:lnTo>
                <a:lnTo>
                  <a:pt x="27431" y="204215"/>
                </a:lnTo>
                <a:lnTo>
                  <a:pt x="33528" y="181355"/>
                </a:lnTo>
                <a:lnTo>
                  <a:pt x="33528" y="182879"/>
                </a:lnTo>
                <a:lnTo>
                  <a:pt x="41148" y="161543"/>
                </a:lnTo>
                <a:lnTo>
                  <a:pt x="41148" y="163067"/>
                </a:lnTo>
                <a:lnTo>
                  <a:pt x="50292" y="141731"/>
                </a:lnTo>
                <a:lnTo>
                  <a:pt x="50292" y="143255"/>
                </a:lnTo>
                <a:lnTo>
                  <a:pt x="62484" y="123443"/>
                </a:lnTo>
                <a:lnTo>
                  <a:pt x="60960" y="123443"/>
                </a:lnTo>
                <a:lnTo>
                  <a:pt x="74675" y="105155"/>
                </a:lnTo>
                <a:lnTo>
                  <a:pt x="74675" y="106679"/>
                </a:lnTo>
                <a:lnTo>
                  <a:pt x="89916" y="89915"/>
                </a:lnTo>
                <a:lnTo>
                  <a:pt x="88392" y="89915"/>
                </a:lnTo>
                <a:lnTo>
                  <a:pt x="106680" y="74675"/>
                </a:lnTo>
                <a:lnTo>
                  <a:pt x="105156" y="76200"/>
                </a:lnTo>
                <a:lnTo>
                  <a:pt x="123443" y="62484"/>
                </a:lnTo>
                <a:lnTo>
                  <a:pt x="121919" y="62484"/>
                </a:lnTo>
                <a:lnTo>
                  <a:pt x="141731" y="50291"/>
                </a:lnTo>
                <a:lnTo>
                  <a:pt x="141731" y="51815"/>
                </a:lnTo>
                <a:lnTo>
                  <a:pt x="161544" y="41148"/>
                </a:lnTo>
                <a:lnTo>
                  <a:pt x="182880" y="33527"/>
                </a:lnTo>
                <a:lnTo>
                  <a:pt x="181356" y="33527"/>
                </a:lnTo>
                <a:lnTo>
                  <a:pt x="204216" y="28955"/>
                </a:lnTo>
                <a:lnTo>
                  <a:pt x="214884" y="25908"/>
                </a:lnTo>
                <a:lnTo>
                  <a:pt x="227075" y="24384"/>
                </a:lnTo>
                <a:lnTo>
                  <a:pt x="225551" y="24384"/>
                </a:lnTo>
                <a:lnTo>
                  <a:pt x="345947" y="19812"/>
                </a:lnTo>
                <a:lnTo>
                  <a:pt x="323087" y="12191"/>
                </a:lnTo>
                <a:lnTo>
                  <a:pt x="300227" y="6096"/>
                </a:lnTo>
                <a:lnTo>
                  <a:pt x="288035" y="3048"/>
                </a:lnTo>
                <a:lnTo>
                  <a:pt x="274319" y="1524"/>
                </a:lnTo>
                <a:lnTo>
                  <a:pt x="262128" y="0"/>
                </a:lnTo>
                <a:lnTo>
                  <a:pt x="236219" y="0"/>
                </a:lnTo>
                <a:lnTo>
                  <a:pt x="224028" y="1524"/>
                </a:lnTo>
                <a:lnTo>
                  <a:pt x="211836" y="3048"/>
                </a:lnTo>
                <a:lnTo>
                  <a:pt x="199644" y="6096"/>
                </a:lnTo>
                <a:lnTo>
                  <a:pt x="175260" y="12191"/>
                </a:lnTo>
                <a:lnTo>
                  <a:pt x="152400" y="19812"/>
                </a:lnTo>
                <a:lnTo>
                  <a:pt x="131063" y="30479"/>
                </a:lnTo>
                <a:lnTo>
                  <a:pt x="109728" y="42672"/>
                </a:lnTo>
                <a:lnTo>
                  <a:pt x="89916" y="57912"/>
                </a:lnTo>
                <a:lnTo>
                  <a:pt x="73151" y="73151"/>
                </a:lnTo>
                <a:lnTo>
                  <a:pt x="56387" y="91439"/>
                </a:lnTo>
                <a:lnTo>
                  <a:pt x="42672" y="109727"/>
                </a:lnTo>
                <a:lnTo>
                  <a:pt x="30480" y="131063"/>
                </a:lnTo>
                <a:lnTo>
                  <a:pt x="19812" y="152400"/>
                </a:lnTo>
                <a:lnTo>
                  <a:pt x="10668" y="175260"/>
                </a:lnTo>
                <a:lnTo>
                  <a:pt x="4572" y="199643"/>
                </a:lnTo>
                <a:lnTo>
                  <a:pt x="3048" y="211836"/>
                </a:lnTo>
                <a:lnTo>
                  <a:pt x="1524" y="224027"/>
                </a:lnTo>
                <a:lnTo>
                  <a:pt x="0" y="237743"/>
                </a:lnTo>
                <a:lnTo>
                  <a:pt x="22860" y="237743"/>
                </a:lnTo>
                <a:lnTo>
                  <a:pt x="0" y="249936"/>
                </a:lnTo>
                <a:lnTo>
                  <a:pt x="0" y="262127"/>
                </a:lnTo>
                <a:lnTo>
                  <a:pt x="22860" y="262127"/>
                </a:lnTo>
                <a:lnTo>
                  <a:pt x="1524" y="275843"/>
                </a:lnTo>
                <a:lnTo>
                  <a:pt x="3048" y="288036"/>
                </a:lnTo>
                <a:lnTo>
                  <a:pt x="4572" y="300227"/>
                </a:lnTo>
                <a:lnTo>
                  <a:pt x="10668" y="324612"/>
                </a:lnTo>
                <a:lnTo>
                  <a:pt x="19812" y="347472"/>
                </a:lnTo>
                <a:lnTo>
                  <a:pt x="30480" y="368808"/>
                </a:lnTo>
                <a:lnTo>
                  <a:pt x="42672" y="390143"/>
                </a:lnTo>
                <a:lnTo>
                  <a:pt x="56387" y="408431"/>
                </a:lnTo>
                <a:lnTo>
                  <a:pt x="73151" y="426719"/>
                </a:lnTo>
                <a:lnTo>
                  <a:pt x="89916" y="441960"/>
                </a:lnTo>
                <a:lnTo>
                  <a:pt x="109728" y="457200"/>
                </a:lnTo>
                <a:lnTo>
                  <a:pt x="131063" y="469391"/>
                </a:lnTo>
                <a:lnTo>
                  <a:pt x="204216" y="470915"/>
                </a:lnTo>
                <a:lnTo>
                  <a:pt x="181356" y="466343"/>
                </a:lnTo>
                <a:lnTo>
                  <a:pt x="182880" y="466343"/>
                </a:lnTo>
                <a:lnTo>
                  <a:pt x="161544" y="457200"/>
                </a:lnTo>
                <a:lnTo>
                  <a:pt x="161544" y="458724"/>
                </a:lnTo>
                <a:lnTo>
                  <a:pt x="141731" y="448055"/>
                </a:lnTo>
                <a:lnTo>
                  <a:pt x="141731" y="449579"/>
                </a:lnTo>
                <a:close/>
              </a:path>
              <a:path w="498347" h="499872">
                <a:moveTo>
                  <a:pt x="473963" y="272796"/>
                </a:moveTo>
                <a:lnTo>
                  <a:pt x="475487" y="262127"/>
                </a:lnTo>
                <a:lnTo>
                  <a:pt x="475487" y="260603"/>
                </a:lnTo>
                <a:lnTo>
                  <a:pt x="473963" y="27279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119116" y="4562856"/>
            <a:ext cx="2157983" cy="18333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111495" y="4555235"/>
            <a:ext cx="2174748" cy="1850136"/>
          </a:xfrm>
          <a:custGeom>
            <a:avLst/>
            <a:gdLst/>
            <a:ahLst/>
            <a:cxnLst/>
            <a:rect l="l" t="t" r="r" b="b"/>
            <a:pathLst>
              <a:path w="2174748" h="1850136">
                <a:moveTo>
                  <a:pt x="3048" y="0"/>
                </a:moveTo>
                <a:lnTo>
                  <a:pt x="1524" y="0"/>
                </a:lnTo>
                <a:lnTo>
                  <a:pt x="0" y="1524"/>
                </a:lnTo>
                <a:lnTo>
                  <a:pt x="0" y="1845564"/>
                </a:lnTo>
                <a:lnTo>
                  <a:pt x="3048" y="7620"/>
                </a:lnTo>
                <a:lnTo>
                  <a:pt x="2165603" y="7619"/>
                </a:lnTo>
                <a:lnTo>
                  <a:pt x="2165604" y="1845564"/>
                </a:lnTo>
                <a:lnTo>
                  <a:pt x="0" y="1847088"/>
                </a:lnTo>
                <a:lnTo>
                  <a:pt x="1524" y="1850136"/>
                </a:lnTo>
                <a:lnTo>
                  <a:pt x="2171700" y="1850135"/>
                </a:lnTo>
                <a:lnTo>
                  <a:pt x="2174748" y="1847088"/>
                </a:lnTo>
                <a:lnTo>
                  <a:pt x="2174748" y="1845564"/>
                </a:lnTo>
                <a:lnTo>
                  <a:pt x="2170176" y="1840991"/>
                </a:lnTo>
                <a:lnTo>
                  <a:pt x="2170176" y="7619"/>
                </a:lnTo>
                <a:lnTo>
                  <a:pt x="2165604" y="3047"/>
                </a:lnTo>
                <a:lnTo>
                  <a:pt x="7620" y="3048"/>
                </a:lnTo>
                <a:lnTo>
                  <a:pt x="2174748" y="3047"/>
                </a:lnTo>
                <a:lnTo>
                  <a:pt x="2174748" y="1524"/>
                </a:lnTo>
                <a:lnTo>
                  <a:pt x="2171700" y="0"/>
                </a:lnTo>
                <a:lnTo>
                  <a:pt x="30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111496" y="4562855"/>
            <a:ext cx="2165604" cy="1837944"/>
          </a:xfrm>
          <a:custGeom>
            <a:avLst/>
            <a:gdLst/>
            <a:ahLst/>
            <a:cxnLst/>
            <a:rect l="l" t="t" r="r" b="b"/>
            <a:pathLst>
              <a:path w="2165604" h="1837944">
                <a:moveTo>
                  <a:pt x="2165604" y="1837944"/>
                </a:moveTo>
                <a:lnTo>
                  <a:pt x="2165604" y="1833372"/>
                </a:lnTo>
                <a:lnTo>
                  <a:pt x="7620" y="1833372"/>
                </a:lnTo>
                <a:lnTo>
                  <a:pt x="7619" y="0"/>
                </a:lnTo>
                <a:lnTo>
                  <a:pt x="3047" y="0"/>
                </a:lnTo>
                <a:lnTo>
                  <a:pt x="0" y="1837944"/>
                </a:lnTo>
                <a:lnTo>
                  <a:pt x="3048" y="1833372"/>
                </a:lnTo>
                <a:lnTo>
                  <a:pt x="7620" y="1837944"/>
                </a:lnTo>
                <a:lnTo>
                  <a:pt x="2165604" y="18379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119116" y="4558283"/>
            <a:ext cx="2167128" cy="1842516"/>
          </a:xfrm>
          <a:custGeom>
            <a:avLst/>
            <a:gdLst/>
            <a:ahLst/>
            <a:cxnLst/>
            <a:rect l="l" t="t" r="r" b="b"/>
            <a:pathLst>
              <a:path w="2167128" h="1842516">
                <a:moveTo>
                  <a:pt x="0" y="0"/>
                </a:moveTo>
                <a:lnTo>
                  <a:pt x="2157984" y="0"/>
                </a:lnTo>
                <a:lnTo>
                  <a:pt x="2162556" y="4572"/>
                </a:lnTo>
                <a:lnTo>
                  <a:pt x="2162556" y="1837944"/>
                </a:lnTo>
                <a:lnTo>
                  <a:pt x="2167128" y="1842516"/>
                </a:lnTo>
                <a:lnTo>
                  <a:pt x="216712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151632" y="5244083"/>
            <a:ext cx="2532888" cy="1042416"/>
          </a:xfrm>
          <a:custGeom>
            <a:avLst/>
            <a:gdLst/>
            <a:ahLst/>
            <a:cxnLst/>
            <a:rect l="l" t="t" r="r" b="b"/>
            <a:pathLst>
              <a:path w="2532888" h="1042416">
                <a:moveTo>
                  <a:pt x="39624" y="16764"/>
                </a:moveTo>
                <a:lnTo>
                  <a:pt x="1524" y="0"/>
                </a:lnTo>
                <a:lnTo>
                  <a:pt x="0" y="6096"/>
                </a:lnTo>
                <a:lnTo>
                  <a:pt x="38100" y="21336"/>
                </a:lnTo>
                <a:lnTo>
                  <a:pt x="39624" y="16764"/>
                </a:lnTo>
                <a:close/>
              </a:path>
              <a:path w="2532888" h="1042416">
                <a:moveTo>
                  <a:pt x="2532888" y="1036320"/>
                </a:moveTo>
                <a:lnTo>
                  <a:pt x="2508504" y="1027176"/>
                </a:lnTo>
                <a:lnTo>
                  <a:pt x="2505456" y="1031748"/>
                </a:lnTo>
                <a:lnTo>
                  <a:pt x="2531364" y="1042416"/>
                </a:lnTo>
                <a:lnTo>
                  <a:pt x="2532888" y="1036320"/>
                </a:lnTo>
                <a:close/>
              </a:path>
              <a:path w="2532888" h="1042416">
                <a:moveTo>
                  <a:pt x="2493264" y="1021080"/>
                </a:moveTo>
                <a:lnTo>
                  <a:pt x="2455164" y="1004316"/>
                </a:lnTo>
                <a:lnTo>
                  <a:pt x="2452116" y="1008888"/>
                </a:lnTo>
                <a:lnTo>
                  <a:pt x="2491740" y="1025652"/>
                </a:lnTo>
                <a:lnTo>
                  <a:pt x="2493264" y="1021080"/>
                </a:lnTo>
                <a:close/>
              </a:path>
              <a:path w="2532888" h="1042416">
                <a:moveTo>
                  <a:pt x="2439924" y="998220"/>
                </a:moveTo>
                <a:lnTo>
                  <a:pt x="2401824" y="982980"/>
                </a:lnTo>
                <a:lnTo>
                  <a:pt x="2398776" y="987552"/>
                </a:lnTo>
                <a:lnTo>
                  <a:pt x="2438400" y="1004316"/>
                </a:lnTo>
                <a:lnTo>
                  <a:pt x="2439924" y="998220"/>
                </a:lnTo>
                <a:close/>
              </a:path>
              <a:path w="2532888" h="1042416">
                <a:moveTo>
                  <a:pt x="2386584" y="976884"/>
                </a:moveTo>
                <a:lnTo>
                  <a:pt x="2348484" y="961644"/>
                </a:lnTo>
                <a:lnTo>
                  <a:pt x="2345436" y="966216"/>
                </a:lnTo>
                <a:lnTo>
                  <a:pt x="2385060" y="981456"/>
                </a:lnTo>
                <a:lnTo>
                  <a:pt x="2386584" y="976884"/>
                </a:lnTo>
                <a:close/>
              </a:path>
              <a:path w="2532888" h="1042416">
                <a:moveTo>
                  <a:pt x="2333244" y="955548"/>
                </a:moveTo>
                <a:lnTo>
                  <a:pt x="2295144" y="938784"/>
                </a:lnTo>
                <a:lnTo>
                  <a:pt x="2292096" y="944880"/>
                </a:lnTo>
                <a:lnTo>
                  <a:pt x="2331720" y="960120"/>
                </a:lnTo>
                <a:lnTo>
                  <a:pt x="2333244" y="955548"/>
                </a:lnTo>
                <a:close/>
              </a:path>
              <a:path w="2532888" h="1042416">
                <a:moveTo>
                  <a:pt x="2279904" y="932688"/>
                </a:moveTo>
                <a:lnTo>
                  <a:pt x="2241804" y="917448"/>
                </a:lnTo>
                <a:lnTo>
                  <a:pt x="2238756" y="922020"/>
                </a:lnTo>
                <a:lnTo>
                  <a:pt x="2278380" y="938784"/>
                </a:lnTo>
                <a:lnTo>
                  <a:pt x="2279904" y="932688"/>
                </a:lnTo>
                <a:close/>
              </a:path>
              <a:path w="2532888" h="1042416">
                <a:moveTo>
                  <a:pt x="2226564" y="911352"/>
                </a:moveTo>
                <a:lnTo>
                  <a:pt x="2188464" y="896112"/>
                </a:lnTo>
                <a:lnTo>
                  <a:pt x="2185416" y="900684"/>
                </a:lnTo>
                <a:lnTo>
                  <a:pt x="2225040" y="915924"/>
                </a:lnTo>
                <a:lnTo>
                  <a:pt x="2226564" y="911352"/>
                </a:lnTo>
                <a:close/>
              </a:path>
              <a:path w="2532888" h="1042416">
                <a:moveTo>
                  <a:pt x="2173224" y="890016"/>
                </a:moveTo>
                <a:lnTo>
                  <a:pt x="2135124" y="873252"/>
                </a:lnTo>
                <a:lnTo>
                  <a:pt x="2132076" y="879348"/>
                </a:lnTo>
                <a:lnTo>
                  <a:pt x="2171700" y="894588"/>
                </a:lnTo>
                <a:lnTo>
                  <a:pt x="2173224" y="890016"/>
                </a:lnTo>
                <a:close/>
              </a:path>
              <a:path w="2532888" h="1042416">
                <a:moveTo>
                  <a:pt x="2119884" y="867156"/>
                </a:moveTo>
                <a:lnTo>
                  <a:pt x="2081784" y="851916"/>
                </a:lnTo>
                <a:lnTo>
                  <a:pt x="2078736" y="856488"/>
                </a:lnTo>
                <a:lnTo>
                  <a:pt x="2118360" y="873252"/>
                </a:lnTo>
                <a:lnTo>
                  <a:pt x="2119884" y="867156"/>
                </a:lnTo>
                <a:close/>
              </a:path>
              <a:path w="2532888" h="1042416">
                <a:moveTo>
                  <a:pt x="2066544" y="845820"/>
                </a:moveTo>
                <a:lnTo>
                  <a:pt x="2028444" y="830580"/>
                </a:lnTo>
                <a:lnTo>
                  <a:pt x="2025396" y="835152"/>
                </a:lnTo>
                <a:lnTo>
                  <a:pt x="2065020" y="850392"/>
                </a:lnTo>
                <a:lnTo>
                  <a:pt x="2066544" y="845820"/>
                </a:lnTo>
                <a:close/>
              </a:path>
              <a:path w="2532888" h="1042416">
                <a:moveTo>
                  <a:pt x="2013204" y="824484"/>
                </a:moveTo>
                <a:lnTo>
                  <a:pt x="1975104" y="807720"/>
                </a:lnTo>
                <a:lnTo>
                  <a:pt x="1972056" y="813816"/>
                </a:lnTo>
                <a:lnTo>
                  <a:pt x="2011680" y="829056"/>
                </a:lnTo>
                <a:lnTo>
                  <a:pt x="2013204" y="824484"/>
                </a:lnTo>
                <a:close/>
              </a:path>
              <a:path w="2532888" h="1042416">
                <a:moveTo>
                  <a:pt x="1959864" y="801624"/>
                </a:moveTo>
                <a:lnTo>
                  <a:pt x="1921764" y="786384"/>
                </a:lnTo>
                <a:lnTo>
                  <a:pt x="1918716" y="790956"/>
                </a:lnTo>
                <a:lnTo>
                  <a:pt x="1958339" y="807720"/>
                </a:lnTo>
                <a:lnTo>
                  <a:pt x="1959864" y="801624"/>
                </a:lnTo>
                <a:close/>
              </a:path>
              <a:path w="2532888" h="1042416">
                <a:moveTo>
                  <a:pt x="1906524" y="780288"/>
                </a:moveTo>
                <a:lnTo>
                  <a:pt x="1868424" y="765048"/>
                </a:lnTo>
                <a:lnTo>
                  <a:pt x="1865376" y="769620"/>
                </a:lnTo>
                <a:lnTo>
                  <a:pt x="1905000" y="784860"/>
                </a:lnTo>
                <a:lnTo>
                  <a:pt x="1906524" y="780288"/>
                </a:lnTo>
                <a:close/>
              </a:path>
              <a:path w="2532888" h="1042416">
                <a:moveTo>
                  <a:pt x="1853184" y="758952"/>
                </a:moveTo>
                <a:lnTo>
                  <a:pt x="1815084" y="742188"/>
                </a:lnTo>
                <a:lnTo>
                  <a:pt x="1812036" y="748284"/>
                </a:lnTo>
                <a:lnTo>
                  <a:pt x="1851660" y="763524"/>
                </a:lnTo>
                <a:lnTo>
                  <a:pt x="1853184" y="758952"/>
                </a:lnTo>
                <a:close/>
              </a:path>
              <a:path w="2532888" h="1042416">
                <a:moveTo>
                  <a:pt x="1799844" y="737616"/>
                </a:moveTo>
                <a:lnTo>
                  <a:pt x="1761744" y="720852"/>
                </a:lnTo>
                <a:lnTo>
                  <a:pt x="1758696" y="725424"/>
                </a:lnTo>
                <a:lnTo>
                  <a:pt x="1798320" y="742188"/>
                </a:lnTo>
                <a:lnTo>
                  <a:pt x="1799844" y="737616"/>
                </a:lnTo>
                <a:close/>
              </a:path>
              <a:path w="2532888" h="1042416">
                <a:moveTo>
                  <a:pt x="1746504" y="714756"/>
                </a:moveTo>
                <a:lnTo>
                  <a:pt x="1708404" y="699516"/>
                </a:lnTo>
                <a:lnTo>
                  <a:pt x="1705356" y="704088"/>
                </a:lnTo>
                <a:lnTo>
                  <a:pt x="1744980" y="719328"/>
                </a:lnTo>
                <a:lnTo>
                  <a:pt x="1746504" y="714756"/>
                </a:lnTo>
                <a:close/>
              </a:path>
              <a:path w="2532888" h="1042416">
                <a:moveTo>
                  <a:pt x="1693164" y="693420"/>
                </a:moveTo>
                <a:lnTo>
                  <a:pt x="1655064" y="676656"/>
                </a:lnTo>
                <a:lnTo>
                  <a:pt x="1652016" y="682752"/>
                </a:lnTo>
                <a:lnTo>
                  <a:pt x="1691640" y="697992"/>
                </a:lnTo>
                <a:lnTo>
                  <a:pt x="1693164" y="693420"/>
                </a:lnTo>
                <a:close/>
              </a:path>
              <a:path w="2532888" h="1042416">
                <a:moveTo>
                  <a:pt x="1639824" y="672084"/>
                </a:moveTo>
                <a:lnTo>
                  <a:pt x="1601724" y="655320"/>
                </a:lnTo>
                <a:lnTo>
                  <a:pt x="1598676" y="659892"/>
                </a:lnTo>
                <a:lnTo>
                  <a:pt x="1638300" y="676656"/>
                </a:lnTo>
                <a:lnTo>
                  <a:pt x="1639824" y="672084"/>
                </a:lnTo>
                <a:close/>
              </a:path>
              <a:path w="2532888" h="1042416">
                <a:moveTo>
                  <a:pt x="1586483" y="649224"/>
                </a:moveTo>
                <a:lnTo>
                  <a:pt x="1548383" y="633984"/>
                </a:lnTo>
                <a:lnTo>
                  <a:pt x="1545335" y="638556"/>
                </a:lnTo>
                <a:lnTo>
                  <a:pt x="1584960" y="653796"/>
                </a:lnTo>
                <a:lnTo>
                  <a:pt x="1586483" y="649224"/>
                </a:lnTo>
                <a:close/>
              </a:path>
              <a:path w="2532888" h="1042416">
                <a:moveTo>
                  <a:pt x="1533143" y="627888"/>
                </a:moveTo>
                <a:lnTo>
                  <a:pt x="1495043" y="611124"/>
                </a:lnTo>
                <a:lnTo>
                  <a:pt x="1491995" y="617220"/>
                </a:lnTo>
                <a:lnTo>
                  <a:pt x="1531619" y="632460"/>
                </a:lnTo>
                <a:lnTo>
                  <a:pt x="1533143" y="627888"/>
                </a:lnTo>
                <a:close/>
              </a:path>
              <a:path w="2532888" h="1042416">
                <a:moveTo>
                  <a:pt x="1479803" y="606552"/>
                </a:moveTo>
                <a:lnTo>
                  <a:pt x="1441703" y="589788"/>
                </a:lnTo>
                <a:lnTo>
                  <a:pt x="1440179" y="594360"/>
                </a:lnTo>
                <a:lnTo>
                  <a:pt x="1478279" y="611124"/>
                </a:lnTo>
                <a:lnTo>
                  <a:pt x="1479803" y="606552"/>
                </a:lnTo>
                <a:close/>
              </a:path>
              <a:path w="2532888" h="1042416">
                <a:moveTo>
                  <a:pt x="1426463" y="583692"/>
                </a:moveTo>
                <a:lnTo>
                  <a:pt x="1388363" y="568452"/>
                </a:lnTo>
                <a:lnTo>
                  <a:pt x="1386839" y="573024"/>
                </a:lnTo>
                <a:lnTo>
                  <a:pt x="1424939" y="588264"/>
                </a:lnTo>
                <a:lnTo>
                  <a:pt x="1426463" y="583692"/>
                </a:lnTo>
                <a:close/>
              </a:path>
              <a:path w="2532888" h="1042416">
                <a:moveTo>
                  <a:pt x="1373123" y="562356"/>
                </a:moveTo>
                <a:lnTo>
                  <a:pt x="1335023" y="547116"/>
                </a:lnTo>
                <a:lnTo>
                  <a:pt x="1333499" y="551688"/>
                </a:lnTo>
                <a:lnTo>
                  <a:pt x="1371599" y="566928"/>
                </a:lnTo>
                <a:lnTo>
                  <a:pt x="1373123" y="562356"/>
                </a:lnTo>
                <a:close/>
              </a:path>
              <a:path w="2532888" h="1042416">
                <a:moveTo>
                  <a:pt x="1319783" y="541020"/>
                </a:moveTo>
                <a:lnTo>
                  <a:pt x="1281683" y="524256"/>
                </a:lnTo>
                <a:lnTo>
                  <a:pt x="1280159" y="528828"/>
                </a:lnTo>
                <a:lnTo>
                  <a:pt x="1318259" y="545592"/>
                </a:lnTo>
                <a:lnTo>
                  <a:pt x="1319783" y="541020"/>
                </a:lnTo>
                <a:close/>
              </a:path>
              <a:path w="2532888" h="1042416">
                <a:moveTo>
                  <a:pt x="1266443" y="518160"/>
                </a:moveTo>
                <a:lnTo>
                  <a:pt x="1228343" y="502920"/>
                </a:lnTo>
                <a:lnTo>
                  <a:pt x="1226819" y="507492"/>
                </a:lnTo>
                <a:lnTo>
                  <a:pt x="1264919" y="522732"/>
                </a:lnTo>
                <a:lnTo>
                  <a:pt x="1266443" y="518160"/>
                </a:lnTo>
                <a:close/>
              </a:path>
              <a:path w="2532888" h="1042416">
                <a:moveTo>
                  <a:pt x="1213103" y="496824"/>
                </a:moveTo>
                <a:lnTo>
                  <a:pt x="1175003" y="481584"/>
                </a:lnTo>
                <a:lnTo>
                  <a:pt x="1173479" y="486156"/>
                </a:lnTo>
                <a:lnTo>
                  <a:pt x="1211579" y="501396"/>
                </a:lnTo>
                <a:lnTo>
                  <a:pt x="1213103" y="496824"/>
                </a:lnTo>
                <a:close/>
              </a:path>
              <a:path w="2532888" h="1042416">
                <a:moveTo>
                  <a:pt x="1159763" y="475488"/>
                </a:moveTo>
                <a:lnTo>
                  <a:pt x="1121663" y="458724"/>
                </a:lnTo>
                <a:lnTo>
                  <a:pt x="1120139" y="463296"/>
                </a:lnTo>
                <a:lnTo>
                  <a:pt x="1158239" y="480060"/>
                </a:lnTo>
                <a:lnTo>
                  <a:pt x="1159763" y="475488"/>
                </a:lnTo>
                <a:close/>
              </a:path>
              <a:path w="2532888" h="1042416">
                <a:moveTo>
                  <a:pt x="1106423" y="452628"/>
                </a:moveTo>
                <a:lnTo>
                  <a:pt x="1068323" y="437388"/>
                </a:lnTo>
                <a:lnTo>
                  <a:pt x="1066799" y="441960"/>
                </a:lnTo>
                <a:lnTo>
                  <a:pt x="1104899" y="457200"/>
                </a:lnTo>
                <a:lnTo>
                  <a:pt x="1106423" y="452628"/>
                </a:lnTo>
                <a:close/>
              </a:path>
              <a:path w="2532888" h="1042416">
                <a:moveTo>
                  <a:pt x="1053083" y="431292"/>
                </a:moveTo>
                <a:lnTo>
                  <a:pt x="1014983" y="416052"/>
                </a:lnTo>
                <a:lnTo>
                  <a:pt x="1013459" y="420624"/>
                </a:lnTo>
                <a:lnTo>
                  <a:pt x="1051559" y="435864"/>
                </a:lnTo>
                <a:lnTo>
                  <a:pt x="1053083" y="431292"/>
                </a:lnTo>
                <a:close/>
              </a:path>
              <a:path w="2532888" h="1042416">
                <a:moveTo>
                  <a:pt x="999743" y="409956"/>
                </a:moveTo>
                <a:lnTo>
                  <a:pt x="961643" y="393192"/>
                </a:lnTo>
                <a:lnTo>
                  <a:pt x="960119" y="397764"/>
                </a:lnTo>
                <a:lnTo>
                  <a:pt x="998219" y="414528"/>
                </a:lnTo>
                <a:lnTo>
                  <a:pt x="999743" y="409956"/>
                </a:lnTo>
                <a:close/>
              </a:path>
              <a:path w="2532888" h="1042416">
                <a:moveTo>
                  <a:pt x="946403" y="387096"/>
                </a:moveTo>
                <a:lnTo>
                  <a:pt x="908303" y="371856"/>
                </a:lnTo>
                <a:lnTo>
                  <a:pt x="906779" y="376428"/>
                </a:lnTo>
                <a:lnTo>
                  <a:pt x="944879" y="393192"/>
                </a:lnTo>
                <a:lnTo>
                  <a:pt x="946403" y="387096"/>
                </a:lnTo>
                <a:close/>
              </a:path>
              <a:path w="2532888" h="1042416">
                <a:moveTo>
                  <a:pt x="893063" y="365760"/>
                </a:moveTo>
                <a:lnTo>
                  <a:pt x="854963" y="350520"/>
                </a:lnTo>
                <a:lnTo>
                  <a:pt x="853439" y="355092"/>
                </a:lnTo>
                <a:lnTo>
                  <a:pt x="891539" y="370332"/>
                </a:lnTo>
                <a:lnTo>
                  <a:pt x="893063" y="365760"/>
                </a:lnTo>
                <a:close/>
              </a:path>
              <a:path w="2532888" h="1042416">
                <a:moveTo>
                  <a:pt x="839723" y="344424"/>
                </a:moveTo>
                <a:lnTo>
                  <a:pt x="801623" y="327660"/>
                </a:lnTo>
                <a:lnTo>
                  <a:pt x="800099" y="332232"/>
                </a:lnTo>
                <a:lnTo>
                  <a:pt x="838199" y="348996"/>
                </a:lnTo>
                <a:lnTo>
                  <a:pt x="839723" y="344424"/>
                </a:lnTo>
                <a:close/>
              </a:path>
              <a:path w="2532888" h="1042416">
                <a:moveTo>
                  <a:pt x="786383" y="321564"/>
                </a:moveTo>
                <a:lnTo>
                  <a:pt x="748283" y="306324"/>
                </a:lnTo>
                <a:lnTo>
                  <a:pt x="746759" y="310896"/>
                </a:lnTo>
                <a:lnTo>
                  <a:pt x="784859" y="327660"/>
                </a:lnTo>
                <a:lnTo>
                  <a:pt x="786383" y="321564"/>
                </a:lnTo>
                <a:close/>
              </a:path>
              <a:path w="2532888" h="1042416">
                <a:moveTo>
                  <a:pt x="733043" y="300228"/>
                </a:moveTo>
                <a:lnTo>
                  <a:pt x="694943" y="284988"/>
                </a:lnTo>
                <a:lnTo>
                  <a:pt x="693419" y="289560"/>
                </a:lnTo>
                <a:lnTo>
                  <a:pt x="731519" y="304800"/>
                </a:lnTo>
                <a:lnTo>
                  <a:pt x="733043" y="300228"/>
                </a:lnTo>
                <a:close/>
              </a:path>
              <a:path w="2532888" h="1042416">
                <a:moveTo>
                  <a:pt x="679703" y="278892"/>
                </a:moveTo>
                <a:lnTo>
                  <a:pt x="641603" y="262128"/>
                </a:lnTo>
                <a:lnTo>
                  <a:pt x="640079" y="266700"/>
                </a:lnTo>
                <a:lnTo>
                  <a:pt x="678179" y="283464"/>
                </a:lnTo>
                <a:lnTo>
                  <a:pt x="679703" y="278892"/>
                </a:lnTo>
                <a:close/>
              </a:path>
              <a:path w="2532888" h="1042416">
                <a:moveTo>
                  <a:pt x="626363" y="256032"/>
                </a:moveTo>
                <a:lnTo>
                  <a:pt x="588263" y="240792"/>
                </a:lnTo>
                <a:lnTo>
                  <a:pt x="586739" y="245364"/>
                </a:lnTo>
                <a:lnTo>
                  <a:pt x="624839" y="262128"/>
                </a:lnTo>
                <a:lnTo>
                  <a:pt x="626363" y="256032"/>
                </a:lnTo>
                <a:close/>
              </a:path>
              <a:path w="2532888" h="1042416">
                <a:moveTo>
                  <a:pt x="573023" y="234696"/>
                </a:moveTo>
                <a:lnTo>
                  <a:pt x="534923" y="219456"/>
                </a:lnTo>
                <a:lnTo>
                  <a:pt x="533399" y="224028"/>
                </a:lnTo>
                <a:lnTo>
                  <a:pt x="571499" y="239268"/>
                </a:lnTo>
                <a:lnTo>
                  <a:pt x="573023" y="234696"/>
                </a:lnTo>
                <a:close/>
              </a:path>
              <a:path w="2532888" h="1042416">
                <a:moveTo>
                  <a:pt x="519683" y="213360"/>
                </a:moveTo>
                <a:lnTo>
                  <a:pt x="481583" y="196596"/>
                </a:lnTo>
                <a:lnTo>
                  <a:pt x="480059" y="202692"/>
                </a:lnTo>
                <a:lnTo>
                  <a:pt x="518159" y="217932"/>
                </a:lnTo>
                <a:lnTo>
                  <a:pt x="519683" y="213360"/>
                </a:lnTo>
                <a:close/>
              </a:path>
              <a:path w="2532888" h="1042416">
                <a:moveTo>
                  <a:pt x="466343" y="190500"/>
                </a:moveTo>
                <a:lnTo>
                  <a:pt x="428243" y="175260"/>
                </a:lnTo>
                <a:lnTo>
                  <a:pt x="426719" y="179832"/>
                </a:lnTo>
                <a:lnTo>
                  <a:pt x="464819" y="196596"/>
                </a:lnTo>
                <a:lnTo>
                  <a:pt x="466343" y="190500"/>
                </a:lnTo>
                <a:close/>
              </a:path>
              <a:path w="2532888" h="1042416">
                <a:moveTo>
                  <a:pt x="413003" y="169164"/>
                </a:moveTo>
                <a:lnTo>
                  <a:pt x="374903" y="153924"/>
                </a:lnTo>
                <a:lnTo>
                  <a:pt x="373379" y="158496"/>
                </a:lnTo>
                <a:lnTo>
                  <a:pt x="411479" y="173736"/>
                </a:lnTo>
                <a:lnTo>
                  <a:pt x="413003" y="169164"/>
                </a:lnTo>
                <a:close/>
              </a:path>
              <a:path w="2532888" h="1042416">
                <a:moveTo>
                  <a:pt x="359663" y="147828"/>
                </a:moveTo>
                <a:lnTo>
                  <a:pt x="321563" y="131064"/>
                </a:lnTo>
                <a:lnTo>
                  <a:pt x="320039" y="137160"/>
                </a:lnTo>
                <a:lnTo>
                  <a:pt x="358139" y="152400"/>
                </a:lnTo>
                <a:lnTo>
                  <a:pt x="359663" y="147828"/>
                </a:lnTo>
                <a:close/>
              </a:path>
              <a:path w="2532888" h="1042416">
                <a:moveTo>
                  <a:pt x="306323" y="124968"/>
                </a:moveTo>
                <a:lnTo>
                  <a:pt x="268223" y="109728"/>
                </a:lnTo>
                <a:lnTo>
                  <a:pt x="266699" y="114300"/>
                </a:lnTo>
                <a:lnTo>
                  <a:pt x="304799" y="131064"/>
                </a:lnTo>
                <a:lnTo>
                  <a:pt x="306323" y="124968"/>
                </a:lnTo>
                <a:close/>
              </a:path>
              <a:path w="2532888" h="1042416">
                <a:moveTo>
                  <a:pt x="252983" y="103632"/>
                </a:moveTo>
                <a:lnTo>
                  <a:pt x="214883" y="88392"/>
                </a:lnTo>
                <a:lnTo>
                  <a:pt x="213359" y="92964"/>
                </a:lnTo>
                <a:lnTo>
                  <a:pt x="251459" y="108204"/>
                </a:lnTo>
                <a:lnTo>
                  <a:pt x="252983" y="103632"/>
                </a:lnTo>
                <a:close/>
              </a:path>
              <a:path w="2532888" h="1042416">
                <a:moveTo>
                  <a:pt x="199643" y="82296"/>
                </a:moveTo>
                <a:lnTo>
                  <a:pt x="161543" y="65532"/>
                </a:lnTo>
                <a:lnTo>
                  <a:pt x="160019" y="71628"/>
                </a:lnTo>
                <a:lnTo>
                  <a:pt x="198119" y="86868"/>
                </a:lnTo>
                <a:lnTo>
                  <a:pt x="199643" y="82296"/>
                </a:lnTo>
                <a:close/>
              </a:path>
              <a:path w="2532888" h="1042416">
                <a:moveTo>
                  <a:pt x="146303" y="59436"/>
                </a:moveTo>
                <a:lnTo>
                  <a:pt x="108203" y="44196"/>
                </a:lnTo>
                <a:lnTo>
                  <a:pt x="106679" y="48768"/>
                </a:lnTo>
                <a:lnTo>
                  <a:pt x="144779" y="65532"/>
                </a:lnTo>
                <a:lnTo>
                  <a:pt x="146303" y="59436"/>
                </a:lnTo>
                <a:close/>
              </a:path>
              <a:path w="2532888" h="1042416">
                <a:moveTo>
                  <a:pt x="92963" y="38100"/>
                </a:moveTo>
                <a:lnTo>
                  <a:pt x="54863" y="22860"/>
                </a:lnTo>
                <a:lnTo>
                  <a:pt x="53339" y="27432"/>
                </a:lnTo>
                <a:lnTo>
                  <a:pt x="91439" y="42672"/>
                </a:lnTo>
                <a:lnTo>
                  <a:pt x="92963" y="381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244596" y="4760976"/>
            <a:ext cx="42671" cy="7619"/>
          </a:xfrm>
          <a:custGeom>
            <a:avLst/>
            <a:gdLst/>
            <a:ahLst/>
            <a:cxnLst/>
            <a:rect l="l" t="t" r="r" b="b"/>
            <a:pathLst>
              <a:path w="42671" h="7619">
                <a:moveTo>
                  <a:pt x="42671" y="4572"/>
                </a:moveTo>
                <a:lnTo>
                  <a:pt x="41147" y="0"/>
                </a:lnTo>
                <a:lnTo>
                  <a:pt x="0" y="3048"/>
                </a:lnTo>
                <a:lnTo>
                  <a:pt x="0" y="7619"/>
                </a:lnTo>
                <a:lnTo>
                  <a:pt x="42671" y="45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302507" y="4757928"/>
            <a:ext cx="41148" cy="7620"/>
          </a:xfrm>
          <a:custGeom>
            <a:avLst/>
            <a:gdLst/>
            <a:ahLst/>
            <a:cxnLst/>
            <a:rect l="l" t="t" r="r" b="b"/>
            <a:pathLst>
              <a:path w="41148" h="7620">
                <a:moveTo>
                  <a:pt x="41148" y="4572"/>
                </a:moveTo>
                <a:lnTo>
                  <a:pt x="41148" y="0"/>
                </a:lnTo>
                <a:lnTo>
                  <a:pt x="0" y="1524"/>
                </a:lnTo>
                <a:lnTo>
                  <a:pt x="0" y="7620"/>
                </a:lnTo>
                <a:lnTo>
                  <a:pt x="41148" y="45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358896" y="4753356"/>
            <a:ext cx="42671" cy="7620"/>
          </a:xfrm>
          <a:custGeom>
            <a:avLst/>
            <a:gdLst/>
            <a:ahLst/>
            <a:cxnLst/>
            <a:rect l="l" t="t" r="r" b="b"/>
            <a:pathLst>
              <a:path w="42671" h="7620">
                <a:moveTo>
                  <a:pt x="42671" y="6096"/>
                </a:moveTo>
                <a:lnTo>
                  <a:pt x="42671" y="0"/>
                </a:lnTo>
                <a:lnTo>
                  <a:pt x="0" y="3048"/>
                </a:lnTo>
                <a:lnTo>
                  <a:pt x="1523" y="7620"/>
                </a:lnTo>
                <a:lnTo>
                  <a:pt x="42671" y="609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416807" y="4750308"/>
            <a:ext cx="42672" cy="7620"/>
          </a:xfrm>
          <a:custGeom>
            <a:avLst/>
            <a:gdLst/>
            <a:ahLst/>
            <a:cxnLst/>
            <a:rect l="l" t="t" r="r" b="b"/>
            <a:pathLst>
              <a:path w="42672" h="7620">
                <a:moveTo>
                  <a:pt x="42672" y="4572"/>
                </a:moveTo>
                <a:lnTo>
                  <a:pt x="42672" y="0"/>
                </a:lnTo>
                <a:lnTo>
                  <a:pt x="0" y="3048"/>
                </a:lnTo>
                <a:lnTo>
                  <a:pt x="0" y="7620"/>
                </a:lnTo>
                <a:lnTo>
                  <a:pt x="42672" y="45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474719" y="4747260"/>
            <a:ext cx="42672" cy="7619"/>
          </a:xfrm>
          <a:custGeom>
            <a:avLst/>
            <a:gdLst/>
            <a:ahLst/>
            <a:cxnLst/>
            <a:rect l="l" t="t" r="r" b="b"/>
            <a:pathLst>
              <a:path w="42672" h="7619">
                <a:moveTo>
                  <a:pt x="42672" y="4571"/>
                </a:moveTo>
                <a:lnTo>
                  <a:pt x="41148" y="0"/>
                </a:lnTo>
                <a:lnTo>
                  <a:pt x="0" y="1523"/>
                </a:lnTo>
                <a:lnTo>
                  <a:pt x="0" y="7619"/>
                </a:lnTo>
                <a:lnTo>
                  <a:pt x="42672" y="457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532631" y="4742688"/>
            <a:ext cx="41148" cy="9143"/>
          </a:xfrm>
          <a:custGeom>
            <a:avLst/>
            <a:gdLst/>
            <a:ahLst/>
            <a:cxnLst/>
            <a:rect l="l" t="t" r="r" b="b"/>
            <a:pathLst>
              <a:path w="41148" h="9143">
                <a:moveTo>
                  <a:pt x="41148" y="6095"/>
                </a:moveTo>
                <a:lnTo>
                  <a:pt x="41148" y="0"/>
                </a:lnTo>
                <a:lnTo>
                  <a:pt x="0" y="3048"/>
                </a:lnTo>
                <a:lnTo>
                  <a:pt x="0" y="9143"/>
                </a:lnTo>
                <a:lnTo>
                  <a:pt x="41148" y="609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589019" y="4739640"/>
            <a:ext cx="42672" cy="7620"/>
          </a:xfrm>
          <a:custGeom>
            <a:avLst/>
            <a:gdLst/>
            <a:ahLst/>
            <a:cxnLst/>
            <a:rect l="l" t="t" r="r" b="b"/>
            <a:pathLst>
              <a:path w="42672" h="7620">
                <a:moveTo>
                  <a:pt x="42672" y="6096"/>
                </a:moveTo>
                <a:lnTo>
                  <a:pt x="42672" y="0"/>
                </a:lnTo>
                <a:lnTo>
                  <a:pt x="0" y="3048"/>
                </a:lnTo>
                <a:lnTo>
                  <a:pt x="1524" y="7620"/>
                </a:lnTo>
                <a:lnTo>
                  <a:pt x="42672" y="609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646931" y="4736592"/>
            <a:ext cx="42672" cy="7620"/>
          </a:xfrm>
          <a:custGeom>
            <a:avLst/>
            <a:gdLst/>
            <a:ahLst/>
            <a:cxnLst/>
            <a:rect l="l" t="t" r="r" b="b"/>
            <a:pathLst>
              <a:path w="42672" h="7620">
                <a:moveTo>
                  <a:pt x="42672" y="4572"/>
                </a:moveTo>
                <a:lnTo>
                  <a:pt x="42672" y="0"/>
                </a:lnTo>
                <a:lnTo>
                  <a:pt x="0" y="1524"/>
                </a:lnTo>
                <a:lnTo>
                  <a:pt x="0" y="7620"/>
                </a:lnTo>
                <a:lnTo>
                  <a:pt x="42672" y="45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704843" y="4732020"/>
            <a:ext cx="42672" cy="9144"/>
          </a:xfrm>
          <a:custGeom>
            <a:avLst/>
            <a:gdLst/>
            <a:ahLst/>
            <a:cxnLst/>
            <a:rect l="l" t="t" r="r" b="b"/>
            <a:pathLst>
              <a:path w="42672" h="9144">
                <a:moveTo>
                  <a:pt x="42672" y="6096"/>
                </a:moveTo>
                <a:lnTo>
                  <a:pt x="41148" y="0"/>
                </a:lnTo>
                <a:lnTo>
                  <a:pt x="0" y="3048"/>
                </a:lnTo>
                <a:lnTo>
                  <a:pt x="0" y="9144"/>
                </a:lnTo>
                <a:lnTo>
                  <a:pt x="42672" y="609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3762755" y="4728972"/>
            <a:ext cx="41148" cy="7619"/>
          </a:xfrm>
          <a:custGeom>
            <a:avLst/>
            <a:gdLst/>
            <a:ahLst/>
            <a:cxnLst/>
            <a:rect l="l" t="t" r="r" b="b"/>
            <a:pathLst>
              <a:path w="41148" h="7619">
                <a:moveTo>
                  <a:pt x="41148" y="6095"/>
                </a:moveTo>
                <a:lnTo>
                  <a:pt x="41148" y="0"/>
                </a:lnTo>
                <a:lnTo>
                  <a:pt x="0" y="3047"/>
                </a:lnTo>
                <a:lnTo>
                  <a:pt x="0" y="7619"/>
                </a:lnTo>
                <a:lnTo>
                  <a:pt x="41148" y="609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3819143" y="4725924"/>
            <a:ext cx="42672" cy="7619"/>
          </a:xfrm>
          <a:custGeom>
            <a:avLst/>
            <a:gdLst/>
            <a:ahLst/>
            <a:cxnLst/>
            <a:rect l="l" t="t" r="r" b="b"/>
            <a:pathLst>
              <a:path w="42672" h="7619">
                <a:moveTo>
                  <a:pt x="42672" y="4571"/>
                </a:moveTo>
                <a:lnTo>
                  <a:pt x="42672" y="0"/>
                </a:lnTo>
                <a:lnTo>
                  <a:pt x="0" y="3048"/>
                </a:lnTo>
                <a:lnTo>
                  <a:pt x="1524" y="7619"/>
                </a:lnTo>
                <a:lnTo>
                  <a:pt x="42672" y="457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877055" y="4722876"/>
            <a:ext cx="42672" cy="7619"/>
          </a:xfrm>
          <a:custGeom>
            <a:avLst/>
            <a:gdLst/>
            <a:ahLst/>
            <a:cxnLst/>
            <a:rect l="l" t="t" r="r" b="b"/>
            <a:pathLst>
              <a:path w="42672" h="7619">
                <a:moveTo>
                  <a:pt x="42672" y="4572"/>
                </a:moveTo>
                <a:lnTo>
                  <a:pt x="42672" y="0"/>
                </a:lnTo>
                <a:lnTo>
                  <a:pt x="0" y="1524"/>
                </a:lnTo>
                <a:lnTo>
                  <a:pt x="0" y="7619"/>
                </a:lnTo>
                <a:lnTo>
                  <a:pt x="42672" y="45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3934967" y="4718304"/>
            <a:ext cx="42672" cy="7620"/>
          </a:xfrm>
          <a:custGeom>
            <a:avLst/>
            <a:gdLst/>
            <a:ahLst/>
            <a:cxnLst/>
            <a:rect l="l" t="t" r="r" b="b"/>
            <a:pathLst>
              <a:path w="42672" h="7620">
                <a:moveTo>
                  <a:pt x="42672" y="6096"/>
                </a:moveTo>
                <a:lnTo>
                  <a:pt x="41148" y="0"/>
                </a:lnTo>
                <a:lnTo>
                  <a:pt x="0" y="3048"/>
                </a:lnTo>
                <a:lnTo>
                  <a:pt x="0" y="7620"/>
                </a:lnTo>
                <a:lnTo>
                  <a:pt x="42672" y="609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3992879" y="4715256"/>
            <a:ext cx="41148" cy="7620"/>
          </a:xfrm>
          <a:custGeom>
            <a:avLst/>
            <a:gdLst/>
            <a:ahLst/>
            <a:cxnLst/>
            <a:rect l="l" t="t" r="r" b="b"/>
            <a:pathLst>
              <a:path w="41148" h="7620">
                <a:moveTo>
                  <a:pt x="41148" y="4572"/>
                </a:moveTo>
                <a:lnTo>
                  <a:pt x="41148" y="0"/>
                </a:lnTo>
                <a:lnTo>
                  <a:pt x="0" y="3048"/>
                </a:lnTo>
                <a:lnTo>
                  <a:pt x="0" y="7620"/>
                </a:lnTo>
                <a:lnTo>
                  <a:pt x="41148" y="45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4049267" y="4712208"/>
            <a:ext cx="42672" cy="7620"/>
          </a:xfrm>
          <a:custGeom>
            <a:avLst/>
            <a:gdLst/>
            <a:ahLst/>
            <a:cxnLst/>
            <a:rect l="l" t="t" r="r" b="b"/>
            <a:pathLst>
              <a:path w="42672" h="7620">
                <a:moveTo>
                  <a:pt x="42672" y="4572"/>
                </a:moveTo>
                <a:lnTo>
                  <a:pt x="42672" y="0"/>
                </a:lnTo>
                <a:lnTo>
                  <a:pt x="0" y="1524"/>
                </a:lnTo>
                <a:lnTo>
                  <a:pt x="1524" y="7620"/>
                </a:lnTo>
                <a:lnTo>
                  <a:pt x="42672" y="45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4107179" y="4707636"/>
            <a:ext cx="42672" cy="7619"/>
          </a:xfrm>
          <a:custGeom>
            <a:avLst/>
            <a:gdLst/>
            <a:ahLst/>
            <a:cxnLst/>
            <a:rect l="l" t="t" r="r" b="b"/>
            <a:pathLst>
              <a:path w="42672" h="7619">
                <a:moveTo>
                  <a:pt x="42672" y="6095"/>
                </a:moveTo>
                <a:lnTo>
                  <a:pt x="42672" y="0"/>
                </a:lnTo>
                <a:lnTo>
                  <a:pt x="0" y="3047"/>
                </a:lnTo>
                <a:lnTo>
                  <a:pt x="0" y="7619"/>
                </a:lnTo>
                <a:lnTo>
                  <a:pt x="42672" y="609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4165091" y="4704588"/>
            <a:ext cx="41148" cy="7619"/>
          </a:xfrm>
          <a:custGeom>
            <a:avLst/>
            <a:gdLst/>
            <a:ahLst/>
            <a:cxnLst/>
            <a:rect l="l" t="t" r="r" b="b"/>
            <a:pathLst>
              <a:path w="41148" h="7619">
                <a:moveTo>
                  <a:pt x="41148" y="4572"/>
                </a:moveTo>
                <a:lnTo>
                  <a:pt x="41148" y="0"/>
                </a:lnTo>
                <a:lnTo>
                  <a:pt x="0" y="3048"/>
                </a:lnTo>
                <a:lnTo>
                  <a:pt x="0" y="7619"/>
                </a:lnTo>
                <a:lnTo>
                  <a:pt x="41148" y="45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4223004" y="4701540"/>
            <a:ext cx="41148" cy="7620"/>
          </a:xfrm>
          <a:custGeom>
            <a:avLst/>
            <a:gdLst/>
            <a:ahLst/>
            <a:cxnLst/>
            <a:rect l="l" t="t" r="r" b="b"/>
            <a:pathLst>
              <a:path w="41148" h="7620">
                <a:moveTo>
                  <a:pt x="41148" y="4572"/>
                </a:moveTo>
                <a:lnTo>
                  <a:pt x="41148" y="0"/>
                </a:lnTo>
                <a:lnTo>
                  <a:pt x="0" y="1524"/>
                </a:lnTo>
                <a:lnTo>
                  <a:pt x="0" y="7620"/>
                </a:lnTo>
                <a:lnTo>
                  <a:pt x="41148" y="45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4279392" y="4696968"/>
            <a:ext cx="42672" cy="7620"/>
          </a:xfrm>
          <a:custGeom>
            <a:avLst/>
            <a:gdLst/>
            <a:ahLst/>
            <a:cxnLst/>
            <a:rect l="l" t="t" r="r" b="b"/>
            <a:pathLst>
              <a:path w="42672" h="7620">
                <a:moveTo>
                  <a:pt x="42672" y="6096"/>
                </a:moveTo>
                <a:lnTo>
                  <a:pt x="42672" y="0"/>
                </a:lnTo>
                <a:lnTo>
                  <a:pt x="0" y="3048"/>
                </a:lnTo>
                <a:lnTo>
                  <a:pt x="1524" y="7620"/>
                </a:lnTo>
                <a:lnTo>
                  <a:pt x="42672" y="609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4337304" y="4693920"/>
            <a:ext cx="42672" cy="7620"/>
          </a:xfrm>
          <a:custGeom>
            <a:avLst/>
            <a:gdLst/>
            <a:ahLst/>
            <a:cxnLst/>
            <a:rect l="l" t="t" r="r" b="b"/>
            <a:pathLst>
              <a:path w="42672" h="7620">
                <a:moveTo>
                  <a:pt x="42672" y="4572"/>
                </a:moveTo>
                <a:lnTo>
                  <a:pt x="41148" y="0"/>
                </a:lnTo>
                <a:lnTo>
                  <a:pt x="0" y="3048"/>
                </a:lnTo>
                <a:lnTo>
                  <a:pt x="0" y="7620"/>
                </a:lnTo>
                <a:lnTo>
                  <a:pt x="42672" y="45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4395216" y="4690872"/>
            <a:ext cx="41148" cy="7619"/>
          </a:xfrm>
          <a:custGeom>
            <a:avLst/>
            <a:gdLst/>
            <a:ahLst/>
            <a:cxnLst/>
            <a:rect l="l" t="t" r="r" b="b"/>
            <a:pathLst>
              <a:path w="41148" h="7619">
                <a:moveTo>
                  <a:pt x="41148" y="4571"/>
                </a:moveTo>
                <a:lnTo>
                  <a:pt x="41148" y="0"/>
                </a:lnTo>
                <a:lnTo>
                  <a:pt x="0" y="1523"/>
                </a:lnTo>
                <a:lnTo>
                  <a:pt x="0" y="7619"/>
                </a:lnTo>
                <a:lnTo>
                  <a:pt x="41148" y="457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4453128" y="4686300"/>
            <a:ext cx="41148" cy="7619"/>
          </a:xfrm>
          <a:custGeom>
            <a:avLst/>
            <a:gdLst/>
            <a:ahLst/>
            <a:cxnLst/>
            <a:rect l="l" t="t" r="r" b="b"/>
            <a:pathLst>
              <a:path w="41148" h="7619">
                <a:moveTo>
                  <a:pt x="41148" y="6095"/>
                </a:moveTo>
                <a:lnTo>
                  <a:pt x="41148" y="0"/>
                </a:lnTo>
                <a:lnTo>
                  <a:pt x="0" y="3048"/>
                </a:lnTo>
                <a:lnTo>
                  <a:pt x="0" y="7619"/>
                </a:lnTo>
                <a:lnTo>
                  <a:pt x="41148" y="609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4509516" y="4683252"/>
            <a:ext cx="42672" cy="7620"/>
          </a:xfrm>
          <a:custGeom>
            <a:avLst/>
            <a:gdLst/>
            <a:ahLst/>
            <a:cxnLst/>
            <a:rect l="l" t="t" r="r" b="b"/>
            <a:pathLst>
              <a:path w="42672" h="7620">
                <a:moveTo>
                  <a:pt x="42672" y="4572"/>
                </a:moveTo>
                <a:lnTo>
                  <a:pt x="42672" y="0"/>
                </a:lnTo>
                <a:lnTo>
                  <a:pt x="0" y="3048"/>
                </a:lnTo>
                <a:lnTo>
                  <a:pt x="0" y="7620"/>
                </a:lnTo>
                <a:lnTo>
                  <a:pt x="42672" y="45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4567428" y="4680204"/>
            <a:ext cx="42672" cy="7620"/>
          </a:xfrm>
          <a:custGeom>
            <a:avLst/>
            <a:gdLst/>
            <a:ahLst/>
            <a:cxnLst/>
            <a:rect l="l" t="t" r="r" b="b"/>
            <a:pathLst>
              <a:path w="42672" h="7620">
                <a:moveTo>
                  <a:pt x="42672" y="4572"/>
                </a:moveTo>
                <a:lnTo>
                  <a:pt x="41148" y="0"/>
                </a:lnTo>
                <a:lnTo>
                  <a:pt x="0" y="1524"/>
                </a:lnTo>
                <a:lnTo>
                  <a:pt x="0" y="7620"/>
                </a:lnTo>
                <a:lnTo>
                  <a:pt x="42672" y="45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4625340" y="4675632"/>
            <a:ext cx="41148" cy="9144"/>
          </a:xfrm>
          <a:custGeom>
            <a:avLst/>
            <a:gdLst/>
            <a:ahLst/>
            <a:cxnLst/>
            <a:rect l="l" t="t" r="r" b="b"/>
            <a:pathLst>
              <a:path w="41148" h="9144">
                <a:moveTo>
                  <a:pt x="41148" y="6096"/>
                </a:moveTo>
                <a:lnTo>
                  <a:pt x="41148" y="0"/>
                </a:lnTo>
                <a:lnTo>
                  <a:pt x="0" y="3048"/>
                </a:lnTo>
                <a:lnTo>
                  <a:pt x="0" y="9144"/>
                </a:lnTo>
                <a:lnTo>
                  <a:pt x="41148" y="609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4681728" y="4672583"/>
            <a:ext cx="42672" cy="7620"/>
          </a:xfrm>
          <a:custGeom>
            <a:avLst/>
            <a:gdLst/>
            <a:ahLst/>
            <a:cxnLst/>
            <a:rect l="l" t="t" r="r" b="b"/>
            <a:pathLst>
              <a:path w="42672" h="7620">
                <a:moveTo>
                  <a:pt x="42672" y="6096"/>
                </a:moveTo>
                <a:lnTo>
                  <a:pt x="42672" y="0"/>
                </a:lnTo>
                <a:lnTo>
                  <a:pt x="0" y="3048"/>
                </a:lnTo>
                <a:lnTo>
                  <a:pt x="1524" y="7620"/>
                </a:lnTo>
                <a:lnTo>
                  <a:pt x="42672" y="609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4739640" y="4669536"/>
            <a:ext cx="42672" cy="7619"/>
          </a:xfrm>
          <a:custGeom>
            <a:avLst/>
            <a:gdLst/>
            <a:ahLst/>
            <a:cxnLst/>
            <a:rect l="l" t="t" r="r" b="b"/>
            <a:pathLst>
              <a:path w="42672" h="7619">
                <a:moveTo>
                  <a:pt x="42672" y="4571"/>
                </a:moveTo>
                <a:lnTo>
                  <a:pt x="42672" y="0"/>
                </a:lnTo>
                <a:lnTo>
                  <a:pt x="0" y="1524"/>
                </a:lnTo>
                <a:lnTo>
                  <a:pt x="0" y="7619"/>
                </a:lnTo>
                <a:lnTo>
                  <a:pt x="42672" y="457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4797552" y="4664964"/>
            <a:ext cx="42672" cy="9143"/>
          </a:xfrm>
          <a:custGeom>
            <a:avLst/>
            <a:gdLst/>
            <a:ahLst/>
            <a:cxnLst/>
            <a:rect l="l" t="t" r="r" b="b"/>
            <a:pathLst>
              <a:path w="42672" h="9143">
                <a:moveTo>
                  <a:pt x="42672" y="6096"/>
                </a:moveTo>
                <a:lnTo>
                  <a:pt x="41148" y="0"/>
                </a:lnTo>
                <a:lnTo>
                  <a:pt x="0" y="3048"/>
                </a:lnTo>
                <a:lnTo>
                  <a:pt x="0" y="9143"/>
                </a:lnTo>
                <a:lnTo>
                  <a:pt x="42672" y="609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4855464" y="4661916"/>
            <a:ext cx="41148" cy="7620"/>
          </a:xfrm>
          <a:custGeom>
            <a:avLst/>
            <a:gdLst/>
            <a:ahLst/>
            <a:cxnLst/>
            <a:rect l="l" t="t" r="r" b="b"/>
            <a:pathLst>
              <a:path w="41148" h="7620">
                <a:moveTo>
                  <a:pt x="41148" y="6096"/>
                </a:moveTo>
                <a:lnTo>
                  <a:pt x="41148" y="0"/>
                </a:lnTo>
                <a:lnTo>
                  <a:pt x="0" y="3048"/>
                </a:lnTo>
                <a:lnTo>
                  <a:pt x="0" y="7620"/>
                </a:lnTo>
                <a:lnTo>
                  <a:pt x="41148" y="609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4911852" y="4658868"/>
            <a:ext cx="42672" cy="7620"/>
          </a:xfrm>
          <a:custGeom>
            <a:avLst/>
            <a:gdLst/>
            <a:ahLst/>
            <a:cxnLst/>
            <a:rect l="l" t="t" r="r" b="b"/>
            <a:pathLst>
              <a:path w="42672" h="7620">
                <a:moveTo>
                  <a:pt x="42672" y="4572"/>
                </a:moveTo>
                <a:lnTo>
                  <a:pt x="42672" y="0"/>
                </a:lnTo>
                <a:lnTo>
                  <a:pt x="0" y="3048"/>
                </a:lnTo>
                <a:lnTo>
                  <a:pt x="1524" y="7620"/>
                </a:lnTo>
                <a:lnTo>
                  <a:pt x="42672" y="45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4969764" y="4655820"/>
            <a:ext cx="42672" cy="7620"/>
          </a:xfrm>
          <a:custGeom>
            <a:avLst/>
            <a:gdLst/>
            <a:ahLst/>
            <a:cxnLst/>
            <a:rect l="l" t="t" r="r" b="b"/>
            <a:pathLst>
              <a:path w="42672" h="7620">
                <a:moveTo>
                  <a:pt x="42672" y="4572"/>
                </a:moveTo>
                <a:lnTo>
                  <a:pt x="42672" y="0"/>
                </a:lnTo>
                <a:lnTo>
                  <a:pt x="0" y="1524"/>
                </a:lnTo>
                <a:lnTo>
                  <a:pt x="0" y="7620"/>
                </a:lnTo>
                <a:lnTo>
                  <a:pt x="42672" y="45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5027676" y="4651248"/>
            <a:ext cx="42672" cy="7619"/>
          </a:xfrm>
          <a:custGeom>
            <a:avLst/>
            <a:gdLst/>
            <a:ahLst/>
            <a:cxnLst/>
            <a:rect l="l" t="t" r="r" b="b"/>
            <a:pathLst>
              <a:path w="42672" h="7619">
                <a:moveTo>
                  <a:pt x="42672" y="6095"/>
                </a:moveTo>
                <a:lnTo>
                  <a:pt x="41148" y="0"/>
                </a:lnTo>
                <a:lnTo>
                  <a:pt x="0" y="3047"/>
                </a:lnTo>
                <a:lnTo>
                  <a:pt x="0" y="7619"/>
                </a:lnTo>
                <a:lnTo>
                  <a:pt x="42672" y="609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5085588" y="4648200"/>
            <a:ext cx="41148" cy="7619"/>
          </a:xfrm>
          <a:custGeom>
            <a:avLst/>
            <a:gdLst/>
            <a:ahLst/>
            <a:cxnLst/>
            <a:rect l="l" t="t" r="r" b="b"/>
            <a:pathLst>
              <a:path w="41148" h="7619">
                <a:moveTo>
                  <a:pt x="41148" y="4572"/>
                </a:moveTo>
                <a:lnTo>
                  <a:pt x="41148" y="0"/>
                </a:lnTo>
                <a:lnTo>
                  <a:pt x="0" y="3048"/>
                </a:lnTo>
                <a:lnTo>
                  <a:pt x="0" y="7619"/>
                </a:lnTo>
                <a:lnTo>
                  <a:pt x="41148" y="45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5141976" y="4645152"/>
            <a:ext cx="42672" cy="7620"/>
          </a:xfrm>
          <a:custGeom>
            <a:avLst/>
            <a:gdLst/>
            <a:ahLst/>
            <a:cxnLst/>
            <a:rect l="l" t="t" r="r" b="b"/>
            <a:pathLst>
              <a:path w="42672" h="7620">
                <a:moveTo>
                  <a:pt x="42672" y="4572"/>
                </a:moveTo>
                <a:lnTo>
                  <a:pt x="42672" y="0"/>
                </a:lnTo>
                <a:lnTo>
                  <a:pt x="0" y="1524"/>
                </a:lnTo>
                <a:lnTo>
                  <a:pt x="1524" y="7620"/>
                </a:lnTo>
                <a:lnTo>
                  <a:pt x="42672" y="45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5199888" y="4640580"/>
            <a:ext cx="42672" cy="7620"/>
          </a:xfrm>
          <a:custGeom>
            <a:avLst/>
            <a:gdLst/>
            <a:ahLst/>
            <a:cxnLst/>
            <a:rect l="l" t="t" r="r" b="b"/>
            <a:pathLst>
              <a:path w="42672" h="7620">
                <a:moveTo>
                  <a:pt x="42672" y="6096"/>
                </a:moveTo>
                <a:lnTo>
                  <a:pt x="42672" y="0"/>
                </a:lnTo>
                <a:lnTo>
                  <a:pt x="0" y="3048"/>
                </a:lnTo>
                <a:lnTo>
                  <a:pt x="0" y="7620"/>
                </a:lnTo>
                <a:lnTo>
                  <a:pt x="42672" y="609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5257800" y="4637532"/>
            <a:ext cx="42671" cy="7620"/>
          </a:xfrm>
          <a:custGeom>
            <a:avLst/>
            <a:gdLst/>
            <a:ahLst/>
            <a:cxnLst/>
            <a:rect l="l" t="t" r="r" b="b"/>
            <a:pathLst>
              <a:path w="42671" h="7620">
                <a:moveTo>
                  <a:pt x="42671" y="4572"/>
                </a:moveTo>
                <a:lnTo>
                  <a:pt x="41148" y="0"/>
                </a:lnTo>
                <a:lnTo>
                  <a:pt x="0" y="3048"/>
                </a:lnTo>
                <a:lnTo>
                  <a:pt x="0" y="7620"/>
                </a:lnTo>
                <a:lnTo>
                  <a:pt x="42671" y="45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5315712" y="4634483"/>
            <a:ext cx="41148" cy="7620"/>
          </a:xfrm>
          <a:custGeom>
            <a:avLst/>
            <a:gdLst/>
            <a:ahLst/>
            <a:cxnLst/>
            <a:rect l="l" t="t" r="r" b="b"/>
            <a:pathLst>
              <a:path w="41148" h="7620">
                <a:moveTo>
                  <a:pt x="41148" y="4572"/>
                </a:moveTo>
                <a:lnTo>
                  <a:pt x="41148" y="0"/>
                </a:lnTo>
                <a:lnTo>
                  <a:pt x="0" y="1524"/>
                </a:lnTo>
                <a:lnTo>
                  <a:pt x="0" y="7620"/>
                </a:lnTo>
                <a:lnTo>
                  <a:pt x="41148" y="45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5372100" y="4629912"/>
            <a:ext cx="42671" cy="7619"/>
          </a:xfrm>
          <a:custGeom>
            <a:avLst/>
            <a:gdLst/>
            <a:ahLst/>
            <a:cxnLst/>
            <a:rect l="l" t="t" r="r" b="b"/>
            <a:pathLst>
              <a:path w="42671" h="7619">
                <a:moveTo>
                  <a:pt x="42671" y="6095"/>
                </a:moveTo>
                <a:lnTo>
                  <a:pt x="42671" y="0"/>
                </a:lnTo>
                <a:lnTo>
                  <a:pt x="0" y="3048"/>
                </a:lnTo>
                <a:lnTo>
                  <a:pt x="1524" y="7619"/>
                </a:lnTo>
                <a:lnTo>
                  <a:pt x="42671" y="609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5430012" y="4626864"/>
            <a:ext cx="42671" cy="7619"/>
          </a:xfrm>
          <a:custGeom>
            <a:avLst/>
            <a:gdLst/>
            <a:ahLst/>
            <a:cxnLst/>
            <a:rect l="l" t="t" r="r" b="b"/>
            <a:pathLst>
              <a:path w="42671" h="7619">
                <a:moveTo>
                  <a:pt x="42671" y="4572"/>
                </a:moveTo>
                <a:lnTo>
                  <a:pt x="42671" y="0"/>
                </a:lnTo>
                <a:lnTo>
                  <a:pt x="0" y="3048"/>
                </a:lnTo>
                <a:lnTo>
                  <a:pt x="0" y="7619"/>
                </a:lnTo>
                <a:lnTo>
                  <a:pt x="42671" y="45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5487924" y="4623816"/>
            <a:ext cx="42671" cy="7620"/>
          </a:xfrm>
          <a:custGeom>
            <a:avLst/>
            <a:gdLst/>
            <a:ahLst/>
            <a:cxnLst/>
            <a:rect l="l" t="t" r="r" b="b"/>
            <a:pathLst>
              <a:path w="42671" h="7620">
                <a:moveTo>
                  <a:pt x="42671" y="4572"/>
                </a:moveTo>
                <a:lnTo>
                  <a:pt x="41147" y="0"/>
                </a:lnTo>
                <a:lnTo>
                  <a:pt x="0" y="1524"/>
                </a:lnTo>
                <a:lnTo>
                  <a:pt x="0" y="7620"/>
                </a:lnTo>
                <a:lnTo>
                  <a:pt x="42671" y="45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5545836" y="4619244"/>
            <a:ext cx="41147" cy="7620"/>
          </a:xfrm>
          <a:custGeom>
            <a:avLst/>
            <a:gdLst/>
            <a:ahLst/>
            <a:cxnLst/>
            <a:rect l="l" t="t" r="r" b="b"/>
            <a:pathLst>
              <a:path w="41147" h="7620">
                <a:moveTo>
                  <a:pt x="41147" y="6096"/>
                </a:moveTo>
                <a:lnTo>
                  <a:pt x="41147" y="0"/>
                </a:lnTo>
                <a:lnTo>
                  <a:pt x="0" y="3048"/>
                </a:lnTo>
                <a:lnTo>
                  <a:pt x="0" y="7620"/>
                </a:lnTo>
                <a:lnTo>
                  <a:pt x="41147" y="609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5602224" y="4616195"/>
            <a:ext cx="42671" cy="7620"/>
          </a:xfrm>
          <a:custGeom>
            <a:avLst/>
            <a:gdLst/>
            <a:ahLst/>
            <a:cxnLst/>
            <a:rect l="l" t="t" r="r" b="b"/>
            <a:pathLst>
              <a:path w="42671" h="7620">
                <a:moveTo>
                  <a:pt x="42671" y="4572"/>
                </a:moveTo>
                <a:lnTo>
                  <a:pt x="42671" y="0"/>
                </a:lnTo>
                <a:lnTo>
                  <a:pt x="0" y="3048"/>
                </a:lnTo>
                <a:lnTo>
                  <a:pt x="1524" y="7620"/>
                </a:lnTo>
                <a:lnTo>
                  <a:pt x="42671" y="45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5660136" y="4613148"/>
            <a:ext cx="42671" cy="7619"/>
          </a:xfrm>
          <a:custGeom>
            <a:avLst/>
            <a:gdLst/>
            <a:ahLst/>
            <a:cxnLst/>
            <a:rect l="l" t="t" r="r" b="b"/>
            <a:pathLst>
              <a:path w="42671" h="7619">
                <a:moveTo>
                  <a:pt x="42671" y="4571"/>
                </a:moveTo>
                <a:lnTo>
                  <a:pt x="42671" y="0"/>
                </a:lnTo>
                <a:lnTo>
                  <a:pt x="0" y="1524"/>
                </a:lnTo>
                <a:lnTo>
                  <a:pt x="0" y="7619"/>
                </a:lnTo>
                <a:lnTo>
                  <a:pt x="42671" y="457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5718048" y="4608576"/>
            <a:ext cx="42671" cy="9143"/>
          </a:xfrm>
          <a:custGeom>
            <a:avLst/>
            <a:gdLst/>
            <a:ahLst/>
            <a:cxnLst/>
            <a:rect l="l" t="t" r="r" b="b"/>
            <a:pathLst>
              <a:path w="42671" h="9143">
                <a:moveTo>
                  <a:pt x="42671" y="6096"/>
                </a:moveTo>
                <a:lnTo>
                  <a:pt x="41147" y="0"/>
                </a:lnTo>
                <a:lnTo>
                  <a:pt x="0" y="3048"/>
                </a:lnTo>
                <a:lnTo>
                  <a:pt x="0" y="9143"/>
                </a:lnTo>
                <a:lnTo>
                  <a:pt x="42671" y="609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5775960" y="4605528"/>
            <a:ext cx="41147" cy="7620"/>
          </a:xfrm>
          <a:custGeom>
            <a:avLst/>
            <a:gdLst/>
            <a:ahLst/>
            <a:cxnLst/>
            <a:rect l="l" t="t" r="r" b="b"/>
            <a:pathLst>
              <a:path w="41147" h="7620">
                <a:moveTo>
                  <a:pt x="41147" y="6096"/>
                </a:moveTo>
                <a:lnTo>
                  <a:pt x="41147" y="0"/>
                </a:lnTo>
                <a:lnTo>
                  <a:pt x="0" y="3048"/>
                </a:lnTo>
                <a:lnTo>
                  <a:pt x="0" y="7620"/>
                </a:lnTo>
                <a:lnTo>
                  <a:pt x="41147" y="609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5832348" y="4602480"/>
            <a:ext cx="42671" cy="7620"/>
          </a:xfrm>
          <a:custGeom>
            <a:avLst/>
            <a:gdLst/>
            <a:ahLst/>
            <a:cxnLst/>
            <a:rect l="l" t="t" r="r" b="b"/>
            <a:pathLst>
              <a:path w="42671" h="7620">
                <a:moveTo>
                  <a:pt x="42671" y="4572"/>
                </a:moveTo>
                <a:lnTo>
                  <a:pt x="42671" y="0"/>
                </a:lnTo>
                <a:lnTo>
                  <a:pt x="0" y="1524"/>
                </a:lnTo>
                <a:lnTo>
                  <a:pt x="1523" y="7620"/>
                </a:lnTo>
                <a:lnTo>
                  <a:pt x="42671" y="45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5890259" y="4597907"/>
            <a:ext cx="42672" cy="9144"/>
          </a:xfrm>
          <a:custGeom>
            <a:avLst/>
            <a:gdLst/>
            <a:ahLst/>
            <a:cxnLst/>
            <a:rect l="l" t="t" r="r" b="b"/>
            <a:pathLst>
              <a:path w="42672" h="9144">
                <a:moveTo>
                  <a:pt x="42672" y="6096"/>
                </a:moveTo>
                <a:lnTo>
                  <a:pt x="42672" y="0"/>
                </a:lnTo>
                <a:lnTo>
                  <a:pt x="0" y="3048"/>
                </a:lnTo>
                <a:lnTo>
                  <a:pt x="0" y="9144"/>
                </a:lnTo>
                <a:lnTo>
                  <a:pt x="42672" y="609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5948171" y="4594859"/>
            <a:ext cx="41148" cy="7619"/>
          </a:xfrm>
          <a:custGeom>
            <a:avLst/>
            <a:gdLst/>
            <a:ahLst/>
            <a:cxnLst/>
            <a:rect l="l" t="t" r="r" b="b"/>
            <a:pathLst>
              <a:path w="41148" h="7619">
                <a:moveTo>
                  <a:pt x="41148" y="6095"/>
                </a:moveTo>
                <a:lnTo>
                  <a:pt x="41148" y="0"/>
                </a:lnTo>
                <a:lnTo>
                  <a:pt x="0" y="3047"/>
                </a:lnTo>
                <a:lnTo>
                  <a:pt x="0" y="7619"/>
                </a:lnTo>
                <a:lnTo>
                  <a:pt x="41148" y="609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1432560" y="2458212"/>
            <a:ext cx="591311" cy="484631"/>
          </a:xfrm>
          <a:custGeom>
            <a:avLst/>
            <a:gdLst/>
            <a:ahLst/>
            <a:cxnLst/>
            <a:rect l="l" t="t" r="r" b="b"/>
            <a:pathLst>
              <a:path w="591311" h="484631">
                <a:moveTo>
                  <a:pt x="0" y="12191"/>
                </a:moveTo>
                <a:lnTo>
                  <a:pt x="568451" y="12191"/>
                </a:lnTo>
                <a:lnTo>
                  <a:pt x="580643" y="24383"/>
                </a:lnTo>
                <a:lnTo>
                  <a:pt x="580643" y="460247"/>
                </a:lnTo>
                <a:lnTo>
                  <a:pt x="591311" y="484631"/>
                </a:lnTo>
                <a:lnTo>
                  <a:pt x="591311" y="0"/>
                </a:lnTo>
                <a:lnTo>
                  <a:pt x="0" y="1219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1409700" y="2458212"/>
            <a:ext cx="614171" cy="484631"/>
          </a:xfrm>
          <a:custGeom>
            <a:avLst/>
            <a:gdLst/>
            <a:ahLst/>
            <a:cxnLst/>
            <a:rect l="l" t="t" r="r" b="b"/>
            <a:pathLst>
              <a:path w="614171" h="484631">
                <a:moveTo>
                  <a:pt x="0" y="484631"/>
                </a:moveTo>
                <a:lnTo>
                  <a:pt x="614171" y="484631"/>
                </a:lnTo>
                <a:lnTo>
                  <a:pt x="603503" y="460247"/>
                </a:lnTo>
                <a:lnTo>
                  <a:pt x="603503" y="24383"/>
                </a:lnTo>
                <a:lnTo>
                  <a:pt x="591311" y="12191"/>
                </a:lnTo>
                <a:lnTo>
                  <a:pt x="22859" y="12191"/>
                </a:lnTo>
                <a:lnTo>
                  <a:pt x="614171" y="0"/>
                </a:lnTo>
                <a:lnTo>
                  <a:pt x="0" y="0"/>
                </a:lnTo>
                <a:lnTo>
                  <a:pt x="0" y="484631"/>
                </a:lnTo>
                <a:lnTo>
                  <a:pt x="10667" y="24383"/>
                </a:lnTo>
                <a:lnTo>
                  <a:pt x="591311" y="24383"/>
                </a:lnTo>
                <a:lnTo>
                  <a:pt x="591311" y="472439"/>
                </a:lnTo>
                <a:lnTo>
                  <a:pt x="22859" y="472439"/>
                </a:lnTo>
                <a:lnTo>
                  <a:pt x="10667" y="460247"/>
                </a:lnTo>
                <a:lnTo>
                  <a:pt x="0" y="4846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1409700" y="2482595"/>
            <a:ext cx="591311" cy="460248"/>
          </a:xfrm>
          <a:custGeom>
            <a:avLst/>
            <a:gdLst/>
            <a:ahLst/>
            <a:cxnLst/>
            <a:rect l="l" t="t" r="r" b="b"/>
            <a:pathLst>
              <a:path w="591311" h="460248">
                <a:moveTo>
                  <a:pt x="591311" y="448056"/>
                </a:moveTo>
                <a:lnTo>
                  <a:pt x="591311" y="435863"/>
                </a:lnTo>
                <a:lnTo>
                  <a:pt x="22859" y="435864"/>
                </a:lnTo>
                <a:lnTo>
                  <a:pt x="22859" y="0"/>
                </a:lnTo>
                <a:lnTo>
                  <a:pt x="10667" y="0"/>
                </a:lnTo>
                <a:lnTo>
                  <a:pt x="0" y="460248"/>
                </a:lnTo>
                <a:lnTo>
                  <a:pt x="10667" y="435864"/>
                </a:lnTo>
                <a:lnTo>
                  <a:pt x="22859" y="448056"/>
                </a:lnTo>
                <a:lnTo>
                  <a:pt x="591311" y="44805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2034539" y="2441448"/>
            <a:ext cx="42672" cy="16764"/>
          </a:xfrm>
          <a:custGeom>
            <a:avLst/>
            <a:gdLst/>
            <a:ahLst/>
            <a:cxnLst/>
            <a:rect l="l" t="t" r="r" b="b"/>
            <a:pathLst>
              <a:path w="42672" h="16764">
                <a:moveTo>
                  <a:pt x="42672" y="4571"/>
                </a:moveTo>
                <a:lnTo>
                  <a:pt x="41148" y="0"/>
                </a:lnTo>
                <a:lnTo>
                  <a:pt x="0" y="12191"/>
                </a:lnTo>
                <a:lnTo>
                  <a:pt x="1524" y="16763"/>
                </a:lnTo>
                <a:lnTo>
                  <a:pt x="42672" y="457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2090927" y="2424683"/>
            <a:ext cx="41148" cy="16763"/>
          </a:xfrm>
          <a:custGeom>
            <a:avLst/>
            <a:gdLst/>
            <a:ahLst/>
            <a:cxnLst/>
            <a:rect l="l" t="t" r="r" b="b"/>
            <a:pathLst>
              <a:path w="41148" h="16763">
                <a:moveTo>
                  <a:pt x="41148" y="6096"/>
                </a:moveTo>
                <a:lnTo>
                  <a:pt x="39624" y="0"/>
                </a:lnTo>
                <a:lnTo>
                  <a:pt x="0" y="12192"/>
                </a:lnTo>
                <a:lnTo>
                  <a:pt x="1524" y="16764"/>
                </a:lnTo>
                <a:lnTo>
                  <a:pt x="41148" y="609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2145791" y="2409444"/>
            <a:ext cx="41148" cy="16763"/>
          </a:xfrm>
          <a:custGeom>
            <a:avLst/>
            <a:gdLst/>
            <a:ahLst/>
            <a:cxnLst/>
            <a:rect l="l" t="t" r="r" b="b"/>
            <a:pathLst>
              <a:path w="41148" h="16763">
                <a:moveTo>
                  <a:pt x="41148" y="4571"/>
                </a:moveTo>
                <a:lnTo>
                  <a:pt x="39624" y="0"/>
                </a:lnTo>
                <a:lnTo>
                  <a:pt x="0" y="10667"/>
                </a:lnTo>
                <a:lnTo>
                  <a:pt x="1524" y="16763"/>
                </a:lnTo>
                <a:lnTo>
                  <a:pt x="41148" y="457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2200656" y="2392679"/>
            <a:ext cx="41147" cy="16763"/>
          </a:xfrm>
          <a:custGeom>
            <a:avLst/>
            <a:gdLst/>
            <a:ahLst/>
            <a:cxnLst/>
            <a:rect l="l" t="t" r="r" b="b"/>
            <a:pathLst>
              <a:path w="41147" h="16763">
                <a:moveTo>
                  <a:pt x="41147" y="4572"/>
                </a:moveTo>
                <a:lnTo>
                  <a:pt x="39624" y="0"/>
                </a:lnTo>
                <a:lnTo>
                  <a:pt x="0" y="12192"/>
                </a:lnTo>
                <a:lnTo>
                  <a:pt x="1524" y="16764"/>
                </a:lnTo>
                <a:lnTo>
                  <a:pt x="41147" y="45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2255520" y="2375916"/>
            <a:ext cx="42671" cy="16764"/>
          </a:xfrm>
          <a:custGeom>
            <a:avLst/>
            <a:gdLst/>
            <a:ahLst/>
            <a:cxnLst/>
            <a:rect l="l" t="t" r="r" b="b"/>
            <a:pathLst>
              <a:path w="42671" h="16764">
                <a:moveTo>
                  <a:pt x="42671" y="4572"/>
                </a:moveTo>
                <a:lnTo>
                  <a:pt x="41148" y="0"/>
                </a:lnTo>
                <a:lnTo>
                  <a:pt x="0" y="12192"/>
                </a:lnTo>
                <a:lnTo>
                  <a:pt x="1524" y="16764"/>
                </a:lnTo>
                <a:lnTo>
                  <a:pt x="42671" y="45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2311908" y="2359152"/>
            <a:ext cx="41148" cy="16763"/>
          </a:xfrm>
          <a:custGeom>
            <a:avLst/>
            <a:gdLst/>
            <a:ahLst/>
            <a:cxnLst/>
            <a:rect l="l" t="t" r="r" b="b"/>
            <a:pathLst>
              <a:path w="41148" h="16763">
                <a:moveTo>
                  <a:pt x="41148" y="6095"/>
                </a:moveTo>
                <a:lnTo>
                  <a:pt x="39624" y="0"/>
                </a:lnTo>
                <a:lnTo>
                  <a:pt x="0" y="12192"/>
                </a:lnTo>
                <a:lnTo>
                  <a:pt x="1524" y="16763"/>
                </a:lnTo>
                <a:lnTo>
                  <a:pt x="41148" y="609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2366772" y="2343912"/>
            <a:ext cx="41148" cy="16763"/>
          </a:xfrm>
          <a:custGeom>
            <a:avLst/>
            <a:gdLst/>
            <a:ahLst/>
            <a:cxnLst/>
            <a:rect l="l" t="t" r="r" b="b"/>
            <a:pathLst>
              <a:path w="41148" h="16763">
                <a:moveTo>
                  <a:pt x="41148" y="4571"/>
                </a:moveTo>
                <a:lnTo>
                  <a:pt x="39624" y="0"/>
                </a:lnTo>
                <a:lnTo>
                  <a:pt x="0" y="10668"/>
                </a:lnTo>
                <a:lnTo>
                  <a:pt x="1524" y="16763"/>
                </a:lnTo>
                <a:lnTo>
                  <a:pt x="41148" y="457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2421636" y="2327148"/>
            <a:ext cx="41147" cy="16764"/>
          </a:xfrm>
          <a:custGeom>
            <a:avLst/>
            <a:gdLst/>
            <a:ahLst/>
            <a:cxnLst/>
            <a:rect l="l" t="t" r="r" b="b"/>
            <a:pathLst>
              <a:path w="41147" h="16764">
                <a:moveTo>
                  <a:pt x="41147" y="4571"/>
                </a:moveTo>
                <a:lnTo>
                  <a:pt x="39623" y="0"/>
                </a:lnTo>
                <a:lnTo>
                  <a:pt x="0" y="12191"/>
                </a:lnTo>
                <a:lnTo>
                  <a:pt x="1523" y="16763"/>
                </a:lnTo>
                <a:lnTo>
                  <a:pt x="41147" y="457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2476500" y="2310383"/>
            <a:ext cx="42671" cy="16763"/>
          </a:xfrm>
          <a:custGeom>
            <a:avLst/>
            <a:gdLst/>
            <a:ahLst/>
            <a:cxnLst/>
            <a:rect l="l" t="t" r="r" b="b"/>
            <a:pathLst>
              <a:path w="42671" h="16763">
                <a:moveTo>
                  <a:pt x="42671" y="6096"/>
                </a:moveTo>
                <a:lnTo>
                  <a:pt x="41147" y="0"/>
                </a:lnTo>
                <a:lnTo>
                  <a:pt x="0" y="12192"/>
                </a:lnTo>
                <a:lnTo>
                  <a:pt x="1524" y="16764"/>
                </a:lnTo>
                <a:lnTo>
                  <a:pt x="42671" y="609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2532888" y="2293620"/>
            <a:ext cx="41147" cy="18287"/>
          </a:xfrm>
          <a:custGeom>
            <a:avLst/>
            <a:gdLst/>
            <a:ahLst/>
            <a:cxnLst/>
            <a:rect l="l" t="t" r="r" b="b"/>
            <a:pathLst>
              <a:path w="41147" h="18287">
                <a:moveTo>
                  <a:pt x="41147" y="6095"/>
                </a:moveTo>
                <a:lnTo>
                  <a:pt x="39624" y="0"/>
                </a:lnTo>
                <a:lnTo>
                  <a:pt x="0" y="12191"/>
                </a:lnTo>
                <a:lnTo>
                  <a:pt x="1524" y="18287"/>
                </a:lnTo>
                <a:lnTo>
                  <a:pt x="41147" y="609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2587752" y="2278379"/>
            <a:ext cx="41148" cy="16763"/>
          </a:xfrm>
          <a:custGeom>
            <a:avLst/>
            <a:gdLst/>
            <a:ahLst/>
            <a:cxnLst/>
            <a:rect l="l" t="t" r="r" b="b"/>
            <a:pathLst>
              <a:path w="41148" h="16763">
                <a:moveTo>
                  <a:pt x="41148" y="4572"/>
                </a:moveTo>
                <a:lnTo>
                  <a:pt x="39624" y="0"/>
                </a:lnTo>
                <a:lnTo>
                  <a:pt x="0" y="12192"/>
                </a:lnTo>
                <a:lnTo>
                  <a:pt x="1524" y="16764"/>
                </a:lnTo>
                <a:lnTo>
                  <a:pt x="41148" y="45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2642616" y="2261616"/>
            <a:ext cx="41148" cy="16764"/>
          </a:xfrm>
          <a:custGeom>
            <a:avLst/>
            <a:gdLst/>
            <a:ahLst/>
            <a:cxnLst/>
            <a:rect l="l" t="t" r="r" b="b"/>
            <a:pathLst>
              <a:path w="41148" h="16764">
                <a:moveTo>
                  <a:pt x="41148" y="4572"/>
                </a:moveTo>
                <a:lnTo>
                  <a:pt x="41148" y="0"/>
                </a:lnTo>
                <a:lnTo>
                  <a:pt x="0" y="12192"/>
                </a:lnTo>
                <a:lnTo>
                  <a:pt x="1524" y="16764"/>
                </a:lnTo>
                <a:lnTo>
                  <a:pt x="41148" y="45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2697480" y="2244852"/>
            <a:ext cx="42671" cy="16763"/>
          </a:xfrm>
          <a:custGeom>
            <a:avLst/>
            <a:gdLst/>
            <a:ahLst/>
            <a:cxnLst/>
            <a:rect l="l" t="t" r="r" b="b"/>
            <a:pathLst>
              <a:path w="42671" h="16763">
                <a:moveTo>
                  <a:pt x="42671" y="6095"/>
                </a:moveTo>
                <a:lnTo>
                  <a:pt x="41147" y="0"/>
                </a:lnTo>
                <a:lnTo>
                  <a:pt x="0" y="12192"/>
                </a:lnTo>
                <a:lnTo>
                  <a:pt x="1523" y="16763"/>
                </a:lnTo>
                <a:lnTo>
                  <a:pt x="42671" y="609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2753868" y="2229612"/>
            <a:ext cx="41147" cy="16763"/>
          </a:xfrm>
          <a:custGeom>
            <a:avLst/>
            <a:gdLst/>
            <a:ahLst/>
            <a:cxnLst/>
            <a:rect l="l" t="t" r="r" b="b"/>
            <a:pathLst>
              <a:path w="41147" h="16763">
                <a:moveTo>
                  <a:pt x="41147" y="4571"/>
                </a:moveTo>
                <a:lnTo>
                  <a:pt x="39623" y="0"/>
                </a:lnTo>
                <a:lnTo>
                  <a:pt x="0" y="10668"/>
                </a:lnTo>
                <a:lnTo>
                  <a:pt x="1523" y="16763"/>
                </a:lnTo>
                <a:lnTo>
                  <a:pt x="41147" y="457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2808732" y="2212848"/>
            <a:ext cx="41148" cy="16764"/>
          </a:xfrm>
          <a:custGeom>
            <a:avLst/>
            <a:gdLst/>
            <a:ahLst/>
            <a:cxnLst/>
            <a:rect l="l" t="t" r="r" b="b"/>
            <a:pathLst>
              <a:path w="41148" h="16764">
                <a:moveTo>
                  <a:pt x="41148" y="4571"/>
                </a:moveTo>
                <a:lnTo>
                  <a:pt x="39624" y="0"/>
                </a:lnTo>
                <a:lnTo>
                  <a:pt x="0" y="12191"/>
                </a:lnTo>
                <a:lnTo>
                  <a:pt x="1524" y="16763"/>
                </a:lnTo>
                <a:lnTo>
                  <a:pt x="41148" y="457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2863596" y="2196083"/>
            <a:ext cx="42672" cy="16763"/>
          </a:xfrm>
          <a:custGeom>
            <a:avLst/>
            <a:gdLst/>
            <a:ahLst/>
            <a:cxnLst/>
            <a:rect l="l" t="t" r="r" b="b"/>
            <a:pathLst>
              <a:path w="42672" h="16763">
                <a:moveTo>
                  <a:pt x="42672" y="4572"/>
                </a:moveTo>
                <a:lnTo>
                  <a:pt x="41148" y="0"/>
                </a:lnTo>
                <a:lnTo>
                  <a:pt x="0" y="12192"/>
                </a:lnTo>
                <a:lnTo>
                  <a:pt x="1524" y="16764"/>
                </a:lnTo>
                <a:lnTo>
                  <a:pt x="42672" y="45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2918460" y="2179319"/>
            <a:ext cx="42672" cy="16764"/>
          </a:xfrm>
          <a:custGeom>
            <a:avLst/>
            <a:gdLst/>
            <a:ahLst/>
            <a:cxnLst/>
            <a:rect l="l" t="t" r="r" b="b"/>
            <a:pathLst>
              <a:path w="42672" h="16764">
                <a:moveTo>
                  <a:pt x="42672" y="6095"/>
                </a:moveTo>
                <a:lnTo>
                  <a:pt x="41148" y="0"/>
                </a:lnTo>
                <a:lnTo>
                  <a:pt x="0" y="12192"/>
                </a:lnTo>
                <a:lnTo>
                  <a:pt x="1524" y="16764"/>
                </a:lnTo>
                <a:lnTo>
                  <a:pt x="42672" y="609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2974847" y="2164079"/>
            <a:ext cx="41148" cy="16763"/>
          </a:xfrm>
          <a:custGeom>
            <a:avLst/>
            <a:gdLst/>
            <a:ahLst/>
            <a:cxnLst/>
            <a:rect l="l" t="t" r="r" b="b"/>
            <a:pathLst>
              <a:path w="41148" h="16763">
                <a:moveTo>
                  <a:pt x="41148" y="4571"/>
                </a:moveTo>
                <a:lnTo>
                  <a:pt x="39624" y="0"/>
                </a:lnTo>
                <a:lnTo>
                  <a:pt x="0" y="10667"/>
                </a:lnTo>
                <a:lnTo>
                  <a:pt x="1524" y="16763"/>
                </a:lnTo>
                <a:lnTo>
                  <a:pt x="41148" y="457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3029712" y="2147315"/>
            <a:ext cx="41147" cy="16764"/>
          </a:xfrm>
          <a:custGeom>
            <a:avLst/>
            <a:gdLst/>
            <a:ahLst/>
            <a:cxnLst/>
            <a:rect l="l" t="t" r="r" b="b"/>
            <a:pathLst>
              <a:path w="41147" h="16764">
                <a:moveTo>
                  <a:pt x="41147" y="4572"/>
                </a:moveTo>
                <a:lnTo>
                  <a:pt x="39623" y="0"/>
                </a:lnTo>
                <a:lnTo>
                  <a:pt x="0" y="12192"/>
                </a:lnTo>
                <a:lnTo>
                  <a:pt x="1523" y="16764"/>
                </a:lnTo>
                <a:lnTo>
                  <a:pt x="41147" y="45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3084576" y="2130552"/>
            <a:ext cx="42671" cy="16763"/>
          </a:xfrm>
          <a:custGeom>
            <a:avLst/>
            <a:gdLst/>
            <a:ahLst/>
            <a:cxnLst/>
            <a:rect l="l" t="t" r="r" b="b"/>
            <a:pathLst>
              <a:path w="42671" h="16763">
                <a:moveTo>
                  <a:pt x="42671" y="6095"/>
                </a:moveTo>
                <a:lnTo>
                  <a:pt x="41148" y="0"/>
                </a:lnTo>
                <a:lnTo>
                  <a:pt x="0" y="12191"/>
                </a:lnTo>
                <a:lnTo>
                  <a:pt x="1524" y="16763"/>
                </a:lnTo>
                <a:lnTo>
                  <a:pt x="42671" y="609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3139440" y="2113787"/>
            <a:ext cx="42672" cy="18287"/>
          </a:xfrm>
          <a:custGeom>
            <a:avLst/>
            <a:gdLst/>
            <a:ahLst/>
            <a:cxnLst/>
            <a:rect l="l" t="t" r="r" b="b"/>
            <a:pathLst>
              <a:path w="42672" h="18287">
                <a:moveTo>
                  <a:pt x="42672" y="6096"/>
                </a:moveTo>
                <a:lnTo>
                  <a:pt x="41148" y="0"/>
                </a:lnTo>
                <a:lnTo>
                  <a:pt x="0" y="12192"/>
                </a:lnTo>
                <a:lnTo>
                  <a:pt x="1524" y="18288"/>
                </a:lnTo>
                <a:lnTo>
                  <a:pt x="42672" y="609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3195828" y="2098547"/>
            <a:ext cx="41148" cy="16764"/>
          </a:xfrm>
          <a:custGeom>
            <a:avLst/>
            <a:gdLst/>
            <a:ahLst/>
            <a:cxnLst/>
            <a:rect l="l" t="t" r="r" b="b"/>
            <a:pathLst>
              <a:path w="41148" h="16764">
                <a:moveTo>
                  <a:pt x="41148" y="4572"/>
                </a:moveTo>
                <a:lnTo>
                  <a:pt x="39624" y="0"/>
                </a:lnTo>
                <a:lnTo>
                  <a:pt x="0" y="12192"/>
                </a:lnTo>
                <a:lnTo>
                  <a:pt x="1524" y="16764"/>
                </a:lnTo>
                <a:lnTo>
                  <a:pt x="41148" y="45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3250691" y="2081783"/>
            <a:ext cx="41148" cy="16763"/>
          </a:xfrm>
          <a:custGeom>
            <a:avLst/>
            <a:gdLst/>
            <a:ahLst/>
            <a:cxnLst/>
            <a:rect l="l" t="t" r="r" b="b"/>
            <a:pathLst>
              <a:path w="41148" h="16763">
                <a:moveTo>
                  <a:pt x="41148" y="4572"/>
                </a:moveTo>
                <a:lnTo>
                  <a:pt x="39624" y="0"/>
                </a:lnTo>
                <a:lnTo>
                  <a:pt x="0" y="12192"/>
                </a:lnTo>
                <a:lnTo>
                  <a:pt x="1524" y="16763"/>
                </a:lnTo>
                <a:lnTo>
                  <a:pt x="41148" y="45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3305555" y="2065019"/>
            <a:ext cx="42672" cy="16763"/>
          </a:xfrm>
          <a:custGeom>
            <a:avLst/>
            <a:gdLst/>
            <a:ahLst/>
            <a:cxnLst/>
            <a:rect l="l" t="t" r="r" b="b"/>
            <a:pathLst>
              <a:path w="42672" h="16763">
                <a:moveTo>
                  <a:pt x="42672" y="6095"/>
                </a:moveTo>
                <a:lnTo>
                  <a:pt x="41148" y="0"/>
                </a:lnTo>
                <a:lnTo>
                  <a:pt x="0" y="12192"/>
                </a:lnTo>
                <a:lnTo>
                  <a:pt x="1524" y="16763"/>
                </a:lnTo>
                <a:lnTo>
                  <a:pt x="42672" y="609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3361943" y="2049779"/>
            <a:ext cx="41148" cy="16763"/>
          </a:xfrm>
          <a:custGeom>
            <a:avLst/>
            <a:gdLst/>
            <a:ahLst/>
            <a:cxnLst/>
            <a:rect l="l" t="t" r="r" b="b"/>
            <a:pathLst>
              <a:path w="41148" h="16763">
                <a:moveTo>
                  <a:pt x="41148" y="4571"/>
                </a:moveTo>
                <a:lnTo>
                  <a:pt x="39624" y="0"/>
                </a:lnTo>
                <a:lnTo>
                  <a:pt x="0" y="10667"/>
                </a:lnTo>
                <a:lnTo>
                  <a:pt x="0" y="16763"/>
                </a:lnTo>
                <a:lnTo>
                  <a:pt x="41148" y="457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3416807" y="2033015"/>
            <a:ext cx="41148" cy="16764"/>
          </a:xfrm>
          <a:custGeom>
            <a:avLst/>
            <a:gdLst/>
            <a:ahLst/>
            <a:cxnLst/>
            <a:rect l="l" t="t" r="r" b="b"/>
            <a:pathLst>
              <a:path w="41148" h="16764">
                <a:moveTo>
                  <a:pt x="41148" y="4572"/>
                </a:moveTo>
                <a:lnTo>
                  <a:pt x="39624" y="0"/>
                </a:lnTo>
                <a:lnTo>
                  <a:pt x="0" y="12192"/>
                </a:lnTo>
                <a:lnTo>
                  <a:pt x="1524" y="16764"/>
                </a:lnTo>
                <a:lnTo>
                  <a:pt x="41148" y="45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3471672" y="2016252"/>
            <a:ext cx="41147" cy="16763"/>
          </a:xfrm>
          <a:custGeom>
            <a:avLst/>
            <a:gdLst/>
            <a:ahLst/>
            <a:cxnLst/>
            <a:rect l="l" t="t" r="r" b="b"/>
            <a:pathLst>
              <a:path w="41147" h="16763">
                <a:moveTo>
                  <a:pt x="41147" y="4571"/>
                </a:moveTo>
                <a:lnTo>
                  <a:pt x="39624" y="0"/>
                </a:lnTo>
                <a:lnTo>
                  <a:pt x="0" y="12191"/>
                </a:lnTo>
                <a:lnTo>
                  <a:pt x="1524" y="16763"/>
                </a:lnTo>
                <a:lnTo>
                  <a:pt x="41147" y="457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3526536" y="1999487"/>
            <a:ext cx="42671" cy="16763"/>
          </a:xfrm>
          <a:custGeom>
            <a:avLst/>
            <a:gdLst/>
            <a:ahLst/>
            <a:cxnLst/>
            <a:rect l="l" t="t" r="r" b="b"/>
            <a:pathLst>
              <a:path w="42671" h="16763">
                <a:moveTo>
                  <a:pt x="42671" y="6096"/>
                </a:moveTo>
                <a:lnTo>
                  <a:pt x="41148" y="0"/>
                </a:lnTo>
                <a:lnTo>
                  <a:pt x="0" y="12192"/>
                </a:lnTo>
                <a:lnTo>
                  <a:pt x="1524" y="16764"/>
                </a:lnTo>
                <a:lnTo>
                  <a:pt x="42671" y="609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3582924" y="1984247"/>
            <a:ext cx="41148" cy="16764"/>
          </a:xfrm>
          <a:custGeom>
            <a:avLst/>
            <a:gdLst/>
            <a:ahLst/>
            <a:cxnLst/>
            <a:rect l="l" t="t" r="r" b="b"/>
            <a:pathLst>
              <a:path w="41148" h="16764">
                <a:moveTo>
                  <a:pt x="41148" y="4572"/>
                </a:moveTo>
                <a:lnTo>
                  <a:pt x="39624" y="0"/>
                </a:lnTo>
                <a:lnTo>
                  <a:pt x="0" y="10668"/>
                </a:lnTo>
                <a:lnTo>
                  <a:pt x="1524" y="16764"/>
                </a:lnTo>
                <a:lnTo>
                  <a:pt x="41148" y="45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3637788" y="1967483"/>
            <a:ext cx="41148" cy="16763"/>
          </a:xfrm>
          <a:custGeom>
            <a:avLst/>
            <a:gdLst/>
            <a:ahLst/>
            <a:cxnLst/>
            <a:rect l="l" t="t" r="r" b="b"/>
            <a:pathLst>
              <a:path w="41148" h="16763">
                <a:moveTo>
                  <a:pt x="41148" y="4572"/>
                </a:moveTo>
                <a:lnTo>
                  <a:pt x="39624" y="0"/>
                </a:lnTo>
                <a:lnTo>
                  <a:pt x="0" y="12192"/>
                </a:lnTo>
                <a:lnTo>
                  <a:pt x="1524" y="16763"/>
                </a:lnTo>
                <a:lnTo>
                  <a:pt x="41148" y="45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3692652" y="1950719"/>
            <a:ext cx="41148" cy="16763"/>
          </a:xfrm>
          <a:custGeom>
            <a:avLst/>
            <a:gdLst/>
            <a:ahLst/>
            <a:cxnLst/>
            <a:rect l="l" t="t" r="r" b="b"/>
            <a:pathLst>
              <a:path w="41148" h="16763">
                <a:moveTo>
                  <a:pt x="41148" y="6095"/>
                </a:moveTo>
                <a:lnTo>
                  <a:pt x="39624" y="0"/>
                </a:lnTo>
                <a:lnTo>
                  <a:pt x="0" y="12192"/>
                </a:lnTo>
                <a:lnTo>
                  <a:pt x="1524" y="16763"/>
                </a:lnTo>
                <a:lnTo>
                  <a:pt x="41148" y="609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3747516" y="1933955"/>
            <a:ext cx="42672" cy="18287"/>
          </a:xfrm>
          <a:custGeom>
            <a:avLst/>
            <a:gdLst/>
            <a:ahLst/>
            <a:cxnLst/>
            <a:rect l="l" t="t" r="r" b="b"/>
            <a:pathLst>
              <a:path w="42672" h="18287">
                <a:moveTo>
                  <a:pt x="42672" y="6095"/>
                </a:moveTo>
                <a:lnTo>
                  <a:pt x="41148" y="0"/>
                </a:lnTo>
                <a:lnTo>
                  <a:pt x="0" y="12191"/>
                </a:lnTo>
                <a:lnTo>
                  <a:pt x="1524" y="18287"/>
                </a:lnTo>
                <a:lnTo>
                  <a:pt x="42672" y="609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3803904" y="1918715"/>
            <a:ext cx="41148" cy="16764"/>
          </a:xfrm>
          <a:custGeom>
            <a:avLst/>
            <a:gdLst/>
            <a:ahLst/>
            <a:cxnLst/>
            <a:rect l="l" t="t" r="r" b="b"/>
            <a:pathLst>
              <a:path w="41148" h="16764">
                <a:moveTo>
                  <a:pt x="41148" y="4572"/>
                </a:moveTo>
                <a:lnTo>
                  <a:pt x="39624" y="0"/>
                </a:lnTo>
                <a:lnTo>
                  <a:pt x="0" y="12192"/>
                </a:lnTo>
                <a:lnTo>
                  <a:pt x="1524" y="16764"/>
                </a:lnTo>
                <a:lnTo>
                  <a:pt x="41148" y="45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3858767" y="1901952"/>
            <a:ext cx="41148" cy="16763"/>
          </a:xfrm>
          <a:custGeom>
            <a:avLst/>
            <a:gdLst/>
            <a:ahLst/>
            <a:cxnLst/>
            <a:rect l="l" t="t" r="r" b="b"/>
            <a:pathLst>
              <a:path w="41148" h="16763">
                <a:moveTo>
                  <a:pt x="41148" y="4571"/>
                </a:moveTo>
                <a:lnTo>
                  <a:pt x="39624" y="0"/>
                </a:lnTo>
                <a:lnTo>
                  <a:pt x="0" y="12191"/>
                </a:lnTo>
                <a:lnTo>
                  <a:pt x="1524" y="16763"/>
                </a:lnTo>
                <a:lnTo>
                  <a:pt x="41148" y="457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3913631" y="1885187"/>
            <a:ext cx="41148" cy="16763"/>
          </a:xfrm>
          <a:custGeom>
            <a:avLst/>
            <a:gdLst/>
            <a:ahLst/>
            <a:cxnLst/>
            <a:rect l="l" t="t" r="r" b="b"/>
            <a:pathLst>
              <a:path w="41148" h="16763">
                <a:moveTo>
                  <a:pt x="41148" y="6096"/>
                </a:moveTo>
                <a:lnTo>
                  <a:pt x="39624" y="0"/>
                </a:lnTo>
                <a:lnTo>
                  <a:pt x="0" y="12192"/>
                </a:lnTo>
                <a:lnTo>
                  <a:pt x="1524" y="16764"/>
                </a:lnTo>
                <a:lnTo>
                  <a:pt x="41148" y="609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3968495" y="1869947"/>
            <a:ext cx="42672" cy="16764"/>
          </a:xfrm>
          <a:custGeom>
            <a:avLst/>
            <a:gdLst/>
            <a:ahLst/>
            <a:cxnLst/>
            <a:rect l="l" t="t" r="r" b="b"/>
            <a:pathLst>
              <a:path w="42672" h="16764">
                <a:moveTo>
                  <a:pt x="42672" y="4572"/>
                </a:moveTo>
                <a:lnTo>
                  <a:pt x="41148" y="0"/>
                </a:lnTo>
                <a:lnTo>
                  <a:pt x="0" y="10668"/>
                </a:lnTo>
                <a:lnTo>
                  <a:pt x="1524" y="16764"/>
                </a:lnTo>
                <a:lnTo>
                  <a:pt x="42672" y="45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4024884" y="1853183"/>
            <a:ext cx="41147" cy="16763"/>
          </a:xfrm>
          <a:custGeom>
            <a:avLst/>
            <a:gdLst/>
            <a:ahLst/>
            <a:cxnLst/>
            <a:rect l="l" t="t" r="r" b="b"/>
            <a:pathLst>
              <a:path w="41147" h="16763">
                <a:moveTo>
                  <a:pt x="41147" y="4572"/>
                </a:moveTo>
                <a:lnTo>
                  <a:pt x="39623" y="0"/>
                </a:lnTo>
                <a:lnTo>
                  <a:pt x="0" y="12192"/>
                </a:lnTo>
                <a:lnTo>
                  <a:pt x="1523" y="16763"/>
                </a:lnTo>
                <a:lnTo>
                  <a:pt x="41147" y="45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4079748" y="1836419"/>
            <a:ext cx="41147" cy="16763"/>
          </a:xfrm>
          <a:custGeom>
            <a:avLst/>
            <a:gdLst/>
            <a:ahLst/>
            <a:cxnLst/>
            <a:rect l="l" t="t" r="r" b="b"/>
            <a:pathLst>
              <a:path w="41147" h="16763">
                <a:moveTo>
                  <a:pt x="41147" y="4572"/>
                </a:moveTo>
                <a:lnTo>
                  <a:pt x="39624" y="0"/>
                </a:lnTo>
                <a:lnTo>
                  <a:pt x="0" y="12192"/>
                </a:lnTo>
                <a:lnTo>
                  <a:pt x="1524" y="16763"/>
                </a:lnTo>
                <a:lnTo>
                  <a:pt x="41147" y="45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4134612" y="1819655"/>
            <a:ext cx="41148" cy="16763"/>
          </a:xfrm>
          <a:custGeom>
            <a:avLst/>
            <a:gdLst/>
            <a:ahLst/>
            <a:cxnLst/>
            <a:rect l="l" t="t" r="r" b="b"/>
            <a:pathLst>
              <a:path w="41148" h="16763">
                <a:moveTo>
                  <a:pt x="41148" y="6095"/>
                </a:moveTo>
                <a:lnTo>
                  <a:pt x="41148" y="0"/>
                </a:lnTo>
                <a:lnTo>
                  <a:pt x="0" y="12191"/>
                </a:lnTo>
                <a:lnTo>
                  <a:pt x="1524" y="16763"/>
                </a:lnTo>
                <a:lnTo>
                  <a:pt x="41148" y="609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4189476" y="1804415"/>
            <a:ext cx="42672" cy="16764"/>
          </a:xfrm>
          <a:custGeom>
            <a:avLst/>
            <a:gdLst/>
            <a:ahLst/>
            <a:cxnLst/>
            <a:rect l="l" t="t" r="r" b="b"/>
            <a:pathLst>
              <a:path w="42672" h="16764">
                <a:moveTo>
                  <a:pt x="42672" y="4572"/>
                </a:moveTo>
                <a:lnTo>
                  <a:pt x="41148" y="0"/>
                </a:lnTo>
                <a:lnTo>
                  <a:pt x="0" y="10668"/>
                </a:lnTo>
                <a:lnTo>
                  <a:pt x="1524" y="16764"/>
                </a:lnTo>
                <a:lnTo>
                  <a:pt x="42672" y="45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4245864" y="1787652"/>
            <a:ext cx="41148" cy="16763"/>
          </a:xfrm>
          <a:custGeom>
            <a:avLst/>
            <a:gdLst/>
            <a:ahLst/>
            <a:cxnLst/>
            <a:rect l="l" t="t" r="r" b="b"/>
            <a:pathLst>
              <a:path w="41148" h="16763">
                <a:moveTo>
                  <a:pt x="41148" y="4571"/>
                </a:moveTo>
                <a:lnTo>
                  <a:pt x="39624" y="0"/>
                </a:lnTo>
                <a:lnTo>
                  <a:pt x="0" y="12191"/>
                </a:lnTo>
                <a:lnTo>
                  <a:pt x="1524" y="16763"/>
                </a:lnTo>
                <a:lnTo>
                  <a:pt x="41148" y="457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4300728" y="1770887"/>
            <a:ext cx="41148" cy="16763"/>
          </a:xfrm>
          <a:custGeom>
            <a:avLst/>
            <a:gdLst/>
            <a:ahLst/>
            <a:cxnLst/>
            <a:rect l="l" t="t" r="r" b="b"/>
            <a:pathLst>
              <a:path w="41148" h="16763">
                <a:moveTo>
                  <a:pt x="41148" y="6096"/>
                </a:moveTo>
                <a:lnTo>
                  <a:pt x="39624" y="0"/>
                </a:lnTo>
                <a:lnTo>
                  <a:pt x="0" y="12192"/>
                </a:lnTo>
                <a:lnTo>
                  <a:pt x="1524" y="16764"/>
                </a:lnTo>
                <a:lnTo>
                  <a:pt x="41148" y="609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4355592" y="1754124"/>
            <a:ext cx="42672" cy="18287"/>
          </a:xfrm>
          <a:custGeom>
            <a:avLst/>
            <a:gdLst/>
            <a:ahLst/>
            <a:cxnLst/>
            <a:rect l="l" t="t" r="r" b="b"/>
            <a:pathLst>
              <a:path w="42672" h="18287">
                <a:moveTo>
                  <a:pt x="42672" y="6095"/>
                </a:moveTo>
                <a:lnTo>
                  <a:pt x="41148" y="0"/>
                </a:lnTo>
                <a:lnTo>
                  <a:pt x="0" y="12191"/>
                </a:lnTo>
                <a:lnTo>
                  <a:pt x="1524" y="18287"/>
                </a:lnTo>
                <a:lnTo>
                  <a:pt x="42672" y="609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4410456" y="1738883"/>
            <a:ext cx="42672" cy="16764"/>
          </a:xfrm>
          <a:custGeom>
            <a:avLst/>
            <a:gdLst/>
            <a:ahLst/>
            <a:cxnLst/>
            <a:rect l="l" t="t" r="r" b="b"/>
            <a:pathLst>
              <a:path w="42672" h="16764">
                <a:moveTo>
                  <a:pt x="42672" y="4572"/>
                </a:moveTo>
                <a:lnTo>
                  <a:pt x="41148" y="0"/>
                </a:lnTo>
                <a:lnTo>
                  <a:pt x="0" y="12192"/>
                </a:lnTo>
                <a:lnTo>
                  <a:pt x="1524" y="16764"/>
                </a:lnTo>
                <a:lnTo>
                  <a:pt x="42672" y="45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4466844" y="1722119"/>
            <a:ext cx="41148" cy="16763"/>
          </a:xfrm>
          <a:custGeom>
            <a:avLst/>
            <a:gdLst/>
            <a:ahLst/>
            <a:cxnLst/>
            <a:rect l="l" t="t" r="r" b="b"/>
            <a:pathLst>
              <a:path w="41148" h="16763">
                <a:moveTo>
                  <a:pt x="41148" y="4572"/>
                </a:moveTo>
                <a:lnTo>
                  <a:pt x="39624" y="0"/>
                </a:lnTo>
                <a:lnTo>
                  <a:pt x="0" y="12192"/>
                </a:lnTo>
                <a:lnTo>
                  <a:pt x="1524" y="16763"/>
                </a:lnTo>
                <a:lnTo>
                  <a:pt x="41148" y="45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4521708" y="1705355"/>
            <a:ext cx="41148" cy="16763"/>
          </a:xfrm>
          <a:custGeom>
            <a:avLst/>
            <a:gdLst/>
            <a:ahLst/>
            <a:cxnLst/>
            <a:rect l="l" t="t" r="r" b="b"/>
            <a:pathLst>
              <a:path w="41148" h="16763">
                <a:moveTo>
                  <a:pt x="41148" y="6095"/>
                </a:moveTo>
                <a:lnTo>
                  <a:pt x="39624" y="0"/>
                </a:lnTo>
                <a:lnTo>
                  <a:pt x="0" y="12192"/>
                </a:lnTo>
                <a:lnTo>
                  <a:pt x="1524" y="16763"/>
                </a:lnTo>
                <a:lnTo>
                  <a:pt x="41148" y="609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4576572" y="1690115"/>
            <a:ext cx="42671" cy="16764"/>
          </a:xfrm>
          <a:custGeom>
            <a:avLst/>
            <a:gdLst/>
            <a:ahLst/>
            <a:cxnLst/>
            <a:rect l="l" t="t" r="r" b="b"/>
            <a:pathLst>
              <a:path w="42671" h="16764">
                <a:moveTo>
                  <a:pt x="42671" y="4572"/>
                </a:moveTo>
                <a:lnTo>
                  <a:pt x="41147" y="0"/>
                </a:lnTo>
                <a:lnTo>
                  <a:pt x="0" y="10668"/>
                </a:lnTo>
                <a:lnTo>
                  <a:pt x="1523" y="16764"/>
                </a:lnTo>
                <a:lnTo>
                  <a:pt x="42671" y="45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4631436" y="1673352"/>
            <a:ext cx="42671" cy="16763"/>
          </a:xfrm>
          <a:custGeom>
            <a:avLst/>
            <a:gdLst/>
            <a:ahLst/>
            <a:cxnLst/>
            <a:rect l="l" t="t" r="r" b="b"/>
            <a:pathLst>
              <a:path w="42671" h="16763">
                <a:moveTo>
                  <a:pt x="42671" y="4571"/>
                </a:moveTo>
                <a:lnTo>
                  <a:pt x="41147" y="0"/>
                </a:lnTo>
                <a:lnTo>
                  <a:pt x="0" y="12191"/>
                </a:lnTo>
                <a:lnTo>
                  <a:pt x="1524" y="16763"/>
                </a:lnTo>
                <a:lnTo>
                  <a:pt x="42671" y="457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4687824" y="1656587"/>
            <a:ext cx="41148" cy="16763"/>
          </a:xfrm>
          <a:custGeom>
            <a:avLst/>
            <a:gdLst/>
            <a:ahLst/>
            <a:cxnLst/>
            <a:rect l="l" t="t" r="r" b="b"/>
            <a:pathLst>
              <a:path w="41148" h="16763">
                <a:moveTo>
                  <a:pt x="41148" y="4572"/>
                </a:moveTo>
                <a:lnTo>
                  <a:pt x="39624" y="0"/>
                </a:lnTo>
                <a:lnTo>
                  <a:pt x="0" y="12192"/>
                </a:lnTo>
                <a:lnTo>
                  <a:pt x="1524" y="16764"/>
                </a:lnTo>
                <a:lnTo>
                  <a:pt x="41148" y="45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4742688" y="1639824"/>
            <a:ext cx="41148" cy="16763"/>
          </a:xfrm>
          <a:custGeom>
            <a:avLst/>
            <a:gdLst/>
            <a:ahLst/>
            <a:cxnLst/>
            <a:rect l="l" t="t" r="r" b="b"/>
            <a:pathLst>
              <a:path w="41148" h="16763">
                <a:moveTo>
                  <a:pt x="41148" y="6095"/>
                </a:moveTo>
                <a:lnTo>
                  <a:pt x="39624" y="0"/>
                </a:lnTo>
                <a:lnTo>
                  <a:pt x="0" y="12191"/>
                </a:lnTo>
                <a:lnTo>
                  <a:pt x="1524" y="16763"/>
                </a:lnTo>
                <a:lnTo>
                  <a:pt x="41148" y="609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4797552" y="1624583"/>
            <a:ext cx="42672" cy="16764"/>
          </a:xfrm>
          <a:custGeom>
            <a:avLst/>
            <a:gdLst/>
            <a:ahLst/>
            <a:cxnLst/>
            <a:rect l="l" t="t" r="r" b="b"/>
            <a:pathLst>
              <a:path w="42672" h="16763">
                <a:moveTo>
                  <a:pt x="42672" y="4572"/>
                </a:moveTo>
                <a:lnTo>
                  <a:pt x="41148" y="0"/>
                </a:lnTo>
                <a:lnTo>
                  <a:pt x="0" y="10668"/>
                </a:lnTo>
                <a:lnTo>
                  <a:pt x="1524" y="16764"/>
                </a:lnTo>
                <a:lnTo>
                  <a:pt x="42672" y="45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4905756" y="1569720"/>
            <a:ext cx="2912363" cy="22616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4890516" y="1554479"/>
            <a:ext cx="2944367" cy="2292096"/>
          </a:xfrm>
          <a:custGeom>
            <a:avLst/>
            <a:gdLst/>
            <a:ahLst/>
            <a:cxnLst/>
            <a:rect l="l" t="t" r="r" b="b"/>
            <a:pathLst>
              <a:path w="2944367" h="2292096">
                <a:moveTo>
                  <a:pt x="7620" y="0"/>
                </a:moveTo>
                <a:lnTo>
                  <a:pt x="3048" y="0"/>
                </a:lnTo>
                <a:lnTo>
                  <a:pt x="0" y="3047"/>
                </a:lnTo>
                <a:lnTo>
                  <a:pt x="0" y="2284476"/>
                </a:lnTo>
                <a:lnTo>
                  <a:pt x="7620" y="15239"/>
                </a:lnTo>
                <a:lnTo>
                  <a:pt x="2927603" y="15239"/>
                </a:lnTo>
                <a:lnTo>
                  <a:pt x="2927604" y="2284475"/>
                </a:lnTo>
                <a:lnTo>
                  <a:pt x="0" y="2289048"/>
                </a:lnTo>
                <a:lnTo>
                  <a:pt x="3048" y="2292096"/>
                </a:lnTo>
                <a:lnTo>
                  <a:pt x="2939795" y="2292095"/>
                </a:lnTo>
                <a:lnTo>
                  <a:pt x="2944367" y="2289047"/>
                </a:lnTo>
                <a:lnTo>
                  <a:pt x="2944367" y="2284475"/>
                </a:lnTo>
                <a:lnTo>
                  <a:pt x="2936747" y="2276855"/>
                </a:lnTo>
                <a:lnTo>
                  <a:pt x="2936747" y="15239"/>
                </a:lnTo>
                <a:lnTo>
                  <a:pt x="2927604" y="7619"/>
                </a:lnTo>
                <a:lnTo>
                  <a:pt x="15239" y="7619"/>
                </a:lnTo>
                <a:lnTo>
                  <a:pt x="2944367" y="7619"/>
                </a:lnTo>
                <a:lnTo>
                  <a:pt x="2944367" y="3047"/>
                </a:lnTo>
                <a:lnTo>
                  <a:pt x="2939795" y="0"/>
                </a:lnTo>
                <a:lnTo>
                  <a:pt x="762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4890516" y="3831336"/>
            <a:ext cx="2927604" cy="12191"/>
          </a:xfrm>
          <a:custGeom>
            <a:avLst/>
            <a:gdLst/>
            <a:ahLst/>
            <a:cxnLst/>
            <a:rect l="l" t="t" r="r" b="b"/>
            <a:pathLst>
              <a:path w="2927604" h="12191">
                <a:moveTo>
                  <a:pt x="15239" y="7619"/>
                </a:moveTo>
                <a:lnTo>
                  <a:pt x="7620" y="0"/>
                </a:lnTo>
                <a:lnTo>
                  <a:pt x="0" y="7619"/>
                </a:lnTo>
                <a:lnTo>
                  <a:pt x="0" y="12191"/>
                </a:lnTo>
                <a:lnTo>
                  <a:pt x="2927604" y="7619"/>
                </a:lnTo>
                <a:lnTo>
                  <a:pt x="15239" y="761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4890516" y="1569719"/>
            <a:ext cx="2927604" cy="2269236"/>
          </a:xfrm>
          <a:custGeom>
            <a:avLst/>
            <a:gdLst/>
            <a:ahLst/>
            <a:cxnLst/>
            <a:rect l="l" t="t" r="r" b="b"/>
            <a:pathLst>
              <a:path w="2927604" h="2269236">
                <a:moveTo>
                  <a:pt x="2927604" y="2269236"/>
                </a:moveTo>
                <a:lnTo>
                  <a:pt x="2927604" y="2261616"/>
                </a:lnTo>
                <a:lnTo>
                  <a:pt x="15240" y="2261616"/>
                </a:lnTo>
                <a:lnTo>
                  <a:pt x="15239" y="0"/>
                </a:lnTo>
                <a:lnTo>
                  <a:pt x="7620" y="0"/>
                </a:lnTo>
                <a:lnTo>
                  <a:pt x="0" y="2269236"/>
                </a:lnTo>
                <a:lnTo>
                  <a:pt x="7620" y="2261616"/>
                </a:lnTo>
                <a:lnTo>
                  <a:pt x="15239" y="2269236"/>
                </a:lnTo>
                <a:lnTo>
                  <a:pt x="2927604" y="226923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4905756" y="1562099"/>
            <a:ext cx="2929128" cy="2276855"/>
          </a:xfrm>
          <a:custGeom>
            <a:avLst/>
            <a:gdLst/>
            <a:ahLst/>
            <a:cxnLst/>
            <a:rect l="l" t="t" r="r" b="b"/>
            <a:pathLst>
              <a:path w="2929128" h="2276855">
                <a:moveTo>
                  <a:pt x="0" y="0"/>
                </a:moveTo>
                <a:lnTo>
                  <a:pt x="2912364" y="0"/>
                </a:lnTo>
                <a:lnTo>
                  <a:pt x="2921507" y="7620"/>
                </a:lnTo>
                <a:lnTo>
                  <a:pt x="2921507" y="2269236"/>
                </a:lnTo>
                <a:lnTo>
                  <a:pt x="2929128" y="2276855"/>
                </a:lnTo>
                <a:lnTo>
                  <a:pt x="292912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4853940" y="1607819"/>
            <a:ext cx="41148" cy="16764"/>
          </a:xfrm>
          <a:custGeom>
            <a:avLst/>
            <a:gdLst/>
            <a:ahLst/>
            <a:cxnLst/>
            <a:rect l="l" t="t" r="r" b="b"/>
            <a:pathLst>
              <a:path w="41148" h="16764">
                <a:moveTo>
                  <a:pt x="41148" y="4571"/>
                </a:moveTo>
                <a:lnTo>
                  <a:pt x="39624" y="0"/>
                </a:lnTo>
                <a:lnTo>
                  <a:pt x="0" y="12192"/>
                </a:lnTo>
                <a:lnTo>
                  <a:pt x="0" y="16764"/>
                </a:lnTo>
                <a:lnTo>
                  <a:pt x="41148" y="457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2033015" y="2926079"/>
            <a:ext cx="2842260" cy="909827"/>
          </a:xfrm>
          <a:custGeom>
            <a:avLst/>
            <a:gdLst/>
            <a:ahLst/>
            <a:cxnLst/>
            <a:rect l="l" t="t" r="r" b="b"/>
            <a:pathLst>
              <a:path w="2842260" h="909827">
                <a:moveTo>
                  <a:pt x="41148" y="12192"/>
                </a:moveTo>
                <a:lnTo>
                  <a:pt x="1524" y="0"/>
                </a:lnTo>
                <a:lnTo>
                  <a:pt x="0" y="4572"/>
                </a:lnTo>
                <a:lnTo>
                  <a:pt x="39624" y="18288"/>
                </a:lnTo>
                <a:lnTo>
                  <a:pt x="41148" y="12192"/>
                </a:lnTo>
                <a:close/>
              </a:path>
              <a:path w="2842260" h="909827">
                <a:moveTo>
                  <a:pt x="2787396" y="886968"/>
                </a:moveTo>
                <a:lnTo>
                  <a:pt x="2747772" y="874776"/>
                </a:lnTo>
                <a:lnTo>
                  <a:pt x="2744724" y="879348"/>
                </a:lnTo>
                <a:lnTo>
                  <a:pt x="2785872" y="893063"/>
                </a:lnTo>
                <a:lnTo>
                  <a:pt x="2787396" y="886968"/>
                </a:lnTo>
                <a:close/>
              </a:path>
              <a:path w="2842260" h="909827">
                <a:moveTo>
                  <a:pt x="2677667" y="851915"/>
                </a:moveTo>
                <a:lnTo>
                  <a:pt x="2636520" y="839724"/>
                </a:lnTo>
                <a:lnTo>
                  <a:pt x="2634996" y="844296"/>
                </a:lnTo>
                <a:lnTo>
                  <a:pt x="2676144" y="858012"/>
                </a:lnTo>
                <a:lnTo>
                  <a:pt x="2677667" y="851915"/>
                </a:lnTo>
                <a:close/>
              </a:path>
              <a:path w="2842260" h="909827">
                <a:moveTo>
                  <a:pt x="2567940" y="816863"/>
                </a:moveTo>
                <a:lnTo>
                  <a:pt x="2526791" y="804672"/>
                </a:lnTo>
                <a:lnTo>
                  <a:pt x="2525267" y="809244"/>
                </a:lnTo>
                <a:lnTo>
                  <a:pt x="2566416" y="822960"/>
                </a:lnTo>
                <a:lnTo>
                  <a:pt x="2567940" y="816863"/>
                </a:lnTo>
                <a:close/>
              </a:path>
              <a:path w="2842260" h="909827">
                <a:moveTo>
                  <a:pt x="2513076" y="800100"/>
                </a:moveTo>
                <a:lnTo>
                  <a:pt x="2471928" y="787908"/>
                </a:lnTo>
                <a:lnTo>
                  <a:pt x="2470404" y="792480"/>
                </a:lnTo>
                <a:lnTo>
                  <a:pt x="2511552" y="804672"/>
                </a:lnTo>
                <a:lnTo>
                  <a:pt x="2513076" y="800100"/>
                </a:lnTo>
                <a:close/>
              </a:path>
              <a:path w="2842260" h="909827">
                <a:moveTo>
                  <a:pt x="2458212" y="781812"/>
                </a:moveTo>
                <a:lnTo>
                  <a:pt x="2417064" y="769620"/>
                </a:lnTo>
                <a:lnTo>
                  <a:pt x="2415540" y="774192"/>
                </a:lnTo>
                <a:lnTo>
                  <a:pt x="2455164" y="787908"/>
                </a:lnTo>
                <a:lnTo>
                  <a:pt x="2458212" y="781812"/>
                </a:lnTo>
                <a:close/>
              </a:path>
              <a:path w="2842260" h="909827">
                <a:moveTo>
                  <a:pt x="2403348" y="765048"/>
                </a:moveTo>
                <a:lnTo>
                  <a:pt x="2362200" y="752856"/>
                </a:lnTo>
                <a:lnTo>
                  <a:pt x="2360676" y="757427"/>
                </a:lnTo>
                <a:lnTo>
                  <a:pt x="2400300" y="769620"/>
                </a:lnTo>
                <a:lnTo>
                  <a:pt x="2403348" y="765048"/>
                </a:lnTo>
                <a:close/>
              </a:path>
              <a:path w="2842260" h="909827">
                <a:moveTo>
                  <a:pt x="2346960" y="746760"/>
                </a:moveTo>
                <a:lnTo>
                  <a:pt x="2307336" y="734568"/>
                </a:lnTo>
                <a:lnTo>
                  <a:pt x="2305812" y="739139"/>
                </a:lnTo>
                <a:lnTo>
                  <a:pt x="2345436" y="752856"/>
                </a:lnTo>
                <a:lnTo>
                  <a:pt x="2346960" y="746760"/>
                </a:lnTo>
                <a:close/>
              </a:path>
              <a:path w="2842260" h="909827">
                <a:moveTo>
                  <a:pt x="2292096" y="729996"/>
                </a:moveTo>
                <a:lnTo>
                  <a:pt x="2252472" y="717804"/>
                </a:lnTo>
                <a:lnTo>
                  <a:pt x="2250948" y="722376"/>
                </a:lnTo>
                <a:lnTo>
                  <a:pt x="2290572" y="734568"/>
                </a:lnTo>
                <a:lnTo>
                  <a:pt x="2292096" y="729996"/>
                </a:lnTo>
                <a:close/>
              </a:path>
              <a:path w="2842260" h="909827">
                <a:moveTo>
                  <a:pt x="2237232" y="713232"/>
                </a:moveTo>
                <a:lnTo>
                  <a:pt x="2197608" y="699515"/>
                </a:lnTo>
                <a:lnTo>
                  <a:pt x="2196084" y="704088"/>
                </a:lnTo>
                <a:lnTo>
                  <a:pt x="2235708" y="717804"/>
                </a:lnTo>
                <a:lnTo>
                  <a:pt x="2237232" y="713232"/>
                </a:lnTo>
                <a:close/>
              </a:path>
              <a:path w="2842260" h="909827">
                <a:moveTo>
                  <a:pt x="2182368" y="694944"/>
                </a:moveTo>
                <a:lnTo>
                  <a:pt x="2142744" y="682751"/>
                </a:lnTo>
                <a:lnTo>
                  <a:pt x="2141220" y="687324"/>
                </a:lnTo>
                <a:lnTo>
                  <a:pt x="2180844" y="699515"/>
                </a:lnTo>
                <a:lnTo>
                  <a:pt x="2182368" y="694944"/>
                </a:lnTo>
                <a:close/>
              </a:path>
              <a:path w="2842260" h="909827">
                <a:moveTo>
                  <a:pt x="2127504" y="678180"/>
                </a:moveTo>
                <a:lnTo>
                  <a:pt x="2087879" y="664463"/>
                </a:lnTo>
                <a:lnTo>
                  <a:pt x="2086356" y="669036"/>
                </a:lnTo>
                <a:lnTo>
                  <a:pt x="2125979" y="682751"/>
                </a:lnTo>
                <a:lnTo>
                  <a:pt x="2127504" y="678180"/>
                </a:lnTo>
                <a:close/>
              </a:path>
              <a:path w="2842260" h="909827">
                <a:moveTo>
                  <a:pt x="2072639" y="659892"/>
                </a:moveTo>
                <a:lnTo>
                  <a:pt x="2033015" y="647700"/>
                </a:lnTo>
                <a:lnTo>
                  <a:pt x="2031491" y="652272"/>
                </a:lnTo>
                <a:lnTo>
                  <a:pt x="2071115" y="664463"/>
                </a:lnTo>
                <a:lnTo>
                  <a:pt x="2072639" y="659892"/>
                </a:lnTo>
                <a:close/>
              </a:path>
              <a:path w="2842260" h="909827">
                <a:moveTo>
                  <a:pt x="2017776" y="643127"/>
                </a:moveTo>
                <a:lnTo>
                  <a:pt x="1978152" y="629412"/>
                </a:lnTo>
                <a:lnTo>
                  <a:pt x="1976627" y="635508"/>
                </a:lnTo>
                <a:lnTo>
                  <a:pt x="2016252" y="647700"/>
                </a:lnTo>
                <a:lnTo>
                  <a:pt x="2017776" y="643127"/>
                </a:lnTo>
                <a:close/>
              </a:path>
              <a:path w="2842260" h="909827">
                <a:moveTo>
                  <a:pt x="1962912" y="624839"/>
                </a:moveTo>
                <a:lnTo>
                  <a:pt x="1923288" y="612648"/>
                </a:lnTo>
                <a:lnTo>
                  <a:pt x="1921764" y="617220"/>
                </a:lnTo>
                <a:lnTo>
                  <a:pt x="1961388" y="629412"/>
                </a:lnTo>
                <a:lnTo>
                  <a:pt x="1962912" y="624839"/>
                </a:lnTo>
                <a:close/>
              </a:path>
              <a:path w="2842260" h="909827">
                <a:moveTo>
                  <a:pt x="1908048" y="608076"/>
                </a:moveTo>
                <a:lnTo>
                  <a:pt x="1868424" y="594360"/>
                </a:lnTo>
                <a:lnTo>
                  <a:pt x="1866900" y="600456"/>
                </a:lnTo>
                <a:lnTo>
                  <a:pt x="1906524" y="612648"/>
                </a:lnTo>
                <a:lnTo>
                  <a:pt x="1908048" y="608076"/>
                </a:lnTo>
                <a:close/>
              </a:path>
              <a:path w="2842260" h="909827">
                <a:moveTo>
                  <a:pt x="1853184" y="589788"/>
                </a:moveTo>
                <a:lnTo>
                  <a:pt x="1813560" y="577596"/>
                </a:lnTo>
                <a:lnTo>
                  <a:pt x="1812036" y="582168"/>
                </a:lnTo>
                <a:lnTo>
                  <a:pt x="1851660" y="594360"/>
                </a:lnTo>
                <a:lnTo>
                  <a:pt x="1853184" y="589788"/>
                </a:lnTo>
                <a:close/>
              </a:path>
              <a:path w="2842260" h="909827">
                <a:moveTo>
                  <a:pt x="1743456" y="554736"/>
                </a:moveTo>
                <a:lnTo>
                  <a:pt x="1703832" y="542544"/>
                </a:lnTo>
                <a:lnTo>
                  <a:pt x="1702308" y="547116"/>
                </a:lnTo>
                <a:lnTo>
                  <a:pt x="1741932" y="560832"/>
                </a:lnTo>
                <a:lnTo>
                  <a:pt x="1743456" y="554736"/>
                </a:lnTo>
                <a:close/>
              </a:path>
              <a:path w="2842260" h="909827">
                <a:moveTo>
                  <a:pt x="1633727" y="519684"/>
                </a:moveTo>
                <a:lnTo>
                  <a:pt x="1594103" y="507492"/>
                </a:lnTo>
                <a:lnTo>
                  <a:pt x="1592579" y="512063"/>
                </a:lnTo>
                <a:lnTo>
                  <a:pt x="1632203" y="525780"/>
                </a:lnTo>
                <a:lnTo>
                  <a:pt x="1633727" y="519684"/>
                </a:lnTo>
                <a:close/>
              </a:path>
              <a:path w="2842260" h="909827">
                <a:moveTo>
                  <a:pt x="1524000" y="484632"/>
                </a:moveTo>
                <a:lnTo>
                  <a:pt x="1484376" y="472439"/>
                </a:lnTo>
                <a:lnTo>
                  <a:pt x="1482852" y="477012"/>
                </a:lnTo>
                <a:lnTo>
                  <a:pt x="1522476" y="490727"/>
                </a:lnTo>
                <a:lnTo>
                  <a:pt x="1524000" y="484632"/>
                </a:lnTo>
                <a:close/>
              </a:path>
              <a:path w="2842260" h="909827">
                <a:moveTo>
                  <a:pt x="1469136" y="467868"/>
                </a:moveTo>
                <a:lnTo>
                  <a:pt x="1429512" y="455675"/>
                </a:lnTo>
                <a:lnTo>
                  <a:pt x="1427988" y="460248"/>
                </a:lnTo>
                <a:lnTo>
                  <a:pt x="1467612" y="472439"/>
                </a:lnTo>
                <a:lnTo>
                  <a:pt x="1469136" y="467868"/>
                </a:lnTo>
                <a:close/>
              </a:path>
              <a:path w="2842260" h="909827">
                <a:moveTo>
                  <a:pt x="1414272" y="449580"/>
                </a:moveTo>
                <a:lnTo>
                  <a:pt x="1374648" y="437388"/>
                </a:lnTo>
                <a:lnTo>
                  <a:pt x="1373124" y="441960"/>
                </a:lnTo>
                <a:lnTo>
                  <a:pt x="1412748" y="455675"/>
                </a:lnTo>
                <a:lnTo>
                  <a:pt x="1414272" y="449580"/>
                </a:lnTo>
                <a:close/>
              </a:path>
              <a:path w="2842260" h="909827">
                <a:moveTo>
                  <a:pt x="1359408" y="432816"/>
                </a:moveTo>
                <a:lnTo>
                  <a:pt x="1319784" y="420624"/>
                </a:lnTo>
                <a:lnTo>
                  <a:pt x="1318260" y="425196"/>
                </a:lnTo>
                <a:lnTo>
                  <a:pt x="1357884" y="437388"/>
                </a:lnTo>
                <a:lnTo>
                  <a:pt x="1359408" y="432816"/>
                </a:lnTo>
                <a:close/>
              </a:path>
              <a:path w="2842260" h="909827">
                <a:moveTo>
                  <a:pt x="1304544" y="414527"/>
                </a:moveTo>
                <a:lnTo>
                  <a:pt x="1264920" y="402336"/>
                </a:lnTo>
                <a:lnTo>
                  <a:pt x="1263396" y="406908"/>
                </a:lnTo>
                <a:lnTo>
                  <a:pt x="1303020" y="420624"/>
                </a:lnTo>
                <a:lnTo>
                  <a:pt x="1304544" y="414527"/>
                </a:lnTo>
                <a:close/>
              </a:path>
              <a:path w="2842260" h="909827">
                <a:moveTo>
                  <a:pt x="1249680" y="397763"/>
                </a:moveTo>
                <a:lnTo>
                  <a:pt x="1210056" y="385572"/>
                </a:lnTo>
                <a:lnTo>
                  <a:pt x="1208532" y="390144"/>
                </a:lnTo>
                <a:lnTo>
                  <a:pt x="1248156" y="402336"/>
                </a:lnTo>
                <a:lnTo>
                  <a:pt x="1249680" y="397763"/>
                </a:lnTo>
                <a:close/>
              </a:path>
              <a:path w="2842260" h="909827">
                <a:moveTo>
                  <a:pt x="1194816" y="379475"/>
                </a:moveTo>
                <a:lnTo>
                  <a:pt x="1155192" y="367284"/>
                </a:lnTo>
                <a:lnTo>
                  <a:pt x="1153668" y="371856"/>
                </a:lnTo>
                <a:lnTo>
                  <a:pt x="1193292" y="385572"/>
                </a:lnTo>
                <a:lnTo>
                  <a:pt x="1194816" y="379475"/>
                </a:lnTo>
                <a:close/>
              </a:path>
              <a:path w="2842260" h="909827">
                <a:moveTo>
                  <a:pt x="1139952" y="362712"/>
                </a:moveTo>
                <a:lnTo>
                  <a:pt x="1100328" y="350520"/>
                </a:lnTo>
                <a:lnTo>
                  <a:pt x="1098804" y="355092"/>
                </a:lnTo>
                <a:lnTo>
                  <a:pt x="1138428" y="367284"/>
                </a:lnTo>
                <a:lnTo>
                  <a:pt x="1139952" y="362712"/>
                </a:lnTo>
                <a:close/>
              </a:path>
              <a:path w="2842260" h="909827">
                <a:moveTo>
                  <a:pt x="1085088" y="345948"/>
                </a:moveTo>
                <a:lnTo>
                  <a:pt x="1045464" y="332232"/>
                </a:lnTo>
                <a:lnTo>
                  <a:pt x="1043940" y="336804"/>
                </a:lnTo>
                <a:lnTo>
                  <a:pt x="1083564" y="350520"/>
                </a:lnTo>
                <a:lnTo>
                  <a:pt x="1085088" y="345948"/>
                </a:lnTo>
                <a:close/>
              </a:path>
              <a:path w="2842260" h="909827">
                <a:moveTo>
                  <a:pt x="1030224" y="327660"/>
                </a:moveTo>
                <a:lnTo>
                  <a:pt x="990600" y="315467"/>
                </a:lnTo>
                <a:lnTo>
                  <a:pt x="989076" y="320039"/>
                </a:lnTo>
                <a:lnTo>
                  <a:pt x="1028700" y="332232"/>
                </a:lnTo>
                <a:lnTo>
                  <a:pt x="1030224" y="327660"/>
                </a:lnTo>
                <a:close/>
              </a:path>
              <a:path w="2842260" h="909827">
                <a:moveTo>
                  <a:pt x="975360" y="310895"/>
                </a:moveTo>
                <a:lnTo>
                  <a:pt x="935736" y="297179"/>
                </a:lnTo>
                <a:lnTo>
                  <a:pt x="934212" y="301751"/>
                </a:lnTo>
                <a:lnTo>
                  <a:pt x="973836" y="315467"/>
                </a:lnTo>
                <a:lnTo>
                  <a:pt x="975360" y="310895"/>
                </a:lnTo>
                <a:close/>
              </a:path>
              <a:path w="2842260" h="909827">
                <a:moveTo>
                  <a:pt x="920496" y="292607"/>
                </a:moveTo>
                <a:lnTo>
                  <a:pt x="880872" y="280416"/>
                </a:lnTo>
                <a:lnTo>
                  <a:pt x="877824" y="284988"/>
                </a:lnTo>
                <a:lnTo>
                  <a:pt x="918972" y="297179"/>
                </a:lnTo>
                <a:lnTo>
                  <a:pt x="920496" y="292607"/>
                </a:lnTo>
                <a:close/>
              </a:path>
              <a:path w="2842260" h="909827">
                <a:moveTo>
                  <a:pt x="865632" y="275844"/>
                </a:moveTo>
                <a:lnTo>
                  <a:pt x="824484" y="262128"/>
                </a:lnTo>
                <a:lnTo>
                  <a:pt x="822960" y="268224"/>
                </a:lnTo>
                <a:lnTo>
                  <a:pt x="864108" y="280416"/>
                </a:lnTo>
                <a:lnTo>
                  <a:pt x="865632" y="275844"/>
                </a:lnTo>
                <a:close/>
              </a:path>
              <a:path w="2842260" h="909827">
                <a:moveTo>
                  <a:pt x="810768" y="257556"/>
                </a:moveTo>
                <a:lnTo>
                  <a:pt x="769620" y="245364"/>
                </a:lnTo>
                <a:lnTo>
                  <a:pt x="768096" y="249936"/>
                </a:lnTo>
                <a:lnTo>
                  <a:pt x="809244" y="262128"/>
                </a:lnTo>
                <a:lnTo>
                  <a:pt x="810768" y="257556"/>
                </a:lnTo>
                <a:close/>
              </a:path>
              <a:path w="2842260" h="909827">
                <a:moveTo>
                  <a:pt x="755904" y="240792"/>
                </a:moveTo>
                <a:lnTo>
                  <a:pt x="714756" y="227076"/>
                </a:lnTo>
                <a:lnTo>
                  <a:pt x="713232" y="233172"/>
                </a:lnTo>
                <a:lnTo>
                  <a:pt x="754380" y="245364"/>
                </a:lnTo>
                <a:lnTo>
                  <a:pt x="755904" y="240792"/>
                </a:lnTo>
                <a:close/>
              </a:path>
              <a:path w="2842260" h="909827">
                <a:moveTo>
                  <a:pt x="701040" y="222504"/>
                </a:moveTo>
                <a:lnTo>
                  <a:pt x="659892" y="210312"/>
                </a:lnTo>
                <a:lnTo>
                  <a:pt x="658368" y="214884"/>
                </a:lnTo>
                <a:lnTo>
                  <a:pt x="699516" y="227076"/>
                </a:lnTo>
                <a:lnTo>
                  <a:pt x="701040" y="222504"/>
                </a:lnTo>
                <a:close/>
              </a:path>
              <a:path w="2842260" h="909827">
                <a:moveTo>
                  <a:pt x="591312" y="187452"/>
                </a:moveTo>
                <a:lnTo>
                  <a:pt x="550164" y="175260"/>
                </a:lnTo>
                <a:lnTo>
                  <a:pt x="548640" y="179832"/>
                </a:lnTo>
                <a:lnTo>
                  <a:pt x="589788" y="193548"/>
                </a:lnTo>
                <a:lnTo>
                  <a:pt x="591312" y="187452"/>
                </a:lnTo>
                <a:close/>
              </a:path>
              <a:path w="2842260" h="909827">
                <a:moveTo>
                  <a:pt x="480060" y="152400"/>
                </a:moveTo>
                <a:lnTo>
                  <a:pt x="440436" y="140208"/>
                </a:lnTo>
                <a:lnTo>
                  <a:pt x="438912" y="144780"/>
                </a:lnTo>
                <a:lnTo>
                  <a:pt x="478536" y="158496"/>
                </a:lnTo>
                <a:lnTo>
                  <a:pt x="480060" y="152400"/>
                </a:lnTo>
                <a:close/>
              </a:path>
              <a:path w="2842260" h="909827">
                <a:moveTo>
                  <a:pt x="370332" y="117348"/>
                </a:moveTo>
                <a:lnTo>
                  <a:pt x="330708" y="105156"/>
                </a:lnTo>
                <a:lnTo>
                  <a:pt x="329184" y="109728"/>
                </a:lnTo>
                <a:lnTo>
                  <a:pt x="368808" y="123444"/>
                </a:lnTo>
                <a:lnTo>
                  <a:pt x="370332" y="117348"/>
                </a:lnTo>
                <a:close/>
              </a:path>
              <a:path w="2842260" h="909827">
                <a:moveTo>
                  <a:pt x="315468" y="100584"/>
                </a:moveTo>
                <a:lnTo>
                  <a:pt x="275844" y="88392"/>
                </a:lnTo>
                <a:lnTo>
                  <a:pt x="274320" y="92964"/>
                </a:lnTo>
                <a:lnTo>
                  <a:pt x="313944" y="105156"/>
                </a:lnTo>
                <a:lnTo>
                  <a:pt x="315468" y="100584"/>
                </a:lnTo>
                <a:close/>
              </a:path>
              <a:path w="2842260" h="909827">
                <a:moveTo>
                  <a:pt x="260604" y="82296"/>
                </a:moveTo>
                <a:lnTo>
                  <a:pt x="220980" y="70104"/>
                </a:lnTo>
                <a:lnTo>
                  <a:pt x="219456" y="74676"/>
                </a:lnTo>
                <a:lnTo>
                  <a:pt x="259080" y="88392"/>
                </a:lnTo>
                <a:lnTo>
                  <a:pt x="260604" y="82296"/>
                </a:lnTo>
                <a:close/>
              </a:path>
              <a:path w="2842260" h="909827">
                <a:moveTo>
                  <a:pt x="205740" y="65532"/>
                </a:moveTo>
                <a:lnTo>
                  <a:pt x="166116" y="53340"/>
                </a:lnTo>
                <a:lnTo>
                  <a:pt x="164592" y="57912"/>
                </a:lnTo>
                <a:lnTo>
                  <a:pt x="204216" y="70104"/>
                </a:lnTo>
                <a:lnTo>
                  <a:pt x="205740" y="65532"/>
                </a:lnTo>
                <a:close/>
              </a:path>
              <a:path w="2842260" h="909827">
                <a:moveTo>
                  <a:pt x="150876" y="47244"/>
                </a:moveTo>
                <a:lnTo>
                  <a:pt x="111252" y="35052"/>
                </a:lnTo>
                <a:lnTo>
                  <a:pt x="109728" y="39624"/>
                </a:lnTo>
                <a:lnTo>
                  <a:pt x="149352" y="53340"/>
                </a:lnTo>
                <a:lnTo>
                  <a:pt x="150876" y="47244"/>
                </a:lnTo>
                <a:close/>
              </a:path>
              <a:path w="2842260" h="909827">
                <a:moveTo>
                  <a:pt x="96012" y="30480"/>
                </a:moveTo>
                <a:lnTo>
                  <a:pt x="56387" y="18288"/>
                </a:lnTo>
                <a:lnTo>
                  <a:pt x="54864" y="22860"/>
                </a:lnTo>
                <a:lnTo>
                  <a:pt x="94488" y="35052"/>
                </a:lnTo>
                <a:lnTo>
                  <a:pt x="96012" y="30480"/>
                </a:lnTo>
                <a:close/>
              </a:path>
              <a:path w="2842260" h="909827">
                <a:moveTo>
                  <a:pt x="425196" y="135636"/>
                </a:moveTo>
                <a:lnTo>
                  <a:pt x="385572" y="121920"/>
                </a:lnTo>
                <a:lnTo>
                  <a:pt x="384048" y="128016"/>
                </a:lnTo>
                <a:lnTo>
                  <a:pt x="423672" y="140208"/>
                </a:lnTo>
                <a:lnTo>
                  <a:pt x="425196" y="135636"/>
                </a:lnTo>
                <a:close/>
              </a:path>
              <a:path w="2842260" h="909827">
                <a:moveTo>
                  <a:pt x="536448" y="170688"/>
                </a:moveTo>
                <a:lnTo>
                  <a:pt x="495300" y="156972"/>
                </a:lnTo>
                <a:lnTo>
                  <a:pt x="493776" y="163068"/>
                </a:lnTo>
                <a:lnTo>
                  <a:pt x="533400" y="175260"/>
                </a:lnTo>
                <a:lnTo>
                  <a:pt x="536448" y="170688"/>
                </a:lnTo>
                <a:close/>
              </a:path>
              <a:path w="2842260" h="909827">
                <a:moveTo>
                  <a:pt x="646176" y="205740"/>
                </a:moveTo>
                <a:lnTo>
                  <a:pt x="605028" y="192024"/>
                </a:lnTo>
                <a:lnTo>
                  <a:pt x="603504" y="198120"/>
                </a:lnTo>
                <a:lnTo>
                  <a:pt x="644652" y="210312"/>
                </a:lnTo>
                <a:lnTo>
                  <a:pt x="646176" y="205740"/>
                </a:lnTo>
                <a:close/>
              </a:path>
              <a:path w="2842260" h="909827">
                <a:moveTo>
                  <a:pt x="1578864" y="502920"/>
                </a:moveTo>
                <a:lnTo>
                  <a:pt x="1539239" y="489204"/>
                </a:lnTo>
                <a:lnTo>
                  <a:pt x="1537715" y="495300"/>
                </a:lnTo>
                <a:lnTo>
                  <a:pt x="1577339" y="507492"/>
                </a:lnTo>
                <a:lnTo>
                  <a:pt x="1578864" y="502920"/>
                </a:lnTo>
                <a:close/>
              </a:path>
              <a:path w="2842260" h="909827">
                <a:moveTo>
                  <a:pt x="1688591" y="537972"/>
                </a:moveTo>
                <a:lnTo>
                  <a:pt x="1648968" y="524256"/>
                </a:lnTo>
                <a:lnTo>
                  <a:pt x="1647444" y="530351"/>
                </a:lnTo>
                <a:lnTo>
                  <a:pt x="1687068" y="542544"/>
                </a:lnTo>
                <a:lnTo>
                  <a:pt x="1688591" y="537972"/>
                </a:lnTo>
                <a:close/>
              </a:path>
              <a:path w="2842260" h="909827">
                <a:moveTo>
                  <a:pt x="1798320" y="573024"/>
                </a:moveTo>
                <a:lnTo>
                  <a:pt x="1758696" y="559308"/>
                </a:lnTo>
                <a:lnTo>
                  <a:pt x="1757172" y="565404"/>
                </a:lnTo>
                <a:lnTo>
                  <a:pt x="1796796" y="577596"/>
                </a:lnTo>
                <a:lnTo>
                  <a:pt x="1798320" y="573024"/>
                </a:lnTo>
                <a:close/>
              </a:path>
              <a:path w="2842260" h="909827">
                <a:moveTo>
                  <a:pt x="2622804" y="835151"/>
                </a:moveTo>
                <a:lnTo>
                  <a:pt x="2581656" y="821436"/>
                </a:lnTo>
                <a:lnTo>
                  <a:pt x="2580132" y="827532"/>
                </a:lnTo>
                <a:lnTo>
                  <a:pt x="2621279" y="839724"/>
                </a:lnTo>
                <a:lnTo>
                  <a:pt x="2622804" y="835151"/>
                </a:lnTo>
                <a:close/>
              </a:path>
              <a:path w="2842260" h="909827">
                <a:moveTo>
                  <a:pt x="2732532" y="870204"/>
                </a:moveTo>
                <a:lnTo>
                  <a:pt x="2691384" y="856488"/>
                </a:lnTo>
                <a:lnTo>
                  <a:pt x="2689860" y="862584"/>
                </a:lnTo>
                <a:lnTo>
                  <a:pt x="2731008" y="874776"/>
                </a:lnTo>
                <a:lnTo>
                  <a:pt x="2732532" y="870204"/>
                </a:lnTo>
                <a:close/>
              </a:path>
              <a:path w="2842260" h="909827">
                <a:moveTo>
                  <a:pt x="2842260" y="905256"/>
                </a:moveTo>
                <a:lnTo>
                  <a:pt x="2802636" y="891539"/>
                </a:lnTo>
                <a:lnTo>
                  <a:pt x="2799588" y="897636"/>
                </a:lnTo>
                <a:lnTo>
                  <a:pt x="2840736" y="909827"/>
                </a:lnTo>
                <a:lnTo>
                  <a:pt x="2842260" y="90525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6630924" y="2403347"/>
            <a:ext cx="292607" cy="29260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7293863" y="2424683"/>
            <a:ext cx="2599944" cy="166877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7284720" y="2417063"/>
            <a:ext cx="2616707" cy="1685543"/>
          </a:xfrm>
          <a:custGeom>
            <a:avLst/>
            <a:gdLst/>
            <a:ahLst/>
            <a:cxnLst/>
            <a:rect l="l" t="t" r="r" b="b"/>
            <a:pathLst>
              <a:path w="2616707" h="1685543">
                <a:moveTo>
                  <a:pt x="4571" y="0"/>
                </a:moveTo>
                <a:lnTo>
                  <a:pt x="3048" y="0"/>
                </a:lnTo>
                <a:lnTo>
                  <a:pt x="0" y="1524"/>
                </a:lnTo>
                <a:lnTo>
                  <a:pt x="0" y="1680972"/>
                </a:lnTo>
                <a:lnTo>
                  <a:pt x="4571" y="7620"/>
                </a:lnTo>
                <a:lnTo>
                  <a:pt x="2609088" y="7620"/>
                </a:lnTo>
                <a:lnTo>
                  <a:pt x="2609087" y="1680972"/>
                </a:lnTo>
                <a:lnTo>
                  <a:pt x="0" y="1682496"/>
                </a:lnTo>
                <a:lnTo>
                  <a:pt x="3048" y="1685543"/>
                </a:lnTo>
                <a:lnTo>
                  <a:pt x="2615183" y="1685543"/>
                </a:lnTo>
                <a:lnTo>
                  <a:pt x="2616707" y="1682496"/>
                </a:lnTo>
                <a:lnTo>
                  <a:pt x="2616707" y="1680972"/>
                </a:lnTo>
                <a:lnTo>
                  <a:pt x="2612135" y="1676400"/>
                </a:lnTo>
                <a:lnTo>
                  <a:pt x="2612135" y="7619"/>
                </a:lnTo>
                <a:lnTo>
                  <a:pt x="2609087" y="4572"/>
                </a:lnTo>
                <a:lnTo>
                  <a:pt x="9143" y="4572"/>
                </a:lnTo>
                <a:lnTo>
                  <a:pt x="2616707" y="4572"/>
                </a:lnTo>
                <a:lnTo>
                  <a:pt x="2616707" y="1524"/>
                </a:lnTo>
                <a:lnTo>
                  <a:pt x="2615183" y="0"/>
                </a:lnTo>
                <a:lnTo>
                  <a:pt x="457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7284720" y="2424683"/>
            <a:ext cx="2609088" cy="1673352"/>
          </a:xfrm>
          <a:custGeom>
            <a:avLst/>
            <a:gdLst/>
            <a:ahLst/>
            <a:cxnLst/>
            <a:rect l="l" t="t" r="r" b="b"/>
            <a:pathLst>
              <a:path w="2609088" h="1673352">
                <a:moveTo>
                  <a:pt x="2609087" y="1673352"/>
                </a:moveTo>
                <a:lnTo>
                  <a:pt x="2609088" y="1668780"/>
                </a:lnTo>
                <a:lnTo>
                  <a:pt x="9143" y="1668780"/>
                </a:lnTo>
                <a:lnTo>
                  <a:pt x="9143" y="0"/>
                </a:lnTo>
                <a:lnTo>
                  <a:pt x="4571" y="0"/>
                </a:lnTo>
                <a:lnTo>
                  <a:pt x="0" y="1673352"/>
                </a:lnTo>
                <a:lnTo>
                  <a:pt x="4571" y="1668780"/>
                </a:lnTo>
                <a:lnTo>
                  <a:pt x="9143" y="1673352"/>
                </a:lnTo>
                <a:lnTo>
                  <a:pt x="2609087" y="167335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7293863" y="2421635"/>
            <a:ext cx="2607564" cy="1676400"/>
          </a:xfrm>
          <a:custGeom>
            <a:avLst/>
            <a:gdLst/>
            <a:ahLst/>
            <a:cxnLst/>
            <a:rect l="l" t="t" r="r" b="b"/>
            <a:pathLst>
              <a:path w="2607564" h="1676400">
                <a:moveTo>
                  <a:pt x="0" y="0"/>
                </a:moveTo>
                <a:lnTo>
                  <a:pt x="2599944" y="0"/>
                </a:lnTo>
                <a:lnTo>
                  <a:pt x="2602992" y="3047"/>
                </a:lnTo>
                <a:lnTo>
                  <a:pt x="2602992" y="1671827"/>
                </a:lnTo>
                <a:lnTo>
                  <a:pt x="2607564" y="1676400"/>
                </a:lnTo>
                <a:lnTo>
                  <a:pt x="2607564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5841492" y="2766059"/>
            <a:ext cx="644651" cy="646176"/>
          </a:xfrm>
          <a:custGeom>
            <a:avLst/>
            <a:gdLst/>
            <a:ahLst/>
            <a:cxnLst/>
            <a:rect l="l" t="t" r="r" b="b"/>
            <a:pathLst>
              <a:path w="644651" h="646176">
                <a:moveTo>
                  <a:pt x="448056" y="620267"/>
                </a:moveTo>
                <a:lnTo>
                  <a:pt x="338327" y="621791"/>
                </a:lnTo>
                <a:lnTo>
                  <a:pt x="432815" y="626363"/>
                </a:lnTo>
                <a:lnTo>
                  <a:pt x="448056" y="620267"/>
                </a:lnTo>
                <a:close/>
              </a:path>
              <a:path w="644651" h="646176">
                <a:moveTo>
                  <a:pt x="111251" y="534924"/>
                </a:moveTo>
                <a:lnTo>
                  <a:pt x="132587" y="554736"/>
                </a:lnTo>
                <a:lnTo>
                  <a:pt x="110544" y="534162"/>
                </a:lnTo>
                <a:lnTo>
                  <a:pt x="111251" y="534924"/>
                </a:lnTo>
                <a:close/>
              </a:path>
              <a:path w="644651" h="646176">
                <a:moveTo>
                  <a:pt x="41148" y="219456"/>
                </a:moveTo>
                <a:lnTo>
                  <a:pt x="41148" y="220980"/>
                </a:lnTo>
                <a:lnTo>
                  <a:pt x="47244" y="205740"/>
                </a:lnTo>
                <a:lnTo>
                  <a:pt x="45720" y="207264"/>
                </a:lnTo>
                <a:lnTo>
                  <a:pt x="51815" y="193548"/>
                </a:lnTo>
                <a:lnTo>
                  <a:pt x="59436" y="179831"/>
                </a:lnTo>
                <a:lnTo>
                  <a:pt x="59436" y="181356"/>
                </a:lnTo>
                <a:lnTo>
                  <a:pt x="67056" y="167640"/>
                </a:lnTo>
                <a:lnTo>
                  <a:pt x="65532" y="167640"/>
                </a:lnTo>
                <a:lnTo>
                  <a:pt x="74675" y="155448"/>
                </a:lnTo>
                <a:lnTo>
                  <a:pt x="73151" y="155448"/>
                </a:lnTo>
                <a:lnTo>
                  <a:pt x="82296" y="143256"/>
                </a:lnTo>
                <a:lnTo>
                  <a:pt x="82296" y="144780"/>
                </a:lnTo>
                <a:lnTo>
                  <a:pt x="91439" y="132587"/>
                </a:lnTo>
                <a:lnTo>
                  <a:pt x="111251" y="111252"/>
                </a:lnTo>
                <a:lnTo>
                  <a:pt x="109727" y="111252"/>
                </a:lnTo>
                <a:lnTo>
                  <a:pt x="132587" y="91440"/>
                </a:lnTo>
                <a:lnTo>
                  <a:pt x="131063" y="92964"/>
                </a:lnTo>
                <a:lnTo>
                  <a:pt x="143256" y="83820"/>
                </a:lnTo>
                <a:lnTo>
                  <a:pt x="155448" y="74675"/>
                </a:lnTo>
                <a:lnTo>
                  <a:pt x="153924" y="74675"/>
                </a:lnTo>
                <a:lnTo>
                  <a:pt x="167639" y="67056"/>
                </a:lnTo>
                <a:lnTo>
                  <a:pt x="166115" y="67056"/>
                </a:lnTo>
                <a:lnTo>
                  <a:pt x="179832" y="59436"/>
                </a:lnTo>
                <a:lnTo>
                  <a:pt x="192024" y="53340"/>
                </a:lnTo>
                <a:lnTo>
                  <a:pt x="205739" y="47243"/>
                </a:lnTo>
                <a:lnTo>
                  <a:pt x="219456" y="42672"/>
                </a:lnTo>
                <a:lnTo>
                  <a:pt x="233172" y="36575"/>
                </a:lnTo>
                <a:lnTo>
                  <a:pt x="233172" y="38100"/>
                </a:lnTo>
                <a:lnTo>
                  <a:pt x="246887" y="33528"/>
                </a:lnTo>
                <a:lnTo>
                  <a:pt x="262127" y="30480"/>
                </a:lnTo>
                <a:lnTo>
                  <a:pt x="277367" y="27431"/>
                </a:lnTo>
                <a:lnTo>
                  <a:pt x="275844" y="27431"/>
                </a:lnTo>
                <a:lnTo>
                  <a:pt x="291084" y="25908"/>
                </a:lnTo>
                <a:lnTo>
                  <a:pt x="306324" y="24384"/>
                </a:lnTo>
                <a:lnTo>
                  <a:pt x="338327" y="24384"/>
                </a:lnTo>
                <a:lnTo>
                  <a:pt x="353567" y="25908"/>
                </a:lnTo>
                <a:lnTo>
                  <a:pt x="352044" y="25908"/>
                </a:lnTo>
                <a:lnTo>
                  <a:pt x="367284" y="27431"/>
                </a:lnTo>
                <a:lnTo>
                  <a:pt x="382524" y="30480"/>
                </a:lnTo>
                <a:lnTo>
                  <a:pt x="396239" y="33528"/>
                </a:lnTo>
                <a:lnTo>
                  <a:pt x="461772" y="32004"/>
                </a:lnTo>
                <a:lnTo>
                  <a:pt x="448056" y="25908"/>
                </a:lnTo>
                <a:lnTo>
                  <a:pt x="432815" y="19812"/>
                </a:lnTo>
                <a:lnTo>
                  <a:pt x="417575" y="15240"/>
                </a:lnTo>
                <a:lnTo>
                  <a:pt x="402336" y="10668"/>
                </a:lnTo>
                <a:lnTo>
                  <a:pt x="387096" y="7620"/>
                </a:lnTo>
                <a:lnTo>
                  <a:pt x="371856" y="4572"/>
                </a:lnTo>
                <a:lnTo>
                  <a:pt x="355091" y="1524"/>
                </a:lnTo>
                <a:lnTo>
                  <a:pt x="338327" y="0"/>
                </a:lnTo>
                <a:lnTo>
                  <a:pt x="304800" y="0"/>
                </a:lnTo>
                <a:lnTo>
                  <a:pt x="289560" y="1524"/>
                </a:lnTo>
                <a:lnTo>
                  <a:pt x="272796" y="4572"/>
                </a:lnTo>
                <a:lnTo>
                  <a:pt x="257556" y="7620"/>
                </a:lnTo>
                <a:lnTo>
                  <a:pt x="240791" y="10668"/>
                </a:lnTo>
                <a:lnTo>
                  <a:pt x="225551" y="15240"/>
                </a:lnTo>
                <a:lnTo>
                  <a:pt x="210312" y="19812"/>
                </a:lnTo>
                <a:lnTo>
                  <a:pt x="196596" y="25908"/>
                </a:lnTo>
                <a:lnTo>
                  <a:pt x="182879" y="32004"/>
                </a:lnTo>
                <a:lnTo>
                  <a:pt x="167639" y="39624"/>
                </a:lnTo>
                <a:lnTo>
                  <a:pt x="155448" y="47243"/>
                </a:lnTo>
                <a:lnTo>
                  <a:pt x="141732" y="54864"/>
                </a:lnTo>
                <a:lnTo>
                  <a:pt x="129539" y="64008"/>
                </a:lnTo>
                <a:lnTo>
                  <a:pt x="117348" y="74675"/>
                </a:lnTo>
                <a:lnTo>
                  <a:pt x="94487" y="94487"/>
                </a:lnTo>
                <a:lnTo>
                  <a:pt x="73151" y="117348"/>
                </a:lnTo>
                <a:lnTo>
                  <a:pt x="64008" y="129540"/>
                </a:lnTo>
                <a:lnTo>
                  <a:pt x="54863" y="143256"/>
                </a:lnTo>
                <a:lnTo>
                  <a:pt x="45720" y="155448"/>
                </a:lnTo>
                <a:lnTo>
                  <a:pt x="38100" y="169164"/>
                </a:lnTo>
                <a:lnTo>
                  <a:pt x="30479" y="182880"/>
                </a:lnTo>
                <a:lnTo>
                  <a:pt x="24384" y="198119"/>
                </a:lnTo>
                <a:lnTo>
                  <a:pt x="18287" y="211836"/>
                </a:lnTo>
                <a:lnTo>
                  <a:pt x="13715" y="227075"/>
                </a:lnTo>
                <a:lnTo>
                  <a:pt x="9144" y="242316"/>
                </a:lnTo>
                <a:lnTo>
                  <a:pt x="6096" y="257556"/>
                </a:lnTo>
                <a:lnTo>
                  <a:pt x="3048" y="274319"/>
                </a:lnTo>
                <a:lnTo>
                  <a:pt x="1524" y="289560"/>
                </a:lnTo>
                <a:lnTo>
                  <a:pt x="0" y="306324"/>
                </a:lnTo>
                <a:lnTo>
                  <a:pt x="0" y="339852"/>
                </a:lnTo>
                <a:lnTo>
                  <a:pt x="1524" y="356616"/>
                </a:lnTo>
                <a:lnTo>
                  <a:pt x="3048" y="371856"/>
                </a:lnTo>
                <a:lnTo>
                  <a:pt x="6096" y="388619"/>
                </a:lnTo>
                <a:lnTo>
                  <a:pt x="9144" y="403860"/>
                </a:lnTo>
                <a:lnTo>
                  <a:pt x="13715" y="419100"/>
                </a:lnTo>
                <a:lnTo>
                  <a:pt x="18287" y="434340"/>
                </a:lnTo>
                <a:lnTo>
                  <a:pt x="24384" y="448056"/>
                </a:lnTo>
                <a:lnTo>
                  <a:pt x="30479" y="463296"/>
                </a:lnTo>
                <a:lnTo>
                  <a:pt x="38100" y="477012"/>
                </a:lnTo>
                <a:lnTo>
                  <a:pt x="45720" y="490728"/>
                </a:lnTo>
                <a:lnTo>
                  <a:pt x="54863" y="502919"/>
                </a:lnTo>
                <a:lnTo>
                  <a:pt x="64008" y="516636"/>
                </a:lnTo>
                <a:lnTo>
                  <a:pt x="73151" y="528827"/>
                </a:lnTo>
                <a:lnTo>
                  <a:pt x="94487" y="551688"/>
                </a:lnTo>
                <a:lnTo>
                  <a:pt x="109727" y="533400"/>
                </a:lnTo>
                <a:lnTo>
                  <a:pt x="91439" y="513588"/>
                </a:lnTo>
                <a:lnTo>
                  <a:pt x="82296" y="501395"/>
                </a:lnTo>
                <a:lnTo>
                  <a:pt x="73151" y="489203"/>
                </a:lnTo>
                <a:lnTo>
                  <a:pt x="74675" y="490727"/>
                </a:lnTo>
                <a:lnTo>
                  <a:pt x="65532" y="478536"/>
                </a:lnTo>
                <a:lnTo>
                  <a:pt x="67056" y="478536"/>
                </a:lnTo>
                <a:lnTo>
                  <a:pt x="59436" y="464819"/>
                </a:lnTo>
                <a:lnTo>
                  <a:pt x="59436" y="466344"/>
                </a:lnTo>
                <a:lnTo>
                  <a:pt x="51815" y="452628"/>
                </a:lnTo>
                <a:lnTo>
                  <a:pt x="45720" y="438912"/>
                </a:lnTo>
                <a:lnTo>
                  <a:pt x="47244" y="440436"/>
                </a:lnTo>
                <a:lnTo>
                  <a:pt x="41148" y="425196"/>
                </a:lnTo>
                <a:lnTo>
                  <a:pt x="41148" y="426719"/>
                </a:lnTo>
                <a:lnTo>
                  <a:pt x="36575" y="411480"/>
                </a:lnTo>
                <a:lnTo>
                  <a:pt x="32003" y="397764"/>
                </a:lnTo>
                <a:lnTo>
                  <a:pt x="28956" y="382524"/>
                </a:lnTo>
                <a:lnTo>
                  <a:pt x="28956" y="384048"/>
                </a:lnTo>
                <a:lnTo>
                  <a:pt x="25908" y="368808"/>
                </a:lnTo>
                <a:lnTo>
                  <a:pt x="24384" y="353568"/>
                </a:lnTo>
                <a:lnTo>
                  <a:pt x="22860" y="338328"/>
                </a:lnTo>
                <a:lnTo>
                  <a:pt x="22860" y="307848"/>
                </a:lnTo>
                <a:lnTo>
                  <a:pt x="24384" y="292608"/>
                </a:lnTo>
                <a:lnTo>
                  <a:pt x="25908" y="277368"/>
                </a:lnTo>
                <a:lnTo>
                  <a:pt x="28956" y="262128"/>
                </a:lnTo>
                <a:lnTo>
                  <a:pt x="28956" y="263652"/>
                </a:lnTo>
                <a:lnTo>
                  <a:pt x="32003" y="248412"/>
                </a:lnTo>
                <a:lnTo>
                  <a:pt x="36575" y="233172"/>
                </a:lnTo>
                <a:lnTo>
                  <a:pt x="36575" y="234696"/>
                </a:lnTo>
                <a:lnTo>
                  <a:pt x="41148" y="219456"/>
                </a:lnTo>
                <a:close/>
              </a:path>
              <a:path w="644651" h="646176">
                <a:moveTo>
                  <a:pt x="338327" y="24384"/>
                </a:moveTo>
                <a:lnTo>
                  <a:pt x="306324" y="24384"/>
                </a:lnTo>
                <a:lnTo>
                  <a:pt x="336803" y="24384"/>
                </a:lnTo>
                <a:lnTo>
                  <a:pt x="353567" y="25908"/>
                </a:lnTo>
                <a:lnTo>
                  <a:pt x="338327" y="24384"/>
                </a:lnTo>
                <a:close/>
              </a:path>
              <a:path w="644651" h="646176">
                <a:moveTo>
                  <a:pt x="569976" y="489203"/>
                </a:moveTo>
                <a:lnTo>
                  <a:pt x="560832" y="501395"/>
                </a:lnTo>
                <a:lnTo>
                  <a:pt x="562356" y="501395"/>
                </a:lnTo>
                <a:lnTo>
                  <a:pt x="553212" y="513588"/>
                </a:lnTo>
                <a:lnTo>
                  <a:pt x="533400" y="534924"/>
                </a:lnTo>
                <a:lnTo>
                  <a:pt x="533400" y="533400"/>
                </a:lnTo>
                <a:lnTo>
                  <a:pt x="512063" y="554736"/>
                </a:lnTo>
                <a:lnTo>
                  <a:pt x="512063" y="553212"/>
                </a:lnTo>
                <a:lnTo>
                  <a:pt x="501396" y="562355"/>
                </a:lnTo>
                <a:lnTo>
                  <a:pt x="489203" y="571500"/>
                </a:lnTo>
                <a:lnTo>
                  <a:pt x="477012" y="579119"/>
                </a:lnTo>
                <a:lnTo>
                  <a:pt x="464820" y="586739"/>
                </a:lnTo>
                <a:lnTo>
                  <a:pt x="464820" y="585215"/>
                </a:lnTo>
                <a:lnTo>
                  <a:pt x="451103" y="592836"/>
                </a:lnTo>
                <a:lnTo>
                  <a:pt x="452627" y="592836"/>
                </a:lnTo>
                <a:lnTo>
                  <a:pt x="437388" y="598931"/>
                </a:lnTo>
                <a:lnTo>
                  <a:pt x="438912" y="598931"/>
                </a:lnTo>
                <a:lnTo>
                  <a:pt x="425196" y="603503"/>
                </a:lnTo>
                <a:lnTo>
                  <a:pt x="409956" y="608076"/>
                </a:lnTo>
                <a:lnTo>
                  <a:pt x="411479" y="608076"/>
                </a:lnTo>
                <a:lnTo>
                  <a:pt x="396239" y="612647"/>
                </a:lnTo>
                <a:lnTo>
                  <a:pt x="382524" y="615695"/>
                </a:lnTo>
                <a:lnTo>
                  <a:pt x="367284" y="618743"/>
                </a:lnTo>
                <a:lnTo>
                  <a:pt x="352044" y="620267"/>
                </a:lnTo>
                <a:lnTo>
                  <a:pt x="353567" y="620267"/>
                </a:lnTo>
                <a:lnTo>
                  <a:pt x="336803" y="621791"/>
                </a:lnTo>
                <a:lnTo>
                  <a:pt x="306324" y="621791"/>
                </a:lnTo>
                <a:lnTo>
                  <a:pt x="291084" y="620267"/>
                </a:lnTo>
                <a:lnTo>
                  <a:pt x="275844" y="618743"/>
                </a:lnTo>
                <a:lnTo>
                  <a:pt x="277367" y="618743"/>
                </a:lnTo>
                <a:lnTo>
                  <a:pt x="262127" y="615695"/>
                </a:lnTo>
                <a:lnTo>
                  <a:pt x="246887" y="612647"/>
                </a:lnTo>
                <a:lnTo>
                  <a:pt x="233172" y="608076"/>
                </a:lnTo>
                <a:lnTo>
                  <a:pt x="219456" y="603503"/>
                </a:lnTo>
                <a:lnTo>
                  <a:pt x="205739" y="598931"/>
                </a:lnTo>
                <a:lnTo>
                  <a:pt x="192024" y="592836"/>
                </a:lnTo>
                <a:lnTo>
                  <a:pt x="179832" y="585215"/>
                </a:lnTo>
                <a:lnTo>
                  <a:pt x="179832" y="586739"/>
                </a:lnTo>
                <a:lnTo>
                  <a:pt x="166115" y="579119"/>
                </a:lnTo>
                <a:lnTo>
                  <a:pt x="167639" y="579119"/>
                </a:lnTo>
                <a:lnTo>
                  <a:pt x="153924" y="571500"/>
                </a:lnTo>
                <a:lnTo>
                  <a:pt x="155448" y="571500"/>
                </a:lnTo>
                <a:lnTo>
                  <a:pt x="143256" y="562355"/>
                </a:lnTo>
                <a:lnTo>
                  <a:pt x="131063" y="553212"/>
                </a:lnTo>
                <a:lnTo>
                  <a:pt x="132587" y="554736"/>
                </a:lnTo>
                <a:lnTo>
                  <a:pt x="111251" y="534924"/>
                </a:lnTo>
                <a:lnTo>
                  <a:pt x="110544" y="534162"/>
                </a:lnTo>
                <a:lnTo>
                  <a:pt x="91439" y="513588"/>
                </a:lnTo>
                <a:lnTo>
                  <a:pt x="109727" y="533400"/>
                </a:lnTo>
                <a:lnTo>
                  <a:pt x="94487" y="551688"/>
                </a:lnTo>
                <a:lnTo>
                  <a:pt x="117348" y="571500"/>
                </a:lnTo>
                <a:lnTo>
                  <a:pt x="129539" y="582167"/>
                </a:lnTo>
                <a:lnTo>
                  <a:pt x="141732" y="591312"/>
                </a:lnTo>
                <a:lnTo>
                  <a:pt x="155448" y="598931"/>
                </a:lnTo>
                <a:lnTo>
                  <a:pt x="167639" y="606551"/>
                </a:lnTo>
                <a:lnTo>
                  <a:pt x="182879" y="614171"/>
                </a:lnTo>
                <a:lnTo>
                  <a:pt x="196596" y="620267"/>
                </a:lnTo>
                <a:lnTo>
                  <a:pt x="211836" y="626363"/>
                </a:lnTo>
                <a:lnTo>
                  <a:pt x="225551" y="630936"/>
                </a:lnTo>
                <a:lnTo>
                  <a:pt x="240791" y="635507"/>
                </a:lnTo>
                <a:lnTo>
                  <a:pt x="257556" y="638555"/>
                </a:lnTo>
                <a:lnTo>
                  <a:pt x="272796" y="641603"/>
                </a:lnTo>
                <a:lnTo>
                  <a:pt x="289560" y="644651"/>
                </a:lnTo>
                <a:lnTo>
                  <a:pt x="304800" y="644651"/>
                </a:lnTo>
                <a:lnTo>
                  <a:pt x="321563" y="646176"/>
                </a:lnTo>
                <a:lnTo>
                  <a:pt x="338327" y="644651"/>
                </a:lnTo>
                <a:lnTo>
                  <a:pt x="355091" y="644651"/>
                </a:lnTo>
                <a:lnTo>
                  <a:pt x="371856" y="641603"/>
                </a:lnTo>
                <a:lnTo>
                  <a:pt x="387096" y="638555"/>
                </a:lnTo>
                <a:lnTo>
                  <a:pt x="402336" y="635507"/>
                </a:lnTo>
                <a:lnTo>
                  <a:pt x="417575" y="630936"/>
                </a:lnTo>
                <a:lnTo>
                  <a:pt x="432815" y="626363"/>
                </a:lnTo>
                <a:lnTo>
                  <a:pt x="338327" y="621791"/>
                </a:lnTo>
                <a:lnTo>
                  <a:pt x="448056" y="620267"/>
                </a:lnTo>
                <a:lnTo>
                  <a:pt x="461772" y="614171"/>
                </a:lnTo>
                <a:lnTo>
                  <a:pt x="475488" y="606551"/>
                </a:lnTo>
                <a:lnTo>
                  <a:pt x="489203" y="598931"/>
                </a:lnTo>
                <a:lnTo>
                  <a:pt x="502920" y="591312"/>
                </a:lnTo>
                <a:lnTo>
                  <a:pt x="515112" y="582167"/>
                </a:lnTo>
                <a:lnTo>
                  <a:pt x="527303" y="571500"/>
                </a:lnTo>
                <a:lnTo>
                  <a:pt x="550163" y="551688"/>
                </a:lnTo>
                <a:lnTo>
                  <a:pt x="571500" y="528827"/>
                </a:lnTo>
                <a:lnTo>
                  <a:pt x="580644" y="516636"/>
                </a:lnTo>
                <a:lnTo>
                  <a:pt x="589788" y="502919"/>
                </a:lnTo>
                <a:lnTo>
                  <a:pt x="597408" y="490727"/>
                </a:lnTo>
                <a:lnTo>
                  <a:pt x="605027" y="477012"/>
                </a:lnTo>
                <a:lnTo>
                  <a:pt x="612648" y="463296"/>
                </a:lnTo>
                <a:lnTo>
                  <a:pt x="618744" y="448056"/>
                </a:lnTo>
                <a:lnTo>
                  <a:pt x="624839" y="434340"/>
                </a:lnTo>
                <a:lnTo>
                  <a:pt x="629412" y="419100"/>
                </a:lnTo>
                <a:lnTo>
                  <a:pt x="633984" y="403860"/>
                </a:lnTo>
                <a:lnTo>
                  <a:pt x="638556" y="388619"/>
                </a:lnTo>
                <a:lnTo>
                  <a:pt x="641603" y="371856"/>
                </a:lnTo>
                <a:lnTo>
                  <a:pt x="643127" y="356616"/>
                </a:lnTo>
                <a:lnTo>
                  <a:pt x="644651" y="339852"/>
                </a:lnTo>
                <a:lnTo>
                  <a:pt x="644651" y="306324"/>
                </a:lnTo>
                <a:lnTo>
                  <a:pt x="643127" y="289560"/>
                </a:lnTo>
                <a:lnTo>
                  <a:pt x="641603" y="274319"/>
                </a:lnTo>
                <a:lnTo>
                  <a:pt x="638556" y="257556"/>
                </a:lnTo>
                <a:lnTo>
                  <a:pt x="633984" y="242316"/>
                </a:lnTo>
                <a:lnTo>
                  <a:pt x="629412" y="227075"/>
                </a:lnTo>
                <a:lnTo>
                  <a:pt x="624839" y="211836"/>
                </a:lnTo>
                <a:lnTo>
                  <a:pt x="618744" y="198119"/>
                </a:lnTo>
                <a:lnTo>
                  <a:pt x="612648" y="182880"/>
                </a:lnTo>
                <a:lnTo>
                  <a:pt x="605027" y="169164"/>
                </a:lnTo>
                <a:lnTo>
                  <a:pt x="597408" y="155448"/>
                </a:lnTo>
                <a:lnTo>
                  <a:pt x="589788" y="143256"/>
                </a:lnTo>
                <a:lnTo>
                  <a:pt x="580644" y="129540"/>
                </a:lnTo>
                <a:lnTo>
                  <a:pt x="571500" y="117348"/>
                </a:lnTo>
                <a:lnTo>
                  <a:pt x="550163" y="94487"/>
                </a:lnTo>
                <a:lnTo>
                  <a:pt x="527303" y="74675"/>
                </a:lnTo>
                <a:lnTo>
                  <a:pt x="515112" y="64008"/>
                </a:lnTo>
                <a:lnTo>
                  <a:pt x="502920" y="54864"/>
                </a:lnTo>
                <a:lnTo>
                  <a:pt x="489203" y="47243"/>
                </a:lnTo>
                <a:lnTo>
                  <a:pt x="475488" y="39624"/>
                </a:lnTo>
                <a:lnTo>
                  <a:pt x="461772" y="32004"/>
                </a:lnTo>
                <a:lnTo>
                  <a:pt x="396239" y="33528"/>
                </a:lnTo>
                <a:lnTo>
                  <a:pt x="411479" y="38100"/>
                </a:lnTo>
                <a:lnTo>
                  <a:pt x="409956" y="36575"/>
                </a:lnTo>
                <a:lnTo>
                  <a:pt x="425196" y="42672"/>
                </a:lnTo>
                <a:lnTo>
                  <a:pt x="438912" y="47243"/>
                </a:lnTo>
                <a:lnTo>
                  <a:pt x="437388" y="47243"/>
                </a:lnTo>
                <a:lnTo>
                  <a:pt x="452627" y="53340"/>
                </a:lnTo>
                <a:lnTo>
                  <a:pt x="451103" y="53340"/>
                </a:lnTo>
                <a:lnTo>
                  <a:pt x="464820" y="59436"/>
                </a:lnTo>
                <a:lnTo>
                  <a:pt x="477012" y="67056"/>
                </a:lnTo>
                <a:lnTo>
                  <a:pt x="489203" y="74675"/>
                </a:lnTo>
                <a:lnTo>
                  <a:pt x="501396" y="83820"/>
                </a:lnTo>
                <a:lnTo>
                  <a:pt x="512063" y="92964"/>
                </a:lnTo>
                <a:lnTo>
                  <a:pt x="512063" y="91440"/>
                </a:lnTo>
                <a:lnTo>
                  <a:pt x="533400" y="111252"/>
                </a:lnTo>
                <a:lnTo>
                  <a:pt x="553212" y="132587"/>
                </a:lnTo>
                <a:lnTo>
                  <a:pt x="562356" y="144780"/>
                </a:lnTo>
                <a:lnTo>
                  <a:pt x="560832" y="143256"/>
                </a:lnTo>
                <a:lnTo>
                  <a:pt x="569976" y="155448"/>
                </a:lnTo>
                <a:lnTo>
                  <a:pt x="577596" y="167640"/>
                </a:lnTo>
                <a:lnTo>
                  <a:pt x="585215" y="181356"/>
                </a:lnTo>
                <a:lnTo>
                  <a:pt x="585215" y="179831"/>
                </a:lnTo>
                <a:lnTo>
                  <a:pt x="591312" y="193548"/>
                </a:lnTo>
                <a:lnTo>
                  <a:pt x="597408" y="207264"/>
                </a:lnTo>
                <a:lnTo>
                  <a:pt x="597408" y="205740"/>
                </a:lnTo>
                <a:lnTo>
                  <a:pt x="603503" y="220980"/>
                </a:lnTo>
                <a:lnTo>
                  <a:pt x="603503" y="219456"/>
                </a:lnTo>
                <a:lnTo>
                  <a:pt x="608076" y="234696"/>
                </a:lnTo>
                <a:lnTo>
                  <a:pt x="608076" y="233172"/>
                </a:lnTo>
                <a:lnTo>
                  <a:pt x="611124" y="248412"/>
                </a:lnTo>
                <a:lnTo>
                  <a:pt x="615696" y="263652"/>
                </a:lnTo>
                <a:lnTo>
                  <a:pt x="615696" y="262128"/>
                </a:lnTo>
                <a:lnTo>
                  <a:pt x="617220" y="277368"/>
                </a:lnTo>
                <a:lnTo>
                  <a:pt x="620267" y="292608"/>
                </a:lnTo>
                <a:lnTo>
                  <a:pt x="618744" y="292608"/>
                </a:lnTo>
                <a:lnTo>
                  <a:pt x="620267" y="307848"/>
                </a:lnTo>
                <a:lnTo>
                  <a:pt x="621791" y="323088"/>
                </a:lnTo>
                <a:lnTo>
                  <a:pt x="620267" y="338328"/>
                </a:lnTo>
                <a:lnTo>
                  <a:pt x="618744" y="353568"/>
                </a:lnTo>
                <a:lnTo>
                  <a:pt x="620267" y="353568"/>
                </a:lnTo>
                <a:lnTo>
                  <a:pt x="617220" y="368808"/>
                </a:lnTo>
                <a:lnTo>
                  <a:pt x="615696" y="384048"/>
                </a:lnTo>
                <a:lnTo>
                  <a:pt x="615696" y="382524"/>
                </a:lnTo>
                <a:lnTo>
                  <a:pt x="611124" y="397764"/>
                </a:lnTo>
                <a:lnTo>
                  <a:pt x="608076" y="411480"/>
                </a:lnTo>
                <a:lnTo>
                  <a:pt x="603503" y="426719"/>
                </a:lnTo>
                <a:lnTo>
                  <a:pt x="603503" y="425196"/>
                </a:lnTo>
                <a:lnTo>
                  <a:pt x="597408" y="440436"/>
                </a:lnTo>
                <a:lnTo>
                  <a:pt x="597408" y="438912"/>
                </a:lnTo>
                <a:lnTo>
                  <a:pt x="591312" y="452628"/>
                </a:lnTo>
                <a:lnTo>
                  <a:pt x="585215" y="466344"/>
                </a:lnTo>
                <a:lnTo>
                  <a:pt x="585215" y="464819"/>
                </a:lnTo>
                <a:lnTo>
                  <a:pt x="577596" y="478536"/>
                </a:lnTo>
                <a:lnTo>
                  <a:pt x="569976" y="490727"/>
                </a:lnTo>
                <a:lnTo>
                  <a:pt x="569976" y="48920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6163056" y="2769107"/>
            <a:ext cx="42672" cy="12192"/>
          </a:xfrm>
          <a:custGeom>
            <a:avLst/>
            <a:gdLst/>
            <a:ahLst/>
            <a:cxnLst/>
            <a:rect l="l" t="t" r="r" b="b"/>
            <a:pathLst>
              <a:path w="42672" h="12192">
                <a:moveTo>
                  <a:pt x="42672" y="6095"/>
                </a:moveTo>
                <a:lnTo>
                  <a:pt x="41148" y="0"/>
                </a:lnTo>
                <a:lnTo>
                  <a:pt x="0" y="6095"/>
                </a:lnTo>
                <a:lnTo>
                  <a:pt x="1524" y="12192"/>
                </a:lnTo>
                <a:lnTo>
                  <a:pt x="42672" y="609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6219444" y="2761487"/>
            <a:ext cx="42672" cy="10668"/>
          </a:xfrm>
          <a:custGeom>
            <a:avLst/>
            <a:gdLst/>
            <a:ahLst/>
            <a:cxnLst/>
            <a:rect l="l" t="t" r="r" b="b"/>
            <a:pathLst>
              <a:path w="42672" h="10668">
                <a:moveTo>
                  <a:pt x="42672" y="6096"/>
                </a:moveTo>
                <a:lnTo>
                  <a:pt x="42672" y="0"/>
                </a:lnTo>
                <a:lnTo>
                  <a:pt x="0" y="6096"/>
                </a:lnTo>
                <a:lnTo>
                  <a:pt x="1524" y="10668"/>
                </a:lnTo>
                <a:lnTo>
                  <a:pt x="42672" y="609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6277356" y="2753867"/>
            <a:ext cx="42672" cy="10667"/>
          </a:xfrm>
          <a:custGeom>
            <a:avLst/>
            <a:gdLst/>
            <a:ahLst/>
            <a:cxnLst/>
            <a:rect l="l" t="t" r="r" b="b"/>
            <a:pathLst>
              <a:path w="42672" h="10667">
                <a:moveTo>
                  <a:pt x="42672" y="4571"/>
                </a:moveTo>
                <a:lnTo>
                  <a:pt x="41148" y="0"/>
                </a:lnTo>
                <a:lnTo>
                  <a:pt x="0" y="6095"/>
                </a:lnTo>
                <a:lnTo>
                  <a:pt x="0" y="10667"/>
                </a:lnTo>
                <a:lnTo>
                  <a:pt x="42672" y="457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6333744" y="2746247"/>
            <a:ext cx="42672" cy="10668"/>
          </a:xfrm>
          <a:custGeom>
            <a:avLst/>
            <a:gdLst/>
            <a:ahLst/>
            <a:cxnLst/>
            <a:rect l="l" t="t" r="r" b="b"/>
            <a:pathLst>
              <a:path w="42672" h="10668">
                <a:moveTo>
                  <a:pt x="42672" y="4572"/>
                </a:moveTo>
                <a:lnTo>
                  <a:pt x="42672" y="0"/>
                </a:lnTo>
                <a:lnTo>
                  <a:pt x="0" y="6096"/>
                </a:lnTo>
                <a:lnTo>
                  <a:pt x="1524" y="10668"/>
                </a:lnTo>
                <a:lnTo>
                  <a:pt x="42672" y="45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6391656" y="2738628"/>
            <a:ext cx="42672" cy="10668"/>
          </a:xfrm>
          <a:custGeom>
            <a:avLst/>
            <a:gdLst/>
            <a:ahLst/>
            <a:cxnLst/>
            <a:rect l="l" t="t" r="r" b="b"/>
            <a:pathLst>
              <a:path w="42672" h="10668">
                <a:moveTo>
                  <a:pt x="42672" y="4571"/>
                </a:moveTo>
                <a:lnTo>
                  <a:pt x="41148" y="0"/>
                </a:lnTo>
                <a:lnTo>
                  <a:pt x="0" y="4571"/>
                </a:lnTo>
                <a:lnTo>
                  <a:pt x="0" y="10667"/>
                </a:lnTo>
                <a:lnTo>
                  <a:pt x="42672" y="457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6448044" y="2729483"/>
            <a:ext cx="42672" cy="12192"/>
          </a:xfrm>
          <a:custGeom>
            <a:avLst/>
            <a:gdLst/>
            <a:ahLst/>
            <a:cxnLst/>
            <a:rect l="l" t="t" r="r" b="b"/>
            <a:pathLst>
              <a:path w="42672" h="12192">
                <a:moveTo>
                  <a:pt x="42672" y="6096"/>
                </a:moveTo>
                <a:lnTo>
                  <a:pt x="42672" y="0"/>
                </a:lnTo>
                <a:lnTo>
                  <a:pt x="0" y="6096"/>
                </a:lnTo>
                <a:lnTo>
                  <a:pt x="1524" y="12192"/>
                </a:lnTo>
                <a:lnTo>
                  <a:pt x="42672" y="609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6505956" y="2721863"/>
            <a:ext cx="41148" cy="10668"/>
          </a:xfrm>
          <a:custGeom>
            <a:avLst/>
            <a:gdLst/>
            <a:ahLst/>
            <a:cxnLst/>
            <a:rect l="l" t="t" r="r" b="b"/>
            <a:pathLst>
              <a:path w="41148" h="10668">
                <a:moveTo>
                  <a:pt x="41148" y="6096"/>
                </a:moveTo>
                <a:lnTo>
                  <a:pt x="41148" y="0"/>
                </a:lnTo>
                <a:lnTo>
                  <a:pt x="0" y="6096"/>
                </a:lnTo>
                <a:lnTo>
                  <a:pt x="0" y="10668"/>
                </a:lnTo>
                <a:lnTo>
                  <a:pt x="41148" y="609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6562344" y="2714243"/>
            <a:ext cx="42671" cy="10668"/>
          </a:xfrm>
          <a:custGeom>
            <a:avLst/>
            <a:gdLst/>
            <a:ahLst/>
            <a:cxnLst/>
            <a:rect l="l" t="t" r="r" b="b"/>
            <a:pathLst>
              <a:path w="42671" h="10668">
                <a:moveTo>
                  <a:pt x="42671" y="4571"/>
                </a:moveTo>
                <a:lnTo>
                  <a:pt x="41148" y="0"/>
                </a:lnTo>
                <a:lnTo>
                  <a:pt x="0" y="6095"/>
                </a:lnTo>
                <a:lnTo>
                  <a:pt x="1524" y="10668"/>
                </a:lnTo>
                <a:lnTo>
                  <a:pt x="42671" y="457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6620256" y="2706624"/>
            <a:ext cx="41148" cy="10667"/>
          </a:xfrm>
          <a:custGeom>
            <a:avLst/>
            <a:gdLst/>
            <a:ahLst/>
            <a:cxnLst/>
            <a:rect l="l" t="t" r="r" b="b"/>
            <a:pathLst>
              <a:path w="41148" h="10667">
                <a:moveTo>
                  <a:pt x="41148" y="4571"/>
                </a:moveTo>
                <a:lnTo>
                  <a:pt x="41148" y="0"/>
                </a:lnTo>
                <a:lnTo>
                  <a:pt x="0" y="6095"/>
                </a:lnTo>
                <a:lnTo>
                  <a:pt x="0" y="10667"/>
                </a:lnTo>
                <a:lnTo>
                  <a:pt x="41148" y="457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6676644" y="2699004"/>
            <a:ext cx="42671" cy="10668"/>
          </a:xfrm>
          <a:custGeom>
            <a:avLst/>
            <a:gdLst/>
            <a:ahLst/>
            <a:cxnLst/>
            <a:rect l="l" t="t" r="r" b="b"/>
            <a:pathLst>
              <a:path w="42671" h="10668">
                <a:moveTo>
                  <a:pt x="42671" y="4571"/>
                </a:moveTo>
                <a:lnTo>
                  <a:pt x="41148" y="0"/>
                </a:lnTo>
                <a:lnTo>
                  <a:pt x="0" y="4571"/>
                </a:lnTo>
                <a:lnTo>
                  <a:pt x="1524" y="10667"/>
                </a:lnTo>
                <a:lnTo>
                  <a:pt x="42671" y="457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6734556" y="2689859"/>
            <a:ext cx="41148" cy="12192"/>
          </a:xfrm>
          <a:custGeom>
            <a:avLst/>
            <a:gdLst/>
            <a:ahLst/>
            <a:cxnLst/>
            <a:rect l="l" t="t" r="r" b="b"/>
            <a:pathLst>
              <a:path w="41148" h="12192">
                <a:moveTo>
                  <a:pt x="41148" y="6096"/>
                </a:moveTo>
                <a:lnTo>
                  <a:pt x="41148" y="0"/>
                </a:lnTo>
                <a:lnTo>
                  <a:pt x="0" y="6096"/>
                </a:lnTo>
                <a:lnTo>
                  <a:pt x="0" y="12192"/>
                </a:lnTo>
                <a:lnTo>
                  <a:pt x="41148" y="609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6790944" y="2682239"/>
            <a:ext cx="42671" cy="10668"/>
          </a:xfrm>
          <a:custGeom>
            <a:avLst/>
            <a:gdLst/>
            <a:ahLst/>
            <a:cxnLst/>
            <a:rect l="l" t="t" r="r" b="b"/>
            <a:pathLst>
              <a:path w="42671" h="10668">
                <a:moveTo>
                  <a:pt x="42671" y="6096"/>
                </a:moveTo>
                <a:lnTo>
                  <a:pt x="41148" y="0"/>
                </a:lnTo>
                <a:lnTo>
                  <a:pt x="0" y="6096"/>
                </a:lnTo>
                <a:lnTo>
                  <a:pt x="0" y="10668"/>
                </a:lnTo>
                <a:lnTo>
                  <a:pt x="42671" y="609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6847332" y="2674619"/>
            <a:ext cx="42672" cy="10668"/>
          </a:xfrm>
          <a:custGeom>
            <a:avLst/>
            <a:gdLst/>
            <a:ahLst/>
            <a:cxnLst/>
            <a:rect l="l" t="t" r="r" b="b"/>
            <a:pathLst>
              <a:path w="42672" h="10668">
                <a:moveTo>
                  <a:pt x="42672" y="4571"/>
                </a:moveTo>
                <a:lnTo>
                  <a:pt x="42672" y="0"/>
                </a:lnTo>
                <a:lnTo>
                  <a:pt x="0" y="6095"/>
                </a:lnTo>
                <a:lnTo>
                  <a:pt x="1524" y="10668"/>
                </a:lnTo>
                <a:lnTo>
                  <a:pt x="42672" y="457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6905244" y="2667000"/>
            <a:ext cx="42671" cy="10668"/>
          </a:xfrm>
          <a:custGeom>
            <a:avLst/>
            <a:gdLst/>
            <a:ahLst/>
            <a:cxnLst/>
            <a:rect l="l" t="t" r="r" b="b"/>
            <a:pathLst>
              <a:path w="42671" h="10668">
                <a:moveTo>
                  <a:pt x="42671" y="4571"/>
                </a:moveTo>
                <a:lnTo>
                  <a:pt x="41148" y="0"/>
                </a:lnTo>
                <a:lnTo>
                  <a:pt x="0" y="6095"/>
                </a:lnTo>
                <a:lnTo>
                  <a:pt x="0" y="10667"/>
                </a:lnTo>
                <a:lnTo>
                  <a:pt x="42671" y="457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6961632" y="2659379"/>
            <a:ext cx="42672" cy="10667"/>
          </a:xfrm>
          <a:custGeom>
            <a:avLst/>
            <a:gdLst/>
            <a:ahLst/>
            <a:cxnLst/>
            <a:rect l="l" t="t" r="r" b="b"/>
            <a:pathLst>
              <a:path w="42672" h="10667">
                <a:moveTo>
                  <a:pt x="42672" y="4571"/>
                </a:moveTo>
                <a:lnTo>
                  <a:pt x="42672" y="0"/>
                </a:lnTo>
                <a:lnTo>
                  <a:pt x="0" y="4571"/>
                </a:lnTo>
                <a:lnTo>
                  <a:pt x="1524" y="10667"/>
                </a:lnTo>
                <a:lnTo>
                  <a:pt x="42672" y="457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7019544" y="2650235"/>
            <a:ext cx="42671" cy="12192"/>
          </a:xfrm>
          <a:custGeom>
            <a:avLst/>
            <a:gdLst/>
            <a:ahLst/>
            <a:cxnLst/>
            <a:rect l="l" t="t" r="r" b="b"/>
            <a:pathLst>
              <a:path w="42671" h="12192">
                <a:moveTo>
                  <a:pt x="42671" y="6096"/>
                </a:moveTo>
                <a:lnTo>
                  <a:pt x="41147" y="0"/>
                </a:lnTo>
                <a:lnTo>
                  <a:pt x="0" y="6096"/>
                </a:lnTo>
                <a:lnTo>
                  <a:pt x="0" y="12192"/>
                </a:lnTo>
                <a:lnTo>
                  <a:pt x="42671" y="609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7075932" y="2642615"/>
            <a:ext cx="42672" cy="10668"/>
          </a:xfrm>
          <a:custGeom>
            <a:avLst/>
            <a:gdLst/>
            <a:ahLst/>
            <a:cxnLst/>
            <a:rect l="l" t="t" r="r" b="b"/>
            <a:pathLst>
              <a:path w="42672" h="10668">
                <a:moveTo>
                  <a:pt x="42672" y="6096"/>
                </a:moveTo>
                <a:lnTo>
                  <a:pt x="42672" y="0"/>
                </a:lnTo>
                <a:lnTo>
                  <a:pt x="0" y="6096"/>
                </a:lnTo>
                <a:lnTo>
                  <a:pt x="1524" y="10668"/>
                </a:lnTo>
                <a:lnTo>
                  <a:pt x="42672" y="609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7133844" y="2634995"/>
            <a:ext cx="41147" cy="10668"/>
          </a:xfrm>
          <a:custGeom>
            <a:avLst/>
            <a:gdLst/>
            <a:ahLst/>
            <a:cxnLst/>
            <a:rect l="l" t="t" r="r" b="b"/>
            <a:pathLst>
              <a:path w="41147" h="10668">
                <a:moveTo>
                  <a:pt x="41147" y="4572"/>
                </a:moveTo>
                <a:lnTo>
                  <a:pt x="41147" y="0"/>
                </a:lnTo>
                <a:lnTo>
                  <a:pt x="0" y="6095"/>
                </a:lnTo>
                <a:lnTo>
                  <a:pt x="0" y="10668"/>
                </a:lnTo>
                <a:lnTo>
                  <a:pt x="41147" y="45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7190232" y="2627376"/>
            <a:ext cx="42672" cy="10668"/>
          </a:xfrm>
          <a:custGeom>
            <a:avLst/>
            <a:gdLst/>
            <a:ahLst/>
            <a:cxnLst/>
            <a:rect l="l" t="t" r="r" b="b"/>
            <a:pathLst>
              <a:path w="42672" h="10668">
                <a:moveTo>
                  <a:pt x="42672" y="4571"/>
                </a:moveTo>
                <a:lnTo>
                  <a:pt x="41148" y="0"/>
                </a:lnTo>
                <a:lnTo>
                  <a:pt x="0" y="6095"/>
                </a:lnTo>
                <a:lnTo>
                  <a:pt x="1524" y="10667"/>
                </a:lnTo>
                <a:lnTo>
                  <a:pt x="42672" y="457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7248144" y="2619755"/>
            <a:ext cx="41147" cy="10668"/>
          </a:xfrm>
          <a:custGeom>
            <a:avLst/>
            <a:gdLst/>
            <a:ahLst/>
            <a:cxnLst/>
            <a:rect l="l" t="t" r="r" b="b"/>
            <a:pathLst>
              <a:path w="41147" h="10668">
                <a:moveTo>
                  <a:pt x="41147" y="4571"/>
                </a:moveTo>
                <a:lnTo>
                  <a:pt x="41147" y="0"/>
                </a:lnTo>
                <a:lnTo>
                  <a:pt x="0" y="4571"/>
                </a:lnTo>
                <a:lnTo>
                  <a:pt x="0" y="10668"/>
                </a:lnTo>
                <a:lnTo>
                  <a:pt x="41147" y="457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7304532" y="2610611"/>
            <a:ext cx="42672" cy="12191"/>
          </a:xfrm>
          <a:custGeom>
            <a:avLst/>
            <a:gdLst/>
            <a:ahLst/>
            <a:cxnLst/>
            <a:rect l="l" t="t" r="r" b="b"/>
            <a:pathLst>
              <a:path w="42672" h="12191">
                <a:moveTo>
                  <a:pt x="42672" y="6096"/>
                </a:moveTo>
                <a:lnTo>
                  <a:pt x="41148" y="0"/>
                </a:lnTo>
                <a:lnTo>
                  <a:pt x="0" y="6096"/>
                </a:lnTo>
                <a:lnTo>
                  <a:pt x="1524" y="12192"/>
                </a:lnTo>
                <a:lnTo>
                  <a:pt x="42672" y="609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7362444" y="2602991"/>
            <a:ext cx="41147" cy="10668"/>
          </a:xfrm>
          <a:custGeom>
            <a:avLst/>
            <a:gdLst/>
            <a:ahLst/>
            <a:cxnLst/>
            <a:rect l="l" t="t" r="r" b="b"/>
            <a:pathLst>
              <a:path w="41147" h="10668">
                <a:moveTo>
                  <a:pt x="41147" y="6096"/>
                </a:moveTo>
                <a:lnTo>
                  <a:pt x="41147" y="0"/>
                </a:lnTo>
                <a:lnTo>
                  <a:pt x="0" y="6096"/>
                </a:lnTo>
                <a:lnTo>
                  <a:pt x="0" y="10668"/>
                </a:lnTo>
                <a:lnTo>
                  <a:pt x="41147" y="609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7418832" y="2595371"/>
            <a:ext cx="42672" cy="10668"/>
          </a:xfrm>
          <a:custGeom>
            <a:avLst/>
            <a:gdLst/>
            <a:ahLst/>
            <a:cxnLst/>
            <a:rect l="l" t="t" r="r" b="b"/>
            <a:pathLst>
              <a:path w="42672" h="10668">
                <a:moveTo>
                  <a:pt x="42672" y="4572"/>
                </a:moveTo>
                <a:lnTo>
                  <a:pt x="41148" y="0"/>
                </a:lnTo>
                <a:lnTo>
                  <a:pt x="0" y="6096"/>
                </a:lnTo>
                <a:lnTo>
                  <a:pt x="0" y="10668"/>
                </a:lnTo>
                <a:lnTo>
                  <a:pt x="42672" y="45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7475220" y="2587752"/>
            <a:ext cx="42671" cy="10668"/>
          </a:xfrm>
          <a:custGeom>
            <a:avLst/>
            <a:gdLst/>
            <a:ahLst/>
            <a:cxnLst/>
            <a:rect l="l" t="t" r="r" b="b"/>
            <a:pathLst>
              <a:path w="42671" h="10668">
                <a:moveTo>
                  <a:pt x="42671" y="4571"/>
                </a:moveTo>
                <a:lnTo>
                  <a:pt x="42671" y="0"/>
                </a:lnTo>
                <a:lnTo>
                  <a:pt x="0" y="4571"/>
                </a:lnTo>
                <a:lnTo>
                  <a:pt x="1524" y="10667"/>
                </a:lnTo>
                <a:lnTo>
                  <a:pt x="42671" y="457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7533132" y="2580131"/>
            <a:ext cx="42672" cy="10668"/>
          </a:xfrm>
          <a:custGeom>
            <a:avLst/>
            <a:gdLst/>
            <a:ahLst/>
            <a:cxnLst/>
            <a:rect l="l" t="t" r="r" b="b"/>
            <a:pathLst>
              <a:path w="42672" h="10668">
                <a:moveTo>
                  <a:pt x="42672" y="4571"/>
                </a:moveTo>
                <a:lnTo>
                  <a:pt x="41148" y="0"/>
                </a:lnTo>
                <a:lnTo>
                  <a:pt x="0" y="4571"/>
                </a:lnTo>
                <a:lnTo>
                  <a:pt x="0" y="10668"/>
                </a:lnTo>
                <a:lnTo>
                  <a:pt x="42672" y="457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7589520" y="2570987"/>
            <a:ext cx="42671" cy="10668"/>
          </a:xfrm>
          <a:custGeom>
            <a:avLst/>
            <a:gdLst/>
            <a:ahLst/>
            <a:cxnLst/>
            <a:rect l="l" t="t" r="r" b="b"/>
            <a:pathLst>
              <a:path w="42671" h="10668">
                <a:moveTo>
                  <a:pt x="42671" y="6096"/>
                </a:moveTo>
                <a:lnTo>
                  <a:pt x="42671" y="0"/>
                </a:lnTo>
                <a:lnTo>
                  <a:pt x="0" y="6096"/>
                </a:lnTo>
                <a:lnTo>
                  <a:pt x="1524" y="10668"/>
                </a:lnTo>
                <a:lnTo>
                  <a:pt x="42671" y="609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7647432" y="2563367"/>
            <a:ext cx="42672" cy="10667"/>
          </a:xfrm>
          <a:custGeom>
            <a:avLst/>
            <a:gdLst/>
            <a:ahLst/>
            <a:cxnLst/>
            <a:rect l="l" t="t" r="r" b="b"/>
            <a:pathLst>
              <a:path w="42672" h="10667">
                <a:moveTo>
                  <a:pt x="42672" y="4571"/>
                </a:moveTo>
                <a:lnTo>
                  <a:pt x="41148" y="0"/>
                </a:lnTo>
                <a:lnTo>
                  <a:pt x="0" y="6095"/>
                </a:lnTo>
                <a:lnTo>
                  <a:pt x="0" y="10667"/>
                </a:lnTo>
                <a:lnTo>
                  <a:pt x="42672" y="457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7703820" y="2555747"/>
            <a:ext cx="42671" cy="10668"/>
          </a:xfrm>
          <a:custGeom>
            <a:avLst/>
            <a:gdLst/>
            <a:ahLst/>
            <a:cxnLst/>
            <a:rect l="l" t="t" r="r" b="b"/>
            <a:pathLst>
              <a:path w="42671" h="10668">
                <a:moveTo>
                  <a:pt x="42671" y="4572"/>
                </a:moveTo>
                <a:lnTo>
                  <a:pt x="41148" y="0"/>
                </a:lnTo>
                <a:lnTo>
                  <a:pt x="0" y="6096"/>
                </a:lnTo>
                <a:lnTo>
                  <a:pt x="1524" y="10668"/>
                </a:lnTo>
                <a:lnTo>
                  <a:pt x="42671" y="45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7761732" y="2548128"/>
            <a:ext cx="41148" cy="10668"/>
          </a:xfrm>
          <a:custGeom>
            <a:avLst/>
            <a:gdLst/>
            <a:ahLst/>
            <a:cxnLst/>
            <a:rect l="l" t="t" r="r" b="b"/>
            <a:pathLst>
              <a:path w="41148" h="10668">
                <a:moveTo>
                  <a:pt x="41148" y="4571"/>
                </a:moveTo>
                <a:lnTo>
                  <a:pt x="41148" y="0"/>
                </a:lnTo>
                <a:lnTo>
                  <a:pt x="0" y="4571"/>
                </a:lnTo>
                <a:lnTo>
                  <a:pt x="0" y="10667"/>
                </a:lnTo>
                <a:lnTo>
                  <a:pt x="41148" y="457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6109716" y="3392423"/>
            <a:ext cx="1495043" cy="484631"/>
          </a:xfrm>
          <a:custGeom>
            <a:avLst/>
            <a:gdLst/>
            <a:ahLst/>
            <a:cxnLst/>
            <a:rect l="l" t="t" r="r" b="b"/>
            <a:pathLst>
              <a:path w="1495043" h="484631">
                <a:moveTo>
                  <a:pt x="41148" y="12191"/>
                </a:moveTo>
                <a:lnTo>
                  <a:pt x="1524" y="0"/>
                </a:lnTo>
                <a:lnTo>
                  <a:pt x="0" y="4572"/>
                </a:lnTo>
                <a:lnTo>
                  <a:pt x="39624" y="16763"/>
                </a:lnTo>
                <a:lnTo>
                  <a:pt x="41148" y="12191"/>
                </a:lnTo>
                <a:close/>
              </a:path>
              <a:path w="1495043" h="484631">
                <a:moveTo>
                  <a:pt x="1495043" y="480060"/>
                </a:moveTo>
                <a:lnTo>
                  <a:pt x="1482852" y="475488"/>
                </a:lnTo>
                <a:lnTo>
                  <a:pt x="1481328" y="480060"/>
                </a:lnTo>
                <a:lnTo>
                  <a:pt x="1493519" y="484631"/>
                </a:lnTo>
                <a:lnTo>
                  <a:pt x="1495043" y="480060"/>
                </a:lnTo>
                <a:close/>
              </a:path>
              <a:path w="1495043" h="484631">
                <a:moveTo>
                  <a:pt x="1412747" y="452627"/>
                </a:moveTo>
                <a:lnTo>
                  <a:pt x="1373123" y="440436"/>
                </a:lnTo>
                <a:lnTo>
                  <a:pt x="1371599" y="445007"/>
                </a:lnTo>
                <a:lnTo>
                  <a:pt x="1411223" y="458724"/>
                </a:lnTo>
                <a:lnTo>
                  <a:pt x="1412747" y="452627"/>
                </a:lnTo>
                <a:close/>
              </a:path>
              <a:path w="1495043" h="484631">
                <a:moveTo>
                  <a:pt x="1357884" y="435863"/>
                </a:moveTo>
                <a:lnTo>
                  <a:pt x="1318260" y="422148"/>
                </a:lnTo>
                <a:lnTo>
                  <a:pt x="1316736" y="428243"/>
                </a:lnTo>
                <a:lnTo>
                  <a:pt x="1356360" y="440436"/>
                </a:lnTo>
                <a:lnTo>
                  <a:pt x="1357884" y="435863"/>
                </a:lnTo>
                <a:close/>
              </a:path>
              <a:path w="1495043" h="484631">
                <a:moveTo>
                  <a:pt x="1303019" y="417575"/>
                </a:moveTo>
                <a:lnTo>
                  <a:pt x="1263395" y="405383"/>
                </a:lnTo>
                <a:lnTo>
                  <a:pt x="1261871" y="409955"/>
                </a:lnTo>
                <a:lnTo>
                  <a:pt x="1301495" y="422148"/>
                </a:lnTo>
                <a:lnTo>
                  <a:pt x="1303019" y="417575"/>
                </a:lnTo>
                <a:close/>
              </a:path>
              <a:path w="1495043" h="484631">
                <a:moveTo>
                  <a:pt x="1248156" y="400812"/>
                </a:moveTo>
                <a:lnTo>
                  <a:pt x="1208532" y="387095"/>
                </a:lnTo>
                <a:lnTo>
                  <a:pt x="1207008" y="391667"/>
                </a:lnTo>
                <a:lnTo>
                  <a:pt x="1246632" y="405383"/>
                </a:lnTo>
                <a:lnTo>
                  <a:pt x="1248156" y="400812"/>
                </a:lnTo>
                <a:close/>
              </a:path>
              <a:path w="1495043" h="484631">
                <a:moveTo>
                  <a:pt x="1193291" y="382524"/>
                </a:moveTo>
                <a:lnTo>
                  <a:pt x="1153667" y="370331"/>
                </a:lnTo>
                <a:lnTo>
                  <a:pt x="1152143" y="374903"/>
                </a:lnTo>
                <a:lnTo>
                  <a:pt x="1191767" y="387095"/>
                </a:lnTo>
                <a:lnTo>
                  <a:pt x="1193291" y="382524"/>
                </a:lnTo>
                <a:close/>
              </a:path>
              <a:path w="1495043" h="484631">
                <a:moveTo>
                  <a:pt x="1138428" y="364236"/>
                </a:moveTo>
                <a:lnTo>
                  <a:pt x="1098804" y="352043"/>
                </a:lnTo>
                <a:lnTo>
                  <a:pt x="1097280" y="356615"/>
                </a:lnTo>
                <a:lnTo>
                  <a:pt x="1136904" y="370331"/>
                </a:lnTo>
                <a:lnTo>
                  <a:pt x="1138428" y="364236"/>
                </a:lnTo>
                <a:close/>
              </a:path>
              <a:path w="1495043" h="484631">
                <a:moveTo>
                  <a:pt x="1028699" y="329183"/>
                </a:moveTo>
                <a:lnTo>
                  <a:pt x="989075" y="316991"/>
                </a:lnTo>
                <a:lnTo>
                  <a:pt x="987552" y="321563"/>
                </a:lnTo>
                <a:lnTo>
                  <a:pt x="1027175" y="335279"/>
                </a:lnTo>
                <a:lnTo>
                  <a:pt x="1028699" y="329183"/>
                </a:lnTo>
                <a:close/>
              </a:path>
              <a:path w="1495043" h="484631">
                <a:moveTo>
                  <a:pt x="973836" y="312419"/>
                </a:moveTo>
                <a:lnTo>
                  <a:pt x="934212" y="298703"/>
                </a:lnTo>
                <a:lnTo>
                  <a:pt x="932688" y="304800"/>
                </a:lnTo>
                <a:lnTo>
                  <a:pt x="972312" y="316991"/>
                </a:lnTo>
                <a:lnTo>
                  <a:pt x="973836" y="312419"/>
                </a:lnTo>
                <a:close/>
              </a:path>
              <a:path w="1495043" h="484631">
                <a:moveTo>
                  <a:pt x="918971" y="294131"/>
                </a:moveTo>
                <a:lnTo>
                  <a:pt x="879347" y="281939"/>
                </a:lnTo>
                <a:lnTo>
                  <a:pt x="877823" y="286512"/>
                </a:lnTo>
                <a:lnTo>
                  <a:pt x="917447" y="298703"/>
                </a:lnTo>
                <a:lnTo>
                  <a:pt x="918971" y="294131"/>
                </a:lnTo>
                <a:close/>
              </a:path>
              <a:path w="1495043" h="484631">
                <a:moveTo>
                  <a:pt x="864108" y="277367"/>
                </a:moveTo>
                <a:lnTo>
                  <a:pt x="824484" y="263651"/>
                </a:lnTo>
                <a:lnTo>
                  <a:pt x="822960" y="268224"/>
                </a:lnTo>
                <a:lnTo>
                  <a:pt x="862584" y="281939"/>
                </a:lnTo>
                <a:lnTo>
                  <a:pt x="864108" y="277367"/>
                </a:lnTo>
                <a:close/>
              </a:path>
              <a:path w="1495043" h="484631">
                <a:moveTo>
                  <a:pt x="809243" y="259079"/>
                </a:moveTo>
                <a:lnTo>
                  <a:pt x="769619" y="246887"/>
                </a:lnTo>
                <a:lnTo>
                  <a:pt x="768095" y="251460"/>
                </a:lnTo>
                <a:lnTo>
                  <a:pt x="807719" y="263651"/>
                </a:lnTo>
                <a:lnTo>
                  <a:pt x="809243" y="259079"/>
                </a:lnTo>
                <a:close/>
              </a:path>
              <a:path w="1495043" h="484631">
                <a:moveTo>
                  <a:pt x="754380" y="240791"/>
                </a:moveTo>
                <a:lnTo>
                  <a:pt x="714756" y="228600"/>
                </a:lnTo>
                <a:lnTo>
                  <a:pt x="713232" y="233171"/>
                </a:lnTo>
                <a:lnTo>
                  <a:pt x="752856" y="246887"/>
                </a:lnTo>
                <a:lnTo>
                  <a:pt x="754380" y="240791"/>
                </a:lnTo>
                <a:close/>
              </a:path>
              <a:path w="1495043" h="484631">
                <a:moveTo>
                  <a:pt x="644652" y="205739"/>
                </a:moveTo>
                <a:lnTo>
                  <a:pt x="605028" y="193548"/>
                </a:lnTo>
                <a:lnTo>
                  <a:pt x="603504" y="198119"/>
                </a:lnTo>
                <a:lnTo>
                  <a:pt x="643128" y="211836"/>
                </a:lnTo>
                <a:lnTo>
                  <a:pt x="644652" y="205739"/>
                </a:lnTo>
                <a:close/>
              </a:path>
              <a:path w="1495043" h="484631">
                <a:moveTo>
                  <a:pt x="589788" y="188975"/>
                </a:moveTo>
                <a:lnTo>
                  <a:pt x="550163" y="175260"/>
                </a:lnTo>
                <a:lnTo>
                  <a:pt x="548639" y="181355"/>
                </a:lnTo>
                <a:lnTo>
                  <a:pt x="588263" y="193548"/>
                </a:lnTo>
                <a:lnTo>
                  <a:pt x="589788" y="188975"/>
                </a:lnTo>
                <a:close/>
              </a:path>
              <a:path w="1495043" h="484631">
                <a:moveTo>
                  <a:pt x="534923" y="170687"/>
                </a:moveTo>
                <a:lnTo>
                  <a:pt x="495299" y="158495"/>
                </a:lnTo>
                <a:lnTo>
                  <a:pt x="493776" y="163067"/>
                </a:lnTo>
                <a:lnTo>
                  <a:pt x="533399" y="175260"/>
                </a:lnTo>
                <a:lnTo>
                  <a:pt x="534923" y="170687"/>
                </a:lnTo>
                <a:close/>
              </a:path>
              <a:path w="1495043" h="484631">
                <a:moveTo>
                  <a:pt x="480060" y="153924"/>
                </a:moveTo>
                <a:lnTo>
                  <a:pt x="440436" y="140207"/>
                </a:lnTo>
                <a:lnTo>
                  <a:pt x="438912" y="144779"/>
                </a:lnTo>
                <a:lnTo>
                  <a:pt x="478536" y="158495"/>
                </a:lnTo>
                <a:lnTo>
                  <a:pt x="480060" y="153924"/>
                </a:lnTo>
                <a:close/>
              </a:path>
              <a:path w="1495043" h="484631">
                <a:moveTo>
                  <a:pt x="425195" y="135636"/>
                </a:moveTo>
                <a:lnTo>
                  <a:pt x="385572" y="123443"/>
                </a:lnTo>
                <a:lnTo>
                  <a:pt x="384048" y="128015"/>
                </a:lnTo>
                <a:lnTo>
                  <a:pt x="423671" y="140207"/>
                </a:lnTo>
                <a:lnTo>
                  <a:pt x="425195" y="135636"/>
                </a:lnTo>
                <a:close/>
              </a:path>
              <a:path w="1495043" h="484631">
                <a:moveTo>
                  <a:pt x="370332" y="117348"/>
                </a:moveTo>
                <a:lnTo>
                  <a:pt x="330708" y="105155"/>
                </a:lnTo>
                <a:lnTo>
                  <a:pt x="329184" y="109727"/>
                </a:lnTo>
                <a:lnTo>
                  <a:pt x="368808" y="123443"/>
                </a:lnTo>
                <a:lnTo>
                  <a:pt x="370332" y="117348"/>
                </a:lnTo>
                <a:close/>
              </a:path>
              <a:path w="1495043" h="484631">
                <a:moveTo>
                  <a:pt x="260603" y="82295"/>
                </a:moveTo>
                <a:lnTo>
                  <a:pt x="220979" y="70103"/>
                </a:lnTo>
                <a:lnTo>
                  <a:pt x="219455" y="74675"/>
                </a:lnTo>
                <a:lnTo>
                  <a:pt x="259079" y="88391"/>
                </a:lnTo>
                <a:lnTo>
                  <a:pt x="260603" y="82295"/>
                </a:lnTo>
                <a:close/>
              </a:path>
              <a:path w="1495043" h="484631">
                <a:moveTo>
                  <a:pt x="205739" y="65531"/>
                </a:moveTo>
                <a:lnTo>
                  <a:pt x="166115" y="51815"/>
                </a:lnTo>
                <a:lnTo>
                  <a:pt x="164591" y="57912"/>
                </a:lnTo>
                <a:lnTo>
                  <a:pt x="204215" y="70103"/>
                </a:lnTo>
                <a:lnTo>
                  <a:pt x="205739" y="65531"/>
                </a:lnTo>
                <a:close/>
              </a:path>
              <a:path w="1495043" h="484631">
                <a:moveTo>
                  <a:pt x="150875" y="47243"/>
                </a:moveTo>
                <a:lnTo>
                  <a:pt x="111251" y="35051"/>
                </a:lnTo>
                <a:lnTo>
                  <a:pt x="109727" y="39624"/>
                </a:lnTo>
                <a:lnTo>
                  <a:pt x="149351" y="51815"/>
                </a:lnTo>
                <a:lnTo>
                  <a:pt x="150875" y="47243"/>
                </a:lnTo>
                <a:close/>
              </a:path>
              <a:path w="1495043" h="484631">
                <a:moveTo>
                  <a:pt x="96012" y="30479"/>
                </a:moveTo>
                <a:lnTo>
                  <a:pt x="56387" y="16763"/>
                </a:lnTo>
                <a:lnTo>
                  <a:pt x="54863" y="21336"/>
                </a:lnTo>
                <a:lnTo>
                  <a:pt x="94487" y="35051"/>
                </a:lnTo>
                <a:lnTo>
                  <a:pt x="96012" y="30479"/>
                </a:lnTo>
                <a:close/>
              </a:path>
              <a:path w="1495043" h="484631">
                <a:moveTo>
                  <a:pt x="315467" y="100583"/>
                </a:moveTo>
                <a:lnTo>
                  <a:pt x="275843" y="86867"/>
                </a:lnTo>
                <a:lnTo>
                  <a:pt x="274320" y="92963"/>
                </a:lnTo>
                <a:lnTo>
                  <a:pt x="313943" y="105155"/>
                </a:lnTo>
                <a:lnTo>
                  <a:pt x="315467" y="100583"/>
                </a:lnTo>
                <a:close/>
              </a:path>
              <a:path w="1495043" h="484631">
                <a:moveTo>
                  <a:pt x="699515" y="224027"/>
                </a:moveTo>
                <a:lnTo>
                  <a:pt x="659891" y="210312"/>
                </a:lnTo>
                <a:lnTo>
                  <a:pt x="658367" y="216407"/>
                </a:lnTo>
                <a:lnTo>
                  <a:pt x="697991" y="228600"/>
                </a:lnTo>
                <a:lnTo>
                  <a:pt x="699515" y="224027"/>
                </a:lnTo>
                <a:close/>
              </a:path>
              <a:path w="1495043" h="484631">
                <a:moveTo>
                  <a:pt x="1083564" y="347471"/>
                </a:moveTo>
                <a:lnTo>
                  <a:pt x="1043939" y="333755"/>
                </a:lnTo>
                <a:lnTo>
                  <a:pt x="1042415" y="339851"/>
                </a:lnTo>
                <a:lnTo>
                  <a:pt x="1082039" y="352043"/>
                </a:lnTo>
                <a:lnTo>
                  <a:pt x="1083564" y="347471"/>
                </a:lnTo>
                <a:close/>
              </a:path>
              <a:path w="1495043" h="484631">
                <a:moveTo>
                  <a:pt x="1467612" y="470915"/>
                </a:moveTo>
                <a:lnTo>
                  <a:pt x="1427988" y="457200"/>
                </a:lnTo>
                <a:lnTo>
                  <a:pt x="1426464" y="463295"/>
                </a:lnTo>
                <a:lnTo>
                  <a:pt x="1466088" y="475488"/>
                </a:lnTo>
                <a:lnTo>
                  <a:pt x="1467612" y="4709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0" y="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020811" y="4681727"/>
            <a:ext cx="1083563" cy="165811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013191" y="4674107"/>
            <a:ext cx="1098804" cy="1674876"/>
          </a:xfrm>
          <a:custGeom>
            <a:avLst/>
            <a:gdLst/>
            <a:ahLst/>
            <a:cxnLst/>
            <a:rect l="l" t="t" r="r" b="b"/>
            <a:pathLst>
              <a:path w="1098804" h="1674876">
                <a:moveTo>
                  <a:pt x="4572" y="0"/>
                </a:moveTo>
                <a:lnTo>
                  <a:pt x="1524" y="0"/>
                </a:lnTo>
                <a:lnTo>
                  <a:pt x="0" y="1524"/>
                </a:lnTo>
                <a:lnTo>
                  <a:pt x="0" y="1670304"/>
                </a:lnTo>
                <a:lnTo>
                  <a:pt x="4572" y="7620"/>
                </a:lnTo>
                <a:lnTo>
                  <a:pt x="1091183" y="7619"/>
                </a:lnTo>
                <a:lnTo>
                  <a:pt x="1091184" y="1670304"/>
                </a:lnTo>
                <a:lnTo>
                  <a:pt x="0" y="1671828"/>
                </a:lnTo>
                <a:lnTo>
                  <a:pt x="1524" y="1674876"/>
                </a:lnTo>
                <a:lnTo>
                  <a:pt x="1097280" y="1674876"/>
                </a:lnTo>
                <a:lnTo>
                  <a:pt x="1098804" y="1671828"/>
                </a:lnTo>
                <a:lnTo>
                  <a:pt x="1098804" y="1670304"/>
                </a:lnTo>
                <a:lnTo>
                  <a:pt x="1094232" y="1665732"/>
                </a:lnTo>
                <a:lnTo>
                  <a:pt x="1094232" y="7620"/>
                </a:lnTo>
                <a:lnTo>
                  <a:pt x="1091184" y="3048"/>
                </a:lnTo>
                <a:lnTo>
                  <a:pt x="7620" y="3048"/>
                </a:lnTo>
                <a:lnTo>
                  <a:pt x="1098804" y="3048"/>
                </a:lnTo>
                <a:lnTo>
                  <a:pt x="1098804" y="1524"/>
                </a:lnTo>
                <a:lnTo>
                  <a:pt x="1097280" y="0"/>
                </a:lnTo>
                <a:lnTo>
                  <a:pt x="457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013191" y="4681727"/>
            <a:ext cx="1091184" cy="1662684"/>
          </a:xfrm>
          <a:custGeom>
            <a:avLst/>
            <a:gdLst/>
            <a:ahLst/>
            <a:cxnLst/>
            <a:rect l="l" t="t" r="r" b="b"/>
            <a:pathLst>
              <a:path w="1091184" h="1662684">
                <a:moveTo>
                  <a:pt x="1091184" y="1662684"/>
                </a:moveTo>
                <a:lnTo>
                  <a:pt x="1091184" y="1658112"/>
                </a:lnTo>
                <a:lnTo>
                  <a:pt x="7620" y="1658112"/>
                </a:lnTo>
                <a:lnTo>
                  <a:pt x="7620" y="0"/>
                </a:lnTo>
                <a:lnTo>
                  <a:pt x="4572" y="0"/>
                </a:lnTo>
                <a:lnTo>
                  <a:pt x="0" y="1662684"/>
                </a:lnTo>
                <a:lnTo>
                  <a:pt x="4572" y="1658112"/>
                </a:lnTo>
                <a:lnTo>
                  <a:pt x="7620" y="1662684"/>
                </a:lnTo>
                <a:lnTo>
                  <a:pt x="1091184" y="16626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020811" y="4677155"/>
            <a:ext cx="1091184" cy="1667256"/>
          </a:xfrm>
          <a:custGeom>
            <a:avLst/>
            <a:gdLst/>
            <a:ahLst/>
            <a:cxnLst/>
            <a:rect l="l" t="t" r="r" b="b"/>
            <a:pathLst>
              <a:path w="1091184" h="1667256">
                <a:moveTo>
                  <a:pt x="0" y="0"/>
                </a:moveTo>
                <a:lnTo>
                  <a:pt x="1083564" y="0"/>
                </a:lnTo>
                <a:lnTo>
                  <a:pt x="1086612" y="4572"/>
                </a:lnTo>
                <a:lnTo>
                  <a:pt x="1086612" y="1662684"/>
                </a:lnTo>
                <a:lnTo>
                  <a:pt x="1091184" y="1667256"/>
                </a:lnTo>
                <a:lnTo>
                  <a:pt x="1091184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0" y="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0" y="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753871" y="1673986"/>
            <a:ext cx="1193484" cy="48717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95"/>
              </a:lnSpc>
              <a:spcBef>
                <a:spcPts val="189"/>
              </a:spcBef>
            </a:pPr>
            <a:r>
              <a:rPr sz="5400" spc="-329" baseline="3034" dirty="0" smtClean="0">
                <a:latin typeface="Calibri Light"/>
                <a:cs typeface="Calibri Light"/>
              </a:rPr>
              <a:t>T</a:t>
            </a:r>
            <a:r>
              <a:rPr sz="5400" spc="0" baseline="3034" dirty="0" smtClean="0">
                <a:latin typeface="Calibri Light"/>
                <a:cs typeface="Calibri Light"/>
              </a:rPr>
              <a:t>e</a:t>
            </a:r>
            <a:r>
              <a:rPr sz="5400" spc="4" baseline="3034" dirty="0" smtClean="0">
                <a:latin typeface="Calibri Light"/>
                <a:cs typeface="Calibri Light"/>
              </a:rPr>
              <a:t>j</a:t>
            </a:r>
            <a:r>
              <a:rPr sz="5400" spc="0" baseline="3034" dirty="0" smtClean="0">
                <a:latin typeface="Calibri Light"/>
                <a:cs typeface="Calibri Light"/>
              </a:rPr>
              <a:t>i</a:t>
            </a:r>
            <a:r>
              <a:rPr sz="5400" spc="-4" baseline="3034" dirty="0" smtClean="0">
                <a:latin typeface="Calibri Light"/>
                <a:cs typeface="Calibri Light"/>
              </a:rPr>
              <a:t>d</a:t>
            </a:r>
            <a:r>
              <a:rPr sz="5400" spc="0" baseline="3034" dirty="0" smtClean="0">
                <a:latin typeface="Calibri Light"/>
                <a:cs typeface="Calibri Light"/>
              </a:rPr>
              <a:t>o</a:t>
            </a:r>
            <a:endParaRPr sz="3600">
              <a:latin typeface="Calibri Light"/>
              <a:cs typeface="Calibri Ligh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956307" y="1673986"/>
            <a:ext cx="983172" cy="48717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95"/>
              </a:lnSpc>
              <a:spcBef>
                <a:spcPts val="189"/>
              </a:spcBef>
            </a:pPr>
            <a:r>
              <a:rPr sz="5400" spc="0" baseline="3034" dirty="0" smtClean="0">
                <a:latin typeface="Calibri Light"/>
                <a:cs typeface="Calibri Light"/>
              </a:rPr>
              <a:t>ós</a:t>
            </a:r>
            <a:r>
              <a:rPr sz="5400" spc="4" baseline="3034" dirty="0" smtClean="0">
                <a:latin typeface="Calibri Light"/>
                <a:cs typeface="Calibri Light"/>
              </a:rPr>
              <a:t>e</a:t>
            </a:r>
            <a:r>
              <a:rPr sz="5400" spc="0" baseline="3034" dirty="0" smtClean="0">
                <a:latin typeface="Calibri Light"/>
                <a:cs typeface="Calibri Light"/>
              </a:rPr>
              <a:t>o</a:t>
            </a:r>
            <a:endParaRPr sz="3600">
              <a:latin typeface="Calibri Light"/>
              <a:cs typeface="Calibri Ligh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695945" y="2459227"/>
            <a:ext cx="161098" cy="17170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275"/>
              </a:lnSpc>
              <a:spcBef>
                <a:spcPts val="63"/>
              </a:spcBef>
            </a:pPr>
            <a:r>
              <a:rPr sz="1725" b="1" spc="4" baseline="2374" dirty="0" smtClean="0">
                <a:latin typeface="Calibri"/>
                <a:cs typeface="Calibri"/>
              </a:rPr>
              <a:t>1</a:t>
            </a:r>
            <a:r>
              <a:rPr sz="1725" b="1" spc="0" baseline="2374" dirty="0" smtClean="0">
                <a:latin typeface="Calibri"/>
                <a:cs typeface="Calibri"/>
              </a:rPr>
              <a:t>.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635241" y="3431538"/>
            <a:ext cx="161098" cy="17170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275"/>
              </a:lnSpc>
              <a:spcBef>
                <a:spcPts val="63"/>
              </a:spcBef>
            </a:pPr>
            <a:r>
              <a:rPr sz="1725" b="1" spc="4" baseline="2374" dirty="0" smtClean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1725" b="1" spc="0" baseline="2374" dirty="0" smtClean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333489" y="3902454"/>
            <a:ext cx="197463" cy="4399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605"/>
              </a:lnSpc>
              <a:spcBef>
                <a:spcPts val="80"/>
              </a:spcBef>
            </a:pPr>
            <a:r>
              <a:rPr sz="2175" spc="0" baseline="1883" dirty="0" smtClean="0">
                <a:latin typeface="Calibri"/>
                <a:cs typeface="Calibri"/>
              </a:rPr>
              <a:t>1.</a:t>
            </a:r>
            <a:endParaRPr sz="1450">
              <a:latin typeface="Calibri"/>
              <a:cs typeface="Calibri"/>
            </a:endParaRPr>
          </a:p>
          <a:p>
            <a:pPr marL="12700">
              <a:lnSpc>
                <a:spcPct val="101725"/>
              </a:lnSpc>
            </a:pPr>
            <a:r>
              <a:rPr sz="1450" spc="0" dirty="0" smtClean="0">
                <a:latin typeface="Calibri"/>
                <a:cs typeface="Calibri"/>
              </a:rPr>
              <a:t>2.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616953" y="3902454"/>
            <a:ext cx="1366504" cy="4399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605"/>
              </a:lnSpc>
              <a:spcBef>
                <a:spcPts val="80"/>
              </a:spcBef>
            </a:pPr>
            <a:r>
              <a:rPr sz="2175" spc="-4" baseline="1883" dirty="0" smtClean="0">
                <a:latin typeface="Calibri"/>
                <a:cs typeface="Calibri"/>
              </a:rPr>
              <a:t>H</a:t>
            </a:r>
            <a:r>
              <a:rPr sz="2175" spc="0" baseline="1883" dirty="0" smtClean="0">
                <a:latin typeface="Calibri"/>
                <a:cs typeface="Calibri"/>
              </a:rPr>
              <a:t>u</a:t>
            </a:r>
            <a:r>
              <a:rPr sz="2175" spc="4" baseline="1883" dirty="0" smtClean="0">
                <a:latin typeface="Calibri"/>
                <a:cs typeface="Calibri"/>
              </a:rPr>
              <a:t>es</a:t>
            </a:r>
            <a:r>
              <a:rPr sz="2175" spc="0" baseline="1883" dirty="0" smtClean="0">
                <a:latin typeface="Calibri"/>
                <a:cs typeface="Calibri"/>
              </a:rPr>
              <a:t>o</a:t>
            </a:r>
            <a:r>
              <a:rPr sz="2175" spc="44" baseline="1999" dirty="0" smtClean="0">
                <a:latin typeface="Times New Roman"/>
                <a:cs typeface="Times New Roman"/>
              </a:rPr>
              <a:t> </a:t>
            </a:r>
            <a:r>
              <a:rPr sz="2175" spc="5" baseline="1883" dirty="0" smtClean="0">
                <a:latin typeface="Calibri"/>
                <a:cs typeface="Calibri"/>
              </a:rPr>
              <a:t>es</a:t>
            </a:r>
            <a:r>
              <a:rPr sz="2175" spc="0" baseline="1883" dirty="0" smtClean="0">
                <a:latin typeface="Calibri"/>
                <a:cs typeface="Calibri"/>
              </a:rPr>
              <a:t>p</a:t>
            </a:r>
            <a:r>
              <a:rPr sz="2175" spc="-5" baseline="1883" dirty="0" smtClean="0">
                <a:latin typeface="Calibri"/>
                <a:cs typeface="Calibri"/>
              </a:rPr>
              <a:t>on</a:t>
            </a:r>
            <a:r>
              <a:rPr sz="2175" spc="5" baseline="1883" dirty="0" smtClean="0">
                <a:latin typeface="Calibri"/>
                <a:cs typeface="Calibri"/>
              </a:rPr>
              <a:t>j</a:t>
            </a:r>
            <a:r>
              <a:rPr sz="2175" spc="-5" baseline="1883" dirty="0" smtClean="0">
                <a:latin typeface="Calibri"/>
                <a:cs typeface="Calibri"/>
              </a:rPr>
              <a:t>o</a:t>
            </a:r>
            <a:r>
              <a:rPr sz="2175" spc="5" baseline="1883" dirty="0" smtClean="0">
                <a:latin typeface="Calibri"/>
                <a:cs typeface="Calibri"/>
              </a:rPr>
              <a:t>s</a:t>
            </a:r>
            <a:r>
              <a:rPr sz="2175" spc="0" baseline="1883" dirty="0" smtClean="0">
                <a:latin typeface="Calibri"/>
                <a:cs typeface="Calibri"/>
              </a:rPr>
              <a:t>o</a:t>
            </a:r>
            <a:endParaRPr sz="1450">
              <a:latin typeface="Calibri"/>
              <a:cs typeface="Calibri"/>
            </a:endParaRPr>
          </a:p>
          <a:p>
            <a:pPr marL="12700" marR="28346">
              <a:lnSpc>
                <a:spcPct val="101725"/>
              </a:lnSpc>
            </a:pPr>
            <a:r>
              <a:rPr sz="1450" spc="0" dirty="0" smtClean="0">
                <a:latin typeface="Calibri"/>
                <a:cs typeface="Calibri"/>
              </a:rPr>
              <a:t>hu</a:t>
            </a:r>
            <a:r>
              <a:rPr sz="1450" spc="4" dirty="0" smtClean="0">
                <a:latin typeface="Calibri"/>
                <a:cs typeface="Calibri"/>
              </a:rPr>
              <a:t>es</a:t>
            </a:r>
            <a:r>
              <a:rPr sz="1450" spc="0" dirty="0" smtClean="0">
                <a:latin typeface="Calibri"/>
                <a:cs typeface="Calibri"/>
              </a:rPr>
              <a:t>o</a:t>
            </a:r>
            <a:r>
              <a:rPr sz="1450" spc="41" dirty="0" smtClean="0">
                <a:latin typeface="Times New Roman"/>
                <a:cs typeface="Times New Roman"/>
              </a:rPr>
              <a:t> </a:t>
            </a:r>
            <a:r>
              <a:rPr sz="1450" spc="-14" dirty="0" smtClean="0">
                <a:latin typeface="Calibri"/>
                <a:cs typeface="Calibri"/>
              </a:rPr>
              <a:t>c</a:t>
            </a:r>
            <a:r>
              <a:rPr sz="1450" spc="-4" dirty="0" smtClean="0">
                <a:latin typeface="Calibri"/>
                <a:cs typeface="Calibri"/>
              </a:rPr>
              <a:t>o</a:t>
            </a:r>
            <a:r>
              <a:rPr sz="1450" spc="0" dirty="0" smtClean="0">
                <a:latin typeface="Calibri"/>
                <a:cs typeface="Calibri"/>
              </a:rPr>
              <a:t>mp</a:t>
            </a:r>
            <a:r>
              <a:rPr sz="1450" spc="-4" dirty="0" smtClean="0">
                <a:latin typeface="Calibri"/>
                <a:cs typeface="Calibri"/>
              </a:rPr>
              <a:t>act</a:t>
            </a:r>
            <a:r>
              <a:rPr sz="1450" spc="0" dirty="0" smtClean="0">
                <a:latin typeface="Calibri"/>
                <a:cs typeface="Calibri"/>
              </a:rPr>
              <a:t>o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75919" y="4385562"/>
            <a:ext cx="547873" cy="2143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605"/>
              </a:lnSpc>
              <a:spcBef>
                <a:spcPts val="80"/>
              </a:spcBef>
            </a:pPr>
            <a:r>
              <a:rPr sz="2175" spc="-25" baseline="1883" dirty="0" smtClean="0">
                <a:latin typeface="Calibri"/>
                <a:cs typeface="Calibri"/>
              </a:rPr>
              <a:t>F</a:t>
            </a:r>
            <a:r>
              <a:rPr sz="2175" spc="4" baseline="1883" dirty="0" smtClean="0">
                <a:latin typeface="Calibri"/>
                <a:cs typeface="Calibri"/>
              </a:rPr>
              <a:t>é</a:t>
            </a:r>
            <a:r>
              <a:rPr sz="2175" spc="0" baseline="1883" dirty="0" smtClean="0">
                <a:latin typeface="Calibri"/>
                <a:cs typeface="Calibri"/>
              </a:rPr>
              <a:t>mur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77087" y="5943851"/>
            <a:ext cx="599718" cy="19303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440"/>
              </a:lnSpc>
              <a:spcBef>
                <a:spcPts val="72"/>
              </a:spcBef>
            </a:pPr>
            <a:r>
              <a:rPr sz="1950" spc="4" baseline="2100" dirty="0" smtClean="0">
                <a:latin typeface="Calibri"/>
                <a:cs typeface="Calibri"/>
              </a:rPr>
              <a:t>a</a:t>
            </a:r>
            <a:r>
              <a:rPr sz="1950" spc="-10" baseline="2100" dirty="0" smtClean="0">
                <a:latin typeface="Calibri"/>
                <a:cs typeface="Calibri"/>
              </a:rPr>
              <a:t>nt</a:t>
            </a:r>
            <a:r>
              <a:rPr sz="1950" spc="4" baseline="2100" dirty="0" smtClean="0">
                <a:latin typeface="Calibri"/>
                <a:cs typeface="Calibri"/>
              </a:rPr>
              <a:t>e</a:t>
            </a:r>
            <a:r>
              <a:rPr sz="1950" spc="-4" baseline="2100" dirty="0" smtClean="0">
                <a:latin typeface="Calibri"/>
                <a:cs typeface="Calibri"/>
              </a:rPr>
              <a:t>ri</a:t>
            </a:r>
            <a:r>
              <a:rPr sz="1950" spc="0" baseline="2100" dirty="0" smtClean="0">
                <a:latin typeface="Calibri"/>
                <a:cs typeface="Calibri"/>
              </a:rPr>
              <a:t>or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806442" y="5963663"/>
            <a:ext cx="672870" cy="19303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440"/>
              </a:lnSpc>
              <a:spcBef>
                <a:spcPts val="72"/>
              </a:spcBef>
            </a:pPr>
            <a:r>
              <a:rPr sz="1950" spc="0" baseline="2100" dirty="0" smtClean="0">
                <a:latin typeface="Calibri"/>
                <a:cs typeface="Calibri"/>
              </a:rPr>
              <a:t>po</a:t>
            </a:r>
            <a:r>
              <a:rPr sz="1950" spc="-10" baseline="2100" dirty="0" smtClean="0">
                <a:latin typeface="Calibri"/>
                <a:cs typeface="Calibri"/>
              </a:rPr>
              <a:t>st</a:t>
            </a:r>
            <a:r>
              <a:rPr sz="1950" spc="4" baseline="2100" dirty="0" smtClean="0">
                <a:latin typeface="Calibri"/>
                <a:cs typeface="Calibri"/>
              </a:rPr>
              <a:t>e</a:t>
            </a:r>
            <a:r>
              <a:rPr sz="1950" spc="-4" baseline="2100" dirty="0" smtClean="0">
                <a:latin typeface="Calibri"/>
                <a:cs typeface="Calibri"/>
              </a:rPr>
              <a:t>ri</a:t>
            </a:r>
            <a:r>
              <a:rPr sz="1950" spc="0" baseline="2100" dirty="0" smtClean="0">
                <a:latin typeface="Calibri"/>
                <a:cs typeface="Calibri"/>
              </a:rPr>
              <a:t>or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705345" y="6446009"/>
            <a:ext cx="1043425" cy="2143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605"/>
              </a:lnSpc>
              <a:spcBef>
                <a:spcPts val="80"/>
              </a:spcBef>
            </a:pPr>
            <a:r>
              <a:rPr sz="2175" spc="0" baseline="1883" dirty="0" smtClean="0">
                <a:latin typeface="Calibri"/>
                <a:cs typeface="Calibri"/>
              </a:rPr>
              <a:t>M</a:t>
            </a:r>
            <a:r>
              <a:rPr sz="2175" spc="4" baseline="1883" dirty="0" smtClean="0">
                <a:latin typeface="Calibri"/>
                <a:cs typeface="Calibri"/>
              </a:rPr>
              <a:t>é</a:t>
            </a:r>
            <a:r>
              <a:rPr sz="2175" spc="0" baseline="1883" dirty="0" smtClean="0">
                <a:latin typeface="Calibri"/>
                <a:cs typeface="Calibri"/>
              </a:rPr>
              <a:t>du</a:t>
            </a:r>
            <a:r>
              <a:rPr sz="2175" spc="-4" baseline="1883" dirty="0" smtClean="0">
                <a:latin typeface="Calibri"/>
                <a:cs typeface="Calibri"/>
              </a:rPr>
              <a:t>l</a:t>
            </a:r>
            <a:r>
              <a:rPr sz="2175" spc="0" baseline="1883" dirty="0" smtClean="0">
                <a:latin typeface="Calibri"/>
                <a:cs typeface="Calibri"/>
              </a:rPr>
              <a:t>a</a:t>
            </a:r>
            <a:r>
              <a:rPr sz="2175" spc="70" baseline="1999" dirty="0" smtClean="0">
                <a:latin typeface="Times New Roman"/>
                <a:cs typeface="Times New Roman"/>
              </a:rPr>
              <a:t> </a:t>
            </a:r>
            <a:r>
              <a:rPr sz="2175" spc="-5" baseline="1883" dirty="0" smtClean="0">
                <a:latin typeface="Calibri"/>
                <a:cs typeface="Calibri"/>
              </a:rPr>
              <a:t>ó</a:t>
            </a:r>
            <a:r>
              <a:rPr sz="2175" spc="5" baseline="1883" dirty="0" smtClean="0">
                <a:latin typeface="Calibri"/>
                <a:cs typeface="Calibri"/>
              </a:rPr>
              <a:t>se</a:t>
            </a:r>
            <a:r>
              <a:rPr sz="2175" spc="0" baseline="1883" dirty="0" smtClean="0">
                <a:latin typeface="Calibri"/>
                <a:cs typeface="Calibri"/>
              </a:rPr>
              <a:t>a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3499" y="6518780"/>
            <a:ext cx="1129564" cy="1518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115"/>
              </a:lnSpc>
              <a:spcBef>
                <a:spcPts val="55"/>
              </a:spcBef>
            </a:pPr>
            <a:r>
              <a:rPr sz="1500" spc="0" baseline="2730" dirty="0" smtClean="0">
                <a:latin typeface="Calibri"/>
                <a:cs typeface="Calibri"/>
              </a:rPr>
              <a:t>Sc</a:t>
            </a:r>
            <a:r>
              <a:rPr sz="1500" spc="4" baseline="2730" dirty="0" smtClean="0">
                <a:latin typeface="Calibri"/>
                <a:cs typeface="Calibri"/>
              </a:rPr>
              <a:t>hu</a:t>
            </a:r>
            <a:r>
              <a:rPr sz="1500" spc="-4" baseline="2730" dirty="0" smtClean="0">
                <a:latin typeface="Calibri"/>
                <a:cs typeface="Calibri"/>
              </a:rPr>
              <a:t>e</a:t>
            </a:r>
            <a:r>
              <a:rPr sz="1500" spc="4" baseline="2730" dirty="0" smtClean="0">
                <a:latin typeface="Calibri"/>
                <a:cs typeface="Calibri"/>
              </a:rPr>
              <a:t>n</a:t>
            </a:r>
            <a:r>
              <a:rPr sz="1500" spc="-34" baseline="2730" dirty="0" smtClean="0">
                <a:latin typeface="Calibri"/>
                <a:cs typeface="Calibri"/>
              </a:rPr>
              <a:t>k</a:t>
            </a:r>
            <a:r>
              <a:rPr sz="1500" spc="0" baseline="2730" dirty="0" smtClean="0">
                <a:latin typeface="Calibri"/>
                <a:cs typeface="Calibri"/>
              </a:rPr>
              <a:t>e</a:t>
            </a:r>
            <a:r>
              <a:rPr sz="1500" spc="-88" baseline="2898" dirty="0" smtClean="0">
                <a:latin typeface="Times New Roman"/>
                <a:cs typeface="Times New Roman"/>
              </a:rPr>
              <a:t> </a:t>
            </a:r>
            <a:r>
              <a:rPr sz="1500" spc="-4" baseline="2730" dirty="0" smtClean="0">
                <a:latin typeface="Calibri"/>
                <a:cs typeface="Calibri"/>
              </a:rPr>
              <a:t>e</a:t>
            </a:r>
            <a:r>
              <a:rPr sz="1500" spc="0" baseline="2730" dirty="0" smtClean="0">
                <a:latin typeface="Calibri"/>
                <a:cs typeface="Calibri"/>
              </a:rPr>
              <a:t>t</a:t>
            </a:r>
            <a:r>
              <a:rPr sz="1500" spc="-38" baseline="2898" dirty="0" smtClean="0">
                <a:latin typeface="Times New Roman"/>
                <a:cs typeface="Times New Roman"/>
              </a:rPr>
              <a:t> </a:t>
            </a:r>
            <a:r>
              <a:rPr sz="1500" spc="4" baseline="2730" dirty="0" smtClean="0">
                <a:latin typeface="Calibri"/>
                <a:cs typeface="Calibri"/>
              </a:rPr>
              <a:t>a</a:t>
            </a:r>
            <a:r>
              <a:rPr sz="1500" spc="0" baseline="2730" dirty="0" smtClean="0">
                <a:latin typeface="Calibri"/>
                <a:cs typeface="Calibri"/>
              </a:rPr>
              <a:t>l.,</a:t>
            </a:r>
            <a:r>
              <a:rPr sz="1500" spc="-56" baseline="2898" dirty="0" smtClean="0">
                <a:latin typeface="Times New Roman"/>
                <a:cs typeface="Times New Roman"/>
              </a:rPr>
              <a:t> </a:t>
            </a:r>
            <a:r>
              <a:rPr sz="1500" spc="0" baseline="2730" dirty="0" smtClean="0">
                <a:latin typeface="Calibri"/>
                <a:cs typeface="Calibri"/>
              </a:rPr>
              <a:t>2018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133076" y="6559547"/>
            <a:ext cx="1876866" cy="11988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860"/>
              </a:lnSpc>
              <a:spcBef>
                <a:spcPts val="43"/>
              </a:spcBef>
            </a:pPr>
            <a:r>
              <a:rPr sz="1125" spc="0" baseline="3640" dirty="0" smtClean="0">
                <a:latin typeface="Calibri"/>
                <a:cs typeface="Calibri"/>
              </a:rPr>
              <a:t>Ve</a:t>
            </a:r>
            <a:r>
              <a:rPr sz="1125" spc="-4" baseline="3640" dirty="0" smtClean="0">
                <a:latin typeface="Calibri"/>
                <a:cs typeface="Calibri"/>
              </a:rPr>
              <a:t>c</a:t>
            </a:r>
            <a:r>
              <a:rPr sz="1125" spc="4" baseline="3640" dirty="0" smtClean="0">
                <a:latin typeface="Calibri"/>
                <a:cs typeface="Calibri"/>
              </a:rPr>
              <a:t>tor</a:t>
            </a:r>
            <a:r>
              <a:rPr sz="1125" spc="-4" baseline="3640" dirty="0" smtClean="0">
                <a:latin typeface="Calibri"/>
                <a:cs typeface="Calibri"/>
              </a:rPr>
              <a:t>s</a:t>
            </a:r>
            <a:r>
              <a:rPr sz="1125" spc="4" baseline="3640" dirty="0" smtClean="0">
                <a:latin typeface="Calibri"/>
                <a:cs typeface="Calibri"/>
              </a:rPr>
              <a:t>to</a:t>
            </a:r>
            <a:r>
              <a:rPr sz="1125" spc="-4" baseline="3640" dirty="0" smtClean="0">
                <a:latin typeface="Calibri"/>
                <a:cs typeface="Calibri"/>
              </a:rPr>
              <a:t>c</a:t>
            </a:r>
            <a:r>
              <a:rPr sz="1125" spc="0" baseline="3640" dirty="0" smtClean="0">
                <a:latin typeface="Calibri"/>
                <a:cs typeface="Calibri"/>
              </a:rPr>
              <a:t>k</a:t>
            </a:r>
            <a:r>
              <a:rPr sz="1125" spc="4" baseline="3640" dirty="0" smtClean="0">
                <a:latin typeface="Calibri"/>
                <a:cs typeface="Calibri"/>
              </a:rPr>
              <a:t>.</a:t>
            </a:r>
            <a:r>
              <a:rPr sz="1125" spc="-4" baseline="3640" dirty="0" smtClean="0">
                <a:latin typeface="Calibri"/>
                <a:cs typeface="Calibri"/>
              </a:rPr>
              <a:t>c</a:t>
            </a:r>
            <a:r>
              <a:rPr sz="1125" spc="4" baseline="3640" dirty="0" smtClean="0">
                <a:latin typeface="Calibri"/>
                <a:cs typeface="Calibri"/>
              </a:rPr>
              <a:t>om</a:t>
            </a:r>
            <a:r>
              <a:rPr sz="1125" spc="0" baseline="3640" dirty="0" smtClean="0">
                <a:latin typeface="Calibri"/>
                <a:cs typeface="Calibri"/>
              </a:rPr>
              <a:t>;</a:t>
            </a:r>
            <a:r>
              <a:rPr sz="1125" spc="-62" baseline="3865" dirty="0" smtClean="0">
                <a:latin typeface="Times New Roman"/>
                <a:cs typeface="Times New Roman"/>
              </a:rPr>
              <a:t> </a:t>
            </a:r>
            <a:r>
              <a:rPr sz="1125" spc="4" baseline="3640" dirty="0" smtClean="0">
                <a:latin typeface="Calibri"/>
                <a:cs typeface="Calibri"/>
              </a:rPr>
              <a:t>http</a:t>
            </a:r>
            <a:r>
              <a:rPr sz="1125" spc="-4" baseline="3640" dirty="0" smtClean="0">
                <a:latin typeface="Calibri"/>
                <a:cs typeface="Calibri"/>
              </a:rPr>
              <a:t>s</a:t>
            </a:r>
            <a:r>
              <a:rPr sz="1125" spc="4" baseline="3640" dirty="0" smtClean="0">
                <a:latin typeface="Calibri"/>
                <a:cs typeface="Calibri"/>
              </a:rPr>
              <a:t>:</a:t>
            </a:r>
            <a:r>
              <a:rPr sz="1125" spc="0" baseline="3640" dirty="0" smtClean="0">
                <a:latin typeface="Calibri"/>
                <a:cs typeface="Calibri"/>
              </a:rPr>
              <a:t>//</a:t>
            </a:r>
            <a:r>
              <a:rPr sz="1125" spc="4" baseline="3640" dirty="0" smtClean="0">
                <a:latin typeface="Calibri"/>
                <a:cs typeface="Calibri"/>
              </a:rPr>
              <a:t>m</a:t>
            </a:r>
            <a:r>
              <a:rPr sz="1125" spc="-4" baseline="3640" dirty="0" smtClean="0">
                <a:latin typeface="Calibri"/>
                <a:cs typeface="Calibri"/>
              </a:rPr>
              <a:t>ic</a:t>
            </a:r>
            <a:r>
              <a:rPr sz="1125" spc="4" baseline="3640" dirty="0" smtClean="0">
                <a:latin typeface="Calibri"/>
                <a:cs typeface="Calibri"/>
              </a:rPr>
              <a:t>ro.m</a:t>
            </a:r>
            <a:r>
              <a:rPr sz="1125" spc="-9" baseline="3640" dirty="0" smtClean="0">
                <a:latin typeface="Calibri"/>
                <a:cs typeface="Calibri"/>
              </a:rPr>
              <a:t>a</a:t>
            </a:r>
            <a:r>
              <a:rPr sz="1125" spc="0" baseline="3640" dirty="0" smtClean="0">
                <a:latin typeface="Calibri"/>
                <a:cs typeface="Calibri"/>
              </a:rPr>
              <a:t>g</a:t>
            </a:r>
            <a:r>
              <a:rPr sz="1125" spc="4" baseline="3640" dirty="0" smtClean="0">
                <a:latin typeface="Calibri"/>
                <a:cs typeface="Calibri"/>
              </a:rPr>
              <a:t>n</a:t>
            </a:r>
            <a:r>
              <a:rPr sz="1125" spc="0" baseline="3640" dirty="0" smtClean="0">
                <a:latin typeface="Calibri"/>
                <a:cs typeface="Calibri"/>
              </a:rPr>
              <a:t>e</a:t>
            </a:r>
            <a:r>
              <a:rPr sz="1125" spc="-9" baseline="3640" dirty="0" smtClean="0">
                <a:latin typeface="Calibri"/>
                <a:cs typeface="Calibri"/>
              </a:rPr>
              <a:t>t</a:t>
            </a:r>
            <a:r>
              <a:rPr sz="1125" spc="4" baseline="3640" dirty="0" smtClean="0">
                <a:latin typeface="Calibri"/>
                <a:cs typeface="Calibri"/>
              </a:rPr>
              <a:t>.</a:t>
            </a:r>
            <a:r>
              <a:rPr sz="1125" spc="0" baseline="3640" dirty="0" smtClean="0">
                <a:latin typeface="Calibri"/>
                <a:cs typeface="Calibri"/>
              </a:rPr>
              <a:t>f</a:t>
            </a:r>
            <a:r>
              <a:rPr sz="1125" spc="-4" baseline="3640" dirty="0" smtClean="0">
                <a:latin typeface="Calibri"/>
                <a:cs typeface="Calibri"/>
              </a:rPr>
              <a:t>s</a:t>
            </a:r>
            <a:r>
              <a:rPr sz="1125" spc="4" baseline="3640" dirty="0" smtClean="0">
                <a:latin typeface="Calibri"/>
                <a:cs typeface="Calibri"/>
              </a:rPr>
              <a:t>u</a:t>
            </a:r>
            <a:r>
              <a:rPr sz="1125" spc="-9" baseline="3640" dirty="0" smtClean="0">
                <a:latin typeface="Calibri"/>
                <a:cs typeface="Calibri"/>
              </a:rPr>
              <a:t>.</a:t>
            </a:r>
            <a:r>
              <a:rPr sz="1125" spc="0" baseline="3640" dirty="0" smtClean="0">
                <a:latin typeface="Calibri"/>
                <a:cs typeface="Calibri"/>
              </a:rPr>
              <a:t>e</a:t>
            </a:r>
            <a:r>
              <a:rPr sz="1125" spc="4" baseline="3640" dirty="0" smtClean="0">
                <a:latin typeface="Calibri"/>
                <a:cs typeface="Calibri"/>
              </a:rPr>
              <a:t>d</a:t>
            </a:r>
            <a:r>
              <a:rPr sz="1125" spc="0" baseline="3640" dirty="0" smtClean="0">
                <a:latin typeface="Calibri"/>
                <a:cs typeface="Calibri"/>
              </a:rPr>
              <a:t>u</a:t>
            </a:r>
            <a:endParaRPr sz="7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08204" y="1668779"/>
            <a:ext cx="4474464" cy="43479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4631436" y="1778508"/>
            <a:ext cx="5320283" cy="39761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743712" y="1339595"/>
            <a:ext cx="8572500" cy="51953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885944" y="1324355"/>
            <a:ext cx="1839467" cy="1155191"/>
          </a:xfrm>
          <a:custGeom>
            <a:avLst/>
            <a:gdLst/>
            <a:ahLst/>
            <a:cxnLst/>
            <a:rect l="l" t="t" r="r" b="b"/>
            <a:pathLst>
              <a:path w="1839467" h="1155191">
                <a:moveTo>
                  <a:pt x="0" y="4571"/>
                </a:moveTo>
                <a:lnTo>
                  <a:pt x="1830324" y="4571"/>
                </a:lnTo>
                <a:lnTo>
                  <a:pt x="1834895" y="10667"/>
                </a:lnTo>
                <a:lnTo>
                  <a:pt x="1834895" y="1144524"/>
                </a:lnTo>
                <a:lnTo>
                  <a:pt x="1839467" y="1155191"/>
                </a:lnTo>
                <a:lnTo>
                  <a:pt x="1839467" y="0"/>
                </a:lnTo>
                <a:lnTo>
                  <a:pt x="0" y="4571"/>
                </a:lnTo>
                <a:close/>
              </a:path>
            </a:pathLst>
          </a:custGeom>
          <a:solidFill>
            <a:srgbClr val="2F518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875276" y="1324355"/>
            <a:ext cx="1850135" cy="1155191"/>
          </a:xfrm>
          <a:custGeom>
            <a:avLst/>
            <a:gdLst/>
            <a:ahLst/>
            <a:cxnLst/>
            <a:rect l="l" t="t" r="r" b="b"/>
            <a:pathLst>
              <a:path w="1850135" h="1155191">
                <a:moveTo>
                  <a:pt x="0" y="1155191"/>
                </a:moveTo>
                <a:lnTo>
                  <a:pt x="1850135" y="1155191"/>
                </a:lnTo>
                <a:lnTo>
                  <a:pt x="1845563" y="1144524"/>
                </a:lnTo>
                <a:lnTo>
                  <a:pt x="1845563" y="10667"/>
                </a:lnTo>
                <a:lnTo>
                  <a:pt x="1840992" y="4571"/>
                </a:lnTo>
                <a:lnTo>
                  <a:pt x="10667" y="4571"/>
                </a:lnTo>
                <a:lnTo>
                  <a:pt x="1850135" y="0"/>
                </a:lnTo>
                <a:lnTo>
                  <a:pt x="0" y="0"/>
                </a:lnTo>
                <a:lnTo>
                  <a:pt x="0" y="1155191"/>
                </a:lnTo>
                <a:lnTo>
                  <a:pt x="6096" y="10667"/>
                </a:lnTo>
                <a:lnTo>
                  <a:pt x="1840991" y="10667"/>
                </a:lnTo>
                <a:lnTo>
                  <a:pt x="1840992" y="1150620"/>
                </a:lnTo>
                <a:lnTo>
                  <a:pt x="10667" y="1150620"/>
                </a:lnTo>
                <a:lnTo>
                  <a:pt x="6096" y="1144524"/>
                </a:lnTo>
                <a:lnTo>
                  <a:pt x="0" y="1155191"/>
                </a:lnTo>
                <a:close/>
              </a:path>
            </a:pathLst>
          </a:custGeom>
          <a:solidFill>
            <a:srgbClr val="2F518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875276" y="1335023"/>
            <a:ext cx="1840992" cy="1144524"/>
          </a:xfrm>
          <a:custGeom>
            <a:avLst/>
            <a:gdLst/>
            <a:ahLst/>
            <a:cxnLst/>
            <a:rect l="l" t="t" r="r" b="b"/>
            <a:pathLst>
              <a:path w="1840992" h="1144524">
                <a:moveTo>
                  <a:pt x="1840992" y="1139952"/>
                </a:moveTo>
                <a:lnTo>
                  <a:pt x="1840991" y="1133855"/>
                </a:lnTo>
                <a:lnTo>
                  <a:pt x="10667" y="1133855"/>
                </a:lnTo>
                <a:lnTo>
                  <a:pt x="10667" y="0"/>
                </a:lnTo>
                <a:lnTo>
                  <a:pt x="6096" y="0"/>
                </a:lnTo>
                <a:lnTo>
                  <a:pt x="0" y="1144524"/>
                </a:lnTo>
                <a:lnTo>
                  <a:pt x="6096" y="1133856"/>
                </a:lnTo>
                <a:lnTo>
                  <a:pt x="10667" y="1139952"/>
                </a:lnTo>
                <a:lnTo>
                  <a:pt x="1840992" y="1139952"/>
                </a:lnTo>
                <a:close/>
              </a:path>
            </a:pathLst>
          </a:custGeom>
          <a:solidFill>
            <a:srgbClr val="2F518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823961" y="1384045"/>
            <a:ext cx="1403871" cy="19303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440"/>
              </a:lnSpc>
              <a:spcBef>
                <a:spcPts val="72"/>
              </a:spcBef>
            </a:pPr>
            <a:r>
              <a:rPr sz="1950" spc="4" baseline="2100" dirty="0" smtClean="0">
                <a:latin typeface="Calibri"/>
                <a:cs typeface="Calibri"/>
              </a:rPr>
              <a:t>H</a:t>
            </a:r>
            <a:r>
              <a:rPr sz="1950" spc="0" baseline="2100" dirty="0" smtClean="0">
                <a:latin typeface="Calibri"/>
                <a:cs typeface="Calibri"/>
              </a:rPr>
              <a:t>u</a:t>
            </a:r>
            <a:r>
              <a:rPr sz="1950" spc="4" baseline="2100" dirty="0" smtClean="0">
                <a:latin typeface="Calibri"/>
                <a:cs typeface="Calibri"/>
              </a:rPr>
              <a:t>e</a:t>
            </a:r>
            <a:r>
              <a:rPr sz="1950" spc="0" baseline="2100" dirty="0" smtClean="0">
                <a:latin typeface="Calibri"/>
                <a:cs typeface="Calibri"/>
              </a:rPr>
              <a:t>s</a:t>
            </a:r>
            <a:r>
              <a:rPr sz="1950" spc="4" baseline="2100" dirty="0" smtClean="0">
                <a:latin typeface="Calibri"/>
                <a:cs typeface="Calibri"/>
              </a:rPr>
              <a:t>ec</a:t>
            </a:r>
            <a:r>
              <a:rPr sz="1950" spc="-4" baseline="2100" dirty="0" smtClean="0">
                <a:latin typeface="Calibri"/>
                <a:cs typeface="Calibri"/>
              </a:rPr>
              <a:t>ill</a:t>
            </a:r>
            <a:r>
              <a:rPr sz="1950" spc="0" baseline="2100" dirty="0" smtClean="0">
                <a:latin typeface="Calibri"/>
                <a:cs typeface="Calibri"/>
              </a:rPr>
              <a:t>os</a:t>
            </a:r>
            <a:r>
              <a:rPr sz="1950" spc="24" baseline="2229" dirty="0" smtClean="0">
                <a:latin typeface="Times New Roman"/>
                <a:cs typeface="Times New Roman"/>
              </a:rPr>
              <a:t> </a:t>
            </a:r>
            <a:r>
              <a:rPr sz="1950" spc="0" baseline="2100" dirty="0" smtClean="0">
                <a:latin typeface="Calibri"/>
                <a:cs typeface="Calibri"/>
              </a:rPr>
              <a:t>d</a:t>
            </a:r>
            <a:r>
              <a:rPr sz="1950" spc="4" baseline="2100" dirty="0" smtClean="0">
                <a:latin typeface="Calibri"/>
                <a:cs typeface="Calibri"/>
              </a:rPr>
              <a:t>e</a:t>
            </a:r>
            <a:r>
              <a:rPr sz="1950" spc="0" baseline="2100" dirty="0" smtClean="0">
                <a:latin typeface="Calibri"/>
                <a:cs typeface="Calibri"/>
              </a:rPr>
              <a:t>l</a:t>
            </a:r>
            <a:r>
              <a:rPr sz="1950" spc="-23" baseline="2229" dirty="0" smtClean="0">
                <a:latin typeface="Times New Roman"/>
                <a:cs typeface="Times New Roman"/>
              </a:rPr>
              <a:t> </a:t>
            </a:r>
            <a:r>
              <a:rPr sz="1950" spc="0" baseline="2100" dirty="0" smtClean="0">
                <a:latin typeface="Calibri"/>
                <a:cs typeface="Calibri"/>
              </a:rPr>
              <a:t>o</a:t>
            </a:r>
            <a:r>
              <a:rPr sz="1950" spc="-4" baseline="2100" dirty="0" smtClean="0">
                <a:latin typeface="Calibri"/>
                <a:cs typeface="Calibri"/>
              </a:rPr>
              <a:t>í</a:t>
            </a:r>
            <a:r>
              <a:rPr sz="1950" spc="0" baseline="2100" dirty="0" smtClean="0">
                <a:latin typeface="Calibri"/>
                <a:cs typeface="Calibri"/>
              </a:rPr>
              <a:t>do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753871" y="1673986"/>
            <a:ext cx="3672322" cy="48717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95"/>
              </a:lnSpc>
              <a:spcBef>
                <a:spcPts val="189"/>
              </a:spcBef>
            </a:pPr>
            <a:r>
              <a:rPr sz="5400" spc="0" baseline="3034" dirty="0" smtClean="0">
                <a:latin typeface="Calibri Light"/>
                <a:cs typeface="Calibri Light"/>
              </a:rPr>
              <a:t>C</a:t>
            </a:r>
            <a:r>
              <a:rPr sz="5400" spc="-75" baseline="3034" dirty="0" smtClean="0">
                <a:latin typeface="Calibri Light"/>
                <a:cs typeface="Calibri Light"/>
              </a:rPr>
              <a:t>r</a:t>
            </a:r>
            <a:r>
              <a:rPr sz="5400" spc="4" baseline="3034" dirty="0" smtClean="0">
                <a:latin typeface="Calibri Light"/>
                <a:cs typeface="Calibri Light"/>
              </a:rPr>
              <a:t>á</a:t>
            </a:r>
            <a:r>
              <a:rPr sz="5400" spc="-4" baseline="3034" dirty="0" smtClean="0">
                <a:latin typeface="Calibri Light"/>
                <a:cs typeface="Calibri Light"/>
              </a:rPr>
              <a:t>n</a:t>
            </a:r>
            <a:r>
              <a:rPr sz="5400" spc="4" baseline="3034" dirty="0" smtClean="0">
                <a:latin typeface="Calibri Light"/>
                <a:cs typeface="Calibri Light"/>
              </a:rPr>
              <a:t>e</a:t>
            </a:r>
            <a:r>
              <a:rPr sz="5400" spc="0" baseline="3034" dirty="0" smtClean="0">
                <a:latin typeface="Calibri Light"/>
                <a:cs typeface="Calibri Light"/>
              </a:rPr>
              <a:t>o</a:t>
            </a:r>
            <a:r>
              <a:rPr sz="5400" spc="18" baseline="3220" dirty="0" smtClean="0">
                <a:latin typeface="Times New Roman"/>
                <a:cs typeface="Times New Roman"/>
              </a:rPr>
              <a:t> </a:t>
            </a:r>
            <a:r>
              <a:rPr sz="5400" spc="4" baseline="3034" dirty="0" smtClean="0">
                <a:latin typeface="Calibri Light"/>
                <a:cs typeface="Calibri Light"/>
              </a:rPr>
              <a:t>(2</a:t>
            </a:r>
            <a:r>
              <a:rPr sz="5400" spc="0" baseline="3034" dirty="0" smtClean="0">
                <a:latin typeface="Calibri Light"/>
                <a:cs typeface="Calibri Light"/>
              </a:rPr>
              <a:t>2</a:t>
            </a:r>
            <a:r>
              <a:rPr sz="5400" spc="-57" baseline="3220" dirty="0" smtClean="0">
                <a:latin typeface="Times New Roman"/>
                <a:cs typeface="Times New Roman"/>
              </a:rPr>
              <a:t> </a:t>
            </a:r>
            <a:r>
              <a:rPr sz="5400" spc="-4" baseline="3034" dirty="0" smtClean="0">
                <a:latin typeface="Calibri Light"/>
                <a:cs typeface="Calibri Light"/>
              </a:rPr>
              <a:t>hu</a:t>
            </a:r>
            <a:r>
              <a:rPr sz="5400" spc="4" baseline="3034" dirty="0" smtClean="0">
                <a:latin typeface="Calibri Light"/>
                <a:cs typeface="Calibri Light"/>
              </a:rPr>
              <a:t>e</a:t>
            </a:r>
            <a:r>
              <a:rPr sz="5400" spc="0" baseline="3034" dirty="0" smtClean="0">
                <a:latin typeface="Calibri Light"/>
                <a:cs typeface="Calibri Light"/>
              </a:rPr>
              <a:t>sos)</a:t>
            </a:r>
            <a:endParaRPr sz="3600">
              <a:latin typeface="Calibri Light"/>
              <a:cs typeface="Calibri Ligh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6400" y="9832"/>
            <a:ext cx="6477000" cy="77625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54913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167640" y="2503931"/>
            <a:ext cx="9724644" cy="32141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53871" y="1309750"/>
            <a:ext cx="1800658" cy="48717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95"/>
              </a:lnSpc>
              <a:spcBef>
                <a:spcPts val="189"/>
              </a:spcBef>
            </a:pPr>
            <a:r>
              <a:rPr sz="5400" spc="-200" baseline="3034" dirty="0" smtClean="0">
                <a:latin typeface="Calibri Light"/>
                <a:cs typeface="Calibri Light"/>
              </a:rPr>
              <a:t>V</a:t>
            </a:r>
            <a:r>
              <a:rPr sz="5400" spc="4" baseline="3034" dirty="0" smtClean="0">
                <a:latin typeface="Calibri Light"/>
                <a:cs typeface="Calibri Light"/>
              </a:rPr>
              <a:t>a</a:t>
            </a:r>
            <a:r>
              <a:rPr sz="5400" spc="-4" baseline="3034" dirty="0" smtClean="0">
                <a:latin typeface="Calibri Light"/>
                <a:cs typeface="Calibri Light"/>
              </a:rPr>
              <a:t>r</a:t>
            </a:r>
            <a:r>
              <a:rPr sz="5400" spc="0" baseline="3034" dirty="0" smtClean="0">
                <a:latin typeface="Calibri Light"/>
                <a:cs typeface="Calibri Light"/>
              </a:rPr>
              <a:t>i</a:t>
            </a:r>
            <a:r>
              <a:rPr sz="5400" spc="4" baseline="3034" dirty="0" smtClean="0">
                <a:latin typeface="Calibri Light"/>
                <a:cs typeface="Calibri Light"/>
              </a:rPr>
              <a:t>a</a:t>
            </a:r>
            <a:r>
              <a:rPr sz="5400" spc="0" baseline="3034" dirty="0" smtClean="0">
                <a:latin typeface="Calibri Light"/>
                <a:cs typeface="Calibri Light"/>
              </a:rPr>
              <a:t>ción</a:t>
            </a:r>
            <a:endParaRPr sz="3600">
              <a:latin typeface="Calibri Light"/>
              <a:cs typeface="Calibri Ligh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562858" y="1309750"/>
            <a:ext cx="733910" cy="48717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95"/>
              </a:lnSpc>
              <a:spcBef>
                <a:spcPts val="189"/>
              </a:spcBef>
            </a:pPr>
            <a:r>
              <a:rPr sz="5400" spc="-4" baseline="3034" dirty="0" smtClean="0">
                <a:latin typeface="Calibri Light"/>
                <a:cs typeface="Calibri Light"/>
              </a:rPr>
              <a:t>p</a:t>
            </a:r>
            <a:r>
              <a:rPr sz="5400" spc="0" baseline="3034" dirty="0" smtClean="0">
                <a:latin typeface="Calibri Light"/>
                <a:cs typeface="Calibri Light"/>
              </a:rPr>
              <a:t>or</a:t>
            </a:r>
            <a:endParaRPr sz="3600">
              <a:latin typeface="Calibri Light"/>
              <a:cs typeface="Calibri Ligh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306570" y="1309750"/>
            <a:ext cx="1020370" cy="48717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95"/>
              </a:lnSpc>
              <a:spcBef>
                <a:spcPts val="189"/>
              </a:spcBef>
            </a:pPr>
            <a:r>
              <a:rPr sz="5400" spc="4" baseline="3034" dirty="0" smtClean="0">
                <a:latin typeface="Calibri Light"/>
                <a:cs typeface="Calibri Light"/>
              </a:rPr>
              <a:t>e</a:t>
            </a:r>
            <a:r>
              <a:rPr sz="5400" spc="-4" baseline="3034" dirty="0" smtClean="0">
                <a:latin typeface="Calibri Light"/>
                <a:cs typeface="Calibri Light"/>
              </a:rPr>
              <a:t>d</a:t>
            </a:r>
            <a:r>
              <a:rPr sz="5400" spc="4" baseline="3034" dirty="0" smtClean="0">
                <a:latin typeface="Calibri Light"/>
                <a:cs typeface="Calibri Light"/>
              </a:rPr>
              <a:t>a</a:t>
            </a:r>
            <a:r>
              <a:rPr sz="5400" spc="0" baseline="3034" dirty="0" smtClean="0">
                <a:latin typeface="Calibri Light"/>
                <a:cs typeface="Calibri Light"/>
              </a:rPr>
              <a:t>d</a:t>
            </a:r>
            <a:endParaRPr sz="3600">
              <a:latin typeface="Calibri Light"/>
              <a:cs typeface="Calibri Light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229088" y="5446646"/>
            <a:ext cx="1613906" cy="1305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935"/>
              </a:lnSpc>
              <a:spcBef>
                <a:spcPts val="46"/>
              </a:spcBef>
            </a:pPr>
            <a:r>
              <a:rPr sz="1200" spc="4" baseline="3413" dirty="0" smtClean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200" spc="0" baseline="3413" dirty="0" smtClean="0">
                <a:solidFill>
                  <a:srgbClr val="FFFFFF"/>
                </a:solidFill>
                <a:latin typeface="Calibri"/>
                <a:cs typeface="Calibri"/>
              </a:rPr>
              <a:t>ara</a:t>
            </a:r>
            <a:r>
              <a:rPr sz="1200" spc="-4" baseline="3413" dirty="0" smtClean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1200" spc="0" baseline="3413" dirty="0" smtClean="0">
                <a:solidFill>
                  <a:srgbClr val="FFFFFF"/>
                </a:solidFill>
                <a:latin typeface="Calibri"/>
                <a:cs typeface="Calibri"/>
              </a:rPr>
              <a:t>-Ja</a:t>
            </a:r>
            <a:r>
              <a:rPr sz="1200" spc="-4" baseline="3413" dirty="0" smtClean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200" spc="0" baseline="3413" dirty="0" smtClean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200" spc="80" baseline="362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spc="4" baseline="3413" dirty="0" smtClean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200" spc="0" baseline="3413" dirty="0" smtClean="0">
                <a:solidFill>
                  <a:srgbClr val="FFFFFF"/>
                </a:solidFill>
                <a:latin typeface="Calibri"/>
                <a:cs typeface="Calibri"/>
              </a:rPr>
              <a:t>mith</a:t>
            </a:r>
            <a:r>
              <a:rPr sz="1200" spc="31" baseline="362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spc="0" baseline="3413" dirty="0" smtClean="0">
                <a:solidFill>
                  <a:srgbClr val="FFFFFF"/>
                </a:solidFill>
                <a:latin typeface="Calibri"/>
                <a:cs typeface="Calibri"/>
              </a:rPr>
              <a:t>/</a:t>
            </a:r>
            <a:r>
              <a:rPr sz="1200" spc="-5" baseline="362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spc="-4" baseline="3413" dirty="0" smtClean="0">
                <a:solidFill>
                  <a:srgbClr val="FFFFFF"/>
                </a:solidFill>
                <a:latin typeface="Calibri"/>
                <a:cs typeface="Calibri"/>
              </a:rPr>
              <a:t>We</a:t>
            </a:r>
            <a:r>
              <a:rPr sz="1200" spc="0" baseline="3413" dirty="0" smtClean="0">
                <a:solidFill>
                  <a:srgbClr val="FFFFFF"/>
                </a:solidFill>
                <a:latin typeface="Calibri"/>
                <a:cs typeface="Calibri"/>
              </a:rPr>
              <a:t>llc</a:t>
            </a:r>
            <a:r>
              <a:rPr sz="1200" spc="-4" baseline="3413" dirty="0" smtClean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200" spc="0" baseline="3413" dirty="0" smtClean="0">
                <a:solidFill>
                  <a:srgbClr val="FFFFFF"/>
                </a:solidFill>
                <a:latin typeface="Calibri"/>
                <a:cs typeface="Calibri"/>
              </a:rPr>
              <a:t>me</a:t>
            </a:r>
            <a:r>
              <a:rPr sz="1200" spc="73" baseline="3623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spc="-4" baseline="3413" dirty="0" smtClean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200" spc="0" baseline="3413" dirty="0" smtClean="0">
                <a:solidFill>
                  <a:srgbClr val="FFFFFF"/>
                </a:solidFill>
                <a:latin typeface="Calibri"/>
                <a:cs typeface="Calibri"/>
              </a:rPr>
              <a:t>ma</a:t>
            </a:r>
            <a:r>
              <a:rPr sz="1200" spc="-4" baseline="3413" dirty="0" smtClean="0">
                <a:solidFill>
                  <a:srgbClr val="FFFFFF"/>
                </a:solidFill>
                <a:latin typeface="Calibri"/>
                <a:cs typeface="Calibri"/>
              </a:rPr>
              <a:t>ge</a:t>
            </a:r>
            <a:r>
              <a:rPr sz="1200" spc="0" baseline="3413" dirty="0" smtClean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endParaRPr sz="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07264" y="2930652"/>
            <a:ext cx="1776983" cy="28178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952244" y="1139952"/>
            <a:ext cx="2599944" cy="46085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5155692" y="2196083"/>
            <a:ext cx="4290060" cy="31440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</TotalTime>
  <Words>465</Words>
  <Application>Microsoft Office PowerPoint</Application>
  <PresentationFormat>Personalizado</PresentationFormat>
  <Paragraphs>162</Paragraphs>
  <Slides>36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36</vt:i4>
      </vt:variant>
    </vt:vector>
  </HeadingPairs>
  <TitlesOfParts>
    <vt:vector size="41" baseType="lpstr">
      <vt:lpstr>Arial</vt:lpstr>
      <vt:lpstr>Calibri</vt:lpstr>
      <vt:lpstr>Calibri Light</vt:lpstr>
      <vt:lpstr>Times New Roman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Rodrigo</dc:creator>
  <cp:lastModifiedBy>Rodrigo</cp:lastModifiedBy>
  <cp:revision>7</cp:revision>
  <dcterms:modified xsi:type="dcterms:W3CDTF">2024-09-08T21:47:28Z</dcterms:modified>
</cp:coreProperties>
</file>