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36"/>
  </p:notesMasterIdLst>
  <p:sldIdLst>
    <p:sldId id="256" r:id="rId2"/>
    <p:sldId id="331" r:id="rId3"/>
    <p:sldId id="332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3" r:id="rId21"/>
    <p:sldId id="354" r:id="rId22"/>
    <p:sldId id="355" r:id="rId23"/>
    <p:sldId id="321" r:id="rId24"/>
    <p:sldId id="319" r:id="rId25"/>
    <p:sldId id="320" r:id="rId26"/>
    <p:sldId id="262" r:id="rId27"/>
    <p:sldId id="328" r:id="rId28"/>
    <p:sldId id="326" r:id="rId29"/>
    <p:sldId id="359" r:id="rId30"/>
    <p:sldId id="357" r:id="rId31"/>
    <p:sldId id="358" r:id="rId32"/>
    <p:sldId id="327" r:id="rId33"/>
    <p:sldId id="361" r:id="rId34"/>
    <p:sldId id="31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briela Estefania Bawarsh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72F87E-F236-4296-B2C5-2795D69FDF59}" type="doc">
      <dgm:prSet loTypeId="urn:microsoft.com/office/officeart/2005/8/layout/pyramid4" loCatId="pyramid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ES"/>
        </a:p>
      </dgm:t>
    </dgm:pt>
    <dgm:pt modelId="{9EBFA5AD-436F-4058-A973-3DA20539FA15}">
      <dgm:prSet phldrT="[Texto]"/>
      <dgm:spPr/>
      <dgm:t>
        <a:bodyPr/>
        <a:lstStyle/>
        <a:p>
          <a:r>
            <a:rPr lang="es-ES" dirty="0" smtClean="0"/>
            <a:t>Estado</a:t>
          </a:r>
          <a:endParaRPr lang="es-ES" dirty="0"/>
        </a:p>
      </dgm:t>
    </dgm:pt>
    <dgm:pt modelId="{AD017513-3124-4A72-BA16-1765A0230786}" type="parTrans" cxnId="{AFCFD1DF-5B6B-42D0-AAB7-CF730F04C291}">
      <dgm:prSet/>
      <dgm:spPr/>
      <dgm:t>
        <a:bodyPr/>
        <a:lstStyle/>
        <a:p>
          <a:endParaRPr lang="es-ES"/>
        </a:p>
      </dgm:t>
    </dgm:pt>
    <dgm:pt modelId="{229A30B6-479F-4A3A-AF38-1012C966AE9F}" type="sibTrans" cxnId="{AFCFD1DF-5B6B-42D0-AAB7-CF730F04C291}">
      <dgm:prSet/>
      <dgm:spPr/>
      <dgm:t>
        <a:bodyPr/>
        <a:lstStyle/>
        <a:p>
          <a:endParaRPr lang="es-ES"/>
        </a:p>
      </dgm:t>
    </dgm:pt>
    <dgm:pt modelId="{548EB277-B501-4B32-A57E-B6D19D997EB0}">
      <dgm:prSet phldrT="[Texto]"/>
      <dgm:spPr/>
      <dgm:t>
        <a:bodyPr/>
        <a:lstStyle/>
        <a:p>
          <a:endParaRPr lang="es-ES" dirty="0"/>
        </a:p>
      </dgm:t>
    </dgm:pt>
    <dgm:pt modelId="{FCCD77EC-63A7-47DB-867B-00B99C416C89}" type="parTrans" cxnId="{1F365741-69B1-4DAE-835D-9CFCCEF1F68E}">
      <dgm:prSet/>
      <dgm:spPr/>
      <dgm:t>
        <a:bodyPr/>
        <a:lstStyle/>
        <a:p>
          <a:endParaRPr lang="es-ES"/>
        </a:p>
      </dgm:t>
    </dgm:pt>
    <dgm:pt modelId="{B2FB876D-D2CD-4E26-9E57-F48A033959EB}" type="sibTrans" cxnId="{1F365741-69B1-4DAE-835D-9CFCCEF1F68E}">
      <dgm:prSet/>
      <dgm:spPr/>
      <dgm:t>
        <a:bodyPr/>
        <a:lstStyle/>
        <a:p>
          <a:endParaRPr lang="es-ES"/>
        </a:p>
      </dgm:t>
    </dgm:pt>
    <dgm:pt modelId="{F0C23B6F-D636-4DDF-8AFB-825EBDAA270F}">
      <dgm:prSet phldrT="[Texto]"/>
      <dgm:spPr/>
      <dgm:t>
        <a:bodyPr/>
        <a:lstStyle/>
        <a:p>
          <a:r>
            <a:rPr lang="es-ES" dirty="0" smtClean="0"/>
            <a:t>Mercado</a:t>
          </a:r>
          <a:endParaRPr lang="es-ES" dirty="0"/>
        </a:p>
      </dgm:t>
    </dgm:pt>
    <dgm:pt modelId="{4173D1E1-F499-491B-B786-929ACB5BB484}" type="parTrans" cxnId="{6C094092-8A08-44B9-A05B-82FE80625554}">
      <dgm:prSet/>
      <dgm:spPr/>
      <dgm:t>
        <a:bodyPr/>
        <a:lstStyle/>
        <a:p>
          <a:endParaRPr lang="es-ES"/>
        </a:p>
      </dgm:t>
    </dgm:pt>
    <dgm:pt modelId="{5048A1C4-440B-4DB0-9BAC-E46F4B40A811}" type="sibTrans" cxnId="{6C094092-8A08-44B9-A05B-82FE80625554}">
      <dgm:prSet/>
      <dgm:spPr/>
      <dgm:t>
        <a:bodyPr/>
        <a:lstStyle/>
        <a:p>
          <a:endParaRPr lang="es-ES"/>
        </a:p>
      </dgm:t>
    </dgm:pt>
    <dgm:pt modelId="{49329ACD-7292-4B9D-B314-2CC5AB3F995C}">
      <dgm:prSet phldrT="[Texto]"/>
      <dgm:spPr/>
      <dgm:t>
        <a:bodyPr/>
        <a:lstStyle/>
        <a:p>
          <a:r>
            <a:rPr lang="es-ES" dirty="0" smtClean="0"/>
            <a:t>Ciudadanía</a:t>
          </a:r>
          <a:endParaRPr lang="es-ES" dirty="0"/>
        </a:p>
      </dgm:t>
    </dgm:pt>
    <dgm:pt modelId="{561BD34B-EC54-4F1C-B071-3D49949D6D03}" type="sibTrans" cxnId="{8DB19070-F098-47F5-AF35-50B3BBD3AAC0}">
      <dgm:prSet/>
      <dgm:spPr/>
      <dgm:t>
        <a:bodyPr/>
        <a:lstStyle/>
        <a:p>
          <a:endParaRPr lang="es-ES"/>
        </a:p>
      </dgm:t>
    </dgm:pt>
    <dgm:pt modelId="{B90AECAE-174C-4EA2-A4ED-A1905FBE0AF6}" type="parTrans" cxnId="{8DB19070-F098-47F5-AF35-50B3BBD3AAC0}">
      <dgm:prSet/>
      <dgm:spPr/>
      <dgm:t>
        <a:bodyPr/>
        <a:lstStyle/>
        <a:p>
          <a:endParaRPr lang="es-ES"/>
        </a:p>
      </dgm:t>
    </dgm:pt>
    <dgm:pt modelId="{7BF2E2CE-BA28-4E55-B98C-AEE622C6F878}" type="pres">
      <dgm:prSet presAssocID="{8A72F87E-F236-4296-B2C5-2795D69FDF59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C268091-52F9-4300-A1DA-7452D6BC7597}" type="pres">
      <dgm:prSet presAssocID="{8A72F87E-F236-4296-B2C5-2795D69FDF59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E48902-594E-4461-B507-A16C76187054}" type="pres">
      <dgm:prSet presAssocID="{8A72F87E-F236-4296-B2C5-2795D69FDF59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529E8E-D9AA-4822-B453-52E9B9C9DA54}" type="pres">
      <dgm:prSet presAssocID="{8A72F87E-F236-4296-B2C5-2795D69FDF59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1F07EA-73B9-4DC6-AA67-9E0AA2198B35}" type="pres">
      <dgm:prSet presAssocID="{8A72F87E-F236-4296-B2C5-2795D69FDF59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4FAC017-F6D3-4B55-9807-BFB9049B4EE7}" type="presOf" srcId="{9EBFA5AD-436F-4058-A973-3DA20539FA15}" destId="{CC268091-52F9-4300-A1DA-7452D6BC7597}" srcOrd="0" destOrd="0" presId="urn:microsoft.com/office/officeart/2005/8/layout/pyramid4"/>
    <dgm:cxn modelId="{D376BE2F-64F6-4A29-ADEB-C65A1804768A}" type="presOf" srcId="{8A72F87E-F236-4296-B2C5-2795D69FDF59}" destId="{7BF2E2CE-BA28-4E55-B98C-AEE622C6F878}" srcOrd="0" destOrd="0" presId="urn:microsoft.com/office/officeart/2005/8/layout/pyramid4"/>
    <dgm:cxn modelId="{1F365741-69B1-4DAE-835D-9CFCCEF1F68E}" srcId="{8A72F87E-F236-4296-B2C5-2795D69FDF59}" destId="{548EB277-B501-4B32-A57E-B6D19D997EB0}" srcOrd="2" destOrd="0" parTransId="{FCCD77EC-63A7-47DB-867B-00B99C416C89}" sibTransId="{B2FB876D-D2CD-4E26-9E57-F48A033959EB}"/>
    <dgm:cxn modelId="{6C094092-8A08-44B9-A05B-82FE80625554}" srcId="{8A72F87E-F236-4296-B2C5-2795D69FDF59}" destId="{F0C23B6F-D636-4DDF-8AFB-825EBDAA270F}" srcOrd="3" destOrd="0" parTransId="{4173D1E1-F499-491B-B786-929ACB5BB484}" sibTransId="{5048A1C4-440B-4DB0-9BAC-E46F4B40A811}"/>
    <dgm:cxn modelId="{DA181092-1DC7-47BE-935E-23D0EEA1781A}" type="presOf" srcId="{548EB277-B501-4B32-A57E-B6D19D997EB0}" destId="{BB529E8E-D9AA-4822-B453-52E9B9C9DA54}" srcOrd="0" destOrd="0" presId="urn:microsoft.com/office/officeart/2005/8/layout/pyramid4"/>
    <dgm:cxn modelId="{4A1EE4E0-23F0-404D-AE1D-36F49BD97835}" type="presOf" srcId="{49329ACD-7292-4B9D-B314-2CC5AB3F995C}" destId="{32E48902-594E-4461-B507-A16C76187054}" srcOrd="0" destOrd="0" presId="urn:microsoft.com/office/officeart/2005/8/layout/pyramid4"/>
    <dgm:cxn modelId="{64BFE35E-230C-4DD5-AD7E-79F985CFB8AF}" type="presOf" srcId="{F0C23B6F-D636-4DDF-8AFB-825EBDAA270F}" destId="{731F07EA-73B9-4DC6-AA67-9E0AA2198B35}" srcOrd="0" destOrd="0" presId="urn:microsoft.com/office/officeart/2005/8/layout/pyramid4"/>
    <dgm:cxn modelId="{AFCFD1DF-5B6B-42D0-AAB7-CF730F04C291}" srcId="{8A72F87E-F236-4296-B2C5-2795D69FDF59}" destId="{9EBFA5AD-436F-4058-A973-3DA20539FA15}" srcOrd="0" destOrd="0" parTransId="{AD017513-3124-4A72-BA16-1765A0230786}" sibTransId="{229A30B6-479F-4A3A-AF38-1012C966AE9F}"/>
    <dgm:cxn modelId="{8DB19070-F098-47F5-AF35-50B3BBD3AAC0}" srcId="{8A72F87E-F236-4296-B2C5-2795D69FDF59}" destId="{49329ACD-7292-4B9D-B314-2CC5AB3F995C}" srcOrd="1" destOrd="0" parTransId="{B90AECAE-174C-4EA2-A4ED-A1905FBE0AF6}" sibTransId="{561BD34B-EC54-4F1C-B071-3D49949D6D03}"/>
    <dgm:cxn modelId="{4908349A-15E7-462F-8214-707A75535D5F}" type="presParOf" srcId="{7BF2E2CE-BA28-4E55-B98C-AEE622C6F878}" destId="{CC268091-52F9-4300-A1DA-7452D6BC7597}" srcOrd="0" destOrd="0" presId="urn:microsoft.com/office/officeart/2005/8/layout/pyramid4"/>
    <dgm:cxn modelId="{5639F609-C96B-4A04-9F08-72B0B1BC084D}" type="presParOf" srcId="{7BF2E2CE-BA28-4E55-B98C-AEE622C6F878}" destId="{32E48902-594E-4461-B507-A16C76187054}" srcOrd="1" destOrd="0" presId="urn:microsoft.com/office/officeart/2005/8/layout/pyramid4"/>
    <dgm:cxn modelId="{5E2DE381-13DB-4DC9-BE77-A20889167AFE}" type="presParOf" srcId="{7BF2E2CE-BA28-4E55-B98C-AEE622C6F878}" destId="{BB529E8E-D9AA-4822-B453-52E9B9C9DA54}" srcOrd="2" destOrd="0" presId="urn:microsoft.com/office/officeart/2005/8/layout/pyramid4"/>
    <dgm:cxn modelId="{C998269C-BF2E-4809-9897-A67F4C43128A}" type="presParOf" srcId="{7BF2E2CE-BA28-4E55-B98C-AEE622C6F878}" destId="{731F07EA-73B9-4DC6-AA67-9E0AA2198B35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7B8BE3-B85F-F047-A85D-AC931A32696A}" type="doc">
      <dgm:prSet loTypeId="urn:microsoft.com/office/officeart/2005/8/layout/vList6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9994AB76-35CE-6645-89B2-DE4C95D258ED}">
      <dgm:prSet phldrT="[Texto]" custT="1"/>
      <dgm:spPr/>
      <dgm:t>
        <a:bodyPr/>
        <a:lstStyle/>
        <a:p>
          <a:r>
            <a:rPr lang="es-MX" sz="3600" b="1" dirty="0">
              <a:latin typeface="+mn-lt"/>
            </a:rPr>
            <a:t>Bienes Comunes</a:t>
          </a:r>
        </a:p>
      </dgm:t>
    </dgm:pt>
    <dgm:pt modelId="{7B8B72CF-955A-CF4E-9D0D-5B87822AB997}" type="parTrans" cxnId="{4E76E900-0469-6543-9B29-43920CCAC068}">
      <dgm:prSet/>
      <dgm:spPr/>
      <dgm:t>
        <a:bodyPr/>
        <a:lstStyle/>
        <a:p>
          <a:endParaRPr lang="es-MX"/>
        </a:p>
      </dgm:t>
    </dgm:pt>
    <dgm:pt modelId="{B360202B-F2F0-E746-BD3C-12855927D16D}" type="sibTrans" cxnId="{4E76E900-0469-6543-9B29-43920CCAC068}">
      <dgm:prSet/>
      <dgm:spPr/>
      <dgm:t>
        <a:bodyPr/>
        <a:lstStyle/>
        <a:p>
          <a:endParaRPr lang="es-MX"/>
        </a:p>
      </dgm:t>
    </dgm:pt>
    <dgm:pt modelId="{79DC2A27-2A26-EF44-ABC5-06B507833699}">
      <dgm:prSet phldrT="[Texto]"/>
      <dgm:spPr/>
      <dgm:t>
        <a:bodyPr/>
        <a:lstStyle/>
        <a:p>
          <a:r>
            <a:rPr lang="es-MX" dirty="0"/>
            <a:t>La naturaleza ﻿debe ser comprendida y respetada, pues la sobrevivencia de todos los seres, principalmente los humanos, depende de la calidad de la integración de la sociedad con esta.</a:t>
          </a:r>
        </a:p>
      </dgm:t>
    </dgm:pt>
    <dgm:pt modelId="{100FFE8C-B9EE-6B41-9AB7-7935CBABD48A}" type="parTrans" cxnId="{FA7B59E5-D464-F148-85C2-4485086B60BD}">
      <dgm:prSet/>
      <dgm:spPr/>
      <dgm:t>
        <a:bodyPr/>
        <a:lstStyle/>
        <a:p>
          <a:endParaRPr lang="es-MX"/>
        </a:p>
      </dgm:t>
    </dgm:pt>
    <dgm:pt modelId="{979F8308-0BDF-4843-840E-98D992C4D3E8}" type="sibTrans" cxnId="{FA7B59E5-D464-F148-85C2-4485086B60BD}">
      <dgm:prSet/>
      <dgm:spPr/>
      <dgm:t>
        <a:bodyPr/>
        <a:lstStyle/>
        <a:p>
          <a:endParaRPr lang="es-MX"/>
        </a:p>
      </dgm:t>
    </dgm:pt>
    <dgm:pt modelId="{70E8B3CA-5E11-AE4A-999D-3486C80416D3}">
      <dgm:prSet phldrT="[Texto]" custT="1"/>
      <dgm:spPr/>
      <dgm:t>
        <a:bodyPr/>
        <a:lstStyle/>
        <a:p>
          <a:r>
            <a:rPr lang="es-MX" sz="3600" b="1" dirty="0"/>
            <a:t>Recursos Naturales</a:t>
          </a:r>
        </a:p>
      </dgm:t>
    </dgm:pt>
    <dgm:pt modelId="{F3D5553A-55DD-B542-A7EE-AB10F4E16C5A}" type="parTrans" cxnId="{57333F2B-EBBB-3940-BC09-53370F8F1742}">
      <dgm:prSet/>
      <dgm:spPr/>
      <dgm:t>
        <a:bodyPr/>
        <a:lstStyle/>
        <a:p>
          <a:endParaRPr lang="es-MX"/>
        </a:p>
      </dgm:t>
    </dgm:pt>
    <dgm:pt modelId="{DA8F2D90-8C94-AB4E-9CD7-3D88120A918E}" type="sibTrans" cxnId="{57333F2B-EBBB-3940-BC09-53370F8F1742}">
      <dgm:prSet/>
      <dgm:spPr/>
      <dgm:t>
        <a:bodyPr/>
        <a:lstStyle/>
        <a:p>
          <a:endParaRPr lang="es-MX"/>
        </a:p>
      </dgm:t>
    </dgm:pt>
    <dgm:pt modelId="{BB643E38-F2E7-3342-893E-558076D6F533}">
      <dgm:prSet phldrT="[Texto]"/>
      <dgm:spPr/>
      <dgm:t>
        <a:bodyPr/>
        <a:lstStyle/>
        <a:p>
          <a:r>
            <a:rPr lang="es-MX" dirty="0"/>
            <a:t>﻿la naturaleza es insumo del proceso productivo. Maximizada en la generación de riqueza y las acciones de mitigación de los impactos ambientales no pueden afectar la rentabilidad de las organizaciones. </a:t>
          </a:r>
        </a:p>
      </dgm:t>
    </dgm:pt>
    <dgm:pt modelId="{71AA56C9-BDAA-AF40-8A48-3A1E695303D0}" type="parTrans" cxnId="{15120D7D-1CEB-184F-B529-61C52D53052E}">
      <dgm:prSet/>
      <dgm:spPr/>
      <dgm:t>
        <a:bodyPr/>
        <a:lstStyle/>
        <a:p>
          <a:endParaRPr lang="es-MX"/>
        </a:p>
      </dgm:t>
    </dgm:pt>
    <dgm:pt modelId="{C58555BE-157D-3740-8FE2-AC81CEF5957E}" type="sibTrans" cxnId="{15120D7D-1CEB-184F-B529-61C52D53052E}">
      <dgm:prSet/>
      <dgm:spPr/>
      <dgm:t>
        <a:bodyPr/>
        <a:lstStyle/>
        <a:p>
          <a:endParaRPr lang="es-MX"/>
        </a:p>
      </dgm:t>
    </dgm:pt>
    <dgm:pt modelId="{EBE04D9D-477B-7D4D-BBCA-71A968EC0289}" type="pres">
      <dgm:prSet presAssocID="{487B8BE3-B85F-F047-A85D-AC931A32696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0A11EA4-F08C-7242-B2E0-97CDF4B11CC5}" type="pres">
      <dgm:prSet presAssocID="{9994AB76-35CE-6645-89B2-DE4C95D258ED}" presName="linNode" presStyleCnt="0"/>
      <dgm:spPr/>
    </dgm:pt>
    <dgm:pt modelId="{CF8D1E7E-0903-CB49-AB66-EF24C2C7F902}" type="pres">
      <dgm:prSet presAssocID="{9994AB76-35CE-6645-89B2-DE4C95D258ED}" presName="parentShp" presStyleLbl="node1" presStyleIdx="0" presStyleCnt="2" custLinFactNeighborX="-14130" custLinFactNeighborY="-217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964D59-7E3D-DF43-9FB0-78DA05D3CE7D}" type="pres">
      <dgm:prSet presAssocID="{9994AB76-35CE-6645-89B2-DE4C95D258E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F28F69-6BF1-CB42-B11A-42B9D902DD4F}" type="pres">
      <dgm:prSet presAssocID="{B360202B-F2F0-E746-BD3C-12855927D16D}" presName="spacing" presStyleCnt="0"/>
      <dgm:spPr/>
    </dgm:pt>
    <dgm:pt modelId="{89C8EC4C-FBBD-6D4F-B7D3-3E10B6E04907}" type="pres">
      <dgm:prSet presAssocID="{70E8B3CA-5E11-AE4A-999D-3486C80416D3}" presName="linNode" presStyleCnt="0"/>
      <dgm:spPr/>
    </dgm:pt>
    <dgm:pt modelId="{D9D57C2C-3A85-A04C-983B-667BD98E7935}" type="pres">
      <dgm:prSet presAssocID="{70E8B3CA-5E11-AE4A-999D-3486C80416D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B16EA9-7BE8-0D4A-A4D1-C2AAF6A12E4A}" type="pres">
      <dgm:prSet presAssocID="{70E8B3CA-5E11-AE4A-999D-3486C80416D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1577B03-6619-B246-A802-51319FF1CF95}" type="presOf" srcId="{487B8BE3-B85F-F047-A85D-AC931A32696A}" destId="{EBE04D9D-477B-7D4D-BBCA-71A968EC0289}" srcOrd="0" destOrd="0" presId="urn:microsoft.com/office/officeart/2005/8/layout/vList6"/>
    <dgm:cxn modelId="{FA7B59E5-D464-F148-85C2-4485086B60BD}" srcId="{9994AB76-35CE-6645-89B2-DE4C95D258ED}" destId="{79DC2A27-2A26-EF44-ABC5-06B507833699}" srcOrd="0" destOrd="0" parTransId="{100FFE8C-B9EE-6B41-9AB7-7935CBABD48A}" sibTransId="{979F8308-0BDF-4843-840E-98D992C4D3E8}"/>
    <dgm:cxn modelId="{15120D7D-1CEB-184F-B529-61C52D53052E}" srcId="{70E8B3CA-5E11-AE4A-999D-3486C80416D3}" destId="{BB643E38-F2E7-3342-893E-558076D6F533}" srcOrd="0" destOrd="0" parTransId="{71AA56C9-BDAA-AF40-8A48-3A1E695303D0}" sibTransId="{C58555BE-157D-3740-8FE2-AC81CEF5957E}"/>
    <dgm:cxn modelId="{BA3683E4-EBA2-7949-B880-BF7007F36315}" type="presOf" srcId="{BB643E38-F2E7-3342-893E-558076D6F533}" destId="{CEB16EA9-7BE8-0D4A-A4D1-C2AAF6A12E4A}" srcOrd="0" destOrd="0" presId="urn:microsoft.com/office/officeart/2005/8/layout/vList6"/>
    <dgm:cxn modelId="{23E71C8D-A4CC-F942-A251-A5EC1BD467D0}" type="presOf" srcId="{70E8B3CA-5E11-AE4A-999D-3486C80416D3}" destId="{D9D57C2C-3A85-A04C-983B-667BD98E7935}" srcOrd="0" destOrd="0" presId="urn:microsoft.com/office/officeart/2005/8/layout/vList6"/>
    <dgm:cxn modelId="{4E76E900-0469-6543-9B29-43920CCAC068}" srcId="{487B8BE3-B85F-F047-A85D-AC931A32696A}" destId="{9994AB76-35CE-6645-89B2-DE4C95D258ED}" srcOrd="0" destOrd="0" parTransId="{7B8B72CF-955A-CF4E-9D0D-5B87822AB997}" sibTransId="{B360202B-F2F0-E746-BD3C-12855927D16D}"/>
    <dgm:cxn modelId="{57333F2B-EBBB-3940-BC09-53370F8F1742}" srcId="{487B8BE3-B85F-F047-A85D-AC931A32696A}" destId="{70E8B3CA-5E11-AE4A-999D-3486C80416D3}" srcOrd="1" destOrd="0" parTransId="{F3D5553A-55DD-B542-A7EE-AB10F4E16C5A}" sibTransId="{DA8F2D90-8C94-AB4E-9CD7-3D88120A918E}"/>
    <dgm:cxn modelId="{E771B5D3-9B84-9D45-9C69-66EF84711AB8}" type="presOf" srcId="{79DC2A27-2A26-EF44-ABC5-06B507833699}" destId="{10964D59-7E3D-DF43-9FB0-78DA05D3CE7D}" srcOrd="0" destOrd="0" presId="urn:microsoft.com/office/officeart/2005/8/layout/vList6"/>
    <dgm:cxn modelId="{B88BBB48-E2E2-6F49-8C96-0A5F72387428}" type="presOf" srcId="{9994AB76-35CE-6645-89B2-DE4C95D258ED}" destId="{CF8D1E7E-0903-CB49-AB66-EF24C2C7F902}" srcOrd="0" destOrd="0" presId="urn:microsoft.com/office/officeart/2005/8/layout/vList6"/>
    <dgm:cxn modelId="{6D37D0BD-37D4-064C-8A55-A86DA0EA6A9B}" type="presParOf" srcId="{EBE04D9D-477B-7D4D-BBCA-71A968EC0289}" destId="{00A11EA4-F08C-7242-B2E0-97CDF4B11CC5}" srcOrd="0" destOrd="0" presId="urn:microsoft.com/office/officeart/2005/8/layout/vList6"/>
    <dgm:cxn modelId="{569612CA-E7C6-E54E-89AC-DD353A9BFF2F}" type="presParOf" srcId="{00A11EA4-F08C-7242-B2E0-97CDF4B11CC5}" destId="{CF8D1E7E-0903-CB49-AB66-EF24C2C7F902}" srcOrd="0" destOrd="0" presId="urn:microsoft.com/office/officeart/2005/8/layout/vList6"/>
    <dgm:cxn modelId="{A749E32D-A79F-4647-A031-26A464B29979}" type="presParOf" srcId="{00A11EA4-F08C-7242-B2E0-97CDF4B11CC5}" destId="{10964D59-7E3D-DF43-9FB0-78DA05D3CE7D}" srcOrd="1" destOrd="0" presId="urn:microsoft.com/office/officeart/2005/8/layout/vList6"/>
    <dgm:cxn modelId="{EDEB1EF2-63DB-0543-B251-0CC3A2C100ED}" type="presParOf" srcId="{EBE04D9D-477B-7D4D-BBCA-71A968EC0289}" destId="{71F28F69-6BF1-CB42-B11A-42B9D902DD4F}" srcOrd="1" destOrd="0" presId="urn:microsoft.com/office/officeart/2005/8/layout/vList6"/>
    <dgm:cxn modelId="{AD54A7D8-69CE-394D-936E-C48B6B1C166A}" type="presParOf" srcId="{EBE04D9D-477B-7D4D-BBCA-71A968EC0289}" destId="{89C8EC4C-FBBD-6D4F-B7D3-3E10B6E04907}" srcOrd="2" destOrd="0" presId="urn:microsoft.com/office/officeart/2005/8/layout/vList6"/>
    <dgm:cxn modelId="{38D89724-2BCD-B449-A9D5-2EA7D6610573}" type="presParOf" srcId="{89C8EC4C-FBBD-6D4F-B7D3-3E10B6E04907}" destId="{D9D57C2C-3A85-A04C-983B-667BD98E7935}" srcOrd="0" destOrd="0" presId="urn:microsoft.com/office/officeart/2005/8/layout/vList6"/>
    <dgm:cxn modelId="{46712C6B-E26A-AE48-A2F5-6CFF554B5101}" type="presParOf" srcId="{89C8EC4C-FBBD-6D4F-B7D3-3E10B6E04907}" destId="{CEB16EA9-7BE8-0D4A-A4D1-C2AAF6A12E4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BEAC09-0628-2845-8451-8A592858E591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C6643DBD-B9BA-3E45-A3F9-826E217565A5}">
      <dgm:prSet phldrT="[Texto]"/>
      <dgm:spPr/>
      <dgm:t>
        <a:bodyPr/>
        <a:lstStyle/>
        <a:p>
          <a:pPr>
            <a:buClrTx/>
            <a:buSzTx/>
            <a:buFontTx/>
            <a:buNone/>
          </a:pPr>
          <a:r>
            <a:rPr lang="es-ES_tradnl" dirty="0">
              <a:solidFill>
                <a:schemeClr val="bg1"/>
              </a:solidFill>
              <a:latin typeface="+mj-lt"/>
              <a:ea typeface="+mn-ea"/>
              <a:cs typeface="+mn-cs"/>
            </a:rPr>
            <a:t>LAS COMUNIDADES PUEDEN SENTIR COMO IMPUESTAS LAS REGLAS QUE ESTABLECE EL ESTADO, POR TANTO INCUMPLE LAS NORMAS</a:t>
          </a:r>
          <a:endParaRPr lang="es-MX" dirty="0">
            <a:solidFill>
              <a:schemeClr val="bg1"/>
            </a:solidFill>
            <a:latin typeface="+mj-lt"/>
          </a:endParaRPr>
        </a:p>
      </dgm:t>
    </dgm:pt>
    <dgm:pt modelId="{671BF9F6-8116-594E-875B-68D9FE75F162}" type="parTrans" cxnId="{7C5800BB-5108-FE41-A6DB-3F0203C93E84}">
      <dgm:prSet/>
      <dgm:spPr/>
      <dgm:t>
        <a:bodyPr/>
        <a:lstStyle/>
        <a:p>
          <a:endParaRPr lang="es-MX"/>
        </a:p>
      </dgm:t>
    </dgm:pt>
    <dgm:pt modelId="{CFD15BFF-164A-814D-851A-8C2E0B1EBD9A}" type="sibTrans" cxnId="{7C5800BB-5108-FE41-A6DB-3F0203C93E84}">
      <dgm:prSet/>
      <dgm:spPr/>
      <dgm:t>
        <a:bodyPr/>
        <a:lstStyle/>
        <a:p>
          <a:endParaRPr lang="es-MX"/>
        </a:p>
      </dgm:t>
    </dgm:pt>
    <dgm:pt modelId="{40849429-66B1-9140-8B51-84BB0B993354}">
      <dgm:prSet/>
      <dgm:spPr/>
      <dgm:t>
        <a:bodyPr/>
        <a:lstStyle/>
        <a:p>
          <a:r>
            <a:rPr lang="es-ES_tradnl" dirty="0">
              <a:latin typeface="+mj-lt"/>
            </a:rPr>
            <a:t>LA SUSTENTABILIDAD DEL BIEN NO SE ASEGURA</a:t>
          </a:r>
        </a:p>
      </dgm:t>
    </dgm:pt>
    <dgm:pt modelId="{19AF1204-E33D-0B42-AF1B-64FDAF9F5E28}" type="parTrans" cxnId="{997C53E0-CC74-454A-BA01-4385A124F4FC}">
      <dgm:prSet/>
      <dgm:spPr/>
      <dgm:t>
        <a:bodyPr/>
        <a:lstStyle/>
        <a:p>
          <a:endParaRPr lang="es-MX"/>
        </a:p>
      </dgm:t>
    </dgm:pt>
    <dgm:pt modelId="{4913566C-8CE9-5D40-AB59-9FC06982C341}" type="sibTrans" cxnId="{997C53E0-CC74-454A-BA01-4385A124F4FC}">
      <dgm:prSet/>
      <dgm:spPr/>
      <dgm:t>
        <a:bodyPr/>
        <a:lstStyle/>
        <a:p>
          <a:endParaRPr lang="es-MX"/>
        </a:p>
      </dgm:t>
    </dgm:pt>
    <dgm:pt modelId="{B2DDA960-E7FA-3B45-9BE5-20E3B7E07B1F}">
      <dgm:prSet/>
      <dgm:spPr/>
      <dgm:t>
        <a:bodyPr/>
        <a:lstStyle/>
        <a:p>
          <a:r>
            <a:rPr lang="es-ES_tradnl" dirty="0">
              <a:latin typeface="+mj-lt"/>
            </a:rPr>
            <a:t>LA AUTORIDAD NO TIENE LA INFORMACIÓN COMPLETA </a:t>
          </a:r>
        </a:p>
        <a:p>
          <a:r>
            <a:rPr lang="es-ES_tradnl" dirty="0">
              <a:latin typeface="+mj-lt"/>
            </a:rPr>
            <a:t>(COSTOS DE VIGILANCIA Y MONITOREO)</a:t>
          </a:r>
          <a:endParaRPr lang="es-ES_tradnl" dirty="0"/>
        </a:p>
      </dgm:t>
    </dgm:pt>
    <dgm:pt modelId="{B6110030-4A64-9542-A4C1-85CE3CE9FF25}" type="parTrans" cxnId="{875976EA-BFEF-A849-BCAA-3E5D394C33C3}">
      <dgm:prSet/>
      <dgm:spPr/>
      <dgm:t>
        <a:bodyPr/>
        <a:lstStyle/>
        <a:p>
          <a:endParaRPr lang="es-MX"/>
        </a:p>
      </dgm:t>
    </dgm:pt>
    <dgm:pt modelId="{22826787-1281-C44A-AD53-9C1E5B7C4D3F}" type="sibTrans" cxnId="{875976EA-BFEF-A849-BCAA-3E5D394C33C3}">
      <dgm:prSet/>
      <dgm:spPr/>
      <dgm:t>
        <a:bodyPr/>
        <a:lstStyle/>
        <a:p>
          <a:endParaRPr lang="es-MX"/>
        </a:p>
      </dgm:t>
    </dgm:pt>
    <dgm:pt modelId="{EAEB12D0-21D0-8345-B6C8-C6973BA0013A}" type="pres">
      <dgm:prSet presAssocID="{D3BEAC09-0628-2845-8451-8A592858E591}" presName="Name0" presStyleCnt="0">
        <dgm:presLayoutVars>
          <dgm:dir/>
          <dgm:resizeHandles val="exact"/>
        </dgm:presLayoutVars>
      </dgm:prSet>
      <dgm:spPr/>
    </dgm:pt>
    <dgm:pt modelId="{1722531D-93E8-5340-8D39-696402396F54}" type="pres">
      <dgm:prSet presAssocID="{C6643DBD-B9BA-3E45-A3F9-826E217565A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7AFEAB-966E-574E-889D-3F97E0258D72}" type="pres">
      <dgm:prSet presAssocID="{CFD15BFF-164A-814D-851A-8C2E0B1EBD9A}" presName="sibTrans" presStyleLbl="sibTrans2D1" presStyleIdx="0" presStyleCnt="2"/>
      <dgm:spPr/>
      <dgm:t>
        <a:bodyPr/>
        <a:lstStyle/>
        <a:p>
          <a:endParaRPr lang="es-ES"/>
        </a:p>
      </dgm:t>
    </dgm:pt>
    <dgm:pt modelId="{4A76AC02-7E4C-7549-926A-7AF18C98FA52}" type="pres">
      <dgm:prSet presAssocID="{CFD15BFF-164A-814D-851A-8C2E0B1EBD9A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ACD0436A-4B10-3147-BE72-9E001CEA8927}" type="pres">
      <dgm:prSet presAssocID="{B2DDA960-E7FA-3B45-9BE5-20E3B7E07B1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6EE4B0-4B2F-9F4A-ABB2-C417403D4D99}" type="pres">
      <dgm:prSet presAssocID="{22826787-1281-C44A-AD53-9C1E5B7C4D3F}" presName="sibTrans" presStyleLbl="sibTrans2D1" presStyleIdx="1" presStyleCnt="2"/>
      <dgm:spPr/>
      <dgm:t>
        <a:bodyPr/>
        <a:lstStyle/>
        <a:p>
          <a:endParaRPr lang="es-ES"/>
        </a:p>
      </dgm:t>
    </dgm:pt>
    <dgm:pt modelId="{588F411D-42A4-564A-B415-603B0A8F1803}" type="pres">
      <dgm:prSet presAssocID="{22826787-1281-C44A-AD53-9C1E5B7C4D3F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4C1CD167-9451-5149-9320-F405BF0B08DC}" type="pres">
      <dgm:prSet presAssocID="{40849429-66B1-9140-8B51-84BB0B9933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75976EA-BFEF-A849-BCAA-3E5D394C33C3}" srcId="{D3BEAC09-0628-2845-8451-8A592858E591}" destId="{B2DDA960-E7FA-3B45-9BE5-20E3B7E07B1F}" srcOrd="1" destOrd="0" parTransId="{B6110030-4A64-9542-A4C1-85CE3CE9FF25}" sibTransId="{22826787-1281-C44A-AD53-9C1E5B7C4D3F}"/>
    <dgm:cxn modelId="{5A551D63-182C-6B42-975B-BABA264DD4ED}" type="presOf" srcId="{CFD15BFF-164A-814D-851A-8C2E0B1EBD9A}" destId="{4A76AC02-7E4C-7549-926A-7AF18C98FA52}" srcOrd="1" destOrd="0" presId="urn:microsoft.com/office/officeart/2005/8/layout/process1"/>
    <dgm:cxn modelId="{70BEB276-1A4F-904A-9BBC-CAD42D7CBB35}" type="presOf" srcId="{D3BEAC09-0628-2845-8451-8A592858E591}" destId="{EAEB12D0-21D0-8345-B6C8-C6973BA0013A}" srcOrd="0" destOrd="0" presId="urn:microsoft.com/office/officeart/2005/8/layout/process1"/>
    <dgm:cxn modelId="{997C53E0-CC74-454A-BA01-4385A124F4FC}" srcId="{D3BEAC09-0628-2845-8451-8A592858E591}" destId="{40849429-66B1-9140-8B51-84BB0B993354}" srcOrd="2" destOrd="0" parTransId="{19AF1204-E33D-0B42-AF1B-64FDAF9F5E28}" sibTransId="{4913566C-8CE9-5D40-AB59-9FC06982C341}"/>
    <dgm:cxn modelId="{7C5800BB-5108-FE41-A6DB-3F0203C93E84}" srcId="{D3BEAC09-0628-2845-8451-8A592858E591}" destId="{C6643DBD-B9BA-3E45-A3F9-826E217565A5}" srcOrd="0" destOrd="0" parTransId="{671BF9F6-8116-594E-875B-68D9FE75F162}" sibTransId="{CFD15BFF-164A-814D-851A-8C2E0B1EBD9A}"/>
    <dgm:cxn modelId="{D86A1A86-D4AB-D348-8CB1-6813BE7A3E7F}" type="presOf" srcId="{C6643DBD-B9BA-3E45-A3F9-826E217565A5}" destId="{1722531D-93E8-5340-8D39-696402396F54}" srcOrd="0" destOrd="0" presId="urn:microsoft.com/office/officeart/2005/8/layout/process1"/>
    <dgm:cxn modelId="{37E59641-9009-F448-A720-FABE39358C53}" type="presOf" srcId="{22826787-1281-C44A-AD53-9C1E5B7C4D3F}" destId="{588F411D-42A4-564A-B415-603B0A8F1803}" srcOrd="1" destOrd="0" presId="urn:microsoft.com/office/officeart/2005/8/layout/process1"/>
    <dgm:cxn modelId="{029826CA-CD0F-5049-9D0F-5C49B152F980}" type="presOf" srcId="{40849429-66B1-9140-8B51-84BB0B993354}" destId="{4C1CD167-9451-5149-9320-F405BF0B08DC}" srcOrd="0" destOrd="0" presId="urn:microsoft.com/office/officeart/2005/8/layout/process1"/>
    <dgm:cxn modelId="{C2E93A4F-CDEF-DE4D-808F-B7C52FEC719B}" type="presOf" srcId="{22826787-1281-C44A-AD53-9C1E5B7C4D3F}" destId="{166EE4B0-4B2F-9F4A-ABB2-C417403D4D99}" srcOrd="0" destOrd="0" presId="urn:microsoft.com/office/officeart/2005/8/layout/process1"/>
    <dgm:cxn modelId="{728E17A9-81AF-0044-ACAA-57B443146380}" type="presOf" srcId="{B2DDA960-E7FA-3B45-9BE5-20E3B7E07B1F}" destId="{ACD0436A-4B10-3147-BE72-9E001CEA8927}" srcOrd="0" destOrd="0" presId="urn:microsoft.com/office/officeart/2005/8/layout/process1"/>
    <dgm:cxn modelId="{F1A2360B-F8ED-FF43-8250-F73973E049A5}" type="presOf" srcId="{CFD15BFF-164A-814D-851A-8C2E0B1EBD9A}" destId="{5F7AFEAB-966E-574E-889D-3F97E0258D72}" srcOrd="0" destOrd="0" presId="urn:microsoft.com/office/officeart/2005/8/layout/process1"/>
    <dgm:cxn modelId="{3936260E-26AD-9D40-B9DD-BD0FCC3CE37F}" type="presParOf" srcId="{EAEB12D0-21D0-8345-B6C8-C6973BA0013A}" destId="{1722531D-93E8-5340-8D39-696402396F54}" srcOrd="0" destOrd="0" presId="urn:microsoft.com/office/officeart/2005/8/layout/process1"/>
    <dgm:cxn modelId="{F599259D-D200-3847-BE79-F3D0A776A662}" type="presParOf" srcId="{EAEB12D0-21D0-8345-B6C8-C6973BA0013A}" destId="{5F7AFEAB-966E-574E-889D-3F97E0258D72}" srcOrd="1" destOrd="0" presId="urn:microsoft.com/office/officeart/2005/8/layout/process1"/>
    <dgm:cxn modelId="{EDA07B61-2E5A-3E4F-9508-9927D3CFBC92}" type="presParOf" srcId="{5F7AFEAB-966E-574E-889D-3F97E0258D72}" destId="{4A76AC02-7E4C-7549-926A-7AF18C98FA52}" srcOrd="0" destOrd="0" presId="urn:microsoft.com/office/officeart/2005/8/layout/process1"/>
    <dgm:cxn modelId="{EF9EB611-5E39-5547-809C-2292FA6187E4}" type="presParOf" srcId="{EAEB12D0-21D0-8345-B6C8-C6973BA0013A}" destId="{ACD0436A-4B10-3147-BE72-9E001CEA8927}" srcOrd="2" destOrd="0" presId="urn:microsoft.com/office/officeart/2005/8/layout/process1"/>
    <dgm:cxn modelId="{D6CC58A1-58B6-C74E-B692-32201D7B396A}" type="presParOf" srcId="{EAEB12D0-21D0-8345-B6C8-C6973BA0013A}" destId="{166EE4B0-4B2F-9F4A-ABB2-C417403D4D99}" srcOrd="3" destOrd="0" presId="urn:microsoft.com/office/officeart/2005/8/layout/process1"/>
    <dgm:cxn modelId="{A5308C18-9AFC-8242-8BCC-836341619042}" type="presParOf" srcId="{166EE4B0-4B2F-9F4A-ABB2-C417403D4D99}" destId="{588F411D-42A4-564A-B415-603B0A8F1803}" srcOrd="0" destOrd="0" presId="urn:microsoft.com/office/officeart/2005/8/layout/process1"/>
    <dgm:cxn modelId="{05AF3035-74D3-7447-8EF3-CCB1F0A899C3}" type="presParOf" srcId="{EAEB12D0-21D0-8345-B6C8-C6973BA0013A}" destId="{4C1CD167-9451-5149-9320-F405BF0B08D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29FC4F-61B2-AC40-8C7F-19F9227D38E5}" type="doc">
      <dgm:prSet loTypeId="urn:microsoft.com/office/officeart/2005/8/layout/hList1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8EF4B85C-E1B6-2349-B5E4-C08D5984E574}">
      <dgm:prSet phldrT="[Texto]" custT="1"/>
      <dgm:spPr/>
      <dgm:t>
        <a:bodyPr/>
        <a:lstStyle/>
        <a:p>
          <a:r>
            <a:rPr lang="es-MX" sz="1400" b="1" dirty="0"/>
            <a:t>Reglas de frontera</a:t>
          </a:r>
        </a:p>
      </dgm:t>
    </dgm:pt>
    <dgm:pt modelId="{5F5E225D-F496-A344-A31D-0E292941A6EF}" type="parTrans" cxnId="{A2BF3021-A9E8-D047-9FD0-6AB5576827D6}">
      <dgm:prSet/>
      <dgm:spPr/>
      <dgm:t>
        <a:bodyPr/>
        <a:lstStyle/>
        <a:p>
          <a:endParaRPr lang="es-MX" sz="1400"/>
        </a:p>
      </dgm:t>
    </dgm:pt>
    <dgm:pt modelId="{E1EB69FF-B41E-A444-A498-03F965FE7BBC}" type="sibTrans" cxnId="{A2BF3021-A9E8-D047-9FD0-6AB5576827D6}">
      <dgm:prSet/>
      <dgm:spPr/>
      <dgm:t>
        <a:bodyPr/>
        <a:lstStyle/>
        <a:p>
          <a:endParaRPr lang="es-MX" sz="1400"/>
        </a:p>
      </dgm:t>
    </dgm:pt>
    <dgm:pt modelId="{407225B6-ECCE-044E-A3F4-9BCB960ECB93}">
      <dgm:prSet phldrT="[Texto]" custT="1"/>
      <dgm:spPr/>
      <dgm:t>
        <a:bodyPr/>
        <a:lstStyle/>
        <a:p>
          <a:r>
            <a:rPr lang="es-ES" sz="1400" b="1" dirty="0"/>
            <a:t>Regla de Posición</a:t>
          </a:r>
          <a:endParaRPr lang="es-MX" sz="1400" b="1" dirty="0"/>
        </a:p>
      </dgm:t>
    </dgm:pt>
    <dgm:pt modelId="{0EEEFC49-B152-1D42-87C5-F62B6A890FDE}" type="parTrans" cxnId="{92EEFF1B-D6D3-774C-8171-708EA6837B31}">
      <dgm:prSet/>
      <dgm:spPr/>
      <dgm:t>
        <a:bodyPr/>
        <a:lstStyle/>
        <a:p>
          <a:endParaRPr lang="es-MX" sz="1400"/>
        </a:p>
      </dgm:t>
    </dgm:pt>
    <dgm:pt modelId="{E1D00C06-CAF2-794F-9BBC-2728D79EACFD}" type="sibTrans" cxnId="{92EEFF1B-D6D3-774C-8171-708EA6837B31}">
      <dgm:prSet/>
      <dgm:spPr/>
      <dgm:t>
        <a:bodyPr/>
        <a:lstStyle/>
        <a:p>
          <a:endParaRPr lang="es-MX" sz="1400"/>
        </a:p>
      </dgm:t>
    </dgm:pt>
    <dgm:pt modelId="{6E1E9064-2082-4A47-8ECB-15CDA4D15B42}">
      <dgm:prSet phldrT="[Texto]" custT="1"/>
      <dgm:spPr/>
      <dgm:t>
        <a:bodyPr/>
        <a:lstStyle/>
        <a:p>
          <a:r>
            <a:rPr lang="es-ES" sz="1400" b="1" dirty="0"/>
            <a:t>Regla de elección</a:t>
          </a:r>
          <a:endParaRPr lang="es-MX" sz="1400" b="1" dirty="0"/>
        </a:p>
      </dgm:t>
    </dgm:pt>
    <dgm:pt modelId="{092D6C29-6035-5543-9B15-3C17D0E73F9C}" type="parTrans" cxnId="{0863AE55-8D77-0F4A-9073-CF753AA4B320}">
      <dgm:prSet/>
      <dgm:spPr/>
      <dgm:t>
        <a:bodyPr/>
        <a:lstStyle/>
        <a:p>
          <a:endParaRPr lang="es-MX" sz="1400"/>
        </a:p>
      </dgm:t>
    </dgm:pt>
    <dgm:pt modelId="{58BA529A-115C-C94F-A503-069A1F0FE14D}" type="sibTrans" cxnId="{0863AE55-8D77-0F4A-9073-CF753AA4B320}">
      <dgm:prSet/>
      <dgm:spPr/>
      <dgm:t>
        <a:bodyPr/>
        <a:lstStyle/>
        <a:p>
          <a:endParaRPr lang="es-MX" sz="1400"/>
        </a:p>
      </dgm:t>
    </dgm:pt>
    <dgm:pt modelId="{BEAFB06D-E12B-0E40-A51D-E3040D1AE95F}">
      <dgm:prSet phldrT="[Texto]" custT="1"/>
      <dgm:spPr/>
      <dgm:t>
        <a:bodyPr/>
        <a:lstStyle/>
        <a:p>
          <a:r>
            <a:rPr lang="es-ES" sz="1400" b="1" dirty="0"/>
            <a:t>Regla de agregación</a:t>
          </a:r>
          <a:endParaRPr lang="es-MX" sz="1400" b="1" dirty="0"/>
        </a:p>
      </dgm:t>
    </dgm:pt>
    <dgm:pt modelId="{0B1D28D5-3BC8-4E4C-A1FE-426F42886D28}" type="parTrans" cxnId="{61D0747A-BB73-1E40-AEFF-646AB60C1071}">
      <dgm:prSet/>
      <dgm:spPr/>
      <dgm:t>
        <a:bodyPr/>
        <a:lstStyle/>
        <a:p>
          <a:endParaRPr lang="es-MX" sz="1400"/>
        </a:p>
      </dgm:t>
    </dgm:pt>
    <dgm:pt modelId="{0CB17E3E-ADFA-3045-A1F3-1612333C9EF8}" type="sibTrans" cxnId="{61D0747A-BB73-1E40-AEFF-646AB60C1071}">
      <dgm:prSet/>
      <dgm:spPr/>
      <dgm:t>
        <a:bodyPr/>
        <a:lstStyle/>
        <a:p>
          <a:endParaRPr lang="es-MX" sz="1400"/>
        </a:p>
      </dgm:t>
    </dgm:pt>
    <dgm:pt modelId="{40E0632B-62A4-FB47-899D-893988B47F66}">
      <dgm:prSet phldrT="[Texto]" custT="1"/>
      <dgm:spPr/>
      <dgm:t>
        <a:bodyPr/>
        <a:lstStyle/>
        <a:p>
          <a:r>
            <a:rPr lang="es-ES" sz="1400" b="1" dirty="0"/>
            <a:t>Regla de pago</a:t>
          </a:r>
          <a:endParaRPr lang="es-MX" sz="1400" b="1" dirty="0"/>
        </a:p>
      </dgm:t>
    </dgm:pt>
    <dgm:pt modelId="{FED89578-C3B2-8645-B9B4-0F4AF92F0AE2}" type="parTrans" cxnId="{6C3F3087-F7A0-9D43-AB31-CA923B155598}">
      <dgm:prSet/>
      <dgm:spPr/>
      <dgm:t>
        <a:bodyPr/>
        <a:lstStyle/>
        <a:p>
          <a:endParaRPr lang="es-MX" sz="1400"/>
        </a:p>
      </dgm:t>
    </dgm:pt>
    <dgm:pt modelId="{CFD868F7-EA69-D442-9241-C54176F87F49}" type="sibTrans" cxnId="{6C3F3087-F7A0-9D43-AB31-CA923B155598}">
      <dgm:prSet/>
      <dgm:spPr/>
      <dgm:t>
        <a:bodyPr/>
        <a:lstStyle/>
        <a:p>
          <a:endParaRPr lang="es-MX" sz="1400"/>
        </a:p>
      </dgm:t>
    </dgm:pt>
    <dgm:pt modelId="{EAD215A1-80CD-4B49-A45B-DB1E3738FB3F}">
      <dgm:prSet custT="1"/>
      <dgm:spPr/>
      <dgm:t>
        <a:bodyPr/>
        <a:lstStyle/>
        <a:p>
          <a:r>
            <a:rPr lang="es-ES" sz="1400" b="1" dirty="0"/>
            <a:t>Regla de información</a:t>
          </a:r>
          <a:endParaRPr lang="es-ES_tradnl" sz="1400" b="1" dirty="0"/>
        </a:p>
      </dgm:t>
    </dgm:pt>
    <dgm:pt modelId="{27DE9B2D-B8FA-4A45-8DAF-059A8728921B}" type="parTrans" cxnId="{4072F3AA-1CC8-D14D-BE89-7CB3188FA9B7}">
      <dgm:prSet/>
      <dgm:spPr/>
      <dgm:t>
        <a:bodyPr/>
        <a:lstStyle/>
        <a:p>
          <a:endParaRPr lang="es-MX" sz="1400"/>
        </a:p>
      </dgm:t>
    </dgm:pt>
    <dgm:pt modelId="{45CFB3C1-9C94-F749-8DF9-873C0723413A}" type="sibTrans" cxnId="{4072F3AA-1CC8-D14D-BE89-7CB3188FA9B7}">
      <dgm:prSet/>
      <dgm:spPr/>
      <dgm:t>
        <a:bodyPr/>
        <a:lstStyle/>
        <a:p>
          <a:endParaRPr lang="es-MX" sz="1400"/>
        </a:p>
      </dgm:t>
    </dgm:pt>
    <dgm:pt modelId="{EE3AB80B-DD43-454C-B940-353AE5A8C2CB}">
      <dgm:prSet custT="1"/>
      <dgm:spPr/>
      <dgm:t>
        <a:bodyPr/>
        <a:lstStyle/>
        <a:p>
          <a:r>
            <a:rPr lang="es-MX" sz="1400" b="1" dirty="0"/>
            <a:t>Regla de alcance</a:t>
          </a:r>
        </a:p>
      </dgm:t>
    </dgm:pt>
    <dgm:pt modelId="{2805C923-E699-EA47-AA23-EFE17A281D2D}" type="parTrans" cxnId="{FD9C9547-BEF0-F54D-ACAC-8A44E15EE748}">
      <dgm:prSet/>
      <dgm:spPr/>
      <dgm:t>
        <a:bodyPr/>
        <a:lstStyle/>
        <a:p>
          <a:endParaRPr lang="es-MX" sz="1400"/>
        </a:p>
      </dgm:t>
    </dgm:pt>
    <dgm:pt modelId="{98C140ED-196B-E342-87C6-64BAD07848D3}" type="sibTrans" cxnId="{FD9C9547-BEF0-F54D-ACAC-8A44E15EE748}">
      <dgm:prSet/>
      <dgm:spPr/>
      <dgm:t>
        <a:bodyPr/>
        <a:lstStyle/>
        <a:p>
          <a:endParaRPr lang="es-MX" sz="1400"/>
        </a:p>
      </dgm:t>
    </dgm:pt>
    <dgm:pt modelId="{29CFED73-3779-9D40-8980-55D30083C2E2}">
      <dgm:prSet custT="1"/>
      <dgm:spPr/>
      <dgm:t>
        <a:bodyPr/>
        <a:lstStyle/>
        <a:p>
          <a:r>
            <a:rPr lang="es-ES" sz="1400" dirty="0">
              <a:ea typeface="Calibri" panose="020F0502020204030204" pitchFamily="34" charset="0"/>
            </a:rPr>
            <a:t>Se puede regular la entrada y salida de actores para incrementar las habilidades y conocimientos de la organización. </a:t>
          </a:r>
          <a:endParaRPr lang="es-MX" sz="1400" dirty="0"/>
        </a:p>
      </dgm:t>
    </dgm:pt>
    <dgm:pt modelId="{29AD54D7-4CB4-6C41-B1A9-E2B8846960A8}" type="parTrans" cxnId="{A4E9FC9E-263F-914D-97C6-B81DACEA48DC}">
      <dgm:prSet/>
      <dgm:spPr/>
      <dgm:t>
        <a:bodyPr/>
        <a:lstStyle/>
        <a:p>
          <a:endParaRPr lang="es-MX"/>
        </a:p>
      </dgm:t>
    </dgm:pt>
    <dgm:pt modelId="{4148C740-38C4-F045-BB1C-54D84B10BD31}" type="sibTrans" cxnId="{A4E9FC9E-263F-914D-97C6-B81DACEA48DC}">
      <dgm:prSet/>
      <dgm:spPr/>
      <dgm:t>
        <a:bodyPr/>
        <a:lstStyle/>
        <a:p>
          <a:endParaRPr lang="es-MX"/>
        </a:p>
      </dgm:t>
    </dgm:pt>
    <dgm:pt modelId="{25652C5C-C411-9846-99B5-2359CD44F211}">
      <dgm:prSet/>
      <dgm:spPr/>
      <dgm:t>
        <a:bodyPr/>
        <a:lstStyle/>
        <a:p>
          <a:r>
            <a:rPr lang="es-ES" dirty="0"/>
            <a:t>Permite la construcción inicial de una situación y se refiere a la posición que ocupan los actores dentro de la organización.</a:t>
          </a:r>
          <a:endParaRPr lang="es-MX" dirty="0"/>
        </a:p>
      </dgm:t>
    </dgm:pt>
    <dgm:pt modelId="{D5E1FD5C-B734-CA4E-8232-9C77017C792F}" type="parTrans" cxnId="{257FEEFA-7CBB-8847-8FF6-F75569194465}">
      <dgm:prSet/>
      <dgm:spPr/>
      <dgm:t>
        <a:bodyPr/>
        <a:lstStyle/>
        <a:p>
          <a:endParaRPr lang="es-MX"/>
        </a:p>
      </dgm:t>
    </dgm:pt>
    <dgm:pt modelId="{8F285549-4C3E-4048-A0F8-EA89629CE0AD}" type="sibTrans" cxnId="{257FEEFA-7CBB-8847-8FF6-F75569194465}">
      <dgm:prSet/>
      <dgm:spPr/>
      <dgm:t>
        <a:bodyPr/>
        <a:lstStyle/>
        <a:p>
          <a:endParaRPr lang="es-MX"/>
        </a:p>
      </dgm:t>
    </dgm:pt>
    <dgm:pt modelId="{B8CAA8D9-54EE-C24D-A5B6-CC5EDA48A8BF}">
      <dgm:prSet/>
      <dgm:spPr/>
      <dgm:t>
        <a:bodyPr/>
        <a:lstStyle/>
        <a:p>
          <a:r>
            <a:rPr lang="es-ES" dirty="0"/>
            <a:t>Se especifican lo que un participante en una determinada posición, debe o no debe hacer en un momento particular. Se dividen en obligatorias, permitidas y prohibidas.</a:t>
          </a:r>
          <a:endParaRPr lang="es-MX" dirty="0"/>
        </a:p>
      </dgm:t>
    </dgm:pt>
    <dgm:pt modelId="{BE86B9B8-D433-2442-847D-DBE548F077ED}" type="parTrans" cxnId="{79B5C07D-9D35-B741-AA1C-E7BCD6B9256B}">
      <dgm:prSet/>
      <dgm:spPr/>
      <dgm:t>
        <a:bodyPr/>
        <a:lstStyle/>
        <a:p>
          <a:endParaRPr lang="es-MX"/>
        </a:p>
      </dgm:t>
    </dgm:pt>
    <dgm:pt modelId="{391F328A-5AB9-D140-A6A7-2D53EB5BE86E}" type="sibTrans" cxnId="{79B5C07D-9D35-B741-AA1C-E7BCD6B9256B}">
      <dgm:prSet/>
      <dgm:spPr/>
      <dgm:t>
        <a:bodyPr/>
        <a:lstStyle/>
        <a:p>
          <a:endParaRPr lang="es-MX"/>
        </a:p>
      </dgm:t>
    </dgm:pt>
    <dgm:pt modelId="{D65BDCD8-F62D-DC42-B505-62D05DF15BC9}">
      <dgm:prSet/>
      <dgm:spPr/>
      <dgm:t>
        <a:bodyPr/>
        <a:lstStyle/>
        <a:p>
          <a:r>
            <a:rPr lang="es-ES" dirty="0"/>
            <a:t>Determinan si se necesita de la decisión de un único participante o de múltiples participantes antes de efectuar una acción en un nodo del proceso de decisión.</a:t>
          </a:r>
          <a:endParaRPr lang="es-MX" dirty="0"/>
        </a:p>
      </dgm:t>
    </dgm:pt>
    <dgm:pt modelId="{3CB4B194-0917-4845-A360-7C2005E582A5}" type="parTrans" cxnId="{B24BA367-F8B2-F243-8399-5DABAEE42751}">
      <dgm:prSet/>
      <dgm:spPr/>
      <dgm:t>
        <a:bodyPr/>
        <a:lstStyle/>
        <a:p>
          <a:endParaRPr lang="es-MX"/>
        </a:p>
      </dgm:t>
    </dgm:pt>
    <dgm:pt modelId="{1B9F66EF-5C86-C749-847C-70F86790A6CA}" type="sibTrans" cxnId="{B24BA367-F8B2-F243-8399-5DABAEE42751}">
      <dgm:prSet/>
      <dgm:spPr/>
      <dgm:t>
        <a:bodyPr/>
        <a:lstStyle/>
        <a:p>
          <a:endParaRPr lang="es-MX"/>
        </a:p>
      </dgm:t>
    </dgm:pt>
    <dgm:pt modelId="{95236523-C231-3C45-9497-AAA7204C1ABF}">
      <dgm:prSet/>
      <dgm:spPr/>
      <dgm:t>
        <a:bodyPr/>
        <a:lstStyle/>
        <a:p>
          <a:r>
            <a:rPr lang="es-ES" dirty="0"/>
            <a:t>La información que disponen los participantes y autorizan canales de comunicación.</a:t>
          </a:r>
          <a:endParaRPr lang="es-MX" dirty="0"/>
        </a:p>
      </dgm:t>
    </dgm:pt>
    <dgm:pt modelId="{C6FB4187-9BEC-4D4B-A916-6D52C64D5C80}" type="parTrans" cxnId="{7D781CF1-772A-6446-98E0-7393596DCD72}">
      <dgm:prSet/>
      <dgm:spPr/>
      <dgm:t>
        <a:bodyPr/>
        <a:lstStyle/>
        <a:p>
          <a:endParaRPr lang="es-MX"/>
        </a:p>
      </dgm:t>
    </dgm:pt>
    <dgm:pt modelId="{C8CA4DFA-72F9-E440-8687-6F58DCE01CF5}" type="sibTrans" cxnId="{7D781CF1-772A-6446-98E0-7393596DCD72}">
      <dgm:prSet/>
      <dgm:spPr/>
      <dgm:t>
        <a:bodyPr/>
        <a:lstStyle/>
        <a:p>
          <a:endParaRPr lang="es-MX"/>
        </a:p>
      </dgm:t>
    </dgm:pt>
    <dgm:pt modelId="{EA428794-5AE6-5348-8766-6F71D8D5B0E4}">
      <dgm:prSet/>
      <dgm:spPr/>
      <dgm:t>
        <a:bodyPr/>
        <a:lstStyle/>
        <a:p>
          <a:r>
            <a:rPr lang="es-ES" dirty="0"/>
            <a:t>Asignan bonificaciones o sanciones externas por realizar determinadas acciones o por alcanzar determinados valores en las variables de estado de los resultados. </a:t>
          </a:r>
          <a:endParaRPr lang="es-MX" dirty="0"/>
        </a:p>
      </dgm:t>
    </dgm:pt>
    <dgm:pt modelId="{AA7DA508-2686-9D46-8801-6C0CCFF7F4C3}" type="parTrans" cxnId="{B86CF3B2-9800-E540-B6F4-131985724554}">
      <dgm:prSet/>
      <dgm:spPr/>
      <dgm:t>
        <a:bodyPr/>
        <a:lstStyle/>
        <a:p>
          <a:endParaRPr lang="es-MX"/>
        </a:p>
      </dgm:t>
    </dgm:pt>
    <dgm:pt modelId="{081D3ED6-2CE5-B040-85A1-4CA14914C2B4}" type="sibTrans" cxnId="{B86CF3B2-9800-E540-B6F4-131985724554}">
      <dgm:prSet/>
      <dgm:spPr/>
      <dgm:t>
        <a:bodyPr/>
        <a:lstStyle/>
        <a:p>
          <a:endParaRPr lang="es-MX"/>
        </a:p>
      </dgm:t>
    </dgm:pt>
    <dgm:pt modelId="{6BA92C07-10B3-B240-93F7-A861A9E05895}">
      <dgm:prSet/>
      <dgm:spPr/>
      <dgm:t>
        <a:bodyPr/>
        <a:lstStyle/>
        <a:p>
          <a:r>
            <a:rPr lang="es-ES" dirty="0"/>
            <a:t>Influyen en una variable de resultado, es decir en el resultado de las acciones llevadas a cabo en el seno de la situación </a:t>
          </a:r>
          <a:endParaRPr lang="es-MX" dirty="0"/>
        </a:p>
      </dgm:t>
    </dgm:pt>
    <dgm:pt modelId="{A0ED3E58-FD39-BF43-A4EB-BC32C90E91C3}" type="parTrans" cxnId="{58599E8A-B733-E043-931F-55E5FB73FC0E}">
      <dgm:prSet/>
      <dgm:spPr/>
      <dgm:t>
        <a:bodyPr/>
        <a:lstStyle/>
        <a:p>
          <a:endParaRPr lang="es-MX"/>
        </a:p>
      </dgm:t>
    </dgm:pt>
    <dgm:pt modelId="{3933D81A-E8C3-774F-A3B8-BE8B3372A4DC}" type="sibTrans" cxnId="{58599E8A-B733-E043-931F-55E5FB73FC0E}">
      <dgm:prSet/>
      <dgm:spPr/>
      <dgm:t>
        <a:bodyPr/>
        <a:lstStyle/>
        <a:p>
          <a:endParaRPr lang="es-MX"/>
        </a:p>
      </dgm:t>
    </dgm:pt>
    <dgm:pt modelId="{3B83B383-36A5-A443-8A32-A1A2413B8B4D}" type="pres">
      <dgm:prSet presAssocID="{1229FC4F-61B2-AC40-8C7F-19F9227D38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C0FDBC3-E2ED-664D-897B-BC724A8A994D}" type="pres">
      <dgm:prSet presAssocID="{8EF4B85C-E1B6-2349-B5E4-C08D5984E574}" presName="composite" presStyleCnt="0"/>
      <dgm:spPr/>
    </dgm:pt>
    <dgm:pt modelId="{7ECDFB55-B195-1842-A58B-C968581148D9}" type="pres">
      <dgm:prSet presAssocID="{8EF4B85C-E1B6-2349-B5E4-C08D5984E574}" presName="parTx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7C7129-A2D2-3143-904B-ECE893B9F836}" type="pres">
      <dgm:prSet presAssocID="{8EF4B85C-E1B6-2349-B5E4-C08D5984E574}" presName="desTx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CE6484-7DD6-E44B-8C07-288529CD8154}" type="pres">
      <dgm:prSet presAssocID="{E1EB69FF-B41E-A444-A498-03F965FE7BBC}" presName="space" presStyleCnt="0"/>
      <dgm:spPr/>
    </dgm:pt>
    <dgm:pt modelId="{2178FA50-286C-4848-AA2A-2B659E8FBA97}" type="pres">
      <dgm:prSet presAssocID="{407225B6-ECCE-044E-A3F4-9BCB960ECB93}" presName="composite" presStyleCnt="0"/>
      <dgm:spPr/>
    </dgm:pt>
    <dgm:pt modelId="{21F9A82E-E663-264F-9336-091856361888}" type="pres">
      <dgm:prSet presAssocID="{407225B6-ECCE-044E-A3F4-9BCB960ECB93}" presName="parTx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2CB8D8-6D39-094E-A44B-325DFD713DEA}" type="pres">
      <dgm:prSet presAssocID="{407225B6-ECCE-044E-A3F4-9BCB960ECB93}" presName="desTx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A4FCAF-158A-EC46-AE4C-25C7D23F97FB}" type="pres">
      <dgm:prSet presAssocID="{E1D00C06-CAF2-794F-9BBC-2728D79EACFD}" presName="space" presStyleCnt="0"/>
      <dgm:spPr/>
    </dgm:pt>
    <dgm:pt modelId="{5D418A85-7ECA-D74E-B7BB-85363AB0CC0A}" type="pres">
      <dgm:prSet presAssocID="{6E1E9064-2082-4A47-8ECB-15CDA4D15B42}" presName="composite" presStyleCnt="0"/>
      <dgm:spPr/>
    </dgm:pt>
    <dgm:pt modelId="{F281F6AF-7C54-E545-BB10-01E4698A1E04}" type="pres">
      <dgm:prSet presAssocID="{6E1E9064-2082-4A47-8ECB-15CDA4D15B42}" presName="parTx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29349-B89A-9643-B936-28E3F3DC770A}" type="pres">
      <dgm:prSet presAssocID="{6E1E9064-2082-4A47-8ECB-15CDA4D15B42}" presName="desTx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75B764-51A8-E04B-89FB-85AB46B4DCB0}" type="pres">
      <dgm:prSet presAssocID="{58BA529A-115C-C94F-A503-069A1F0FE14D}" presName="space" presStyleCnt="0"/>
      <dgm:spPr/>
    </dgm:pt>
    <dgm:pt modelId="{87AED66E-F9B4-A941-A615-0AE7F1E70C11}" type="pres">
      <dgm:prSet presAssocID="{BEAFB06D-E12B-0E40-A51D-E3040D1AE95F}" presName="composite" presStyleCnt="0"/>
      <dgm:spPr/>
    </dgm:pt>
    <dgm:pt modelId="{20E4BE3F-5949-A042-B332-50D338EE9F46}" type="pres">
      <dgm:prSet presAssocID="{BEAFB06D-E12B-0E40-A51D-E3040D1AE95F}" presName="parTx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5666D2-B7E0-B348-9998-0A0F03334E3D}" type="pres">
      <dgm:prSet presAssocID="{BEAFB06D-E12B-0E40-A51D-E3040D1AE95F}" presName="desTx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04B44F-BADC-EE49-B85B-7FF585966C4D}" type="pres">
      <dgm:prSet presAssocID="{0CB17E3E-ADFA-3045-A1F3-1612333C9EF8}" presName="space" presStyleCnt="0"/>
      <dgm:spPr/>
    </dgm:pt>
    <dgm:pt modelId="{7A219EC4-DF15-094E-B22F-D65834BA2C42}" type="pres">
      <dgm:prSet presAssocID="{40E0632B-62A4-FB47-899D-893988B47F66}" presName="composite" presStyleCnt="0"/>
      <dgm:spPr/>
    </dgm:pt>
    <dgm:pt modelId="{E8E5320E-953C-6642-982C-CD7C4EC88F3B}" type="pres">
      <dgm:prSet presAssocID="{40E0632B-62A4-FB47-899D-893988B47F66}" presName="parTx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23B270-B370-374B-9D53-9A0D19241F04}" type="pres">
      <dgm:prSet presAssocID="{40E0632B-62A4-FB47-899D-893988B47F66}" presName="desTx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EED2F1-DF10-034D-984A-13249A11E583}" type="pres">
      <dgm:prSet presAssocID="{CFD868F7-EA69-D442-9241-C54176F87F49}" presName="space" presStyleCnt="0"/>
      <dgm:spPr/>
    </dgm:pt>
    <dgm:pt modelId="{652CCD1A-5813-3F4B-83E3-0E9835BB1BA1}" type="pres">
      <dgm:prSet presAssocID="{EAD215A1-80CD-4B49-A45B-DB1E3738FB3F}" presName="composite" presStyleCnt="0"/>
      <dgm:spPr/>
    </dgm:pt>
    <dgm:pt modelId="{E327571B-D7CB-594F-B305-7A2EAE983F48}" type="pres">
      <dgm:prSet presAssocID="{EAD215A1-80CD-4B49-A45B-DB1E3738FB3F}" presName="parTx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50443E-0932-E54E-8372-71437E43C60E}" type="pres">
      <dgm:prSet presAssocID="{EAD215A1-80CD-4B49-A45B-DB1E3738FB3F}" presName="desTx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42454C-3F14-2C47-B4D4-3C433DF15943}" type="pres">
      <dgm:prSet presAssocID="{45CFB3C1-9C94-F749-8DF9-873C0723413A}" presName="space" presStyleCnt="0"/>
      <dgm:spPr/>
    </dgm:pt>
    <dgm:pt modelId="{3B820037-E139-734F-B4BD-AEE7738C0ED2}" type="pres">
      <dgm:prSet presAssocID="{EE3AB80B-DD43-454C-B940-353AE5A8C2CB}" presName="composite" presStyleCnt="0"/>
      <dgm:spPr/>
    </dgm:pt>
    <dgm:pt modelId="{F36FEDD8-E96B-AB4A-9C5D-4C6D5E1EF241}" type="pres">
      <dgm:prSet presAssocID="{EE3AB80B-DD43-454C-B940-353AE5A8C2CB}" presName="parTx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B03DAE-EC09-F44A-B986-AA1F8B769D8A}" type="pres">
      <dgm:prSet presAssocID="{EE3AB80B-DD43-454C-B940-353AE5A8C2CB}" presName="desTx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1D0747A-BB73-1E40-AEFF-646AB60C1071}" srcId="{1229FC4F-61B2-AC40-8C7F-19F9227D38E5}" destId="{BEAFB06D-E12B-0E40-A51D-E3040D1AE95F}" srcOrd="3" destOrd="0" parTransId="{0B1D28D5-3BC8-4E4C-A1FE-426F42886D28}" sibTransId="{0CB17E3E-ADFA-3045-A1F3-1612333C9EF8}"/>
    <dgm:cxn modelId="{9DC2D0FF-FC24-6E44-8794-0A90BFF98B7A}" type="presOf" srcId="{95236523-C231-3C45-9497-AAA7204C1ABF}" destId="{9150443E-0932-E54E-8372-71437E43C60E}" srcOrd="0" destOrd="0" presId="urn:microsoft.com/office/officeart/2005/8/layout/hList1"/>
    <dgm:cxn modelId="{E7C26471-1F1A-B244-89F7-DDEEA6B8CDA2}" type="presOf" srcId="{1229FC4F-61B2-AC40-8C7F-19F9227D38E5}" destId="{3B83B383-36A5-A443-8A32-A1A2413B8B4D}" srcOrd="0" destOrd="0" presId="urn:microsoft.com/office/officeart/2005/8/layout/hList1"/>
    <dgm:cxn modelId="{DC668DBE-AFDD-A44A-B190-4CC26B9D013A}" type="presOf" srcId="{25652C5C-C411-9846-99B5-2359CD44F211}" destId="{612CB8D8-6D39-094E-A44B-325DFD713DEA}" srcOrd="0" destOrd="0" presId="urn:microsoft.com/office/officeart/2005/8/layout/hList1"/>
    <dgm:cxn modelId="{A9B105FC-986D-8C43-9F4B-8D52D145D4B8}" type="presOf" srcId="{6E1E9064-2082-4A47-8ECB-15CDA4D15B42}" destId="{F281F6AF-7C54-E545-BB10-01E4698A1E04}" srcOrd="0" destOrd="0" presId="urn:microsoft.com/office/officeart/2005/8/layout/hList1"/>
    <dgm:cxn modelId="{92EEFF1B-D6D3-774C-8171-708EA6837B31}" srcId="{1229FC4F-61B2-AC40-8C7F-19F9227D38E5}" destId="{407225B6-ECCE-044E-A3F4-9BCB960ECB93}" srcOrd="1" destOrd="0" parTransId="{0EEEFC49-B152-1D42-87C5-F62B6A890FDE}" sibTransId="{E1D00C06-CAF2-794F-9BBC-2728D79EACFD}"/>
    <dgm:cxn modelId="{62550686-CF9C-914F-B3CB-BA686CCC333E}" type="presOf" srcId="{BEAFB06D-E12B-0E40-A51D-E3040D1AE95F}" destId="{20E4BE3F-5949-A042-B332-50D338EE9F46}" srcOrd="0" destOrd="0" presId="urn:microsoft.com/office/officeart/2005/8/layout/hList1"/>
    <dgm:cxn modelId="{3F5F9333-7FFD-454C-A0F5-69D5C6B5856F}" type="presOf" srcId="{D65BDCD8-F62D-DC42-B505-62D05DF15BC9}" destId="{425666D2-B7E0-B348-9998-0A0F03334E3D}" srcOrd="0" destOrd="0" presId="urn:microsoft.com/office/officeart/2005/8/layout/hList1"/>
    <dgm:cxn modelId="{257FEEFA-7CBB-8847-8FF6-F75569194465}" srcId="{407225B6-ECCE-044E-A3F4-9BCB960ECB93}" destId="{25652C5C-C411-9846-99B5-2359CD44F211}" srcOrd="0" destOrd="0" parTransId="{D5E1FD5C-B734-CA4E-8232-9C77017C792F}" sibTransId="{8F285549-4C3E-4048-A0F8-EA89629CE0AD}"/>
    <dgm:cxn modelId="{58599E8A-B733-E043-931F-55E5FB73FC0E}" srcId="{EE3AB80B-DD43-454C-B940-353AE5A8C2CB}" destId="{6BA92C07-10B3-B240-93F7-A861A9E05895}" srcOrd="0" destOrd="0" parTransId="{A0ED3E58-FD39-BF43-A4EB-BC32C90E91C3}" sibTransId="{3933D81A-E8C3-774F-A3B8-BE8B3372A4DC}"/>
    <dgm:cxn modelId="{0863AE55-8D77-0F4A-9073-CF753AA4B320}" srcId="{1229FC4F-61B2-AC40-8C7F-19F9227D38E5}" destId="{6E1E9064-2082-4A47-8ECB-15CDA4D15B42}" srcOrd="2" destOrd="0" parTransId="{092D6C29-6035-5543-9B15-3C17D0E73F9C}" sibTransId="{58BA529A-115C-C94F-A503-069A1F0FE14D}"/>
    <dgm:cxn modelId="{522384CD-EC9A-CD47-B6C8-029103AD6D47}" type="presOf" srcId="{6BA92C07-10B3-B240-93F7-A861A9E05895}" destId="{2AB03DAE-EC09-F44A-B986-AA1F8B769D8A}" srcOrd="0" destOrd="0" presId="urn:microsoft.com/office/officeart/2005/8/layout/hList1"/>
    <dgm:cxn modelId="{238E3EE8-C768-F145-BB0B-A0766DF707FD}" type="presOf" srcId="{29CFED73-3779-9D40-8980-55D30083C2E2}" destId="{4D7C7129-A2D2-3143-904B-ECE893B9F836}" srcOrd="0" destOrd="0" presId="urn:microsoft.com/office/officeart/2005/8/layout/hList1"/>
    <dgm:cxn modelId="{FD9C9547-BEF0-F54D-ACAC-8A44E15EE748}" srcId="{1229FC4F-61B2-AC40-8C7F-19F9227D38E5}" destId="{EE3AB80B-DD43-454C-B940-353AE5A8C2CB}" srcOrd="6" destOrd="0" parTransId="{2805C923-E699-EA47-AA23-EFE17A281D2D}" sibTransId="{98C140ED-196B-E342-87C6-64BAD07848D3}"/>
    <dgm:cxn modelId="{7D781CF1-772A-6446-98E0-7393596DCD72}" srcId="{EAD215A1-80CD-4B49-A45B-DB1E3738FB3F}" destId="{95236523-C231-3C45-9497-AAA7204C1ABF}" srcOrd="0" destOrd="0" parTransId="{C6FB4187-9BEC-4D4B-A916-6D52C64D5C80}" sibTransId="{C8CA4DFA-72F9-E440-8687-6F58DCE01CF5}"/>
    <dgm:cxn modelId="{90CD0B70-9BBF-2E47-99DF-DE6B9DDC473A}" type="presOf" srcId="{40E0632B-62A4-FB47-899D-893988B47F66}" destId="{E8E5320E-953C-6642-982C-CD7C4EC88F3B}" srcOrd="0" destOrd="0" presId="urn:microsoft.com/office/officeart/2005/8/layout/hList1"/>
    <dgm:cxn modelId="{79B5C07D-9D35-B741-AA1C-E7BCD6B9256B}" srcId="{6E1E9064-2082-4A47-8ECB-15CDA4D15B42}" destId="{B8CAA8D9-54EE-C24D-A5B6-CC5EDA48A8BF}" srcOrd="0" destOrd="0" parTransId="{BE86B9B8-D433-2442-847D-DBE548F077ED}" sibTransId="{391F328A-5AB9-D140-A6A7-2D53EB5BE86E}"/>
    <dgm:cxn modelId="{B86CF3B2-9800-E540-B6F4-131985724554}" srcId="{40E0632B-62A4-FB47-899D-893988B47F66}" destId="{EA428794-5AE6-5348-8766-6F71D8D5B0E4}" srcOrd="0" destOrd="0" parTransId="{AA7DA508-2686-9D46-8801-6C0CCFF7F4C3}" sibTransId="{081D3ED6-2CE5-B040-85A1-4CA14914C2B4}"/>
    <dgm:cxn modelId="{A4E9FC9E-263F-914D-97C6-B81DACEA48DC}" srcId="{8EF4B85C-E1B6-2349-B5E4-C08D5984E574}" destId="{29CFED73-3779-9D40-8980-55D30083C2E2}" srcOrd="0" destOrd="0" parTransId="{29AD54D7-4CB4-6C41-B1A9-E2B8846960A8}" sibTransId="{4148C740-38C4-F045-BB1C-54D84B10BD31}"/>
    <dgm:cxn modelId="{4072F3AA-1CC8-D14D-BE89-7CB3188FA9B7}" srcId="{1229FC4F-61B2-AC40-8C7F-19F9227D38E5}" destId="{EAD215A1-80CD-4B49-A45B-DB1E3738FB3F}" srcOrd="5" destOrd="0" parTransId="{27DE9B2D-B8FA-4A45-8DAF-059A8728921B}" sibTransId="{45CFB3C1-9C94-F749-8DF9-873C0723413A}"/>
    <dgm:cxn modelId="{B24BA367-F8B2-F243-8399-5DABAEE42751}" srcId="{BEAFB06D-E12B-0E40-A51D-E3040D1AE95F}" destId="{D65BDCD8-F62D-DC42-B505-62D05DF15BC9}" srcOrd="0" destOrd="0" parTransId="{3CB4B194-0917-4845-A360-7C2005E582A5}" sibTransId="{1B9F66EF-5C86-C749-847C-70F86790A6CA}"/>
    <dgm:cxn modelId="{180780EC-2C4D-D043-96FA-A143C3C9CC5F}" type="presOf" srcId="{407225B6-ECCE-044E-A3F4-9BCB960ECB93}" destId="{21F9A82E-E663-264F-9336-091856361888}" srcOrd="0" destOrd="0" presId="urn:microsoft.com/office/officeart/2005/8/layout/hList1"/>
    <dgm:cxn modelId="{BA3679A1-3633-0749-96F8-AA9B6B0FC110}" type="presOf" srcId="{EE3AB80B-DD43-454C-B940-353AE5A8C2CB}" destId="{F36FEDD8-E96B-AB4A-9C5D-4C6D5E1EF241}" srcOrd="0" destOrd="0" presId="urn:microsoft.com/office/officeart/2005/8/layout/hList1"/>
    <dgm:cxn modelId="{454430FA-B97F-2547-A1CE-C3675B384C4F}" type="presOf" srcId="{8EF4B85C-E1B6-2349-B5E4-C08D5984E574}" destId="{7ECDFB55-B195-1842-A58B-C968581148D9}" srcOrd="0" destOrd="0" presId="urn:microsoft.com/office/officeart/2005/8/layout/hList1"/>
    <dgm:cxn modelId="{6C3F3087-F7A0-9D43-AB31-CA923B155598}" srcId="{1229FC4F-61B2-AC40-8C7F-19F9227D38E5}" destId="{40E0632B-62A4-FB47-899D-893988B47F66}" srcOrd="4" destOrd="0" parTransId="{FED89578-C3B2-8645-B9B4-0F4AF92F0AE2}" sibTransId="{CFD868F7-EA69-D442-9241-C54176F87F49}"/>
    <dgm:cxn modelId="{DA5C7CC9-D6CD-1D4A-8B80-16210726E4A4}" type="presOf" srcId="{B8CAA8D9-54EE-C24D-A5B6-CC5EDA48A8BF}" destId="{FE529349-B89A-9643-B936-28E3F3DC770A}" srcOrd="0" destOrd="0" presId="urn:microsoft.com/office/officeart/2005/8/layout/hList1"/>
    <dgm:cxn modelId="{EF02A9E7-5D69-7F44-963B-038EC9430A35}" type="presOf" srcId="{EA428794-5AE6-5348-8766-6F71D8D5B0E4}" destId="{2C23B270-B370-374B-9D53-9A0D19241F04}" srcOrd="0" destOrd="0" presId="urn:microsoft.com/office/officeart/2005/8/layout/hList1"/>
    <dgm:cxn modelId="{A2BF3021-A9E8-D047-9FD0-6AB5576827D6}" srcId="{1229FC4F-61B2-AC40-8C7F-19F9227D38E5}" destId="{8EF4B85C-E1B6-2349-B5E4-C08D5984E574}" srcOrd="0" destOrd="0" parTransId="{5F5E225D-F496-A344-A31D-0E292941A6EF}" sibTransId="{E1EB69FF-B41E-A444-A498-03F965FE7BBC}"/>
    <dgm:cxn modelId="{3F88B7D1-7D1A-B748-AF6E-06CD135DD813}" type="presOf" srcId="{EAD215A1-80CD-4B49-A45B-DB1E3738FB3F}" destId="{E327571B-D7CB-594F-B305-7A2EAE983F48}" srcOrd="0" destOrd="0" presId="urn:microsoft.com/office/officeart/2005/8/layout/hList1"/>
    <dgm:cxn modelId="{593A379F-ECB3-944E-AC35-2CBAC746CEC8}" type="presParOf" srcId="{3B83B383-36A5-A443-8A32-A1A2413B8B4D}" destId="{2C0FDBC3-E2ED-664D-897B-BC724A8A994D}" srcOrd="0" destOrd="0" presId="urn:microsoft.com/office/officeart/2005/8/layout/hList1"/>
    <dgm:cxn modelId="{A9DC0624-EFE1-5240-A6B6-27604AF766C9}" type="presParOf" srcId="{2C0FDBC3-E2ED-664D-897B-BC724A8A994D}" destId="{7ECDFB55-B195-1842-A58B-C968581148D9}" srcOrd="0" destOrd="0" presId="urn:microsoft.com/office/officeart/2005/8/layout/hList1"/>
    <dgm:cxn modelId="{CE01E330-601E-8647-BF92-0DBDAFF19AB7}" type="presParOf" srcId="{2C0FDBC3-E2ED-664D-897B-BC724A8A994D}" destId="{4D7C7129-A2D2-3143-904B-ECE893B9F836}" srcOrd="1" destOrd="0" presId="urn:microsoft.com/office/officeart/2005/8/layout/hList1"/>
    <dgm:cxn modelId="{0CF466BA-CC03-6A4A-8BC1-462073652633}" type="presParOf" srcId="{3B83B383-36A5-A443-8A32-A1A2413B8B4D}" destId="{F8CE6484-7DD6-E44B-8C07-288529CD8154}" srcOrd="1" destOrd="0" presId="urn:microsoft.com/office/officeart/2005/8/layout/hList1"/>
    <dgm:cxn modelId="{7AA614BE-BB6A-1B48-BD7E-72E5F99B8E90}" type="presParOf" srcId="{3B83B383-36A5-A443-8A32-A1A2413B8B4D}" destId="{2178FA50-286C-4848-AA2A-2B659E8FBA97}" srcOrd="2" destOrd="0" presId="urn:microsoft.com/office/officeart/2005/8/layout/hList1"/>
    <dgm:cxn modelId="{F9A65878-E86D-2846-BBD4-D334469A6885}" type="presParOf" srcId="{2178FA50-286C-4848-AA2A-2B659E8FBA97}" destId="{21F9A82E-E663-264F-9336-091856361888}" srcOrd="0" destOrd="0" presId="urn:microsoft.com/office/officeart/2005/8/layout/hList1"/>
    <dgm:cxn modelId="{53FCC271-962C-894F-A52A-3921EC18028C}" type="presParOf" srcId="{2178FA50-286C-4848-AA2A-2B659E8FBA97}" destId="{612CB8D8-6D39-094E-A44B-325DFD713DEA}" srcOrd="1" destOrd="0" presId="urn:microsoft.com/office/officeart/2005/8/layout/hList1"/>
    <dgm:cxn modelId="{81CA063C-3BF8-6347-B6A7-CC4432C0455F}" type="presParOf" srcId="{3B83B383-36A5-A443-8A32-A1A2413B8B4D}" destId="{2FA4FCAF-158A-EC46-AE4C-25C7D23F97FB}" srcOrd="3" destOrd="0" presId="urn:microsoft.com/office/officeart/2005/8/layout/hList1"/>
    <dgm:cxn modelId="{AF738420-096E-D241-962E-83B366F43D3F}" type="presParOf" srcId="{3B83B383-36A5-A443-8A32-A1A2413B8B4D}" destId="{5D418A85-7ECA-D74E-B7BB-85363AB0CC0A}" srcOrd="4" destOrd="0" presId="urn:microsoft.com/office/officeart/2005/8/layout/hList1"/>
    <dgm:cxn modelId="{5B8F2501-5671-6D4D-9B8E-67055FD9BD2A}" type="presParOf" srcId="{5D418A85-7ECA-D74E-B7BB-85363AB0CC0A}" destId="{F281F6AF-7C54-E545-BB10-01E4698A1E04}" srcOrd="0" destOrd="0" presId="urn:microsoft.com/office/officeart/2005/8/layout/hList1"/>
    <dgm:cxn modelId="{094E0C18-32B6-204A-A755-6B118858AE25}" type="presParOf" srcId="{5D418A85-7ECA-D74E-B7BB-85363AB0CC0A}" destId="{FE529349-B89A-9643-B936-28E3F3DC770A}" srcOrd="1" destOrd="0" presId="urn:microsoft.com/office/officeart/2005/8/layout/hList1"/>
    <dgm:cxn modelId="{51A9FCD8-9F7E-7D44-9026-A8646DD9E87A}" type="presParOf" srcId="{3B83B383-36A5-A443-8A32-A1A2413B8B4D}" destId="{2C75B764-51A8-E04B-89FB-85AB46B4DCB0}" srcOrd="5" destOrd="0" presId="urn:microsoft.com/office/officeart/2005/8/layout/hList1"/>
    <dgm:cxn modelId="{F426C22D-887B-8040-8A55-FF94B72C0A97}" type="presParOf" srcId="{3B83B383-36A5-A443-8A32-A1A2413B8B4D}" destId="{87AED66E-F9B4-A941-A615-0AE7F1E70C11}" srcOrd="6" destOrd="0" presId="urn:microsoft.com/office/officeart/2005/8/layout/hList1"/>
    <dgm:cxn modelId="{BF53C5EF-2133-0E43-A4F6-94A252297838}" type="presParOf" srcId="{87AED66E-F9B4-A941-A615-0AE7F1E70C11}" destId="{20E4BE3F-5949-A042-B332-50D338EE9F46}" srcOrd="0" destOrd="0" presId="urn:microsoft.com/office/officeart/2005/8/layout/hList1"/>
    <dgm:cxn modelId="{35A9F608-B952-F44F-8428-746047B80A36}" type="presParOf" srcId="{87AED66E-F9B4-A941-A615-0AE7F1E70C11}" destId="{425666D2-B7E0-B348-9998-0A0F03334E3D}" srcOrd="1" destOrd="0" presId="urn:microsoft.com/office/officeart/2005/8/layout/hList1"/>
    <dgm:cxn modelId="{94F79B86-DDBA-F543-B2EB-E0806BD69F16}" type="presParOf" srcId="{3B83B383-36A5-A443-8A32-A1A2413B8B4D}" destId="{D304B44F-BADC-EE49-B85B-7FF585966C4D}" srcOrd="7" destOrd="0" presId="urn:microsoft.com/office/officeart/2005/8/layout/hList1"/>
    <dgm:cxn modelId="{47489189-BCB1-B94A-8125-145CD8F4672A}" type="presParOf" srcId="{3B83B383-36A5-A443-8A32-A1A2413B8B4D}" destId="{7A219EC4-DF15-094E-B22F-D65834BA2C42}" srcOrd="8" destOrd="0" presId="urn:microsoft.com/office/officeart/2005/8/layout/hList1"/>
    <dgm:cxn modelId="{1E1D98A8-1968-8E41-959D-8BD64A04B57C}" type="presParOf" srcId="{7A219EC4-DF15-094E-B22F-D65834BA2C42}" destId="{E8E5320E-953C-6642-982C-CD7C4EC88F3B}" srcOrd="0" destOrd="0" presId="urn:microsoft.com/office/officeart/2005/8/layout/hList1"/>
    <dgm:cxn modelId="{5D61F6CB-8A5C-674B-B9DA-F69AD64080A5}" type="presParOf" srcId="{7A219EC4-DF15-094E-B22F-D65834BA2C42}" destId="{2C23B270-B370-374B-9D53-9A0D19241F04}" srcOrd="1" destOrd="0" presId="urn:microsoft.com/office/officeart/2005/8/layout/hList1"/>
    <dgm:cxn modelId="{EA1554BA-A1B6-5347-BE0F-3AA80363E68F}" type="presParOf" srcId="{3B83B383-36A5-A443-8A32-A1A2413B8B4D}" destId="{7BEED2F1-DF10-034D-984A-13249A11E583}" srcOrd="9" destOrd="0" presId="urn:microsoft.com/office/officeart/2005/8/layout/hList1"/>
    <dgm:cxn modelId="{867BC8FC-1E92-7F46-A361-F6250923CBF5}" type="presParOf" srcId="{3B83B383-36A5-A443-8A32-A1A2413B8B4D}" destId="{652CCD1A-5813-3F4B-83E3-0E9835BB1BA1}" srcOrd="10" destOrd="0" presId="urn:microsoft.com/office/officeart/2005/8/layout/hList1"/>
    <dgm:cxn modelId="{BDF2562B-FADE-9D4B-94A3-876AA455CB0A}" type="presParOf" srcId="{652CCD1A-5813-3F4B-83E3-0E9835BB1BA1}" destId="{E327571B-D7CB-594F-B305-7A2EAE983F48}" srcOrd="0" destOrd="0" presId="urn:microsoft.com/office/officeart/2005/8/layout/hList1"/>
    <dgm:cxn modelId="{858B3CA8-D527-F34C-B7A9-AE7D615A83AC}" type="presParOf" srcId="{652CCD1A-5813-3F4B-83E3-0E9835BB1BA1}" destId="{9150443E-0932-E54E-8372-71437E43C60E}" srcOrd="1" destOrd="0" presId="urn:microsoft.com/office/officeart/2005/8/layout/hList1"/>
    <dgm:cxn modelId="{9F71C01E-C983-7F4D-86A1-05BDCC8A5270}" type="presParOf" srcId="{3B83B383-36A5-A443-8A32-A1A2413B8B4D}" destId="{7342454C-3F14-2C47-B4D4-3C433DF15943}" srcOrd="11" destOrd="0" presId="urn:microsoft.com/office/officeart/2005/8/layout/hList1"/>
    <dgm:cxn modelId="{94D05CDA-B434-664C-BAF6-E5A9FCF74CAC}" type="presParOf" srcId="{3B83B383-36A5-A443-8A32-A1A2413B8B4D}" destId="{3B820037-E139-734F-B4BD-AEE7738C0ED2}" srcOrd="12" destOrd="0" presId="urn:microsoft.com/office/officeart/2005/8/layout/hList1"/>
    <dgm:cxn modelId="{EA717010-9C79-CC4E-A6E6-644A0366B612}" type="presParOf" srcId="{3B820037-E139-734F-B4BD-AEE7738C0ED2}" destId="{F36FEDD8-E96B-AB4A-9C5D-4C6D5E1EF241}" srcOrd="0" destOrd="0" presId="urn:microsoft.com/office/officeart/2005/8/layout/hList1"/>
    <dgm:cxn modelId="{97BB671A-789B-3C46-94C2-D640BA37F532}" type="presParOf" srcId="{3B820037-E139-734F-B4BD-AEE7738C0ED2}" destId="{2AB03DAE-EC09-F44A-B986-AA1F8B769D8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68091-52F9-4300-A1DA-7452D6BC7597}">
      <dsp:nvSpPr>
        <dsp:cNvPr id="0" name=""/>
        <dsp:cNvSpPr/>
      </dsp:nvSpPr>
      <dsp:spPr>
        <a:xfrm>
          <a:off x="1846562" y="0"/>
          <a:ext cx="1520020" cy="1520020"/>
        </a:xfrm>
        <a:prstGeom prst="triangl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Estado</a:t>
          </a:r>
          <a:endParaRPr lang="es-ES" sz="900" kern="1200" dirty="0"/>
        </a:p>
      </dsp:txBody>
      <dsp:txXfrm>
        <a:off x="2226567" y="760010"/>
        <a:ext cx="760010" cy="760010"/>
      </dsp:txXfrm>
    </dsp:sp>
    <dsp:sp modelId="{32E48902-594E-4461-B507-A16C76187054}">
      <dsp:nvSpPr>
        <dsp:cNvPr id="0" name=""/>
        <dsp:cNvSpPr/>
      </dsp:nvSpPr>
      <dsp:spPr>
        <a:xfrm>
          <a:off x="1086552" y="1520020"/>
          <a:ext cx="1520020" cy="1520020"/>
        </a:xfrm>
        <a:prstGeom prst="triangle">
          <a:avLst/>
        </a:prstGeom>
        <a:solidFill>
          <a:schemeClr val="accent5">
            <a:shade val="50000"/>
            <a:hueOff val="-144922"/>
            <a:satOff val="-12554"/>
            <a:lumOff val="2386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Ciudadanía</a:t>
          </a:r>
          <a:endParaRPr lang="es-ES" sz="900" kern="1200" dirty="0"/>
        </a:p>
      </dsp:txBody>
      <dsp:txXfrm>
        <a:off x="1466557" y="2280030"/>
        <a:ext cx="760010" cy="760010"/>
      </dsp:txXfrm>
    </dsp:sp>
    <dsp:sp modelId="{BB529E8E-D9AA-4822-B453-52E9B9C9DA54}">
      <dsp:nvSpPr>
        <dsp:cNvPr id="0" name=""/>
        <dsp:cNvSpPr/>
      </dsp:nvSpPr>
      <dsp:spPr>
        <a:xfrm rot="10800000">
          <a:off x="1846562" y="1520020"/>
          <a:ext cx="1520020" cy="1520020"/>
        </a:xfrm>
        <a:prstGeom prst="triangle">
          <a:avLst/>
        </a:prstGeom>
        <a:solidFill>
          <a:schemeClr val="accent5">
            <a:shade val="50000"/>
            <a:hueOff val="-289843"/>
            <a:satOff val="-25109"/>
            <a:lumOff val="4772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 dirty="0"/>
        </a:p>
      </dsp:txBody>
      <dsp:txXfrm rot="10800000">
        <a:off x="2226567" y="1520020"/>
        <a:ext cx="760010" cy="760010"/>
      </dsp:txXfrm>
    </dsp:sp>
    <dsp:sp modelId="{731F07EA-73B9-4DC6-AA67-9E0AA2198B35}">
      <dsp:nvSpPr>
        <dsp:cNvPr id="0" name=""/>
        <dsp:cNvSpPr/>
      </dsp:nvSpPr>
      <dsp:spPr>
        <a:xfrm>
          <a:off x="2606572" y="1520020"/>
          <a:ext cx="1520020" cy="1520020"/>
        </a:xfrm>
        <a:prstGeom prst="triangle">
          <a:avLst/>
        </a:prstGeom>
        <a:solidFill>
          <a:schemeClr val="accent5">
            <a:shade val="50000"/>
            <a:hueOff val="-144922"/>
            <a:satOff val="-12554"/>
            <a:lumOff val="2386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Mercado</a:t>
          </a:r>
          <a:endParaRPr lang="es-ES" sz="900" kern="1200" dirty="0"/>
        </a:p>
      </dsp:txBody>
      <dsp:txXfrm>
        <a:off x="2986577" y="2280030"/>
        <a:ext cx="760010" cy="760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64D59-7E3D-DF43-9FB0-78DA05D3CE7D}">
      <dsp:nvSpPr>
        <dsp:cNvPr id="0" name=""/>
        <dsp:cNvSpPr/>
      </dsp:nvSpPr>
      <dsp:spPr>
        <a:xfrm>
          <a:off x="2824149" y="425"/>
          <a:ext cx="4236225" cy="166051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/>
            <a:t>La naturaleza ﻿debe ser comprendida y respetada, pues la sobrevivencia de todos los seres, principalmente los humanos, depende de la calidad de la integración de la sociedad con esta.</a:t>
          </a:r>
        </a:p>
      </dsp:txBody>
      <dsp:txXfrm>
        <a:off x="2824149" y="207989"/>
        <a:ext cx="3613533" cy="1245384"/>
      </dsp:txXfrm>
    </dsp:sp>
    <dsp:sp modelId="{CF8D1E7E-0903-CB49-AB66-EF24C2C7F902}">
      <dsp:nvSpPr>
        <dsp:cNvPr id="0" name=""/>
        <dsp:cNvSpPr/>
      </dsp:nvSpPr>
      <dsp:spPr>
        <a:xfrm>
          <a:off x="0" y="0"/>
          <a:ext cx="2824150" cy="16605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b="1" kern="1200" dirty="0">
              <a:latin typeface="+mn-lt"/>
            </a:rPr>
            <a:t>Bienes Comunes</a:t>
          </a:r>
        </a:p>
      </dsp:txBody>
      <dsp:txXfrm>
        <a:off x="81060" y="81060"/>
        <a:ext cx="2662030" cy="1498392"/>
      </dsp:txXfrm>
    </dsp:sp>
    <dsp:sp modelId="{CEB16EA9-7BE8-0D4A-A4D1-C2AAF6A12E4A}">
      <dsp:nvSpPr>
        <dsp:cNvPr id="0" name=""/>
        <dsp:cNvSpPr/>
      </dsp:nvSpPr>
      <dsp:spPr>
        <a:xfrm>
          <a:off x="2824149" y="1826989"/>
          <a:ext cx="4236225" cy="166051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/>
            <a:t>﻿la naturaleza es insumo del proceso productivo. Maximizada en la generación de riqueza y las acciones de mitigación de los impactos ambientales no pueden afectar la rentabilidad de las organizaciones. </a:t>
          </a:r>
        </a:p>
      </dsp:txBody>
      <dsp:txXfrm>
        <a:off x="2824149" y="2034553"/>
        <a:ext cx="3613533" cy="1245384"/>
      </dsp:txXfrm>
    </dsp:sp>
    <dsp:sp modelId="{D9D57C2C-3A85-A04C-983B-667BD98E7935}">
      <dsp:nvSpPr>
        <dsp:cNvPr id="0" name=""/>
        <dsp:cNvSpPr/>
      </dsp:nvSpPr>
      <dsp:spPr>
        <a:xfrm>
          <a:off x="0" y="1826989"/>
          <a:ext cx="2824150" cy="16605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b="1" kern="1200" dirty="0"/>
            <a:t>Recursos Naturales</a:t>
          </a:r>
        </a:p>
      </dsp:txBody>
      <dsp:txXfrm>
        <a:off x="81060" y="1908049"/>
        <a:ext cx="2662030" cy="14983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2531D-93E8-5340-8D39-696402396F54}">
      <dsp:nvSpPr>
        <dsp:cNvPr id="0" name=""/>
        <dsp:cNvSpPr/>
      </dsp:nvSpPr>
      <dsp:spPr>
        <a:xfrm>
          <a:off x="8840" y="716132"/>
          <a:ext cx="2642294" cy="2328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ES_tradnl" sz="1800" kern="1200" dirty="0">
              <a:solidFill>
                <a:schemeClr val="bg1"/>
              </a:solidFill>
              <a:latin typeface="+mj-lt"/>
              <a:ea typeface="+mn-ea"/>
              <a:cs typeface="+mn-cs"/>
            </a:rPr>
            <a:t>LAS COMUNIDADES PUEDEN SENTIR COMO IMPUESTAS LAS REGLAS QUE ESTABLECE EL ESTADO, POR TANTO INCUMPLE LAS NORMAS</a:t>
          </a:r>
          <a:endParaRPr lang="es-MX" sz="1800" kern="1200" dirty="0">
            <a:solidFill>
              <a:schemeClr val="bg1"/>
            </a:solidFill>
            <a:latin typeface="+mj-lt"/>
          </a:endParaRPr>
        </a:p>
      </dsp:txBody>
      <dsp:txXfrm>
        <a:off x="77040" y="784332"/>
        <a:ext cx="2505894" cy="2192122"/>
      </dsp:txXfrm>
    </dsp:sp>
    <dsp:sp modelId="{5F7AFEAB-966E-574E-889D-3F97E0258D72}">
      <dsp:nvSpPr>
        <dsp:cNvPr id="0" name=""/>
        <dsp:cNvSpPr/>
      </dsp:nvSpPr>
      <dsp:spPr>
        <a:xfrm>
          <a:off x="2915364" y="1552749"/>
          <a:ext cx="560166" cy="655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2915364" y="1683807"/>
        <a:ext cx="392116" cy="393173"/>
      </dsp:txXfrm>
    </dsp:sp>
    <dsp:sp modelId="{ACD0436A-4B10-3147-BE72-9E001CEA8927}">
      <dsp:nvSpPr>
        <dsp:cNvPr id="0" name=""/>
        <dsp:cNvSpPr/>
      </dsp:nvSpPr>
      <dsp:spPr>
        <a:xfrm>
          <a:off x="3708052" y="716132"/>
          <a:ext cx="2642294" cy="2328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>
              <a:latin typeface="+mj-lt"/>
            </a:rPr>
            <a:t>LA AUTORIDAD NO TIENE LA INFORMACIÓN COMPLETA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>
              <a:latin typeface="+mj-lt"/>
            </a:rPr>
            <a:t>(COSTOS DE VIGILANCIA Y MONITOREO)</a:t>
          </a:r>
          <a:endParaRPr lang="es-ES_tradnl" sz="1800" kern="1200" dirty="0"/>
        </a:p>
      </dsp:txBody>
      <dsp:txXfrm>
        <a:off x="3776252" y="784332"/>
        <a:ext cx="2505894" cy="2192122"/>
      </dsp:txXfrm>
    </dsp:sp>
    <dsp:sp modelId="{166EE4B0-4B2F-9F4A-ABB2-C417403D4D99}">
      <dsp:nvSpPr>
        <dsp:cNvPr id="0" name=""/>
        <dsp:cNvSpPr/>
      </dsp:nvSpPr>
      <dsp:spPr>
        <a:xfrm>
          <a:off x="6614576" y="1552749"/>
          <a:ext cx="560166" cy="655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6614576" y="1683807"/>
        <a:ext cx="392116" cy="393173"/>
      </dsp:txXfrm>
    </dsp:sp>
    <dsp:sp modelId="{4C1CD167-9451-5149-9320-F405BF0B08DC}">
      <dsp:nvSpPr>
        <dsp:cNvPr id="0" name=""/>
        <dsp:cNvSpPr/>
      </dsp:nvSpPr>
      <dsp:spPr>
        <a:xfrm>
          <a:off x="7407265" y="716132"/>
          <a:ext cx="2642294" cy="2328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>
              <a:latin typeface="+mj-lt"/>
            </a:rPr>
            <a:t>LA SUSTENTABILIDAD DEL BIEN NO SE ASEGURA</a:t>
          </a:r>
        </a:p>
      </dsp:txBody>
      <dsp:txXfrm>
        <a:off x="7475465" y="784332"/>
        <a:ext cx="2505894" cy="21921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DFB55-B195-1842-A58B-C968581148D9}">
      <dsp:nvSpPr>
        <dsp:cNvPr id="0" name=""/>
        <dsp:cNvSpPr/>
      </dsp:nvSpPr>
      <dsp:spPr>
        <a:xfrm>
          <a:off x="5135" y="385968"/>
          <a:ext cx="1523051" cy="5064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Reglas de frontera</a:t>
          </a:r>
        </a:p>
      </dsp:txBody>
      <dsp:txXfrm>
        <a:off x="5135" y="385968"/>
        <a:ext cx="1523051" cy="506486"/>
      </dsp:txXfrm>
    </dsp:sp>
    <dsp:sp modelId="{4D7C7129-A2D2-3143-904B-ECE893B9F836}">
      <dsp:nvSpPr>
        <dsp:cNvPr id="0" name=""/>
        <dsp:cNvSpPr/>
      </dsp:nvSpPr>
      <dsp:spPr>
        <a:xfrm>
          <a:off x="5135" y="892454"/>
          <a:ext cx="1523051" cy="274774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ea typeface="Calibri" panose="020F0502020204030204" pitchFamily="34" charset="0"/>
            </a:rPr>
            <a:t>Se puede regular la entrada y salida de actores para incrementar las habilidades y conocimientos de la organización. </a:t>
          </a:r>
          <a:endParaRPr lang="es-MX" sz="1400" kern="1200" dirty="0"/>
        </a:p>
      </dsp:txBody>
      <dsp:txXfrm>
        <a:off x="5135" y="892454"/>
        <a:ext cx="1523051" cy="2747745"/>
      </dsp:txXfrm>
    </dsp:sp>
    <dsp:sp modelId="{21F9A82E-E663-264F-9336-091856361888}">
      <dsp:nvSpPr>
        <dsp:cNvPr id="0" name=""/>
        <dsp:cNvSpPr/>
      </dsp:nvSpPr>
      <dsp:spPr>
        <a:xfrm>
          <a:off x="1741414" y="385968"/>
          <a:ext cx="1523051" cy="5064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Regla de Posición</a:t>
          </a:r>
          <a:endParaRPr lang="es-MX" sz="1400" b="1" kern="1200" dirty="0"/>
        </a:p>
      </dsp:txBody>
      <dsp:txXfrm>
        <a:off x="1741414" y="385968"/>
        <a:ext cx="1523051" cy="506486"/>
      </dsp:txXfrm>
    </dsp:sp>
    <dsp:sp modelId="{612CB8D8-6D39-094E-A44B-325DFD713DEA}">
      <dsp:nvSpPr>
        <dsp:cNvPr id="0" name=""/>
        <dsp:cNvSpPr/>
      </dsp:nvSpPr>
      <dsp:spPr>
        <a:xfrm>
          <a:off x="1741414" y="892454"/>
          <a:ext cx="1523051" cy="274774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/>
            <a:t>Permite la construcción inicial de una situación y se refiere a la posición que ocupan los actores dentro de la organización.</a:t>
          </a:r>
          <a:endParaRPr lang="es-MX" sz="1300" kern="1200" dirty="0"/>
        </a:p>
      </dsp:txBody>
      <dsp:txXfrm>
        <a:off x="1741414" y="892454"/>
        <a:ext cx="1523051" cy="2747745"/>
      </dsp:txXfrm>
    </dsp:sp>
    <dsp:sp modelId="{F281F6AF-7C54-E545-BB10-01E4698A1E04}">
      <dsp:nvSpPr>
        <dsp:cNvPr id="0" name=""/>
        <dsp:cNvSpPr/>
      </dsp:nvSpPr>
      <dsp:spPr>
        <a:xfrm>
          <a:off x="3477693" y="385968"/>
          <a:ext cx="1523051" cy="5064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Regla de elección</a:t>
          </a:r>
          <a:endParaRPr lang="es-MX" sz="1400" b="1" kern="1200" dirty="0"/>
        </a:p>
      </dsp:txBody>
      <dsp:txXfrm>
        <a:off x="3477693" y="385968"/>
        <a:ext cx="1523051" cy="506486"/>
      </dsp:txXfrm>
    </dsp:sp>
    <dsp:sp modelId="{FE529349-B89A-9643-B936-28E3F3DC770A}">
      <dsp:nvSpPr>
        <dsp:cNvPr id="0" name=""/>
        <dsp:cNvSpPr/>
      </dsp:nvSpPr>
      <dsp:spPr>
        <a:xfrm>
          <a:off x="3477693" y="892454"/>
          <a:ext cx="1523051" cy="274774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/>
            <a:t>Se especifican lo que un participante en una determinada posición, debe o no debe hacer en un momento particular. Se dividen en obligatorias, permitidas y prohibidas.</a:t>
          </a:r>
          <a:endParaRPr lang="es-MX" sz="1300" kern="1200" dirty="0"/>
        </a:p>
      </dsp:txBody>
      <dsp:txXfrm>
        <a:off x="3477693" y="892454"/>
        <a:ext cx="1523051" cy="2747745"/>
      </dsp:txXfrm>
    </dsp:sp>
    <dsp:sp modelId="{20E4BE3F-5949-A042-B332-50D338EE9F46}">
      <dsp:nvSpPr>
        <dsp:cNvPr id="0" name=""/>
        <dsp:cNvSpPr/>
      </dsp:nvSpPr>
      <dsp:spPr>
        <a:xfrm>
          <a:off x="5213972" y="385968"/>
          <a:ext cx="1523051" cy="5064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Regla de agregación</a:t>
          </a:r>
          <a:endParaRPr lang="es-MX" sz="1400" b="1" kern="1200" dirty="0"/>
        </a:p>
      </dsp:txBody>
      <dsp:txXfrm>
        <a:off x="5213972" y="385968"/>
        <a:ext cx="1523051" cy="506486"/>
      </dsp:txXfrm>
    </dsp:sp>
    <dsp:sp modelId="{425666D2-B7E0-B348-9998-0A0F03334E3D}">
      <dsp:nvSpPr>
        <dsp:cNvPr id="0" name=""/>
        <dsp:cNvSpPr/>
      </dsp:nvSpPr>
      <dsp:spPr>
        <a:xfrm>
          <a:off x="5213972" y="892454"/>
          <a:ext cx="1523051" cy="274774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/>
            <a:t>Determinan si se necesita de la decisión de un único participante o de múltiples participantes antes de efectuar una acción en un nodo del proceso de decisión.</a:t>
          </a:r>
          <a:endParaRPr lang="es-MX" sz="1300" kern="1200" dirty="0"/>
        </a:p>
      </dsp:txBody>
      <dsp:txXfrm>
        <a:off x="5213972" y="892454"/>
        <a:ext cx="1523051" cy="2747745"/>
      </dsp:txXfrm>
    </dsp:sp>
    <dsp:sp modelId="{E8E5320E-953C-6642-982C-CD7C4EC88F3B}">
      <dsp:nvSpPr>
        <dsp:cNvPr id="0" name=""/>
        <dsp:cNvSpPr/>
      </dsp:nvSpPr>
      <dsp:spPr>
        <a:xfrm>
          <a:off x="6950251" y="385968"/>
          <a:ext cx="1523051" cy="5064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Regla de pago</a:t>
          </a:r>
          <a:endParaRPr lang="es-MX" sz="1400" b="1" kern="1200" dirty="0"/>
        </a:p>
      </dsp:txBody>
      <dsp:txXfrm>
        <a:off x="6950251" y="385968"/>
        <a:ext cx="1523051" cy="506486"/>
      </dsp:txXfrm>
    </dsp:sp>
    <dsp:sp modelId="{2C23B270-B370-374B-9D53-9A0D19241F04}">
      <dsp:nvSpPr>
        <dsp:cNvPr id="0" name=""/>
        <dsp:cNvSpPr/>
      </dsp:nvSpPr>
      <dsp:spPr>
        <a:xfrm>
          <a:off x="6950251" y="892454"/>
          <a:ext cx="1523051" cy="274774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/>
            <a:t>Asignan bonificaciones o sanciones externas por realizar determinadas acciones o por alcanzar determinados valores en las variables de estado de los resultados. </a:t>
          </a:r>
          <a:endParaRPr lang="es-MX" sz="1300" kern="1200" dirty="0"/>
        </a:p>
      </dsp:txBody>
      <dsp:txXfrm>
        <a:off x="6950251" y="892454"/>
        <a:ext cx="1523051" cy="2747745"/>
      </dsp:txXfrm>
    </dsp:sp>
    <dsp:sp modelId="{E327571B-D7CB-594F-B305-7A2EAE983F48}">
      <dsp:nvSpPr>
        <dsp:cNvPr id="0" name=""/>
        <dsp:cNvSpPr/>
      </dsp:nvSpPr>
      <dsp:spPr>
        <a:xfrm>
          <a:off x="8686530" y="385968"/>
          <a:ext cx="1523051" cy="5064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Regla de información</a:t>
          </a:r>
          <a:endParaRPr lang="es-ES_tradnl" sz="1400" b="1" kern="1200" dirty="0"/>
        </a:p>
      </dsp:txBody>
      <dsp:txXfrm>
        <a:off x="8686530" y="385968"/>
        <a:ext cx="1523051" cy="506486"/>
      </dsp:txXfrm>
    </dsp:sp>
    <dsp:sp modelId="{9150443E-0932-E54E-8372-71437E43C60E}">
      <dsp:nvSpPr>
        <dsp:cNvPr id="0" name=""/>
        <dsp:cNvSpPr/>
      </dsp:nvSpPr>
      <dsp:spPr>
        <a:xfrm>
          <a:off x="8686530" y="892454"/>
          <a:ext cx="1523051" cy="274774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/>
            <a:t>La información que disponen los participantes y autorizan canales de comunicación.</a:t>
          </a:r>
          <a:endParaRPr lang="es-MX" sz="1300" kern="1200" dirty="0"/>
        </a:p>
      </dsp:txBody>
      <dsp:txXfrm>
        <a:off x="8686530" y="892454"/>
        <a:ext cx="1523051" cy="2747745"/>
      </dsp:txXfrm>
    </dsp:sp>
    <dsp:sp modelId="{F36FEDD8-E96B-AB4A-9C5D-4C6D5E1EF241}">
      <dsp:nvSpPr>
        <dsp:cNvPr id="0" name=""/>
        <dsp:cNvSpPr/>
      </dsp:nvSpPr>
      <dsp:spPr>
        <a:xfrm>
          <a:off x="10422809" y="385968"/>
          <a:ext cx="1523051" cy="5064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Regla de alcance</a:t>
          </a:r>
        </a:p>
      </dsp:txBody>
      <dsp:txXfrm>
        <a:off x="10422809" y="385968"/>
        <a:ext cx="1523051" cy="506486"/>
      </dsp:txXfrm>
    </dsp:sp>
    <dsp:sp modelId="{2AB03DAE-EC09-F44A-B986-AA1F8B769D8A}">
      <dsp:nvSpPr>
        <dsp:cNvPr id="0" name=""/>
        <dsp:cNvSpPr/>
      </dsp:nvSpPr>
      <dsp:spPr>
        <a:xfrm>
          <a:off x="10422809" y="892454"/>
          <a:ext cx="1523051" cy="274774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/>
            <a:t>Influyen en una variable de resultado, es decir en el resultado de las acciones llevadas a cabo en el seno de la situación </a:t>
          </a:r>
          <a:endParaRPr lang="es-MX" sz="1300" kern="1200" dirty="0"/>
        </a:p>
      </dsp:txBody>
      <dsp:txXfrm>
        <a:off x="10422809" y="892454"/>
        <a:ext cx="1523051" cy="2747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C2C78-EB74-4739-AB03-25FFA4D935A7}" type="datetimeFigureOut">
              <a:rPr lang="es-CL" smtClean="0"/>
              <a:t>17-08-2023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45FAA-9020-432E-9466-666EB6B9B47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840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45FAA-9020-432E-9466-666EB6B9B473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8162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EDEC-BB94-4EA8-9F33-1F68F3F7AC5E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5453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 situación de acción puede caracterizarse mediante siete grupos de variables: </a:t>
            </a:r>
          </a:p>
          <a:p>
            <a:r>
              <a:rPr lang="es-ES_trad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 Los participantes (Puede ser una persona, un colectivo, una ONG. El número de participantes, su estatus, y otros atributos (edad, genero, nivel profesional, etc..) </a:t>
            </a:r>
          </a:p>
          <a:p>
            <a:r>
              <a:rPr lang="es-ES_trad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(2) Las posiciones (Rol que utilizan, secretario, dirigente, operador,  En una empresa un director,  etc.. )</a:t>
            </a:r>
          </a:p>
          <a:p>
            <a:r>
              <a:rPr lang="es-ES_trad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(3) Las acciones</a:t>
            </a:r>
          </a:p>
          <a:p>
            <a:r>
              <a:rPr lang="es-ES_trad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(4) Resultados potenciales (el resultado material que obtienen o la valoración por una cadena de acciones) </a:t>
            </a:r>
          </a:p>
          <a:p>
            <a:r>
              <a:rPr lang="es-ES_trad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(5) Los costos y beneficioso </a:t>
            </a:r>
          </a:p>
          <a:p>
            <a:r>
              <a:rPr lang="es-ES_trad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(6) Los tipos de información generados.</a:t>
            </a:r>
          </a:p>
          <a:p>
            <a:r>
              <a:rPr lang="es-ES_trad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7) Control sobre la situación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3EDEC-BB94-4EA8-9F33-1F68F3F7AC5E}" type="slidenum">
              <a:rPr lang="es-ES" noProof="0" smtClean="0"/>
              <a:t>16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21140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 situación de acción puede caracterizarse mediante siete grupos de variables: </a:t>
            </a:r>
          </a:p>
          <a:p>
            <a:r>
              <a:rPr lang="es-ES_trad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 Los participantes (Puede ser una persona, un colectivo, una ONG. El número de participantes, su estatus, y otros atributos (edad, genero, nivel profesional, etc..) </a:t>
            </a:r>
          </a:p>
          <a:p>
            <a:r>
              <a:rPr lang="es-ES_trad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(2) Las posiciones (Rol que utilizan, secretario, dirigente, operador,  En una empresa un director,  etc.. )</a:t>
            </a:r>
          </a:p>
          <a:p>
            <a:r>
              <a:rPr lang="es-ES_trad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(3) Las acciones</a:t>
            </a:r>
          </a:p>
          <a:p>
            <a:r>
              <a:rPr lang="es-ES_trad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(4) Resultados potenciales (el resultado material que obtienen o la valoración por una cadena de acciones) </a:t>
            </a:r>
          </a:p>
          <a:p>
            <a:r>
              <a:rPr lang="es-ES_trad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(5) Los costos y beneficioso </a:t>
            </a:r>
          </a:p>
          <a:p>
            <a:r>
              <a:rPr lang="es-ES_trad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(6) Los tipos de información generados.</a:t>
            </a:r>
          </a:p>
          <a:p>
            <a:r>
              <a:rPr lang="es-ES_trad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7) Control sobre la situación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3EDEC-BB94-4EA8-9F33-1F68F3F7AC5E}" type="slidenum">
              <a:rPr lang="es-ES" noProof="0" smtClean="0"/>
              <a:t>17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79539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3EDEC-BB94-4EA8-9F33-1F68F3F7AC5E}" type="slidenum">
              <a:rPr lang="es-ES" noProof="0" smtClean="0"/>
              <a:t>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3858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3EDEC-BB94-4EA8-9F33-1F68F3F7AC5E}" type="slidenum">
              <a:rPr lang="es-ES" noProof="0" smtClean="0"/>
              <a:t>19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96426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3EDEC-BB94-4EA8-9F33-1F68F3F7AC5E}" type="slidenum">
              <a:rPr lang="es-ES" noProof="0" smtClean="0"/>
              <a:t>24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72940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3EDEC-BB94-4EA8-9F33-1F68F3F7AC5E}" type="slidenum">
              <a:rPr lang="es-ES" noProof="0" smtClean="0"/>
              <a:t>25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537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8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5847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20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0129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21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37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78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9C727-B794-490F-B30A-6266B652E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Subtítulo</a:t>
            </a:r>
            <a:endParaRPr lang="es-CL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2A5D9E3-9983-499E-A630-979685FC7A0C}"/>
              </a:ext>
            </a:extLst>
          </p:cNvPr>
          <p:cNvCxnSpPr>
            <a:cxnSpLocks/>
          </p:cNvCxnSpPr>
          <p:nvPr userDrawn="1"/>
        </p:nvCxnSpPr>
        <p:spPr>
          <a:xfrm>
            <a:off x="6079066" y="6493940"/>
            <a:ext cx="627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texto 15">
            <a:extLst>
              <a:ext uri="{FF2B5EF4-FFF2-40B4-BE49-F238E27FC236}">
                <a16:creationId xmlns:a16="http://schemas.microsoft.com/office/drawing/2014/main" id="{828D8EA6-4292-4BD0-A397-818E9AAA8A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20467" y="6561138"/>
            <a:ext cx="4741333" cy="237595"/>
          </a:xfrm>
        </p:spPr>
        <p:txBody>
          <a:bodyPr>
            <a:normAutofit/>
          </a:bodyPr>
          <a:lstStyle>
            <a:lvl1pPr marL="0" indent="0" algn="r">
              <a:buNone/>
              <a:defRPr sz="1000" i="1">
                <a:solidFill>
                  <a:srgbClr val="2C98D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s-CL" dirty="0"/>
              <a:t>Titulo de la presentación</a:t>
            </a:r>
          </a:p>
        </p:txBody>
      </p:sp>
      <p:sp>
        <p:nvSpPr>
          <p:cNvPr id="8" name="Marcador de texto 17">
            <a:extLst>
              <a:ext uri="{FF2B5EF4-FFF2-40B4-BE49-F238E27FC236}">
                <a16:creationId xmlns:a16="http://schemas.microsoft.com/office/drawing/2014/main" id="{CEA9CAB4-ECCA-4F62-9A14-D383F45798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5674" y="1277938"/>
            <a:ext cx="10610335" cy="7625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s-ES" dirty="0"/>
              <a:t>Texto contenido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40277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grpSp>
        <p:nvGrpSpPr>
          <p:cNvPr id="56" name="Google Shape;56;p35"/>
          <p:cNvGrpSpPr/>
          <p:nvPr/>
        </p:nvGrpSpPr>
        <p:grpSpPr>
          <a:xfrm flipH="1">
            <a:off x="-76855" y="6257623"/>
            <a:ext cx="12345705" cy="1265557"/>
            <a:chOff x="-57639" y="4232675"/>
            <a:chExt cx="9259279" cy="949168"/>
          </a:xfrm>
        </p:grpSpPr>
        <p:grpSp>
          <p:nvGrpSpPr>
            <p:cNvPr id="57" name="Google Shape;57;p35"/>
            <p:cNvGrpSpPr/>
            <p:nvPr/>
          </p:nvGrpSpPr>
          <p:grpSpPr>
            <a:xfrm>
              <a:off x="-57639" y="4232675"/>
              <a:ext cx="9259279" cy="949168"/>
              <a:chOff x="238275" y="2491125"/>
              <a:chExt cx="7141750" cy="732100"/>
            </a:xfrm>
          </p:grpSpPr>
          <p:sp>
            <p:nvSpPr>
              <p:cNvPr id="58" name="Google Shape;58;p35"/>
              <p:cNvSpPr/>
              <p:nvPr/>
            </p:nvSpPr>
            <p:spPr>
              <a:xfrm>
                <a:off x="238275" y="2491125"/>
                <a:ext cx="7141750" cy="282225"/>
              </a:xfrm>
              <a:custGeom>
                <a:avLst/>
                <a:gdLst/>
                <a:ahLst/>
                <a:cxnLst/>
                <a:rect l="l" t="t" r="r" b="b"/>
                <a:pathLst>
                  <a:path w="285670" h="11289" extrusionOk="0">
                    <a:moveTo>
                      <a:pt x="77087" y="1"/>
                    </a:moveTo>
                    <a:cubicBezTo>
                      <a:pt x="69330" y="1"/>
                      <a:pt x="63721" y="1125"/>
                      <a:pt x="59452" y="1679"/>
                    </a:cubicBezTo>
                    <a:cubicBezTo>
                      <a:pt x="56652" y="2041"/>
                      <a:pt x="53084" y="2152"/>
                      <a:pt x="50569" y="2152"/>
                    </a:cubicBezTo>
                    <a:cubicBezTo>
                      <a:pt x="49072" y="2152"/>
                      <a:pt x="47948" y="2113"/>
                      <a:pt x="47581" y="2064"/>
                    </a:cubicBezTo>
                    <a:cubicBezTo>
                      <a:pt x="46591" y="1936"/>
                      <a:pt x="26970" y="1345"/>
                      <a:pt x="26970" y="1345"/>
                    </a:cubicBezTo>
                    <a:lnTo>
                      <a:pt x="0" y="2746"/>
                    </a:lnTo>
                    <a:lnTo>
                      <a:pt x="1376" y="11288"/>
                    </a:lnTo>
                    <a:lnTo>
                      <a:pt x="284771" y="9874"/>
                    </a:lnTo>
                    <a:lnTo>
                      <a:pt x="285670" y="2746"/>
                    </a:lnTo>
                    <a:lnTo>
                      <a:pt x="278382" y="2746"/>
                    </a:lnTo>
                    <a:cubicBezTo>
                      <a:pt x="278382" y="2746"/>
                      <a:pt x="276833" y="3350"/>
                      <a:pt x="269412" y="3350"/>
                    </a:cubicBezTo>
                    <a:cubicBezTo>
                      <a:pt x="268804" y="3350"/>
                      <a:pt x="268157" y="3346"/>
                      <a:pt x="267468" y="3337"/>
                    </a:cubicBezTo>
                    <a:cubicBezTo>
                      <a:pt x="258367" y="3221"/>
                      <a:pt x="258367" y="2553"/>
                      <a:pt x="248361" y="2354"/>
                    </a:cubicBezTo>
                    <a:cubicBezTo>
                      <a:pt x="243485" y="2254"/>
                      <a:pt x="239630" y="2229"/>
                      <a:pt x="236959" y="2229"/>
                    </a:cubicBezTo>
                    <a:cubicBezTo>
                      <a:pt x="234147" y="2229"/>
                      <a:pt x="232646" y="2257"/>
                      <a:pt x="232646" y="2257"/>
                    </a:cubicBezTo>
                    <a:lnTo>
                      <a:pt x="210273" y="1621"/>
                    </a:lnTo>
                    <a:cubicBezTo>
                      <a:pt x="210273" y="1621"/>
                      <a:pt x="209685" y="1550"/>
                      <a:pt x="208556" y="1550"/>
                    </a:cubicBezTo>
                    <a:cubicBezTo>
                      <a:pt x="207391" y="1550"/>
                      <a:pt x="205650" y="1626"/>
                      <a:pt x="203382" y="1936"/>
                    </a:cubicBezTo>
                    <a:cubicBezTo>
                      <a:pt x="201649" y="2171"/>
                      <a:pt x="198963" y="2243"/>
                      <a:pt x="196326" y="2243"/>
                    </a:cubicBezTo>
                    <a:cubicBezTo>
                      <a:pt x="192169" y="2243"/>
                      <a:pt x="188131" y="2064"/>
                      <a:pt x="188131" y="2064"/>
                    </a:cubicBezTo>
                    <a:cubicBezTo>
                      <a:pt x="188131" y="2064"/>
                      <a:pt x="174437" y="2201"/>
                      <a:pt x="163969" y="2201"/>
                    </a:cubicBezTo>
                    <a:cubicBezTo>
                      <a:pt x="158735" y="2201"/>
                      <a:pt x="154307" y="2167"/>
                      <a:pt x="152801" y="2064"/>
                    </a:cubicBezTo>
                    <a:cubicBezTo>
                      <a:pt x="148282" y="1756"/>
                      <a:pt x="96761" y="927"/>
                      <a:pt x="93993" y="664"/>
                    </a:cubicBezTo>
                    <a:cubicBezTo>
                      <a:pt x="91222" y="400"/>
                      <a:pt x="86459" y="118"/>
                      <a:pt x="78149" y="8"/>
                    </a:cubicBezTo>
                    <a:cubicBezTo>
                      <a:pt x="77791" y="3"/>
                      <a:pt x="77437" y="1"/>
                      <a:pt x="77087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35"/>
              <p:cNvSpPr/>
              <p:nvPr/>
            </p:nvSpPr>
            <p:spPr>
              <a:xfrm>
                <a:off x="272675" y="2551975"/>
                <a:ext cx="7091125" cy="671250"/>
              </a:xfrm>
              <a:custGeom>
                <a:avLst/>
                <a:gdLst/>
                <a:ahLst/>
                <a:cxnLst/>
                <a:rect l="l" t="t" r="r" b="b"/>
                <a:pathLst>
                  <a:path w="283645" h="26850" extrusionOk="0">
                    <a:moveTo>
                      <a:pt x="134832" y="1"/>
                    </a:moveTo>
                    <a:cubicBezTo>
                      <a:pt x="134792" y="1"/>
                      <a:pt x="134755" y="2"/>
                      <a:pt x="134720" y="3"/>
                    </a:cubicBezTo>
                    <a:cubicBezTo>
                      <a:pt x="133388" y="67"/>
                      <a:pt x="126129" y="738"/>
                      <a:pt x="125164" y="738"/>
                    </a:cubicBezTo>
                    <a:cubicBezTo>
                      <a:pt x="125137" y="738"/>
                      <a:pt x="125116" y="737"/>
                      <a:pt x="125099" y="736"/>
                    </a:cubicBezTo>
                    <a:cubicBezTo>
                      <a:pt x="124476" y="698"/>
                      <a:pt x="118537" y="377"/>
                      <a:pt x="118537" y="377"/>
                    </a:cubicBezTo>
                    <a:cubicBezTo>
                      <a:pt x="118537" y="377"/>
                      <a:pt x="108294" y="62"/>
                      <a:pt x="107177" y="62"/>
                    </a:cubicBezTo>
                    <a:cubicBezTo>
                      <a:pt x="107164" y="62"/>
                      <a:pt x="107152" y="62"/>
                      <a:pt x="107141" y="62"/>
                    </a:cubicBezTo>
                    <a:cubicBezTo>
                      <a:pt x="106235" y="68"/>
                      <a:pt x="103414" y="101"/>
                      <a:pt x="97559" y="736"/>
                    </a:cubicBezTo>
                    <a:cubicBezTo>
                      <a:pt x="91703" y="1366"/>
                      <a:pt x="89100" y="1572"/>
                      <a:pt x="89100" y="1572"/>
                    </a:cubicBezTo>
                    <a:cubicBezTo>
                      <a:pt x="89100" y="1572"/>
                      <a:pt x="85133" y="1222"/>
                      <a:pt x="81765" y="1222"/>
                    </a:cubicBezTo>
                    <a:cubicBezTo>
                      <a:pt x="80976" y="1222"/>
                      <a:pt x="80220" y="1241"/>
                      <a:pt x="79556" y="1288"/>
                    </a:cubicBezTo>
                    <a:cubicBezTo>
                      <a:pt x="76047" y="1534"/>
                      <a:pt x="68784" y="3294"/>
                      <a:pt x="67981" y="3667"/>
                    </a:cubicBezTo>
                    <a:cubicBezTo>
                      <a:pt x="67171" y="4034"/>
                      <a:pt x="25362" y="5557"/>
                      <a:pt x="25362" y="5557"/>
                    </a:cubicBezTo>
                    <a:lnTo>
                      <a:pt x="0" y="7247"/>
                    </a:lnTo>
                    <a:lnTo>
                      <a:pt x="0" y="26849"/>
                    </a:lnTo>
                    <a:lnTo>
                      <a:pt x="283645" y="26849"/>
                    </a:lnTo>
                    <a:lnTo>
                      <a:pt x="283645" y="5628"/>
                    </a:lnTo>
                    <a:lnTo>
                      <a:pt x="283034" y="5364"/>
                    </a:lnTo>
                    <a:lnTo>
                      <a:pt x="249889" y="4805"/>
                    </a:lnTo>
                    <a:cubicBezTo>
                      <a:pt x="249889" y="4805"/>
                      <a:pt x="246822" y="4228"/>
                      <a:pt x="245827" y="4228"/>
                    </a:cubicBezTo>
                    <a:cubicBezTo>
                      <a:pt x="245777" y="4228"/>
                      <a:pt x="245731" y="4230"/>
                      <a:pt x="245692" y="4233"/>
                    </a:cubicBezTo>
                    <a:cubicBezTo>
                      <a:pt x="244889" y="4304"/>
                      <a:pt x="242171" y="4619"/>
                      <a:pt x="242171" y="4619"/>
                    </a:cubicBezTo>
                    <a:lnTo>
                      <a:pt x="233912" y="4233"/>
                    </a:lnTo>
                    <a:cubicBezTo>
                      <a:pt x="233912" y="4233"/>
                      <a:pt x="232138" y="3095"/>
                      <a:pt x="225999" y="2857"/>
                    </a:cubicBezTo>
                    <a:cubicBezTo>
                      <a:pt x="220178" y="2637"/>
                      <a:pt x="216019" y="2632"/>
                      <a:pt x="215613" y="2632"/>
                    </a:cubicBezTo>
                    <a:cubicBezTo>
                      <a:pt x="215592" y="2632"/>
                      <a:pt x="215581" y="2632"/>
                      <a:pt x="215581" y="2632"/>
                    </a:cubicBezTo>
                    <a:lnTo>
                      <a:pt x="202181" y="2053"/>
                    </a:lnTo>
                    <a:cubicBezTo>
                      <a:pt x="202181" y="2053"/>
                      <a:pt x="195990" y="2330"/>
                      <a:pt x="194300" y="2427"/>
                    </a:cubicBezTo>
                    <a:cubicBezTo>
                      <a:pt x="192611" y="2516"/>
                      <a:pt x="187263" y="3005"/>
                      <a:pt x="187263" y="3005"/>
                    </a:cubicBezTo>
                    <a:lnTo>
                      <a:pt x="172828" y="3005"/>
                    </a:lnTo>
                    <a:lnTo>
                      <a:pt x="169434" y="2857"/>
                    </a:lnTo>
                    <a:cubicBezTo>
                      <a:pt x="169434" y="2857"/>
                      <a:pt x="166638" y="2613"/>
                      <a:pt x="165249" y="2472"/>
                    </a:cubicBezTo>
                    <a:cubicBezTo>
                      <a:pt x="163855" y="2330"/>
                      <a:pt x="160358" y="2222"/>
                      <a:pt x="158643" y="2053"/>
                    </a:cubicBezTo>
                    <a:cubicBezTo>
                      <a:pt x="156926" y="1881"/>
                      <a:pt x="152440" y="1418"/>
                      <a:pt x="151933" y="1288"/>
                    </a:cubicBezTo>
                    <a:cubicBezTo>
                      <a:pt x="151766" y="1246"/>
                      <a:pt x="150510" y="1231"/>
                      <a:pt x="148911" y="1231"/>
                    </a:cubicBezTo>
                    <a:cubicBezTo>
                      <a:pt x="145711" y="1231"/>
                      <a:pt x="141135" y="1288"/>
                      <a:pt x="141135" y="1288"/>
                    </a:cubicBezTo>
                    <a:cubicBezTo>
                      <a:pt x="141135" y="1288"/>
                      <a:pt x="136344" y="1"/>
                      <a:pt x="134832" y="1"/>
                    </a:cubicBezTo>
                    <a:close/>
                  </a:path>
                </a:pathLst>
              </a:custGeom>
              <a:solidFill>
                <a:srgbClr val="5E868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35"/>
              <p:cNvSpPr/>
              <p:nvPr/>
            </p:nvSpPr>
            <p:spPr>
              <a:xfrm>
                <a:off x="3562250" y="2808825"/>
                <a:ext cx="54025" cy="6155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2462" extrusionOk="0">
                    <a:moveTo>
                      <a:pt x="1036" y="501"/>
                    </a:moveTo>
                    <a:cubicBezTo>
                      <a:pt x="1312" y="637"/>
                      <a:pt x="1556" y="913"/>
                      <a:pt x="1620" y="1195"/>
                    </a:cubicBezTo>
                    <a:cubicBezTo>
                      <a:pt x="1685" y="1440"/>
                      <a:pt x="1614" y="1652"/>
                      <a:pt x="1415" y="1826"/>
                    </a:cubicBezTo>
                    <a:cubicBezTo>
                      <a:pt x="1281" y="1942"/>
                      <a:pt x="1155" y="2001"/>
                      <a:pt x="1040" y="2001"/>
                    </a:cubicBezTo>
                    <a:cubicBezTo>
                      <a:pt x="985" y="2001"/>
                      <a:pt x="932" y="1987"/>
                      <a:pt x="882" y="1960"/>
                    </a:cubicBezTo>
                    <a:cubicBezTo>
                      <a:pt x="638" y="1832"/>
                      <a:pt x="476" y="1408"/>
                      <a:pt x="535" y="1041"/>
                    </a:cubicBezTo>
                    <a:cubicBezTo>
                      <a:pt x="567" y="836"/>
                      <a:pt x="676" y="572"/>
                      <a:pt x="1030" y="501"/>
                    </a:cubicBezTo>
                    <a:close/>
                    <a:moveTo>
                      <a:pt x="930" y="0"/>
                    </a:moveTo>
                    <a:cubicBezTo>
                      <a:pt x="845" y="0"/>
                      <a:pt x="764" y="48"/>
                      <a:pt x="727" y="123"/>
                    </a:cubicBezTo>
                    <a:cubicBezTo>
                      <a:pt x="380" y="263"/>
                      <a:pt x="149" y="566"/>
                      <a:pt x="84" y="978"/>
                    </a:cubicBezTo>
                    <a:cubicBezTo>
                      <a:pt x="1" y="1524"/>
                      <a:pt x="252" y="2141"/>
                      <a:pt x="663" y="2360"/>
                    </a:cubicBezTo>
                    <a:cubicBezTo>
                      <a:pt x="754" y="2411"/>
                      <a:pt x="882" y="2461"/>
                      <a:pt x="1042" y="2461"/>
                    </a:cubicBezTo>
                    <a:cubicBezTo>
                      <a:pt x="1229" y="2461"/>
                      <a:pt x="1460" y="2390"/>
                      <a:pt x="1718" y="2167"/>
                    </a:cubicBezTo>
                    <a:cubicBezTo>
                      <a:pt x="2038" y="1877"/>
                      <a:pt x="2160" y="1497"/>
                      <a:pt x="2065" y="1093"/>
                    </a:cubicBezTo>
                    <a:cubicBezTo>
                      <a:pt x="1941" y="586"/>
                      <a:pt x="1486" y="135"/>
                      <a:pt x="985" y="7"/>
                    </a:cubicBezTo>
                    <a:cubicBezTo>
                      <a:pt x="967" y="3"/>
                      <a:pt x="948" y="0"/>
                      <a:pt x="930" y="0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35"/>
              <p:cNvSpPr/>
              <p:nvPr/>
            </p:nvSpPr>
            <p:spPr>
              <a:xfrm>
                <a:off x="3574125" y="2821325"/>
                <a:ext cx="3027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501" extrusionOk="0">
                    <a:moveTo>
                      <a:pt x="555" y="1"/>
                    </a:moveTo>
                    <a:cubicBezTo>
                      <a:pt x="201" y="72"/>
                      <a:pt x="92" y="336"/>
                      <a:pt x="60" y="541"/>
                    </a:cubicBezTo>
                    <a:cubicBezTo>
                      <a:pt x="1" y="908"/>
                      <a:pt x="163" y="1332"/>
                      <a:pt x="407" y="1460"/>
                    </a:cubicBezTo>
                    <a:cubicBezTo>
                      <a:pt x="457" y="1487"/>
                      <a:pt x="510" y="1501"/>
                      <a:pt x="565" y="1501"/>
                    </a:cubicBezTo>
                    <a:cubicBezTo>
                      <a:pt x="680" y="1501"/>
                      <a:pt x="806" y="1442"/>
                      <a:pt x="940" y="1326"/>
                    </a:cubicBezTo>
                    <a:cubicBezTo>
                      <a:pt x="1139" y="1152"/>
                      <a:pt x="1210" y="940"/>
                      <a:pt x="1145" y="695"/>
                    </a:cubicBezTo>
                    <a:cubicBezTo>
                      <a:pt x="1081" y="413"/>
                      <a:pt x="837" y="137"/>
                      <a:pt x="561" y="1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35"/>
              <p:cNvSpPr/>
              <p:nvPr/>
            </p:nvSpPr>
            <p:spPr>
              <a:xfrm>
                <a:off x="1423625" y="2714000"/>
                <a:ext cx="71675" cy="632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528" extrusionOk="0">
                    <a:moveTo>
                      <a:pt x="1313" y="456"/>
                    </a:moveTo>
                    <a:cubicBezTo>
                      <a:pt x="1469" y="456"/>
                      <a:pt x="1626" y="505"/>
                      <a:pt x="1754" y="573"/>
                    </a:cubicBezTo>
                    <a:cubicBezTo>
                      <a:pt x="2083" y="754"/>
                      <a:pt x="2347" y="1126"/>
                      <a:pt x="2198" y="1544"/>
                    </a:cubicBezTo>
                    <a:cubicBezTo>
                      <a:pt x="2073" y="1889"/>
                      <a:pt x="1849" y="2075"/>
                      <a:pt x="1546" y="2075"/>
                    </a:cubicBezTo>
                    <a:cubicBezTo>
                      <a:pt x="1522" y="2075"/>
                      <a:pt x="1497" y="2074"/>
                      <a:pt x="1472" y="2071"/>
                    </a:cubicBezTo>
                    <a:cubicBezTo>
                      <a:pt x="1028" y="2033"/>
                      <a:pt x="559" y="1647"/>
                      <a:pt x="488" y="1255"/>
                    </a:cubicBezTo>
                    <a:cubicBezTo>
                      <a:pt x="457" y="1055"/>
                      <a:pt x="534" y="894"/>
                      <a:pt x="662" y="772"/>
                    </a:cubicBezTo>
                    <a:cubicBezTo>
                      <a:pt x="727" y="772"/>
                      <a:pt x="790" y="740"/>
                      <a:pt x="835" y="683"/>
                    </a:cubicBezTo>
                    <a:cubicBezTo>
                      <a:pt x="873" y="630"/>
                      <a:pt x="926" y="586"/>
                      <a:pt x="971" y="553"/>
                    </a:cubicBezTo>
                    <a:cubicBezTo>
                      <a:pt x="989" y="547"/>
                      <a:pt x="1015" y="535"/>
                      <a:pt x="1035" y="529"/>
                    </a:cubicBezTo>
                    <a:cubicBezTo>
                      <a:pt x="1054" y="515"/>
                      <a:pt x="1066" y="509"/>
                      <a:pt x="1080" y="496"/>
                    </a:cubicBezTo>
                    <a:cubicBezTo>
                      <a:pt x="1155" y="468"/>
                      <a:pt x="1234" y="456"/>
                      <a:pt x="1313" y="456"/>
                    </a:cubicBezTo>
                    <a:close/>
                    <a:moveTo>
                      <a:pt x="1316" y="0"/>
                    </a:moveTo>
                    <a:cubicBezTo>
                      <a:pt x="1109" y="0"/>
                      <a:pt x="913" y="54"/>
                      <a:pt x="745" y="161"/>
                    </a:cubicBezTo>
                    <a:cubicBezTo>
                      <a:pt x="0" y="547"/>
                      <a:pt x="7" y="1101"/>
                      <a:pt x="45" y="1332"/>
                    </a:cubicBezTo>
                    <a:cubicBezTo>
                      <a:pt x="148" y="1923"/>
                      <a:pt x="784" y="2469"/>
                      <a:pt x="1433" y="2528"/>
                    </a:cubicBezTo>
                    <a:lnTo>
                      <a:pt x="1543" y="2528"/>
                    </a:lnTo>
                    <a:cubicBezTo>
                      <a:pt x="2044" y="2528"/>
                      <a:pt x="2436" y="2232"/>
                      <a:pt x="2623" y="1698"/>
                    </a:cubicBezTo>
                    <a:cubicBezTo>
                      <a:pt x="2866" y="1030"/>
                      <a:pt x="2455" y="445"/>
                      <a:pt x="1973" y="175"/>
                    </a:cubicBezTo>
                    <a:cubicBezTo>
                      <a:pt x="1755" y="58"/>
                      <a:pt x="1529" y="0"/>
                      <a:pt x="1316" y="0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35"/>
              <p:cNvSpPr/>
              <p:nvPr/>
            </p:nvSpPr>
            <p:spPr>
              <a:xfrm>
                <a:off x="1435025" y="2725400"/>
                <a:ext cx="47275" cy="40475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619" extrusionOk="0">
                    <a:moveTo>
                      <a:pt x="857" y="0"/>
                    </a:moveTo>
                    <a:cubicBezTo>
                      <a:pt x="778" y="0"/>
                      <a:pt x="699" y="12"/>
                      <a:pt x="624" y="40"/>
                    </a:cubicBezTo>
                    <a:cubicBezTo>
                      <a:pt x="610" y="53"/>
                      <a:pt x="598" y="59"/>
                      <a:pt x="579" y="73"/>
                    </a:cubicBezTo>
                    <a:cubicBezTo>
                      <a:pt x="559" y="79"/>
                      <a:pt x="533" y="91"/>
                      <a:pt x="515" y="97"/>
                    </a:cubicBezTo>
                    <a:cubicBezTo>
                      <a:pt x="470" y="130"/>
                      <a:pt x="417" y="174"/>
                      <a:pt x="379" y="227"/>
                    </a:cubicBezTo>
                    <a:cubicBezTo>
                      <a:pt x="334" y="284"/>
                      <a:pt x="271" y="316"/>
                      <a:pt x="206" y="316"/>
                    </a:cubicBezTo>
                    <a:cubicBezTo>
                      <a:pt x="78" y="438"/>
                      <a:pt x="1" y="599"/>
                      <a:pt x="32" y="799"/>
                    </a:cubicBezTo>
                    <a:cubicBezTo>
                      <a:pt x="103" y="1191"/>
                      <a:pt x="572" y="1577"/>
                      <a:pt x="1016" y="1615"/>
                    </a:cubicBezTo>
                    <a:cubicBezTo>
                      <a:pt x="1041" y="1618"/>
                      <a:pt x="1066" y="1619"/>
                      <a:pt x="1090" y="1619"/>
                    </a:cubicBezTo>
                    <a:cubicBezTo>
                      <a:pt x="1393" y="1619"/>
                      <a:pt x="1617" y="1433"/>
                      <a:pt x="1742" y="1088"/>
                    </a:cubicBezTo>
                    <a:cubicBezTo>
                      <a:pt x="1891" y="670"/>
                      <a:pt x="1627" y="298"/>
                      <a:pt x="1298" y="117"/>
                    </a:cubicBezTo>
                    <a:cubicBezTo>
                      <a:pt x="1170" y="49"/>
                      <a:pt x="1013" y="0"/>
                      <a:pt x="857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35"/>
              <p:cNvSpPr/>
              <p:nvPr/>
            </p:nvSpPr>
            <p:spPr>
              <a:xfrm>
                <a:off x="955225" y="2876425"/>
                <a:ext cx="60775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49" extrusionOk="0">
                    <a:moveTo>
                      <a:pt x="1117" y="389"/>
                    </a:moveTo>
                    <a:cubicBezTo>
                      <a:pt x="1249" y="389"/>
                      <a:pt x="1379" y="431"/>
                      <a:pt x="1485" y="490"/>
                    </a:cubicBezTo>
                    <a:cubicBezTo>
                      <a:pt x="1762" y="644"/>
                      <a:pt x="1994" y="953"/>
                      <a:pt x="1864" y="1306"/>
                    </a:cubicBezTo>
                    <a:cubicBezTo>
                      <a:pt x="1757" y="1605"/>
                      <a:pt x="1567" y="1759"/>
                      <a:pt x="1309" y="1759"/>
                    </a:cubicBezTo>
                    <a:cubicBezTo>
                      <a:pt x="1289" y="1759"/>
                      <a:pt x="1268" y="1758"/>
                      <a:pt x="1247" y="1757"/>
                    </a:cubicBezTo>
                    <a:cubicBezTo>
                      <a:pt x="868" y="1724"/>
                      <a:pt x="470" y="1397"/>
                      <a:pt x="419" y="1062"/>
                    </a:cubicBezTo>
                    <a:cubicBezTo>
                      <a:pt x="386" y="896"/>
                      <a:pt x="451" y="760"/>
                      <a:pt x="559" y="658"/>
                    </a:cubicBezTo>
                    <a:cubicBezTo>
                      <a:pt x="618" y="658"/>
                      <a:pt x="675" y="626"/>
                      <a:pt x="707" y="581"/>
                    </a:cubicBezTo>
                    <a:cubicBezTo>
                      <a:pt x="746" y="535"/>
                      <a:pt x="784" y="496"/>
                      <a:pt x="823" y="472"/>
                    </a:cubicBezTo>
                    <a:cubicBezTo>
                      <a:pt x="843" y="465"/>
                      <a:pt x="855" y="452"/>
                      <a:pt x="875" y="445"/>
                    </a:cubicBezTo>
                    <a:cubicBezTo>
                      <a:pt x="894" y="439"/>
                      <a:pt x="906" y="433"/>
                      <a:pt x="914" y="427"/>
                    </a:cubicBezTo>
                    <a:cubicBezTo>
                      <a:pt x="980" y="401"/>
                      <a:pt x="1049" y="389"/>
                      <a:pt x="1117" y="389"/>
                    </a:cubicBezTo>
                    <a:close/>
                    <a:moveTo>
                      <a:pt x="1118" y="1"/>
                    </a:moveTo>
                    <a:cubicBezTo>
                      <a:pt x="941" y="1"/>
                      <a:pt x="774" y="47"/>
                      <a:pt x="630" y="137"/>
                    </a:cubicBezTo>
                    <a:cubicBezTo>
                      <a:pt x="1" y="465"/>
                      <a:pt x="1" y="934"/>
                      <a:pt x="39" y="1127"/>
                    </a:cubicBezTo>
                    <a:cubicBezTo>
                      <a:pt x="123" y="1629"/>
                      <a:pt x="663" y="2097"/>
                      <a:pt x="1215" y="2142"/>
                    </a:cubicBezTo>
                    <a:cubicBezTo>
                      <a:pt x="1247" y="2142"/>
                      <a:pt x="1280" y="2148"/>
                      <a:pt x="1312" y="2148"/>
                    </a:cubicBezTo>
                    <a:cubicBezTo>
                      <a:pt x="1730" y="2148"/>
                      <a:pt x="2063" y="1892"/>
                      <a:pt x="2225" y="1442"/>
                    </a:cubicBezTo>
                    <a:cubicBezTo>
                      <a:pt x="2430" y="876"/>
                      <a:pt x="2077" y="374"/>
                      <a:pt x="1671" y="149"/>
                    </a:cubicBezTo>
                    <a:cubicBezTo>
                      <a:pt x="1487" y="49"/>
                      <a:pt x="1298" y="1"/>
                      <a:pt x="1118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35"/>
              <p:cNvSpPr/>
              <p:nvPr/>
            </p:nvSpPr>
            <p:spPr>
              <a:xfrm>
                <a:off x="964875" y="2886150"/>
                <a:ext cx="40200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371" extrusionOk="0">
                    <a:moveTo>
                      <a:pt x="731" y="0"/>
                    </a:moveTo>
                    <a:cubicBezTo>
                      <a:pt x="663" y="0"/>
                      <a:pt x="594" y="12"/>
                      <a:pt x="528" y="38"/>
                    </a:cubicBezTo>
                    <a:cubicBezTo>
                      <a:pt x="520" y="44"/>
                      <a:pt x="508" y="50"/>
                      <a:pt x="489" y="56"/>
                    </a:cubicBezTo>
                    <a:cubicBezTo>
                      <a:pt x="469" y="63"/>
                      <a:pt x="457" y="76"/>
                      <a:pt x="437" y="83"/>
                    </a:cubicBezTo>
                    <a:cubicBezTo>
                      <a:pt x="398" y="107"/>
                      <a:pt x="360" y="146"/>
                      <a:pt x="321" y="192"/>
                    </a:cubicBezTo>
                    <a:cubicBezTo>
                      <a:pt x="289" y="237"/>
                      <a:pt x="232" y="269"/>
                      <a:pt x="173" y="269"/>
                    </a:cubicBezTo>
                    <a:cubicBezTo>
                      <a:pt x="65" y="371"/>
                      <a:pt x="0" y="507"/>
                      <a:pt x="33" y="673"/>
                    </a:cubicBezTo>
                    <a:cubicBezTo>
                      <a:pt x="84" y="1008"/>
                      <a:pt x="482" y="1335"/>
                      <a:pt x="861" y="1368"/>
                    </a:cubicBezTo>
                    <a:cubicBezTo>
                      <a:pt x="882" y="1369"/>
                      <a:pt x="903" y="1370"/>
                      <a:pt x="923" y="1370"/>
                    </a:cubicBezTo>
                    <a:cubicBezTo>
                      <a:pt x="1181" y="1370"/>
                      <a:pt x="1371" y="1216"/>
                      <a:pt x="1478" y="917"/>
                    </a:cubicBezTo>
                    <a:cubicBezTo>
                      <a:pt x="1608" y="564"/>
                      <a:pt x="1376" y="255"/>
                      <a:pt x="1099" y="101"/>
                    </a:cubicBezTo>
                    <a:cubicBezTo>
                      <a:pt x="993" y="42"/>
                      <a:pt x="863" y="0"/>
                      <a:pt x="731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35"/>
              <p:cNvSpPr/>
              <p:nvPr/>
            </p:nvSpPr>
            <p:spPr>
              <a:xfrm>
                <a:off x="6766850" y="2754775"/>
                <a:ext cx="58025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874" extrusionOk="0">
                    <a:moveTo>
                      <a:pt x="1106" y="451"/>
                    </a:moveTo>
                    <a:cubicBezTo>
                      <a:pt x="1327" y="451"/>
                      <a:pt x="1561" y="529"/>
                      <a:pt x="1698" y="671"/>
                    </a:cubicBezTo>
                    <a:cubicBezTo>
                      <a:pt x="1748" y="722"/>
                      <a:pt x="1903" y="883"/>
                      <a:pt x="1665" y="1197"/>
                    </a:cubicBezTo>
                    <a:cubicBezTo>
                      <a:pt x="1556" y="1347"/>
                      <a:pt x="1420" y="1421"/>
                      <a:pt x="1263" y="1421"/>
                    </a:cubicBezTo>
                    <a:cubicBezTo>
                      <a:pt x="1190" y="1421"/>
                      <a:pt x="1111" y="1405"/>
                      <a:pt x="1030" y="1372"/>
                    </a:cubicBezTo>
                    <a:cubicBezTo>
                      <a:pt x="707" y="1236"/>
                      <a:pt x="484" y="909"/>
                      <a:pt x="508" y="729"/>
                    </a:cubicBezTo>
                    <a:cubicBezTo>
                      <a:pt x="514" y="665"/>
                      <a:pt x="561" y="627"/>
                      <a:pt x="624" y="594"/>
                    </a:cubicBezTo>
                    <a:cubicBezTo>
                      <a:pt x="650" y="588"/>
                      <a:pt x="676" y="580"/>
                      <a:pt x="701" y="568"/>
                    </a:cubicBezTo>
                    <a:cubicBezTo>
                      <a:pt x="746" y="550"/>
                      <a:pt x="798" y="542"/>
                      <a:pt x="843" y="536"/>
                    </a:cubicBezTo>
                    <a:cubicBezTo>
                      <a:pt x="900" y="530"/>
                      <a:pt x="953" y="503"/>
                      <a:pt x="991" y="459"/>
                    </a:cubicBezTo>
                    <a:cubicBezTo>
                      <a:pt x="1029" y="454"/>
                      <a:pt x="1067" y="451"/>
                      <a:pt x="1106" y="451"/>
                    </a:cubicBezTo>
                    <a:close/>
                    <a:moveTo>
                      <a:pt x="1106" y="1"/>
                    </a:moveTo>
                    <a:cubicBezTo>
                      <a:pt x="890" y="1"/>
                      <a:pt x="679" y="51"/>
                      <a:pt x="508" y="156"/>
                    </a:cubicBezTo>
                    <a:cubicBezTo>
                      <a:pt x="155" y="286"/>
                      <a:pt x="78" y="542"/>
                      <a:pt x="59" y="665"/>
                    </a:cubicBezTo>
                    <a:cubicBezTo>
                      <a:pt x="1" y="1082"/>
                      <a:pt x="360" y="1583"/>
                      <a:pt x="855" y="1790"/>
                    </a:cubicBezTo>
                    <a:cubicBezTo>
                      <a:pt x="997" y="1847"/>
                      <a:pt x="1131" y="1873"/>
                      <a:pt x="1267" y="1873"/>
                    </a:cubicBezTo>
                    <a:cubicBezTo>
                      <a:pt x="1563" y="1873"/>
                      <a:pt x="1833" y="1737"/>
                      <a:pt x="2032" y="1467"/>
                    </a:cubicBezTo>
                    <a:cubicBezTo>
                      <a:pt x="2321" y="1082"/>
                      <a:pt x="2321" y="665"/>
                      <a:pt x="2018" y="357"/>
                    </a:cubicBezTo>
                    <a:cubicBezTo>
                      <a:pt x="1795" y="125"/>
                      <a:pt x="1445" y="1"/>
                      <a:pt x="1106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35"/>
              <p:cNvSpPr/>
              <p:nvPr/>
            </p:nvSpPr>
            <p:spPr>
              <a:xfrm>
                <a:off x="6778925" y="2766050"/>
                <a:ext cx="3550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971" extrusionOk="0">
                    <a:moveTo>
                      <a:pt x="623" y="0"/>
                    </a:moveTo>
                    <a:cubicBezTo>
                      <a:pt x="584" y="0"/>
                      <a:pt x="546" y="3"/>
                      <a:pt x="508" y="8"/>
                    </a:cubicBezTo>
                    <a:cubicBezTo>
                      <a:pt x="470" y="52"/>
                      <a:pt x="417" y="79"/>
                      <a:pt x="360" y="85"/>
                    </a:cubicBezTo>
                    <a:cubicBezTo>
                      <a:pt x="315" y="91"/>
                      <a:pt x="263" y="99"/>
                      <a:pt x="218" y="117"/>
                    </a:cubicBezTo>
                    <a:cubicBezTo>
                      <a:pt x="193" y="129"/>
                      <a:pt x="167" y="137"/>
                      <a:pt x="141" y="143"/>
                    </a:cubicBezTo>
                    <a:cubicBezTo>
                      <a:pt x="78" y="176"/>
                      <a:pt x="31" y="214"/>
                      <a:pt x="25" y="278"/>
                    </a:cubicBezTo>
                    <a:cubicBezTo>
                      <a:pt x="1" y="458"/>
                      <a:pt x="224" y="785"/>
                      <a:pt x="547" y="921"/>
                    </a:cubicBezTo>
                    <a:cubicBezTo>
                      <a:pt x="628" y="954"/>
                      <a:pt x="707" y="970"/>
                      <a:pt x="780" y="970"/>
                    </a:cubicBezTo>
                    <a:cubicBezTo>
                      <a:pt x="937" y="970"/>
                      <a:pt x="1073" y="896"/>
                      <a:pt x="1182" y="746"/>
                    </a:cubicBezTo>
                    <a:cubicBezTo>
                      <a:pt x="1420" y="432"/>
                      <a:pt x="1265" y="271"/>
                      <a:pt x="1215" y="220"/>
                    </a:cubicBezTo>
                    <a:cubicBezTo>
                      <a:pt x="1078" y="78"/>
                      <a:pt x="844" y="0"/>
                      <a:pt x="623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35"/>
              <p:cNvSpPr/>
              <p:nvPr/>
            </p:nvSpPr>
            <p:spPr>
              <a:xfrm>
                <a:off x="482175" y="2771375"/>
                <a:ext cx="5305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916" extrusionOk="0">
                    <a:moveTo>
                      <a:pt x="1130" y="567"/>
                    </a:moveTo>
                    <a:cubicBezTo>
                      <a:pt x="1283" y="567"/>
                      <a:pt x="1412" y="649"/>
                      <a:pt x="1492" y="759"/>
                    </a:cubicBezTo>
                    <a:cubicBezTo>
                      <a:pt x="1596" y="907"/>
                      <a:pt x="1626" y="1138"/>
                      <a:pt x="1389" y="1337"/>
                    </a:cubicBezTo>
                    <a:cubicBezTo>
                      <a:pt x="1277" y="1430"/>
                      <a:pt x="1168" y="1463"/>
                      <a:pt x="1070" y="1463"/>
                    </a:cubicBezTo>
                    <a:cubicBezTo>
                      <a:pt x="977" y="1463"/>
                      <a:pt x="893" y="1433"/>
                      <a:pt x="824" y="1396"/>
                    </a:cubicBezTo>
                    <a:cubicBezTo>
                      <a:pt x="611" y="1274"/>
                      <a:pt x="470" y="1035"/>
                      <a:pt x="496" y="830"/>
                    </a:cubicBezTo>
                    <a:cubicBezTo>
                      <a:pt x="508" y="746"/>
                      <a:pt x="554" y="675"/>
                      <a:pt x="611" y="625"/>
                    </a:cubicBezTo>
                    <a:cubicBezTo>
                      <a:pt x="652" y="657"/>
                      <a:pt x="705" y="676"/>
                      <a:pt x="759" y="676"/>
                    </a:cubicBezTo>
                    <a:cubicBezTo>
                      <a:pt x="799" y="676"/>
                      <a:pt x="840" y="665"/>
                      <a:pt x="875" y="643"/>
                    </a:cubicBezTo>
                    <a:cubicBezTo>
                      <a:pt x="964" y="590"/>
                      <a:pt x="1050" y="567"/>
                      <a:pt x="1130" y="567"/>
                    </a:cubicBezTo>
                    <a:close/>
                    <a:moveTo>
                      <a:pt x="935" y="0"/>
                    </a:moveTo>
                    <a:cubicBezTo>
                      <a:pt x="915" y="0"/>
                      <a:pt x="895" y="2"/>
                      <a:pt x="875" y="7"/>
                    </a:cubicBezTo>
                    <a:cubicBezTo>
                      <a:pt x="226" y="162"/>
                      <a:pt x="78" y="554"/>
                      <a:pt x="53" y="773"/>
                    </a:cubicBezTo>
                    <a:cubicBezTo>
                      <a:pt x="1" y="1158"/>
                      <a:pt x="226" y="1582"/>
                      <a:pt x="605" y="1788"/>
                    </a:cubicBezTo>
                    <a:cubicBezTo>
                      <a:pt x="760" y="1871"/>
                      <a:pt x="914" y="1916"/>
                      <a:pt x="1068" y="1916"/>
                    </a:cubicBezTo>
                    <a:cubicBezTo>
                      <a:pt x="1287" y="1916"/>
                      <a:pt x="1498" y="1838"/>
                      <a:pt x="1679" y="1684"/>
                    </a:cubicBezTo>
                    <a:cubicBezTo>
                      <a:pt x="2122" y="1319"/>
                      <a:pt x="2083" y="811"/>
                      <a:pt x="1858" y="495"/>
                    </a:cubicBezTo>
                    <a:cubicBezTo>
                      <a:pt x="1697" y="271"/>
                      <a:pt x="1427" y="117"/>
                      <a:pt x="1125" y="109"/>
                    </a:cubicBezTo>
                    <a:cubicBezTo>
                      <a:pt x="1089" y="42"/>
                      <a:pt x="1016" y="0"/>
                      <a:pt x="935" y="0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35"/>
              <p:cNvSpPr/>
              <p:nvPr/>
            </p:nvSpPr>
            <p:spPr>
              <a:xfrm>
                <a:off x="493900" y="2785550"/>
                <a:ext cx="28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897" extrusionOk="0">
                    <a:moveTo>
                      <a:pt x="661" y="0"/>
                    </a:moveTo>
                    <a:cubicBezTo>
                      <a:pt x="581" y="0"/>
                      <a:pt x="495" y="23"/>
                      <a:pt x="406" y="76"/>
                    </a:cubicBezTo>
                    <a:cubicBezTo>
                      <a:pt x="371" y="98"/>
                      <a:pt x="330" y="109"/>
                      <a:pt x="290" y="109"/>
                    </a:cubicBezTo>
                    <a:cubicBezTo>
                      <a:pt x="236" y="109"/>
                      <a:pt x="183" y="90"/>
                      <a:pt x="142" y="58"/>
                    </a:cubicBezTo>
                    <a:cubicBezTo>
                      <a:pt x="85" y="108"/>
                      <a:pt x="39" y="179"/>
                      <a:pt x="27" y="263"/>
                    </a:cubicBezTo>
                    <a:cubicBezTo>
                      <a:pt x="1" y="468"/>
                      <a:pt x="142" y="707"/>
                      <a:pt x="355" y="829"/>
                    </a:cubicBezTo>
                    <a:cubicBezTo>
                      <a:pt x="424" y="866"/>
                      <a:pt x="508" y="896"/>
                      <a:pt x="601" y="896"/>
                    </a:cubicBezTo>
                    <a:cubicBezTo>
                      <a:pt x="699" y="896"/>
                      <a:pt x="808" y="863"/>
                      <a:pt x="920" y="770"/>
                    </a:cubicBezTo>
                    <a:cubicBezTo>
                      <a:pt x="1157" y="571"/>
                      <a:pt x="1127" y="340"/>
                      <a:pt x="1023" y="192"/>
                    </a:cubicBezTo>
                    <a:cubicBezTo>
                      <a:pt x="943" y="82"/>
                      <a:pt x="814" y="0"/>
                      <a:pt x="661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35"/>
              <p:cNvSpPr/>
              <p:nvPr/>
            </p:nvSpPr>
            <p:spPr>
              <a:xfrm>
                <a:off x="6319050" y="2710125"/>
                <a:ext cx="71525" cy="63375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535" extrusionOk="0">
                    <a:moveTo>
                      <a:pt x="1308" y="457"/>
                    </a:moveTo>
                    <a:cubicBezTo>
                      <a:pt x="1463" y="457"/>
                      <a:pt x="1620" y="505"/>
                      <a:pt x="1749" y="574"/>
                    </a:cubicBezTo>
                    <a:cubicBezTo>
                      <a:pt x="2076" y="761"/>
                      <a:pt x="2346" y="1126"/>
                      <a:pt x="2199" y="1544"/>
                    </a:cubicBezTo>
                    <a:cubicBezTo>
                      <a:pt x="2074" y="1895"/>
                      <a:pt x="1851" y="2076"/>
                      <a:pt x="1549" y="2076"/>
                    </a:cubicBezTo>
                    <a:cubicBezTo>
                      <a:pt x="1524" y="2076"/>
                      <a:pt x="1499" y="2074"/>
                      <a:pt x="1473" y="2072"/>
                    </a:cubicBezTo>
                    <a:cubicBezTo>
                      <a:pt x="1022" y="2033"/>
                      <a:pt x="553" y="1648"/>
                      <a:pt x="488" y="1256"/>
                    </a:cubicBezTo>
                    <a:cubicBezTo>
                      <a:pt x="456" y="1055"/>
                      <a:pt x="533" y="895"/>
                      <a:pt x="657" y="773"/>
                    </a:cubicBezTo>
                    <a:cubicBezTo>
                      <a:pt x="726" y="773"/>
                      <a:pt x="791" y="741"/>
                      <a:pt x="835" y="684"/>
                    </a:cubicBezTo>
                    <a:cubicBezTo>
                      <a:pt x="874" y="631"/>
                      <a:pt x="919" y="586"/>
                      <a:pt x="971" y="562"/>
                    </a:cubicBezTo>
                    <a:cubicBezTo>
                      <a:pt x="990" y="548"/>
                      <a:pt x="1010" y="536"/>
                      <a:pt x="1034" y="529"/>
                    </a:cubicBezTo>
                    <a:cubicBezTo>
                      <a:pt x="1048" y="523"/>
                      <a:pt x="1067" y="509"/>
                      <a:pt x="1081" y="497"/>
                    </a:cubicBezTo>
                    <a:cubicBezTo>
                      <a:pt x="1153" y="469"/>
                      <a:pt x="1231" y="457"/>
                      <a:pt x="1308" y="457"/>
                    </a:cubicBezTo>
                    <a:close/>
                    <a:moveTo>
                      <a:pt x="1316" y="1"/>
                    </a:moveTo>
                    <a:cubicBezTo>
                      <a:pt x="1110" y="1"/>
                      <a:pt x="914" y="55"/>
                      <a:pt x="746" y="162"/>
                    </a:cubicBezTo>
                    <a:cubicBezTo>
                      <a:pt x="1" y="548"/>
                      <a:pt x="1" y="1102"/>
                      <a:pt x="46" y="1333"/>
                    </a:cubicBezTo>
                    <a:cubicBezTo>
                      <a:pt x="141" y="1924"/>
                      <a:pt x="778" y="2470"/>
                      <a:pt x="1434" y="2528"/>
                    </a:cubicBezTo>
                    <a:cubicBezTo>
                      <a:pt x="1466" y="2528"/>
                      <a:pt x="1505" y="2535"/>
                      <a:pt x="1543" y="2535"/>
                    </a:cubicBezTo>
                    <a:cubicBezTo>
                      <a:pt x="2037" y="2535"/>
                      <a:pt x="2430" y="2232"/>
                      <a:pt x="2623" y="1699"/>
                    </a:cubicBezTo>
                    <a:cubicBezTo>
                      <a:pt x="2861" y="1031"/>
                      <a:pt x="2449" y="446"/>
                      <a:pt x="1968" y="176"/>
                    </a:cubicBezTo>
                    <a:cubicBezTo>
                      <a:pt x="1752" y="59"/>
                      <a:pt x="1529" y="1"/>
                      <a:pt x="1316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35"/>
              <p:cNvSpPr/>
              <p:nvPr/>
            </p:nvSpPr>
            <p:spPr>
              <a:xfrm>
                <a:off x="6330450" y="2721525"/>
                <a:ext cx="47250" cy="40500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1620" extrusionOk="0">
                    <a:moveTo>
                      <a:pt x="852" y="1"/>
                    </a:moveTo>
                    <a:cubicBezTo>
                      <a:pt x="775" y="1"/>
                      <a:pt x="697" y="13"/>
                      <a:pt x="625" y="41"/>
                    </a:cubicBezTo>
                    <a:cubicBezTo>
                      <a:pt x="611" y="53"/>
                      <a:pt x="592" y="67"/>
                      <a:pt x="578" y="73"/>
                    </a:cubicBezTo>
                    <a:cubicBezTo>
                      <a:pt x="554" y="80"/>
                      <a:pt x="534" y="92"/>
                      <a:pt x="515" y="106"/>
                    </a:cubicBezTo>
                    <a:cubicBezTo>
                      <a:pt x="463" y="130"/>
                      <a:pt x="418" y="175"/>
                      <a:pt x="379" y="228"/>
                    </a:cubicBezTo>
                    <a:cubicBezTo>
                      <a:pt x="335" y="285"/>
                      <a:pt x="270" y="317"/>
                      <a:pt x="201" y="317"/>
                    </a:cubicBezTo>
                    <a:cubicBezTo>
                      <a:pt x="77" y="439"/>
                      <a:pt x="0" y="599"/>
                      <a:pt x="32" y="800"/>
                    </a:cubicBezTo>
                    <a:cubicBezTo>
                      <a:pt x="97" y="1192"/>
                      <a:pt x="566" y="1577"/>
                      <a:pt x="1017" y="1616"/>
                    </a:cubicBezTo>
                    <a:cubicBezTo>
                      <a:pt x="1043" y="1618"/>
                      <a:pt x="1068" y="1620"/>
                      <a:pt x="1093" y="1620"/>
                    </a:cubicBezTo>
                    <a:cubicBezTo>
                      <a:pt x="1395" y="1620"/>
                      <a:pt x="1618" y="1439"/>
                      <a:pt x="1743" y="1088"/>
                    </a:cubicBezTo>
                    <a:cubicBezTo>
                      <a:pt x="1890" y="670"/>
                      <a:pt x="1620" y="305"/>
                      <a:pt x="1293" y="118"/>
                    </a:cubicBezTo>
                    <a:cubicBezTo>
                      <a:pt x="1164" y="49"/>
                      <a:pt x="1007" y="1"/>
                      <a:pt x="852" y="1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35"/>
              <p:cNvSpPr/>
              <p:nvPr/>
            </p:nvSpPr>
            <p:spPr>
              <a:xfrm>
                <a:off x="5725350" y="2780575"/>
                <a:ext cx="6075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147" extrusionOk="0">
                    <a:moveTo>
                      <a:pt x="1117" y="385"/>
                    </a:moveTo>
                    <a:cubicBezTo>
                      <a:pt x="1248" y="385"/>
                      <a:pt x="1381" y="428"/>
                      <a:pt x="1490" y="488"/>
                    </a:cubicBezTo>
                    <a:cubicBezTo>
                      <a:pt x="1768" y="642"/>
                      <a:pt x="1992" y="951"/>
                      <a:pt x="1870" y="1310"/>
                    </a:cubicBezTo>
                    <a:cubicBezTo>
                      <a:pt x="1760" y="1608"/>
                      <a:pt x="1560" y="1762"/>
                      <a:pt x="1298" y="1762"/>
                    </a:cubicBezTo>
                    <a:cubicBezTo>
                      <a:pt x="1283" y="1762"/>
                      <a:pt x="1268" y="1761"/>
                      <a:pt x="1253" y="1760"/>
                    </a:cubicBezTo>
                    <a:cubicBezTo>
                      <a:pt x="873" y="1728"/>
                      <a:pt x="475" y="1393"/>
                      <a:pt x="418" y="1066"/>
                    </a:cubicBezTo>
                    <a:cubicBezTo>
                      <a:pt x="392" y="892"/>
                      <a:pt x="457" y="758"/>
                      <a:pt x="559" y="654"/>
                    </a:cubicBezTo>
                    <a:cubicBezTo>
                      <a:pt x="617" y="654"/>
                      <a:pt x="674" y="628"/>
                      <a:pt x="713" y="577"/>
                    </a:cubicBezTo>
                    <a:cubicBezTo>
                      <a:pt x="745" y="533"/>
                      <a:pt x="784" y="500"/>
                      <a:pt x="822" y="474"/>
                    </a:cubicBezTo>
                    <a:cubicBezTo>
                      <a:pt x="842" y="462"/>
                      <a:pt x="861" y="449"/>
                      <a:pt x="881" y="443"/>
                    </a:cubicBezTo>
                    <a:cubicBezTo>
                      <a:pt x="893" y="435"/>
                      <a:pt x="906" y="429"/>
                      <a:pt x="920" y="423"/>
                    </a:cubicBezTo>
                    <a:cubicBezTo>
                      <a:pt x="983" y="397"/>
                      <a:pt x="1050" y="385"/>
                      <a:pt x="1117" y="385"/>
                    </a:cubicBezTo>
                    <a:close/>
                    <a:moveTo>
                      <a:pt x="1118" y="1"/>
                    </a:moveTo>
                    <a:cubicBezTo>
                      <a:pt x="944" y="1"/>
                      <a:pt x="778" y="46"/>
                      <a:pt x="636" y="135"/>
                    </a:cubicBezTo>
                    <a:cubicBezTo>
                      <a:pt x="0" y="462"/>
                      <a:pt x="6" y="931"/>
                      <a:pt x="39" y="1130"/>
                    </a:cubicBezTo>
                    <a:cubicBezTo>
                      <a:pt x="128" y="1631"/>
                      <a:pt x="668" y="2094"/>
                      <a:pt x="1220" y="2140"/>
                    </a:cubicBezTo>
                    <a:cubicBezTo>
                      <a:pt x="1247" y="2146"/>
                      <a:pt x="1279" y="2146"/>
                      <a:pt x="1311" y="2146"/>
                    </a:cubicBezTo>
                    <a:cubicBezTo>
                      <a:pt x="1736" y="2146"/>
                      <a:pt x="2069" y="1895"/>
                      <a:pt x="2231" y="1438"/>
                    </a:cubicBezTo>
                    <a:cubicBezTo>
                      <a:pt x="2430" y="874"/>
                      <a:pt x="2083" y="372"/>
                      <a:pt x="1671" y="147"/>
                    </a:cubicBezTo>
                    <a:cubicBezTo>
                      <a:pt x="1488" y="49"/>
                      <a:pt x="1299" y="1"/>
                      <a:pt x="1118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35"/>
              <p:cNvSpPr/>
              <p:nvPr/>
            </p:nvSpPr>
            <p:spPr>
              <a:xfrm>
                <a:off x="5735150" y="2790200"/>
                <a:ext cx="4000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1377" extrusionOk="0">
                    <a:moveTo>
                      <a:pt x="725" y="0"/>
                    </a:moveTo>
                    <a:cubicBezTo>
                      <a:pt x="658" y="0"/>
                      <a:pt x="591" y="12"/>
                      <a:pt x="528" y="38"/>
                    </a:cubicBezTo>
                    <a:cubicBezTo>
                      <a:pt x="514" y="44"/>
                      <a:pt x="501" y="50"/>
                      <a:pt x="489" y="58"/>
                    </a:cubicBezTo>
                    <a:cubicBezTo>
                      <a:pt x="469" y="64"/>
                      <a:pt x="450" y="77"/>
                      <a:pt x="430" y="89"/>
                    </a:cubicBezTo>
                    <a:cubicBezTo>
                      <a:pt x="392" y="115"/>
                      <a:pt x="353" y="148"/>
                      <a:pt x="321" y="192"/>
                    </a:cubicBezTo>
                    <a:cubicBezTo>
                      <a:pt x="282" y="243"/>
                      <a:pt x="225" y="269"/>
                      <a:pt x="167" y="269"/>
                    </a:cubicBezTo>
                    <a:cubicBezTo>
                      <a:pt x="65" y="373"/>
                      <a:pt x="0" y="507"/>
                      <a:pt x="26" y="681"/>
                    </a:cubicBezTo>
                    <a:cubicBezTo>
                      <a:pt x="83" y="1008"/>
                      <a:pt x="481" y="1343"/>
                      <a:pt x="861" y="1375"/>
                    </a:cubicBezTo>
                    <a:cubicBezTo>
                      <a:pt x="876" y="1376"/>
                      <a:pt x="891" y="1377"/>
                      <a:pt x="906" y="1377"/>
                    </a:cubicBezTo>
                    <a:cubicBezTo>
                      <a:pt x="1168" y="1377"/>
                      <a:pt x="1368" y="1223"/>
                      <a:pt x="1478" y="925"/>
                    </a:cubicBezTo>
                    <a:cubicBezTo>
                      <a:pt x="1600" y="566"/>
                      <a:pt x="1376" y="257"/>
                      <a:pt x="1098" y="103"/>
                    </a:cubicBezTo>
                    <a:cubicBezTo>
                      <a:pt x="989" y="43"/>
                      <a:pt x="856" y="0"/>
                      <a:pt x="725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35"/>
              <p:cNvSpPr/>
              <p:nvPr/>
            </p:nvSpPr>
            <p:spPr>
              <a:xfrm>
                <a:off x="5042425" y="2727025"/>
                <a:ext cx="5325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916" extrusionOk="0">
                    <a:moveTo>
                      <a:pt x="1135" y="567"/>
                    </a:moveTo>
                    <a:cubicBezTo>
                      <a:pt x="1285" y="567"/>
                      <a:pt x="1412" y="650"/>
                      <a:pt x="1492" y="759"/>
                    </a:cubicBezTo>
                    <a:cubicBezTo>
                      <a:pt x="1602" y="907"/>
                      <a:pt x="1634" y="1138"/>
                      <a:pt x="1397" y="1337"/>
                    </a:cubicBezTo>
                    <a:cubicBezTo>
                      <a:pt x="1281" y="1430"/>
                      <a:pt x="1170" y="1463"/>
                      <a:pt x="1072" y="1463"/>
                    </a:cubicBezTo>
                    <a:cubicBezTo>
                      <a:pt x="978" y="1463"/>
                      <a:pt x="896" y="1433"/>
                      <a:pt x="831" y="1396"/>
                    </a:cubicBezTo>
                    <a:cubicBezTo>
                      <a:pt x="611" y="1274"/>
                      <a:pt x="477" y="1035"/>
                      <a:pt x="502" y="830"/>
                    </a:cubicBezTo>
                    <a:cubicBezTo>
                      <a:pt x="516" y="746"/>
                      <a:pt x="554" y="676"/>
                      <a:pt x="611" y="625"/>
                    </a:cubicBezTo>
                    <a:cubicBezTo>
                      <a:pt x="656" y="657"/>
                      <a:pt x="708" y="676"/>
                      <a:pt x="762" y="676"/>
                    </a:cubicBezTo>
                    <a:cubicBezTo>
                      <a:pt x="802" y="676"/>
                      <a:pt x="843" y="666"/>
                      <a:pt x="881" y="643"/>
                    </a:cubicBezTo>
                    <a:cubicBezTo>
                      <a:pt x="970" y="590"/>
                      <a:pt x="1056" y="567"/>
                      <a:pt x="1135" y="567"/>
                    </a:cubicBezTo>
                    <a:close/>
                    <a:moveTo>
                      <a:pt x="935" y="0"/>
                    </a:moveTo>
                    <a:cubicBezTo>
                      <a:pt x="915" y="0"/>
                      <a:pt x="895" y="3"/>
                      <a:pt x="875" y="8"/>
                    </a:cubicBezTo>
                    <a:cubicBezTo>
                      <a:pt x="232" y="162"/>
                      <a:pt x="85" y="554"/>
                      <a:pt x="53" y="773"/>
                    </a:cubicBezTo>
                    <a:cubicBezTo>
                      <a:pt x="1" y="1158"/>
                      <a:pt x="232" y="1583"/>
                      <a:pt x="611" y="1788"/>
                    </a:cubicBezTo>
                    <a:cubicBezTo>
                      <a:pt x="760" y="1871"/>
                      <a:pt x="920" y="1916"/>
                      <a:pt x="1074" y="1916"/>
                    </a:cubicBezTo>
                    <a:cubicBezTo>
                      <a:pt x="1287" y="1916"/>
                      <a:pt x="1498" y="1839"/>
                      <a:pt x="1685" y="1684"/>
                    </a:cubicBezTo>
                    <a:cubicBezTo>
                      <a:pt x="2129" y="1319"/>
                      <a:pt x="2083" y="811"/>
                      <a:pt x="1866" y="495"/>
                    </a:cubicBezTo>
                    <a:cubicBezTo>
                      <a:pt x="1705" y="271"/>
                      <a:pt x="1435" y="117"/>
                      <a:pt x="1127" y="109"/>
                    </a:cubicBezTo>
                    <a:cubicBezTo>
                      <a:pt x="1089" y="42"/>
                      <a:pt x="1016" y="0"/>
                      <a:pt x="935" y="0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35"/>
              <p:cNvSpPr/>
              <p:nvPr/>
            </p:nvSpPr>
            <p:spPr>
              <a:xfrm>
                <a:off x="5054350" y="2741200"/>
                <a:ext cx="28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897" extrusionOk="0">
                    <a:moveTo>
                      <a:pt x="658" y="0"/>
                    </a:moveTo>
                    <a:cubicBezTo>
                      <a:pt x="579" y="0"/>
                      <a:pt x="493" y="23"/>
                      <a:pt x="404" y="76"/>
                    </a:cubicBezTo>
                    <a:cubicBezTo>
                      <a:pt x="366" y="99"/>
                      <a:pt x="325" y="109"/>
                      <a:pt x="285" y="109"/>
                    </a:cubicBezTo>
                    <a:cubicBezTo>
                      <a:pt x="231" y="109"/>
                      <a:pt x="179" y="90"/>
                      <a:pt x="134" y="58"/>
                    </a:cubicBezTo>
                    <a:cubicBezTo>
                      <a:pt x="77" y="109"/>
                      <a:pt x="39" y="179"/>
                      <a:pt x="25" y="263"/>
                    </a:cubicBezTo>
                    <a:cubicBezTo>
                      <a:pt x="0" y="468"/>
                      <a:pt x="134" y="707"/>
                      <a:pt x="354" y="829"/>
                    </a:cubicBezTo>
                    <a:cubicBezTo>
                      <a:pt x="419" y="866"/>
                      <a:pt x="501" y="896"/>
                      <a:pt x="595" y="896"/>
                    </a:cubicBezTo>
                    <a:cubicBezTo>
                      <a:pt x="693" y="896"/>
                      <a:pt x="804" y="863"/>
                      <a:pt x="920" y="770"/>
                    </a:cubicBezTo>
                    <a:cubicBezTo>
                      <a:pt x="1157" y="571"/>
                      <a:pt x="1125" y="340"/>
                      <a:pt x="1015" y="192"/>
                    </a:cubicBezTo>
                    <a:cubicBezTo>
                      <a:pt x="935" y="83"/>
                      <a:pt x="808" y="0"/>
                      <a:pt x="658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5"/>
              <p:cNvSpPr/>
              <p:nvPr/>
            </p:nvSpPr>
            <p:spPr>
              <a:xfrm>
                <a:off x="3075250" y="2721200"/>
                <a:ext cx="7167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529" extrusionOk="0">
                    <a:moveTo>
                      <a:pt x="1311" y="454"/>
                    </a:moveTo>
                    <a:cubicBezTo>
                      <a:pt x="1468" y="454"/>
                      <a:pt x="1625" y="506"/>
                      <a:pt x="1754" y="574"/>
                    </a:cubicBezTo>
                    <a:cubicBezTo>
                      <a:pt x="2083" y="754"/>
                      <a:pt x="2346" y="1128"/>
                      <a:pt x="2198" y="1546"/>
                    </a:cubicBezTo>
                    <a:cubicBezTo>
                      <a:pt x="2073" y="1890"/>
                      <a:pt x="1849" y="2075"/>
                      <a:pt x="1546" y="2075"/>
                    </a:cubicBezTo>
                    <a:cubicBezTo>
                      <a:pt x="1522" y="2075"/>
                      <a:pt x="1497" y="2074"/>
                      <a:pt x="1472" y="2072"/>
                    </a:cubicBezTo>
                    <a:cubicBezTo>
                      <a:pt x="1029" y="2033"/>
                      <a:pt x="559" y="1647"/>
                      <a:pt x="489" y="1256"/>
                    </a:cubicBezTo>
                    <a:cubicBezTo>
                      <a:pt x="457" y="1057"/>
                      <a:pt x="534" y="896"/>
                      <a:pt x="662" y="774"/>
                    </a:cubicBezTo>
                    <a:cubicBezTo>
                      <a:pt x="727" y="774"/>
                      <a:pt x="798" y="742"/>
                      <a:pt x="836" y="683"/>
                    </a:cubicBezTo>
                    <a:cubicBezTo>
                      <a:pt x="881" y="632"/>
                      <a:pt x="926" y="588"/>
                      <a:pt x="970" y="555"/>
                    </a:cubicBezTo>
                    <a:cubicBezTo>
                      <a:pt x="997" y="543"/>
                      <a:pt x="1015" y="535"/>
                      <a:pt x="1035" y="523"/>
                    </a:cubicBezTo>
                    <a:cubicBezTo>
                      <a:pt x="1054" y="517"/>
                      <a:pt x="1068" y="511"/>
                      <a:pt x="1080" y="497"/>
                    </a:cubicBezTo>
                    <a:cubicBezTo>
                      <a:pt x="1155" y="467"/>
                      <a:pt x="1233" y="454"/>
                      <a:pt x="1311" y="454"/>
                    </a:cubicBezTo>
                    <a:close/>
                    <a:moveTo>
                      <a:pt x="1317" y="1"/>
                    </a:moveTo>
                    <a:cubicBezTo>
                      <a:pt x="1110" y="1"/>
                      <a:pt x="913" y="55"/>
                      <a:pt x="745" y="163"/>
                    </a:cubicBezTo>
                    <a:cubicBezTo>
                      <a:pt x="0" y="549"/>
                      <a:pt x="6" y="1101"/>
                      <a:pt x="45" y="1333"/>
                    </a:cubicBezTo>
                    <a:cubicBezTo>
                      <a:pt x="148" y="1923"/>
                      <a:pt x="784" y="2471"/>
                      <a:pt x="1433" y="2528"/>
                    </a:cubicBezTo>
                    <a:lnTo>
                      <a:pt x="1543" y="2528"/>
                    </a:lnTo>
                    <a:cubicBezTo>
                      <a:pt x="2044" y="2528"/>
                      <a:pt x="2436" y="2232"/>
                      <a:pt x="2623" y="1700"/>
                    </a:cubicBezTo>
                    <a:cubicBezTo>
                      <a:pt x="2866" y="1030"/>
                      <a:pt x="2456" y="440"/>
                      <a:pt x="1973" y="176"/>
                    </a:cubicBezTo>
                    <a:cubicBezTo>
                      <a:pt x="1755" y="59"/>
                      <a:pt x="1530" y="1"/>
                      <a:pt x="1317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35"/>
              <p:cNvSpPr/>
              <p:nvPr/>
            </p:nvSpPr>
            <p:spPr>
              <a:xfrm>
                <a:off x="3086650" y="2732550"/>
                <a:ext cx="47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622" extrusionOk="0">
                    <a:moveTo>
                      <a:pt x="855" y="0"/>
                    </a:moveTo>
                    <a:cubicBezTo>
                      <a:pt x="777" y="0"/>
                      <a:pt x="699" y="13"/>
                      <a:pt x="624" y="43"/>
                    </a:cubicBezTo>
                    <a:cubicBezTo>
                      <a:pt x="612" y="57"/>
                      <a:pt x="598" y="63"/>
                      <a:pt x="579" y="69"/>
                    </a:cubicBezTo>
                    <a:cubicBezTo>
                      <a:pt x="559" y="81"/>
                      <a:pt x="541" y="89"/>
                      <a:pt x="514" y="101"/>
                    </a:cubicBezTo>
                    <a:cubicBezTo>
                      <a:pt x="470" y="134"/>
                      <a:pt x="425" y="178"/>
                      <a:pt x="380" y="229"/>
                    </a:cubicBezTo>
                    <a:cubicBezTo>
                      <a:pt x="342" y="288"/>
                      <a:pt x="271" y="320"/>
                      <a:pt x="206" y="320"/>
                    </a:cubicBezTo>
                    <a:cubicBezTo>
                      <a:pt x="78" y="442"/>
                      <a:pt x="1" y="603"/>
                      <a:pt x="33" y="802"/>
                    </a:cubicBezTo>
                    <a:cubicBezTo>
                      <a:pt x="103" y="1193"/>
                      <a:pt x="573" y="1579"/>
                      <a:pt x="1016" y="1618"/>
                    </a:cubicBezTo>
                    <a:cubicBezTo>
                      <a:pt x="1041" y="1620"/>
                      <a:pt x="1066" y="1621"/>
                      <a:pt x="1090" y="1621"/>
                    </a:cubicBezTo>
                    <a:cubicBezTo>
                      <a:pt x="1393" y="1621"/>
                      <a:pt x="1617" y="1436"/>
                      <a:pt x="1742" y="1092"/>
                    </a:cubicBezTo>
                    <a:cubicBezTo>
                      <a:pt x="1890" y="674"/>
                      <a:pt x="1627" y="300"/>
                      <a:pt x="1298" y="120"/>
                    </a:cubicBezTo>
                    <a:cubicBezTo>
                      <a:pt x="1169" y="52"/>
                      <a:pt x="1012" y="0"/>
                      <a:pt x="855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35"/>
              <p:cNvSpPr/>
              <p:nvPr/>
            </p:nvSpPr>
            <p:spPr>
              <a:xfrm>
                <a:off x="2673075" y="2861575"/>
                <a:ext cx="60750" cy="53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146" extrusionOk="0">
                    <a:moveTo>
                      <a:pt x="1117" y="385"/>
                    </a:moveTo>
                    <a:cubicBezTo>
                      <a:pt x="1248" y="385"/>
                      <a:pt x="1381" y="427"/>
                      <a:pt x="1490" y="487"/>
                    </a:cubicBezTo>
                    <a:cubicBezTo>
                      <a:pt x="1768" y="641"/>
                      <a:pt x="1992" y="956"/>
                      <a:pt x="1870" y="1309"/>
                    </a:cubicBezTo>
                    <a:cubicBezTo>
                      <a:pt x="1762" y="1603"/>
                      <a:pt x="1565" y="1762"/>
                      <a:pt x="1309" y="1762"/>
                    </a:cubicBezTo>
                    <a:cubicBezTo>
                      <a:pt x="1291" y="1762"/>
                      <a:pt x="1272" y="1761"/>
                      <a:pt x="1253" y="1760"/>
                    </a:cubicBezTo>
                    <a:cubicBezTo>
                      <a:pt x="873" y="1727"/>
                      <a:pt x="475" y="1393"/>
                      <a:pt x="418" y="1066"/>
                    </a:cubicBezTo>
                    <a:cubicBezTo>
                      <a:pt x="392" y="891"/>
                      <a:pt x="457" y="757"/>
                      <a:pt x="559" y="654"/>
                    </a:cubicBezTo>
                    <a:cubicBezTo>
                      <a:pt x="617" y="654"/>
                      <a:pt x="674" y="628"/>
                      <a:pt x="713" y="577"/>
                    </a:cubicBezTo>
                    <a:cubicBezTo>
                      <a:pt x="745" y="532"/>
                      <a:pt x="784" y="500"/>
                      <a:pt x="822" y="473"/>
                    </a:cubicBezTo>
                    <a:cubicBezTo>
                      <a:pt x="842" y="461"/>
                      <a:pt x="861" y="455"/>
                      <a:pt x="881" y="442"/>
                    </a:cubicBezTo>
                    <a:cubicBezTo>
                      <a:pt x="893" y="435"/>
                      <a:pt x="906" y="429"/>
                      <a:pt x="920" y="422"/>
                    </a:cubicBezTo>
                    <a:cubicBezTo>
                      <a:pt x="983" y="396"/>
                      <a:pt x="1050" y="385"/>
                      <a:pt x="1117" y="385"/>
                    </a:cubicBezTo>
                    <a:close/>
                    <a:moveTo>
                      <a:pt x="1118" y="0"/>
                    </a:moveTo>
                    <a:cubicBezTo>
                      <a:pt x="944" y="0"/>
                      <a:pt x="778" y="45"/>
                      <a:pt x="636" y="134"/>
                    </a:cubicBezTo>
                    <a:cubicBezTo>
                      <a:pt x="0" y="461"/>
                      <a:pt x="6" y="936"/>
                      <a:pt x="39" y="1129"/>
                    </a:cubicBezTo>
                    <a:cubicBezTo>
                      <a:pt x="128" y="1630"/>
                      <a:pt x="668" y="2093"/>
                      <a:pt x="1220" y="2145"/>
                    </a:cubicBezTo>
                    <a:lnTo>
                      <a:pt x="1311" y="2145"/>
                    </a:lnTo>
                    <a:cubicBezTo>
                      <a:pt x="1736" y="2145"/>
                      <a:pt x="2069" y="1894"/>
                      <a:pt x="2231" y="1437"/>
                    </a:cubicBezTo>
                    <a:cubicBezTo>
                      <a:pt x="2430" y="873"/>
                      <a:pt x="2083" y="371"/>
                      <a:pt x="1671" y="146"/>
                    </a:cubicBezTo>
                    <a:cubicBezTo>
                      <a:pt x="1488" y="48"/>
                      <a:pt x="1299" y="0"/>
                      <a:pt x="1118" y="0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5"/>
              <p:cNvSpPr/>
              <p:nvPr/>
            </p:nvSpPr>
            <p:spPr>
              <a:xfrm>
                <a:off x="2682875" y="2871175"/>
                <a:ext cx="40000" cy="3447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1379" extrusionOk="0">
                    <a:moveTo>
                      <a:pt x="725" y="1"/>
                    </a:moveTo>
                    <a:cubicBezTo>
                      <a:pt x="658" y="1"/>
                      <a:pt x="591" y="12"/>
                      <a:pt x="528" y="38"/>
                    </a:cubicBezTo>
                    <a:cubicBezTo>
                      <a:pt x="514" y="45"/>
                      <a:pt x="501" y="51"/>
                      <a:pt x="489" y="58"/>
                    </a:cubicBezTo>
                    <a:cubicBezTo>
                      <a:pt x="469" y="71"/>
                      <a:pt x="450" y="77"/>
                      <a:pt x="430" y="89"/>
                    </a:cubicBezTo>
                    <a:cubicBezTo>
                      <a:pt x="392" y="116"/>
                      <a:pt x="353" y="148"/>
                      <a:pt x="321" y="193"/>
                    </a:cubicBezTo>
                    <a:cubicBezTo>
                      <a:pt x="282" y="244"/>
                      <a:pt x="225" y="270"/>
                      <a:pt x="167" y="270"/>
                    </a:cubicBezTo>
                    <a:cubicBezTo>
                      <a:pt x="65" y="373"/>
                      <a:pt x="0" y="507"/>
                      <a:pt x="26" y="682"/>
                    </a:cubicBezTo>
                    <a:cubicBezTo>
                      <a:pt x="83" y="1009"/>
                      <a:pt x="481" y="1343"/>
                      <a:pt x="861" y="1376"/>
                    </a:cubicBezTo>
                    <a:cubicBezTo>
                      <a:pt x="880" y="1377"/>
                      <a:pt x="899" y="1378"/>
                      <a:pt x="917" y="1378"/>
                    </a:cubicBezTo>
                    <a:cubicBezTo>
                      <a:pt x="1173" y="1378"/>
                      <a:pt x="1370" y="1219"/>
                      <a:pt x="1478" y="925"/>
                    </a:cubicBezTo>
                    <a:cubicBezTo>
                      <a:pt x="1600" y="572"/>
                      <a:pt x="1376" y="257"/>
                      <a:pt x="1098" y="103"/>
                    </a:cubicBezTo>
                    <a:cubicBezTo>
                      <a:pt x="989" y="43"/>
                      <a:pt x="856" y="1"/>
                      <a:pt x="725" y="1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35"/>
              <p:cNvSpPr/>
              <p:nvPr/>
            </p:nvSpPr>
            <p:spPr>
              <a:xfrm>
                <a:off x="2273600" y="2704850"/>
                <a:ext cx="53225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1916" extrusionOk="0">
                    <a:moveTo>
                      <a:pt x="1140" y="569"/>
                    </a:moveTo>
                    <a:cubicBezTo>
                      <a:pt x="1290" y="569"/>
                      <a:pt x="1417" y="651"/>
                      <a:pt x="1492" y="759"/>
                    </a:cubicBezTo>
                    <a:cubicBezTo>
                      <a:pt x="1601" y="913"/>
                      <a:pt x="1634" y="1144"/>
                      <a:pt x="1396" y="1337"/>
                    </a:cubicBezTo>
                    <a:cubicBezTo>
                      <a:pt x="1282" y="1432"/>
                      <a:pt x="1172" y="1466"/>
                      <a:pt x="1075" y="1466"/>
                    </a:cubicBezTo>
                    <a:cubicBezTo>
                      <a:pt x="980" y="1466"/>
                      <a:pt x="896" y="1434"/>
                      <a:pt x="830" y="1396"/>
                    </a:cubicBezTo>
                    <a:cubicBezTo>
                      <a:pt x="617" y="1280"/>
                      <a:pt x="477" y="1035"/>
                      <a:pt x="502" y="836"/>
                    </a:cubicBezTo>
                    <a:cubicBezTo>
                      <a:pt x="515" y="747"/>
                      <a:pt x="560" y="682"/>
                      <a:pt x="617" y="625"/>
                    </a:cubicBezTo>
                    <a:cubicBezTo>
                      <a:pt x="659" y="661"/>
                      <a:pt x="713" y="682"/>
                      <a:pt x="768" y="682"/>
                    </a:cubicBezTo>
                    <a:cubicBezTo>
                      <a:pt x="807" y="682"/>
                      <a:pt x="846" y="671"/>
                      <a:pt x="881" y="649"/>
                    </a:cubicBezTo>
                    <a:cubicBezTo>
                      <a:pt x="971" y="593"/>
                      <a:pt x="1059" y="569"/>
                      <a:pt x="1140" y="569"/>
                    </a:cubicBezTo>
                    <a:close/>
                    <a:moveTo>
                      <a:pt x="936" y="1"/>
                    </a:moveTo>
                    <a:cubicBezTo>
                      <a:pt x="918" y="1"/>
                      <a:pt x="899" y="3"/>
                      <a:pt x="881" y="8"/>
                    </a:cubicBezTo>
                    <a:cubicBezTo>
                      <a:pt x="232" y="168"/>
                      <a:pt x="85" y="560"/>
                      <a:pt x="59" y="773"/>
                    </a:cubicBezTo>
                    <a:cubicBezTo>
                      <a:pt x="0" y="1165"/>
                      <a:pt x="232" y="1583"/>
                      <a:pt x="611" y="1794"/>
                    </a:cubicBezTo>
                    <a:cubicBezTo>
                      <a:pt x="759" y="1877"/>
                      <a:pt x="920" y="1916"/>
                      <a:pt x="1074" y="1916"/>
                    </a:cubicBezTo>
                    <a:cubicBezTo>
                      <a:pt x="1293" y="1916"/>
                      <a:pt x="1498" y="1839"/>
                      <a:pt x="1685" y="1691"/>
                    </a:cubicBezTo>
                    <a:cubicBezTo>
                      <a:pt x="2129" y="1325"/>
                      <a:pt x="2090" y="817"/>
                      <a:pt x="1865" y="503"/>
                    </a:cubicBezTo>
                    <a:cubicBezTo>
                      <a:pt x="1705" y="278"/>
                      <a:pt x="1435" y="123"/>
                      <a:pt x="1132" y="117"/>
                    </a:cubicBezTo>
                    <a:cubicBezTo>
                      <a:pt x="1089" y="48"/>
                      <a:pt x="1017" y="1"/>
                      <a:pt x="936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35"/>
              <p:cNvSpPr/>
              <p:nvPr/>
            </p:nvSpPr>
            <p:spPr>
              <a:xfrm>
                <a:off x="2285500" y="2719075"/>
                <a:ext cx="28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897" extrusionOk="0">
                    <a:moveTo>
                      <a:pt x="664" y="0"/>
                    </a:moveTo>
                    <a:cubicBezTo>
                      <a:pt x="583" y="0"/>
                      <a:pt x="495" y="24"/>
                      <a:pt x="405" y="80"/>
                    </a:cubicBezTo>
                    <a:cubicBezTo>
                      <a:pt x="370" y="102"/>
                      <a:pt x="331" y="113"/>
                      <a:pt x="292" y="113"/>
                    </a:cubicBezTo>
                    <a:cubicBezTo>
                      <a:pt x="237" y="113"/>
                      <a:pt x="183" y="92"/>
                      <a:pt x="141" y="56"/>
                    </a:cubicBezTo>
                    <a:cubicBezTo>
                      <a:pt x="84" y="113"/>
                      <a:pt x="39" y="178"/>
                      <a:pt x="26" y="267"/>
                    </a:cubicBezTo>
                    <a:cubicBezTo>
                      <a:pt x="1" y="466"/>
                      <a:pt x="141" y="711"/>
                      <a:pt x="354" y="827"/>
                    </a:cubicBezTo>
                    <a:cubicBezTo>
                      <a:pt x="420" y="865"/>
                      <a:pt x="504" y="897"/>
                      <a:pt x="599" y="897"/>
                    </a:cubicBezTo>
                    <a:cubicBezTo>
                      <a:pt x="696" y="897"/>
                      <a:pt x="806" y="863"/>
                      <a:pt x="920" y="768"/>
                    </a:cubicBezTo>
                    <a:cubicBezTo>
                      <a:pt x="1158" y="575"/>
                      <a:pt x="1125" y="344"/>
                      <a:pt x="1016" y="190"/>
                    </a:cubicBezTo>
                    <a:cubicBezTo>
                      <a:pt x="941" y="82"/>
                      <a:pt x="814" y="0"/>
                      <a:pt x="664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35"/>
              <p:cNvSpPr/>
              <p:nvPr/>
            </p:nvSpPr>
            <p:spPr>
              <a:xfrm>
                <a:off x="4275525" y="2883175"/>
                <a:ext cx="71675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534" extrusionOk="0">
                    <a:moveTo>
                      <a:pt x="1311" y="457"/>
                    </a:moveTo>
                    <a:cubicBezTo>
                      <a:pt x="1468" y="457"/>
                      <a:pt x="1625" y="505"/>
                      <a:pt x="1754" y="573"/>
                    </a:cubicBezTo>
                    <a:cubicBezTo>
                      <a:pt x="2083" y="754"/>
                      <a:pt x="2353" y="1127"/>
                      <a:pt x="2198" y="1545"/>
                    </a:cubicBezTo>
                    <a:cubicBezTo>
                      <a:pt x="2073" y="1894"/>
                      <a:pt x="1850" y="2075"/>
                      <a:pt x="1548" y="2075"/>
                    </a:cubicBezTo>
                    <a:cubicBezTo>
                      <a:pt x="1523" y="2075"/>
                      <a:pt x="1498" y="2074"/>
                      <a:pt x="1472" y="2071"/>
                    </a:cubicBezTo>
                    <a:cubicBezTo>
                      <a:pt x="1029" y="2033"/>
                      <a:pt x="559" y="1647"/>
                      <a:pt x="489" y="1255"/>
                    </a:cubicBezTo>
                    <a:cubicBezTo>
                      <a:pt x="457" y="1056"/>
                      <a:pt x="540" y="896"/>
                      <a:pt x="662" y="774"/>
                    </a:cubicBezTo>
                    <a:cubicBezTo>
                      <a:pt x="727" y="774"/>
                      <a:pt x="798" y="742"/>
                      <a:pt x="836" y="683"/>
                    </a:cubicBezTo>
                    <a:cubicBezTo>
                      <a:pt x="881" y="632"/>
                      <a:pt x="926" y="587"/>
                      <a:pt x="971" y="555"/>
                    </a:cubicBezTo>
                    <a:cubicBezTo>
                      <a:pt x="997" y="549"/>
                      <a:pt x="1015" y="535"/>
                      <a:pt x="1035" y="529"/>
                    </a:cubicBezTo>
                    <a:cubicBezTo>
                      <a:pt x="1054" y="522"/>
                      <a:pt x="1068" y="510"/>
                      <a:pt x="1080" y="496"/>
                    </a:cubicBezTo>
                    <a:cubicBezTo>
                      <a:pt x="1155" y="469"/>
                      <a:pt x="1233" y="457"/>
                      <a:pt x="1311" y="457"/>
                    </a:cubicBezTo>
                    <a:close/>
                    <a:moveTo>
                      <a:pt x="1317" y="0"/>
                    </a:moveTo>
                    <a:cubicBezTo>
                      <a:pt x="1110" y="0"/>
                      <a:pt x="914" y="55"/>
                      <a:pt x="745" y="163"/>
                    </a:cubicBezTo>
                    <a:cubicBezTo>
                      <a:pt x="0" y="549"/>
                      <a:pt x="7" y="1101"/>
                      <a:pt x="45" y="1332"/>
                    </a:cubicBezTo>
                    <a:cubicBezTo>
                      <a:pt x="148" y="1923"/>
                      <a:pt x="784" y="2471"/>
                      <a:pt x="1433" y="2528"/>
                    </a:cubicBezTo>
                    <a:cubicBezTo>
                      <a:pt x="1472" y="2528"/>
                      <a:pt x="1511" y="2534"/>
                      <a:pt x="1549" y="2534"/>
                    </a:cubicBezTo>
                    <a:cubicBezTo>
                      <a:pt x="2044" y="2534"/>
                      <a:pt x="2436" y="2232"/>
                      <a:pt x="2629" y="1699"/>
                    </a:cubicBezTo>
                    <a:cubicBezTo>
                      <a:pt x="2866" y="1030"/>
                      <a:pt x="2456" y="445"/>
                      <a:pt x="1973" y="175"/>
                    </a:cubicBezTo>
                    <a:cubicBezTo>
                      <a:pt x="1755" y="58"/>
                      <a:pt x="1530" y="0"/>
                      <a:pt x="1317" y="0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35"/>
              <p:cNvSpPr/>
              <p:nvPr/>
            </p:nvSpPr>
            <p:spPr>
              <a:xfrm>
                <a:off x="4286925" y="2894575"/>
                <a:ext cx="47425" cy="40475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1619" extrusionOk="0">
                    <a:moveTo>
                      <a:pt x="855" y="1"/>
                    </a:moveTo>
                    <a:cubicBezTo>
                      <a:pt x="777" y="1"/>
                      <a:pt x="699" y="13"/>
                      <a:pt x="624" y="40"/>
                    </a:cubicBezTo>
                    <a:cubicBezTo>
                      <a:pt x="612" y="54"/>
                      <a:pt x="598" y="66"/>
                      <a:pt x="579" y="73"/>
                    </a:cubicBezTo>
                    <a:cubicBezTo>
                      <a:pt x="559" y="79"/>
                      <a:pt x="541" y="93"/>
                      <a:pt x="515" y="99"/>
                    </a:cubicBezTo>
                    <a:cubicBezTo>
                      <a:pt x="470" y="131"/>
                      <a:pt x="425" y="176"/>
                      <a:pt x="380" y="227"/>
                    </a:cubicBezTo>
                    <a:cubicBezTo>
                      <a:pt x="342" y="286"/>
                      <a:pt x="271" y="318"/>
                      <a:pt x="206" y="318"/>
                    </a:cubicBezTo>
                    <a:cubicBezTo>
                      <a:pt x="84" y="440"/>
                      <a:pt x="1" y="600"/>
                      <a:pt x="33" y="799"/>
                    </a:cubicBezTo>
                    <a:cubicBezTo>
                      <a:pt x="103" y="1191"/>
                      <a:pt x="573" y="1577"/>
                      <a:pt x="1016" y="1615"/>
                    </a:cubicBezTo>
                    <a:cubicBezTo>
                      <a:pt x="1042" y="1618"/>
                      <a:pt x="1067" y="1619"/>
                      <a:pt x="1092" y="1619"/>
                    </a:cubicBezTo>
                    <a:cubicBezTo>
                      <a:pt x="1394" y="1619"/>
                      <a:pt x="1617" y="1438"/>
                      <a:pt x="1742" y="1089"/>
                    </a:cubicBezTo>
                    <a:cubicBezTo>
                      <a:pt x="1897" y="671"/>
                      <a:pt x="1627" y="298"/>
                      <a:pt x="1298" y="117"/>
                    </a:cubicBezTo>
                    <a:cubicBezTo>
                      <a:pt x="1169" y="49"/>
                      <a:pt x="1012" y="1"/>
                      <a:pt x="855" y="1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35"/>
              <p:cNvSpPr/>
              <p:nvPr/>
            </p:nvSpPr>
            <p:spPr>
              <a:xfrm>
                <a:off x="1844775" y="2879975"/>
                <a:ext cx="6075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149" extrusionOk="0">
                    <a:moveTo>
                      <a:pt x="1105" y="386"/>
                    </a:moveTo>
                    <a:cubicBezTo>
                      <a:pt x="1241" y="386"/>
                      <a:pt x="1376" y="430"/>
                      <a:pt x="1484" y="490"/>
                    </a:cubicBezTo>
                    <a:cubicBezTo>
                      <a:pt x="1760" y="638"/>
                      <a:pt x="1992" y="953"/>
                      <a:pt x="1864" y="1306"/>
                    </a:cubicBezTo>
                    <a:cubicBezTo>
                      <a:pt x="1756" y="1605"/>
                      <a:pt x="1564" y="1759"/>
                      <a:pt x="1305" y="1759"/>
                    </a:cubicBezTo>
                    <a:cubicBezTo>
                      <a:pt x="1286" y="1759"/>
                      <a:pt x="1267" y="1758"/>
                      <a:pt x="1247" y="1756"/>
                    </a:cubicBezTo>
                    <a:cubicBezTo>
                      <a:pt x="867" y="1724"/>
                      <a:pt x="469" y="1396"/>
                      <a:pt x="411" y="1062"/>
                    </a:cubicBezTo>
                    <a:cubicBezTo>
                      <a:pt x="386" y="894"/>
                      <a:pt x="449" y="760"/>
                      <a:pt x="559" y="657"/>
                    </a:cubicBezTo>
                    <a:cubicBezTo>
                      <a:pt x="610" y="657"/>
                      <a:pt x="668" y="624"/>
                      <a:pt x="707" y="580"/>
                    </a:cubicBezTo>
                    <a:cubicBezTo>
                      <a:pt x="739" y="535"/>
                      <a:pt x="778" y="496"/>
                      <a:pt x="822" y="470"/>
                    </a:cubicBezTo>
                    <a:cubicBezTo>
                      <a:pt x="841" y="464"/>
                      <a:pt x="855" y="451"/>
                      <a:pt x="873" y="445"/>
                    </a:cubicBezTo>
                    <a:cubicBezTo>
                      <a:pt x="887" y="439"/>
                      <a:pt x="906" y="431"/>
                      <a:pt x="912" y="419"/>
                    </a:cubicBezTo>
                    <a:cubicBezTo>
                      <a:pt x="974" y="396"/>
                      <a:pt x="1040" y="386"/>
                      <a:pt x="1105" y="386"/>
                    </a:cubicBezTo>
                    <a:close/>
                    <a:moveTo>
                      <a:pt x="1116" y="1"/>
                    </a:moveTo>
                    <a:cubicBezTo>
                      <a:pt x="940" y="1"/>
                      <a:pt x="773" y="47"/>
                      <a:pt x="630" y="137"/>
                    </a:cubicBezTo>
                    <a:cubicBezTo>
                      <a:pt x="0" y="464"/>
                      <a:pt x="0" y="933"/>
                      <a:pt x="39" y="1126"/>
                    </a:cubicBezTo>
                    <a:cubicBezTo>
                      <a:pt x="122" y="1627"/>
                      <a:pt x="662" y="2097"/>
                      <a:pt x="1214" y="2142"/>
                    </a:cubicBezTo>
                    <a:cubicBezTo>
                      <a:pt x="1247" y="2142"/>
                      <a:pt x="1279" y="2148"/>
                      <a:pt x="1311" y="2148"/>
                    </a:cubicBezTo>
                    <a:cubicBezTo>
                      <a:pt x="1728" y="2148"/>
                      <a:pt x="2063" y="1891"/>
                      <a:pt x="2223" y="1442"/>
                    </a:cubicBezTo>
                    <a:cubicBezTo>
                      <a:pt x="2430" y="876"/>
                      <a:pt x="2075" y="374"/>
                      <a:pt x="1671" y="149"/>
                    </a:cubicBezTo>
                    <a:cubicBezTo>
                      <a:pt x="1486" y="49"/>
                      <a:pt x="1296" y="1"/>
                      <a:pt x="1116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35"/>
              <p:cNvSpPr/>
              <p:nvPr/>
            </p:nvSpPr>
            <p:spPr>
              <a:xfrm>
                <a:off x="1854400" y="2889625"/>
                <a:ext cx="4017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1374" extrusionOk="0">
                    <a:moveTo>
                      <a:pt x="720" y="0"/>
                    </a:moveTo>
                    <a:cubicBezTo>
                      <a:pt x="655" y="0"/>
                      <a:pt x="589" y="10"/>
                      <a:pt x="527" y="33"/>
                    </a:cubicBezTo>
                    <a:cubicBezTo>
                      <a:pt x="521" y="45"/>
                      <a:pt x="502" y="53"/>
                      <a:pt x="488" y="59"/>
                    </a:cubicBezTo>
                    <a:cubicBezTo>
                      <a:pt x="470" y="65"/>
                      <a:pt x="456" y="78"/>
                      <a:pt x="437" y="84"/>
                    </a:cubicBezTo>
                    <a:cubicBezTo>
                      <a:pt x="393" y="110"/>
                      <a:pt x="354" y="149"/>
                      <a:pt x="322" y="194"/>
                    </a:cubicBezTo>
                    <a:cubicBezTo>
                      <a:pt x="283" y="238"/>
                      <a:pt x="225" y="271"/>
                      <a:pt x="174" y="271"/>
                    </a:cubicBezTo>
                    <a:cubicBezTo>
                      <a:pt x="64" y="374"/>
                      <a:pt x="1" y="508"/>
                      <a:pt x="26" y="676"/>
                    </a:cubicBezTo>
                    <a:cubicBezTo>
                      <a:pt x="84" y="1010"/>
                      <a:pt x="482" y="1338"/>
                      <a:pt x="862" y="1370"/>
                    </a:cubicBezTo>
                    <a:cubicBezTo>
                      <a:pt x="882" y="1372"/>
                      <a:pt x="901" y="1373"/>
                      <a:pt x="920" y="1373"/>
                    </a:cubicBezTo>
                    <a:cubicBezTo>
                      <a:pt x="1179" y="1373"/>
                      <a:pt x="1371" y="1219"/>
                      <a:pt x="1479" y="920"/>
                    </a:cubicBezTo>
                    <a:cubicBezTo>
                      <a:pt x="1607" y="567"/>
                      <a:pt x="1375" y="252"/>
                      <a:pt x="1099" y="104"/>
                    </a:cubicBezTo>
                    <a:cubicBezTo>
                      <a:pt x="991" y="44"/>
                      <a:pt x="856" y="0"/>
                      <a:pt x="720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35"/>
              <p:cNvSpPr/>
              <p:nvPr/>
            </p:nvSpPr>
            <p:spPr>
              <a:xfrm>
                <a:off x="3945300" y="2704850"/>
                <a:ext cx="5305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916" extrusionOk="0">
                    <a:moveTo>
                      <a:pt x="1135" y="569"/>
                    </a:moveTo>
                    <a:cubicBezTo>
                      <a:pt x="1285" y="569"/>
                      <a:pt x="1413" y="651"/>
                      <a:pt x="1492" y="759"/>
                    </a:cubicBezTo>
                    <a:cubicBezTo>
                      <a:pt x="1596" y="913"/>
                      <a:pt x="1628" y="1144"/>
                      <a:pt x="1389" y="1337"/>
                    </a:cubicBezTo>
                    <a:cubicBezTo>
                      <a:pt x="1279" y="1432"/>
                      <a:pt x="1171" y="1466"/>
                      <a:pt x="1074" y="1466"/>
                    </a:cubicBezTo>
                    <a:cubicBezTo>
                      <a:pt x="979" y="1466"/>
                      <a:pt x="894" y="1434"/>
                      <a:pt x="824" y="1396"/>
                    </a:cubicBezTo>
                    <a:cubicBezTo>
                      <a:pt x="612" y="1280"/>
                      <a:pt x="471" y="1035"/>
                      <a:pt x="496" y="836"/>
                    </a:cubicBezTo>
                    <a:cubicBezTo>
                      <a:pt x="510" y="747"/>
                      <a:pt x="555" y="682"/>
                      <a:pt x="612" y="625"/>
                    </a:cubicBezTo>
                    <a:cubicBezTo>
                      <a:pt x="653" y="661"/>
                      <a:pt x="707" y="682"/>
                      <a:pt x="762" y="682"/>
                    </a:cubicBezTo>
                    <a:cubicBezTo>
                      <a:pt x="801" y="682"/>
                      <a:pt x="841" y="671"/>
                      <a:pt x="875" y="649"/>
                    </a:cubicBezTo>
                    <a:cubicBezTo>
                      <a:pt x="966" y="593"/>
                      <a:pt x="1054" y="569"/>
                      <a:pt x="1135" y="569"/>
                    </a:cubicBezTo>
                    <a:close/>
                    <a:moveTo>
                      <a:pt x="930" y="1"/>
                    </a:moveTo>
                    <a:cubicBezTo>
                      <a:pt x="912" y="1"/>
                      <a:pt x="894" y="3"/>
                      <a:pt x="875" y="8"/>
                    </a:cubicBezTo>
                    <a:cubicBezTo>
                      <a:pt x="226" y="168"/>
                      <a:pt x="78" y="560"/>
                      <a:pt x="53" y="773"/>
                    </a:cubicBezTo>
                    <a:cubicBezTo>
                      <a:pt x="1" y="1165"/>
                      <a:pt x="226" y="1583"/>
                      <a:pt x="605" y="1794"/>
                    </a:cubicBezTo>
                    <a:cubicBezTo>
                      <a:pt x="753" y="1877"/>
                      <a:pt x="914" y="1916"/>
                      <a:pt x="1068" y="1916"/>
                    </a:cubicBezTo>
                    <a:cubicBezTo>
                      <a:pt x="1287" y="1916"/>
                      <a:pt x="1499" y="1839"/>
                      <a:pt x="1679" y="1691"/>
                    </a:cubicBezTo>
                    <a:cubicBezTo>
                      <a:pt x="2122" y="1325"/>
                      <a:pt x="2083" y="817"/>
                      <a:pt x="1859" y="503"/>
                    </a:cubicBezTo>
                    <a:cubicBezTo>
                      <a:pt x="1698" y="278"/>
                      <a:pt x="1428" y="123"/>
                      <a:pt x="1127" y="117"/>
                    </a:cubicBezTo>
                    <a:cubicBezTo>
                      <a:pt x="1084" y="48"/>
                      <a:pt x="1012" y="1"/>
                      <a:pt x="930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35"/>
              <p:cNvSpPr/>
              <p:nvPr/>
            </p:nvSpPr>
            <p:spPr>
              <a:xfrm>
                <a:off x="3957075" y="2719075"/>
                <a:ext cx="28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897" extrusionOk="0">
                    <a:moveTo>
                      <a:pt x="664" y="0"/>
                    </a:moveTo>
                    <a:cubicBezTo>
                      <a:pt x="583" y="0"/>
                      <a:pt x="495" y="24"/>
                      <a:pt x="404" y="80"/>
                    </a:cubicBezTo>
                    <a:cubicBezTo>
                      <a:pt x="370" y="102"/>
                      <a:pt x="330" y="113"/>
                      <a:pt x="291" y="113"/>
                    </a:cubicBezTo>
                    <a:cubicBezTo>
                      <a:pt x="236" y="113"/>
                      <a:pt x="182" y="92"/>
                      <a:pt x="141" y="56"/>
                    </a:cubicBezTo>
                    <a:cubicBezTo>
                      <a:pt x="84" y="113"/>
                      <a:pt x="39" y="178"/>
                      <a:pt x="25" y="267"/>
                    </a:cubicBezTo>
                    <a:cubicBezTo>
                      <a:pt x="0" y="466"/>
                      <a:pt x="141" y="711"/>
                      <a:pt x="353" y="827"/>
                    </a:cubicBezTo>
                    <a:cubicBezTo>
                      <a:pt x="423" y="865"/>
                      <a:pt x="508" y="897"/>
                      <a:pt x="603" y="897"/>
                    </a:cubicBezTo>
                    <a:cubicBezTo>
                      <a:pt x="700" y="897"/>
                      <a:pt x="808" y="863"/>
                      <a:pt x="918" y="768"/>
                    </a:cubicBezTo>
                    <a:cubicBezTo>
                      <a:pt x="1157" y="575"/>
                      <a:pt x="1125" y="344"/>
                      <a:pt x="1021" y="190"/>
                    </a:cubicBezTo>
                    <a:cubicBezTo>
                      <a:pt x="942" y="82"/>
                      <a:pt x="814" y="0"/>
                      <a:pt x="664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35"/>
              <p:cNvSpPr/>
              <p:nvPr/>
            </p:nvSpPr>
            <p:spPr>
              <a:xfrm>
                <a:off x="6057600" y="2861125"/>
                <a:ext cx="7157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2863" h="2529" extrusionOk="0">
                    <a:moveTo>
                      <a:pt x="1317" y="454"/>
                    </a:moveTo>
                    <a:cubicBezTo>
                      <a:pt x="1471" y="454"/>
                      <a:pt x="1627" y="504"/>
                      <a:pt x="1750" y="576"/>
                    </a:cubicBezTo>
                    <a:cubicBezTo>
                      <a:pt x="2083" y="755"/>
                      <a:pt x="2347" y="1122"/>
                      <a:pt x="2199" y="1546"/>
                    </a:cubicBezTo>
                    <a:cubicBezTo>
                      <a:pt x="2073" y="1894"/>
                      <a:pt x="1845" y="2075"/>
                      <a:pt x="1537" y="2075"/>
                    </a:cubicBezTo>
                    <a:cubicBezTo>
                      <a:pt x="1517" y="2075"/>
                      <a:pt x="1495" y="2074"/>
                      <a:pt x="1474" y="2072"/>
                    </a:cubicBezTo>
                    <a:cubicBezTo>
                      <a:pt x="1023" y="2034"/>
                      <a:pt x="561" y="1642"/>
                      <a:pt x="490" y="1250"/>
                    </a:cubicBezTo>
                    <a:cubicBezTo>
                      <a:pt x="457" y="1051"/>
                      <a:pt x="534" y="897"/>
                      <a:pt x="656" y="769"/>
                    </a:cubicBezTo>
                    <a:cubicBezTo>
                      <a:pt x="727" y="769"/>
                      <a:pt x="792" y="743"/>
                      <a:pt x="837" y="684"/>
                    </a:cubicBezTo>
                    <a:cubicBezTo>
                      <a:pt x="875" y="633"/>
                      <a:pt x="920" y="588"/>
                      <a:pt x="972" y="556"/>
                    </a:cubicBezTo>
                    <a:cubicBezTo>
                      <a:pt x="991" y="544"/>
                      <a:pt x="1011" y="538"/>
                      <a:pt x="1036" y="524"/>
                    </a:cubicBezTo>
                    <a:cubicBezTo>
                      <a:pt x="1050" y="518"/>
                      <a:pt x="1068" y="505"/>
                      <a:pt x="1080" y="499"/>
                    </a:cubicBezTo>
                    <a:cubicBezTo>
                      <a:pt x="1156" y="468"/>
                      <a:pt x="1236" y="454"/>
                      <a:pt x="1317" y="454"/>
                    </a:cubicBezTo>
                    <a:close/>
                    <a:moveTo>
                      <a:pt x="1313" y="1"/>
                    </a:moveTo>
                    <a:cubicBezTo>
                      <a:pt x="1108" y="1"/>
                      <a:pt x="914" y="54"/>
                      <a:pt x="747" y="158"/>
                    </a:cubicBezTo>
                    <a:cubicBezTo>
                      <a:pt x="1" y="550"/>
                      <a:pt x="1" y="1102"/>
                      <a:pt x="47" y="1327"/>
                    </a:cubicBezTo>
                    <a:cubicBezTo>
                      <a:pt x="149" y="1918"/>
                      <a:pt x="780" y="2472"/>
                      <a:pt x="1435" y="2523"/>
                    </a:cubicBezTo>
                    <a:cubicBezTo>
                      <a:pt x="1466" y="2529"/>
                      <a:pt x="1505" y="2529"/>
                      <a:pt x="1543" y="2529"/>
                    </a:cubicBezTo>
                    <a:cubicBezTo>
                      <a:pt x="2044" y="2529"/>
                      <a:pt x="2430" y="2234"/>
                      <a:pt x="2623" y="1701"/>
                    </a:cubicBezTo>
                    <a:cubicBezTo>
                      <a:pt x="2862" y="1031"/>
                      <a:pt x="2450" y="440"/>
                      <a:pt x="1967" y="177"/>
                    </a:cubicBezTo>
                    <a:cubicBezTo>
                      <a:pt x="1751" y="59"/>
                      <a:pt x="1526" y="1"/>
                      <a:pt x="1313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35"/>
              <p:cNvSpPr/>
              <p:nvPr/>
            </p:nvSpPr>
            <p:spPr>
              <a:xfrm>
                <a:off x="6069025" y="2872475"/>
                <a:ext cx="472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1621" extrusionOk="0">
                    <a:moveTo>
                      <a:pt x="860" y="0"/>
                    </a:moveTo>
                    <a:cubicBezTo>
                      <a:pt x="779" y="0"/>
                      <a:pt x="699" y="14"/>
                      <a:pt x="623" y="45"/>
                    </a:cubicBezTo>
                    <a:cubicBezTo>
                      <a:pt x="611" y="51"/>
                      <a:pt x="593" y="64"/>
                      <a:pt x="579" y="70"/>
                    </a:cubicBezTo>
                    <a:cubicBezTo>
                      <a:pt x="554" y="84"/>
                      <a:pt x="534" y="90"/>
                      <a:pt x="515" y="102"/>
                    </a:cubicBezTo>
                    <a:cubicBezTo>
                      <a:pt x="463" y="134"/>
                      <a:pt x="418" y="179"/>
                      <a:pt x="380" y="230"/>
                    </a:cubicBezTo>
                    <a:cubicBezTo>
                      <a:pt x="335" y="289"/>
                      <a:pt x="270" y="315"/>
                      <a:pt x="199" y="315"/>
                    </a:cubicBezTo>
                    <a:cubicBezTo>
                      <a:pt x="77" y="443"/>
                      <a:pt x="0" y="597"/>
                      <a:pt x="33" y="796"/>
                    </a:cubicBezTo>
                    <a:cubicBezTo>
                      <a:pt x="104" y="1188"/>
                      <a:pt x="566" y="1580"/>
                      <a:pt x="1017" y="1618"/>
                    </a:cubicBezTo>
                    <a:cubicBezTo>
                      <a:pt x="1038" y="1620"/>
                      <a:pt x="1060" y="1621"/>
                      <a:pt x="1080" y="1621"/>
                    </a:cubicBezTo>
                    <a:cubicBezTo>
                      <a:pt x="1388" y="1621"/>
                      <a:pt x="1616" y="1440"/>
                      <a:pt x="1742" y="1092"/>
                    </a:cubicBezTo>
                    <a:cubicBezTo>
                      <a:pt x="1890" y="668"/>
                      <a:pt x="1626" y="301"/>
                      <a:pt x="1293" y="122"/>
                    </a:cubicBezTo>
                    <a:cubicBezTo>
                      <a:pt x="1170" y="50"/>
                      <a:pt x="1014" y="0"/>
                      <a:pt x="860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35"/>
              <p:cNvSpPr/>
              <p:nvPr/>
            </p:nvSpPr>
            <p:spPr>
              <a:xfrm>
                <a:off x="5349825" y="2920475"/>
                <a:ext cx="60750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148" extrusionOk="0">
                    <a:moveTo>
                      <a:pt x="1108" y="386"/>
                    </a:moveTo>
                    <a:cubicBezTo>
                      <a:pt x="1242" y="386"/>
                      <a:pt x="1377" y="429"/>
                      <a:pt x="1486" y="490"/>
                    </a:cubicBezTo>
                    <a:cubicBezTo>
                      <a:pt x="1768" y="644"/>
                      <a:pt x="1993" y="952"/>
                      <a:pt x="1865" y="1306"/>
                    </a:cubicBezTo>
                    <a:cubicBezTo>
                      <a:pt x="1757" y="1604"/>
                      <a:pt x="1565" y="1759"/>
                      <a:pt x="1307" y="1759"/>
                    </a:cubicBezTo>
                    <a:cubicBezTo>
                      <a:pt x="1288" y="1759"/>
                      <a:pt x="1268" y="1758"/>
                      <a:pt x="1248" y="1756"/>
                    </a:cubicBezTo>
                    <a:cubicBezTo>
                      <a:pt x="875" y="1724"/>
                      <a:pt x="477" y="1395"/>
                      <a:pt x="418" y="1062"/>
                    </a:cubicBezTo>
                    <a:cubicBezTo>
                      <a:pt x="386" y="894"/>
                      <a:pt x="457" y="760"/>
                      <a:pt x="560" y="656"/>
                    </a:cubicBezTo>
                    <a:cubicBezTo>
                      <a:pt x="617" y="656"/>
                      <a:pt x="676" y="624"/>
                      <a:pt x="708" y="579"/>
                    </a:cubicBezTo>
                    <a:cubicBezTo>
                      <a:pt x="747" y="534"/>
                      <a:pt x="785" y="496"/>
                      <a:pt x="824" y="470"/>
                    </a:cubicBezTo>
                    <a:cubicBezTo>
                      <a:pt x="842" y="463"/>
                      <a:pt x="862" y="451"/>
                      <a:pt x="881" y="445"/>
                    </a:cubicBezTo>
                    <a:cubicBezTo>
                      <a:pt x="893" y="439"/>
                      <a:pt x="907" y="431"/>
                      <a:pt x="919" y="419"/>
                    </a:cubicBezTo>
                    <a:cubicBezTo>
                      <a:pt x="980" y="396"/>
                      <a:pt x="1044" y="386"/>
                      <a:pt x="1108" y="386"/>
                    </a:cubicBezTo>
                    <a:close/>
                    <a:moveTo>
                      <a:pt x="1123" y="0"/>
                    </a:moveTo>
                    <a:cubicBezTo>
                      <a:pt x="947" y="0"/>
                      <a:pt x="780" y="47"/>
                      <a:pt x="637" y="136"/>
                    </a:cubicBezTo>
                    <a:cubicBezTo>
                      <a:pt x="0" y="463"/>
                      <a:pt x="6" y="932"/>
                      <a:pt x="39" y="1125"/>
                    </a:cubicBezTo>
                    <a:cubicBezTo>
                      <a:pt x="122" y="1627"/>
                      <a:pt x="662" y="2097"/>
                      <a:pt x="1216" y="2142"/>
                    </a:cubicBezTo>
                    <a:cubicBezTo>
                      <a:pt x="1248" y="2142"/>
                      <a:pt x="1279" y="2148"/>
                      <a:pt x="1311" y="2148"/>
                    </a:cubicBezTo>
                    <a:cubicBezTo>
                      <a:pt x="1735" y="2148"/>
                      <a:pt x="2064" y="1890"/>
                      <a:pt x="2224" y="1441"/>
                    </a:cubicBezTo>
                    <a:cubicBezTo>
                      <a:pt x="2430" y="875"/>
                      <a:pt x="2083" y="374"/>
                      <a:pt x="1672" y="149"/>
                    </a:cubicBezTo>
                    <a:cubicBezTo>
                      <a:pt x="1490" y="48"/>
                      <a:pt x="1302" y="0"/>
                      <a:pt x="1123" y="0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35"/>
              <p:cNvSpPr/>
              <p:nvPr/>
            </p:nvSpPr>
            <p:spPr>
              <a:xfrm>
                <a:off x="5359450" y="2930100"/>
                <a:ext cx="40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374" extrusionOk="0">
                    <a:moveTo>
                      <a:pt x="723" y="1"/>
                    </a:moveTo>
                    <a:cubicBezTo>
                      <a:pt x="659" y="1"/>
                      <a:pt x="595" y="11"/>
                      <a:pt x="534" y="34"/>
                    </a:cubicBezTo>
                    <a:cubicBezTo>
                      <a:pt x="522" y="46"/>
                      <a:pt x="508" y="54"/>
                      <a:pt x="496" y="60"/>
                    </a:cubicBezTo>
                    <a:cubicBezTo>
                      <a:pt x="477" y="66"/>
                      <a:pt x="457" y="78"/>
                      <a:pt x="439" y="85"/>
                    </a:cubicBezTo>
                    <a:cubicBezTo>
                      <a:pt x="400" y="111"/>
                      <a:pt x="362" y="149"/>
                      <a:pt x="323" y="194"/>
                    </a:cubicBezTo>
                    <a:cubicBezTo>
                      <a:pt x="291" y="239"/>
                      <a:pt x="232" y="271"/>
                      <a:pt x="175" y="271"/>
                    </a:cubicBezTo>
                    <a:cubicBezTo>
                      <a:pt x="72" y="375"/>
                      <a:pt x="1" y="509"/>
                      <a:pt x="33" y="677"/>
                    </a:cubicBezTo>
                    <a:cubicBezTo>
                      <a:pt x="92" y="1010"/>
                      <a:pt x="490" y="1339"/>
                      <a:pt x="863" y="1371"/>
                    </a:cubicBezTo>
                    <a:cubicBezTo>
                      <a:pt x="883" y="1373"/>
                      <a:pt x="903" y="1374"/>
                      <a:pt x="922" y="1374"/>
                    </a:cubicBezTo>
                    <a:cubicBezTo>
                      <a:pt x="1180" y="1374"/>
                      <a:pt x="1372" y="1219"/>
                      <a:pt x="1480" y="921"/>
                    </a:cubicBezTo>
                    <a:cubicBezTo>
                      <a:pt x="1608" y="567"/>
                      <a:pt x="1383" y="259"/>
                      <a:pt x="1101" y="105"/>
                    </a:cubicBezTo>
                    <a:cubicBezTo>
                      <a:pt x="992" y="44"/>
                      <a:pt x="857" y="1"/>
                      <a:pt x="723" y="1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35"/>
              <p:cNvSpPr/>
              <p:nvPr/>
            </p:nvSpPr>
            <p:spPr>
              <a:xfrm>
                <a:off x="4677850" y="2844800"/>
                <a:ext cx="532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916" extrusionOk="0">
                    <a:moveTo>
                      <a:pt x="1136" y="567"/>
                    </a:moveTo>
                    <a:cubicBezTo>
                      <a:pt x="1289" y="567"/>
                      <a:pt x="1418" y="649"/>
                      <a:pt x="1498" y="759"/>
                    </a:cubicBezTo>
                    <a:cubicBezTo>
                      <a:pt x="1602" y="913"/>
                      <a:pt x="1634" y="1144"/>
                      <a:pt x="1395" y="1337"/>
                    </a:cubicBezTo>
                    <a:cubicBezTo>
                      <a:pt x="1285" y="1432"/>
                      <a:pt x="1176" y="1465"/>
                      <a:pt x="1077" y="1465"/>
                    </a:cubicBezTo>
                    <a:cubicBezTo>
                      <a:pt x="982" y="1465"/>
                      <a:pt x="897" y="1434"/>
                      <a:pt x="830" y="1396"/>
                    </a:cubicBezTo>
                    <a:cubicBezTo>
                      <a:pt x="618" y="1280"/>
                      <a:pt x="477" y="1036"/>
                      <a:pt x="502" y="836"/>
                    </a:cubicBezTo>
                    <a:cubicBezTo>
                      <a:pt x="516" y="746"/>
                      <a:pt x="561" y="675"/>
                      <a:pt x="618" y="624"/>
                    </a:cubicBezTo>
                    <a:cubicBezTo>
                      <a:pt x="659" y="658"/>
                      <a:pt x="713" y="678"/>
                      <a:pt x="768" y="678"/>
                    </a:cubicBezTo>
                    <a:cubicBezTo>
                      <a:pt x="807" y="678"/>
                      <a:pt x="846" y="668"/>
                      <a:pt x="881" y="643"/>
                    </a:cubicBezTo>
                    <a:cubicBezTo>
                      <a:pt x="970" y="590"/>
                      <a:pt x="1056" y="567"/>
                      <a:pt x="1136" y="567"/>
                    </a:cubicBezTo>
                    <a:close/>
                    <a:moveTo>
                      <a:pt x="940" y="0"/>
                    </a:moveTo>
                    <a:cubicBezTo>
                      <a:pt x="921" y="0"/>
                      <a:pt x="901" y="2"/>
                      <a:pt x="881" y="7"/>
                    </a:cubicBezTo>
                    <a:cubicBezTo>
                      <a:pt x="232" y="162"/>
                      <a:pt x="84" y="554"/>
                      <a:pt x="59" y="773"/>
                    </a:cubicBezTo>
                    <a:cubicBezTo>
                      <a:pt x="1" y="1164"/>
                      <a:pt x="232" y="1582"/>
                      <a:pt x="611" y="1794"/>
                    </a:cubicBezTo>
                    <a:cubicBezTo>
                      <a:pt x="759" y="1877"/>
                      <a:pt x="920" y="1916"/>
                      <a:pt x="1074" y="1916"/>
                    </a:cubicBezTo>
                    <a:cubicBezTo>
                      <a:pt x="1293" y="1916"/>
                      <a:pt x="1505" y="1838"/>
                      <a:pt x="1685" y="1684"/>
                    </a:cubicBezTo>
                    <a:cubicBezTo>
                      <a:pt x="2128" y="1319"/>
                      <a:pt x="2089" y="811"/>
                      <a:pt x="1865" y="503"/>
                    </a:cubicBezTo>
                    <a:cubicBezTo>
                      <a:pt x="1704" y="277"/>
                      <a:pt x="1434" y="117"/>
                      <a:pt x="1133" y="117"/>
                    </a:cubicBezTo>
                    <a:cubicBezTo>
                      <a:pt x="1090" y="43"/>
                      <a:pt x="1020" y="0"/>
                      <a:pt x="940" y="0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35"/>
              <p:cNvSpPr/>
              <p:nvPr/>
            </p:nvSpPr>
            <p:spPr>
              <a:xfrm>
                <a:off x="4689775" y="2858975"/>
                <a:ext cx="28950" cy="2247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899" extrusionOk="0">
                    <a:moveTo>
                      <a:pt x="659" y="0"/>
                    </a:moveTo>
                    <a:cubicBezTo>
                      <a:pt x="579" y="0"/>
                      <a:pt x="493" y="23"/>
                      <a:pt x="404" y="76"/>
                    </a:cubicBezTo>
                    <a:cubicBezTo>
                      <a:pt x="369" y="101"/>
                      <a:pt x="330" y="111"/>
                      <a:pt x="291" y="111"/>
                    </a:cubicBezTo>
                    <a:cubicBezTo>
                      <a:pt x="236" y="111"/>
                      <a:pt x="182" y="91"/>
                      <a:pt x="141" y="57"/>
                    </a:cubicBezTo>
                    <a:cubicBezTo>
                      <a:pt x="84" y="108"/>
                      <a:pt x="39" y="179"/>
                      <a:pt x="25" y="269"/>
                    </a:cubicBezTo>
                    <a:cubicBezTo>
                      <a:pt x="0" y="469"/>
                      <a:pt x="141" y="713"/>
                      <a:pt x="353" y="829"/>
                    </a:cubicBezTo>
                    <a:cubicBezTo>
                      <a:pt x="420" y="867"/>
                      <a:pt x="505" y="898"/>
                      <a:pt x="600" y="898"/>
                    </a:cubicBezTo>
                    <a:cubicBezTo>
                      <a:pt x="699" y="898"/>
                      <a:pt x="808" y="865"/>
                      <a:pt x="918" y="770"/>
                    </a:cubicBezTo>
                    <a:cubicBezTo>
                      <a:pt x="1157" y="577"/>
                      <a:pt x="1125" y="346"/>
                      <a:pt x="1021" y="192"/>
                    </a:cubicBezTo>
                    <a:cubicBezTo>
                      <a:pt x="941" y="82"/>
                      <a:pt x="812" y="0"/>
                      <a:pt x="659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" name="Google Shape;94;p35"/>
            <p:cNvSpPr/>
            <p:nvPr/>
          </p:nvSpPr>
          <p:spPr>
            <a:xfrm>
              <a:off x="3020350" y="4441675"/>
              <a:ext cx="197252" cy="42924"/>
            </a:xfrm>
            <a:custGeom>
              <a:avLst/>
              <a:gdLst/>
              <a:ahLst/>
              <a:cxnLst/>
              <a:rect l="l" t="t" r="r" b="b"/>
              <a:pathLst>
                <a:path w="4983" h="1084" extrusionOk="0">
                  <a:moveTo>
                    <a:pt x="2540" y="1"/>
                  </a:moveTo>
                  <a:cubicBezTo>
                    <a:pt x="1750" y="1"/>
                    <a:pt x="946" y="194"/>
                    <a:pt x="108" y="743"/>
                  </a:cubicBezTo>
                  <a:cubicBezTo>
                    <a:pt x="19" y="801"/>
                    <a:pt x="1" y="914"/>
                    <a:pt x="57" y="1002"/>
                  </a:cubicBezTo>
                  <a:cubicBezTo>
                    <a:pt x="89" y="1053"/>
                    <a:pt x="152" y="1084"/>
                    <a:pt x="208" y="1084"/>
                  </a:cubicBezTo>
                  <a:cubicBezTo>
                    <a:pt x="246" y="1084"/>
                    <a:pt x="278" y="1072"/>
                    <a:pt x="310" y="1053"/>
                  </a:cubicBezTo>
                  <a:cubicBezTo>
                    <a:pt x="1071" y="551"/>
                    <a:pt x="1812" y="373"/>
                    <a:pt x="2545" y="373"/>
                  </a:cubicBezTo>
                  <a:cubicBezTo>
                    <a:pt x="3275" y="373"/>
                    <a:pt x="3997" y="549"/>
                    <a:pt x="4724" y="757"/>
                  </a:cubicBezTo>
                  <a:cubicBezTo>
                    <a:pt x="4740" y="761"/>
                    <a:pt x="4755" y="762"/>
                    <a:pt x="4771" y="762"/>
                  </a:cubicBezTo>
                  <a:cubicBezTo>
                    <a:pt x="4854" y="762"/>
                    <a:pt x="4930" y="709"/>
                    <a:pt x="4957" y="624"/>
                  </a:cubicBezTo>
                  <a:cubicBezTo>
                    <a:pt x="4983" y="530"/>
                    <a:pt x="4925" y="428"/>
                    <a:pt x="4824" y="397"/>
                  </a:cubicBezTo>
                  <a:cubicBezTo>
                    <a:pt x="4063" y="183"/>
                    <a:pt x="3308" y="1"/>
                    <a:pt x="2540" y="1"/>
                  </a:cubicBezTo>
                  <a:close/>
                </a:path>
              </a:pathLst>
            </a:custGeom>
            <a:solidFill>
              <a:srgbClr val="261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5"/>
            <p:cNvSpPr/>
            <p:nvPr/>
          </p:nvSpPr>
          <p:spPr>
            <a:xfrm flipH="1">
              <a:off x="5316450" y="4547413"/>
              <a:ext cx="197252" cy="42924"/>
            </a:xfrm>
            <a:custGeom>
              <a:avLst/>
              <a:gdLst/>
              <a:ahLst/>
              <a:cxnLst/>
              <a:rect l="l" t="t" r="r" b="b"/>
              <a:pathLst>
                <a:path w="4983" h="1084" extrusionOk="0">
                  <a:moveTo>
                    <a:pt x="2540" y="1"/>
                  </a:moveTo>
                  <a:cubicBezTo>
                    <a:pt x="1750" y="1"/>
                    <a:pt x="946" y="194"/>
                    <a:pt x="108" y="743"/>
                  </a:cubicBezTo>
                  <a:cubicBezTo>
                    <a:pt x="19" y="801"/>
                    <a:pt x="1" y="914"/>
                    <a:pt x="57" y="1002"/>
                  </a:cubicBezTo>
                  <a:cubicBezTo>
                    <a:pt x="89" y="1053"/>
                    <a:pt x="152" y="1084"/>
                    <a:pt x="208" y="1084"/>
                  </a:cubicBezTo>
                  <a:cubicBezTo>
                    <a:pt x="246" y="1084"/>
                    <a:pt x="278" y="1072"/>
                    <a:pt x="310" y="1053"/>
                  </a:cubicBezTo>
                  <a:cubicBezTo>
                    <a:pt x="1071" y="551"/>
                    <a:pt x="1812" y="373"/>
                    <a:pt x="2545" y="373"/>
                  </a:cubicBezTo>
                  <a:cubicBezTo>
                    <a:pt x="3275" y="373"/>
                    <a:pt x="3997" y="549"/>
                    <a:pt x="4724" y="757"/>
                  </a:cubicBezTo>
                  <a:cubicBezTo>
                    <a:pt x="4740" y="761"/>
                    <a:pt x="4755" y="762"/>
                    <a:pt x="4771" y="762"/>
                  </a:cubicBezTo>
                  <a:cubicBezTo>
                    <a:pt x="4854" y="762"/>
                    <a:pt x="4930" y="709"/>
                    <a:pt x="4957" y="624"/>
                  </a:cubicBezTo>
                  <a:cubicBezTo>
                    <a:pt x="4983" y="530"/>
                    <a:pt x="4925" y="428"/>
                    <a:pt x="4824" y="397"/>
                  </a:cubicBezTo>
                  <a:cubicBezTo>
                    <a:pt x="4063" y="183"/>
                    <a:pt x="3308" y="1"/>
                    <a:pt x="2540" y="1"/>
                  </a:cubicBezTo>
                  <a:close/>
                </a:path>
              </a:pathLst>
            </a:custGeom>
            <a:solidFill>
              <a:srgbClr val="261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5"/>
            <p:cNvSpPr/>
            <p:nvPr/>
          </p:nvSpPr>
          <p:spPr>
            <a:xfrm>
              <a:off x="464575" y="4825088"/>
              <a:ext cx="197252" cy="42924"/>
            </a:xfrm>
            <a:custGeom>
              <a:avLst/>
              <a:gdLst/>
              <a:ahLst/>
              <a:cxnLst/>
              <a:rect l="l" t="t" r="r" b="b"/>
              <a:pathLst>
                <a:path w="4983" h="1084" extrusionOk="0">
                  <a:moveTo>
                    <a:pt x="2540" y="1"/>
                  </a:moveTo>
                  <a:cubicBezTo>
                    <a:pt x="1750" y="1"/>
                    <a:pt x="946" y="194"/>
                    <a:pt x="108" y="743"/>
                  </a:cubicBezTo>
                  <a:cubicBezTo>
                    <a:pt x="19" y="801"/>
                    <a:pt x="1" y="914"/>
                    <a:pt x="57" y="1002"/>
                  </a:cubicBezTo>
                  <a:cubicBezTo>
                    <a:pt x="89" y="1053"/>
                    <a:pt x="152" y="1084"/>
                    <a:pt x="208" y="1084"/>
                  </a:cubicBezTo>
                  <a:cubicBezTo>
                    <a:pt x="246" y="1084"/>
                    <a:pt x="278" y="1072"/>
                    <a:pt x="310" y="1053"/>
                  </a:cubicBezTo>
                  <a:cubicBezTo>
                    <a:pt x="1071" y="551"/>
                    <a:pt x="1812" y="373"/>
                    <a:pt x="2545" y="373"/>
                  </a:cubicBezTo>
                  <a:cubicBezTo>
                    <a:pt x="3275" y="373"/>
                    <a:pt x="3997" y="549"/>
                    <a:pt x="4724" y="757"/>
                  </a:cubicBezTo>
                  <a:cubicBezTo>
                    <a:pt x="4740" y="761"/>
                    <a:pt x="4755" y="762"/>
                    <a:pt x="4771" y="762"/>
                  </a:cubicBezTo>
                  <a:cubicBezTo>
                    <a:pt x="4854" y="762"/>
                    <a:pt x="4930" y="709"/>
                    <a:pt x="4957" y="624"/>
                  </a:cubicBezTo>
                  <a:cubicBezTo>
                    <a:pt x="4983" y="530"/>
                    <a:pt x="4925" y="428"/>
                    <a:pt x="4824" y="397"/>
                  </a:cubicBezTo>
                  <a:cubicBezTo>
                    <a:pt x="4063" y="183"/>
                    <a:pt x="3308" y="1"/>
                    <a:pt x="2540" y="1"/>
                  </a:cubicBezTo>
                  <a:close/>
                </a:path>
              </a:pathLst>
            </a:custGeom>
            <a:solidFill>
              <a:srgbClr val="261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5"/>
            <p:cNvSpPr/>
            <p:nvPr/>
          </p:nvSpPr>
          <p:spPr>
            <a:xfrm flipH="1">
              <a:off x="7987700" y="4740838"/>
              <a:ext cx="197252" cy="42924"/>
            </a:xfrm>
            <a:custGeom>
              <a:avLst/>
              <a:gdLst/>
              <a:ahLst/>
              <a:cxnLst/>
              <a:rect l="l" t="t" r="r" b="b"/>
              <a:pathLst>
                <a:path w="4983" h="1084" extrusionOk="0">
                  <a:moveTo>
                    <a:pt x="2540" y="1"/>
                  </a:moveTo>
                  <a:cubicBezTo>
                    <a:pt x="1750" y="1"/>
                    <a:pt x="946" y="194"/>
                    <a:pt x="108" y="743"/>
                  </a:cubicBezTo>
                  <a:cubicBezTo>
                    <a:pt x="19" y="801"/>
                    <a:pt x="1" y="914"/>
                    <a:pt x="57" y="1002"/>
                  </a:cubicBezTo>
                  <a:cubicBezTo>
                    <a:pt x="89" y="1053"/>
                    <a:pt x="152" y="1084"/>
                    <a:pt x="208" y="1084"/>
                  </a:cubicBezTo>
                  <a:cubicBezTo>
                    <a:pt x="246" y="1084"/>
                    <a:pt x="278" y="1072"/>
                    <a:pt x="310" y="1053"/>
                  </a:cubicBezTo>
                  <a:cubicBezTo>
                    <a:pt x="1071" y="551"/>
                    <a:pt x="1812" y="373"/>
                    <a:pt x="2545" y="373"/>
                  </a:cubicBezTo>
                  <a:cubicBezTo>
                    <a:pt x="3275" y="373"/>
                    <a:pt x="3997" y="549"/>
                    <a:pt x="4724" y="757"/>
                  </a:cubicBezTo>
                  <a:cubicBezTo>
                    <a:pt x="4740" y="761"/>
                    <a:pt x="4755" y="762"/>
                    <a:pt x="4771" y="762"/>
                  </a:cubicBezTo>
                  <a:cubicBezTo>
                    <a:pt x="4854" y="762"/>
                    <a:pt x="4930" y="709"/>
                    <a:pt x="4957" y="624"/>
                  </a:cubicBezTo>
                  <a:cubicBezTo>
                    <a:pt x="4983" y="530"/>
                    <a:pt x="4925" y="428"/>
                    <a:pt x="4824" y="397"/>
                  </a:cubicBezTo>
                  <a:cubicBezTo>
                    <a:pt x="4063" y="183"/>
                    <a:pt x="3308" y="1"/>
                    <a:pt x="2540" y="1"/>
                  </a:cubicBezTo>
                  <a:close/>
                </a:path>
              </a:pathLst>
            </a:custGeom>
            <a:solidFill>
              <a:srgbClr val="261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382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7"/>
          <p:cNvSpPr txBox="1">
            <a:spLocks noGrp="1"/>
          </p:cNvSpPr>
          <p:nvPr>
            <p:ph type="title"/>
          </p:nvPr>
        </p:nvSpPr>
        <p:spPr>
          <a:xfrm>
            <a:off x="1058764" y="2555133"/>
            <a:ext cx="29604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0" name="Google Shape;100;p37"/>
          <p:cNvSpPr txBox="1">
            <a:spLocks noGrp="1"/>
          </p:cNvSpPr>
          <p:nvPr>
            <p:ph type="title" idx="2"/>
          </p:nvPr>
        </p:nvSpPr>
        <p:spPr>
          <a:xfrm>
            <a:off x="1058764" y="2001867"/>
            <a:ext cx="991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subTitle" idx="1"/>
          </p:nvPr>
        </p:nvSpPr>
        <p:spPr>
          <a:xfrm>
            <a:off x="1058764" y="3018337"/>
            <a:ext cx="2960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title" idx="3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title" idx="4"/>
          </p:nvPr>
        </p:nvSpPr>
        <p:spPr>
          <a:xfrm>
            <a:off x="4615797" y="2555133"/>
            <a:ext cx="29604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title" idx="5"/>
          </p:nvPr>
        </p:nvSpPr>
        <p:spPr>
          <a:xfrm>
            <a:off x="4615797" y="2001867"/>
            <a:ext cx="991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05" name="Google Shape;105;p37"/>
          <p:cNvSpPr txBox="1">
            <a:spLocks noGrp="1"/>
          </p:cNvSpPr>
          <p:nvPr>
            <p:ph type="subTitle" idx="6"/>
          </p:nvPr>
        </p:nvSpPr>
        <p:spPr>
          <a:xfrm>
            <a:off x="4615797" y="3018337"/>
            <a:ext cx="2960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7"/>
          <p:cNvSpPr txBox="1">
            <a:spLocks noGrp="1"/>
          </p:cNvSpPr>
          <p:nvPr>
            <p:ph type="title" idx="7"/>
          </p:nvPr>
        </p:nvSpPr>
        <p:spPr>
          <a:xfrm>
            <a:off x="8172831" y="2555133"/>
            <a:ext cx="29604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7" name="Google Shape;107;p37"/>
          <p:cNvSpPr txBox="1">
            <a:spLocks noGrp="1"/>
          </p:cNvSpPr>
          <p:nvPr>
            <p:ph type="title" idx="8"/>
          </p:nvPr>
        </p:nvSpPr>
        <p:spPr>
          <a:xfrm>
            <a:off x="8172831" y="2001867"/>
            <a:ext cx="991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08" name="Google Shape;108;p37"/>
          <p:cNvSpPr txBox="1">
            <a:spLocks noGrp="1"/>
          </p:cNvSpPr>
          <p:nvPr>
            <p:ph type="subTitle" idx="9"/>
          </p:nvPr>
        </p:nvSpPr>
        <p:spPr>
          <a:xfrm>
            <a:off x="8172831" y="3018337"/>
            <a:ext cx="2960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7"/>
          <p:cNvSpPr txBox="1">
            <a:spLocks noGrp="1"/>
          </p:cNvSpPr>
          <p:nvPr>
            <p:ph type="title" idx="13"/>
          </p:nvPr>
        </p:nvSpPr>
        <p:spPr>
          <a:xfrm>
            <a:off x="1058764" y="4729367"/>
            <a:ext cx="29604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0" name="Google Shape;110;p37"/>
          <p:cNvSpPr txBox="1">
            <a:spLocks noGrp="1"/>
          </p:cNvSpPr>
          <p:nvPr>
            <p:ph type="title" idx="14"/>
          </p:nvPr>
        </p:nvSpPr>
        <p:spPr>
          <a:xfrm>
            <a:off x="1058764" y="4176100"/>
            <a:ext cx="991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11" name="Google Shape;111;p37"/>
          <p:cNvSpPr txBox="1">
            <a:spLocks noGrp="1"/>
          </p:cNvSpPr>
          <p:nvPr>
            <p:ph type="subTitle" idx="15"/>
          </p:nvPr>
        </p:nvSpPr>
        <p:spPr>
          <a:xfrm>
            <a:off x="1058764" y="5192571"/>
            <a:ext cx="2960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7"/>
          <p:cNvSpPr txBox="1">
            <a:spLocks noGrp="1"/>
          </p:cNvSpPr>
          <p:nvPr>
            <p:ph type="title" idx="16"/>
          </p:nvPr>
        </p:nvSpPr>
        <p:spPr>
          <a:xfrm>
            <a:off x="4615797" y="4729367"/>
            <a:ext cx="29604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3" name="Google Shape;113;p37"/>
          <p:cNvSpPr txBox="1">
            <a:spLocks noGrp="1"/>
          </p:cNvSpPr>
          <p:nvPr>
            <p:ph type="title" idx="17"/>
          </p:nvPr>
        </p:nvSpPr>
        <p:spPr>
          <a:xfrm>
            <a:off x="4615797" y="4176100"/>
            <a:ext cx="991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subTitle" idx="18"/>
          </p:nvPr>
        </p:nvSpPr>
        <p:spPr>
          <a:xfrm>
            <a:off x="4615797" y="5192571"/>
            <a:ext cx="2960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7"/>
          <p:cNvSpPr txBox="1">
            <a:spLocks noGrp="1"/>
          </p:cNvSpPr>
          <p:nvPr>
            <p:ph type="title" idx="19"/>
          </p:nvPr>
        </p:nvSpPr>
        <p:spPr>
          <a:xfrm>
            <a:off x="8172831" y="4729367"/>
            <a:ext cx="29604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" name="Google Shape;116;p37"/>
          <p:cNvSpPr txBox="1">
            <a:spLocks noGrp="1"/>
          </p:cNvSpPr>
          <p:nvPr>
            <p:ph type="title" idx="20"/>
          </p:nvPr>
        </p:nvSpPr>
        <p:spPr>
          <a:xfrm>
            <a:off x="8172831" y="4176100"/>
            <a:ext cx="991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17" name="Google Shape;117;p37"/>
          <p:cNvSpPr txBox="1">
            <a:spLocks noGrp="1"/>
          </p:cNvSpPr>
          <p:nvPr>
            <p:ph type="subTitle" idx="21"/>
          </p:nvPr>
        </p:nvSpPr>
        <p:spPr>
          <a:xfrm>
            <a:off x="8172831" y="5192571"/>
            <a:ext cx="2960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8" name="Google Shape;118;p37"/>
          <p:cNvGrpSpPr/>
          <p:nvPr/>
        </p:nvGrpSpPr>
        <p:grpSpPr>
          <a:xfrm>
            <a:off x="-76855" y="6257623"/>
            <a:ext cx="12345705" cy="1265557"/>
            <a:chOff x="-57639" y="4232675"/>
            <a:chExt cx="9259279" cy="949168"/>
          </a:xfrm>
        </p:grpSpPr>
        <p:grpSp>
          <p:nvGrpSpPr>
            <p:cNvPr id="119" name="Google Shape;119;p37"/>
            <p:cNvGrpSpPr/>
            <p:nvPr/>
          </p:nvGrpSpPr>
          <p:grpSpPr>
            <a:xfrm>
              <a:off x="-57639" y="4232675"/>
              <a:ext cx="9259279" cy="949168"/>
              <a:chOff x="238275" y="2491125"/>
              <a:chExt cx="7141750" cy="732100"/>
            </a:xfrm>
          </p:grpSpPr>
          <p:sp>
            <p:nvSpPr>
              <p:cNvPr id="120" name="Google Shape;120;p37"/>
              <p:cNvSpPr/>
              <p:nvPr/>
            </p:nvSpPr>
            <p:spPr>
              <a:xfrm>
                <a:off x="238275" y="2491125"/>
                <a:ext cx="7141750" cy="282225"/>
              </a:xfrm>
              <a:custGeom>
                <a:avLst/>
                <a:gdLst/>
                <a:ahLst/>
                <a:cxnLst/>
                <a:rect l="l" t="t" r="r" b="b"/>
                <a:pathLst>
                  <a:path w="285670" h="11289" extrusionOk="0">
                    <a:moveTo>
                      <a:pt x="77087" y="1"/>
                    </a:moveTo>
                    <a:cubicBezTo>
                      <a:pt x="69330" y="1"/>
                      <a:pt x="63721" y="1125"/>
                      <a:pt x="59452" y="1679"/>
                    </a:cubicBezTo>
                    <a:cubicBezTo>
                      <a:pt x="56652" y="2041"/>
                      <a:pt x="53084" y="2152"/>
                      <a:pt x="50569" y="2152"/>
                    </a:cubicBezTo>
                    <a:cubicBezTo>
                      <a:pt x="49072" y="2152"/>
                      <a:pt x="47948" y="2113"/>
                      <a:pt x="47581" y="2064"/>
                    </a:cubicBezTo>
                    <a:cubicBezTo>
                      <a:pt x="46591" y="1936"/>
                      <a:pt x="26970" y="1345"/>
                      <a:pt x="26970" y="1345"/>
                    </a:cubicBezTo>
                    <a:lnTo>
                      <a:pt x="0" y="2746"/>
                    </a:lnTo>
                    <a:lnTo>
                      <a:pt x="1376" y="11288"/>
                    </a:lnTo>
                    <a:lnTo>
                      <a:pt x="284771" y="9874"/>
                    </a:lnTo>
                    <a:lnTo>
                      <a:pt x="285670" y="2746"/>
                    </a:lnTo>
                    <a:lnTo>
                      <a:pt x="278382" y="2746"/>
                    </a:lnTo>
                    <a:cubicBezTo>
                      <a:pt x="278382" y="2746"/>
                      <a:pt x="276833" y="3350"/>
                      <a:pt x="269412" y="3350"/>
                    </a:cubicBezTo>
                    <a:cubicBezTo>
                      <a:pt x="268804" y="3350"/>
                      <a:pt x="268157" y="3346"/>
                      <a:pt x="267468" y="3337"/>
                    </a:cubicBezTo>
                    <a:cubicBezTo>
                      <a:pt x="258367" y="3221"/>
                      <a:pt x="258367" y="2553"/>
                      <a:pt x="248361" y="2354"/>
                    </a:cubicBezTo>
                    <a:cubicBezTo>
                      <a:pt x="243485" y="2254"/>
                      <a:pt x="239630" y="2229"/>
                      <a:pt x="236959" y="2229"/>
                    </a:cubicBezTo>
                    <a:cubicBezTo>
                      <a:pt x="234147" y="2229"/>
                      <a:pt x="232646" y="2257"/>
                      <a:pt x="232646" y="2257"/>
                    </a:cubicBezTo>
                    <a:lnTo>
                      <a:pt x="210273" y="1621"/>
                    </a:lnTo>
                    <a:cubicBezTo>
                      <a:pt x="210273" y="1621"/>
                      <a:pt x="209685" y="1550"/>
                      <a:pt x="208556" y="1550"/>
                    </a:cubicBezTo>
                    <a:cubicBezTo>
                      <a:pt x="207391" y="1550"/>
                      <a:pt x="205650" y="1626"/>
                      <a:pt x="203382" y="1936"/>
                    </a:cubicBezTo>
                    <a:cubicBezTo>
                      <a:pt x="201649" y="2171"/>
                      <a:pt x="198963" y="2243"/>
                      <a:pt x="196326" y="2243"/>
                    </a:cubicBezTo>
                    <a:cubicBezTo>
                      <a:pt x="192169" y="2243"/>
                      <a:pt x="188131" y="2064"/>
                      <a:pt x="188131" y="2064"/>
                    </a:cubicBezTo>
                    <a:cubicBezTo>
                      <a:pt x="188131" y="2064"/>
                      <a:pt x="174437" y="2201"/>
                      <a:pt x="163969" y="2201"/>
                    </a:cubicBezTo>
                    <a:cubicBezTo>
                      <a:pt x="158735" y="2201"/>
                      <a:pt x="154307" y="2167"/>
                      <a:pt x="152801" y="2064"/>
                    </a:cubicBezTo>
                    <a:cubicBezTo>
                      <a:pt x="148282" y="1756"/>
                      <a:pt x="96761" y="927"/>
                      <a:pt x="93993" y="664"/>
                    </a:cubicBezTo>
                    <a:cubicBezTo>
                      <a:pt x="91222" y="400"/>
                      <a:pt x="86459" y="118"/>
                      <a:pt x="78149" y="8"/>
                    </a:cubicBezTo>
                    <a:cubicBezTo>
                      <a:pt x="77791" y="3"/>
                      <a:pt x="77437" y="1"/>
                      <a:pt x="77087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37"/>
              <p:cNvSpPr/>
              <p:nvPr/>
            </p:nvSpPr>
            <p:spPr>
              <a:xfrm>
                <a:off x="272675" y="2551975"/>
                <a:ext cx="7091125" cy="671250"/>
              </a:xfrm>
              <a:custGeom>
                <a:avLst/>
                <a:gdLst/>
                <a:ahLst/>
                <a:cxnLst/>
                <a:rect l="l" t="t" r="r" b="b"/>
                <a:pathLst>
                  <a:path w="283645" h="26850" extrusionOk="0">
                    <a:moveTo>
                      <a:pt x="134832" y="1"/>
                    </a:moveTo>
                    <a:cubicBezTo>
                      <a:pt x="134792" y="1"/>
                      <a:pt x="134755" y="2"/>
                      <a:pt x="134720" y="3"/>
                    </a:cubicBezTo>
                    <a:cubicBezTo>
                      <a:pt x="133388" y="67"/>
                      <a:pt x="126129" y="738"/>
                      <a:pt x="125164" y="738"/>
                    </a:cubicBezTo>
                    <a:cubicBezTo>
                      <a:pt x="125137" y="738"/>
                      <a:pt x="125116" y="737"/>
                      <a:pt x="125099" y="736"/>
                    </a:cubicBezTo>
                    <a:cubicBezTo>
                      <a:pt x="124476" y="698"/>
                      <a:pt x="118537" y="377"/>
                      <a:pt x="118537" y="377"/>
                    </a:cubicBezTo>
                    <a:cubicBezTo>
                      <a:pt x="118537" y="377"/>
                      <a:pt x="108294" y="62"/>
                      <a:pt x="107177" y="62"/>
                    </a:cubicBezTo>
                    <a:cubicBezTo>
                      <a:pt x="107164" y="62"/>
                      <a:pt x="107152" y="62"/>
                      <a:pt x="107141" y="62"/>
                    </a:cubicBezTo>
                    <a:cubicBezTo>
                      <a:pt x="106235" y="68"/>
                      <a:pt x="103414" y="101"/>
                      <a:pt x="97559" y="736"/>
                    </a:cubicBezTo>
                    <a:cubicBezTo>
                      <a:pt x="91703" y="1366"/>
                      <a:pt x="89100" y="1572"/>
                      <a:pt x="89100" y="1572"/>
                    </a:cubicBezTo>
                    <a:cubicBezTo>
                      <a:pt x="89100" y="1572"/>
                      <a:pt x="85133" y="1222"/>
                      <a:pt x="81765" y="1222"/>
                    </a:cubicBezTo>
                    <a:cubicBezTo>
                      <a:pt x="80976" y="1222"/>
                      <a:pt x="80220" y="1241"/>
                      <a:pt x="79556" y="1288"/>
                    </a:cubicBezTo>
                    <a:cubicBezTo>
                      <a:pt x="76047" y="1534"/>
                      <a:pt x="68784" y="3294"/>
                      <a:pt x="67981" y="3667"/>
                    </a:cubicBezTo>
                    <a:cubicBezTo>
                      <a:pt x="67171" y="4034"/>
                      <a:pt x="25362" y="5557"/>
                      <a:pt x="25362" y="5557"/>
                    </a:cubicBezTo>
                    <a:lnTo>
                      <a:pt x="0" y="7247"/>
                    </a:lnTo>
                    <a:lnTo>
                      <a:pt x="0" y="26849"/>
                    </a:lnTo>
                    <a:lnTo>
                      <a:pt x="283645" y="26849"/>
                    </a:lnTo>
                    <a:lnTo>
                      <a:pt x="283645" y="5628"/>
                    </a:lnTo>
                    <a:lnTo>
                      <a:pt x="283034" y="5364"/>
                    </a:lnTo>
                    <a:lnTo>
                      <a:pt x="249889" y="4805"/>
                    </a:lnTo>
                    <a:cubicBezTo>
                      <a:pt x="249889" y="4805"/>
                      <a:pt x="246822" y="4228"/>
                      <a:pt x="245827" y="4228"/>
                    </a:cubicBezTo>
                    <a:cubicBezTo>
                      <a:pt x="245777" y="4228"/>
                      <a:pt x="245731" y="4230"/>
                      <a:pt x="245692" y="4233"/>
                    </a:cubicBezTo>
                    <a:cubicBezTo>
                      <a:pt x="244889" y="4304"/>
                      <a:pt x="242171" y="4619"/>
                      <a:pt x="242171" y="4619"/>
                    </a:cubicBezTo>
                    <a:lnTo>
                      <a:pt x="233912" y="4233"/>
                    </a:lnTo>
                    <a:cubicBezTo>
                      <a:pt x="233912" y="4233"/>
                      <a:pt x="232138" y="3095"/>
                      <a:pt x="225999" y="2857"/>
                    </a:cubicBezTo>
                    <a:cubicBezTo>
                      <a:pt x="220178" y="2637"/>
                      <a:pt x="216019" y="2632"/>
                      <a:pt x="215613" y="2632"/>
                    </a:cubicBezTo>
                    <a:cubicBezTo>
                      <a:pt x="215592" y="2632"/>
                      <a:pt x="215581" y="2632"/>
                      <a:pt x="215581" y="2632"/>
                    </a:cubicBezTo>
                    <a:lnTo>
                      <a:pt x="202181" y="2053"/>
                    </a:lnTo>
                    <a:cubicBezTo>
                      <a:pt x="202181" y="2053"/>
                      <a:pt x="195990" y="2330"/>
                      <a:pt x="194300" y="2427"/>
                    </a:cubicBezTo>
                    <a:cubicBezTo>
                      <a:pt x="192611" y="2516"/>
                      <a:pt x="187263" y="3005"/>
                      <a:pt x="187263" y="3005"/>
                    </a:cubicBezTo>
                    <a:lnTo>
                      <a:pt x="172828" y="3005"/>
                    </a:lnTo>
                    <a:lnTo>
                      <a:pt x="169434" y="2857"/>
                    </a:lnTo>
                    <a:cubicBezTo>
                      <a:pt x="169434" y="2857"/>
                      <a:pt x="166638" y="2613"/>
                      <a:pt x="165249" y="2472"/>
                    </a:cubicBezTo>
                    <a:cubicBezTo>
                      <a:pt x="163855" y="2330"/>
                      <a:pt x="160358" y="2222"/>
                      <a:pt x="158643" y="2053"/>
                    </a:cubicBezTo>
                    <a:cubicBezTo>
                      <a:pt x="156926" y="1881"/>
                      <a:pt x="152440" y="1418"/>
                      <a:pt x="151933" y="1288"/>
                    </a:cubicBezTo>
                    <a:cubicBezTo>
                      <a:pt x="151766" y="1246"/>
                      <a:pt x="150510" y="1231"/>
                      <a:pt x="148911" y="1231"/>
                    </a:cubicBezTo>
                    <a:cubicBezTo>
                      <a:pt x="145711" y="1231"/>
                      <a:pt x="141135" y="1288"/>
                      <a:pt x="141135" y="1288"/>
                    </a:cubicBezTo>
                    <a:cubicBezTo>
                      <a:pt x="141135" y="1288"/>
                      <a:pt x="136344" y="1"/>
                      <a:pt x="134832" y="1"/>
                    </a:cubicBezTo>
                    <a:close/>
                  </a:path>
                </a:pathLst>
              </a:custGeom>
              <a:solidFill>
                <a:srgbClr val="5E868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37"/>
              <p:cNvSpPr/>
              <p:nvPr/>
            </p:nvSpPr>
            <p:spPr>
              <a:xfrm>
                <a:off x="3562250" y="2808825"/>
                <a:ext cx="54025" cy="6155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2462" extrusionOk="0">
                    <a:moveTo>
                      <a:pt x="1036" y="501"/>
                    </a:moveTo>
                    <a:cubicBezTo>
                      <a:pt x="1312" y="637"/>
                      <a:pt x="1556" y="913"/>
                      <a:pt x="1620" y="1195"/>
                    </a:cubicBezTo>
                    <a:cubicBezTo>
                      <a:pt x="1685" y="1440"/>
                      <a:pt x="1614" y="1652"/>
                      <a:pt x="1415" y="1826"/>
                    </a:cubicBezTo>
                    <a:cubicBezTo>
                      <a:pt x="1281" y="1942"/>
                      <a:pt x="1155" y="2001"/>
                      <a:pt x="1040" y="2001"/>
                    </a:cubicBezTo>
                    <a:cubicBezTo>
                      <a:pt x="985" y="2001"/>
                      <a:pt x="932" y="1987"/>
                      <a:pt x="882" y="1960"/>
                    </a:cubicBezTo>
                    <a:cubicBezTo>
                      <a:pt x="638" y="1832"/>
                      <a:pt x="476" y="1408"/>
                      <a:pt x="535" y="1041"/>
                    </a:cubicBezTo>
                    <a:cubicBezTo>
                      <a:pt x="567" y="836"/>
                      <a:pt x="676" y="572"/>
                      <a:pt x="1030" y="501"/>
                    </a:cubicBezTo>
                    <a:close/>
                    <a:moveTo>
                      <a:pt x="930" y="0"/>
                    </a:moveTo>
                    <a:cubicBezTo>
                      <a:pt x="845" y="0"/>
                      <a:pt x="764" y="48"/>
                      <a:pt x="727" y="123"/>
                    </a:cubicBezTo>
                    <a:cubicBezTo>
                      <a:pt x="380" y="263"/>
                      <a:pt x="149" y="566"/>
                      <a:pt x="84" y="978"/>
                    </a:cubicBezTo>
                    <a:cubicBezTo>
                      <a:pt x="1" y="1524"/>
                      <a:pt x="252" y="2141"/>
                      <a:pt x="663" y="2360"/>
                    </a:cubicBezTo>
                    <a:cubicBezTo>
                      <a:pt x="754" y="2411"/>
                      <a:pt x="882" y="2461"/>
                      <a:pt x="1042" y="2461"/>
                    </a:cubicBezTo>
                    <a:cubicBezTo>
                      <a:pt x="1229" y="2461"/>
                      <a:pt x="1460" y="2390"/>
                      <a:pt x="1718" y="2167"/>
                    </a:cubicBezTo>
                    <a:cubicBezTo>
                      <a:pt x="2038" y="1877"/>
                      <a:pt x="2160" y="1497"/>
                      <a:pt x="2065" y="1093"/>
                    </a:cubicBezTo>
                    <a:cubicBezTo>
                      <a:pt x="1941" y="586"/>
                      <a:pt x="1486" y="135"/>
                      <a:pt x="985" y="7"/>
                    </a:cubicBezTo>
                    <a:cubicBezTo>
                      <a:pt x="967" y="3"/>
                      <a:pt x="948" y="0"/>
                      <a:pt x="930" y="0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37"/>
              <p:cNvSpPr/>
              <p:nvPr/>
            </p:nvSpPr>
            <p:spPr>
              <a:xfrm>
                <a:off x="3574125" y="2821325"/>
                <a:ext cx="3027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501" extrusionOk="0">
                    <a:moveTo>
                      <a:pt x="555" y="1"/>
                    </a:moveTo>
                    <a:cubicBezTo>
                      <a:pt x="201" y="72"/>
                      <a:pt x="92" y="336"/>
                      <a:pt x="60" y="541"/>
                    </a:cubicBezTo>
                    <a:cubicBezTo>
                      <a:pt x="1" y="908"/>
                      <a:pt x="163" y="1332"/>
                      <a:pt x="407" y="1460"/>
                    </a:cubicBezTo>
                    <a:cubicBezTo>
                      <a:pt x="457" y="1487"/>
                      <a:pt x="510" y="1501"/>
                      <a:pt x="565" y="1501"/>
                    </a:cubicBezTo>
                    <a:cubicBezTo>
                      <a:pt x="680" y="1501"/>
                      <a:pt x="806" y="1442"/>
                      <a:pt x="940" y="1326"/>
                    </a:cubicBezTo>
                    <a:cubicBezTo>
                      <a:pt x="1139" y="1152"/>
                      <a:pt x="1210" y="940"/>
                      <a:pt x="1145" y="695"/>
                    </a:cubicBezTo>
                    <a:cubicBezTo>
                      <a:pt x="1081" y="413"/>
                      <a:pt x="837" y="137"/>
                      <a:pt x="561" y="1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37"/>
              <p:cNvSpPr/>
              <p:nvPr/>
            </p:nvSpPr>
            <p:spPr>
              <a:xfrm>
                <a:off x="1423625" y="2714000"/>
                <a:ext cx="71675" cy="632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528" extrusionOk="0">
                    <a:moveTo>
                      <a:pt x="1313" y="456"/>
                    </a:moveTo>
                    <a:cubicBezTo>
                      <a:pt x="1469" y="456"/>
                      <a:pt x="1626" y="505"/>
                      <a:pt x="1754" y="573"/>
                    </a:cubicBezTo>
                    <a:cubicBezTo>
                      <a:pt x="2083" y="754"/>
                      <a:pt x="2347" y="1126"/>
                      <a:pt x="2198" y="1544"/>
                    </a:cubicBezTo>
                    <a:cubicBezTo>
                      <a:pt x="2073" y="1889"/>
                      <a:pt x="1849" y="2075"/>
                      <a:pt x="1546" y="2075"/>
                    </a:cubicBezTo>
                    <a:cubicBezTo>
                      <a:pt x="1522" y="2075"/>
                      <a:pt x="1497" y="2074"/>
                      <a:pt x="1472" y="2071"/>
                    </a:cubicBezTo>
                    <a:cubicBezTo>
                      <a:pt x="1028" y="2033"/>
                      <a:pt x="559" y="1647"/>
                      <a:pt x="488" y="1255"/>
                    </a:cubicBezTo>
                    <a:cubicBezTo>
                      <a:pt x="457" y="1055"/>
                      <a:pt x="534" y="894"/>
                      <a:pt x="662" y="772"/>
                    </a:cubicBezTo>
                    <a:cubicBezTo>
                      <a:pt x="727" y="772"/>
                      <a:pt x="790" y="740"/>
                      <a:pt x="835" y="683"/>
                    </a:cubicBezTo>
                    <a:cubicBezTo>
                      <a:pt x="873" y="630"/>
                      <a:pt x="926" y="586"/>
                      <a:pt x="971" y="553"/>
                    </a:cubicBezTo>
                    <a:cubicBezTo>
                      <a:pt x="989" y="547"/>
                      <a:pt x="1015" y="535"/>
                      <a:pt x="1035" y="529"/>
                    </a:cubicBezTo>
                    <a:cubicBezTo>
                      <a:pt x="1054" y="515"/>
                      <a:pt x="1066" y="509"/>
                      <a:pt x="1080" y="496"/>
                    </a:cubicBezTo>
                    <a:cubicBezTo>
                      <a:pt x="1155" y="468"/>
                      <a:pt x="1234" y="456"/>
                      <a:pt x="1313" y="456"/>
                    </a:cubicBezTo>
                    <a:close/>
                    <a:moveTo>
                      <a:pt x="1316" y="0"/>
                    </a:moveTo>
                    <a:cubicBezTo>
                      <a:pt x="1109" y="0"/>
                      <a:pt x="913" y="54"/>
                      <a:pt x="745" y="161"/>
                    </a:cubicBezTo>
                    <a:cubicBezTo>
                      <a:pt x="0" y="547"/>
                      <a:pt x="7" y="1101"/>
                      <a:pt x="45" y="1332"/>
                    </a:cubicBezTo>
                    <a:cubicBezTo>
                      <a:pt x="148" y="1923"/>
                      <a:pt x="784" y="2469"/>
                      <a:pt x="1433" y="2528"/>
                    </a:cubicBezTo>
                    <a:lnTo>
                      <a:pt x="1543" y="2528"/>
                    </a:lnTo>
                    <a:cubicBezTo>
                      <a:pt x="2044" y="2528"/>
                      <a:pt x="2436" y="2232"/>
                      <a:pt x="2623" y="1698"/>
                    </a:cubicBezTo>
                    <a:cubicBezTo>
                      <a:pt x="2866" y="1030"/>
                      <a:pt x="2455" y="445"/>
                      <a:pt x="1973" y="175"/>
                    </a:cubicBezTo>
                    <a:cubicBezTo>
                      <a:pt x="1755" y="58"/>
                      <a:pt x="1529" y="0"/>
                      <a:pt x="1316" y="0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37"/>
              <p:cNvSpPr/>
              <p:nvPr/>
            </p:nvSpPr>
            <p:spPr>
              <a:xfrm>
                <a:off x="1435025" y="2725400"/>
                <a:ext cx="47275" cy="40475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619" extrusionOk="0">
                    <a:moveTo>
                      <a:pt x="857" y="0"/>
                    </a:moveTo>
                    <a:cubicBezTo>
                      <a:pt x="778" y="0"/>
                      <a:pt x="699" y="12"/>
                      <a:pt x="624" y="40"/>
                    </a:cubicBezTo>
                    <a:cubicBezTo>
                      <a:pt x="610" y="53"/>
                      <a:pt x="598" y="59"/>
                      <a:pt x="579" y="73"/>
                    </a:cubicBezTo>
                    <a:cubicBezTo>
                      <a:pt x="559" y="79"/>
                      <a:pt x="533" y="91"/>
                      <a:pt x="515" y="97"/>
                    </a:cubicBezTo>
                    <a:cubicBezTo>
                      <a:pt x="470" y="130"/>
                      <a:pt x="417" y="174"/>
                      <a:pt x="379" y="227"/>
                    </a:cubicBezTo>
                    <a:cubicBezTo>
                      <a:pt x="334" y="284"/>
                      <a:pt x="271" y="316"/>
                      <a:pt x="206" y="316"/>
                    </a:cubicBezTo>
                    <a:cubicBezTo>
                      <a:pt x="78" y="438"/>
                      <a:pt x="1" y="599"/>
                      <a:pt x="32" y="799"/>
                    </a:cubicBezTo>
                    <a:cubicBezTo>
                      <a:pt x="103" y="1191"/>
                      <a:pt x="572" y="1577"/>
                      <a:pt x="1016" y="1615"/>
                    </a:cubicBezTo>
                    <a:cubicBezTo>
                      <a:pt x="1041" y="1618"/>
                      <a:pt x="1066" y="1619"/>
                      <a:pt x="1090" y="1619"/>
                    </a:cubicBezTo>
                    <a:cubicBezTo>
                      <a:pt x="1393" y="1619"/>
                      <a:pt x="1617" y="1433"/>
                      <a:pt x="1742" y="1088"/>
                    </a:cubicBezTo>
                    <a:cubicBezTo>
                      <a:pt x="1891" y="670"/>
                      <a:pt x="1627" y="298"/>
                      <a:pt x="1298" y="117"/>
                    </a:cubicBezTo>
                    <a:cubicBezTo>
                      <a:pt x="1170" y="49"/>
                      <a:pt x="1013" y="0"/>
                      <a:pt x="857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37"/>
              <p:cNvSpPr/>
              <p:nvPr/>
            </p:nvSpPr>
            <p:spPr>
              <a:xfrm>
                <a:off x="955225" y="2876425"/>
                <a:ext cx="60775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49" extrusionOk="0">
                    <a:moveTo>
                      <a:pt x="1117" y="389"/>
                    </a:moveTo>
                    <a:cubicBezTo>
                      <a:pt x="1249" y="389"/>
                      <a:pt x="1379" y="431"/>
                      <a:pt x="1485" y="490"/>
                    </a:cubicBezTo>
                    <a:cubicBezTo>
                      <a:pt x="1762" y="644"/>
                      <a:pt x="1994" y="953"/>
                      <a:pt x="1864" y="1306"/>
                    </a:cubicBezTo>
                    <a:cubicBezTo>
                      <a:pt x="1757" y="1605"/>
                      <a:pt x="1567" y="1759"/>
                      <a:pt x="1309" y="1759"/>
                    </a:cubicBezTo>
                    <a:cubicBezTo>
                      <a:pt x="1289" y="1759"/>
                      <a:pt x="1268" y="1758"/>
                      <a:pt x="1247" y="1757"/>
                    </a:cubicBezTo>
                    <a:cubicBezTo>
                      <a:pt x="868" y="1724"/>
                      <a:pt x="470" y="1397"/>
                      <a:pt x="419" y="1062"/>
                    </a:cubicBezTo>
                    <a:cubicBezTo>
                      <a:pt x="386" y="896"/>
                      <a:pt x="451" y="760"/>
                      <a:pt x="559" y="658"/>
                    </a:cubicBezTo>
                    <a:cubicBezTo>
                      <a:pt x="618" y="658"/>
                      <a:pt x="675" y="626"/>
                      <a:pt x="707" y="581"/>
                    </a:cubicBezTo>
                    <a:cubicBezTo>
                      <a:pt x="746" y="535"/>
                      <a:pt x="784" y="496"/>
                      <a:pt x="823" y="472"/>
                    </a:cubicBezTo>
                    <a:cubicBezTo>
                      <a:pt x="843" y="465"/>
                      <a:pt x="855" y="452"/>
                      <a:pt x="875" y="445"/>
                    </a:cubicBezTo>
                    <a:cubicBezTo>
                      <a:pt x="894" y="439"/>
                      <a:pt x="906" y="433"/>
                      <a:pt x="914" y="427"/>
                    </a:cubicBezTo>
                    <a:cubicBezTo>
                      <a:pt x="980" y="401"/>
                      <a:pt x="1049" y="389"/>
                      <a:pt x="1117" y="389"/>
                    </a:cubicBezTo>
                    <a:close/>
                    <a:moveTo>
                      <a:pt x="1118" y="1"/>
                    </a:moveTo>
                    <a:cubicBezTo>
                      <a:pt x="941" y="1"/>
                      <a:pt x="774" y="47"/>
                      <a:pt x="630" y="137"/>
                    </a:cubicBezTo>
                    <a:cubicBezTo>
                      <a:pt x="1" y="465"/>
                      <a:pt x="1" y="934"/>
                      <a:pt x="39" y="1127"/>
                    </a:cubicBezTo>
                    <a:cubicBezTo>
                      <a:pt x="123" y="1629"/>
                      <a:pt x="663" y="2097"/>
                      <a:pt x="1215" y="2142"/>
                    </a:cubicBezTo>
                    <a:cubicBezTo>
                      <a:pt x="1247" y="2142"/>
                      <a:pt x="1280" y="2148"/>
                      <a:pt x="1312" y="2148"/>
                    </a:cubicBezTo>
                    <a:cubicBezTo>
                      <a:pt x="1730" y="2148"/>
                      <a:pt x="2063" y="1892"/>
                      <a:pt x="2225" y="1442"/>
                    </a:cubicBezTo>
                    <a:cubicBezTo>
                      <a:pt x="2430" y="876"/>
                      <a:pt x="2077" y="374"/>
                      <a:pt x="1671" y="149"/>
                    </a:cubicBezTo>
                    <a:cubicBezTo>
                      <a:pt x="1487" y="49"/>
                      <a:pt x="1298" y="1"/>
                      <a:pt x="1118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37"/>
              <p:cNvSpPr/>
              <p:nvPr/>
            </p:nvSpPr>
            <p:spPr>
              <a:xfrm>
                <a:off x="964875" y="2886150"/>
                <a:ext cx="40200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371" extrusionOk="0">
                    <a:moveTo>
                      <a:pt x="731" y="0"/>
                    </a:moveTo>
                    <a:cubicBezTo>
                      <a:pt x="663" y="0"/>
                      <a:pt x="594" y="12"/>
                      <a:pt x="528" y="38"/>
                    </a:cubicBezTo>
                    <a:cubicBezTo>
                      <a:pt x="520" y="44"/>
                      <a:pt x="508" y="50"/>
                      <a:pt x="489" y="56"/>
                    </a:cubicBezTo>
                    <a:cubicBezTo>
                      <a:pt x="469" y="63"/>
                      <a:pt x="457" y="76"/>
                      <a:pt x="437" y="83"/>
                    </a:cubicBezTo>
                    <a:cubicBezTo>
                      <a:pt x="398" y="107"/>
                      <a:pt x="360" y="146"/>
                      <a:pt x="321" y="192"/>
                    </a:cubicBezTo>
                    <a:cubicBezTo>
                      <a:pt x="289" y="237"/>
                      <a:pt x="232" y="269"/>
                      <a:pt x="173" y="269"/>
                    </a:cubicBezTo>
                    <a:cubicBezTo>
                      <a:pt x="65" y="371"/>
                      <a:pt x="0" y="507"/>
                      <a:pt x="33" y="673"/>
                    </a:cubicBezTo>
                    <a:cubicBezTo>
                      <a:pt x="84" y="1008"/>
                      <a:pt x="482" y="1335"/>
                      <a:pt x="861" y="1368"/>
                    </a:cubicBezTo>
                    <a:cubicBezTo>
                      <a:pt x="882" y="1369"/>
                      <a:pt x="903" y="1370"/>
                      <a:pt x="923" y="1370"/>
                    </a:cubicBezTo>
                    <a:cubicBezTo>
                      <a:pt x="1181" y="1370"/>
                      <a:pt x="1371" y="1216"/>
                      <a:pt x="1478" y="917"/>
                    </a:cubicBezTo>
                    <a:cubicBezTo>
                      <a:pt x="1608" y="564"/>
                      <a:pt x="1376" y="255"/>
                      <a:pt x="1099" y="101"/>
                    </a:cubicBezTo>
                    <a:cubicBezTo>
                      <a:pt x="993" y="42"/>
                      <a:pt x="863" y="0"/>
                      <a:pt x="731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37"/>
              <p:cNvSpPr/>
              <p:nvPr/>
            </p:nvSpPr>
            <p:spPr>
              <a:xfrm>
                <a:off x="6766850" y="2754775"/>
                <a:ext cx="58025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874" extrusionOk="0">
                    <a:moveTo>
                      <a:pt x="1106" y="451"/>
                    </a:moveTo>
                    <a:cubicBezTo>
                      <a:pt x="1327" y="451"/>
                      <a:pt x="1561" y="529"/>
                      <a:pt x="1698" y="671"/>
                    </a:cubicBezTo>
                    <a:cubicBezTo>
                      <a:pt x="1748" y="722"/>
                      <a:pt x="1903" y="883"/>
                      <a:pt x="1665" y="1197"/>
                    </a:cubicBezTo>
                    <a:cubicBezTo>
                      <a:pt x="1556" y="1347"/>
                      <a:pt x="1420" y="1421"/>
                      <a:pt x="1263" y="1421"/>
                    </a:cubicBezTo>
                    <a:cubicBezTo>
                      <a:pt x="1190" y="1421"/>
                      <a:pt x="1111" y="1405"/>
                      <a:pt x="1030" y="1372"/>
                    </a:cubicBezTo>
                    <a:cubicBezTo>
                      <a:pt x="707" y="1236"/>
                      <a:pt x="484" y="909"/>
                      <a:pt x="508" y="729"/>
                    </a:cubicBezTo>
                    <a:cubicBezTo>
                      <a:pt x="514" y="665"/>
                      <a:pt x="561" y="627"/>
                      <a:pt x="624" y="594"/>
                    </a:cubicBezTo>
                    <a:cubicBezTo>
                      <a:pt x="650" y="588"/>
                      <a:pt x="676" y="580"/>
                      <a:pt x="701" y="568"/>
                    </a:cubicBezTo>
                    <a:cubicBezTo>
                      <a:pt x="746" y="550"/>
                      <a:pt x="798" y="542"/>
                      <a:pt x="843" y="536"/>
                    </a:cubicBezTo>
                    <a:cubicBezTo>
                      <a:pt x="900" y="530"/>
                      <a:pt x="953" y="503"/>
                      <a:pt x="991" y="459"/>
                    </a:cubicBezTo>
                    <a:cubicBezTo>
                      <a:pt x="1029" y="454"/>
                      <a:pt x="1067" y="451"/>
                      <a:pt x="1106" y="451"/>
                    </a:cubicBezTo>
                    <a:close/>
                    <a:moveTo>
                      <a:pt x="1106" y="1"/>
                    </a:moveTo>
                    <a:cubicBezTo>
                      <a:pt x="890" y="1"/>
                      <a:pt x="679" y="51"/>
                      <a:pt x="508" y="156"/>
                    </a:cubicBezTo>
                    <a:cubicBezTo>
                      <a:pt x="155" y="286"/>
                      <a:pt x="78" y="542"/>
                      <a:pt x="59" y="665"/>
                    </a:cubicBezTo>
                    <a:cubicBezTo>
                      <a:pt x="1" y="1082"/>
                      <a:pt x="360" y="1583"/>
                      <a:pt x="855" y="1790"/>
                    </a:cubicBezTo>
                    <a:cubicBezTo>
                      <a:pt x="997" y="1847"/>
                      <a:pt x="1131" y="1873"/>
                      <a:pt x="1267" y="1873"/>
                    </a:cubicBezTo>
                    <a:cubicBezTo>
                      <a:pt x="1563" y="1873"/>
                      <a:pt x="1833" y="1737"/>
                      <a:pt x="2032" y="1467"/>
                    </a:cubicBezTo>
                    <a:cubicBezTo>
                      <a:pt x="2321" y="1082"/>
                      <a:pt x="2321" y="665"/>
                      <a:pt x="2018" y="357"/>
                    </a:cubicBezTo>
                    <a:cubicBezTo>
                      <a:pt x="1795" y="125"/>
                      <a:pt x="1445" y="1"/>
                      <a:pt x="1106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37"/>
              <p:cNvSpPr/>
              <p:nvPr/>
            </p:nvSpPr>
            <p:spPr>
              <a:xfrm>
                <a:off x="6778925" y="2766050"/>
                <a:ext cx="3550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971" extrusionOk="0">
                    <a:moveTo>
                      <a:pt x="623" y="0"/>
                    </a:moveTo>
                    <a:cubicBezTo>
                      <a:pt x="584" y="0"/>
                      <a:pt x="546" y="3"/>
                      <a:pt x="508" y="8"/>
                    </a:cubicBezTo>
                    <a:cubicBezTo>
                      <a:pt x="470" y="52"/>
                      <a:pt x="417" y="79"/>
                      <a:pt x="360" y="85"/>
                    </a:cubicBezTo>
                    <a:cubicBezTo>
                      <a:pt x="315" y="91"/>
                      <a:pt x="263" y="99"/>
                      <a:pt x="218" y="117"/>
                    </a:cubicBezTo>
                    <a:cubicBezTo>
                      <a:pt x="193" y="129"/>
                      <a:pt x="167" y="137"/>
                      <a:pt x="141" y="143"/>
                    </a:cubicBezTo>
                    <a:cubicBezTo>
                      <a:pt x="78" y="176"/>
                      <a:pt x="31" y="214"/>
                      <a:pt x="25" y="278"/>
                    </a:cubicBezTo>
                    <a:cubicBezTo>
                      <a:pt x="1" y="458"/>
                      <a:pt x="224" y="785"/>
                      <a:pt x="547" y="921"/>
                    </a:cubicBezTo>
                    <a:cubicBezTo>
                      <a:pt x="628" y="954"/>
                      <a:pt x="707" y="970"/>
                      <a:pt x="780" y="970"/>
                    </a:cubicBezTo>
                    <a:cubicBezTo>
                      <a:pt x="937" y="970"/>
                      <a:pt x="1073" y="896"/>
                      <a:pt x="1182" y="746"/>
                    </a:cubicBezTo>
                    <a:cubicBezTo>
                      <a:pt x="1420" y="432"/>
                      <a:pt x="1265" y="271"/>
                      <a:pt x="1215" y="220"/>
                    </a:cubicBezTo>
                    <a:cubicBezTo>
                      <a:pt x="1078" y="78"/>
                      <a:pt x="844" y="0"/>
                      <a:pt x="623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37"/>
              <p:cNvSpPr/>
              <p:nvPr/>
            </p:nvSpPr>
            <p:spPr>
              <a:xfrm>
                <a:off x="482175" y="2771375"/>
                <a:ext cx="5305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916" extrusionOk="0">
                    <a:moveTo>
                      <a:pt x="1130" y="567"/>
                    </a:moveTo>
                    <a:cubicBezTo>
                      <a:pt x="1283" y="567"/>
                      <a:pt x="1412" y="649"/>
                      <a:pt x="1492" y="759"/>
                    </a:cubicBezTo>
                    <a:cubicBezTo>
                      <a:pt x="1596" y="907"/>
                      <a:pt x="1626" y="1138"/>
                      <a:pt x="1389" y="1337"/>
                    </a:cubicBezTo>
                    <a:cubicBezTo>
                      <a:pt x="1277" y="1430"/>
                      <a:pt x="1168" y="1463"/>
                      <a:pt x="1070" y="1463"/>
                    </a:cubicBezTo>
                    <a:cubicBezTo>
                      <a:pt x="977" y="1463"/>
                      <a:pt x="893" y="1433"/>
                      <a:pt x="824" y="1396"/>
                    </a:cubicBezTo>
                    <a:cubicBezTo>
                      <a:pt x="611" y="1274"/>
                      <a:pt x="470" y="1035"/>
                      <a:pt x="496" y="830"/>
                    </a:cubicBezTo>
                    <a:cubicBezTo>
                      <a:pt x="508" y="746"/>
                      <a:pt x="554" y="675"/>
                      <a:pt x="611" y="625"/>
                    </a:cubicBezTo>
                    <a:cubicBezTo>
                      <a:pt x="652" y="657"/>
                      <a:pt x="705" y="676"/>
                      <a:pt x="759" y="676"/>
                    </a:cubicBezTo>
                    <a:cubicBezTo>
                      <a:pt x="799" y="676"/>
                      <a:pt x="840" y="665"/>
                      <a:pt x="875" y="643"/>
                    </a:cubicBezTo>
                    <a:cubicBezTo>
                      <a:pt x="964" y="590"/>
                      <a:pt x="1050" y="567"/>
                      <a:pt x="1130" y="567"/>
                    </a:cubicBezTo>
                    <a:close/>
                    <a:moveTo>
                      <a:pt x="935" y="0"/>
                    </a:moveTo>
                    <a:cubicBezTo>
                      <a:pt x="915" y="0"/>
                      <a:pt x="895" y="2"/>
                      <a:pt x="875" y="7"/>
                    </a:cubicBezTo>
                    <a:cubicBezTo>
                      <a:pt x="226" y="162"/>
                      <a:pt x="78" y="554"/>
                      <a:pt x="53" y="773"/>
                    </a:cubicBezTo>
                    <a:cubicBezTo>
                      <a:pt x="1" y="1158"/>
                      <a:pt x="226" y="1582"/>
                      <a:pt x="605" y="1788"/>
                    </a:cubicBezTo>
                    <a:cubicBezTo>
                      <a:pt x="760" y="1871"/>
                      <a:pt x="914" y="1916"/>
                      <a:pt x="1068" y="1916"/>
                    </a:cubicBezTo>
                    <a:cubicBezTo>
                      <a:pt x="1287" y="1916"/>
                      <a:pt x="1498" y="1838"/>
                      <a:pt x="1679" y="1684"/>
                    </a:cubicBezTo>
                    <a:cubicBezTo>
                      <a:pt x="2122" y="1319"/>
                      <a:pt x="2083" y="811"/>
                      <a:pt x="1858" y="495"/>
                    </a:cubicBezTo>
                    <a:cubicBezTo>
                      <a:pt x="1697" y="271"/>
                      <a:pt x="1427" y="117"/>
                      <a:pt x="1125" y="109"/>
                    </a:cubicBezTo>
                    <a:cubicBezTo>
                      <a:pt x="1089" y="42"/>
                      <a:pt x="1016" y="0"/>
                      <a:pt x="935" y="0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37"/>
              <p:cNvSpPr/>
              <p:nvPr/>
            </p:nvSpPr>
            <p:spPr>
              <a:xfrm>
                <a:off x="493900" y="2785550"/>
                <a:ext cx="28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897" extrusionOk="0">
                    <a:moveTo>
                      <a:pt x="661" y="0"/>
                    </a:moveTo>
                    <a:cubicBezTo>
                      <a:pt x="581" y="0"/>
                      <a:pt x="495" y="23"/>
                      <a:pt x="406" y="76"/>
                    </a:cubicBezTo>
                    <a:cubicBezTo>
                      <a:pt x="371" y="98"/>
                      <a:pt x="330" y="109"/>
                      <a:pt x="290" y="109"/>
                    </a:cubicBezTo>
                    <a:cubicBezTo>
                      <a:pt x="236" y="109"/>
                      <a:pt x="183" y="90"/>
                      <a:pt x="142" y="58"/>
                    </a:cubicBezTo>
                    <a:cubicBezTo>
                      <a:pt x="85" y="108"/>
                      <a:pt x="39" y="179"/>
                      <a:pt x="27" y="263"/>
                    </a:cubicBezTo>
                    <a:cubicBezTo>
                      <a:pt x="1" y="468"/>
                      <a:pt x="142" y="707"/>
                      <a:pt x="355" y="829"/>
                    </a:cubicBezTo>
                    <a:cubicBezTo>
                      <a:pt x="424" y="866"/>
                      <a:pt x="508" y="896"/>
                      <a:pt x="601" y="896"/>
                    </a:cubicBezTo>
                    <a:cubicBezTo>
                      <a:pt x="699" y="896"/>
                      <a:pt x="808" y="863"/>
                      <a:pt x="920" y="770"/>
                    </a:cubicBezTo>
                    <a:cubicBezTo>
                      <a:pt x="1157" y="571"/>
                      <a:pt x="1127" y="340"/>
                      <a:pt x="1023" y="192"/>
                    </a:cubicBezTo>
                    <a:cubicBezTo>
                      <a:pt x="943" y="82"/>
                      <a:pt x="814" y="0"/>
                      <a:pt x="661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37"/>
              <p:cNvSpPr/>
              <p:nvPr/>
            </p:nvSpPr>
            <p:spPr>
              <a:xfrm>
                <a:off x="6319050" y="2710125"/>
                <a:ext cx="71525" cy="63375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535" extrusionOk="0">
                    <a:moveTo>
                      <a:pt x="1308" y="457"/>
                    </a:moveTo>
                    <a:cubicBezTo>
                      <a:pt x="1463" y="457"/>
                      <a:pt x="1620" y="505"/>
                      <a:pt x="1749" y="574"/>
                    </a:cubicBezTo>
                    <a:cubicBezTo>
                      <a:pt x="2076" y="761"/>
                      <a:pt x="2346" y="1126"/>
                      <a:pt x="2199" y="1544"/>
                    </a:cubicBezTo>
                    <a:cubicBezTo>
                      <a:pt x="2074" y="1895"/>
                      <a:pt x="1851" y="2076"/>
                      <a:pt x="1549" y="2076"/>
                    </a:cubicBezTo>
                    <a:cubicBezTo>
                      <a:pt x="1524" y="2076"/>
                      <a:pt x="1499" y="2074"/>
                      <a:pt x="1473" y="2072"/>
                    </a:cubicBezTo>
                    <a:cubicBezTo>
                      <a:pt x="1022" y="2033"/>
                      <a:pt x="553" y="1648"/>
                      <a:pt x="488" y="1256"/>
                    </a:cubicBezTo>
                    <a:cubicBezTo>
                      <a:pt x="456" y="1055"/>
                      <a:pt x="533" y="895"/>
                      <a:pt x="657" y="773"/>
                    </a:cubicBezTo>
                    <a:cubicBezTo>
                      <a:pt x="726" y="773"/>
                      <a:pt x="791" y="741"/>
                      <a:pt x="835" y="684"/>
                    </a:cubicBezTo>
                    <a:cubicBezTo>
                      <a:pt x="874" y="631"/>
                      <a:pt x="919" y="586"/>
                      <a:pt x="971" y="562"/>
                    </a:cubicBezTo>
                    <a:cubicBezTo>
                      <a:pt x="990" y="548"/>
                      <a:pt x="1010" y="536"/>
                      <a:pt x="1034" y="529"/>
                    </a:cubicBezTo>
                    <a:cubicBezTo>
                      <a:pt x="1048" y="523"/>
                      <a:pt x="1067" y="509"/>
                      <a:pt x="1081" y="497"/>
                    </a:cubicBezTo>
                    <a:cubicBezTo>
                      <a:pt x="1153" y="469"/>
                      <a:pt x="1231" y="457"/>
                      <a:pt x="1308" y="457"/>
                    </a:cubicBezTo>
                    <a:close/>
                    <a:moveTo>
                      <a:pt x="1316" y="1"/>
                    </a:moveTo>
                    <a:cubicBezTo>
                      <a:pt x="1110" y="1"/>
                      <a:pt x="914" y="55"/>
                      <a:pt x="746" y="162"/>
                    </a:cubicBezTo>
                    <a:cubicBezTo>
                      <a:pt x="1" y="548"/>
                      <a:pt x="1" y="1102"/>
                      <a:pt x="46" y="1333"/>
                    </a:cubicBezTo>
                    <a:cubicBezTo>
                      <a:pt x="141" y="1924"/>
                      <a:pt x="778" y="2470"/>
                      <a:pt x="1434" y="2528"/>
                    </a:cubicBezTo>
                    <a:cubicBezTo>
                      <a:pt x="1466" y="2528"/>
                      <a:pt x="1505" y="2535"/>
                      <a:pt x="1543" y="2535"/>
                    </a:cubicBezTo>
                    <a:cubicBezTo>
                      <a:pt x="2037" y="2535"/>
                      <a:pt x="2430" y="2232"/>
                      <a:pt x="2623" y="1699"/>
                    </a:cubicBezTo>
                    <a:cubicBezTo>
                      <a:pt x="2861" y="1031"/>
                      <a:pt x="2449" y="446"/>
                      <a:pt x="1968" y="176"/>
                    </a:cubicBezTo>
                    <a:cubicBezTo>
                      <a:pt x="1752" y="59"/>
                      <a:pt x="1529" y="1"/>
                      <a:pt x="1316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37"/>
              <p:cNvSpPr/>
              <p:nvPr/>
            </p:nvSpPr>
            <p:spPr>
              <a:xfrm>
                <a:off x="6330450" y="2721525"/>
                <a:ext cx="47250" cy="40500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1620" extrusionOk="0">
                    <a:moveTo>
                      <a:pt x="852" y="1"/>
                    </a:moveTo>
                    <a:cubicBezTo>
                      <a:pt x="775" y="1"/>
                      <a:pt x="697" y="13"/>
                      <a:pt x="625" y="41"/>
                    </a:cubicBezTo>
                    <a:cubicBezTo>
                      <a:pt x="611" y="53"/>
                      <a:pt x="592" y="67"/>
                      <a:pt x="578" y="73"/>
                    </a:cubicBezTo>
                    <a:cubicBezTo>
                      <a:pt x="554" y="80"/>
                      <a:pt x="534" y="92"/>
                      <a:pt x="515" y="106"/>
                    </a:cubicBezTo>
                    <a:cubicBezTo>
                      <a:pt x="463" y="130"/>
                      <a:pt x="418" y="175"/>
                      <a:pt x="379" y="228"/>
                    </a:cubicBezTo>
                    <a:cubicBezTo>
                      <a:pt x="335" y="285"/>
                      <a:pt x="270" y="317"/>
                      <a:pt x="201" y="317"/>
                    </a:cubicBezTo>
                    <a:cubicBezTo>
                      <a:pt x="77" y="439"/>
                      <a:pt x="0" y="599"/>
                      <a:pt x="32" y="800"/>
                    </a:cubicBezTo>
                    <a:cubicBezTo>
                      <a:pt x="97" y="1192"/>
                      <a:pt x="566" y="1577"/>
                      <a:pt x="1017" y="1616"/>
                    </a:cubicBezTo>
                    <a:cubicBezTo>
                      <a:pt x="1043" y="1618"/>
                      <a:pt x="1068" y="1620"/>
                      <a:pt x="1093" y="1620"/>
                    </a:cubicBezTo>
                    <a:cubicBezTo>
                      <a:pt x="1395" y="1620"/>
                      <a:pt x="1618" y="1439"/>
                      <a:pt x="1743" y="1088"/>
                    </a:cubicBezTo>
                    <a:cubicBezTo>
                      <a:pt x="1890" y="670"/>
                      <a:pt x="1620" y="305"/>
                      <a:pt x="1293" y="118"/>
                    </a:cubicBezTo>
                    <a:cubicBezTo>
                      <a:pt x="1164" y="49"/>
                      <a:pt x="1007" y="1"/>
                      <a:pt x="852" y="1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37"/>
              <p:cNvSpPr/>
              <p:nvPr/>
            </p:nvSpPr>
            <p:spPr>
              <a:xfrm>
                <a:off x="5725350" y="2780575"/>
                <a:ext cx="6075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147" extrusionOk="0">
                    <a:moveTo>
                      <a:pt x="1117" y="385"/>
                    </a:moveTo>
                    <a:cubicBezTo>
                      <a:pt x="1248" y="385"/>
                      <a:pt x="1381" y="428"/>
                      <a:pt x="1490" y="488"/>
                    </a:cubicBezTo>
                    <a:cubicBezTo>
                      <a:pt x="1768" y="642"/>
                      <a:pt x="1992" y="951"/>
                      <a:pt x="1870" y="1310"/>
                    </a:cubicBezTo>
                    <a:cubicBezTo>
                      <a:pt x="1760" y="1608"/>
                      <a:pt x="1560" y="1762"/>
                      <a:pt x="1298" y="1762"/>
                    </a:cubicBezTo>
                    <a:cubicBezTo>
                      <a:pt x="1283" y="1762"/>
                      <a:pt x="1268" y="1761"/>
                      <a:pt x="1253" y="1760"/>
                    </a:cubicBezTo>
                    <a:cubicBezTo>
                      <a:pt x="873" y="1728"/>
                      <a:pt x="475" y="1393"/>
                      <a:pt x="418" y="1066"/>
                    </a:cubicBezTo>
                    <a:cubicBezTo>
                      <a:pt x="392" y="892"/>
                      <a:pt x="457" y="758"/>
                      <a:pt x="559" y="654"/>
                    </a:cubicBezTo>
                    <a:cubicBezTo>
                      <a:pt x="617" y="654"/>
                      <a:pt x="674" y="628"/>
                      <a:pt x="713" y="577"/>
                    </a:cubicBezTo>
                    <a:cubicBezTo>
                      <a:pt x="745" y="533"/>
                      <a:pt x="784" y="500"/>
                      <a:pt x="822" y="474"/>
                    </a:cubicBezTo>
                    <a:cubicBezTo>
                      <a:pt x="842" y="462"/>
                      <a:pt x="861" y="449"/>
                      <a:pt x="881" y="443"/>
                    </a:cubicBezTo>
                    <a:cubicBezTo>
                      <a:pt x="893" y="435"/>
                      <a:pt x="906" y="429"/>
                      <a:pt x="920" y="423"/>
                    </a:cubicBezTo>
                    <a:cubicBezTo>
                      <a:pt x="983" y="397"/>
                      <a:pt x="1050" y="385"/>
                      <a:pt x="1117" y="385"/>
                    </a:cubicBezTo>
                    <a:close/>
                    <a:moveTo>
                      <a:pt x="1118" y="1"/>
                    </a:moveTo>
                    <a:cubicBezTo>
                      <a:pt x="944" y="1"/>
                      <a:pt x="778" y="46"/>
                      <a:pt x="636" y="135"/>
                    </a:cubicBezTo>
                    <a:cubicBezTo>
                      <a:pt x="0" y="462"/>
                      <a:pt x="6" y="931"/>
                      <a:pt x="39" y="1130"/>
                    </a:cubicBezTo>
                    <a:cubicBezTo>
                      <a:pt x="128" y="1631"/>
                      <a:pt x="668" y="2094"/>
                      <a:pt x="1220" y="2140"/>
                    </a:cubicBezTo>
                    <a:cubicBezTo>
                      <a:pt x="1247" y="2146"/>
                      <a:pt x="1279" y="2146"/>
                      <a:pt x="1311" y="2146"/>
                    </a:cubicBezTo>
                    <a:cubicBezTo>
                      <a:pt x="1736" y="2146"/>
                      <a:pt x="2069" y="1895"/>
                      <a:pt x="2231" y="1438"/>
                    </a:cubicBezTo>
                    <a:cubicBezTo>
                      <a:pt x="2430" y="874"/>
                      <a:pt x="2083" y="372"/>
                      <a:pt x="1671" y="147"/>
                    </a:cubicBezTo>
                    <a:cubicBezTo>
                      <a:pt x="1488" y="49"/>
                      <a:pt x="1299" y="1"/>
                      <a:pt x="1118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37"/>
              <p:cNvSpPr/>
              <p:nvPr/>
            </p:nvSpPr>
            <p:spPr>
              <a:xfrm>
                <a:off x="5735150" y="2790200"/>
                <a:ext cx="4000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1377" extrusionOk="0">
                    <a:moveTo>
                      <a:pt x="725" y="0"/>
                    </a:moveTo>
                    <a:cubicBezTo>
                      <a:pt x="658" y="0"/>
                      <a:pt x="591" y="12"/>
                      <a:pt x="528" y="38"/>
                    </a:cubicBezTo>
                    <a:cubicBezTo>
                      <a:pt x="514" y="44"/>
                      <a:pt x="501" y="50"/>
                      <a:pt x="489" y="58"/>
                    </a:cubicBezTo>
                    <a:cubicBezTo>
                      <a:pt x="469" y="64"/>
                      <a:pt x="450" y="77"/>
                      <a:pt x="430" y="89"/>
                    </a:cubicBezTo>
                    <a:cubicBezTo>
                      <a:pt x="392" y="115"/>
                      <a:pt x="353" y="148"/>
                      <a:pt x="321" y="192"/>
                    </a:cubicBezTo>
                    <a:cubicBezTo>
                      <a:pt x="282" y="243"/>
                      <a:pt x="225" y="269"/>
                      <a:pt x="167" y="269"/>
                    </a:cubicBezTo>
                    <a:cubicBezTo>
                      <a:pt x="65" y="373"/>
                      <a:pt x="0" y="507"/>
                      <a:pt x="26" y="681"/>
                    </a:cubicBezTo>
                    <a:cubicBezTo>
                      <a:pt x="83" y="1008"/>
                      <a:pt x="481" y="1343"/>
                      <a:pt x="861" y="1375"/>
                    </a:cubicBezTo>
                    <a:cubicBezTo>
                      <a:pt x="876" y="1376"/>
                      <a:pt x="891" y="1377"/>
                      <a:pt x="906" y="1377"/>
                    </a:cubicBezTo>
                    <a:cubicBezTo>
                      <a:pt x="1168" y="1377"/>
                      <a:pt x="1368" y="1223"/>
                      <a:pt x="1478" y="925"/>
                    </a:cubicBezTo>
                    <a:cubicBezTo>
                      <a:pt x="1600" y="566"/>
                      <a:pt x="1376" y="257"/>
                      <a:pt x="1098" y="103"/>
                    </a:cubicBezTo>
                    <a:cubicBezTo>
                      <a:pt x="989" y="43"/>
                      <a:pt x="856" y="0"/>
                      <a:pt x="725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37"/>
              <p:cNvSpPr/>
              <p:nvPr/>
            </p:nvSpPr>
            <p:spPr>
              <a:xfrm>
                <a:off x="5042425" y="2727025"/>
                <a:ext cx="5325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916" extrusionOk="0">
                    <a:moveTo>
                      <a:pt x="1135" y="567"/>
                    </a:moveTo>
                    <a:cubicBezTo>
                      <a:pt x="1285" y="567"/>
                      <a:pt x="1412" y="650"/>
                      <a:pt x="1492" y="759"/>
                    </a:cubicBezTo>
                    <a:cubicBezTo>
                      <a:pt x="1602" y="907"/>
                      <a:pt x="1634" y="1138"/>
                      <a:pt x="1397" y="1337"/>
                    </a:cubicBezTo>
                    <a:cubicBezTo>
                      <a:pt x="1281" y="1430"/>
                      <a:pt x="1170" y="1463"/>
                      <a:pt x="1072" y="1463"/>
                    </a:cubicBezTo>
                    <a:cubicBezTo>
                      <a:pt x="978" y="1463"/>
                      <a:pt x="896" y="1433"/>
                      <a:pt x="831" y="1396"/>
                    </a:cubicBezTo>
                    <a:cubicBezTo>
                      <a:pt x="611" y="1274"/>
                      <a:pt x="477" y="1035"/>
                      <a:pt x="502" y="830"/>
                    </a:cubicBezTo>
                    <a:cubicBezTo>
                      <a:pt x="516" y="746"/>
                      <a:pt x="554" y="676"/>
                      <a:pt x="611" y="625"/>
                    </a:cubicBezTo>
                    <a:cubicBezTo>
                      <a:pt x="656" y="657"/>
                      <a:pt x="708" y="676"/>
                      <a:pt x="762" y="676"/>
                    </a:cubicBezTo>
                    <a:cubicBezTo>
                      <a:pt x="802" y="676"/>
                      <a:pt x="843" y="666"/>
                      <a:pt x="881" y="643"/>
                    </a:cubicBezTo>
                    <a:cubicBezTo>
                      <a:pt x="970" y="590"/>
                      <a:pt x="1056" y="567"/>
                      <a:pt x="1135" y="567"/>
                    </a:cubicBezTo>
                    <a:close/>
                    <a:moveTo>
                      <a:pt x="935" y="0"/>
                    </a:moveTo>
                    <a:cubicBezTo>
                      <a:pt x="915" y="0"/>
                      <a:pt x="895" y="3"/>
                      <a:pt x="875" y="8"/>
                    </a:cubicBezTo>
                    <a:cubicBezTo>
                      <a:pt x="232" y="162"/>
                      <a:pt x="85" y="554"/>
                      <a:pt x="53" y="773"/>
                    </a:cubicBezTo>
                    <a:cubicBezTo>
                      <a:pt x="1" y="1158"/>
                      <a:pt x="232" y="1583"/>
                      <a:pt x="611" y="1788"/>
                    </a:cubicBezTo>
                    <a:cubicBezTo>
                      <a:pt x="760" y="1871"/>
                      <a:pt x="920" y="1916"/>
                      <a:pt x="1074" y="1916"/>
                    </a:cubicBezTo>
                    <a:cubicBezTo>
                      <a:pt x="1287" y="1916"/>
                      <a:pt x="1498" y="1839"/>
                      <a:pt x="1685" y="1684"/>
                    </a:cubicBezTo>
                    <a:cubicBezTo>
                      <a:pt x="2129" y="1319"/>
                      <a:pt x="2083" y="811"/>
                      <a:pt x="1866" y="495"/>
                    </a:cubicBezTo>
                    <a:cubicBezTo>
                      <a:pt x="1705" y="271"/>
                      <a:pt x="1435" y="117"/>
                      <a:pt x="1127" y="109"/>
                    </a:cubicBezTo>
                    <a:cubicBezTo>
                      <a:pt x="1089" y="42"/>
                      <a:pt x="1016" y="0"/>
                      <a:pt x="935" y="0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37"/>
              <p:cNvSpPr/>
              <p:nvPr/>
            </p:nvSpPr>
            <p:spPr>
              <a:xfrm>
                <a:off x="5054350" y="2741200"/>
                <a:ext cx="28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897" extrusionOk="0">
                    <a:moveTo>
                      <a:pt x="658" y="0"/>
                    </a:moveTo>
                    <a:cubicBezTo>
                      <a:pt x="579" y="0"/>
                      <a:pt x="493" y="23"/>
                      <a:pt x="404" y="76"/>
                    </a:cubicBezTo>
                    <a:cubicBezTo>
                      <a:pt x="366" y="99"/>
                      <a:pt x="325" y="109"/>
                      <a:pt x="285" y="109"/>
                    </a:cubicBezTo>
                    <a:cubicBezTo>
                      <a:pt x="231" y="109"/>
                      <a:pt x="179" y="90"/>
                      <a:pt x="134" y="58"/>
                    </a:cubicBezTo>
                    <a:cubicBezTo>
                      <a:pt x="77" y="109"/>
                      <a:pt x="39" y="179"/>
                      <a:pt x="25" y="263"/>
                    </a:cubicBezTo>
                    <a:cubicBezTo>
                      <a:pt x="0" y="468"/>
                      <a:pt x="134" y="707"/>
                      <a:pt x="354" y="829"/>
                    </a:cubicBezTo>
                    <a:cubicBezTo>
                      <a:pt x="419" y="866"/>
                      <a:pt x="501" y="896"/>
                      <a:pt x="595" y="896"/>
                    </a:cubicBezTo>
                    <a:cubicBezTo>
                      <a:pt x="693" y="896"/>
                      <a:pt x="804" y="863"/>
                      <a:pt x="920" y="770"/>
                    </a:cubicBezTo>
                    <a:cubicBezTo>
                      <a:pt x="1157" y="571"/>
                      <a:pt x="1125" y="340"/>
                      <a:pt x="1015" y="192"/>
                    </a:cubicBezTo>
                    <a:cubicBezTo>
                      <a:pt x="935" y="83"/>
                      <a:pt x="808" y="0"/>
                      <a:pt x="658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37"/>
              <p:cNvSpPr/>
              <p:nvPr/>
            </p:nvSpPr>
            <p:spPr>
              <a:xfrm>
                <a:off x="3075250" y="2721200"/>
                <a:ext cx="7167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529" extrusionOk="0">
                    <a:moveTo>
                      <a:pt x="1311" y="454"/>
                    </a:moveTo>
                    <a:cubicBezTo>
                      <a:pt x="1468" y="454"/>
                      <a:pt x="1625" y="506"/>
                      <a:pt x="1754" y="574"/>
                    </a:cubicBezTo>
                    <a:cubicBezTo>
                      <a:pt x="2083" y="754"/>
                      <a:pt x="2346" y="1128"/>
                      <a:pt x="2198" y="1546"/>
                    </a:cubicBezTo>
                    <a:cubicBezTo>
                      <a:pt x="2073" y="1890"/>
                      <a:pt x="1849" y="2075"/>
                      <a:pt x="1546" y="2075"/>
                    </a:cubicBezTo>
                    <a:cubicBezTo>
                      <a:pt x="1522" y="2075"/>
                      <a:pt x="1497" y="2074"/>
                      <a:pt x="1472" y="2072"/>
                    </a:cubicBezTo>
                    <a:cubicBezTo>
                      <a:pt x="1029" y="2033"/>
                      <a:pt x="559" y="1647"/>
                      <a:pt x="489" y="1256"/>
                    </a:cubicBezTo>
                    <a:cubicBezTo>
                      <a:pt x="457" y="1057"/>
                      <a:pt x="534" y="896"/>
                      <a:pt x="662" y="774"/>
                    </a:cubicBezTo>
                    <a:cubicBezTo>
                      <a:pt x="727" y="774"/>
                      <a:pt x="798" y="742"/>
                      <a:pt x="836" y="683"/>
                    </a:cubicBezTo>
                    <a:cubicBezTo>
                      <a:pt x="881" y="632"/>
                      <a:pt x="926" y="588"/>
                      <a:pt x="970" y="555"/>
                    </a:cubicBezTo>
                    <a:cubicBezTo>
                      <a:pt x="997" y="543"/>
                      <a:pt x="1015" y="535"/>
                      <a:pt x="1035" y="523"/>
                    </a:cubicBezTo>
                    <a:cubicBezTo>
                      <a:pt x="1054" y="517"/>
                      <a:pt x="1068" y="511"/>
                      <a:pt x="1080" y="497"/>
                    </a:cubicBezTo>
                    <a:cubicBezTo>
                      <a:pt x="1155" y="467"/>
                      <a:pt x="1233" y="454"/>
                      <a:pt x="1311" y="454"/>
                    </a:cubicBezTo>
                    <a:close/>
                    <a:moveTo>
                      <a:pt x="1317" y="1"/>
                    </a:moveTo>
                    <a:cubicBezTo>
                      <a:pt x="1110" y="1"/>
                      <a:pt x="913" y="55"/>
                      <a:pt x="745" y="163"/>
                    </a:cubicBezTo>
                    <a:cubicBezTo>
                      <a:pt x="0" y="549"/>
                      <a:pt x="6" y="1101"/>
                      <a:pt x="45" y="1333"/>
                    </a:cubicBezTo>
                    <a:cubicBezTo>
                      <a:pt x="148" y="1923"/>
                      <a:pt x="784" y="2471"/>
                      <a:pt x="1433" y="2528"/>
                    </a:cubicBezTo>
                    <a:lnTo>
                      <a:pt x="1543" y="2528"/>
                    </a:lnTo>
                    <a:cubicBezTo>
                      <a:pt x="2044" y="2528"/>
                      <a:pt x="2436" y="2232"/>
                      <a:pt x="2623" y="1700"/>
                    </a:cubicBezTo>
                    <a:cubicBezTo>
                      <a:pt x="2866" y="1030"/>
                      <a:pt x="2456" y="440"/>
                      <a:pt x="1973" y="176"/>
                    </a:cubicBezTo>
                    <a:cubicBezTo>
                      <a:pt x="1755" y="59"/>
                      <a:pt x="1530" y="1"/>
                      <a:pt x="1317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7"/>
              <p:cNvSpPr/>
              <p:nvPr/>
            </p:nvSpPr>
            <p:spPr>
              <a:xfrm>
                <a:off x="3086650" y="2732550"/>
                <a:ext cx="47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622" extrusionOk="0">
                    <a:moveTo>
                      <a:pt x="855" y="0"/>
                    </a:moveTo>
                    <a:cubicBezTo>
                      <a:pt x="777" y="0"/>
                      <a:pt x="699" y="13"/>
                      <a:pt x="624" y="43"/>
                    </a:cubicBezTo>
                    <a:cubicBezTo>
                      <a:pt x="612" y="57"/>
                      <a:pt x="598" y="63"/>
                      <a:pt x="579" y="69"/>
                    </a:cubicBezTo>
                    <a:cubicBezTo>
                      <a:pt x="559" y="81"/>
                      <a:pt x="541" y="89"/>
                      <a:pt x="514" y="101"/>
                    </a:cubicBezTo>
                    <a:cubicBezTo>
                      <a:pt x="470" y="134"/>
                      <a:pt x="425" y="178"/>
                      <a:pt x="380" y="229"/>
                    </a:cubicBezTo>
                    <a:cubicBezTo>
                      <a:pt x="342" y="288"/>
                      <a:pt x="271" y="320"/>
                      <a:pt x="206" y="320"/>
                    </a:cubicBezTo>
                    <a:cubicBezTo>
                      <a:pt x="78" y="442"/>
                      <a:pt x="1" y="603"/>
                      <a:pt x="33" y="802"/>
                    </a:cubicBezTo>
                    <a:cubicBezTo>
                      <a:pt x="103" y="1193"/>
                      <a:pt x="573" y="1579"/>
                      <a:pt x="1016" y="1618"/>
                    </a:cubicBezTo>
                    <a:cubicBezTo>
                      <a:pt x="1041" y="1620"/>
                      <a:pt x="1066" y="1621"/>
                      <a:pt x="1090" y="1621"/>
                    </a:cubicBezTo>
                    <a:cubicBezTo>
                      <a:pt x="1393" y="1621"/>
                      <a:pt x="1617" y="1436"/>
                      <a:pt x="1742" y="1092"/>
                    </a:cubicBezTo>
                    <a:cubicBezTo>
                      <a:pt x="1890" y="674"/>
                      <a:pt x="1627" y="300"/>
                      <a:pt x="1298" y="120"/>
                    </a:cubicBezTo>
                    <a:cubicBezTo>
                      <a:pt x="1169" y="52"/>
                      <a:pt x="1012" y="0"/>
                      <a:pt x="855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37"/>
              <p:cNvSpPr/>
              <p:nvPr/>
            </p:nvSpPr>
            <p:spPr>
              <a:xfrm>
                <a:off x="2673075" y="2861575"/>
                <a:ext cx="60750" cy="53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146" extrusionOk="0">
                    <a:moveTo>
                      <a:pt x="1117" y="385"/>
                    </a:moveTo>
                    <a:cubicBezTo>
                      <a:pt x="1248" y="385"/>
                      <a:pt x="1381" y="427"/>
                      <a:pt x="1490" y="487"/>
                    </a:cubicBezTo>
                    <a:cubicBezTo>
                      <a:pt x="1768" y="641"/>
                      <a:pt x="1992" y="956"/>
                      <a:pt x="1870" y="1309"/>
                    </a:cubicBezTo>
                    <a:cubicBezTo>
                      <a:pt x="1762" y="1603"/>
                      <a:pt x="1565" y="1762"/>
                      <a:pt x="1309" y="1762"/>
                    </a:cubicBezTo>
                    <a:cubicBezTo>
                      <a:pt x="1291" y="1762"/>
                      <a:pt x="1272" y="1761"/>
                      <a:pt x="1253" y="1760"/>
                    </a:cubicBezTo>
                    <a:cubicBezTo>
                      <a:pt x="873" y="1727"/>
                      <a:pt x="475" y="1393"/>
                      <a:pt x="418" y="1066"/>
                    </a:cubicBezTo>
                    <a:cubicBezTo>
                      <a:pt x="392" y="891"/>
                      <a:pt x="457" y="757"/>
                      <a:pt x="559" y="654"/>
                    </a:cubicBezTo>
                    <a:cubicBezTo>
                      <a:pt x="617" y="654"/>
                      <a:pt x="674" y="628"/>
                      <a:pt x="713" y="577"/>
                    </a:cubicBezTo>
                    <a:cubicBezTo>
                      <a:pt x="745" y="532"/>
                      <a:pt x="784" y="500"/>
                      <a:pt x="822" y="473"/>
                    </a:cubicBezTo>
                    <a:cubicBezTo>
                      <a:pt x="842" y="461"/>
                      <a:pt x="861" y="455"/>
                      <a:pt x="881" y="442"/>
                    </a:cubicBezTo>
                    <a:cubicBezTo>
                      <a:pt x="893" y="435"/>
                      <a:pt x="906" y="429"/>
                      <a:pt x="920" y="422"/>
                    </a:cubicBezTo>
                    <a:cubicBezTo>
                      <a:pt x="983" y="396"/>
                      <a:pt x="1050" y="385"/>
                      <a:pt x="1117" y="385"/>
                    </a:cubicBezTo>
                    <a:close/>
                    <a:moveTo>
                      <a:pt x="1118" y="0"/>
                    </a:moveTo>
                    <a:cubicBezTo>
                      <a:pt x="944" y="0"/>
                      <a:pt x="778" y="45"/>
                      <a:pt x="636" y="134"/>
                    </a:cubicBezTo>
                    <a:cubicBezTo>
                      <a:pt x="0" y="461"/>
                      <a:pt x="6" y="936"/>
                      <a:pt x="39" y="1129"/>
                    </a:cubicBezTo>
                    <a:cubicBezTo>
                      <a:pt x="128" y="1630"/>
                      <a:pt x="668" y="2093"/>
                      <a:pt x="1220" y="2145"/>
                    </a:cubicBezTo>
                    <a:lnTo>
                      <a:pt x="1311" y="2145"/>
                    </a:lnTo>
                    <a:cubicBezTo>
                      <a:pt x="1736" y="2145"/>
                      <a:pt x="2069" y="1894"/>
                      <a:pt x="2231" y="1437"/>
                    </a:cubicBezTo>
                    <a:cubicBezTo>
                      <a:pt x="2430" y="873"/>
                      <a:pt x="2083" y="371"/>
                      <a:pt x="1671" y="146"/>
                    </a:cubicBezTo>
                    <a:cubicBezTo>
                      <a:pt x="1488" y="48"/>
                      <a:pt x="1299" y="0"/>
                      <a:pt x="1118" y="0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37"/>
              <p:cNvSpPr/>
              <p:nvPr/>
            </p:nvSpPr>
            <p:spPr>
              <a:xfrm>
                <a:off x="2682875" y="2871175"/>
                <a:ext cx="40000" cy="3447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1379" extrusionOk="0">
                    <a:moveTo>
                      <a:pt x="725" y="1"/>
                    </a:moveTo>
                    <a:cubicBezTo>
                      <a:pt x="658" y="1"/>
                      <a:pt x="591" y="12"/>
                      <a:pt x="528" y="38"/>
                    </a:cubicBezTo>
                    <a:cubicBezTo>
                      <a:pt x="514" y="45"/>
                      <a:pt x="501" y="51"/>
                      <a:pt x="489" y="58"/>
                    </a:cubicBezTo>
                    <a:cubicBezTo>
                      <a:pt x="469" y="71"/>
                      <a:pt x="450" y="77"/>
                      <a:pt x="430" y="89"/>
                    </a:cubicBezTo>
                    <a:cubicBezTo>
                      <a:pt x="392" y="116"/>
                      <a:pt x="353" y="148"/>
                      <a:pt x="321" y="193"/>
                    </a:cubicBezTo>
                    <a:cubicBezTo>
                      <a:pt x="282" y="244"/>
                      <a:pt x="225" y="270"/>
                      <a:pt x="167" y="270"/>
                    </a:cubicBezTo>
                    <a:cubicBezTo>
                      <a:pt x="65" y="373"/>
                      <a:pt x="0" y="507"/>
                      <a:pt x="26" y="682"/>
                    </a:cubicBezTo>
                    <a:cubicBezTo>
                      <a:pt x="83" y="1009"/>
                      <a:pt x="481" y="1343"/>
                      <a:pt x="861" y="1376"/>
                    </a:cubicBezTo>
                    <a:cubicBezTo>
                      <a:pt x="880" y="1377"/>
                      <a:pt x="899" y="1378"/>
                      <a:pt x="917" y="1378"/>
                    </a:cubicBezTo>
                    <a:cubicBezTo>
                      <a:pt x="1173" y="1378"/>
                      <a:pt x="1370" y="1219"/>
                      <a:pt x="1478" y="925"/>
                    </a:cubicBezTo>
                    <a:cubicBezTo>
                      <a:pt x="1600" y="572"/>
                      <a:pt x="1376" y="257"/>
                      <a:pt x="1098" y="103"/>
                    </a:cubicBezTo>
                    <a:cubicBezTo>
                      <a:pt x="989" y="43"/>
                      <a:pt x="856" y="1"/>
                      <a:pt x="725" y="1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37"/>
              <p:cNvSpPr/>
              <p:nvPr/>
            </p:nvSpPr>
            <p:spPr>
              <a:xfrm>
                <a:off x="2273600" y="2704850"/>
                <a:ext cx="53225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1916" extrusionOk="0">
                    <a:moveTo>
                      <a:pt x="1140" y="569"/>
                    </a:moveTo>
                    <a:cubicBezTo>
                      <a:pt x="1290" y="569"/>
                      <a:pt x="1417" y="651"/>
                      <a:pt x="1492" y="759"/>
                    </a:cubicBezTo>
                    <a:cubicBezTo>
                      <a:pt x="1601" y="913"/>
                      <a:pt x="1634" y="1144"/>
                      <a:pt x="1396" y="1337"/>
                    </a:cubicBezTo>
                    <a:cubicBezTo>
                      <a:pt x="1282" y="1432"/>
                      <a:pt x="1172" y="1466"/>
                      <a:pt x="1075" y="1466"/>
                    </a:cubicBezTo>
                    <a:cubicBezTo>
                      <a:pt x="980" y="1466"/>
                      <a:pt x="896" y="1434"/>
                      <a:pt x="830" y="1396"/>
                    </a:cubicBezTo>
                    <a:cubicBezTo>
                      <a:pt x="617" y="1280"/>
                      <a:pt x="477" y="1035"/>
                      <a:pt x="502" y="836"/>
                    </a:cubicBezTo>
                    <a:cubicBezTo>
                      <a:pt x="515" y="747"/>
                      <a:pt x="560" y="682"/>
                      <a:pt x="617" y="625"/>
                    </a:cubicBezTo>
                    <a:cubicBezTo>
                      <a:pt x="659" y="661"/>
                      <a:pt x="713" y="682"/>
                      <a:pt x="768" y="682"/>
                    </a:cubicBezTo>
                    <a:cubicBezTo>
                      <a:pt x="807" y="682"/>
                      <a:pt x="846" y="671"/>
                      <a:pt x="881" y="649"/>
                    </a:cubicBezTo>
                    <a:cubicBezTo>
                      <a:pt x="971" y="593"/>
                      <a:pt x="1059" y="569"/>
                      <a:pt x="1140" y="569"/>
                    </a:cubicBezTo>
                    <a:close/>
                    <a:moveTo>
                      <a:pt x="936" y="1"/>
                    </a:moveTo>
                    <a:cubicBezTo>
                      <a:pt x="918" y="1"/>
                      <a:pt x="899" y="3"/>
                      <a:pt x="881" y="8"/>
                    </a:cubicBezTo>
                    <a:cubicBezTo>
                      <a:pt x="232" y="168"/>
                      <a:pt x="85" y="560"/>
                      <a:pt x="59" y="773"/>
                    </a:cubicBezTo>
                    <a:cubicBezTo>
                      <a:pt x="0" y="1165"/>
                      <a:pt x="232" y="1583"/>
                      <a:pt x="611" y="1794"/>
                    </a:cubicBezTo>
                    <a:cubicBezTo>
                      <a:pt x="759" y="1877"/>
                      <a:pt x="920" y="1916"/>
                      <a:pt x="1074" y="1916"/>
                    </a:cubicBezTo>
                    <a:cubicBezTo>
                      <a:pt x="1293" y="1916"/>
                      <a:pt x="1498" y="1839"/>
                      <a:pt x="1685" y="1691"/>
                    </a:cubicBezTo>
                    <a:cubicBezTo>
                      <a:pt x="2129" y="1325"/>
                      <a:pt x="2090" y="817"/>
                      <a:pt x="1865" y="503"/>
                    </a:cubicBezTo>
                    <a:cubicBezTo>
                      <a:pt x="1705" y="278"/>
                      <a:pt x="1435" y="123"/>
                      <a:pt x="1132" y="117"/>
                    </a:cubicBezTo>
                    <a:cubicBezTo>
                      <a:pt x="1089" y="48"/>
                      <a:pt x="1017" y="1"/>
                      <a:pt x="936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7"/>
              <p:cNvSpPr/>
              <p:nvPr/>
            </p:nvSpPr>
            <p:spPr>
              <a:xfrm>
                <a:off x="2285500" y="2719075"/>
                <a:ext cx="28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897" extrusionOk="0">
                    <a:moveTo>
                      <a:pt x="664" y="0"/>
                    </a:moveTo>
                    <a:cubicBezTo>
                      <a:pt x="583" y="0"/>
                      <a:pt x="495" y="24"/>
                      <a:pt x="405" y="80"/>
                    </a:cubicBezTo>
                    <a:cubicBezTo>
                      <a:pt x="370" y="102"/>
                      <a:pt x="331" y="113"/>
                      <a:pt x="292" y="113"/>
                    </a:cubicBezTo>
                    <a:cubicBezTo>
                      <a:pt x="237" y="113"/>
                      <a:pt x="183" y="92"/>
                      <a:pt x="141" y="56"/>
                    </a:cubicBezTo>
                    <a:cubicBezTo>
                      <a:pt x="84" y="113"/>
                      <a:pt x="39" y="178"/>
                      <a:pt x="26" y="267"/>
                    </a:cubicBezTo>
                    <a:cubicBezTo>
                      <a:pt x="1" y="466"/>
                      <a:pt x="141" y="711"/>
                      <a:pt x="354" y="827"/>
                    </a:cubicBezTo>
                    <a:cubicBezTo>
                      <a:pt x="420" y="865"/>
                      <a:pt x="504" y="897"/>
                      <a:pt x="599" y="897"/>
                    </a:cubicBezTo>
                    <a:cubicBezTo>
                      <a:pt x="696" y="897"/>
                      <a:pt x="806" y="863"/>
                      <a:pt x="920" y="768"/>
                    </a:cubicBezTo>
                    <a:cubicBezTo>
                      <a:pt x="1158" y="575"/>
                      <a:pt x="1125" y="344"/>
                      <a:pt x="1016" y="190"/>
                    </a:cubicBezTo>
                    <a:cubicBezTo>
                      <a:pt x="941" y="82"/>
                      <a:pt x="814" y="0"/>
                      <a:pt x="664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37"/>
              <p:cNvSpPr/>
              <p:nvPr/>
            </p:nvSpPr>
            <p:spPr>
              <a:xfrm>
                <a:off x="4275525" y="2883175"/>
                <a:ext cx="71675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534" extrusionOk="0">
                    <a:moveTo>
                      <a:pt x="1311" y="457"/>
                    </a:moveTo>
                    <a:cubicBezTo>
                      <a:pt x="1468" y="457"/>
                      <a:pt x="1625" y="505"/>
                      <a:pt x="1754" y="573"/>
                    </a:cubicBezTo>
                    <a:cubicBezTo>
                      <a:pt x="2083" y="754"/>
                      <a:pt x="2353" y="1127"/>
                      <a:pt x="2198" y="1545"/>
                    </a:cubicBezTo>
                    <a:cubicBezTo>
                      <a:pt x="2073" y="1894"/>
                      <a:pt x="1850" y="2075"/>
                      <a:pt x="1548" y="2075"/>
                    </a:cubicBezTo>
                    <a:cubicBezTo>
                      <a:pt x="1523" y="2075"/>
                      <a:pt x="1498" y="2074"/>
                      <a:pt x="1472" y="2071"/>
                    </a:cubicBezTo>
                    <a:cubicBezTo>
                      <a:pt x="1029" y="2033"/>
                      <a:pt x="559" y="1647"/>
                      <a:pt x="489" y="1255"/>
                    </a:cubicBezTo>
                    <a:cubicBezTo>
                      <a:pt x="457" y="1056"/>
                      <a:pt x="540" y="896"/>
                      <a:pt x="662" y="774"/>
                    </a:cubicBezTo>
                    <a:cubicBezTo>
                      <a:pt x="727" y="774"/>
                      <a:pt x="798" y="742"/>
                      <a:pt x="836" y="683"/>
                    </a:cubicBezTo>
                    <a:cubicBezTo>
                      <a:pt x="881" y="632"/>
                      <a:pt x="926" y="587"/>
                      <a:pt x="971" y="555"/>
                    </a:cubicBezTo>
                    <a:cubicBezTo>
                      <a:pt x="997" y="549"/>
                      <a:pt x="1015" y="535"/>
                      <a:pt x="1035" y="529"/>
                    </a:cubicBezTo>
                    <a:cubicBezTo>
                      <a:pt x="1054" y="522"/>
                      <a:pt x="1068" y="510"/>
                      <a:pt x="1080" y="496"/>
                    </a:cubicBezTo>
                    <a:cubicBezTo>
                      <a:pt x="1155" y="469"/>
                      <a:pt x="1233" y="457"/>
                      <a:pt x="1311" y="457"/>
                    </a:cubicBezTo>
                    <a:close/>
                    <a:moveTo>
                      <a:pt x="1317" y="0"/>
                    </a:moveTo>
                    <a:cubicBezTo>
                      <a:pt x="1110" y="0"/>
                      <a:pt x="914" y="55"/>
                      <a:pt x="745" y="163"/>
                    </a:cubicBezTo>
                    <a:cubicBezTo>
                      <a:pt x="0" y="549"/>
                      <a:pt x="7" y="1101"/>
                      <a:pt x="45" y="1332"/>
                    </a:cubicBezTo>
                    <a:cubicBezTo>
                      <a:pt x="148" y="1923"/>
                      <a:pt x="784" y="2471"/>
                      <a:pt x="1433" y="2528"/>
                    </a:cubicBezTo>
                    <a:cubicBezTo>
                      <a:pt x="1472" y="2528"/>
                      <a:pt x="1511" y="2534"/>
                      <a:pt x="1549" y="2534"/>
                    </a:cubicBezTo>
                    <a:cubicBezTo>
                      <a:pt x="2044" y="2534"/>
                      <a:pt x="2436" y="2232"/>
                      <a:pt x="2629" y="1699"/>
                    </a:cubicBezTo>
                    <a:cubicBezTo>
                      <a:pt x="2866" y="1030"/>
                      <a:pt x="2456" y="445"/>
                      <a:pt x="1973" y="175"/>
                    </a:cubicBezTo>
                    <a:cubicBezTo>
                      <a:pt x="1755" y="58"/>
                      <a:pt x="1530" y="0"/>
                      <a:pt x="1317" y="0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37"/>
              <p:cNvSpPr/>
              <p:nvPr/>
            </p:nvSpPr>
            <p:spPr>
              <a:xfrm>
                <a:off x="4286925" y="2894575"/>
                <a:ext cx="47425" cy="40475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1619" extrusionOk="0">
                    <a:moveTo>
                      <a:pt x="855" y="1"/>
                    </a:moveTo>
                    <a:cubicBezTo>
                      <a:pt x="777" y="1"/>
                      <a:pt x="699" y="13"/>
                      <a:pt x="624" y="40"/>
                    </a:cubicBezTo>
                    <a:cubicBezTo>
                      <a:pt x="612" y="54"/>
                      <a:pt x="598" y="66"/>
                      <a:pt x="579" y="73"/>
                    </a:cubicBezTo>
                    <a:cubicBezTo>
                      <a:pt x="559" y="79"/>
                      <a:pt x="541" y="93"/>
                      <a:pt x="515" y="99"/>
                    </a:cubicBezTo>
                    <a:cubicBezTo>
                      <a:pt x="470" y="131"/>
                      <a:pt x="425" y="176"/>
                      <a:pt x="380" y="227"/>
                    </a:cubicBezTo>
                    <a:cubicBezTo>
                      <a:pt x="342" y="286"/>
                      <a:pt x="271" y="318"/>
                      <a:pt x="206" y="318"/>
                    </a:cubicBezTo>
                    <a:cubicBezTo>
                      <a:pt x="84" y="440"/>
                      <a:pt x="1" y="600"/>
                      <a:pt x="33" y="799"/>
                    </a:cubicBezTo>
                    <a:cubicBezTo>
                      <a:pt x="103" y="1191"/>
                      <a:pt x="573" y="1577"/>
                      <a:pt x="1016" y="1615"/>
                    </a:cubicBezTo>
                    <a:cubicBezTo>
                      <a:pt x="1042" y="1618"/>
                      <a:pt x="1067" y="1619"/>
                      <a:pt x="1092" y="1619"/>
                    </a:cubicBezTo>
                    <a:cubicBezTo>
                      <a:pt x="1394" y="1619"/>
                      <a:pt x="1617" y="1438"/>
                      <a:pt x="1742" y="1089"/>
                    </a:cubicBezTo>
                    <a:cubicBezTo>
                      <a:pt x="1897" y="671"/>
                      <a:pt x="1627" y="298"/>
                      <a:pt x="1298" y="117"/>
                    </a:cubicBezTo>
                    <a:cubicBezTo>
                      <a:pt x="1169" y="49"/>
                      <a:pt x="1012" y="1"/>
                      <a:pt x="855" y="1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7"/>
              <p:cNvSpPr/>
              <p:nvPr/>
            </p:nvSpPr>
            <p:spPr>
              <a:xfrm>
                <a:off x="1844775" y="2879975"/>
                <a:ext cx="6075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149" extrusionOk="0">
                    <a:moveTo>
                      <a:pt x="1105" y="386"/>
                    </a:moveTo>
                    <a:cubicBezTo>
                      <a:pt x="1241" y="386"/>
                      <a:pt x="1376" y="430"/>
                      <a:pt x="1484" y="490"/>
                    </a:cubicBezTo>
                    <a:cubicBezTo>
                      <a:pt x="1760" y="638"/>
                      <a:pt x="1992" y="953"/>
                      <a:pt x="1864" y="1306"/>
                    </a:cubicBezTo>
                    <a:cubicBezTo>
                      <a:pt x="1756" y="1605"/>
                      <a:pt x="1564" y="1759"/>
                      <a:pt x="1305" y="1759"/>
                    </a:cubicBezTo>
                    <a:cubicBezTo>
                      <a:pt x="1286" y="1759"/>
                      <a:pt x="1267" y="1758"/>
                      <a:pt x="1247" y="1756"/>
                    </a:cubicBezTo>
                    <a:cubicBezTo>
                      <a:pt x="867" y="1724"/>
                      <a:pt x="469" y="1396"/>
                      <a:pt x="411" y="1062"/>
                    </a:cubicBezTo>
                    <a:cubicBezTo>
                      <a:pt x="386" y="894"/>
                      <a:pt x="449" y="760"/>
                      <a:pt x="559" y="657"/>
                    </a:cubicBezTo>
                    <a:cubicBezTo>
                      <a:pt x="610" y="657"/>
                      <a:pt x="668" y="624"/>
                      <a:pt x="707" y="580"/>
                    </a:cubicBezTo>
                    <a:cubicBezTo>
                      <a:pt x="739" y="535"/>
                      <a:pt x="778" y="496"/>
                      <a:pt x="822" y="470"/>
                    </a:cubicBezTo>
                    <a:cubicBezTo>
                      <a:pt x="841" y="464"/>
                      <a:pt x="855" y="451"/>
                      <a:pt x="873" y="445"/>
                    </a:cubicBezTo>
                    <a:cubicBezTo>
                      <a:pt x="887" y="439"/>
                      <a:pt x="906" y="431"/>
                      <a:pt x="912" y="419"/>
                    </a:cubicBezTo>
                    <a:cubicBezTo>
                      <a:pt x="974" y="396"/>
                      <a:pt x="1040" y="386"/>
                      <a:pt x="1105" y="386"/>
                    </a:cubicBezTo>
                    <a:close/>
                    <a:moveTo>
                      <a:pt x="1116" y="1"/>
                    </a:moveTo>
                    <a:cubicBezTo>
                      <a:pt x="940" y="1"/>
                      <a:pt x="773" y="47"/>
                      <a:pt x="630" y="137"/>
                    </a:cubicBezTo>
                    <a:cubicBezTo>
                      <a:pt x="0" y="464"/>
                      <a:pt x="0" y="933"/>
                      <a:pt x="39" y="1126"/>
                    </a:cubicBezTo>
                    <a:cubicBezTo>
                      <a:pt x="122" y="1627"/>
                      <a:pt x="662" y="2097"/>
                      <a:pt x="1214" y="2142"/>
                    </a:cubicBezTo>
                    <a:cubicBezTo>
                      <a:pt x="1247" y="2142"/>
                      <a:pt x="1279" y="2148"/>
                      <a:pt x="1311" y="2148"/>
                    </a:cubicBezTo>
                    <a:cubicBezTo>
                      <a:pt x="1728" y="2148"/>
                      <a:pt x="2063" y="1891"/>
                      <a:pt x="2223" y="1442"/>
                    </a:cubicBezTo>
                    <a:cubicBezTo>
                      <a:pt x="2430" y="876"/>
                      <a:pt x="2075" y="374"/>
                      <a:pt x="1671" y="149"/>
                    </a:cubicBezTo>
                    <a:cubicBezTo>
                      <a:pt x="1486" y="49"/>
                      <a:pt x="1296" y="1"/>
                      <a:pt x="1116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37"/>
              <p:cNvSpPr/>
              <p:nvPr/>
            </p:nvSpPr>
            <p:spPr>
              <a:xfrm>
                <a:off x="1854400" y="2889625"/>
                <a:ext cx="4017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1374" extrusionOk="0">
                    <a:moveTo>
                      <a:pt x="720" y="0"/>
                    </a:moveTo>
                    <a:cubicBezTo>
                      <a:pt x="655" y="0"/>
                      <a:pt x="589" y="10"/>
                      <a:pt x="527" y="33"/>
                    </a:cubicBezTo>
                    <a:cubicBezTo>
                      <a:pt x="521" y="45"/>
                      <a:pt x="502" y="53"/>
                      <a:pt x="488" y="59"/>
                    </a:cubicBezTo>
                    <a:cubicBezTo>
                      <a:pt x="470" y="65"/>
                      <a:pt x="456" y="78"/>
                      <a:pt x="437" y="84"/>
                    </a:cubicBezTo>
                    <a:cubicBezTo>
                      <a:pt x="393" y="110"/>
                      <a:pt x="354" y="149"/>
                      <a:pt x="322" y="194"/>
                    </a:cubicBezTo>
                    <a:cubicBezTo>
                      <a:pt x="283" y="238"/>
                      <a:pt x="225" y="271"/>
                      <a:pt x="174" y="271"/>
                    </a:cubicBezTo>
                    <a:cubicBezTo>
                      <a:pt x="64" y="374"/>
                      <a:pt x="1" y="508"/>
                      <a:pt x="26" y="676"/>
                    </a:cubicBezTo>
                    <a:cubicBezTo>
                      <a:pt x="84" y="1010"/>
                      <a:pt x="482" y="1338"/>
                      <a:pt x="862" y="1370"/>
                    </a:cubicBezTo>
                    <a:cubicBezTo>
                      <a:pt x="882" y="1372"/>
                      <a:pt x="901" y="1373"/>
                      <a:pt x="920" y="1373"/>
                    </a:cubicBezTo>
                    <a:cubicBezTo>
                      <a:pt x="1179" y="1373"/>
                      <a:pt x="1371" y="1219"/>
                      <a:pt x="1479" y="920"/>
                    </a:cubicBezTo>
                    <a:cubicBezTo>
                      <a:pt x="1607" y="567"/>
                      <a:pt x="1375" y="252"/>
                      <a:pt x="1099" y="104"/>
                    </a:cubicBezTo>
                    <a:cubicBezTo>
                      <a:pt x="991" y="44"/>
                      <a:pt x="856" y="0"/>
                      <a:pt x="720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37"/>
              <p:cNvSpPr/>
              <p:nvPr/>
            </p:nvSpPr>
            <p:spPr>
              <a:xfrm>
                <a:off x="3945300" y="2704850"/>
                <a:ext cx="5305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916" extrusionOk="0">
                    <a:moveTo>
                      <a:pt x="1135" y="569"/>
                    </a:moveTo>
                    <a:cubicBezTo>
                      <a:pt x="1285" y="569"/>
                      <a:pt x="1413" y="651"/>
                      <a:pt x="1492" y="759"/>
                    </a:cubicBezTo>
                    <a:cubicBezTo>
                      <a:pt x="1596" y="913"/>
                      <a:pt x="1628" y="1144"/>
                      <a:pt x="1389" y="1337"/>
                    </a:cubicBezTo>
                    <a:cubicBezTo>
                      <a:pt x="1279" y="1432"/>
                      <a:pt x="1171" y="1466"/>
                      <a:pt x="1074" y="1466"/>
                    </a:cubicBezTo>
                    <a:cubicBezTo>
                      <a:pt x="979" y="1466"/>
                      <a:pt x="894" y="1434"/>
                      <a:pt x="824" y="1396"/>
                    </a:cubicBezTo>
                    <a:cubicBezTo>
                      <a:pt x="612" y="1280"/>
                      <a:pt x="471" y="1035"/>
                      <a:pt x="496" y="836"/>
                    </a:cubicBezTo>
                    <a:cubicBezTo>
                      <a:pt x="510" y="747"/>
                      <a:pt x="555" y="682"/>
                      <a:pt x="612" y="625"/>
                    </a:cubicBezTo>
                    <a:cubicBezTo>
                      <a:pt x="653" y="661"/>
                      <a:pt x="707" y="682"/>
                      <a:pt x="762" y="682"/>
                    </a:cubicBezTo>
                    <a:cubicBezTo>
                      <a:pt x="801" y="682"/>
                      <a:pt x="841" y="671"/>
                      <a:pt x="875" y="649"/>
                    </a:cubicBezTo>
                    <a:cubicBezTo>
                      <a:pt x="966" y="593"/>
                      <a:pt x="1054" y="569"/>
                      <a:pt x="1135" y="569"/>
                    </a:cubicBezTo>
                    <a:close/>
                    <a:moveTo>
                      <a:pt x="930" y="1"/>
                    </a:moveTo>
                    <a:cubicBezTo>
                      <a:pt x="912" y="1"/>
                      <a:pt x="894" y="3"/>
                      <a:pt x="875" y="8"/>
                    </a:cubicBezTo>
                    <a:cubicBezTo>
                      <a:pt x="226" y="168"/>
                      <a:pt x="78" y="560"/>
                      <a:pt x="53" y="773"/>
                    </a:cubicBezTo>
                    <a:cubicBezTo>
                      <a:pt x="1" y="1165"/>
                      <a:pt x="226" y="1583"/>
                      <a:pt x="605" y="1794"/>
                    </a:cubicBezTo>
                    <a:cubicBezTo>
                      <a:pt x="753" y="1877"/>
                      <a:pt x="914" y="1916"/>
                      <a:pt x="1068" y="1916"/>
                    </a:cubicBezTo>
                    <a:cubicBezTo>
                      <a:pt x="1287" y="1916"/>
                      <a:pt x="1499" y="1839"/>
                      <a:pt x="1679" y="1691"/>
                    </a:cubicBezTo>
                    <a:cubicBezTo>
                      <a:pt x="2122" y="1325"/>
                      <a:pt x="2083" y="817"/>
                      <a:pt x="1859" y="503"/>
                    </a:cubicBezTo>
                    <a:cubicBezTo>
                      <a:pt x="1698" y="278"/>
                      <a:pt x="1428" y="123"/>
                      <a:pt x="1127" y="117"/>
                    </a:cubicBezTo>
                    <a:cubicBezTo>
                      <a:pt x="1084" y="48"/>
                      <a:pt x="1012" y="1"/>
                      <a:pt x="930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7"/>
              <p:cNvSpPr/>
              <p:nvPr/>
            </p:nvSpPr>
            <p:spPr>
              <a:xfrm>
                <a:off x="3957075" y="2719075"/>
                <a:ext cx="28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897" extrusionOk="0">
                    <a:moveTo>
                      <a:pt x="664" y="0"/>
                    </a:moveTo>
                    <a:cubicBezTo>
                      <a:pt x="583" y="0"/>
                      <a:pt x="495" y="24"/>
                      <a:pt x="404" y="80"/>
                    </a:cubicBezTo>
                    <a:cubicBezTo>
                      <a:pt x="370" y="102"/>
                      <a:pt x="330" y="113"/>
                      <a:pt x="291" y="113"/>
                    </a:cubicBezTo>
                    <a:cubicBezTo>
                      <a:pt x="236" y="113"/>
                      <a:pt x="182" y="92"/>
                      <a:pt x="141" y="56"/>
                    </a:cubicBezTo>
                    <a:cubicBezTo>
                      <a:pt x="84" y="113"/>
                      <a:pt x="39" y="178"/>
                      <a:pt x="25" y="267"/>
                    </a:cubicBezTo>
                    <a:cubicBezTo>
                      <a:pt x="0" y="466"/>
                      <a:pt x="141" y="711"/>
                      <a:pt x="353" y="827"/>
                    </a:cubicBezTo>
                    <a:cubicBezTo>
                      <a:pt x="423" y="865"/>
                      <a:pt x="508" y="897"/>
                      <a:pt x="603" y="897"/>
                    </a:cubicBezTo>
                    <a:cubicBezTo>
                      <a:pt x="700" y="897"/>
                      <a:pt x="808" y="863"/>
                      <a:pt x="918" y="768"/>
                    </a:cubicBezTo>
                    <a:cubicBezTo>
                      <a:pt x="1157" y="575"/>
                      <a:pt x="1125" y="344"/>
                      <a:pt x="1021" y="190"/>
                    </a:cubicBezTo>
                    <a:cubicBezTo>
                      <a:pt x="942" y="82"/>
                      <a:pt x="814" y="0"/>
                      <a:pt x="664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37"/>
              <p:cNvSpPr/>
              <p:nvPr/>
            </p:nvSpPr>
            <p:spPr>
              <a:xfrm>
                <a:off x="6057600" y="2861125"/>
                <a:ext cx="7157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2863" h="2529" extrusionOk="0">
                    <a:moveTo>
                      <a:pt x="1317" y="454"/>
                    </a:moveTo>
                    <a:cubicBezTo>
                      <a:pt x="1471" y="454"/>
                      <a:pt x="1627" y="504"/>
                      <a:pt x="1750" y="576"/>
                    </a:cubicBezTo>
                    <a:cubicBezTo>
                      <a:pt x="2083" y="755"/>
                      <a:pt x="2347" y="1122"/>
                      <a:pt x="2199" y="1546"/>
                    </a:cubicBezTo>
                    <a:cubicBezTo>
                      <a:pt x="2073" y="1894"/>
                      <a:pt x="1845" y="2075"/>
                      <a:pt x="1537" y="2075"/>
                    </a:cubicBezTo>
                    <a:cubicBezTo>
                      <a:pt x="1517" y="2075"/>
                      <a:pt x="1495" y="2074"/>
                      <a:pt x="1474" y="2072"/>
                    </a:cubicBezTo>
                    <a:cubicBezTo>
                      <a:pt x="1023" y="2034"/>
                      <a:pt x="561" y="1642"/>
                      <a:pt x="490" y="1250"/>
                    </a:cubicBezTo>
                    <a:cubicBezTo>
                      <a:pt x="457" y="1051"/>
                      <a:pt x="534" y="897"/>
                      <a:pt x="656" y="769"/>
                    </a:cubicBezTo>
                    <a:cubicBezTo>
                      <a:pt x="727" y="769"/>
                      <a:pt x="792" y="743"/>
                      <a:pt x="837" y="684"/>
                    </a:cubicBezTo>
                    <a:cubicBezTo>
                      <a:pt x="875" y="633"/>
                      <a:pt x="920" y="588"/>
                      <a:pt x="972" y="556"/>
                    </a:cubicBezTo>
                    <a:cubicBezTo>
                      <a:pt x="991" y="544"/>
                      <a:pt x="1011" y="538"/>
                      <a:pt x="1036" y="524"/>
                    </a:cubicBezTo>
                    <a:cubicBezTo>
                      <a:pt x="1050" y="518"/>
                      <a:pt x="1068" y="505"/>
                      <a:pt x="1080" y="499"/>
                    </a:cubicBezTo>
                    <a:cubicBezTo>
                      <a:pt x="1156" y="468"/>
                      <a:pt x="1236" y="454"/>
                      <a:pt x="1317" y="454"/>
                    </a:cubicBezTo>
                    <a:close/>
                    <a:moveTo>
                      <a:pt x="1313" y="1"/>
                    </a:moveTo>
                    <a:cubicBezTo>
                      <a:pt x="1108" y="1"/>
                      <a:pt x="914" y="54"/>
                      <a:pt x="747" y="158"/>
                    </a:cubicBezTo>
                    <a:cubicBezTo>
                      <a:pt x="1" y="550"/>
                      <a:pt x="1" y="1102"/>
                      <a:pt x="47" y="1327"/>
                    </a:cubicBezTo>
                    <a:cubicBezTo>
                      <a:pt x="149" y="1918"/>
                      <a:pt x="780" y="2472"/>
                      <a:pt x="1435" y="2523"/>
                    </a:cubicBezTo>
                    <a:cubicBezTo>
                      <a:pt x="1466" y="2529"/>
                      <a:pt x="1505" y="2529"/>
                      <a:pt x="1543" y="2529"/>
                    </a:cubicBezTo>
                    <a:cubicBezTo>
                      <a:pt x="2044" y="2529"/>
                      <a:pt x="2430" y="2234"/>
                      <a:pt x="2623" y="1701"/>
                    </a:cubicBezTo>
                    <a:cubicBezTo>
                      <a:pt x="2862" y="1031"/>
                      <a:pt x="2450" y="440"/>
                      <a:pt x="1967" y="177"/>
                    </a:cubicBezTo>
                    <a:cubicBezTo>
                      <a:pt x="1751" y="59"/>
                      <a:pt x="1526" y="1"/>
                      <a:pt x="1313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37"/>
              <p:cNvSpPr/>
              <p:nvPr/>
            </p:nvSpPr>
            <p:spPr>
              <a:xfrm>
                <a:off x="6069025" y="2872475"/>
                <a:ext cx="472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1621" extrusionOk="0">
                    <a:moveTo>
                      <a:pt x="860" y="0"/>
                    </a:moveTo>
                    <a:cubicBezTo>
                      <a:pt x="779" y="0"/>
                      <a:pt x="699" y="14"/>
                      <a:pt x="623" y="45"/>
                    </a:cubicBezTo>
                    <a:cubicBezTo>
                      <a:pt x="611" y="51"/>
                      <a:pt x="593" y="64"/>
                      <a:pt x="579" y="70"/>
                    </a:cubicBezTo>
                    <a:cubicBezTo>
                      <a:pt x="554" y="84"/>
                      <a:pt x="534" y="90"/>
                      <a:pt x="515" y="102"/>
                    </a:cubicBezTo>
                    <a:cubicBezTo>
                      <a:pt x="463" y="134"/>
                      <a:pt x="418" y="179"/>
                      <a:pt x="380" y="230"/>
                    </a:cubicBezTo>
                    <a:cubicBezTo>
                      <a:pt x="335" y="289"/>
                      <a:pt x="270" y="315"/>
                      <a:pt x="199" y="315"/>
                    </a:cubicBezTo>
                    <a:cubicBezTo>
                      <a:pt x="77" y="443"/>
                      <a:pt x="0" y="597"/>
                      <a:pt x="33" y="796"/>
                    </a:cubicBezTo>
                    <a:cubicBezTo>
                      <a:pt x="104" y="1188"/>
                      <a:pt x="566" y="1580"/>
                      <a:pt x="1017" y="1618"/>
                    </a:cubicBezTo>
                    <a:cubicBezTo>
                      <a:pt x="1038" y="1620"/>
                      <a:pt x="1060" y="1621"/>
                      <a:pt x="1080" y="1621"/>
                    </a:cubicBezTo>
                    <a:cubicBezTo>
                      <a:pt x="1388" y="1621"/>
                      <a:pt x="1616" y="1440"/>
                      <a:pt x="1742" y="1092"/>
                    </a:cubicBezTo>
                    <a:cubicBezTo>
                      <a:pt x="1890" y="668"/>
                      <a:pt x="1626" y="301"/>
                      <a:pt x="1293" y="122"/>
                    </a:cubicBezTo>
                    <a:cubicBezTo>
                      <a:pt x="1170" y="50"/>
                      <a:pt x="1014" y="0"/>
                      <a:pt x="860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7"/>
              <p:cNvSpPr/>
              <p:nvPr/>
            </p:nvSpPr>
            <p:spPr>
              <a:xfrm>
                <a:off x="5349825" y="2920475"/>
                <a:ext cx="60750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148" extrusionOk="0">
                    <a:moveTo>
                      <a:pt x="1108" y="386"/>
                    </a:moveTo>
                    <a:cubicBezTo>
                      <a:pt x="1242" y="386"/>
                      <a:pt x="1377" y="429"/>
                      <a:pt x="1486" y="490"/>
                    </a:cubicBezTo>
                    <a:cubicBezTo>
                      <a:pt x="1768" y="644"/>
                      <a:pt x="1993" y="952"/>
                      <a:pt x="1865" y="1306"/>
                    </a:cubicBezTo>
                    <a:cubicBezTo>
                      <a:pt x="1757" y="1604"/>
                      <a:pt x="1565" y="1759"/>
                      <a:pt x="1307" y="1759"/>
                    </a:cubicBezTo>
                    <a:cubicBezTo>
                      <a:pt x="1288" y="1759"/>
                      <a:pt x="1268" y="1758"/>
                      <a:pt x="1248" y="1756"/>
                    </a:cubicBezTo>
                    <a:cubicBezTo>
                      <a:pt x="875" y="1724"/>
                      <a:pt x="477" y="1395"/>
                      <a:pt x="418" y="1062"/>
                    </a:cubicBezTo>
                    <a:cubicBezTo>
                      <a:pt x="386" y="894"/>
                      <a:pt x="457" y="760"/>
                      <a:pt x="560" y="656"/>
                    </a:cubicBezTo>
                    <a:cubicBezTo>
                      <a:pt x="617" y="656"/>
                      <a:pt x="676" y="624"/>
                      <a:pt x="708" y="579"/>
                    </a:cubicBezTo>
                    <a:cubicBezTo>
                      <a:pt x="747" y="534"/>
                      <a:pt x="785" y="496"/>
                      <a:pt x="824" y="470"/>
                    </a:cubicBezTo>
                    <a:cubicBezTo>
                      <a:pt x="842" y="463"/>
                      <a:pt x="862" y="451"/>
                      <a:pt x="881" y="445"/>
                    </a:cubicBezTo>
                    <a:cubicBezTo>
                      <a:pt x="893" y="439"/>
                      <a:pt x="907" y="431"/>
                      <a:pt x="919" y="419"/>
                    </a:cubicBezTo>
                    <a:cubicBezTo>
                      <a:pt x="980" y="396"/>
                      <a:pt x="1044" y="386"/>
                      <a:pt x="1108" y="386"/>
                    </a:cubicBezTo>
                    <a:close/>
                    <a:moveTo>
                      <a:pt x="1123" y="0"/>
                    </a:moveTo>
                    <a:cubicBezTo>
                      <a:pt x="947" y="0"/>
                      <a:pt x="780" y="47"/>
                      <a:pt x="637" y="136"/>
                    </a:cubicBezTo>
                    <a:cubicBezTo>
                      <a:pt x="0" y="463"/>
                      <a:pt x="6" y="932"/>
                      <a:pt x="39" y="1125"/>
                    </a:cubicBezTo>
                    <a:cubicBezTo>
                      <a:pt x="122" y="1627"/>
                      <a:pt x="662" y="2097"/>
                      <a:pt x="1216" y="2142"/>
                    </a:cubicBezTo>
                    <a:cubicBezTo>
                      <a:pt x="1248" y="2142"/>
                      <a:pt x="1279" y="2148"/>
                      <a:pt x="1311" y="2148"/>
                    </a:cubicBezTo>
                    <a:cubicBezTo>
                      <a:pt x="1735" y="2148"/>
                      <a:pt x="2064" y="1890"/>
                      <a:pt x="2224" y="1441"/>
                    </a:cubicBezTo>
                    <a:cubicBezTo>
                      <a:pt x="2430" y="875"/>
                      <a:pt x="2083" y="374"/>
                      <a:pt x="1672" y="149"/>
                    </a:cubicBezTo>
                    <a:cubicBezTo>
                      <a:pt x="1490" y="48"/>
                      <a:pt x="1302" y="0"/>
                      <a:pt x="1123" y="0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37"/>
              <p:cNvSpPr/>
              <p:nvPr/>
            </p:nvSpPr>
            <p:spPr>
              <a:xfrm>
                <a:off x="5359450" y="2930100"/>
                <a:ext cx="40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374" extrusionOk="0">
                    <a:moveTo>
                      <a:pt x="723" y="1"/>
                    </a:moveTo>
                    <a:cubicBezTo>
                      <a:pt x="659" y="1"/>
                      <a:pt x="595" y="11"/>
                      <a:pt x="534" y="34"/>
                    </a:cubicBezTo>
                    <a:cubicBezTo>
                      <a:pt x="522" y="46"/>
                      <a:pt x="508" y="54"/>
                      <a:pt x="496" y="60"/>
                    </a:cubicBezTo>
                    <a:cubicBezTo>
                      <a:pt x="477" y="66"/>
                      <a:pt x="457" y="78"/>
                      <a:pt x="439" y="85"/>
                    </a:cubicBezTo>
                    <a:cubicBezTo>
                      <a:pt x="400" y="111"/>
                      <a:pt x="362" y="149"/>
                      <a:pt x="323" y="194"/>
                    </a:cubicBezTo>
                    <a:cubicBezTo>
                      <a:pt x="291" y="239"/>
                      <a:pt x="232" y="271"/>
                      <a:pt x="175" y="271"/>
                    </a:cubicBezTo>
                    <a:cubicBezTo>
                      <a:pt x="72" y="375"/>
                      <a:pt x="1" y="509"/>
                      <a:pt x="33" y="677"/>
                    </a:cubicBezTo>
                    <a:cubicBezTo>
                      <a:pt x="92" y="1010"/>
                      <a:pt x="490" y="1339"/>
                      <a:pt x="863" y="1371"/>
                    </a:cubicBezTo>
                    <a:cubicBezTo>
                      <a:pt x="883" y="1373"/>
                      <a:pt x="903" y="1374"/>
                      <a:pt x="922" y="1374"/>
                    </a:cubicBezTo>
                    <a:cubicBezTo>
                      <a:pt x="1180" y="1374"/>
                      <a:pt x="1372" y="1219"/>
                      <a:pt x="1480" y="921"/>
                    </a:cubicBezTo>
                    <a:cubicBezTo>
                      <a:pt x="1608" y="567"/>
                      <a:pt x="1383" y="259"/>
                      <a:pt x="1101" y="105"/>
                    </a:cubicBezTo>
                    <a:cubicBezTo>
                      <a:pt x="992" y="44"/>
                      <a:pt x="857" y="1"/>
                      <a:pt x="723" y="1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37"/>
              <p:cNvSpPr/>
              <p:nvPr/>
            </p:nvSpPr>
            <p:spPr>
              <a:xfrm>
                <a:off x="4677850" y="2844800"/>
                <a:ext cx="532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916" extrusionOk="0">
                    <a:moveTo>
                      <a:pt x="1136" y="567"/>
                    </a:moveTo>
                    <a:cubicBezTo>
                      <a:pt x="1289" y="567"/>
                      <a:pt x="1418" y="649"/>
                      <a:pt x="1498" y="759"/>
                    </a:cubicBezTo>
                    <a:cubicBezTo>
                      <a:pt x="1602" y="913"/>
                      <a:pt x="1634" y="1144"/>
                      <a:pt x="1395" y="1337"/>
                    </a:cubicBezTo>
                    <a:cubicBezTo>
                      <a:pt x="1285" y="1432"/>
                      <a:pt x="1176" y="1465"/>
                      <a:pt x="1077" y="1465"/>
                    </a:cubicBezTo>
                    <a:cubicBezTo>
                      <a:pt x="982" y="1465"/>
                      <a:pt x="897" y="1434"/>
                      <a:pt x="830" y="1396"/>
                    </a:cubicBezTo>
                    <a:cubicBezTo>
                      <a:pt x="618" y="1280"/>
                      <a:pt x="477" y="1036"/>
                      <a:pt x="502" y="836"/>
                    </a:cubicBezTo>
                    <a:cubicBezTo>
                      <a:pt x="516" y="746"/>
                      <a:pt x="561" y="675"/>
                      <a:pt x="618" y="624"/>
                    </a:cubicBezTo>
                    <a:cubicBezTo>
                      <a:pt x="659" y="658"/>
                      <a:pt x="713" y="678"/>
                      <a:pt x="768" y="678"/>
                    </a:cubicBezTo>
                    <a:cubicBezTo>
                      <a:pt x="807" y="678"/>
                      <a:pt x="846" y="668"/>
                      <a:pt x="881" y="643"/>
                    </a:cubicBezTo>
                    <a:cubicBezTo>
                      <a:pt x="970" y="590"/>
                      <a:pt x="1056" y="567"/>
                      <a:pt x="1136" y="567"/>
                    </a:cubicBezTo>
                    <a:close/>
                    <a:moveTo>
                      <a:pt x="940" y="0"/>
                    </a:moveTo>
                    <a:cubicBezTo>
                      <a:pt x="921" y="0"/>
                      <a:pt x="901" y="2"/>
                      <a:pt x="881" y="7"/>
                    </a:cubicBezTo>
                    <a:cubicBezTo>
                      <a:pt x="232" y="162"/>
                      <a:pt x="84" y="554"/>
                      <a:pt x="59" y="773"/>
                    </a:cubicBezTo>
                    <a:cubicBezTo>
                      <a:pt x="1" y="1164"/>
                      <a:pt x="232" y="1582"/>
                      <a:pt x="611" y="1794"/>
                    </a:cubicBezTo>
                    <a:cubicBezTo>
                      <a:pt x="759" y="1877"/>
                      <a:pt x="920" y="1916"/>
                      <a:pt x="1074" y="1916"/>
                    </a:cubicBezTo>
                    <a:cubicBezTo>
                      <a:pt x="1293" y="1916"/>
                      <a:pt x="1505" y="1838"/>
                      <a:pt x="1685" y="1684"/>
                    </a:cubicBezTo>
                    <a:cubicBezTo>
                      <a:pt x="2128" y="1319"/>
                      <a:pt x="2089" y="811"/>
                      <a:pt x="1865" y="503"/>
                    </a:cubicBezTo>
                    <a:cubicBezTo>
                      <a:pt x="1704" y="277"/>
                      <a:pt x="1434" y="117"/>
                      <a:pt x="1133" y="117"/>
                    </a:cubicBezTo>
                    <a:cubicBezTo>
                      <a:pt x="1090" y="43"/>
                      <a:pt x="1020" y="0"/>
                      <a:pt x="940" y="0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7"/>
              <p:cNvSpPr/>
              <p:nvPr/>
            </p:nvSpPr>
            <p:spPr>
              <a:xfrm>
                <a:off x="4689775" y="2858975"/>
                <a:ext cx="28950" cy="2247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899" extrusionOk="0">
                    <a:moveTo>
                      <a:pt x="659" y="0"/>
                    </a:moveTo>
                    <a:cubicBezTo>
                      <a:pt x="579" y="0"/>
                      <a:pt x="493" y="23"/>
                      <a:pt x="404" y="76"/>
                    </a:cubicBezTo>
                    <a:cubicBezTo>
                      <a:pt x="369" y="101"/>
                      <a:pt x="330" y="111"/>
                      <a:pt x="291" y="111"/>
                    </a:cubicBezTo>
                    <a:cubicBezTo>
                      <a:pt x="236" y="111"/>
                      <a:pt x="182" y="91"/>
                      <a:pt x="141" y="57"/>
                    </a:cubicBezTo>
                    <a:cubicBezTo>
                      <a:pt x="84" y="108"/>
                      <a:pt x="39" y="179"/>
                      <a:pt x="25" y="269"/>
                    </a:cubicBezTo>
                    <a:cubicBezTo>
                      <a:pt x="0" y="469"/>
                      <a:pt x="141" y="713"/>
                      <a:pt x="353" y="829"/>
                    </a:cubicBezTo>
                    <a:cubicBezTo>
                      <a:pt x="420" y="867"/>
                      <a:pt x="505" y="898"/>
                      <a:pt x="600" y="898"/>
                    </a:cubicBezTo>
                    <a:cubicBezTo>
                      <a:pt x="699" y="898"/>
                      <a:pt x="808" y="865"/>
                      <a:pt x="918" y="770"/>
                    </a:cubicBezTo>
                    <a:cubicBezTo>
                      <a:pt x="1157" y="577"/>
                      <a:pt x="1125" y="346"/>
                      <a:pt x="1021" y="192"/>
                    </a:cubicBezTo>
                    <a:cubicBezTo>
                      <a:pt x="941" y="82"/>
                      <a:pt x="812" y="0"/>
                      <a:pt x="659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" name="Google Shape;156;p37"/>
            <p:cNvSpPr/>
            <p:nvPr/>
          </p:nvSpPr>
          <p:spPr>
            <a:xfrm>
              <a:off x="3020350" y="4441675"/>
              <a:ext cx="197252" cy="42924"/>
            </a:xfrm>
            <a:custGeom>
              <a:avLst/>
              <a:gdLst/>
              <a:ahLst/>
              <a:cxnLst/>
              <a:rect l="l" t="t" r="r" b="b"/>
              <a:pathLst>
                <a:path w="4983" h="1084" extrusionOk="0">
                  <a:moveTo>
                    <a:pt x="2540" y="1"/>
                  </a:moveTo>
                  <a:cubicBezTo>
                    <a:pt x="1750" y="1"/>
                    <a:pt x="946" y="194"/>
                    <a:pt x="108" y="743"/>
                  </a:cubicBezTo>
                  <a:cubicBezTo>
                    <a:pt x="19" y="801"/>
                    <a:pt x="1" y="914"/>
                    <a:pt x="57" y="1002"/>
                  </a:cubicBezTo>
                  <a:cubicBezTo>
                    <a:pt x="89" y="1053"/>
                    <a:pt x="152" y="1084"/>
                    <a:pt x="208" y="1084"/>
                  </a:cubicBezTo>
                  <a:cubicBezTo>
                    <a:pt x="246" y="1084"/>
                    <a:pt x="278" y="1072"/>
                    <a:pt x="310" y="1053"/>
                  </a:cubicBezTo>
                  <a:cubicBezTo>
                    <a:pt x="1071" y="551"/>
                    <a:pt x="1812" y="373"/>
                    <a:pt x="2545" y="373"/>
                  </a:cubicBezTo>
                  <a:cubicBezTo>
                    <a:pt x="3275" y="373"/>
                    <a:pt x="3997" y="549"/>
                    <a:pt x="4724" y="757"/>
                  </a:cubicBezTo>
                  <a:cubicBezTo>
                    <a:pt x="4740" y="761"/>
                    <a:pt x="4755" y="762"/>
                    <a:pt x="4771" y="762"/>
                  </a:cubicBezTo>
                  <a:cubicBezTo>
                    <a:pt x="4854" y="762"/>
                    <a:pt x="4930" y="709"/>
                    <a:pt x="4957" y="624"/>
                  </a:cubicBezTo>
                  <a:cubicBezTo>
                    <a:pt x="4983" y="530"/>
                    <a:pt x="4925" y="428"/>
                    <a:pt x="4824" y="397"/>
                  </a:cubicBezTo>
                  <a:cubicBezTo>
                    <a:pt x="4063" y="183"/>
                    <a:pt x="3308" y="1"/>
                    <a:pt x="2540" y="1"/>
                  </a:cubicBezTo>
                  <a:close/>
                </a:path>
              </a:pathLst>
            </a:custGeom>
            <a:solidFill>
              <a:srgbClr val="261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7"/>
            <p:cNvSpPr/>
            <p:nvPr/>
          </p:nvSpPr>
          <p:spPr>
            <a:xfrm flipH="1">
              <a:off x="5316450" y="4547413"/>
              <a:ext cx="197252" cy="42924"/>
            </a:xfrm>
            <a:custGeom>
              <a:avLst/>
              <a:gdLst/>
              <a:ahLst/>
              <a:cxnLst/>
              <a:rect l="l" t="t" r="r" b="b"/>
              <a:pathLst>
                <a:path w="4983" h="1084" extrusionOk="0">
                  <a:moveTo>
                    <a:pt x="2540" y="1"/>
                  </a:moveTo>
                  <a:cubicBezTo>
                    <a:pt x="1750" y="1"/>
                    <a:pt x="946" y="194"/>
                    <a:pt x="108" y="743"/>
                  </a:cubicBezTo>
                  <a:cubicBezTo>
                    <a:pt x="19" y="801"/>
                    <a:pt x="1" y="914"/>
                    <a:pt x="57" y="1002"/>
                  </a:cubicBezTo>
                  <a:cubicBezTo>
                    <a:pt x="89" y="1053"/>
                    <a:pt x="152" y="1084"/>
                    <a:pt x="208" y="1084"/>
                  </a:cubicBezTo>
                  <a:cubicBezTo>
                    <a:pt x="246" y="1084"/>
                    <a:pt x="278" y="1072"/>
                    <a:pt x="310" y="1053"/>
                  </a:cubicBezTo>
                  <a:cubicBezTo>
                    <a:pt x="1071" y="551"/>
                    <a:pt x="1812" y="373"/>
                    <a:pt x="2545" y="373"/>
                  </a:cubicBezTo>
                  <a:cubicBezTo>
                    <a:pt x="3275" y="373"/>
                    <a:pt x="3997" y="549"/>
                    <a:pt x="4724" y="757"/>
                  </a:cubicBezTo>
                  <a:cubicBezTo>
                    <a:pt x="4740" y="761"/>
                    <a:pt x="4755" y="762"/>
                    <a:pt x="4771" y="762"/>
                  </a:cubicBezTo>
                  <a:cubicBezTo>
                    <a:pt x="4854" y="762"/>
                    <a:pt x="4930" y="709"/>
                    <a:pt x="4957" y="624"/>
                  </a:cubicBezTo>
                  <a:cubicBezTo>
                    <a:pt x="4983" y="530"/>
                    <a:pt x="4925" y="428"/>
                    <a:pt x="4824" y="397"/>
                  </a:cubicBezTo>
                  <a:cubicBezTo>
                    <a:pt x="4063" y="183"/>
                    <a:pt x="3308" y="1"/>
                    <a:pt x="2540" y="1"/>
                  </a:cubicBezTo>
                  <a:close/>
                </a:path>
              </a:pathLst>
            </a:custGeom>
            <a:solidFill>
              <a:srgbClr val="261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7"/>
            <p:cNvSpPr/>
            <p:nvPr/>
          </p:nvSpPr>
          <p:spPr>
            <a:xfrm>
              <a:off x="464575" y="4825088"/>
              <a:ext cx="197252" cy="42924"/>
            </a:xfrm>
            <a:custGeom>
              <a:avLst/>
              <a:gdLst/>
              <a:ahLst/>
              <a:cxnLst/>
              <a:rect l="l" t="t" r="r" b="b"/>
              <a:pathLst>
                <a:path w="4983" h="1084" extrusionOk="0">
                  <a:moveTo>
                    <a:pt x="2540" y="1"/>
                  </a:moveTo>
                  <a:cubicBezTo>
                    <a:pt x="1750" y="1"/>
                    <a:pt x="946" y="194"/>
                    <a:pt x="108" y="743"/>
                  </a:cubicBezTo>
                  <a:cubicBezTo>
                    <a:pt x="19" y="801"/>
                    <a:pt x="1" y="914"/>
                    <a:pt x="57" y="1002"/>
                  </a:cubicBezTo>
                  <a:cubicBezTo>
                    <a:pt x="89" y="1053"/>
                    <a:pt x="152" y="1084"/>
                    <a:pt x="208" y="1084"/>
                  </a:cubicBezTo>
                  <a:cubicBezTo>
                    <a:pt x="246" y="1084"/>
                    <a:pt x="278" y="1072"/>
                    <a:pt x="310" y="1053"/>
                  </a:cubicBezTo>
                  <a:cubicBezTo>
                    <a:pt x="1071" y="551"/>
                    <a:pt x="1812" y="373"/>
                    <a:pt x="2545" y="373"/>
                  </a:cubicBezTo>
                  <a:cubicBezTo>
                    <a:pt x="3275" y="373"/>
                    <a:pt x="3997" y="549"/>
                    <a:pt x="4724" y="757"/>
                  </a:cubicBezTo>
                  <a:cubicBezTo>
                    <a:pt x="4740" y="761"/>
                    <a:pt x="4755" y="762"/>
                    <a:pt x="4771" y="762"/>
                  </a:cubicBezTo>
                  <a:cubicBezTo>
                    <a:pt x="4854" y="762"/>
                    <a:pt x="4930" y="709"/>
                    <a:pt x="4957" y="624"/>
                  </a:cubicBezTo>
                  <a:cubicBezTo>
                    <a:pt x="4983" y="530"/>
                    <a:pt x="4925" y="428"/>
                    <a:pt x="4824" y="397"/>
                  </a:cubicBezTo>
                  <a:cubicBezTo>
                    <a:pt x="4063" y="183"/>
                    <a:pt x="3308" y="1"/>
                    <a:pt x="2540" y="1"/>
                  </a:cubicBezTo>
                  <a:close/>
                </a:path>
              </a:pathLst>
            </a:custGeom>
            <a:solidFill>
              <a:srgbClr val="261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7"/>
            <p:cNvSpPr/>
            <p:nvPr/>
          </p:nvSpPr>
          <p:spPr>
            <a:xfrm flipH="1">
              <a:off x="7987700" y="4740838"/>
              <a:ext cx="197252" cy="42924"/>
            </a:xfrm>
            <a:custGeom>
              <a:avLst/>
              <a:gdLst/>
              <a:ahLst/>
              <a:cxnLst/>
              <a:rect l="l" t="t" r="r" b="b"/>
              <a:pathLst>
                <a:path w="4983" h="1084" extrusionOk="0">
                  <a:moveTo>
                    <a:pt x="2540" y="1"/>
                  </a:moveTo>
                  <a:cubicBezTo>
                    <a:pt x="1750" y="1"/>
                    <a:pt x="946" y="194"/>
                    <a:pt x="108" y="743"/>
                  </a:cubicBezTo>
                  <a:cubicBezTo>
                    <a:pt x="19" y="801"/>
                    <a:pt x="1" y="914"/>
                    <a:pt x="57" y="1002"/>
                  </a:cubicBezTo>
                  <a:cubicBezTo>
                    <a:pt x="89" y="1053"/>
                    <a:pt x="152" y="1084"/>
                    <a:pt x="208" y="1084"/>
                  </a:cubicBezTo>
                  <a:cubicBezTo>
                    <a:pt x="246" y="1084"/>
                    <a:pt x="278" y="1072"/>
                    <a:pt x="310" y="1053"/>
                  </a:cubicBezTo>
                  <a:cubicBezTo>
                    <a:pt x="1071" y="551"/>
                    <a:pt x="1812" y="373"/>
                    <a:pt x="2545" y="373"/>
                  </a:cubicBezTo>
                  <a:cubicBezTo>
                    <a:pt x="3275" y="373"/>
                    <a:pt x="3997" y="549"/>
                    <a:pt x="4724" y="757"/>
                  </a:cubicBezTo>
                  <a:cubicBezTo>
                    <a:pt x="4740" y="761"/>
                    <a:pt x="4755" y="762"/>
                    <a:pt x="4771" y="762"/>
                  </a:cubicBezTo>
                  <a:cubicBezTo>
                    <a:pt x="4854" y="762"/>
                    <a:pt x="4930" y="709"/>
                    <a:pt x="4957" y="624"/>
                  </a:cubicBezTo>
                  <a:cubicBezTo>
                    <a:pt x="4983" y="530"/>
                    <a:pt x="4925" y="428"/>
                    <a:pt x="4824" y="397"/>
                  </a:cubicBezTo>
                  <a:cubicBezTo>
                    <a:pt x="4063" y="183"/>
                    <a:pt x="3308" y="1"/>
                    <a:pt x="2540" y="1"/>
                  </a:cubicBezTo>
                  <a:close/>
                </a:path>
              </a:pathLst>
            </a:custGeom>
            <a:solidFill>
              <a:srgbClr val="261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86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79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4545600" y="1141033"/>
            <a:ext cx="63412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subTitle" idx="1"/>
          </p:nvPr>
        </p:nvSpPr>
        <p:spPr>
          <a:xfrm>
            <a:off x="5210800" y="2412100"/>
            <a:ext cx="5676000" cy="18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7" name="Google Shape;207;p36"/>
          <p:cNvGrpSpPr/>
          <p:nvPr/>
        </p:nvGrpSpPr>
        <p:grpSpPr>
          <a:xfrm>
            <a:off x="-76851" y="5643567"/>
            <a:ext cx="12345705" cy="1265557"/>
            <a:chOff x="-57639" y="4232675"/>
            <a:chExt cx="9259279" cy="949168"/>
          </a:xfrm>
        </p:grpSpPr>
        <p:grpSp>
          <p:nvGrpSpPr>
            <p:cNvPr id="208" name="Google Shape;208;p36"/>
            <p:cNvGrpSpPr/>
            <p:nvPr/>
          </p:nvGrpSpPr>
          <p:grpSpPr>
            <a:xfrm>
              <a:off x="-57639" y="4232675"/>
              <a:ext cx="9259279" cy="949168"/>
              <a:chOff x="238275" y="2491125"/>
              <a:chExt cx="7141750" cy="732100"/>
            </a:xfrm>
          </p:grpSpPr>
          <p:sp>
            <p:nvSpPr>
              <p:cNvPr id="209" name="Google Shape;209;p36"/>
              <p:cNvSpPr/>
              <p:nvPr/>
            </p:nvSpPr>
            <p:spPr>
              <a:xfrm>
                <a:off x="238275" y="2491125"/>
                <a:ext cx="7141750" cy="282225"/>
              </a:xfrm>
              <a:custGeom>
                <a:avLst/>
                <a:gdLst/>
                <a:ahLst/>
                <a:cxnLst/>
                <a:rect l="l" t="t" r="r" b="b"/>
                <a:pathLst>
                  <a:path w="285670" h="11289" extrusionOk="0">
                    <a:moveTo>
                      <a:pt x="77087" y="1"/>
                    </a:moveTo>
                    <a:cubicBezTo>
                      <a:pt x="69330" y="1"/>
                      <a:pt x="63721" y="1125"/>
                      <a:pt x="59452" y="1679"/>
                    </a:cubicBezTo>
                    <a:cubicBezTo>
                      <a:pt x="56652" y="2041"/>
                      <a:pt x="53084" y="2152"/>
                      <a:pt x="50569" y="2152"/>
                    </a:cubicBezTo>
                    <a:cubicBezTo>
                      <a:pt x="49072" y="2152"/>
                      <a:pt x="47948" y="2113"/>
                      <a:pt x="47581" y="2064"/>
                    </a:cubicBezTo>
                    <a:cubicBezTo>
                      <a:pt x="46591" y="1936"/>
                      <a:pt x="26970" y="1345"/>
                      <a:pt x="26970" y="1345"/>
                    </a:cubicBezTo>
                    <a:lnTo>
                      <a:pt x="0" y="2746"/>
                    </a:lnTo>
                    <a:lnTo>
                      <a:pt x="1376" y="11288"/>
                    </a:lnTo>
                    <a:lnTo>
                      <a:pt x="284771" y="9874"/>
                    </a:lnTo>
                    <a:lnTo>
                      <a:pt x="285670" y="2746"/>
                    </a:lnTo>
                    <a:lnTo>
                      <a:pt x="278382" y="2746"/>
                    </a:lnTo>
                    <a:cubicBezTo>
                      <a:pt x="278382" y="2746"/>
                      <a:pt x="276833" y="3350"/>
                      <a:pt x="269412" y="3350"/>
                    </a:cubicBezTo>
                    <a:cubicBezTo>
                      <a:pt x="268804" y="3350"/>
                      <a:pt x="268157" y="3346"/>
                      <a:pt x="267468" y="3337"/>
                    </a:cubicBezTo>
                    <a:cubicBezTo>
                      <a:pt x="258367" y="3221"/>
                      <a:pt x="258367" y="2553"/>
                      <a:pt x="248361" y="2354"/>
                    </a:cubicBezTo>
                    <a:cubicBezTo>
                      <a:pt x="243485" y="2254"/>
                      <a:pt x="239630" y="2229"/>
                      <a:pt x="236959" y="2229"/>
                    </a:cubicBezTo>
                    <a:cubicBezTo>
                      <a:pt x="234147" y="2229"/>
                      <a:pt x="232646" y="2257"/>
                      <a:pt x="232646" y="2257"/>
                    </a:cubicBezTo>
                    <a:lnTo>
                      <a:pt x="210273" y="1621"/>
                    </a:lnTo>
                    <a:cubicBezTo>
                      <a:pt x="210273" y="1621"/>
                      <a:pt x="209685" y="1550"/>
                      <a:pt x="208556" y="1550"/>
                    </a:cubicBezTo>
                    <a:cubicBezTo>
                      <a:pt x="207391" y="1550"/>
                      <a:pt x="205650" y="1626"/>
                      <a:pt x="203382" y="1936"/>
                    </a:cubicBezTo>
                    <a:cubicBezTo>
                      <a:pt x="201649" y="2171"/>
                      <a:pt x="198963" y="2243"/>
                      <a:pt x="196326" y="2243"/>
                    </a:cubicBezTo>
                    <a:cubicBezTo>
                      <a:pt x="192169" y="2243"/>
                      <a:pt x="188131" y="2064"/>
                      <a:pt x="188131" y="2064"/>
                    </a:cubicBezTo>
                    <a:cubicBezTo>
                      <a:pt x="188131" y="2064"/>
                      <a:pt x="174437" y="2201"/>
                      <a:pt x="163969" y="2201"/>
                    </a:cubicBezTo>
                    <a:cubicBezTo>
                      <a:pt x="158735" y="2201"/>
                      <a:pt x="154307" y="2167"/>
                      <a:pt x="152801" y="2064"/>
                    </a:cubicBezTo>
                    <a:cubicBezTo>
                      <a:pt x="148282" y="1756"/>
                      <a:pt x="96761" y="927"/>
                      <a:pt x="93993" y="664"/>
                    </a:cubicBezTo>
                    <a:cubicBezTo>
                      <a:pt x="91222" y="400"/>
                      <a:pt x="86459" y="118"/>
                      <a:pt x="78149" y="8"/>
                    </a:cubicBezTo>
                    <a:cubicBezTo>
                      <a:pt x="77791" y="3"/>
                      <a:pt x="77437" y="1"/>
                      <a:pt x="77087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36"/>
              <p:cNvSpPr/>
              <p:nvPr/>
            </p:nvSpPr>
            <p:spPr>
              <a:xfrm>
                <a:off x="272675" y="2551975"/>
                <a:ext cx="7091125" cy="671250"/>
              </a:xfrm>
              <a:custGeom>
                <a:avLst/>
                <a:gdLst/>
                <a:ahLst/>
                <a:cxnLst/>
                <a:rect l="l" t="t" r="r" b="b"/>
                <a:pathLst>
                  <a:path w="283645" h="26850" extrusionOk="0">
                    <a:moveTo>
                      <a:pt x="134832" y="1"/>
                    </a:moveTo>
                    <a:cubicBezTo>
                      <a:pt x="134792" y="1"/>
                      <a:pt x="134755" y="2"/>
                      <a:pt x="134720" y="3"/>
                    </a:cubicBezTo>
                    <a:cubicBezTo>
                      <a:pt x="133388" y="67"/>
                      <a:pt x="126129" y="738"/>
                      <a:pt x="125164" y="738"/>
                    </a:cubicBezTo>
                    <a:cubicBezTo>
                      <a:pt x="125137" y="738"/>
                      <a:pt x="125116" y="737"/>
                      <a:pt x="125099" y="736"/>
                    </a:cubicBezTo>
                    <a:cubicBezTo>
                      <a:pt x="124476" y="698"/>
                      <a:pt x="118537" y="377"/>
                      <a:pt x="118537" y="377"/>
                    </a:cubicBezTo>
                    <a:cubicBezTo>
                      <a:pt x="118537" y="377"/>
                      <a:pt x="108294" y="62"/>
                      <a:pt x="107177" y="62"/>
                    </a:cubicBezTo>
                    <a:cubicBezTo>
                      <a:pt x="107164" y="62"/>
                      <a:pt x="107152" y="62"/>
                      <a:pt x="107141" y="62"/>
                    </a:cubicBezTo>
                    <a:cubicBezTo>
                      <a:pt x="106235" y="68"/>
                      <a:pt x="103414" y="101"/>
                      <a:pt x="97559" y="736"/>
                    </a:cubicBezTo>
                    <a:cubicBezTo>
                      <a:pt x="91703" y="1366"/>
                      <a:pt x="89100" y="1572"/>
                      <a:pt x="89100" y="1572"/>
                    </a:cubicBezTo>
                    <a:cubicBezTo>
                      <a:pt x="89100" y="1572"/>
                      <a:pt x="85133" y="1222"/>
                      <a:pt x="81765" y="1222"/>
                    </a:cubicBezTo>
                    <a:cubicBezTo>
                      <a:pt x="80976" y="1222"/>
                      <a:pt x="80220" y="1241"/>
                      <a:pt x="79556" y="1288"/>
                    </a:cubicBezTo>
                    <a:cubicBezTo>
                      <a:pt x="76047" y="1534"/>
                      <a:pt x="68784" y="3294"/>
                      <a:pt x="67981" y="3667"/>
                    </a:cubicBezTo>
                    <a:cubicBezTo>
                      <a:pt x="67171" y="4034"/>
                      <a:pt x="25362" y="5557"/>
                      <a:pt x="25362" y="5557"/>
                    </a:cubicBezTo>
                    <a:lnTo>
                      <a:pt x="0" y="7247"/>
                    </a:lnTo>
                    <a:lnTo>
                      <a:pt x="0" y="26849"/>
                    </a:lnTo>
                    <a:lnTo>
                      <a:pt x="283645" y="26849"/>
                    </a:lnTo>
                    <a:lnTo>
                      <a:pt x="283645" y="5628"/>
                    </a:lnTo>
                    <a:lnTo>
                      <a:pt x="283034" y="5364"/>
                    </a:lnTo>
                    <a:lnTo>
                      <a:pt x="249889" y="4805"/>
                    </a:lnTo>
                    <a:cubicBezTo>
                      <a:pt x="249889" y="4805"/>
                      <a:pt x="246822" y="4228"/>
                      <a:pt x="245827" y="4228"/>
                    </a:cubicBezTo>
                    <a:cubicBezTo>
                      <a:pt x="245777" y="4228"/>
                      <a:pt x="245731" y="4230"/>
                      <a:pt x="245692" y="4233"/>
                    </a:cubicBezTo>
                    <a:cubicBezTo>
                      <a:pt x="244889" y="4304"/>
                      <a:pt x="242171" y="4619"/>
                      <a:pt x="242171" y="4619"/>
                    </a:cubicBezTo>
                    <a:lnTo>
                      <a:pt x="233912" y="4233"/>
                    </a:lnTo>
                    <a:cubicBezTo>
                      <a:pt x="233912" y="4233"/>
                      <a:pt x="232138" y="3095"/>
                      <a:pt x="225999" y="2857"/>
                    </a:cubicBezTo>
                    <a:cubicBezTo>
                      <a:pt x="220178" y="2637"/>
                      <a:pt x="216019" y="2632"/>
                      <a:pt x="215613" y="2632"/>
                    </a:cubicBezTo>
                    <a:cubicBezTo>
                      <a:pt x="215592" y="2632"/>
                      <a:pt x="215581" y="2632"/>
                      <a:pt x="215581" y="2632"/>
                    </a:cubicBezTo>
                    <a:lnTo>
                      <a:pt x="202181" y="2053"/>
                    </a:lnTo>
                    <a:cubicBezTo>
                      <a:pt x="202181" y="2053"/>
                      <a:pt x="195990" y="2330"/>
                      <a:pt x="194300" y="2427"/>
                    </a:cubicBezTo>
                    <a:cubicBezTo>
                      <a:pt x="192611" y="2516"/>
                      <a:pt x="187263" y="3005"/>
                      <a:pt x="187263" y="3005"/>
                    </a:cubicBezTo>
                    <a:lnTo>
                      <a:pt x="172828" y="3005"/>
                    </a:lnTo>
                    <a:lnTo>
                      <a:pt x="169434" y="2857"/>
                    </a:lnTo>
                    <a:cubicBezTo>
                      <a:pt x="169434" y="2857"/>
                      <a:pt x="166638" y="2613"/>
                      <a:pt x="165249" y="2472"/>
                    </a:cubicBezTo>
                    <a:cubicBezTo>
                      <a:pt x="163855" y="2330"/>
                      <a:pt x="160358" y="2222"/>
                      <a:pt x="158643" y="2053"/>
                    </a:cubicBezTo>
                    <a:cubicBezTo>
                      <a:pt x="156926" y="1881"/>
                      <a:pt x="152440" y="1418"/>
                      <a:pt x="151933" y="1288"/>
                    </a:cubicBezTo>
                    <a:cubicBezTo>
                      <a:pt x="151766" y="1246"/>
                      <a:pt x="150510" y="1231"/>
                      <a:pt x="148911" y="1231"/>
                    </a:cubicBezTo>
                    <a:cubicBezTo>
                      <a:pt x="145711" y="1231"/>
                      <a:pt x="141135" y="1288"/>
                      <a:pt x="141135" y="1288"/>
                    </a:cubicBezTo>
                    <a:cubicBezTo>
                      <a:pt x="141135" y="1288"/>
                      <a:pt x="136344" y="1"/>
                      <a:pt x="134832" y="1"/>
                    </a:cubicBezTo>
                    <a:close/>
                  </a:path>
                </a:pathLst>
              </a:custGeom>
              <a:solidFill>
                <a:srgbClr val="5E868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36"/>
              <p:cNvSpPr/>
              <p:nvPr/>
            </p:nvSpPr>
            <p:spPr>
              <a:xfrm>
                <a:off x="3562250" y="2808825"/>
                <a:ext cx="54025" cy="6155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2462" extrusionOk="0">
                    <a:moveTo>
                      <a:pt x="1036" y="501"/>
                    </a:moveTo>
                    <a:cubicBezTo>
                      <a:pt x="1312" y="637"/>
                      <a:pt x="1556" y="913"/>
                      <a:pt x="1620" y="1195"/>
                    </a:cubicBezTo>
                    <a:cubicBezTo>
                      <a:pt x="1685" y="1440"/>
                      <a:pt x="1614" y="1652"/>
                      <a:pt x="1415" y="1826"/>
                    </a:cubicBezTo>
                    <a:cubicBezTo>
                      <a:pt x="1281" y="1942"/>
                      <a:pt x="1155" y="2001"/>
                      <a:pt x="1040" y="2001"/>
                    </a:cubicBezTo>
                    <a:cubicBezTo>
                      <a:pt x="985" y="2001"/>
                      <a:pt x="932" y="1987"/>
                      <a:pt x="882" y="1960"/>
                    </a:cubicBezTo>
                    <a:cubicBezTo>
                      <a:pt x="638" y="1832"/>
                      <a:pt x="476" y="1408"/>
                      <a:pt x="535" y="1041"/>
                    </a:cubicBezTo>
                    <a:cubicBezTo>
                      <a:pt x="567" y="836"/>
                      <a:pt x="676" y="572"/>
                      <a:pt x="1030" y="501"/>
                    </a:cubicBezTo>
                    <a:close/>
                    <a:moveTo>
                      <a:pt x="930" y="0"/>
                    </a:moveTo>
                    <a:cubicBezTo>
                      <a:pt x="845" y="0"/>
                      <a:pt x="764" y="48"/>
                      <a:pt x="727" y="123"/>
                    </a:cubicBezTo>
                    <a:cubicBezTo>
                      <a:pt x="380" y="263"/>
                      <a:pt x="149" y="566"/>
                      <a:pt x="84" y="978"/>
                    </a:cubicBezTo>
                    <a:cubicBezTo>
                      <a:pt x="1" y="1524"/>
                      <a:pt x="252" y="2141"/>
                      <a:pt x="663" y="2360"/>
                    </a:cubicBezTo>
                    <a:cubicBezTo>
                      <a:pt x="754" y="2411"/>
                      <a:pt x="882" y="2461"/>
                      <a:pt x="1042" y="2461"/>
                    </a:cubicBezTo>
                    <a:cubicBezTo>
                      <a:pt x="1229" y="2461"/>
                      <a:pt x="1460" y="2390"/>
                      <a:pt x="1718" y="2167"/>
                    </a:cubicBezTo>
                    <a:cubicBezTo>
                      <a:pt x="2038" y="1877"/>
                      <a:pt x="2160" y="1497"/>
                      <a:pt x="2065" y="1093"/>
                    </a:cubicBezTo>
                    <a:cubicBezTo>
                      <a:pt x="1941" y="586"/>
                      <a:pt x="1486" y="135"/>
                      <a:pt x="985" y="7"/>
                    </a:cubicBezTo>
                    <a:cubicBezTo>
                      <a:pt x="967" y="3"/>
                      <a:pt x="948" y="0"/>
                      <a:pt x="930" y="0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36"/>
              <p:cNvSpPr/>
              <p:nvPr/>
            </p:nvSpPr>
            <p:spPr>
              <a:xfrm>
                <a:off x="3574125" y="2821325"/>
                <a:ext cx="3027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501" extrusionOk="0">
                    <a:moveTo>
                      <a:pt x="555" y="1"/>
                    </a:moveTo>
                    <a:cubicBezTo>
                      <a:pt x="201" y="72"/>
                      <a:pt x="92" y="336"/>
                      <a:pt x="60" y="541"/>
                    </a:cubicBezTo>
                    <a:cubicBezTo>
                      <a:pt x="1" y="908"/>
                      <a:pt x="163" y="1332"/>
                      <a:pt x="407" y="1460"/>
                    </a:cubicBezTo>
                    <a:cubicBezTo>
                      <a:pt x="457" y="1487"/>
                      <a:pt x="510" y="1501"/>
                      <a:pt x="565" y="1501"/>
                    </a:cubicBezTo>
                    <a:cubicBezTo>
                      <a:pt x="680" y="1501"/>
                      <a:pt x="806" y="1442"/>
                      <a:pt x="940" y="1326"/>
                    </a:cubicBezTo>
                    <a:cubicBezTo>
                      <a:pt x="1139" y="1152"/>
                      <a:pt x="1210" y="940"/>
                      <a:pt x="1145" y="695"/>
                    </a:cubicBezTo>
                    <a:cubicBezTo>
                      <a:pt x="1081" y="413"/>
                      <a:pt x="837" y="137"/>
                      <a:pt x="561" y="1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36"/>
              <p:cNvSpPr/>
              <p:nvPr/>
            </p:nvSpPr>
            <p:spPr>
              <a:xfrm>
                <a:off x="1423625" y="2714000"/>
                <a:ext cx="71675" cy="632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528" extrusionOk="0">
                    <a:moveTo>
                      <a:pt x="1313" y="456"/>
                    </a:moveTo>
                    <a:cubicBezTo>
                      <a:pt x="1469" y="456"/>
                      <a:pt x="1626" y="505"/>
                      <a:pt x="1754" y="573"/>
                    </a:cubicBezTo>
                    <a:cubicBezTo>
                      <a:pt x="2083" y="754"/>
                      <a:pt x="2347" y="1126"/>
                      <a:pt x="2198" y="1544"/>
                    </a:cubicBezTo>
                    <a:cubicBezTo>
                      <a:pt x="2073" y="1889"/>
                      <a:pt x="1849" y="2075"/>
                      <a:pt x="1546" y="2075"/>
                    </a:cubicBezTo>
                    <a:cubicBezTo>
                      <a:pt x="1522" y="2075"/>
                      <a:pt x="1497" y="2074"/>
                      <a:pt x="1472" y="2071"/>
                    </a:cubicBezTo>
                    <a:cubicBezTo>
                      <a:pt x="1028" y="2033"/>
                      <a:pt x="559" y="1647"/>
                      <a:pt x="488" y="1255"/>
                    </a:cubicBezTo>
                    <a:cubicBezTo>
                      <a:pt x="457" y="1055"/>
                      <a:pt x="534" y="894"/>
                      <a:pt x="662" y="772"/>
                    </a:cubicBezTo>
                    <a:cubicBezTo>
                      <a:pt x="727" y="772"/>
                      <a:pt x="790" y="740"/>
                      <a:pt x="835" y="683"/>
                    </a:cubicBezTo>
                    <a:cubicBezTo>
                      <a:pt x="873" y="630"/>
                      <a:pt x="926" y="586"/>
                      <a:pt x="971" y="553"/>
                    </a:cubicBezTo>
                    <a:cubicBezTo>
                      <a:pt x="989" y="547"/>
                      <a:pt x="1015" y="535"/>
                      <a:pt x="1035" y="529"/>
                    </a:cubicBezTo>
                    <a:cubicBezTo>
                      <a:pt x="1054" y="515"/>
                      <a:pt x="1066" y="509"/>
                      <a:pt x="1080" y="496"/>
                    </a:cubicBezTo>
                    <a:cubicBezTo>
                      <a:pt x="1155" y="468"/>
                      <a:pt x="1234" y="456"/>
                      <a:pt x="1313" y="456"/>
                    </a:cubicBezTo>
                    <a:close/>
                    <a:moveTo>
                      <a:pt x="1316" y="0"/>
                    </a:moveTo>
                    <a:cubicBezTo>
                      <a:pt x="1109" y="0"/>
                      <a:pt x="913" y="54"/>
                      <a:pt x="745" y="161"/>
                    </a:cubicBezTo>
                    <a:cubicBezTo>
                      <a:pt x="0" y="547"/>
                      <a:pt x="7" y="1101"/>
                      <a:pt x="45" y="1332"/>
                    </a:cubicBezTo>
                    <a:cubicBezTo>
                      <a:pt x="148" y="1923"/>
                      <a:pt x="784" y="2469"/>
                      <a:pt x="1433" y="2528"/>
                    </a:cubicBezTo>
                    <a:lnTo>
                      <a:pt x="1543" y="2528"/>
                    </a:lnTo>
                    <a:cubicBezTo>
                      <a:pt x="2044" y="2528"/>
                      <a:pt x="2436" y="2232"/>
                      <a:pt x="2623" y="1698"/>
                    </a:cubicBezTo>
                    <a:cubicBezTo>
                      <a:pt x="2866" y="1030"/>
                      <a:pt x="2455" y="445"/>
                      <a:pt x="1973" y="175"/>
                    </a:cubicBezTo>
                    <a:cubicBezTo>
                      <a:pt x="1755" y="58"/>
                      <a:pt x="1529" y="0"/>
                      <a:pt x="1316" y="0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36"/>
              <p:cNvSpPr/>
              <p:nvPr/>
            </p:nvSpPr>
            <p:spPr>
              <a:xfrm>
                <a:off x="1435025" y="2725400"/>
                <a:ext cx="47275" cy="40475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619" extrusionOk="0">
                    <a:moveTo>
                      <a:pt x="857" y="0"/>
                    </a:moveTo>
                    <a:cubicBezTo>
                      <a:pt x="778" y="0"/>
                      <a:pt x="699" y="12"/>
                      <a:pt x="624" y="40"/>
                    </a:cubicBezTo>
                    <a:cubicBezTo>
                      <a:pt x="610" y="53"/>
                      <a:pt x="598" y="59"/>
                      <a:pt x="579" y="73"/>
                    </a:cubicBezTo>
                    <a:cubicBezTo>
                      <a:pt x="559" y="79"/>
                      <a:pt x="533" y="91"/>
                      <a:pt x="515" y="97"/>
                    </a:cubicBezTo>
                    <a:cubicBezTo>
                      <a:pt x="470" y="130"/>
                      <a:pt x="417" y="174"/>
                      <a:pt x="379" y="227"/>
                    </a:cubicBezTo>
                    <a:cubicBezTo>
                      <a:pt x="334" y="284"/>
                      <a:pt x="271" y="316"/>
                      <a:pt x="206" y="316"/>
                    </a:cubicBezTo>
                    <a:cubicBezTo>
                      <a:pt x="78" y="438"/>
                      <a:pt x="1" y="599"/>
                      <a:pt x="32" y="799"/>
                    </a:cubicBezTo>
                    <a:cubicBezTo>
                      <a:pt x="103" y="1191"/>
                      <a:pt x="572" y="1577"/>
                      <a:pt x="1016" y="1615"/>
                    </a:cubicBezTo>
                    <a:cubicBezTo>
                      <a:pt x="1041" y="1618"/>
                      <a:pt x="1066" y="1619"/>
                      <a:pt x="1090" y="1619"/>
                    </a:cubicBezTo>
                    <a:cubicBezTo>
                      <a:pt x="1393" y="1619"/>
                      <a:pt x="1617" y="1433"/>
                      <a:pt x="1742" y="1088"/>
                    </a:cubicBezTo>
                    <a:cubicBezTo>
                      <a:pt x="1891" y="670"/>
                      <a:pt x="1627" y="298"/>
                      <a:pt x="1298" y="117"/>
                    </a:cubicBezTo>
                    <a:cubicBezTo>
                      <a:pt x="1170" y="49"/>
                      <a:pt x="1013" y="0"/>
                      <a:pt x="857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36"/>
              <p:cNvSpPr/>
              <p:nvPr/>
            </p:nvSpPr>
            <p:spPr>
              <a:xfrm>
                <a:off x="955225" y="2876425"/>
                <a:ext cx="60775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49" extrusionOk="0">
                    <a:moveTo>
                      <a:pt x="1117" y="389"/>
                    </a:moveTo>
                    <a:cubicBezTo>
                      <a:pt x="1249" y="389"/>
                      <a:pt x="1379" y="431"/>
                      <a:pt x="1485" y="490"/>
                    </a:cubicBezTo>
                    <a:cubicBezTo>
                      <a:pt x="1762" y="644"/>
                      <a:pt x="1994" y="953"/>
                      <a:pt x="1864" y="1306"/>
                    </a:cubicBezTo>
                    <a:cubicBezTo>
                      <a:pt x="1757" y="1605"/>
                      <a:pt x="1567" y="1759"/>
                      <a:pt x="1309" y="1759"/>
                    </a:cubicBezTo>
                    <a:cubicBezTo>
                      <a:pt x="1289" y="1759"/>
                      <a:pt x="1268" y="1758"/>
                      <a:pt x="1247" y="1757"/>
                    </a:cubicBezTo>
                    <a:cubicBezTo>
                      <a:pt x="868" y="1724"/>
                      <a:pt x="470" y="1397"/>
                      <a:pt x="419" y="1062"/>
                    </a:cubicBezTo>
                    <a:cubicBezTo>
                      <a:pt x="386" y="896"/>
                      <a:pt x="451" y="760"/>
                      <a:pt x="559" y="658"/>
                    </a:cubicBezTo>
                    <a:cubicBezTo>
                      <a:pt x="618" y="658"/>
                      <a:pt x="675" y="626"/>
                      <a:pt x="707" y="581"/>
                    </a:cubicBezTo>
                    <a:cubicBezTo>
                      <a:pt x="746" y="535"/>
                      <a:pt x="784" y="496"/>
                      <a:pt x="823" y="472"/>
                    </a:cubicBezTo>
                    <a:cubicBezTo>
                      <a:pt x="843" y="465"/>
                      <a:pt x="855" y="452"/>
                      <a:pt x="875" y="445"/>
                    </a:cubicBezTo>
                    <a:cubicBezTo>
                      <a:pt x="894" y="439"/>
                      <a:pt x="906" y="433"/>
                      <a:pt x="914" y="427"/>
                    </a:cubicBezTo>
                    <a:cubicBezTo>
                      <a:pt x="980" y="401"/>
                      <a:pt x="1049" y="389"/>
                      <a:pt x="1117" y="389"/>
                    </a:cubicBezTo>
                    <a:close/>
                    <a:moveTo>
                      <a:pt x="1118" y="1"/>
                    </a:moveTo>
                    <a:cubicBezTo>
                      <a:pt x="941" y="1"/>
                      <a:pt x="774" y="47"/>
                      <a:pt x="630" y="137"/>
                    </a:cubicBezTo>
                    <a:cubicBezTo>
                      <a:pt x="1" y="465"/>
                      <a:pt x="1" y="934"/>
                      <a:pt x="39" y="1127"/>
                    </a:cubicBezTo>
                    <a:cubicBezTo>
                      <a:pt x="123" y="1629"/>
                      <a:pt x="663" y="2097"/>
                      <a:pt x="1215" y="2142"/>
                    </a:cubicBezTo>
                    <a:cubicBezTo>
                      <a:pt x="1247" y="2142"/>
                      <a:pt x="1280" y="2148"/>
                      <a:pt x="1312" y="2148"/>
                    </a:cubicBezTo>
                    <a:cubicBezTo>
                      <a:pt x="1730" y="2148"/>
                      <a:pt x="2063" y="1892"/>
                      <a:pt x="2225" y="1442"/>
                    </a:cubicBezTo>
                    <a:cubicBezTo>
                      <a:pt x="2430" y="876"/>
                      <a:pt x="2077" y="374"/>
                      <a:pt x="1671" y="149"/>
                    </a:cubicBezTo>
                    <a:cubicBezTo>
                      <a:pt x="1487" y="49"/>
                      <a:pt x="1298" y="1"/>
                      <a:pt x="1118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36"/>
              <p:cNvSpPr/>
              <p:nvPr/>
            </p:nvSpPr>
            <p:spPr>
              <a:xfrm>
                <a:off x="964875" y="2886150"/>
                <a:ext cx="40200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371" extrusionOk="0">
                    <a:moveTo>
                      <a:pt x="731" y="0"/>
                    </a:moveTo>
                    <a:cubicBezTo>
                      <a:pt x="663" y="0"/>
                      <a:pt x="594" y="12"/>
                      <a:pt x="528" y="38"/>
                    </a:cubicBezTo>
                    <a:cubicBezTo>
                      <a:pt x="520" y="44"/>
                      <a:pt x="508" y="50"/>
                      <a:pt x="489" y="56"/>
                    </a:cubicBezTo>
                    <a:cubicBezTo>
                      <a:pt x="469" y="63"/>
                      <a:pt x="457" y="76"/>
                      <a:pt x="437" y="83"/>
                    </a:cubicBezTo>
                    <a:cubicBezTo>
                      <a:pt x="398" y="107"/>
                      <a:pt x="360" y="146"/>
                      <a:pt x="321" y="192"/>
                    </a:cubicBezTo>
                    <a:cubicBezTo>
                      <a:pt x="289" y="237"/>
                      <a:pt x="232" y="269"/>
                      <a:pt x="173" y="269"/>
                    </a:cubicBezTo>
                    <a:cubicBezTo>
                      <a:pt x="65" y="371"/>
                      <a:pt x="0" y="507"/>
                      <a:pt x="33" y="673"/>
                    </a:cubicBezTo>
                    <a:cubicBezTo>
                      <a:pt x="84" y="1008"/>
                      <a:pt x="482" y="1335"/>
                      <a:pt x="861" y="1368"/>
                    </a:cubicBezTo>
                    <a:cubicBezTo>
                      <a:pt x="882" y="1369"/>
                      <a:pt x="903" y="1370"/>
                      <a:pt x="923" y="1370"/>
                    </a:cubicBezTo>
                    <a:cubicBezTo>
                      <a:pt x="1181" y="1370"/>
                      <a:pt x="1371" y="1216"/>
                      <a:pt x="1478" y="917"/>
                    </a:cubicBezTo>
                    <a:cubicBezTo>
                      <a:pt x="1608" y="564"/>
                      <a:pt x="1376" y="255"/>
                      <a:pt x="1099" y="101"/>
                    </a:cubicBezTo>
                    <a:cubicBezTo>
                      <a:pt x="993" y="42"/>
                      <a:pt x="863" y="0"/>
                      <a:pt x="731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36"/>
              <p:cNvSpPr/>
              <p:nvPr/>
            </p:nvSpPr>
            <p:spPr>
              <a:xfrm>
                <a:off x="6766850" y="2754775"/>
                <a:ext cx="58025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874" extrusionOk="0">
                    <a:moveTo>
                      <a:pt x="1106" y="451"/>
                    </a:moveTo>
                    <a:cubicBezTo>
                      <a:pt x="1327" y="451"/>
                      <a:pt x="1561" y="529"/>
                      <a:pt x="1698" y="671"/>
                    </a:cubicBezTo>
                    <a:cubicBezTo>
                      <a:pt x="1748" y="722"/>
                      <a:pt x="1903" y="883"/>
                      <a:pt x="1665" y="1197"/>
                    </a:cubicBezTo>
                    <a:cubicBezTo>
                      <a:pt x="1556" y="1347"/>
                      <a:pt x="1420" y="1421"/>
                      <a:pt x="1263" y="1421"/>
                    </a:cubicBezTo>
                    <a:cubicBezTo>
                      <a:pt x="1190" y="1421"/>
                      <a:pt x="1111" y="1405"/>
                      <a:pt x="1030" y="1372"/>
                    </a:cubicBezTo>
                    <a:cubicBezTo>
                      <a:pt x="707" y="1236"/>
                      <a:pt x="484" y="909"/>
                      <a:pt x="508" y="729"/>
                    </a:cubicBezTo>
                    <a:cubicBezTo>
                      <a:pt x="514" y="665"/>
                      <a:pt x="561" y="627"/>
                      <a:pt x="624" y="594"/>
                    </a:cubicBezTo>
                    <a:cubicBezTo>
                      <a:pt x="650" y="588"/>
                      <a:pt x="676" y="580"/>
                      <a:pt x="701" y="568"/>
                    </a:cubicBezTo>
                    <a:cubicBezTo>
                      <a:pt x="746" y="550"/>
                      <a:pt x="798" y="542"/>
                      <a:pt x="843" y="536"/>
                    </a:cubicBezTo>
                    <a:cubicBezTo>
                      <a:pt x="900" y="530"/>
                      <a:pt x="953" y="503"/>
                      <a:pt x="991" y="459"/>
                    </a:cubicBezTo>
                    <a:cubicBezTo>
                      <a:pt x="1029" y="454"/>
                      <a:pt x="1067" y="451"/>
                      <a:pt x="1106" y="451"/>
                    </a:cubicBezTo>
                    <a:close/>
                    <a:moveTo>
                      <a:pt x="1106" y="1"/>
                    </a:moveTo>
                    <a:cubicBezTo>
                      <a:pt x="890" y="1"/>
                      <a:pt x="679" y="51"/>
                      <a:pt x="508" y="156"/>
                    </a:cubicBezTo>
                    <a:cubicBezTo>
                      <a:pt x="155" y="286"/>
                      <a:pt x="78" y="542"/>
                      <a:pt x="59" y="665"/>
                    </a:cubicBezTo>
                    <a:cubicBezTo>
                      <a:pt x="1" y="1082"/>
                      <a:pt x="360" y="1583"/>
                      <a:pt x="855" y="1790"/>
                    </a:cubicBezTo>
                    <a:cubicBezTo>
                      <a:pt x="997" y="1847"/>
                      <a:pt x="1131" y="1873"/>
                      <a:pt x="1267" y="1873"/>
                    </a:cubicBezTo>
                    <a:cubicBezTo>
                      <a:pt x="1563" y="1873"/>
                      <a:pt x="1833" y="1737"/>
                      <a:pt x="2032" y="1467"/>
                    </a:cubicBezTo>
                    <a:cubicBezTo>
                      <a:pt x="2321" y="1082"/>
                      <a:pt x="2321" y="665"/>
                      <a:pt x="2018" y="357"/>
                    </a:cubicBezTo>
                    <a:cubicBezTo>
                      <a:pt x="1795" y="125"/>
                      <a:pt x="1445" y="1"/>
                      <a:pt x="1106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36"/>
              <p:cNvSpPr/>
              <p:nvPr/>
            </p:nvSpPr>
            <p:spPr>
              <a:xfrm>
                <a:off x="6778925" y="2766050"/>
                <a:ext cx="3550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971" extrusionOk="0">
                    <a:moveTo>
                      <a:pt x="623" y="0"/>
                    </a:moveTo>
                    <a:cubicBezTo>
                      <a:pt x="584" y="0"/>
                      <a:pt x="546" y="3"/>
                      <a:pt x="508" y="8"/>
                    </a:cubicBezTo>
                    <a:cubicBezTo>
                      <a:pt x="470" y="52"/>
                      <a:pt x="417" y="79"/>
                      <a:pt x="360" y="85"/>
                    </a:cubicBezTo>
                    <a:cubicBezTo>
                      <a:pt x="315" y="91"/>
                      <a:pt x="263" y="99"/>
                      <a:pt x="218" y="117"/>
                    </a:cubicBezTo>
                    <a:cubicBezTo>
                      <a:pt x="193" y="129"/>
                      <a:pt x="167" y="137"/>
                      <a:pt x="141" y="143"/>
                    </a:cubicBezTo>
                    <a:cubicBezTo>
                      <a:pt x="78" y="176"/>
                      <a:pt x="31" y="214"/>
                      <a:pt x="25" y="278"/>
                    </a:cubicBezTo>
                    <a:cubicBezTo>
                      <a:pt x="1" y="458"/>
                      <a:pt x="224" y="785"/>
                      <a:pt x="547" y="921"/>
                    </a:cubicBezTo>
                    <a:cubicBezTo>
                      <a:pt x="628" y="954"/>
                      <a:pt x="707" y="970"/>
                      <a:pt x="780" y="970"/>
                    </a:cubicBezTo>
                    <a:cubicBezTo>
                      <a:pt x="937" y="970"/>
                      <a:pt x="1073" y="896"/>
                      <a:pt x="1182" y="746"/>
                    </a:cubicBezTo>
                    <a:cubicBezTo>
                      <a:pt x="1420" y="432"/>
                      <a:pt x="1265" y="271"/>
                      <a:pt x="1215" y="220"/>
                    </a:cubicBezTo>
                    <a:cubicBezTo>
                      <a:pt x="1078" y="78"/>
                      <a:pt x="844" y="0"/>
                      <a:pt x="623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36"/>
              <p:cNvSpPr/>
              <p:nvPr/>
            </p:nvSpPr>
            <p:spPr>
              <a:xfrm>
                <a:off x="482175" y="2771375"/>
                <a:ext cx="5305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916" extrusionOk="0">
                    <a:moveTo>
                      <a:pt x="1130" y="567"/>
                    </a:moveTo>
                    <a:cubicBezTo>
                      <a:pt x="1283" y="567"/>
                      <a:pt x="1412" y="649"/>
                      <a:pt x="1492" y="759"/>
                    </a:cubicBezTo>
                    <a:cubicBezTo>
                      <a:pt x="1596" y="907"/>
                      <a:pt x="1626" y="1138"/>
                      <a:pt x="1389" y="1337"/>
                    </a:cubicBezTo>
                    <a:cubicBezTo>
                      <a:pt x="1277" y="1430"/>
                      <a:pt x="1168" y="1463"/>
                      <a:pt x="1070" y="1463"/>
                    </a:cubicBezTo>
                    <a:cubicBezTo>
                      <a:pt x="977" y="1463"/>
                      <a:pt x="893" y="1433"/>
                      <a:pt x="824" y="1396"/>
                    </a:cubicBezTo>
                    <a:cubicBezTo>
                      <a:pt x="611" y="1274"/>
                      <a:pt x="470" y="1035"/>
                      <a:pt x="496" y="830"/>
                    </a:cubicBezTo>
                    <a:cubicBezTo>
                      <a:pt x="508" y="746"/>
                      <a:pt x="554" y="675"/>
                      <a:pt x="611" y="625"/>
                    </a:cubicBezTo>
                    <a:cubicBezTo>
                      <a:pt x="652" y="657"/>
                      <a:pt x="705" y="676"/>
                      <a:pt x="759" y="676"/>
                    </a:cubicBezTo>
                    <a:cubicBezTo>
                      <a:pt x="799" y="676"/>
                      <a:pt x="840" y="665"/>
                      <a:pt x="875" y="643"/>
                    </a:cubicBezTo>
                    <a:cubicBezTo>
                      <a:pt x="964" y="590"/>
                      <a:pt x="1050" y="567"/>
                      <a:pt x="1130" y="567"/>
                    </a:cubicBezTo>
                    <a:close/>
                    <a:moveTo>
                      <a:pt x="935" y="0"/>
                    </a:moveTo>
                    <a:cubicBezTo>
                      <a:pt x="915" y="0"/>
                      <a:pt x="895" y="2"/>
                      <a:pt x="875" y="7"/>
                    </a:cubicBezTo>
                    <a:cubicBezTo>
                      <a:pt x="226" y="162"/>
                      <a:pt x="78" y="554"/>
                      <a:pt x="53" y="773"/>
                    </a:cubicBezTo>
                    <a:cubicBezTo>
                      <a:pt x="1" y="1158"/>
                      <a:pt x="226" y="1582"/>
                      <a:pt x="605" y="1788"/>
                    </a:cubicBezTo>
                    <a:cubicBezTo>
                      <a:pt x="760" y="1871"/>
                      <a:pt x="914" y="1916"/>
                      <a:pt x="1068" y="1916"/>
                    </a:cubicBezTo>
                    <a:cubicBezTo>
                      <a:pt x="1287" y="1916"/>
                      <a:pt x="1498" y="1838"/>
                      <a:pt x="1679" y="1684"/>
                    </a:cubicBezTo>
                    <a:cubicBezTo>
                      <a:pt x="2122" y="1319"/>
                      <a:pt x="2083" y="811"/>
                      <a:pt x="1858" y="495"/>
                    </a:cubicBezTo>
                    <a:cubicBezTo>
                      <a:pt x="1697" y="271"/>
                      <a:pt x="1427" y="117"/>
                      <a:pt x="1125" y="109"/>
                    </a:cubicBezTo>
                    <a:cubicBezTo>
                      <a:pt x="1089" y="42"/>
                      <a:pt x="1016" y="0"/>
                      <a:pt x="935" y="0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36"/>
              <p:cNvSpPr/>
              <p:nvPr/>
            </p:nvSpPr>
            <p:spPr>
              <a:xfrm>
                <a:off x="493900" y="2785550"/>
                <a:ext cx="28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897" extrusionOk="0">
                    <a:moveTo>
                      <a:pt x="661" y="0"/>
                    </a:moveTo>
                    <a:cubicBezTo>
                      <a:pt x="581" y="0"/>
                      <a:pt x="495" y="23"/>
                      <a:pt x="406" y="76"/>
                    </a:cubicBezTo>
                    <a:cubicBezTo>
                      <a:pt x="371" y="98"/>
                      <a:pt x="330" y="109"/>
                      <a:pt x="290" y="109"/>
                    </a:cubicBezTo>
                    <a:cubicBezTo>
                      <a:pt x="236" y="109"/>
                      <a:pt x="183" y="90"/>
                      <a:pt x="142" y="58"/>
                    </a:cubicBezTo>
                    <a:cubicBezTo>
                      <a:pt x="85" y="108"/>
                      <a:pt x="39" y="179"/>
                      <a:pt x="27" y="263"/>
                    </a:cubicBezTo>
                    <a:cubicBezTo>
                      <a:pt x="1" y="468"/>
                      <a:pt x="142" y="707"/>
                      <a:pt x="355" y="829"/>
                    </a:cubicBezTo>
                    <a:cubicBezTo>
                      <a:pt x="424" y="866"/>
                      <a:pt x="508" y="896"/>
                      <a:pt x="601" y="896"/>
                    </a:cubicBezTo>
                    <a:cubicBezTo>
                      <a:pt x="699" y="896"/>
                      <a:pt x="808" y="863"/>
                      <a:pt x="920" y="770"/>
                    </a:cubicBezTo>
                    <a:cubicBezTo>
                      <a:pt x="1157" y="571"/>
                      <a:pt x="1127" y="340"/>
                      <a:pt x="1023" y="192"/>
                    </a:cubicBezTo>
                    <a:cubicBezTo>
                      <a:pt x="943" y="82"/>
                      <a:pt x="814" y="0"/>
                      <a:pt x="661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36"/>
              <p:cNvSpPr/>
              <p:nvPr/>
            </p:nvSpPr>
            <p:spPr>
              <a:xfrm>
                <a:off x="6319050" y="2710125"/>
                <a:ext cx="71525" cy="63375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535" extrusionOk="0">
                    <a:moveTo>
                      <a:pt x="1308" y="457"/>
                    </a:moveTo>
                    <a:cubicBezTo>
                      <a:pt x="1463" y="457"/>
                      <a:pt x="1620" y="505"/>
                      <a:pt x="1749" y="574"/>
                    </a:cubicBezTo>
                    <a:cubicBezTo>
                      <a:pt x="2076" y="761"/>
                      <a:pt x="2346" y="1126"/>
                      <a:pt x="2199" y="1544"/>
                    </a:cubicBezTo>
                    <a:cubicBezTo>
                      <a:pt x="2074" y="1895"/>
                      <a:pt x="1851" y="2076"/>
                      <a:pt x="1549" y="2076"/>
                    </a:cubicBezTo>
                    <a:cubicBezTo>
                      <a:pt x="1524" y="2076"/>
                      <a:pt x="1499" y="2074"/>
                      <a:pt x="1473" y="2072"/>
                    </a:cubicBezTo>
                    <a:cubicBezTo>
                      <a:pt x="1022" y="2033"/>
                      <a:pt x="553" y="1648"/>
                      <a:pt x="488" y="1256"/>
                    </a:cubicBezTo>
                    <a:cubicBezTo>
                      <a:pt x="456" y="1055"/>
                      <a:pt x="533" y="895"/>
                      <a:pt x="657" y="773"/>
                    </a:cubicBezTo>
                    <a:cubicBezTo>
                      <a:pt x="726" y="773"/>
                      <a:pt x="791" y="741"/>
                      <a:pt x="835" y="684"/>
                    </a:cubicBezTo>
                    <a:cubicBezTo>
                      <a:pt x="874" y="631"/>
                      <a:pt x="919" y="586"/>
                      <a:pt x="971" y="562"/>
                    </a:cubicBezTo>
                    <a:cubicBezTo>
                      <a:pt x="990" y="548"/>
                      <a:pt x="1010" y="536"/>
                      <a:pt x="1034" y="529"/>
                    </a:cubicBezTo>
                    <a:cubicBezTo>
                      <a:pt x="1048" y="523"/>
                      <a:pt x="1067" y="509"/>
                      <a:pt x="1081" y="497"/>
                    </a:cubicBezTo>
                    <a:cubicBezTo>
                      <a:pt x="1153" y="469"/>
                      <a:pt x="1231" y="457"/>
                      <a:pt x="1308" y="457"/>
                    </a:cubicBezTo>
                    <a:close/>
                    <a:moveTo>
                      <a:pt x="1316" y="1"/>
                    </a:moveTo>
                    <a:cubicBezTo>
                      <a:pt x="1110" y="1"/>
                      <a:pt x="914" y="55"/>
                      <a:pt x="746" y="162"/>
                    </a:cubicBezTo>
                    <a:cubicBezTo>
                      <a:pt x="1" y="548"/>
                      <a:pt x="1" y="1102"/>
                      <a:pt x="46" y="1333"/>
                    </a:cubicBezTo>
                    <a:cubicBezTo>
                      <a:pt x="141" y="1924"/>
                      <a:pt x="778" y="2470"/>
                      <a:pt x="1434" y="2528"/>
                    </a:cubicBezTo>
                    <a:cubicBezTo>
                      <a:pt x="1466" y="2528"/>
                      <a:pt x="1505" y="2535"/>
                      <a:pt x="1543" y="2535"/>
                    </a:cubicBezTo>
                    <a:cubicBezTo>
                      <a:pt x="2037" y="2535"/>
                      <a:pt x="2430" y="2232"/>
                      <a:pt x="2623" y="1699"/>
                    </a:cubicBezTo>
                    <a:cubicBezTo>
                      <a:pt x="2861" y="1031"/>
                      <a:pt x="2449" y="446"/>
                      <a:pt x="1968" y="176"/>
                    </a:cubicBezTo>
                    <a:cubicBezTo>
                      <a:pt x="1752" y="59"/>
                      <a:pt x="1529" y="1"/>
                      <a:pt x="1316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36"/>
              <p:cNvSpPr/>
              <p:nvPr/>
            </p:nvSpPr>
            <p:spPr>
              <a:xfrm>
                <a:off x="6330450" y="2721525"/>
                <a:ext cx="47250" cy="40500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1620" extrusionOk="0">
                    <a:moveTo>
                      <a:pt x="852" y="1"/>
                    </a:moveTo>
                    <a:cubicBezTo>
                      <a:pt x="775" y="1"/>
                      <a:pt x="697" y="13"/>
                      <a:pt x="625" y="41"/>
                    </a:cubicBezTo>
                    <a:cubicBezTo>
                      <a:pt x="611" y="53"/>
                      <a:pt x="592" y="67"/>
                      <a:pt x="578" y="73"/>
                    </a:cubicBezTo>
                    <a:cubicBezTo>
                      <a:pt x="554" y="80"/>
                      <a:pt x="534" y="92"/>
                      <a:pt x="515" y="106"/>
                    </a:cubicBezTo>
                    <a:cubicBezTo>
                      <a:pt x="463" y="130"/>
                      <a:pt x="418" y="175"/>
                      <a:pt x="379" y="228"/>
                    </a:cubicBezTo>
                    <a:cubicBezTo>
                      <a:pt x="335" y="285"/>
                      <a:pt x="270" y="317"/>
                      <a:pt x="201" y="317"/>
                    </a:cubicBezTo>
                    <a:cubicBezTo>
                      <a:pt x="77" y="439"/>
                      <a:pt x="0" y="599"/>
                      <a:pt x="32" y="800"/>
                    </a:cubicBezTo>
                    <a:cubicBezTo>
                      <a:pt x="97" y="1192"/>
                      <a:pt x="566" y="1577"/>
                      <a:pt x="1017" y="1616"/>
                    </a:cubicBezTo>
                    <a:cubicBezTo>
                      <a:pt x="1043" y="1618"/>
                      <a:pt x="1068" y="1620"/>
                      <a:pt x="1093" y="1620"/>
                    </a:cubicBezTo>
                    <a:cubicBezTo>
                      <a:pt x="1395" y="1620"/>
                      <a:pt x="1618" y="1439"/>
                      <a:pt x="1743" y="1088"/>
                    </a:cubicBezTo>
                    <a:cubicBezTo>
                      <a:pt x="1890" y="670"/>
                      <a:pt x="1620" y="305"/>
                      <a:pt x="1293" y="118"/>
                    </a:cubicBezTo>
                    <a:cubicBezTo>
                      <a:pt x="1164" y="49"/>
                      <a:pt x="1007" y="1"/>
                      <a:pt x="852" y="1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36"/>
              <p:cNvSpPr/>
              <p:nvPr/>
            </p:nvSpPr>
            <p:spPr>
              <a:xfrm>
                <a:off x="5725350" y="2780575"/>
                <a:ext cx="6075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147" extrusionOk="0">
                    <a:moveTo>
                      <a:pt x="1117" y="385"/>
                    </a:moveTo>
                    <a:cubicBezTo>
                      <a:pt x="1248" y="385"/>
                      <a:pt x="1381" y="428"/>
                      <a:pt x="1490" y="488"/>
                    </a:cubicBezTo>
                    <a:cubicBezTo>
                      <a:pt x="1768" y="642"/>
                      <a:pt x="1992" y="951"/>
                      <a:pt x="1870" y="1310"/>
                    </a:cubicBezTo>
                    <a:cubicBezTo>
                      <a:pt x="1760" y="1608"/>
                      <a:pt x="1560" y="1762"/>
                      <a:pt x="1298" y="1762"/>
                    </a:cubicBezTo>
                    <a:cubicBezTo>
                      <a:pt x="1283" y="1762"/>
                      <a:pt x="1268" y="1761"/>
                      <a:pt x="1253" y="1760"/>
                    </a:cubicBezTo>
                    <a:cubicBezTo>
                      <a:pt x="873" y="1728"/>
                      <a:pt x="475" y="1393"/>
                      <a:pt x="418" y="1066"/>
                    </a:cubicBezTo>
                    <a:cubicBezTo>
                      <a:pt x="392" y="892"/>
                      <a:pt x="457" y="758"/>
                      <a:pt x="559" y="654"/>
                    </a:cubicBezTo>
                    <a:cubicBezTo>
                      <a:pt x="617" y="654"/>
                      <a:pt x="674" y="628"/>
                      <a:pt x="713" y="577"/>
                    </a:cubicBezTo>
                    <a:cubicBezTo>
                      <a:pt x="745" y="533"/>
                      <a:pt x="784" y="500"/>
                      <a:pt x="822" y="474"/>
                    </a:cubicBezTo>
                    <a:cubicBezTo>
                      <a:pt x="842" y="462"/>
                      <a:pt x="861" y="449"/>
                      <a:pt x="881" y="443"/>
                    </a:cubicBezTo>
                    <a:cubicBezTo>
                      <a:pt x="893" y="435"/>
                      <a:pt x="906" y="429"/>
                      <a:pt x="920" y="423"/>
                    </a:cubicBezTo>
                    <a:cubicBezTo>
                      <a:pt x="983" y="397"/>
                      <a:pt x="1050" y="385"/>
                      <a:pt x="1117" y="385"/>
                    </a:cubicBezTo>
                    <a:close/>
                    <a:moveTo>
                      <a:pt x="1118" y="1"/>
                    </a:moveTo>
                    <a:cubicBezTo>
                      <a:pt x="944" y="1"/>
                      <a:pt x="778" y="46"/>
                      <a:pt x="636" y="135"/>
                    </a:cubicBezTo>
                    <a:cubicBezTo>
                      <a:pt x="0" y="462"/>
                      <a:pt x="6" y="931"/>
                      <a:pt x="39" y="1130"/>
                    </a:cubicBezTo>
                    <a:cubicBezTo>
                      <a:pt x="128" y="1631"/>
                      <a:pt x="668" y="2094"/>
                      <a:pt x="1220" y="2140"/>
                    </a:cubicBezTo>
                    <a:cubicBezTo>
                      <a:pt x="1247" y="2146"/>
                      <a:pt x="1279" y="2146"/>
                      <a:pt x="1311" y="2146"/>
                    </a:cubicBezTo>
                    <a:cubicBezTo>
                      <a:pt x="1736" y="2146"/>
                      <a:pt x="2069" y="1895"/>
                      <a:pt x="2231" y="1438"/>
                    </a:cubicBezTo>
                    <a:cubicBezTo>
                      <a:pt x="2430" y="874"/>
                      <a:pt x="2083" y="372"/>
                      <a:pt x="1671" y="147"/>
                    </a:cubicBezTo>
                    <a:cubicBezTo>
                      <a:pt x="1488" y="49"/>
                      <a:pt x="1299" y="1"/>
                      <a:pt x="1118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36"/>
              <p:cNvSpPr/>
              <p:nvPr/>
            </p:nvSpPr>
            <p:spPr>
              <a:xfrm>
                <a:off x="5735150" y="2790200"/>
                <a:ext cx="4000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1377" extrusionOk="0">
                    <a:moveTo>
                      <a:pt x="725" y="0"/>
                    </a:moveTo>
                    <a:cubicBezTo>
                      <a:pt x="658" y="0"/>
                      <a:pt x="591" y="12"/>
                      <a:pt x="528" y="38"/>
                    </a:cubicBezTo>
                    <a:cubicBezTo>
                      <a:pt x="514" y="44"/>
                      <a:pt x="501" y="50"/>
                      <a:pt x="489" y="58"/>
                    </a:cubicBezTo>
                    <a:cubicBezTo>
                      <a:pt x="469" y="64"/>
                      <a:pt x="450" y="77"/>
                      <a:pt x="430" y="89"/>
                    </a:cubicBezTo>
                    <a:cubicBezTo>
                      <a:pt x="392" y="115"/>
                      <a:pt x="353" y="148"/>
                      <a:pt x="321" y="192"/>
                    </a:cubicBezTo>
                    <a:cubicBezTo>
                      <a:pt x="282" y="243"/>
                      <a:pt x="225" y="269"/>
                      <a:pt x="167" y="269"/>
                    </a:cubicBezTo>
                    <a:cubicBezTo>
                      <a:pt x="65" y="373"/>
                      <a:pt x="0" y="507"/>
                      <a:pt x="26" y="681"/>
                    </a:cubicBezTo>
                    <a:cubicBezTo>
                      <a:pt x="83" y="1008"/>
                      <a:pt x="481" y="1343"/>
                      <a:pt x="861" y="1375"/>
                    </a:cubicBezTo>
                    <a:cubicBezTo>
                      <a:pt x="876" y="1376"/>
                      <a:pt x="891" y="1377"/>
                      <a:pt x="906" y="1377"/>
                    </a:cubicBezTo>
                    <a:cubicBezTo>
                      <a:pt x="1168" y="1377"/>
                      <a:pt x="1368" y="1223"/>
                      <a:pt x="1478" y="925"/>
                    </a:cubicBezTo>
                    <a:cubicBezTo>
                      <a:pt x="1600" y="566"/>
                      <a:pt x="1376" y="257"/>
                      <a:pt x="1098" y="103"/>
                    </a:cubicBezTo>
                    <a:cubicBezTo>
                      <a:pt x="989" y="43"/>
                      <a:pt x="856" y="0"/>
                      <a:pt x="725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36"/>
              <p:cNvSpPr/>
              <p:nvPr/>
            </p:nvSpPr>
            <p:spPr>
              <a:xfrm>
                <a:off x="5042425" y="2727025"/>
                <a:ext cx="5325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916" extrusionOk="0">
                    <a:moveTo>
                      <a:pt x="1135" y="567"/>
                    </a:moveTo>
                    <a:cubicBezTo>
                      <a:pt x="1285" y="567"/>
                      <a:pt x="1412" y="650"/>
                      <a:pt x="1492" y="759"/>
                    </a:cubicBezTo>
                    <a:cubicBezTo>
                      <a:pt x="1602" y="907"/>
                      <a:pt x="1634" y="1138"/>
                      <a:pt x="1397" y="1337"/>
                    </a:cubicBezTo>
                    <a:cubicBezTo>
                      <a:pt x="1281" y="1430"/>
                      <a:pt x="1170" y="1463"/>
                      <a:pt x="1072" y="1463"/>
                    </a:cubicBezTo>
                    <a:cubicBezTo>
                      <a:pt x="978" y="1463"/>
                      <a:pt x="896" y="1433"/>
                      <a:pt x="831" y="1396"/>
                    </a:cubicBezTo>
                    <a:cubicBezTo>
                      <a:pt x="611" y="1274"/>
                      <a:pt x="477" y="1035"/>
                      <a:pt x="502" y="830"/>
                    </a:cubicBezTo>
                    <a:cubicBezTo>
                      <a:pt x="516" y="746"/>
                      <a:pt x="554" y="676"/>
                      <a:pt x="611" y="625"/>
                    </a:cubicBezTo>
                    <a:cubicBezTo>
                      <a:pt x="656" y="657"/>
                      <a:pt x="708" y="676"/>
                      <a:pt x="762" y="676"/>
                    </a:cubicBezTo>
                    <a:cubicBezTo>
                      <a:pt x="802" y="676"/>
                      <a:pt x="843" y="666"/>
                      <a:pt x="881" y="643"/>
                    </a:cubicBezTo>
                    <a:cubicBezTo>
                      <a:pt x="970" y="590"/>
                      <a:pt x="1056" y="567"/>
                      <a:pt x="1135" y="567"/>
                    </a:cubicBezTo>
                    <a:close/>
                    <a:moveTo>
                      <a:pt x="935" y="0"/>
                    </a:moveTo>
                    <a:cubicBezTo>
                      <a:pt x="915" y="0"/>
                      <a:pt x="895" y="3"/>
                      <a:pt x="875" y="8"/>
                    </a:cubicBezTo>
                    <a:cubicBezTo>
                      <a:pt x="232" y="162"/>
                      <a:pt x="85" y="554"/>
                      <a:pt x="53" y="773"/>
                    </a:cubicBezTo>
                    <a:cubicBezTo>
                      <a:pt x="1" y="1158"/>
                      <a:pt x="232" y="1583"/>
                      <a:pt x="611" y="1788"/>
                    </a:cubicBezTo>
                    <a:cubicBezTo>
                      <a:pt x="760" y="1871"/>
                      <a:pt x="920" y="1916"/>
                      <a:pt x="1074" y="1916"/>
                    </a:cubicBezTo>
                    <a:cubicBezTo>
                      <a:pt x="1287" y="1916"/>
                      <a:pt x="1498" y="1839"/>
                      <a:pt x="1685" y="1684"/>
                    </a:cubicBezTo>
                    <a:cubicBezTo>
                      <a:pt x="2129" y="1319"/>
                      <a:pt x="2083" y="811"/>
                      <a:pt x="1866" y="495"/>
                    </a:cubicBezTo>
                    <a:cubicBezTo>
                      <a:pt x="1705" y="271"/>
                      <a:pt x="1435" y="117"/>
                      <a:pt x="1127" y="109"/>
                    </a:cubicBezTo>
                    <a:cubicBezTo>
                      <a:pt x="1089" y="42"/>
                      <a:pt x="1016" y="0"/>
                      <a:pt x="935" y="0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36"/>
              <p:cNvSpPr/>
              <p:nvPr/>
            </p:nvSpPr>
            <p:spPr>
              <a:xfrm>
                <a:off x="5054350" y="2741200"/>
                <a:ext cx="28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897" extrusionOk="0">
                    <a:moveTo>
                      <a:pt x="658" y="0"/>
                    </a:moveTo>
                    <a:cubicBezTo>
                      <a:pt x="579" y="0"/>
                      <a:pt x="493" y="23"/>
                      <a:pt x="404" y="76"/>
                    </a:cubicBezTo>
                    <a:cubicBezTo>
                      <a:pt x="366" y="99"/>
                      <a:pt x="325" y="109"/>
                      <a:pt x="285" y="109"/>
                    </a:cubicBezTo>
                    <a:cubicBezTo>
                      <a:pt x="231" y="109"/>
                      <a:pt x="179" y="90"/>
                      <a:pt x="134" y="58"/>
                    </a:cubicBezTo>
                    <a:cubicBezTo>
                      <a:pt x="77" y="109"/>
                      <a:pt x="39" y="179"/>
                      <a:pt x="25" y="263"/>
                    </a:cubicBezTo>
                    <a:cubicBezTo>
                      <a:pt x="0" y="468"/>
                      <a:pt x="134" y="707"/>
                      <a:pt x="354" y="829"/>
                    </a:cubicBezTo>
                    <a:cubicBezTo>
                      <a:pt x="419" y="866"/>
                      <a:pt x="501" y="896"/>
                      <a:pt x="595" y="896"/>
                    </a:cubicBezTo>
                    <a:cubicBezTo>
                      <a:pt x="693" y="896"/>
                      <a:pt x="804" y="863"/>
                      <a:pt x="920" y="770"/>
                    </a:cubicBezTo>
                    <a:cubicBezTo>
                      <a:pt x="1157" y="571"/>
                      <a:pt x="1125" y="340"/>
                      <a:pt x="1015" y="192"/>
                    </a:cubicBezTo>
                    <a:cubicBezTo>
                      <a:pt x="935" y="83"/>
                      <a:pt x="808" y="0"/>
                      <a:pt x="658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36"/>
              <p:cNvSpPr/>
              <p:nvPr/>
            </p:nvSpPr>
            <p:spPr>
              <a:xfrm>
                <a:off x="3075250" y="2721200"/>
                <a:ext cx="7167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529" extrusionOk="0">
                    <a:moveTo>
                      <a:pt x="1311" y="454"/>
                    </a:moveTo>
                    <a:cubicBezTo>
                      <a:pt x="1468" y="454"/>
                      <a:pt x="1625" y="506"/>
                      <a:pt x="1754" y="574"/>
                    </a:cubicBezTo>
                    <a:cubicBezTo>
                      <a:pt x="2083" y="754"/>
                      <a:pt x="2346" y="1128"/>
                      <a:pt x="2198" y="1546"/>
                    </a:cubicBezTo>
                    <a:cubicBezTo>
                      <a:pt x="2073" y="1890"/>
                      <a:pt x="1849" y="2075"/>
                      <a:pt x="1546" y="2075"/>
                    </a:cubicBezTo>
                    <a:cubicBezTo>
                      <a:pt x="1522" y="2075"/>
                      <a:pt x="1497" y="2074"/>
                      <a:pt x="1472" y="2072"/>
                    </a:cubicBezTo>
                    <a:cubicBezTo>
                      <a:pt x="1029" y="2033"/>
                      <a:pt x="559" y="1647"/>
                      <a:pt x="489" y="1256"/>
                    </a:cubicBezTo>
                    <a:cubicBezTo>
                      <a:pt x="457" y="1057"/>
                      <a:pt x="534" y="896"/>
                      <a:pt x="662" y="774"/>
                    </a:cubicBezTo>
                    <a:cubicBezTo>
                      <a:pt x="727" y="774"/>
                      <a:pt x="798" y="742"/>
                      <a:pt x="836" y="683"/>
                    </a:cubicBezTo>
                    <a:cubicBezTo>
                      <a:pt x="881" y="632"/>
                      <a:pt x="926" y="588"/>
                      <a:pt x="970" y="555"/>
                    </a:cubicBezTo>
                    <a:cubicBezTo>
                      <a:pt x="997" y="543"/>
                      <a:pt x="1015" y="535"/>
                      <a:pt x="1035" y="523"/>
                    </a:cubicBezTo>
                    <a:cubicBezTo>
                      <a:pt x="1054" y="517"/>
                      <a:pt x="1068" y="511"/>
                      <a:pt x="1080" y="497"/>
                    </a:cubicBezTo>
                    <a:cubicBezTo>
                      <a:pt x="1155" y="467"/>
                      <a:pt x="1233" y="454"/>
                      <a:pt x="1311" y="454"/>
                    </a:cubicBezTo>
                    <a:close/>
                    <a:moveTo>
                      <a:pt x="1317" y="1"/>
                    </a:moveTo>
                    <a:cubicBezTo>
                      <a:pt x="1110" y="1"/>
                      <a:pt x="913" y="55"/>
                      <a:pt x="745" y="163"/>
                    </a:cubicBezTo>
                    <a:cubicBezTo>
                      <a:pt x="0" y="549"/>
                      <a:pt x="6" y="1101"/>
                      <a:pt x="45" y="1333"/>
                    </a:cubicBezTo>
                    <a:cubicBezTo>
                      <a:pt x="148" y="1923"/>
                      <a:pt x="784" y="2471"/>
                      <a:pt x="1433" y="2528"/>
                    </a:cubicBezTo>
                    <a:lnTo>
                      <a:pt x="1543" y="2528"/>
                    </a:lnTo>
                    <a:cubicBezTo>
                      <a:pt x="2044" y="2528"/>
                      <a:pt x="2436" y="2232"/>
                      <a:pt x="2623" y="1700"/>
                    </a:cubicBezTo>
                    <a:cubicBezTo>
                      <a:pt x="2866" y="1030"/>
                      <a:pt x="2456" y="440"/>
                      <a:pt x="1973" y="176"/>
                    </a:cubicBezTo>
                    <a:cubicBezTo>
                      <a:pt x="1755" y="59"/>
                      <a:pt x="1530" y="1"/>
                      <a:pt x="1317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36"/>
              <p:cNvSpPr/>
              <p:nvPr/>
            </p:nvSpPr>
            <p:spPr>
              <a:xfrm>
                <a:off x="3086650" y="2732550"/>
                <a:ext cx="47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622" extrusionOk="0">
                    <a:moveTo>
                      <a:pt x="855" y="0"/>
                    </a:moveTo>
                    <a:cubicBezTo>
                      <a:pt x="777" y="0"/>
                      <a:pt x="699" y="13"/>
                      <a:pt x="624" y="43"/>
                    </a:cubicBezTo>
                    <a:cubicBezTo>
                      <a:pt x="612" y="57"/>
                      <a:pt x="598" y="63"/>
                      <a:pt x="579" y="69"/>
                    </a:cubicBezTo>
                    <a:cubicBezTo>
                      <a:pt x="559" y="81"/>
                      <a:pt x="541" y="89"/>
                      <a:pt x="514" y="101"/>
                    </a:cubicBezTo>
                    <a:cubicBezTo>
                      <a:pt x="470" y="134"/>
                      <a:pt x="425" y="178"/>
                      <a:pt x="380" y="229"/>
                    </a:cubicBezTo>
                    <a:cubicBezTo>
                      <a:pt x="342" y="288"/>
                      <a:pt x="271" y="320"/>
                      <a:pt x="206" y="320"/>
                    </a:cubicBezTo>
                    <a:cubicBezTo>
                      <a:pt x="78" y="442"/>
                      <a:pt x="1" y="603"/>
                      <a:pt x="33" y="802"/>
                    </a:cubicBezTo>
                    <a:cubicBezTo>
                      <a:pt x="103" y="1193"/>
                      <a:pt x="573" y="1579"/>
                      <a:pt x="1016" y="1618"/>
                    </a:cubicBezTo>
                    <a:cubicBezTo>
                      <a:pt x="1041" y="1620"/>
                      <a:pt x="1066" y="1621"/>
                      <a:pt x="1090" y="1621"/>
                    </a:cubicBezTo>
                    <a:cubicBezTo>
                      <a:pt x="1393" y="1621"/>
                      <a:pt x="1617" y="1436"/>
                      <a:pt x="1742" y="1092"/>
                    </a:cubicBezTo>
                    <a:cubicBezTo>
                      <a:pt x="1890" y="674"/>
                      <a:pt x="1627" y="300"/>
                      <a:pt x="1298" y="120"/>
                    </a:cubicBezTo>
                    <a:cubicBezTo>
                      <a:pt x="1169" y="52"/>
                      <a:pt x="1012" y="0"/>
                      <a:pt x="855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36"/>
              <p:cNvSpPr/>
              <p:nvPr/>
            </p:nvSpPr>
            <p:spPr>
              <a:xfrm>
                <a:off x="2673075" y="2861575"/>
                <a:ext cx="60750" cy="53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146" extrusionOk="0">
                    <a:moveTo>
                      <a:pt x="1117" y="385"/>
                    </a:moveTo>
                    <a:cubicBezTo>
                      <a:pt x="1248" y="385"/>
                      <a:pt x="1381" y="427"/>
                      <a:pt x="1490" y="487"/>
                    </a:cubicBezTo>
                    <a:cubicBezTo>
                      <a:pt x="1768" y="641"/>
                      <a:pt x="1992" y="956"/>
                      <a:pt x="1870" y="1309"/>
                    </a:cubicBezTo>
                    <a:cubicBezTo>
                      <a:pt x="1762" y="1603"/>
                      <a:pt x="1565" y="1762"/>
                      <a:pt x="1309" y="1762"/>
                    </a:cubicBezTo>
                    <a:cubicBezTo>
                      <a:pt x="1291" y="1762"/>
                      <a:pt x="1272" y="1761"/>
                      <a:pt x="1253" y="1760"/>
                    </a:cubicBezTo>
                    <a:cubicBezTo>
                      <a:pt x="873" y="1727"/>
                      <a:pt x="475" y="1393"/>
                      <a:pt x="418" y="1066"/>
                    </a:cubicBezTo>
                    <a:cubicBezTo>
                      <a:pt x="392" y="891"/>
                      <a:pt x="457" y="757"/>
                      <a:pt x="559" y="654"/>
                    </a:cubicBezTo>
                    <a:cubicBezTo>
                      <a:pt x="617" y="654"/>
                      <a:pt x="674" y="628"/>
                      <a:pt x="713" y="577"/>
                    </a:cubicBezTo>
                    <a:cubicBezTo>
                      <a:pt x="745" y="532"/>
                      <a:pt x="784" y="500"/>
                      <a:pt x="822" y="473"/>
                    </a:cubicBezTo>
                    <a:cubicBezTo>
                      <a:pt x="842" y="461"/>
                      <a:pt x="861" y="455"/>
                      <a:pt x="881" y="442"/>
                    </a:cubicBezTo>
                    <a:cubicBezTo>
                      <a:pt x="893" y="435"/>
                      <a:pt x="906" y="429"/>
                      <a:pt x="920" y="422"/>
                    </a:cubicBezTo>
                    <a:cubicBezTo>
                      <a:pt x="983" y="396"/>
                      <a:pt x="1050" y="385"/>
                      <a:pt x="1117" y="385"/>
                    </a:cubicBezTo>
                    <a:close/>
                    <a:moveTo>
                      <a:pt x="1118" y="0"/>
                    </a:moveTo>
                    <a:cubicBezTo>
                      <a:pt x="944" y="0"/>
                      <a:pt x="778" y="45"/>
                      <a:pt x="636" y="134"/>
                    </a:cubicBezTo>
                    <a:cubicBezTo>
                      <a:pt x="0" y="461"/>
                      <a:pt x="6" y="936"/>
                      <a:pt x="39" y="1129"/>
                    </a:cubicBezTo>
                    <a:cubicBezTo>
                      <a:pt x="128" y="1630"/>
                      <a:pt x="668" y="2093"/>
                      <a:pt x="1220" y="2145"/>
                    </a:cubicBezTo>
                    <a:lnTo>
                      <a:pt x="1311" y="2145"/>
                    </a:lnTo>
                    <a:cubicBezTo>
                      <a:pt x="1736" y="2145"/>
                      <a:pt x="2069" y="1894"/>
                      <a:pt x="2231" y="1437"/>
                    </a:cubicBezTo>
                    <a:cubicBezTo>
                      <a:pt x="2430" y="873"/>
                      <a:pt x="2083" y="371"/>
                      <a:pt x="1671" y="146"/>
                    </a:cubicBezTo>
                    <a:cubicBezTo>
                      <a:pt x="1488" y="48"/>
                      <a:pt x="1299" y="0"/>
                      <a:pt x="1118" y="0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36"/>
              <p:cNvSpPr/>
              <p:nvPr/>
            </p:nvSpPr>
            <p:spPr>
              <a:xfrm>
                <a:off x="2682875" y="2871175"/>
                <a:ext cx="40000" cy="3447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1379" extrusionOk="0">
                    <a:moveTo>
                      <a:pt x="725" y="1"/>
                    </a:moveTo>
                    <a:cubicBezTo>
                      <a:pt x="658" y="1"/>
                      <a:pt x="591" y="12"/>
                      <a:pt x="528" y="38"/>
                    </a:cubicBezTo>
                    <a:cubicBezTo>
                      <a:pt x="514" y="45"/>
                      <a:pt x="501" y="51"/>
                      <a:pt x="489" y="58"/>
                    </a:cubicBezTo>
                    <a:cubicBezTo>
                      <a:pt x="469" y="71"/>
                      <a:pt x="450" y="77"/>
                      <a:pt x="430" y="89"/>
                    </a:cubicBezTo>
                    <a:cubicBezTo>
                      <a:pt x="392" y="116"/>
                      <a:pt x="353" y="148"/>
                      <a:pt x="321" y="193"/>
                    </a:cubicBezTo>
                    <a:cubicBezTo>
                      <a:pt x="282" y="244"/>
                      <a:pt x="225" y="270"/>
                      <a:pt x="167" y="270"/>
                    </a:cubicBezTo>
                    <a:cubicBezTo>
                      <a:pt x="65" y="373"/>
                      <a:pt x="0" y="507"/>
                      <a:pt x="26" y="682"/>
                    </a:cubicBezTo>
                    <a:cubicBezTo>
                      <a:pt x="83" y="1009"/>
                      <a:pt x="481" y="1343"/>
                      <a:pt x="861" y="1376"/>
                    </a:cubicBezTo>
                    <a:cubicBezTo>
                      <a:pt x="880" y="1377"/>
                      <a:pt x="899" y="1378"/>
                      <a:pt x="917" y="1378"/>
                    </a:cubicBezTo>
                    <a:cubicBezTo>
                      <a:pt x="1173" y="1378"/>
                      <a:pt x="1370" y="1219"/>
                      <a:pt x="1478" y="925"/>
                    </a:cubicBezTo>
                    <a:cubicBezTo>
                      <a:pt x="1600" y="572"/>
                      <a:pt x="1376" y="257"/>
                      <a:pt x="1098" y="103"/>
                    </a:cubicBezTo>
                    <a:cubicBezTo>
                      <a:pt x="989" y="43"/>
                      <a:pt x="856" y="1"/>
                      <a:pt x="725" y="1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36"/>
              <p:cNvSpPr/>
              <p:nvPr/>
            </p:nvSpPr>
            <p:spPr>
              <a:xfrm>
                <a:off x="2273600" y="2704850"/>
                <a:ext cx="53225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1916" extrusionOk="0">
                    <a:moveTo>
                      <a:pt x="1140" y="569"/>
                    </a:moveTo>
                    <a:cubicBezTo>
                      <a:pt x="1290" y="569"/>
                      <a:pt x="1417" y="651"/>
                      <a:pt x="1492" y="759"/>
                    </a:cubicBezTo>
                    <a:cubicBezTo>
                      <a:pt x="1601" y="913"/>
                      <a:pt x="1634" y="1144"/>
                      <a:pt x="1396" y="1337"/>
                    </a:cubicBezTo>
                    <a:cubicBezTo>
                      <a:pt x="1282" y="1432"/>
                      <a:pt x="1172" y="1466"/>
                      <a:pt x="1075" y="1466"/>
                    </a:cubicBezTo>
                    <a:cubicBezTo>
                      <a:pt x="980" y="1466"/>
                      <a:pt x="896" y="1434"/>
                      <a:pt x="830" y="1396"/>
                    </a:cubicBezTo>
                    <a:cubicBezTo>
                      <a:pt x="617" y="1280"/>
                      <a:pt x="477" y="1035"/>
                      <a:pt x="502" y="836"/>
                    </a:cubicBezTo>
                    <a:cubicBezTo>
                      <a:pt x="515" y="747"/>
                      <a:pt x="560" y="682"/>
                      <a:pt x="617" y="625"/>
                    </a:cubicBezTo>
                    <a:cubicBezTo>
                      <a:pt x="659" y="661"/>
                      <a:pt x="713" y="682"/>
                      <a:pt x="768" y="682"/>
                    </a:cubicBezTo>
                    <a:cubicBezTo>
                      <a:pt x="807" y="682"/>
                      <a:pt x="846" y="671"/>
                      <a:pt x="881" y="649"/>
                    </a:cubicBezTo>
                    <a:cubicBezTo>
                      <a:pt x="971" y="593"/>
                      <a:pt x="1059" y="569"/>
                      <a:pt x="1140" y="569"/>
                    </a:cubicBezTo>
                    <a:close/>
                    <a:moveTo>
                      <a:pt x="936" y="1"/>
                    </a:moveTo>
                    <a:cubicBezTo>
                      <a:pt x="918" y="1"/>
                      <a:pt x="899" y="3"/>
                      <a:pt x="881" y="8"/>
                    </a:cubicBezTo>
                    <a:cubicBezTo>
                      <a:pt x="232" y="168"/>
                      <a:pt x="85" y="560"/>
                      <a:pt x="59" y="773"/>
                    </a:cubicBezTo>
                    <a:cubicBezTo>
                      <a:pt x="0" y="1165"/>
                      <a:pt x="232" y="1583"/>
                      <a:pt x="611" y="1794"/>
                    </a:cubicBezTo>
                    <a:cubicBezTo>
                      <a:pt x="759" y="1877"/>
                      <a:pt x="920" y="1916"/>
                      <a:pt x="1074" y="1916"/>
                    </a:cubicBezTo>
                    <a:cubicBezTo>
                      <a:pt x="1293" y="1916"/>
                      <a:pt x="1498" y="1839"/>
                      <a:pt x="1685" y="1691"/>
                    </a:cubicBezTo>
                    <a:cubicBezTo>
                      <a:pt x="2129" y="1325"/>
                      <a:pt x="2090" y="817"/>
                      <a:pt x="1865" y="503"/>
                    </a:cubicBezTo>
                    <a:cubicBezTo>
                      <a:pt x="1705" y="278"/>
                      <a:pt x="1435" y="123"/>
                      <a:pt x="1132" y="117"/>
                    </a:cubicBezTo>
                    <a:cubicBezTo>
                      <a:pt x="1089" y="48"/>
                      <a:pt x="1017" y="1"/>
                      <a:pt x="936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36"/>
              <p:cNvSpPr/>
              <p:nvPr/>
            </p:nvSpPr>
            <p:spPr>
              <a:xfrm>
                <a:off x="2285500" y="2719075"/>
                <a:ext cx="28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897" extrusionOk="0">
                    <a:moveTo>
                      <a:pt x="664" y="0"/>
                    </a:moveTo>
                    <a:cubicBezTo>
                      <a:pt x="583" y="0"/>
                      <a:pt x="495" y="24"/>
                      <a:pt x="405" y="80"/>
                    </a:cubicBezTo>
                    <a:cubicBezTo>
                      <a:pt x="370" y="102"/>
                      <a:pt x="331" y="113"/>
                      <a:pt x="292" y="113"/>
                    </a:cubicBezTo>
                    <a:cubicBezTo>
                      <a:pt x="237" y="113"/>
                      <a:pt x="183" y="92"/>
                      <a:pt x="141" y="56"/>
                    </a:cubicBezTo>
                    <a:cubicBezTo>
                      <a:pt x="84" y="113"/>
                      <a:pt x="39" y="178"/>
                      <a:pt x="26" y="267"/>
                    </a:cubicBezTo>
                    <a:cubicBezTo>
                      <a:pt x="1" y="466"/>
                      <a:pt x="141" y="711"/>
                      <a:pt x="354" y="827"/>
                    </a:cubicBezTo>
                    <a:cubicBezTo>
                      <a:pt x="420" y="865"/>
                      <a:pt x="504" y="897"/>
                      <a:pt x="599" y="897"/>
                    </a:cubicBezTo>
                    <a:cubicBezTo>
                      <a:pt x="696" y="897"/>
                      <a:pt x="806" y="863"/>
                      <a:pt x="920" y="768"/>
                    </a:cubicBezTo>
                    <a:cubicBezTo>
                      <a:pt x="1158" y="575"/>
                      <a:pt x="1125" y="344"/>
                      <a:pt x="1016" y="190"/>
                    </a:cubicBezTo>
                    <a:cubicBezTo>
                      <a:pt x="941" y="82"/>
                      <a:pt x="814" y="0"/>
                      <a:pt x="664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36"/>
              <p:cNvSpPr/>
              <p:nvPr/>
            </p:nvSpPr>
            <p:spPr>
              <a:xfrm>
                <a:off x="4275525" y="2883175"/>
                <a:ext cx="71675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534" extrusionOk="0">
                    <a:moveTo>
                      <a:pt x="1311" y="457"/>
                    </a:moveTo>
                    <a:cubicBezTo>
                      <a:pt x="1468" y="457"/>
                      <a:pt x="1625" y="505"/>
                      <a:pt x="1754" y="573"/>
                    </a:cubicBezTo>
                    <a:cubicBezTo>
                      <a:pt x="2083" y="754"/>
                      <a:pt x="2353" y="1127"/>
                      <a:pt x="2198" y="1545"/>
                    </a:cubicBezTo>
                    <a:cubicBezTo>
                      <a:pt x="2073" y="1894"/>
                      <a:pt x="1850" y="2075"/>
                      <a:pt x="1548" y="2075"/>
                    </a:cubicBezTo>
                    <a:cubicBezTo>
                      <a:pt x="1523" y="2075"/>
                      <a:pt x="1498" y="2074"/>
                      <a:pt x="1472" y="2071"/>
                    </a:cubicBezTo>
                    <a:cubicBezTo>
                      <a:pt x="1029" y="2033"/>
                      <a:pt x="559" y="1647"/>
                      <a:pt x="489" y="1255"/>
                    </a:cubicBezTo>
                    <a:cubicBezTo>
                      <a:pt x="457" y="1056"/>
                      <a:pt x="540" y="896"/>
                      <a:pt x="662" y="774"/>
                    </a:cubicBezTo>
                    <a:cubicBezTo>
                      <a:pt x="727" y="774"/>
                      <a:pt x="798" y="742"/>
                      <a:pt x="836" y="683"/>
                    </a:cubicBezTo>
                    <a:cubicBezTo>
                      <a:pt x="881" y="632"/>
                      <a:pt x="926" y="587"/>
                      <a:pt x="971" y="555"/>
                    </a:cubicBezTo>
                    <a:cubicBezTo>
                      <a:pt x="997" y="549"/>
                      <a:pt x="1015" y="535"/>
                      <a:pt x="1035" y="529"/>
                    </a:cubicBezTo>
                    <a:cubicBezTo>
                      <a:pt x="1054" y="522"/>
                      <a:pt x="1068" y="510"/>
                      <a:pt x="1080" y="496"/>
                    </a:cubicBezTo>
                    <a:cubicBezTo>
                      <a:pt x="1155" y="469"/>
                      <a:pt x="1233" y="457"/>
                      <a:pt x="1311" y="457"/>
                    </a:cubicBezTo>
                    <a:close/>
                    <a:moveTo>
                      <a:pt x="1317" y="0"/>
                    </a:moveTo>
                    <a:cubicBezTo>
                      <a:pt x="1110" y="0"/>
                      <a:pt x="914" y="55"/>
                      <a:pt x="745" y="163"/>
                    </a:cubicBezTo>
                    <a:cubicBezTo>
                      <a:pt x="0" y="549"/>
                      <a:pt x="7" y="1101"/>
                      <a:pt x="45" y="1332"/>
                    </a:cubicBezTo>
                    <a:cubicBezTo>
                      <a:pt x="148" y="1923"/>
                      <a:pt x="784" y="2471"/>
                      <a:pt x="1433" y="2528"/>
                    </a:cubicBezTo>
                    <a:cubicBezTo>
                      <a:pt x="1472" y="2528"/>
                      <a:pt x="1511" y="2534"/>
                      <a:pt x="1549" y="2534"/>
                    </a:cubicBezTo>
                    <a:cubicBezTo>
                      <a:pt x="2044" y="2534"/>
                      <a:pt x="2436" y="2232"/>
                      <a:pt x="2629" y="1699"/>
                    </a:cubicBezTo>
                    <a:cubicBezTo>
                      <a:pt x="2866" y="1030"/>
                      <a:pt x="2456" y="445"/>
                      <a:pt x="1973" y="175"/>
                    </a:cubicBezTo>
                    <a:cubicBezTo>
                      <a:pt x="1755" y="58"/>
                      <a:pt x="1530" y="0"/>
                      <a:pt x="1317" y="0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36"/>
              <p:cNvSpPr/>
              <p:nvPr/>
            </p:nvSpPr>
            <p:spPr>
              <a:xfrm>
                <a:off x="4286925" y="2894575"/>
                <a:ext cx="47425" cy="40475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1619" extrusionOk="0">
                    <a:moveTo>
                      <a:pt x="855" y="1"/>
                    </a:moveTo>
                    <a:cubicBezTo>
                      <a:pt x="777" y="1"/>
                      <a:pt x="699" y="13"/>
                      <a:pt x="624" y="40"/>
                    </a:cubicBezTo>
                    <a:cubicBezTo>
                      <a:pt x="612" y="54"/>
                      <a:pt x="598" y="66"/>
                      <a:pt x="579" y="73"/>
                    </a:cubicBezTo>
                    <a:cubicBezTo>
                      <a:pt x="559" y="79"/>
                      <a:pt x="541" y="93"/>
                      <a:pt x="515" y="99"/>
                    </a:cubicBezTo>
                    <a:cubicBezTo>
                      <a:pt x="470" y="131"/>
                      <a:pt x="425" y="176"/>
                      <a:pt x="380" y="227"/>
                    </a:cubicBezTo>
                    <a:cubicBezTo>
                      <a:pt x="342" y="286"/>
                      <a:pt x="271" y="318"/>
                      <a:pt x="206" y="318"/>
                    </a:cubicBezTo>
                    <a:cubicBezTo>
                      <a:pt x="84" y="440"/>
                      <a:pt x="1" y="600"/>
                      <a:pt x="33" y="799"/>
                    </a:cubicBezTo>
                    <a:cubicBezTo>
                      <a:pt x="103" y="1191"/>
                      <a:pt x="573" y="1577"/>
                      <a:pt x="1016" y="1615"/>
                    </a:cubicBezTo>
                    <a:cubicBezTo>
                      <a:pt x="1042" y="1618"/>
                      <a:pt x="1067" y="1619"/>
                      <a:pt x="1092" y="1619"/>
                    </a:cubicBezTo>
                    <a:cubicBezTo>
                      <a:pt x="1394" y="1619"/>
                      <a:pt x="1617" y="1438"/>
                      <a:pt x="1742" y="1089"/>
                    </a:cubicBezTo>
                    <a:cubicBezTo>
                      <a:pt x="1897" y="671"/>
                      <a:pt x="1627" y="298"/>
                      <a:pt x="1298" y="117"/>
                    </a:cubicBezTo>
                    <a:cubicBezTo>
                      <a:pt x="1169" y="49"/>
                      <a:pt x="1012" y="1"/>
                      <a:pt x="855" y="1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36"/>
              <p:cNvSpPr/>
              <p:nvPr/>
            </p:nvSpPr>
            <p:spPr>
              <a:xfrm>
                <a:off x="1844775" y="2879975"/>
                <a:ext cx="6075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149" extrusionOk="0">
                    <a:moveTo>
                      <a:pt x="1105" y="386"/>
                    </a:moveTo>
                    <a:cubicBezTo>
                      <a:pt x="1241" y="386"/>
                      <a:pt x="1376" y="430"/>
                      <a:pt x="1484" y="490"/>
                    </a:cubicBezTo>
                    <a:cubicBezTo>
                      <a:pt x="1760" y="638"/>
                      <a:pt x="1992" y="953"/>
                      <a:pt x="1864" y="1306"/>
                    </a:cubicBezTo>
                    <a:cubicBezTo>
                      <a:pt x="1756" y="1605"/>
                      <a:pt x="1564" y="1759"/>
                      <a:pt x="1305" y="1759"/>
                    </a:cubicBezTo>
                    <a:cubicBezTo>
                      <a:pt x="1286" y="1759"/>
                      <a:pt x="1267" y="1758"/>
                      <a:pt x="1247" y="1756"/>
                    </a:cubicBezTo>
                    <a:cubicBezTo>
                      <a:pt x="867" y="1724"/>
                      <a:pt x="469" y="1396"/>
                      <a:pt x="411" y="1062"/>
                    </a:cubicBezTo>
                    <a:cubicBezTo>
                      <a:pt x="386" y="894"/>
                      <a:pt x="449" y="760"/>
                      <a:pt x="559" y="657"/>
                    </a:cubicBezTo>
                    <a:cubicBezTo>
                      <a:pt x="610" y="657"/>
                      <a:pt x="668" y="624"/>
                      <a:pt x="707" y="580"/>
                    </a:cubicBezTo>
                    <a:cubicBezTo>
                      <a:pt x="739" y="535"/>
                      <a:pt x="778" y="496"/>
                      <a:pt x="822" y="470"/>
                    </a:cubicBezTo>
                    <a:cubicBezTo>
                      <a:pt x="841" y="464"/>
                      <a:pt x="855" y="451"/>
                      <a:pt x="873" y="445"/>
                    </a:cubicBezTo>
                    <a:cubicBezTo>
                      <a:pt x="887" y="439"/>
                      <a:pt x="906" y="431"/>
                      <a:pt x="912" y="419"/>
                    </a:cubicBezTo>
                    <a:cubicBezTo>
                      <a:pt x="974" y="396"/>
                      <a:pt x="1040" y="386"/>
                      <a:pt x="1105" y="386"/>
                    </a:cubicBezTo>
                    <a:close/>
                    <a:moveTo>
                      <a:pt x="1116" y="1"/>
                    </a:moveTo>
                    <a:cubicBezTo>
                      <a:pt x="940" y="1"/>
                      <a:pt x="773" y="47"/>
                      <a:pt x="630" y="137"/>
                    </a:cubicBezTo>
                    <a:cubicBezTo>
                      <a:pt x="0" y="464"/>
                      <a:pt x="0" y="933"/>
                      <a:pt x="39" y="1126"/>
                    </a:cubicBezTo>
                    <a:cubicBezTo>
                      <a:pt x="122" y="1627"/>
                      <a:pt x="662" y="2097"/>
                      <a:pt x="1214" y="2142"/>
                    </a:cubicBezTo>
                    <a:cubicBezTo>
                      <a:pt x="1247" y="2142"/>
                      <a:pt x="1279" y="2148"/>
                      <a:pt x="1311" y="2148"/>
                    </a:cubicBezTo>
                    <a:cubicBezTo>
                      <a:pt x="1728" y="2148"/>
                      <a:pt x="2063" y="1891"/>
                      <a:pt x="2223" y="1442"/>
                    </a:cubicBezTo>
                    <a:cubicBezTo>
                      <a:pt x="2430" y="876"/>
                      <a:pt x="2075" y="374"/>
                      <a:pt x="1671" y="149"/>
                    </a:cubicBezTo>
                    <a:cubicBezTo>
                      <a:pt x="1486" y="49"/>
                      <a:pt x="1296" y="1"/>
                      <a:pt x="1116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36"/>
              <p:cNvSpPr/>
              <p:nvPr/>
            </p:nvSpPr>
            <p:spPr>
              <a:xfrm>
                <a:off x="1854400" y="2889625"/>
                <a:ext cx="4017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1374" extrusionOk="0">
                    <a:moveTo>
                      <a:pt x="720" y="0"/>
                    </a:moveTo>
                    <a:cubicBezTo>
                      <a:pt x="655" y="0"/>
                      <a:pt x="589" y="10"/>
                      <a:pt x="527" y="33"/>
                    </a:cubicBezTo>
                    <a:cubicBezTo>
                      <a:pt x="521" y="45"/>
                      <a:pt x="502" y="53"/>
                      <a:pt x="488" y="59"/>
                    </a:cubicBezTo>
                    <a:cubicBezTo>
                      <a:pt x="470" y="65"/>
                      <a:pt x="456" y="78"/>
                      <a:pt x="437" y="84"/>
                    </a:cubicBezTo>
                    <a:cubicBezTo>
                      <a:pt x="393" y="110"/>
                      <a:pt x="354" y="149"/>
                      <a:pt x="322" y="194"/>
                    </a:cubicBezTo>
                    <a:cubicBezTo>
                      <a:pt x="283" y="238"/>
                      <a:pt x="225" y="271"/>
                      <a:pt x="174" y="271"/>
                    </a:cubicBezTo>
                    <a:cubicBezTo>
                      <a:pt x="64" y="374"/>
                      <a:pt x="1" y="508"/>
                      <a:pt x="26" y="676"/>
                    </a:cubicBezTo>
                    <a:cubicBezTo>
                      <a:pt x="84" y="1010"/>
                      <a:pt x="482" y="1338"/>
                      <a:pt x="862" y="1370"/>
                    </a:cubicBezTo>
                    <a:cubicBezTo>
                      <a:pt x="882" y="1372"/>
                      <a:pt x="901" y="1373"/>
                      <a:pt x="920" y="1373"/>
                    </a:cubicBezTo>
                    <a:cubicBezTo>
                      <a:pt x="1179" y="1373"/>
                      <a:pt x="1371" y="1219"/>
                      <a:pt x="1479" y="920"/>
                    </a:cubicBezTo>
                    <a:cubicBezTo>
                      <a:pt x="1607" y="567"/>
                      <a:pt x="1375" y="252"/>
                      <a:pt x="1099" y="104"/>
                    </a:cubicBezTo>
                    <a:cubicBezTo>
                      <a:pt x="991" y="44"/>
                      <a:pt x="856" y="0"/>
                      <a:pt x="720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36"/>
              <p:cNvSpPr/>
              <p:nvPr/>
            </p:nvSpPr>
            <p:spPr>
              <a:xfrm>
                <a:off x="3945300" y="2704850"/>
                <a:ext cx="5305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916" extrusionOk="0">
                    <a:moveTo>
                      <a:pt x="1135" y="569"/>
                    </a:moveTo>
                    <a:cubicBezTo>
                      <a:pt x="1285" y="569"/>
                      <a:pt x="1413" y="651"/>
                      <a:pt x="1492" y="759"/>
                    </a:cubicBezTo>
                    <a:cubicBezTo>
                      <a:pt x="1596" y="913"/>
                      <a:pt x="1628" y="1144"/>
                      <a:pt x="1389" y="1337"/>
                    </a:cubicBezTo>
                    <a:cubicBezTo>
                      <a:pt x="1279" y="1432"/>
                      <a:pt x="1171" y="1466"/>
                      <a:pt x="1074" y="1466"/>
                    </a:cubicBezTo>
                    <a:cubicBezTo>
                      <a:pt x="979" y="1466"/>
                      <a:pt x="894" y="1434"/>
                      <a:pt x="824" y="1396"/>
                    </a:cubicBezTo>
                    <a:cubicBezTo>
                      <a:pt x="612" y="1280"/>
                      <a:pt x="471" y="1035"/>
                      <a:pt x="496" y="836"/>
                    </a:cubicBezTo>
                    <a:cubicBezTo>
                      <a:pt x="510" y="747"/>
                      <a:pt x="555" y="682"/>
                      <a:pt x="612" y="625"/>
                    </a:cubicBezTo>
                    <a:cubicBezTo>
                      <a:pt x="653" y="661"/>
                      <a:pt x="707" y="682"/>
                      <a:pt x="762" y="682"/>
                    </a:cubicBezTo>
                    <a:cubicBezTo>
                      <a:pt x="801" y="682"/>
                      <a:pt x="841" y="671"/>
                      <a:pt x="875" y="649"/>
                    </a:cubicBezTo>
                    <a:cubicBezTo>
                      <a:pt x="966" y="593"/>
                      <a:pt x="1054" y="569"/>
                      <a:pt x="1135" y="569"/>
                    </a:cubicBezTo>
                    <a:close/>
                    <a:moveTo>
                      <a:pt x="930" y="1"/>
                    </a:moveTo>
                    <a:cubicBezTo>
                      <a:pt x="912" y="1"/>
                      <a:pt x="894" y="3"/>
                      <a:pt x="875" y="8"/>
                    </a:cubicBezTo>
                    <a:cubicBezTo>
                      <a:pt x="226" y="168"/>
                      <a:pt x="78" y="560"/>
                      <a:pt x="53" y="773"/>
                    </a:cubicBezTo>
                    <a:cubicBezTo>
                      <a:pt x="1" y="1165"/>
                      <a:pt x="226" y="1583"/>
                      <a:pt x="605" y="1794"/>
                    </a:cubicBezTo>
                    <a:cubicBezTo>
                      <a:pt x="753" y="1877"/>
                      <a:pt x="914" y="1916"/>
                      <a:pt x="1068" y="1916"/>
                    </a:cubicBezTo>
                    <a:cubicBezTo>
                      <a:pt x="1287" y="1916"/>
                      <a:pt x="1499" y="1839"/>
                      <a:pt x="1679" y="1691"/>
                    </a:cubicBezTo>
                    <a:cubicBezTo>
                      <a:pt x="2122" y="1325"/>
                      <a:pt x="2083" y="817"/>
                      <a:pt x="1859" y="503"/>
                    </a:cubicBezTo>
                    <a:cubicBezTo>
                      <a:pt x="1698" y="278"/>
                      <a:pt x="1428" y="123"/>
                      <a:pt x="1127" y="117"/>
                    </a:cubicBezTo>
                    <a:cubicBezTo>
                      <a:pt x="1084" y="48"/>
                      <a:pt x="1012" y="1"/>
                      <a:pt x="930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36"/>
              <p:cNvSpPr/>
              <p:nvPr/>
            </p:nvSpPr>
            <p:spPr>
              <a:xfrm>
                <a:off x="3957075" y="2719075"/>
                <a:ext cx="28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897" extrusionOk="0">
                    <a:moveTo>
                      <a:pt x="664" y="0"/>
                    </a:moveTo>
                    <a:cubicBezTo>
                      <a:pt x="583" y="0"/>
                      <a:pt x="495" y="24"/>
                      <a:pt x="404" y="80"/>
                    </a:cubicBezTo>
                    <a:cubicBezTo>
                      <a:pt x="370" y="102"/>
                      <a:pt x="330" y="113"/>
                      <a:pt x="291" y="113"/>
                    </a:cubicBezTo>
                    <a:cubicBezTo>
                      <a:pt x="236" y="113"/>
                      <a:pt x="182" y="92"/>
                      <a:pt x="141" y="56"/>
                    </a:cubicBezTo>
                    <a:cubicBezTo>
                      <a:pt x="84" y="113"/>
                      <a:pt x="39" y="178"/>
                      <a:pt x="25" y="267"/>
                    </a:cubicBezTo>
                    <a:cubicBezTo>
                      <a:pt x="0" y="466"/>
                      <a:pt x="141" y="711"/>
                      <a:pt x="353" y="827"/>
                    </a:cubicBezTo>
                    <a:cubicBezTo>
                      <a:pt x="423" y="865"/>
                      <a:pt x="508" y="897"/>
                      <a:pt x="603" y="897"/>
                    </a:cubicBezTo>
                    <a:cubicBezTo>
                      <a:pt x="700" y="897"/>
                      <a:pt x="808" y="863"/>
                      <a:pt x="918" y="768"/>
                    </a:cubicBezTo>
                    <a:cubicBezTo>
                      <a:pt x="1157" y="575"/>
                      <a:pt x="1125" y="344"/>
                      <a:pt x="1021" y="190"/>
                    </a:cubicBezTo>
                    <a:cubicBezTo>
                      <a:pt x="942" y="82"/>
                      <a:pt x="814" y="0"/>
                      <a:pt x="664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36"/>
              <p:cNvSpPr/>
              <p:nvPr/>
            </p:nvSpPr>
            <p:spPr>
              <a:xfrm>
                <a:off x="6057600" y="2861125"/>
                <a:ext cx="7157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2863" h="2529" extrusionOk="0">
                    <a:moveTo>
                      <a:pt x="1317" y="454"/>
                    </a:moveTo>
                    <a:cubicBezTo>
                      <a:pt x="1471" y="454"/>
                      <a:pt x="1627" y="504"/>
                      <a:pt x="1750" y="576"/>
                    </a:cubicBezTo>
                    <a:cubicBezTo>
                      <a:pt x="2083" y="755"/>
                      <a:pt x="2347" y="1122"/>
                      <a:pt x="2199" y="1546"/>
                    </a:cubicBezTo>
                    <a:cubicBezTo>
                      <a:pt x="2073" y="1894"/>
                      <a:pt x="1845" y="2075"/>
                      <a:pt x="1537" y="2075"/>
                    </a:cubicBezTo>
                    <a:cubicBezTo>
                      <a:pt x="1517" y="2075"/>
                      <a:pt x="1495" y="2074"/>
                      <a:pt x="1474" y="2072"/>
                    </a:cubicBezTo>
                    <a:cubicBezTo>
                      <a:pt x="1023" y="2034"/>
                      <a:pt x="561" y="1642"/>
                      <a:pt x="490" y="1250"/>
                    </a:cubicBezTo>
                    <a:cubicBezTo>
                      <a:pt x="457" y="1051"/>
                      <a:pt x="534" y="897"/>
                      <a:pt x="656" y="769"/>
                    </a:cubicBezTo>
                    <a:cubicBezTo>
                      <a:pt x="727" y="769"/>
                      <a:pt x="792" y="743"/>
                      <a:pt x="837" y="684"/>
                    </a:cubicBezTo>
                    <a:cubicBezTo>
                      <a:pt x="875" y="633"/>
                      <a:pt x="920" y="588"/>
                      <a:pt x="972" y="556"/>
                    </a:cubicBezTo>
                    <a:cubicBezTo>
                      <a:pt x="991" y="544"/>
                      <a:pt x="1011" y="538"/>
                      <a:pt x="1036" y="524"/>
                    </a:cubicBezTo>
                    <a:cubicBezTo>
                      <a:pt x="1050" y="518"/>
                      <a:pt x="1068" y="505"/>
                      <a:pt x="1080" y="499"/>
                    </a:cubicBezTo>
                    <a:cubicBezTo>
                      <a:pt x="1156" y="468"/>
                      <a:pt x="1236" y="454"/>
                      <a:pt x="1317" y="454"/>
                    </a:cubicBezTo>
                    <a:close/>
                    <a:moveTo>
                      <a:pt x="1313" y="1"/>
                    </a:moveTo>
                    <a:cubicBezTo>
                      <a:pt x="1108" y="1"/>
                      <a:pt x="914" y="54"/>
                      <a:pt x="747" y="158"/>
                    </a:cubicBezTo>
                    <a:cubicBezTo>
                      <a:pt x="1" y="550"/>
                      <a:pt x="1" y="1102"/>
                      <a:pt x="47" y="1327"/>
                    </a:cubicBezTo>
                    <a:cubicBezTo>
                      <a:pt x="149" y="1918"/>
                      <a:pt x="780" y="2472"/>
                      <a:pt x="1435" y="2523"/>
                    </a:cubicBezTo>
                    <a:cubicBezTo>
                      <a:pt x="1466" y="2529"/>
                      <a:pt x="1505" y="2529"/>
                      <a:pt x="1543" y="2529"/>
                    </a:cubicBezTo>
                    <a:cubicBezTo>
                      <a:pt x="2044" y="2529"/>
                      <a:pt x="2430" y="2234"/>
                      <a:pt x="2623" y="1701"/>
                    </a:cubicBezTo>
                    <a:cubicBezTo>
                      <a:pt x="2862" y="1031"/>
                      <a:pt x="2450" y="440"/>
                      <a:pt x="1967" y="177"/>
                    </a:cubicBezTo>
                    <a:cubicBezTo>
                      <a:pt x="1751" y="59"/>
                      <a:pt x="1526" y="1"/>
                      <a:pt x="1313" y="1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36"/>
              <p:cNvSpPr/>
              <p:nvPr/>
            </p:nvSpPr>
            <p:spPr>
              <a:xfrm>
                <a:off x="6069025" y="2872475"/>
                <a:ext cx="472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1621" extrusionOk="0">
                    <a:moveTo>
                      <a:pt x="860" y="0"/>
                    </a:moveTo>
                    <a:cubicBezTo>
                      <a:pt x="779" y="0"/>
                      <a:pt x="699" y="14"/>
                      <a:pt x="623" y="45"/>
                    </a:cubicBezTo>
                    <a:cubicBezTo>
                      <a:pt x="611" y="51"/>
                      <a:pt x="593" y="64"/>
                      <a:pt x="579" y="70"/>
                    </a:cubicBezTo>
                    <a:cubicBezTo>
                      <a:pt x="554" y="84"/>
                      <a:pt x="534" y="90"/>
                      <a:pt x="515" y="102"/>
                    </a:cubicBezTo>
                    <a:cubicBezTo>
                      <a:pt x="463" y="134"/>
                      <a:pt x="418" y="179"/>
                      <a:pt x="380" y="230"/>
                    </a:cubicBezTo>
                    <a:cubicBezTo>
                      <a:pt x="335" y="289"/>
                      <a:pt x="270" y="315"/>
                      <a:pt x="199" y="315"/>
                    </a:cubicBezTo>
                    <a:cubicBezTo>
                      <a:pt x="77" y="443"/>
                      <a:pt x="0" y="597"/>
                      <a:pt x="33" y="796"/>
                    </a:cubicBezTo>
                    <a:cubicBezTo>
                      <a:pt x="104" y="1188"/>
                      <a:pt x="566" y="1580"/>
                      <a:pt x="1017" y="1618"/>
                    </a:cubicBezTo>
                    <a:cubicBezTo>
                      <a:pt x="1038" y="1620"/>
                      <a:pt x="1060" y="1621"/>
                      <a:pt x="1080" y="1621"/>
                    </a:cubicBezTo>
                    <a:cubicBezTo>
                      <a:pt x="1388" y="1621"/>
                      <a:pt x="1616" y="1440"/>
                      <a:pt x="1742" y="1092"/>
                    </a:cubicBezTo>
                    <a:cubicBezTo>
                      <a:pt x="1890" y="668"/>
                      <a:pt x="1626" y="301"/>
                      <a:pt x="1293" y="122"/>
                    </a:cubicBezTo>
                    <a:cubicBezTo>
                      <a:pt x="1170" y="50"/>
                      <a:pt x="1014" y="0"/>
                      <a:pt x="860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36"/>
              <p:cNvSpPr/>
              <p:nvPr/>
            </p:nvSpPr>
            <p:spPr>
              <a:xfrm>
                <a:off x="5349825" y="2920475"/>
                <a:ext cx="60750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148" extrusionOk="0">
                    <a:moveTo>
                      <a:pt x="1108" y="386"/>
                    </a:moveTo>
                    <a:cubicBezTo>
                      <a:pt x="1242" y="386"/>
                      <a:pt x="1377" y="429"/>
                      <a:pt x="1486" y="490"/>
                    </a:cubicBezTo>
                    <a:cubicBezTo>
                      <a:pt x="1768" y="644"/>
                      <a:pt x="1993" y="952"/>
                      <a:pt x="1865" y="1306"/>
                    </a:cubicBezTo>
                    <a:cubicBezTo>
                      <a:pt x="1757" y="1604"/>
                      <a:pt x="1565" y="1759"/>
                      <a:pt x="1307" y="1759"/>
                    </a:cubicBezTo>
                    <a:cubicBezTo>
                      <a:pt x="1288" y="1759"/>
                      <a:pt x="1268" y="1758"/>
                      <a:pt x="1248" y="1756"/>
                    </a:cubicBezTo>
                    <a:cubicBezTo>
                      <a:pt x="875" y="1724"/>
                      <a:pt x="477" y="1395"/>
                      <a:pt x="418" y="1062"/>
                    </a:cubicBezTo>
                    <a:cubicBezTo>
                      <a:pt x="386" y="894"/>
                      <a:pt x="457" y="760"/>
                      <a:pt x="560" y="656"/>
                    </a:cubicBezTo>
                    <a:cubicBezTo>
                      <a:pt x="617" y="656"/>
                      <a:pt x="676" y="624"/>
                      <a:pt x="708" y="579"/>
                    </a:cubicBezTo>
                    <a:cubicBezTo>
                      <a:pt x="747" y="534"/>
                      <a:pt x="785" y="496"/>
                      <a:pt x="824" y="470"/>
                    </a:cubicBezTo>
                    <a:cubicBezTo>
                      <a:pt x="842" y="463"/>
                      <a:pt x="862" y="451"/>
                      <a:pt x="881" y="445"/>
                    </a:cubicBezTo>
                    <a:cubicBezTo>
                      <a:pt x="893" y="439"/>
                      <a:pt x="907" y="431"/>
                      <a:pt x="919" y="419"/>
                    </a:cubicBezTo>
                    <a:cubicBezTo>
                      <a:pt x="980" y="396"/>
                      <a:pt x="1044" y="386"/>
                      <a:pt x="1108" y="386"/>
                    </a:cubicBezTo>
                    <a:close/>
                    <a:moveTo>
                      <a:pt x="1123" y="0"/>
                    </a:moveTo>
                    <a:cubicBezTo>
                      <a:pt x="947" y="0"/>
                      <a:pt x="780" y="47"/>
                      <a:pt x="637" y="136"/>
                    </a:cubicBezTo>
                    <a:cubicBezTo>
                      <a:pt x="0" y="463"/>
                      <a:pt x="6" y="932"/>
                      <a:pt x="39" y="1125"/>
                    </a:cubicBezTo>
                    <a:cubicBezTo>
                      <a:pt x="122" y="1627"/>
                      <a:pt x="662" y="2097"/>
                      <a:pt x="1216" y="2142"/>
                    </a:cubicBezTo>
                    <a:cubicBezTo>
                      <a:pt x="1248" y="2142"/>
                      <a:pt x="1279" y="2148"/>
                      <a:pt x="1311" y="2148"/>
                    </a:cubicBezTo>
                    <a:cubicBezTo>
                      <a:pt x="1735" y="2148"/>
                      <a:pt x="2064" y="1890"/>
                      <a:pt x="2224" y="1441"/>
                    </a:cubicBezTo>
                    <a:cubicBezTo>
                      <a:pt x="2430" y="875"/>
                      <a:pt x="2083" y="374"/>
                      <a:pt x="1672" y="149"/>
                    </a:cubicBezTo>
                    <a:cubicBezTo>
                      <a:pt x="1490" y="48"/>
                      <a:pt x="1302" y="0"/>
                      <a:pt x="1123" y="0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36"/>
              <p:cNvSpPr/>
              <p:nvPr/>
            </p:nvSpPr>
            <p:spPr>
              <a:xfrm>
                <a:off x="5359450" y="2930100"/>
                <a:ext cx="40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374" extrusionOk="0">
                    <a:moveTo>
                      <a:pt x="723" y="1"/>
                    </a:moveTo>
                    <a:cubicBezTo>
                      <a:pt x="659" y="1"/>
                      <a:pt x="595" y="11"/>
                      <a:pt x="534" y="34"/>
                    </a:cubicBezTo>
                    <a:cubicBezTo>
                      <a:pt x="522" y="46"/>
                      <a:pt x="508" y="54"/>
                      <a:pt x="496" y="60"/>
                    </a:cubicBezTo>
                    <a:cubicBezTo>
                      <a:pt x="477" y="66"/>
                      <a:pt x="457" y="78"/>
                      <a:pt x="439" y="85"/>
                    </a:cubicBezTo>
                    <a:cubicBezTo>
                      <a:pt x="400" y="111"/>
                      <a:pt x="362" y="149"/>
                      <a:pt x="323" y="194"/>
                    </a:cubicBezTo>
                    <a:cubicBezTo>
                      <a:pt x="291" y="239"/>
                      <a:pt x="232" y="271"/>
                      <a:pt x="175" y="271"/>
                    </a:cubicBezTo>
                    <a:cubicBezTo>
                      <a:pt x="72" y="375"/>
                      <a:pt x="1" y="509"/>
                      <a:pt x="33" y="677"/>
                    </a:cubicBezTo>
                    <a:cubicBezTo>
                      <a:pt x="92" y="1010"/>
                      <a:pt x="490" y="1339"/>
                      <a:pt x="863" y="1371"/>
                    </a:cubicBezTo>
                    <a:cubicBezTo>
                      <a:pt x="883" y="1373"/>
                      <a:pt x="903" y="1374"/>
                      <a:pt x="922" y="1374"/>
                    </a:cubicBezTo>
                    <a:cubicBezTo>
                      <a:pt x="1180" y="1374"/>
                      <a:pt x="1372" y="1219"/>
                      <a:pt x="1480" y="921"/>
                    </a:cubicBezTo>
                    <a:cubicBezTo>
                      <a:pt x="1608" y="567"/>
                      <a:pt x="1383" y="259"/>
                      <a:pt x="1101" y="105"/>
                    </a:cubicBezTo>
                    <a:cubicBezTo>
                      <a:pt x="992" y="44"/>
                      <a:pt x="857" y="1"/>
                      <a:pt x="723" y="1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36"/>
              <p:cNvSpPr/>
              <p:nvPr/>
            </p:nvSpPr>
            <p:spPr>
              <a:xfrm>
                <a:off x="4677850" y="2844800"/>
                <a:ext cx="532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916" extrusionOk="0">
                    <a:moveTo>
                      <a:pt x="1136" y="567"/>
                    </a:moveTo>
                    <a:cubicBezTo>
                      <a:pt x="1289" y="567"/>
                      <a:pt x="1418" y="649"/>
                      <a:pt x="1498" y="759"/>
                    </a:cubicBezTo>
                    <a:cubicBezTo>
                      <a:pt x="1602" y="913"/>
                      <a:pt x="1634" y="1144"/>
                      <a:pt x="1395" y="1337"/>
                    </a:cubicBezTo>
                    <a:cubicBezTo>
                      <a:pt x="1285" y="1432"/>
                      <a:pt x="1176" y="1465"/>
                      <a:pt x="1077" y="1465"/>
                    </a:cubicBezTo>
                    <a:cubicBezTo>
                      <a:pt x="982" y="1465"/>
                      <a:pt x="897" y="1434"/>
                      <a:pt x="830" y="1396"/>
                    </a:cubicBezTo>
                    <a:cubicBezTo>
                      <a:pt x="618" y="1280"/>
                      <a:pt x="477" y="1036"/>
                      <a:pt x="502" y="836"/>
                    </a:cubicBezTo>
                    <a:cubicBezTo>
                      <a:pt x="516" y="746"/>
                      <a:pt x="561" y="675"/>
                      <a:pt x="618" y="624"/>
                    </a:cubicBezTo>
                    <a:cubicBezTo>
                      <a:pt x="659" y="658"/>
                      <a:pt x="713" y="678"/>
                      <a:pt x="768" y="678"/>
                    </a:cubicBezTo>
                    <a:cubicBezTo>
                      <a:pt x="807" y="678"/>
                      <a:pt x="846" y="668"/>
                      <a:pt x="881" y="643"/>
                    </a:cubicBezTo>
                    <a:cubicBezTo>
                      <a:pt x="970" y="590"/>
                      <a:pt x="1056" y="567"/>
                      <a:pt x="1136" y="567"/>
                    </a:cubicBezTo>
                    <a:close/>
                    <a:moveTo>
                      <a:pt x="940" y="0"/>
                    </a:moveTo>
                    <a:cubicBezTo>
                      <a:pt x="921" y="0"/>
                      <a:pt x="901" y="2"/>
                      <a:pt x="881" y="7"/>
                    </a:cubicBezTo>
                    <a:cubicBezTo>
                      <a:pt x="232" y="162"/>
                      <a:pt x="84" y="554"/>
                      <a:pt x="59" y="773"/>
                    </a:cubicBezTo>
                    <a:cubicBezTo>
                      <a:pt x="1" y="1164"/>
                      <a:pt x="232" y="1582"/>
                      <a:pt x="611" y="1794"/>
                    </a:cubicBezTo>
                    <a:cubicBezTo>
                      <a:pt x="759" y="1877"/>
                      <a:pt x="920" y="1916"/>
                      <a:pt x="1074" y="1916"/>
                    </a:cubicBezTo>
                    <a:cubicBezTo>
                      <a:pt x="1293" y="1916"/>
                      <a:pt x="1505" y="1838"/>
                      <a:pt x="1685" y="1684"/>
                    </a:cubicBezTo>
                    <a:cubicBezTo>
                      <a:pt x="2128" y="1319"/>
                      <a:pt x="2089" y="811"/>
                      <a:pt x="1865" y="503"/>
                    </a:cubicBezTo>
                    <a:cubicBezTo>
                      <a:pt x="1704" y="277"/>
                      <a:pt x="1434" y="117"/>
                      <a:pt x="1133" y="117"/>
                    </a:cubicBezTo>
                    <a:cubicBezTo>
                      <a:pt x="1090" y="43"/>
                      <a:pt x="1020" y="0"/>
                      <a:pt x="940" y="0"/>
                    </a:cubicBezTo>
                    <a:close/>
                  </a:path>
                </a:pathLst>
              </a:custGeom>
              <a:solidFill>
                <a:srgbClr val="2617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36"/>
              <p:cNvSpPr/>
              <p:nvPr/>
            </p:nvSpPr>
            <p:spPr>
              <a:xfrm>
                <a:off x="4689775" y="2858975"/>
                <a:ext cx="28950" cy="2247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899" extrusionOk="0">
                    <a:moveTo>
                      <a:pt x="659" y="0"/>
                    </a:moveTo>
                    <a:cubicBezTo>
                      <a:pt x="579" y="0"/>
                      <a:pt x="493" y="23"/>
                      <a:pt x="404" y="76"/>
                    </a:cubicBezTo>
                    <a:cubicBezTo>
                      <a:pt x="369" y="101"/>
                      <a:pt x="330" y="111"/>
                      <a:pt x="291" y="111"/>
                    </a:cubicBezTo>
                    <a:cubicBezTo>
                      <a:pt x="236" y="111"/>
                      <a:pt x="182" y="91"/>
                      <a:pt x="141" y="57"/>
                    </a:cubicBezTo>
                    <a:cubicBezTo>
                      <a:pt x="84" y="108"/>
                      <a:pt x="39" y="179"/>
                      <a:pt x="25" y="269"/>
                    </a:cubicBezTo>
                    <a:cubicBezTo>
                      <a:pt x="0" y="469"/>
                      <a:pt x="141" y="713"/>
                      <a:pt x="353" y="829"/>
                    </a:cubicBezTo>
                    <a:cubicBezTo>
                      <a:pt x="420" y="867"/>
                      <a:pt x="505" y="898"/>
                      <a:pt x="600" y="898"/>
                    </a:cubicBezTo>
                    <a:cubicBezTo>
                      <a:pt x="699" y="898"/>
                      <a:pt x="808" y="865"/>
                      <a:pt x="918" y="770"/>
                    </a:cubicBezTo>
                    <a:cubicBezTo>
                      <a:pt x="1157" y="577"/>
                      <a:pt x="1125" y="346"/>
                      <a:pt x="1021" y="192"/>
                    </a:cubicBezTo>
                    <a:cubicBezTo>
                      <a:pt x="941" y="82"/>
                      <a:pt x="812" y="0"/>
                      <a:pt x="659" y="0"/>
                    </a:cubicBezTo>
                    <a:close/>
                  </a:path>
                </a:pathLst>
              </a:custGeom>
              <a:solidFill>
                <a:srgbClr val="F7BB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5" name="Google Shape;245;p36"/>
            <p:cNvSpPr/>
            <p:nvPr/>
          </p:nvSpPr>
          <p:spPr>
            <a:xfrm>
              <a:off x="3020350" y="4441675"/>
              <a:ext cx="197252" cy="42924"/>
            </a:xfrm>
            <a:custGeom>
              <a:avLst/>
              <a:gdLst/>
              <a:ahLst/>
              <a:cxnLst/>
              <a:rect l="l" t="t" r="r" b="b"/>
              <a:pathLst>
                <a:path w="4983" h="1084" extrusionOk="0">
                  <a:moveTo>
                    <a:pt x="2540" y="1"/>
                  </a:moveTo>
                  <a:cubicBezTo>
                    <a:pt x="1750" y="1"/>
                    <a:pt x="946" y="194"/>
                    <a:pt x="108" y="743"/>
                  </a:cubicBezTo>
                  <a:cubicBezTo>
                    <a:pt x="19" y="801"/>
                    <a:pt x="1" y="914"/>
                    <a:pt x="57" y="1002"/>
                  </a:cubicBezTo>
                  <a:cubicBezTo>
                    <a:pt x="89" y="1053"/>
                    <a:pt x="152" y="1084"/>
                    <a:pt x="208" y="1084"/>
                  </a:cubicBezTo>
                  <a:cubicBezTo>
                    <a:pt x="246" y="1084"/>
                    <a:pt x="278" y="1072"/>
                    <a:pt x="310" y="1053"/>
                  </a:cubicBezTo>
                  <a:cubicBezTo>
                    <a:pt x="1071" y="551"/>
                    <a:pt x="1812" y="373"/>
                    <a:pt x="2545" y="373"/>
                  </a:cubicBezTo>
                  <a:cubicBezTo>
                    <a:pt x="3275" y="373"/>
                    <a:pt x="3997" y="549"/>
                    <a:pt x="4724" y="757"/>
                  </a:cubicBezTo>
                  <a:cubicBezTo>
                    <a:pt x="4740" y="761"/>
                    <a:pt x="4755" y="762"/>
                    <a:pt x="4771" y="762"/>
                  </a:cubicBezTo>
                  <a:cubicBezTo>
                    <a:pt x="4854" y="762"/>
                    <a:pt x="4930" y="709"/>
                    <a:pt x="4957" y="624"/>
                  </a:cubicBezTo>
                  <a:cubicBezTo>
                    <a:pt x="4983" y="530"/>
                    <a:pt x="4925" y="428"/>
                    <a:pt x="4824" y="397"/>
                  </a:cubicBezTo>
                  <a:cubicBezTo>
                    <a:pt x="4063" y="183"/>
                    <a:pt x="3308" y="1"/>
                    <a:pt x="2540" y="1"/>
                  </a:cubicBezTo>
                  <a:close/>
                </a:path>
              </a:pathLst>
            </a:custGeom>
            <a:solidFill>
              <a:srgbClr val="261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6"/>
            <p:cNvSpPr/>
            <p:nvPr/>
          </p:nvSpPr>
          <p:spPr>
            <a:xfrm flipH="1">
              <a:off x="5316450" y="4547413"/>
              <a:ext cx="197252" cy="42924"/>
            </a:xfrm>
            <a:custGeom>
              <a:avLst/>
              <a:gdLst/>
              <a:ahLst/>
              <a:cxnLst/>
              <a:rect l="l" t="t" r="r" b="b"/>
              <a:pathLst>
                <a:path w="4983" h="1084" extrusionOk="0">
                  <a:moveTo>
                    <a:pt x="2540" y="1"/>
                  </a:moveTo>
                  <a:cubicBezTo>
                    <a:pt x="1750" y="1"/>
                    <a:pt x="946" y="194"/>
                    <a:pt x="108" y="743"/>
                  </a:cubicBezTo>
                  <a:cubicBezTo>
                    <a:pt x="19" y="801"/>
                    <a:pt x="1" y="914"/>
                    <a:pt x="57" y="1002"/>
                  </a:cubicBezTo>
                  <a:cubicBezTo>
                    <a:pt x="89" y="1053"/>
                    <a:pt x="152" y="1084"/>
                    <a:pt x="208" y="1084"/>
                  </a:cubicBezTo>
                  <a:cubicBezTo>
                    <a:pt x="246" y="1084"/>
                    <a:pt x="278" y="1072"/>
                    <a:pt x="310" y="1053"/>
                  </a:cubicBezTo>
                  <a:cubicBezTo>
                    <a:pt x="1071" y="551"/>
                    <a:pt x="1812" y="373"/>
                    <a:pt x="2545" y="373"/>
                  </a:cubicBezTo>
                  <a:cubicBezTo>
                    <a:pt x="3275" y="373"/>
                    <a:pt x="3997" y="549"/>
                    <a:pt x="4724" y="757"/>
                  </a:cubicBezTo>
                  <a:cubicBezTo>
                    <a:pt x="4740" y="761"/>
                    <a:pt x="4755" y="762"/>
                    <a:pt x="4771" y="762"/>
                  </a:cubicBezTo>
                  <a:cubicBezTo>
                    <a:pt x="4854" y="762"/>
                    <a:pt x="4930" y="709"/>
                    <a:pt x="4957" y="624"/>
                  </a:cubicBezTo>
                  <a:cubicBezTo>
                    <a:pt x="4983" y="530"/>
                    <a:pt x="4925" y="428"/>
                    <a:pt x="4824" y="397"/>
                  </a:cubicBezTo>
                  <a:cubicBezTo>
                    <a:pt x="4063" y="183"/>
                    <a:pt x="3308" y="1"/>
                    <a:pt x="2540" y="1"/>
                  </a:cubicBezTo>
                  <a:close/>
                </a:path>
              </a:pathLst>
            </a:custGeom>
            <a:solidFill>
              <a:srgbClr val="261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464575" y="4825088"/>
              <a:ext cx="197252" cy="42924"/>
            </a:xfrm>
            <a:custGeom>
              <a:avLst/>
              <a:gdLst/>
              <a:ahLst/>
              <a:cxnLst/>
              <a:rect l="l" t="t" r="r" b="b"/>
              <a:pathLst>
                <a:path w="4983" h="1084" extrusionOk="0">
                  <a:moveTo>
                    <a:pt x="2540" y="1"/>
                  </a:moveTo>
                  <a:cubicBezTo>
                    <a:pt x="1750" y="1"/>
                    <a:pt x="946" y="194"/>
                    <a:pt x="108" y="743"/>
                  </a:cubicBezTo>
                  <a:cubicBezTo>
                    <a:pt x="19" y="801"/>
                    <a:pt x="1" y="914"/>
                    <a:pt x="57" y="1002"/>
                  </a:cubicBezTo>
                  <a:cubicBezTo>
                    <a:pt x="89" y="1053"/>
                    <a:pt x="152" y="1084"/>
                    <a:pt x="208" y="1084"/>
                  </a:cubicBezTo>
                  <a:cubicBezTo>
                    <a:pt x="246" y="1084"/>
                    <a:pt x="278" y="1072"/>
                    <a:pt x="310" y="1053"/>
                  </a:cubicBezTo>
                  <a:cubicBezTo>
                    <a:pt x="1071" y="551"/>
                    <a:pt x="1812" y="373"/>
                    <a:pt x="2545" y="373"/>
                  </a:cubicBezTo>
                  <a:cubicBezTo>
                    <a:pt x="3275" y="373"/>
                    <a:pt x="3997" y="549"/>
                    <a:pt x="4724" y="757"/>
                  </a:cubicBezTo>
                  <a:cubicBezTo>
                    <a:pt x="4740" y="761"/>
                    <a:pt x="4755" y="762"/>
                    <a:pt x="4771" y="762"/>
                  </a:cubicBezTo>
                  <a:cubicBezTo>
                    <a:pt x="4854" y="762"/>
                    <a:pt x="4930" y="709"/>
                    <a:pt x="4957" y="624"/>
                  </a:cubicBezTo>
                  <a:cubicBezTo>
                    <a:pt x="4983" y="530"/>
                    <a:pt x="4925" y="428"/>
                    <a:pt x="4824" y="397"/>
                  </a:cubicBezTo>
                  <a:cubicBezTo>
                    <a:pt x="4063" y="183"/>
                    <a:pt x="3308" y="1"/>
                    <a:pt x="2540" y="1"/>
                  </a:cubicBezTo>
                  <a:close/>
                </a:path>
              </a:pathLst>
            </a:custGeom>
            <a:solidFill>
              <a:srgbClr val="261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6"/>
            <p:cNvSpPr/>
            <p:nvPr/>
          </p:nvSpPr>
          <p:spPr>
            <a:xfrm flipH="1">
              <a:off x="7987700" y="4740838"/>
              <a:ext cx="197252" cy="42924"/>
            </a:xfrm>
            <a:custGeom>
              <a:avLst/>
              <a:gdLst/>
              <a:ahLst/>
              <a:cxnLst/>
              <a:rect l="l" t="t" r="r" b="b"/>
              <a:pathLst>
                <a:path w="4983" h="1084" extrusionOk="0">
                  <a:moveTo>
                    <a:pt x="2540" y="1"/>
                  </a:moveTo>
                  <a:cubicBezTo>
                    <a:pt x="1750" y="1"/>
                    <a:pt x="946" y="194"/>
                    <a:pt x="108" y="743"/>
                  </a:cubicBezTo>
                  <a:cubicBezTo>
                    <a:pt x="19" y="801"/>
                    <a:pt x="1" y="914"/>
                    <a:pt x="57" y="1002"/>
                  </a:cubicBezTo>
                  <a:cubicBezTo>
                    <a:pt x="89" y="1053"/>
                    <a:pt x="152" y="1084"/>
                    <a:pt x="208" y="1084"/>
                  </a:cubicBezTo>
                  <a:cubicBezTo>
                    <a:pt x="246" y="1084"/>
                    <a:pt x="278" y="1072"/>
                    <a:pt x="310" y="1053"/>
                  </a:cubicBezTo>
                  <a:cubicBezTo>
                    <a:pt x="1071" y="551"/>
                    <a:pt x="1812" y="373"/>
                    <a:pt x="2545" y="373"/>
                  </a:cubicBezTo>
                  <a:cubicBezTo>
                    <a:pt x="3275" y="373"/>
                    <a:pt x="3997" y="549"/>
                    <a:pt x="4724" y="757"/>
                  </a:cubicBezTo>
                  <a:cubicBezTo>
                    <a:pt x="4740" y="761"/>
                    <a:pt x="4755" y="762"/>
                    <a:pt x="4771" y="762"/>
                  </a:cubicBezTo>
                  <a:cubicBezTo>
                    <a:pt x="4854" y="762"/>
                    <a:pt x="4930" y="709"/>
                    <a:pt x="4957" y="624"/>
                  </a:cubicBezTo>
                  <a:cubicBezTo>
                    <a:pt x="4983" y="530"/>
                    <a:pt x="4925" y="428"/>
                    <a:pt x="4824" y="397"/>
                  </a:cubicBezTo>
                  <a:cubicBezTo>
                    <a:pt x="4063" y="183"/>
                    <a:pt x="3308" y="1"/>
                    <a:pt x="2540" y="1"/>
                  </a:cubicBezTo>
                  <a:close/>
                </a:path>
              </a:pathLst>
            </a:custGeom>
            <a:solidFill>
              <a:srgbClr val="261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55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0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02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7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6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6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2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4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9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96" r:id="rId18"/>
    <p:sldLayoutId id="2147483697" r:id="rId19"/>
    <p:sldLayoutId id="2147483698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abriela.Bawarshi@uchile.cl" TargetMode="Externa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f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jfi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fif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f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Sustentabilidad e Impacto Social</a:t>
            </a:r>
            <a:endParaRPr lang="es-C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>
          <a:xfrm>
            <a:off x="1235674" y="1277938"/>
            <a:ext cx="10610335" cy="161925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Introducción a la Gobernanza de los comunes.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Políticas públicas internacionales y nacionales sobre medio ambiente. 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5232400" y="4036551"/>
            <a:ext cx="6776720" cy="2349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Trabajo Social, Universidad de Chile</a:t>
            </a:r>
          </a:p>
          <a:p>
            <a:pPr marL="0" indent="0">
              <a:buNone/>
            </a:pPr>
            <a:r>
              <a:rPr lang="es-ES" dirty="0" smtClean="0"/>
              <a:t>Profesora invitada: Claudia Fuentes</a:t>
            </a:r>
          </a:p>
          <a:p>
            <a:pPr marL="0" indent="0">
              <a:buNone/>
            </a:pPr>
            <a:r>
              <a:rPr lang="es-ES" dirty="0" smtClean="0"/>
              <a:t>Profesora docente: Gabriela </a:t>
            </a:r>
            <a:r>
              <a:rPr lang="es-ES" dirty="0"/>
              <a:t>Bawarshi </a:t>
            </a:r>
            <a:r>
              <a:rPr lang="es-ES" dirty="0" smtClean="0"/>
              <a:t>Abarzúa</a:t>
            </a:r>
          </a:p>
          <a:p>
            <a:pPr marL="0" indent="0">
              <a:buNone/>
            </a:pPr>
            <a:r>
              <a:rPr lang="es-ES" dirty="0" smtClean="0">
                <a:hlinkClick r:id="rId2"/>
              </a:rPr>
              <a:t>Gabriela.Bawarshi@uchile.cl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II Semestre 2023 </a:t>
            </a:r>
          </a:p>
          <a:p>
            <a:pPr marL="0" indent="0">
              <a:buNone/>
            </a:pPr>
            <a:r>
              <a:rPr lang="es-ES" dirty="0"/>
              <a:t>5 </a:t>
            </a:r>
            <a:r>
              <a:rPr lang="es-ES" dirty="0" smtClean="0"/>
              <a:t>Créditos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695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BE1DA-6DF2-49C7-B6BB-00C844DF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¿Qué es una Institución?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26DC5358-885E-639F-7C83-DA699695E0E1}"/>
              </a:ext>
            </a:extLst>
          </p:cNvPr>
          <p:cNvSpPr/>
          <p:nvPr/>
        </p:nvSpPr>
        <p:spPr>
          <a:xfrm>
            <a:off x="614596" y="1637055"/>
            <a:ext cx="11047751" cy="15409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+mj-lt"/>
              </a:rPr>
              <a:t>“</a:t>
            </a:r>
            <a:r>
              <a:rPr lang="es-CL" b="1" dirty="0">
                <a:latin typeface="+mj-lt"/>
              </a:rPr>
              <a:t>Son prescripciones </a:t>
            </a:r>
            <a:r>
              <a:rPr lang="es-CL" dirty="0">
                <a:latin typeface="+mj-lt"/>
              </a:rPr>
              <a:t>que los seres humanos usamos para organizar todas las formas de interacciones repetidas y estructuradas, incluyendo las que acontecen en </a:t>
            </a:r>
            <a:r>
              <a:rPr lang="es-CL" b="1" dirty="0">
                <a:latin typeface="+mj-lt"/>
              </a:rPr>
              <a:t>la familia, barrios, mercados, empresas, clubes deportivos, asociaciones privadas y gobiernos </a:t>
            </a:r>
            <a:r>
              <a:rPr lang="es-CL" dirty="0">
                <a:latin typeface="+mj-lt"/>
              </a:rPr>
              <a:t>a todo orden de escalas” (Ostrom, 2005: 21). </a:t>
            </a:r>
          </a:p>
          <a:p>
            <a:pPr algn="ctr"/>
            <a:endParaRPr lang="es-ES_tradnl" dirty="0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DAE92512-DED7-3F2E-A1E3-B1707DAD1E48}"/>
              </a:ext>
            </a:extLst>
          </p:cNvPr>
          <p:cNvSpPr/>
          <p:nvPr/>
        </p:nvSpPr>
        <p:spPr>
          <a:xfrm>
            <a:off x="614596" y="3294947"/>
            <a:ext cx="11047751" cy="12151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+mj-lt"/>
              </a:rPr>
              <a:t>“</a:t>
            </a:r>
            <a:r>
              <a:rPr lang="es-CL" b="1" dirty="0">
                <a:latin typeface="+mj-lt"/>
              </a:rPr>
              <a:t>Un sistema de diversos factores sociales, reglas, normas, creencias, valores y organizaciones</a:t>
            </a:r>
            <a:r>
              <a:rPr lang="es-CL" dirty="0">
                <a:latin typeface="+mj-lt"/>
              </a:rPr>
              <a:t>, que motivan una regularidad en el comportamiento individual y social. Las instituciones motivan, propician y guían a los individuos a seguir un comportamiento determinado” (Alonso y Garcimartín, 2009: 60) </a:t>
            </a:r>
            <a:endParaRPr lang="es-CL" b="1" dirty="0">
              <a:latin typeface="+mj-lt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281D5114-DC0F-CE94-5693-9B3BDDE0ADB2}"/>
              </a:ext>
            </a:extLst>
          </p:cNvPr>
          <p:cNvSpPr/>
          <p:nvPr/>
        </p:nvSpPr>
        <p:spPr>
          <a:xfrm>
            <a:off x="614596" y="4759857"/>
            <a:ext cx="11047751" cy="7738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+mj-lt"/>
              </a:rPr>
              <a:t>“Son </a:t>
            </a:r>
            <a:r>
              <a:rPr lang="es-CL" b="1" dirty="0">
                <a:latin typeface="+mj-lt"/>
              </a:rPr>
              <a:t>patrones relativamente estables de interacción, </a:t>
            </a:r>
            <a:r>
              <a:rPr lang="es-CL" dirty="0">
                <a:latin typeface="+mj-lt"/>
              </a:rPr>
              <a:t>se basan en expectativas mutuas legitimas, y que pueden ser sancionadas en caso de violaciones” (Bathelt y Glückler 2014). </a:t>
            </a:r>
          </a:p>
          <a:p>
            <a:endParaRPr lang="es-CL" b="1" dirty="0">
              <a:latin typeface="+mj-lt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F9B28C0-7D75-A3F9-8543-ED437BE7CE97}"/>
              </a:ext>
            </a:extLst>
          </p:cNvPr>
          <p:cNvSpPr/>
          <p:nvPr/>
        </p:nvSpPr>
        <p:spPr>
          <a:xfrm>
            <a:off x="824457" y="5691084"/>
            <a:ext cx="103312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>
                <a:latin typeface="+mj-lt"/>
              </a:rPr>
              <a:t>Ostrom, E. (2005). </a:t>
            </a:r>
            <a:r>
              <a:rPr lang="es-CL" sz="1400" dirty="0" err="1">
                <a:latin typeface="+mj-lt"/>
              </a:rPr>
              <a:t>Understanding</a:t>
            </a:r>
            <a:r>
              <a:rPr lang="es-CL" sz="1400" dirty="0">
                <a:latin typeface="+mj-lt"/>
              </a:rPr>
              <a:t> </a:t>
            </a:r>
            <a:r>
              <a:rPr lang="es-CL" sz="1400" dirty="0" err="1">
                <a:latin typeface="+mj-lt"/>
              </a:rPr>
              <a:t>institutional</a:t>
            </a:r>
            <a:r>
              <a:rPr lang="es-CL" sz="1400" dirty="0">
                <a:latin typeface="+mj-lt"/>
              </a:rPr>
              <a:t> </a:t>
            </a:r>
            <a:r>
              <a:rPr lang="es-CL" sz="1400" dirty="0" err="1">
                <a:latin typeface="+mj-lt"/>
              </a:rPr>
              <a:t>diversity</a:t>
            </a:r>
            <a:r>
              <a:rPr lang="es-CL" sz="1400" dirty="0">
                <a:latin typeface="+mj-lt"/>
              </a:rPr>
              <a:t>. Princeton, NJ: Princeton University </a:t>
            </a:r>
            <a:r>
              <a:rPr lang="es-CL" sz="1400" dirty="0" err="1">
                <a:latin typeface="+mj-lt"/>
              </a:rPr>
              <a:t>Press</a:t>
            </a:r>
            <a:r>
              <a:rPr lang="es-CL" sz="1400" dirty="0">
                <a:latin typeface="+mj-lt"/>
              </a:rPr>
              <a:t>.</a:t>
            </a:r>
            <a:br>
              <a:rPr lang="es-CL" sz="1400" dirty="0">
                <a:latin typeface="+mj-lt"/>
              </a:rPr>
            </a:br>
            <a:r>
              <a:rPr lang="es-CL" sz="1400" dirty="0">
                <a:latin typeface="+mj-lt"/>
              </a:rPr>
              <a:t>Alonso, J. A., y </a:t>
            </a:r>
            <a:r>
              <a:rPr lang="es-CL" sz="1400" dirty="0" err="1">
                <a:latin typeface="+mj-lt"/>
              </a:rPr>
              <a:t>Garcimartín</a:t>
            </a:r>
            <a:r>
              <a:rPr lang="es-CL" sz="1400" dirty="0">
                <a:latin typeface="+mj-lt"/>
              </a:rPr>
              <a:t>, C. G. (2008). </a:t>
            </a:r>
            <a:r>
              <a:rPr lang="es-CL" sz="1400" dirty="0" err="1">
                <a:latin typeface="+mj-lt"/>
              </a:rPr>
              <a:t>Acción</a:t>
            </a:r>
            <a:r>
              <a:rPr lang="es-CL" sz="1400" dirty="0">
                <a:latin typeface="+mj-lt"/>
              </a:rPr>
              <a:t> colectiva y desarrollo: el papel de las instituciones. Editorial Complutense </a:t>
            </a:r>
            <a:endParaRPr lang="es-CL" sz="1400" dirty="0">
              <a:solidFill>
                <a:srgbClr val="212121"/>
              </a:solidFill>
              <a:latin typeface="+mj-lt"/>
            </a:endParaRPr>
          </a:p>
          <a:p>
            <a:r>
              <a:rPr lang="es-CL" sz="1400" dirty="0">
                <a:solidFill>
                  <a:srgbClr val="212121"/>
                </a:solidFill>
                <a:latin typeface="+mj-lt"/>
              </a:rPr>
              <a:t>Bathelt, H., &amp; Glückler, J. (2014). </a:t>
            </a:r>
            <a:r>
              <a:rPr lang="es-CL" sz="1400" dirty="0" err="1">
                <a:solidFill>
                  <a:srgbClr val="212121"/>
                </a:solidFill>
                <a:latin typeface="+mj-lt"/>
              </a:rPr>
              <a:t>Institutional</a:t>
            </a:r>
            <a:r>
              <a:rPr lang="es-CL" sz="1400" dirty="0">
                <a:solidFill>
                  <a:srgbClr val="212121"/>
                </a:solidFill>
                <a:latin typeface="+mj-lt"/>
              </a:rPr>
              <a:t> </a:t>
            </a:r>
            <a:r>
              <a:rPr lang="es-CL" sz="1400" dirty="0" err="1">
                <a:solidFill>
                  <a:srgbClr val="212121"/>
                </a:solidFill>
                <a:latin typeface="+mj-lt"/>
              </a:rPr>
              <a:t>change</a:t>
            </a:r>
            <a:r>
              <a:rPr lang="es-CL" sz="1400" dirty="0">
                <a:solidFill>
                  <a:srgbClr val="212121"/>
                </a:solidFill>
                <a:latin typeface="+mj-lt"/>
              </a:rPr>
              <a:t> in </a:t>
            </a:r>
            <a:r>
              <a:rPr lang="es-CL" sz="1400" dirty="0" err="1">
                <a:solidFill>
                  <a:srgbClr val="212121"/>
                </a:solidFill>
                <a:latin typeface="+mj-lt"/>
              </a:rPr>
              <a:t>economic</a:t>
            </a:r>
            <a:r>
              <a:rPr lang="es-CL" sz="1400" dirty="0">
                <a:solidFill>
                  <a:srgbClr val="212121"/>
                </a:solidFill>
                <a:latin typeface="+mj-lt"/>
              </a:rPr>
              <a:t> </a:t>
            </a:r>
            <a:r>
              <a:rPr lang="es-CL" sz="1400" dirty="0" err="1">
                <a:solidFill>
                  <a:srgbClr val="212121"/>
                </a:solidFill>
                <a:latin typeface="+mj-lt"/>
              </a:rPr>
              <a:t>geography</a:t>
            </a:r>
            <a:r>
              <a:rPr lang="es-CL" sz="1400" dirty="0">
                <a:solidFill>
                  <a:srgbClr val="212121"/>
                </a:solidFill>
                <a:latin typeface="+mj-lt"/>
              </a:rPr>
              <a:t>. </a:t>
            </a:r>
            <a:r>
              <a:rPr lang="es-CL" sz="1400" dirty="0" err="1">
                <a:solidFill>
                  <a:srgbClr val="212121"/>
                </a:solidFill>
                <a:latin typeface="+mj-lt"/>
              </a:rPr>
              <a:t>Progress</a:t>
            </a:r>
            <a:r>
              <a:rPr lang="es-CL" sz="1400" dirty="0">
                <a:solidFill>
                  <a:srgbClr val="212121"/>
                </a:solidFill>
                <a:latin typeface="+mj-lt"/>
              </a:rPr>
              <a:t> in human </a:t>
            </a:r>
            <a:r>
              <a:rPr lang="es-CL" sz="1400" dirty="0" err="1">
                <a:solidFill>
                  <a:srgbClr val="212121"/>
                </a:solidFill>
                <a:latin typeface="+mj-lt"/>
              </a:rPr>
              <a:t>geography</a:t>
            </a:r>
            <a:r>
              <a:rPr lang="es-CL" sz="1400" dirty="0">
                <a:solidFill>
                  <a:srgbClr val="212121"/>
                </a:solidFill>
                <a:latin typeface="+mj-lt"/>
              </a:rPr>
              <a:t>, 38(3), 340-363. </a:t>
            </a:r>
            <a:endParaRPr lang="es-CL" sz="14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75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BE1DA-6DF2-49C7-B6BB-00C844DF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Análisis y Desarrollo Institucional (ADI)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1F83AC1-4A95-E3E6-DB62-96548628E2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1974850"/>
            <a:ext cx="10058400" cy="35385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ES_tradnl" dirty="0">
                <a:latin typeface="+mj-lt"/>
              </a:rPr>
              <a:t> </a:t>
            </a:r>
            <a:r>
              <a:rPr lang="es-ES_tradnl" b="1" dirty="0"/>
              <a:t>Nuevo Institucionalismo </a:t>
            </a:r>
            <a:r>
              <a:rPr lang="es-ES_tradnl" dirty="0"/>
              <a:t>que permite comprender la complejidad de los sistemas socioecológicos y de la organización comunitaria. Existe una diversidad de situaciones, por lo que ella crea una taxonomía multinivel.</a:t>
            </a:r>
          </a:p>
          <a:p>
            <a:pPr>
              <a:buFont typeface="Wingdings" pitchFamily="2" charset="2"/>
              <a:buChar char="Ø"/>
            </a:pPr>
            <a:r>
              <a:rPr lang="es-CL" dirty="0"/>
              <a:t>En los espacios donde se comparten bienes comunes, se pueden identificar factores biofísicos, sociales e institucionales que pueden incidir negativa o positivamente su uso.</a:t>
            </a:r>
          </a:p>
          <a:p>
            <a:pPr>
              <a:buFont typeface="Wingdings" pitchFamily="2" charset="2"/>
              <a:buChar char="Ø"/>
            </a:pPr>
            <a:r>
              <a:rPr lang="es-CL" dirty="0"/>
              <a:t>Surgen problemas de Acción colectiva que puede ser afectada por el </a:t>
            </a:r>
            <a:r>
              <a:rPr lang="es-CL" b="1" dirty="0"/>
              <a:t>capital </a:t>
            </a:r>
            <a:r>
              <a:rPr lang="es-CL" b="1" dirty="0" smtClean="0"/>
              <a:t>social. Visión minimalista: </a:t>
            </a:r>
            <a:r>
              <a:rPr lang="es-CL" dirty="0" smtClean="0"/>
              <a:t>Análisis </a:t>
            </a:r>
            <a:r>
              <a:rPr lang="es-CL" dirty="0"/>
              <a:t>de Redes sociales: el acceso de las personas a redes personales </a:t>
            </a:r>
            <a:r>
              <a:rPr lang="es-CL" dirty="0" smtClean="0"/>
              <a:t>favorables </a:t>
            </a:r>
            <a:r>
              <a:rPr lang="es-CL" dirty="0"/>
              <a:t>y </a:t>
            </a:r>
            <a:r>
              <a:rPr lang="es-CL" b="1" dirty="0" smtClean="0"/>
              <a:t>Expansionista</a:t>
            </a:r>
            <a:r>
              <a:rPr lang="es-CL" dirty="0" smtClean="0"/>
              <a:t>: </a:t>
            </a:r>
            <a:r>
              <a:rPr lang="es-CL" dirty="0"/>
              <a:t>L</a:t>
            </a:r>
            <a:r>
              <a:rPr lang="es-CL" dirty="0" smtClean="0"/>
              <a:t>as </a:t>
            </a:r>
            <a:r>
              <a:rPr lang="es-CL" dirty="0"/>
              <a:t>normas compartidas y los patrones de comportamiento que los actores utilizan para construir arreglos institucionales).</a:t>
            </a:r>
          </a:p>
          <a:p>
            <a:pPr>
              <a:buFont typeface="Wingdings" pitchFamily="2" charset="2"/>
              <a:buChar char="Ø"/>
            </a:pPr>
            <a:r>
              <a:rPr lang="es-CL" dirty="0"/>
              <a:t>Supuesto: El papel de los actores locales es el punto de partida, ya que se entiende que es mucho más factible construir estrategias equitativas, sostenibles y legitimas en el diseño de políticas. </a:t>
            </a:r>
          </a:p>
          <a:p>
            <a:pPr>
              <a:buFont typeface="Wingdings" pitchFamily="2" charset="2"/>
              <a:buChar char="Ø"/>
            </a:pPr>
            <a:endParaRPr lang="es-CL" dirty="0"/>
          </a:p>
          <a:p>
            <a:pPr>
              <a:buFont typeface="Wingdings" pitchFamily="2" charset="2"/>
              <a:buChar char="Ø"/>
            </a:pPr>
            <a:endParaRPr lang="es-ES_tradnl" dirty="0"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8EBE74-9704-7BA1-1BF8-55BB2E56A7ED}"/>
              </a:ext>
            </a:extLst>
          </p:cNvPr>
          <p:cNvSpPr txBox="1"/>
          <p:nvPr/>
        </p:nvSpPr>
        <p:spPr>
          <a:xfrm>
            <a:off x="982980" y="5697862"/>
            <a:ext cx="1028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/>
              <a:t>Sántiz, F. G., &amp; Rojas, H. R. G. G. (2014). El análisis institucional en el campo de la gestión de los recursos naturales Bienes comunes e instituciones. </a:t>
            </a:r>
            <a:r>
              <a:rPr lang="es-CL" sz="1400" i="1" dirty="0"/>
              <a:t>Economía y Sociedad</a:t>
            </a:r>
            <a:r>
              <a:rPr lang="es-CL" sz="1400" dirty="0"/>
              <a:t>, </a:t>
            </a:r>
            <a:r>
              <a:rPr lang="es-CL" sz="1400" i="1" dirty="0"/>
              <a:t>18</a:t>
            </a:r>
            <a:r>
              <a:rPr lang="es-CL" sz="1400" dirty="0"/>
              <a:t>(30), 67-86.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7174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BE1DA-6DF2-49C7-B6BB-00C844DF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Análisis y Desarrollo Institucional (ADI)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CFABA50C-9D88-887C-34BC-4D9895F4803F}"/>
              </a:ext>
            </a:extLst>
          </p:cNvPr>
          <p:cNvSpPr/>
          <p:nvPr/>
        </p:nvSpPr>
        <p:spPr>
          <a:xfrm>
            <a:off x="824459" y="3117954"/>
            <a:ext cx="1918741" cy="80946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33AA244-D087-7A77-8072-318E03029DBE}"/>
              </a:ext>
            </a:extLst>
          </p:cNvPr>
          <p:cNvSpPr/>
          <p:nvPr/>
        </p:nvSpPr>
        <p:spPr>
          <a:xfrm>
            <a:off x="824459" y="3262742"/>
            <a:ext cx="2668249" cy="5901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dirty="0"/>
              <a:t>Condiciones biofísicas y materiales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8070CA8-DCE3-376F-2908-17D652022C72}"/>
              </a:ext>
            </a:extLst>
          </p:cNvPr>
          <p:cNvSpPr txBox="1"/>
          <p:nvPr/>
        </p:nvSpPr>
        <p:spPr>
          <a:xfrm>
            <a:off x="3988182" y="3031787"/>
            <a:ext cx="43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highlight>
                  <a:srgbClr val="FFFF00"/>
                </a:highlight>
              </a:rPr>
              <a:t>Variable dependiente: Arenas de acción</a:t>
            </a: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E36BBBC6-82A5-3E1A-0D6E-AC0F294DA5E8}"/>
              </a:ext>
            </a:extLst>
          </p:cNvPr>
          <p:cNvSpPr/>
          <p:nvPr/>
        </p:nvSpPr>
        <p:spPr>
          <a:xfrm>
            <a:off x="824459" y="4072211"/>
            <a:ext cx="2668249" cy="5901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dirty="0"/>
              <a:t>Atributos de la comunidad</a:t>
            </a: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B1E9C0B2-42BD-4F6E-149A-93E0812D2B1D}"/>
              </a:ext>
            </a:extLst>
          </p:cNvPr>
          <p:cNvSpPr/>
          <p:nvPr/>
        </p:nvSpPr>
        <p:spPr>
          <a:xfrm>
            <a:off x="824460" y="4881680"/>
            <a:ext cx="2668248" cy="3498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dirty="0"/>
              <a:t>Reglas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1CF9790-9A0B-95F2-C5EA-9AEA4E087A36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569626" y="3557820"/>
            <a:ext cx="254833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6F4C5A0B-3E7A-B844-5F71-30D43434BF97}"/>
              </a:ext>
            </a:extLst>
          </p:cNvPr>
          <p:cNvCxnSpPr>
            <a:cxnSpLocks/>
          </p:cNvCxnSpPr>
          <p:nvPr/>
        </p:nvCxnSpPr>
        <p:spPr>
          <a:xfrm>
            <a:off x="569626" y="3557820"/>
            <a:ext cx="0" cy="20060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834A9BE9-DB07-95EE-5DC6-F79A6FB9308A}"/>
              </a:ext>
            </a:extLst>
          </p:cNvPr>
          <p:cNvCxnSpPr>
            <a:cxnSpLocks/>
          </p:cNvCxnSpPr>
          <p:nvPr/>
        </p:nvCxnSpPr>
        <p:spPr>
          <a:xfrm>
            <a:off x="569626" y="5563889"/>
            <a:ext cx="3192902" cy="351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F6581EC-09D3-4BF3-E701-D919A1A97A1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492708" y="3557821"/>
            <a:ext cx="254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C9216900-EBA4-D413-BFD0-F8F7C5D963AE}"/>
              </a:ext>
            </a:extLst>
          </p:cNvPr>
          <p:cNvCxnSpPr>
            <a:cxnSpLocks/>
          </p:cNvCxnSpPr>
          <p:nvPr/>
        </p:nvCxnSpPr>
        <p:spPr>
          <a:xfrm>
            <a:off x="3747540" y="3557820"/>
            <a:ext cx="0" cy="20784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B1671F6C-6AF4-111A-7C7B-45BF014A0731}"/>
              </a:ext>
            </a:extLst>
          </p:cNvPr>
          <p:cNvCxnSpPr/>
          <p:nvPr/>
        </p:nvCxnSpPr>
        <p:spPr>
          <a:xfrm>
            <a:off x="3762528" y="4367289"/>
            <a:ext cx="62959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AB0508C7-48F6-DD4A-BD16-7D9A415BB51B}"/>
              </a:ext>
            </a:extLst>
          </p:cNvPr>
          <p:cNvSpPr/>
          <p:nvPr/>
        </p:nvSpPr>
        <p:spPr>
          <a:xfrm>
            <a:off x="4834335" y="3465314"/>
            <a:ext cx="2043649" cy="22634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4264BAC-B03B-BAD0-BCB3-B4B5AB7954BB}"/>
              </a:ext>
            </a:extLst>
          </p:cNvPr>
          <p:cNvSpPr txBox="1"/>
          <p:nvPr/>
        </p:nvSpPr>
        <p:spPr>
          <a:xfrm>
            <a:off x="1249680" y="2540066"/>
            <a:ext cx="1988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Variables </a:t>
            </a:r>
            <a:r>
              <a:rPr lang="es-ES_tradnl" b="1" dirty="0" smtClean="0"/>
              <a:t>exógenas (VE)</a:t>
            </a:r>
            <a:endParaRPr lang="es-ES_tradnl" b="1" dirty="0"/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3B76110A-0B5A-C815-B072-B3C11F71F916}"/>
              </a:ext>
            </a:extLst>
          </p:cNvPr>
          <p:cNvSpPr/>
          <p:nvPr/>
        </p:nvSpPr>
        <p:spPr>
          <a:xfrm>
            <a:off x="5126636" y="3702570"/>
            <a:ext cx="1454046" cy="6647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dirty="0"/>
              <a:t>Situaciones de acción</a:t>
            </a: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E835614B-E4F2-4E93-428B-CC1B2700D126}"/>
              </a:ext>
            </a:extLst>
          </p:cNvPr>
          <p:cNvSpPr/>
          <p:nvPr/>
        </p:nvSpPr>
        <p:spPr>
          <a:xfrm>
            <a:off x="5126636" y="4691534"/>
            <a:ext cx="1454046" cy="6647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dirty="0"/>
              <a:t>Participantes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2591CD97-CD7D-196F-2D7C-5D2E2CDA81EE}"/>
              </a:ext>
            </a:extLst>
          </p:cNvPr>
          <p:cNvCxnSpPr/>
          <p:nvPr/>
        </p:nvCxnSpPr>
        <p:spPr>
          <a:xfrm>
            <a:off x="5531370" y="4367289"/>
            <a:ext cx="0" cy="324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F0AA146A-8AD2-C6CF-8011-01EC87F284D9}"/>
              </a:ext>
            </a:extLst>
          </p:cNvPr>
          <p:cNvCxnSpPr/>
          <p:nvPr/>
        </p:nvCxnSpPr>
        <p:spPr>
          <a:xfrm flipV="1">
            <a:off x="6096000" y="4367289"/>
            <a:ext cx="0" cy="295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C25AE4BD-B46F-5EF4-BF7C-F14F8C8FE78C}"/>
              </a:ext>
            </a:extLst>
          </p:cNvPr>
          <p:cNvCxnSpPr/>
          <p:nvPr/>
        </p:nvCxnSpPr>
        <p:spPr>
          <a:xfrm>
            <a:off x="6892979" y="3852899"/>
            <a:ext cx="5871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92B12A2B-C544-6D95-0BD3-138894D74A1A}"/>
              </a:ext>
            </a:extLst>
          </p:cNvPr>
          <p:cNvSpPr/>
          <p:nvPr/>
        </p:nvSpPr>
        <p:spPr>
          <a:xfrm>
            <a:off x="7555048" y="3557820"/>
            <a:ext cx="1454046" cy="6647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dirty="0"/>
              <a:t>Interacciones</a:t>
            </a:r>
          </a:p>
        </p:txBody>
      </p:sp>
      <p:sp>
        <p:nvSpPr>
          <p:cNvPr id="41" name="Rectángulo redondeado 40">
            <a:extLst>
              <a:ext uri="{FF2B5EF4-FFF2-40B4-BE49-F238E27FC236}">
                <a16:creationId xmlns:a16="http://schemas.microsoft.com/office/drawing/2014/main" id="{78FF84AF-A9A0-F6E0-D733-5C968341417E}"/>
              </a:ext>
            </a:extLst>
          </p:cNvPr>
          <p:cNvSpPr/>
          <p:nvPr/>
        </p:nvSpPr>
        <p:spPr>
          <a:xfrm>
            <a:off x="7555048" y="5499036"/>
            <a:ext cx="1454046" cy="6647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dirty="0"/>
              <a:t>Resultados</a:t>
            </a:r>
          </a:p>
        </p:txBody>
      </p: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BA1B7305-2048-CDF7-162E-DB24F8B97D9E}"/>
              </a:ext>
            </a:extLst>
          </p:cNvPr>
          <p:cNvCxnSpPr>
            <a:stCxn id="40" idx="2"/>
            <a:endCxn id="41" idx="0"/>
          </p:cNvCxnSpPr>
          <p:nvPr/>
        </p:nvCxnSpPr>
        <p:spPr>
          <a:xfrm>
            <a:off x="8282071" y="4222539"/>
            <a:ext cx="0" cy="12764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redondeado 43">
            <a:extLst>
              <a:ext uri="{FF2B5EF4-FFF2-40B4-BE49-F238E27FC236}">
                <a16:creationId xmlns:a16="http://schemas.microsoft.com/office/drawing/2014/main" id="{3D26272D-1431-D6DA-4265-9E18AF4612E8}"/>
              </a:ext>
            </a:extLst>
          </p:cNvPr>
          <p:cNvSpPr/>
          <p:nvPr/>
        </p:nvSpPr>
        <p:spPr>
          <a:xfrm>
            <a:off x="9491277" y="4252093"/>
            <a:ext cx="1454046" cy="6647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dirty="0"/>
              <a:t>Criterios de evaluación</a:t>
            </a:r>
          </a:p>
        </p:txBody>
      </p: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5AF22BE9-9E99-7BA1-42D6-5186D42DF4AC}"/>
              </a:ext>
            </a:extLst>
          </p:cNvPr>
          <p:cNvCxnSpPr>
            <a:endCxn id="40" idx="3"/>
          </p:cNvCxnSpPr>
          <p:nvPr/>
        </p:nvCxnSpPr>
        <p:spPr>
          <a:xfrm flipH="1" flipV="1">
            <a:off x="9009094" y="3890180"/>
            <a:ext cx="1034316" cy="332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D50C87AF-6879-DF47-F51B-9D8638FDA00E}"/>
              </a:ext>
            </a:extLst>
          </p:cNvPr>
          <p:cNvCxnSpPr>
            <a:stCxn id="44" idx="2"/>
            <a:endCxn id="41" idx="3"/>
          </p:cNvCxnSpPr>
          <p:nvPr/>
        </p:nvCxnSpPr>
        <p:spPr>
          <a:xfrm flipH="1">
            <a:off x="9009094" y="4916812"/>
            <a:ext cx="1209206" cy="914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94C91C57-6925-EAF1-0FA5-F3C83EBDD6A0}"/>
              </a:ext>
            </a:extLst>
          </p:cNvPr>
          <p:cNvCxnSpPr/>
          <p:nvPr/>
        </p:nvCxnSpPr>
        <p:spPr>
          <a:xfrm flipH="1">
            <a:off x="6892979" y="4034929"/>
            <a:ext cx="587113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4B07822C-EBC3-E127-5B71-1CE9C2C5CF8A}"/>
              </a:ext>
            </a:extLst>
          </p:cNvPr>
          <p:cNvCxnSpPr>
            <a:cxnSpLocks/>
            <a:stCxn id="41" idx="1"/>
          </p:cNvCxnSpPr>
          <p:nvPr/>
        </p:nvCxnSpPr>
        <p:spPr>
          <a:xfrm flipH="1">
            <a:off x="299803" y="5831396"/>
            <a:ext cx="7255245" cy="706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C12DB785-84CD-D97E-4645-788B1BCD03F9}"/>
              </a:ext>
            </a:extLst>
          </p:cNvPr>
          <p:cNvCxnSpPr>
            <a:cxnSpLocks/>
          </p:cNvCxnSpPr>
          <p:nvPr/>
        </p:nvCxnSpPr>
        <p:spPr>
          <a:xfrm flipV="1">
            <a:off x="299803" y="4317559"/>
            <a:ext cx="0" cy="15138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>
            <a:extLst>
              <a:ext uri="{FF2B5EF4-FFF2-40B4-BE49-F238E27FC236}">
                <a16:creationId xmlns:a16="http://schemas.microsoft.com/office/drawing/2014/main" id="{229FC757-64F0-5756-D330-CC2D23826E8E}"/>
              </a:ext>
            </a:extLst>
          </p:cNvPr>
          <p:cNvCxnSpPr>
            <a:cxnSpLocks/>
          </p:cNvCxnSpPr>
          <p:nvPr/>
        </p:nvCxnSpPr>
        <p:spPr>
          <a:xfrm>
            <a:off x="299803" y="4327436"/>
            <a:ext cx="227354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angular 68">
            <a:extLst>
              <a:ext uri="{FF2B5EF4-FFF2-40B4-BE49-F238E27FC236}">
                <a16:creationId xmlns:a16="http://schemas.microsoft.com/office/drawing/2014/main" id="{655F4283-D83B-61A3-11A6-3CFAF4A256DB}"/>
              </a:ext>
            </a:extLst>
          </p:cNvPr>
          <p:cNvCxnSpPr>
            <a:cxnSpLocks/>
            <a:endCxn id="30" idx="1"/>
          </p:cNvCxnSpPr>
          <p:nvPr/>
        </p:nvCxnSpPr>
        <p:spPr>
          <a:xfrm rot="5400000" flipH="1" flipV="1">
            <a:off x="3972327" y="4969387"/>
            <a:ext cx="1234334" cy="489682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ángulo 74">
            <a:extLst>
              <a:ext uri="{FF2B5EF4-FFF2-40B4-BE49-F238E27FC236}">
                <a16:creationId xmlns:a16="http://schemas.microsoft.com/office/drawing/2014/main" id="{B07F90D6-1E10-3425-DDAE-C38EB8884AEA}"/>
              </a:ext>
            </a:extLst>
          </p:cNvPr>
          <p:cNvSpPr/>
          <p:nvPr/>
        </p:nvSpPr>
        <p:spPr>
          <a:xfrm>
            <a:off x="8829302" y="1637314"/>
            <a:ext cx="32638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/>
              <a:t>Una arena de acción se refiere al espacio social donde los participantes con diversas preferencias interactúan, intercambian bienes y servicios, resuelven problemas, se dominan unos a otros </a:t>
            </a:r>
            <a:r>
              <a:rPr lang="es-ES_tradnl" sz="1400" dirty="0" smtClean="0"/>
              <a:t>o compiten.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28086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FC941-3B7C-8B1C-9636-0ADBAB4A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4800" dirty="0" smtClean="0"/>
              <a:t>VE: Condiciones </a:t>
            </a:r>
            <a:r>
              <a:rPr lang="es-ES_tradnl" sz="4800" dirty="0"/>
              <a:t>biofísicas y materiales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274E9B-2888-3619-3794-67FA2CAFF5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76600" y="2133600"/>
            <a:ext cx="8915400" cy="37782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_tradnl" dirty="0"/>
              <a:t>La ubicación del recurso.</a:t>
            </a:r>
          </a:p>
          <a:p>
            <a:pPr>
              <a:buFont typeface="Wingdings" pitchFamily="2" charset="2"/>
              <a:buChar char="Ø"/>
            </a:pPr>
            <a:r>
              <a:rPr lang="es-ES_tradnl" dirty="0"/>
              <a:t>El tamaño del recurso.</a:t>
            </a:r>
          </a:p>
          <a:p>
            <a:pPr>
              <a:buFont typeface="Wingdings" pitchFamily="2" charset="2"/>
              <a:buChar char="Ø"/>
            </a:pPr>
            <a:r>
              <a:rPr lang="es-ES_tradnl" dirty="0"/>
              <a:t>La movilidad de sus unidades de recursos (por ejemplo, el agua, la fauna o los árboles).</a:t>
            </a:r>
          </a:p>
          <a:p>
            <a:pPr>
              <a:buFont typeface="Wingdings" pitchFamily="2" charset="2"/>
              <a:buChar char="Ø"/>
            </a:pPr>
            <a:r>
              <a:rPr lang="es-ES_tradnl" dirty="0"/>
              <a:t>El momento en que se utilizan realmente los recursos.</a:t>
            </a:r>
          </a:p>
          <a:p>
            <a:pPr>
              <a:buFont typeface="Wingdings" pitchFamily="2" charset="2"/>
              <a:buChar char="Ø"/>
            </a:pPr>
            <a:r>
              <a:rPr lang="es-ES_tradnl" dirty="0"/>
              <a:t>La presencia de almacenamiento en el sistema.</a:t>
            </a:r>
          </a:p>
          <a:p>
            <a:pPr>
              <a:buFont typeface="Wingdings" pitchFamily="2" charset="2"/>
              <a:buChar char="Ø"/>
            </a:pPr>
            <a:r>
              <a:rPr lang="es-ES_tradnl" dirty="0"/>
              <a:t>La tasa de regeneración del recurso o la fragilidad del recurso.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929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7F955-621F-5D10-20BA-6C0F5A1A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VE: Atributos </a:t>
            </a:r>
            <a:r>
              <a:rPr lang="es-ES_tradnl" dirty="0"/>
              <a:t>de la Comunidad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F083C3-7D22-DA6D-7123-5D6F482484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8096" y="1649943"/>
            <a:ext cx="5632450" cy="316706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2900" dirty="0"/>
              <a:t>El capital social y el proceso de autoorganización.</a:t>
            </a:r>
          </a:p>
          <a:p>
            <a:pPr>
              <a:buFont typeface="Wingdings" pitchFamily="2" charset="2"/>
              <a:buChar char="Ø"/>
            </a:pPr>
            <a:r>
              <a:rPr lang="es-ES_tradnl" sz="2900" dirty="0"/>
              <a:t>El nivel de entendimiento común, lo valores y preferencias que los participantes potenciales comparten.</a:t>
            </a:r>
          </a:p>
          <a:p>
            <a:pPr>
              <a:buFont typeface="Wingdings" pitchFamily="2" charset="2"/>
              <a:buChar char="Ø"/>
            </a:pPr>
            <a:r>
              <a:rPr lang="es-ES_tradnl" sz="2900" dirty="0"/>
              <a:t>El grado de homogeneidad de los habitantes de una comunidad.</a:t>
            </a:r>
          </a:p>
          <a:p>
            <a:pPr>
              <a:buFont typeface="Wingdings" pitchFamily="2" charset="2"/>
              <a:buChar char="Ø"/>
            </a:pPr>
            <a:r>
              <a:rPr lang="es-ES_tradnl" sz="2900" dirty="0"/>
              <a:t>El tamaño y la composición de la comunidad. </a:t>
            </a:r>
          </a:p>
          <a:p>
            <a:pPr>
              <a:buFont typeface="Wingdings" pitchFamily="2" charset="2"/>
              <a:buChar char="Ø"/>
            </a:pPr>
            <a:r>
              <a:rPr lang="es-ES_tradnl" sz="2900" dirty="0"/>
              <a:t>El grado de desigualdad de los bienes básicos entre los afectados.</a:t>
            </a:r>
          </a:p>
          <a:p>
            <a:endParaRPr lang="es-ES_tradn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DC07A80-0611-CA92-CB2F-DF96C5237549}"/>
              </a:ext>
            </a:extLst>
          </p:cNvPr>
          <p:cNvSpPr/>
          <p:nvPr/>
        </p:nvSpPr>
        <p:spPr>
          <a:xfrm>
            <a:off x="1036320" y="5716713"/>
            <a:ext cx="9882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/>
              <a:t>P</a:t>
            </a:r>
            <a:r>
              <a:rPr lang="es-CL" sz="1050" dirty="0"/>
              <a:t>OTEETE</a:t>
            </a:r>
            <a:r>
              <a:rPr lang="es-CL" sz="1400" dirty="0"/>
              <a:t>, A.; O</a:t>
            </a:r>
            <a:r>
              <a:rPr lang="es-CL" sz="1050" dirty="0"/>
              <a:t>STROM</a:t>
            </a:r>
            <a:r>
              <a:rPr lang="es-CL" sz="1400" dirty="0"/>
              <a:t>, E. (2004): </a:t>
            </a:r>
            <a:r>
              <a:rPr lang="es-CL" sz="1400" dirty="0" err="1"/>
              <a:t>Heterogeneity</a:t>
            </a:r>
            <a:r>
              <a:rPr lang="es-CL" sz="1400" dirty="0"/>
              <a:t>, Group </a:t>
            </a:r>
            <a:r>
              <a:rPr lang="es-CL" sz="1400" dirty="0" err="1"/>
              <a:t>Size</a:t>
            </a:r>
            <a:r>
              <a:rPr lang="es-CL" sz="1400" dirty="0"/>
              <a:t> and </a:t>
            </a:r>
            <a:r>
              <a:rPr lang="es-CL" sz="1400" dirty="0" err="1"/>
              <a:t>Collective</a:t>
            </a:r>
            <a:r>
              <a:rPr lang="es-CL" sz="1400" dirty="0"/>
              <a:t> </a:t>
            </a:r>
            <a:r>
              <a:rPr lang="es-CL" sz="1400" dirty="0" err="1"/>
              <a:t>Action</a:t>
            </a:r>
            <a:r>
              <a:rPr lang="es-CL" sz="1400" dirty="0"/>
              <a:t>: </a:t>
            </a:r>
            <a:r>
              <a:rPr lang="es-CL" sz="1400" dirty="0" err="1"/>
              <a:t>The</a:t>
            </a:r>
            <a:r>
              <a:rPr lang="es-CL" sz="1400" dirty="0"/>
              <a:t> Role </a:t>
            </a:r>
            <a:r>
              <a:rPr lang="es-CL" sz="1400" dirty="0" err="1"/>
              <a:t>of</a:t>
            </a:r>
            <a:r>
              <a:rPr lang="es-CL" sz="1400" dirty="0"/>
              <a:t> </a:t>
            </a:r>
            <a:r>
              <a:rPr lang="es-CL" sz="1400" dirty="0" err="1"/>
              <a:t>Institutions</a:t>
            </a:r>
            <a:r>
              <a:rPr lang="es-CL" sz="1400" dirty="0"/>
              <a:t> in Forest Management, in: </a:t>
            </a:r>
            <a:r>
              <a:rPr lang="es-CL" sz="1400" dirty="0" err="1"/>
              <a:t>Development</a:t>
            </a:r>
            <a:r>
              <a:rPr lang="es-CL" sz="1400" dirty="0"/>
              <a:t> and Change 35 (3), 435-461. </a:t>
            </a:r>
            <a:endParaRPr lang="es-CL" sz="1400" dirty="0">
              <a:effectLst/>
            </a:endParaRPr>
          </a:p>
        </p:txBody>
      </p:sp>
      <p:pic>
        <p:nvPicPr>
          <p:cNvPr id="1026" name="Picture 2" descr="Aprendizaje-servicio – y organización de la comunidad">
            <a:extLst>
              <a:ext uri="{FF2B5EF4-FFF2-40B4-BE49-F238E27FC236}">
                <a16:creationId xmlns:a16="http://schemas.microsoft.com/office/drawing/2014/main" id="{57FE3D2B-53F9-B02C-B0C9-0B7CFE413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r="5479"/>
          <a:stretch/>
        </p:blipFill>
        <p:spPr bwMode="auto">
          <a:xfrm>
            <a:off x="6669742" y="2188953"/>
            <a:ext cx="5257800" cy="257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4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FC941-3B7C-8B1C-9636-0ADBAB4A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VE: Reglas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274E9B-2888-3619-3794-67FA2CAFF5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02058" y="1834896"/>
            <a:ext cx="4581525" cy="376078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ES_tradnl" dirty="0"/>
              <a:t>La palabra regla se utiliza para denotar reglamentos, instrucciones, preceptos y principios.</a:t>
            </a:r>
          </a:p>
          <a:p>
            <a:pPr>
              <a:buFont typeface="Wingdings" pitchFamily="2" charset="2"/>
              <a:buChar char="Ø"/>
            </a:pPr>
            <a:r>
              <a:rPr lang="es-ES_tradnl" dirty="0"/>
              <a:t>La estabilidad de la regla dependerá del conocimiento de todos/as las actores de dicha regla y de garantizar el cumplimiento de estas (Ostrom, 2015).</a:t>
            </a:r>
          </a:p>
          <a:p>
            <a:pPr>
              <a:buFont typeface="Wingdings" pitchFamily="2" charset="2"/>
              <a:buChar char="Ø"/>
            </a:pPr>
            <a:r>
              <a:rPr lang="es-ES_tradnl" dirty="0"/>
              <a:t>La historia de la experiencia con las instituciones de gobierno en múltiples niveles afecta a la forma en que los participantes locales entienden, aplican, modifican o ignoran las normas escritas por funcionarios externos.</a:t>
            </a:r>
          </a:p>
          <a:p>
            <a:pPr>
              <a:buFont typeface="Wingdings" pitchFamily="2" charset="2"/>
              <a:buChar char="Ø"/>
            </a:pPr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8F186D-1D51-4F97-CF35-956C793A9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156" y="435769"/>
            <a:ext cx="6666061" cy="57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9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BE1DA-6DF2-49C7-B6BB-00C844DF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Arena o situación de acción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F32C8C1-8FB0-DF79-BF59-4A15040270E6}"/>
              </a:ext>
            </a:extLst>
          </p:cNvPr>
          <p:cNvSpPr txBox="1"/>
          <p:nvPr/>
        </p:nvSpPr>
        <p:spPr>
          <a:xfrm>
            <a:off x="1528964" y="3086110"/>
            <a:ext cx="165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PARTICIPANTES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D8045AF9-0FD5-A27C-CFBE-30CC7F399FBA}"/>
              </a:ext>
            </a:extLst>
          </p:cNvPr>
          <p:cNvCxnSpPr>
            <a:cxnSpLocks/>
          </p:cNvCxnSpPr>
          <p:nvPr/>
        </p:nvCxnSpPr>
        <p:spPr>
          <a:xfrm>
            <a:off x="2414640" y="3455442"/>
            <a:ext cx="0" cy="416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1BA9215-5219-72E7-E129-3AE29FE2714F}"/>
              </a:ext>
            </a:extLst>
          </p:cNvPr>
          <p:cNvSpPr txBox="1"/>
          <p:nvPr/>
        </p:nvSpPr>
        <p:spPr>
          <a:xfrm>
            <a:off x="1871661" y="3824774"/>
            <a:ext cx="1585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Asignadxs a</a:t>
            </a: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8D92E92E-7AD2-CDC5-E780-076CBBB4AE0A}"/>
              </a:ext>
            </a:extLst>
          </p:cNvPr>
          <p:cNvCxnSpPr>
            <a:cxnSpLocks/>
          </p:cNvCxnSpPr>
          <p:nvPr/>
        </p:nvCxnSpPr>
        <p:spPr>
          <a:xfrm>
            <a:off x="2414639" y="4132551"/>
            <a:ext cx="0" cy="356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686492B-789C-AF8D-DF79-1DA6F72B92A3}"/>
              </a:ext>
            </a:extLst>
          </p:cNvPr>
          <p:cNvSpPr txBox="1"/>
          <p:nvPr/>
        </p:nvSpPr>
        <p:spPr>
          <a:xfrm>
            <a:off x="1636800" y="4435532"/>
            <a:ext cx="139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POSICIONES</a:t>
            </a:r>
          </a:p>
        </p:txBody>
      </p: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C2AFD59C-32E7-FEAB-F84B-479545C95F07}"/>
              </a:ext>
            </a:extLst>
          </p:cNvPr>
          <p:cNvCxnSpPr>
            <a:cxnSpLocks/>
          </p:cNvCxnSpPr>
          <p:nvPr/>
        </p:nvCxnSpPr>
        <p:spPr>
          <a:xfrm flipV="1">
            <a:off x="2414638" y="4858749"/>
            <a:ext cx="0" cy="277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F1091F2E-7C28-9BBC-40DC-6CC7D0E23173}"/>
              </a:ext>
            </a:extLst>
          </p:cNvPr>
          <p:cNvSpPr txBox="1"/>
          <p:nvPr/>
        </p:nvSpPr>
        <p:spPr>
          <a:xfrm>
            <a:off x="1834740" y="5647085"/>
            <a:ext cx="1327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ACCIONES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B87EB107-5D14-5153-ABF3-59C057CC5D0C}"/>
              </a:ext>
            </a:extLst>
          </p:cNvPr>
          <p:cNvCxnSpPr/>
          <p:nvPr/>
        </p:nvCxnSpPr>
        <p:spPr>
          <a:xfrm>
            <a:off x="2986035" y="2996334"/>
            <a:ext cx="3000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DEF9A218-C6B4-171F-2EDF-3575B675FE82}"/>
              </a:ext>
            </a:extLst>
          </p:cNvPr>
          <p:cNvCxnSpPr>
            <a:cxnSpLocks/>
          </p:cNvCxnSpPr>
          <p:nvPr/>
        </p:nvCxnSpPr>
        <p:spPr>
          <a:xfrm>
            <a:off x="3286125" y="2975769"/>
            <a:ext cx="0" cy="3040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8CC857B8-8617-6FC0-C517-D7EA93CBD7C4}"/>
              </a:ext>
            </a:extLst>
          </p:cNvPr>
          <p:cNvCxnSpPr>
            <a:cxnSpLocks/>
          </p:cNvCxnSpPr>
          <p:nvPr/>
        </p:nvCxnSpPr>
        <p:spPr>
          <a:xfrm flipH="1">
            <a:off x="2919678" y="6016417"/>
            <a:ext cx="3715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BC513DA4-B145-3091-F8B6-DD6684406A73}"/>
              </a:ext>
            </a:extLst>
          </p:cNvPr>
          <p:cNvCxnSpPr>
            <a:cxnSpLocks/>
          </p:cNvCxnSpPr>
          <p:nvPr/>
        </p:nvCxnSpPr>
        <p:spPr>
          <a:xfrm>
            <a:off x="3286125" y="4495681"/>
            <a:ext cx="10001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CuadroTexto 63">
            <a:extLst>
              <a:ext uri="{FF2B5EF4-FFF2-40B4-BE49-F238E27FC236}">
                <a16:creationId xmlns:a16="http://schemas.microsoft.com/office/drawing/2014/main" id="{84BE0A41-B262-DD22-7017-5BAC3D43F5E2}"/>
              </a:ext>
            </a:extLst>
          </p:cNvPr>
          <p:cNvSpPr txBox="1"/>
          <p:nvPr/>
        </p:nvSpPr>
        <p:spPr>
          <a:xfrm>
            <a:off x="1871660" y="5094244"/>
            <a:ext cx="1585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Asignadxs a</a:t>
            </a:r>
          </a:p>
        </p:txBody>
      </p: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8145C880-95C0-8EB0-0818-BF949686558D}"/>
              </a:ext>
            </a:extLst>
          </p:cNvPr>
          <p:cNvCxnSpPr>
            <a:cxnSpLocks/>
          </p:cNvCxnSpPr>
          <p:nvPr/>
        </p:nvCxnSpPr>
        <p:spPr>
          <a:xfrm>
            <a:off x="2414637" y="5455616"/>
            <a:ext cx="0" cy="3225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CuadroTexto 67">
            <a:extLst>
              <a:ext uri="{FF2B5EF4-FFF2-40B4-BE49-F238E27FC236}">
                <a16:creationId xmlns:a16="http://schemas.microsoft.com/office/drawing/2014/main" id="{0B7F10E1-E05A-C55C-70A9-DF942616D062}"/>
              </a:ext>
            </a:extLst>
          </p:cNvPr>
          <p:cNvSpPr txBox="1"/>
          <p:nvPr/>
        </p:nvSpPr>
        <p:spPr>
          <a:xfrm>
            <a:off x="6405586" y="3183113"/>
            <a:ext cx="1585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sobre</a:t>
            </a:r>
          </a:p>
        </p:txBody>
      </p: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id="{76568F75-471A-AD65-3714-1B69E63F21C3}"/>
              </a:ext>
            </a:extLst>
          </p:cNvPr>
          <p:cNvCxnSpPr>
            <a:cxnSpLocks/>
          </p:cNvCxnSpPr>
          <p:nvPr/>
        </p:nvCxnSpPr>
        <p:spPr>
          <a:xfrm>
            <a:off x="5417596" y="4489417"/>
            <a:ext cx="6641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CuadroTexto 70">
            <a:extLst>
              <a:ext uri="{FF2B5EF4-FFF2-40B4-BE49-F238E27FC236}">
                <a16:creationId xmlns:a16="http://schemas.microsoft.com/office/drawing/2014/main" id="{8B104959-5553-B242-51BB-D73544615EB0}"/>
              </a:ext>
            </a:extLst>
          </p:cNvPr>
          <p:cNvSpPr txBox="1"/>
          <p:nvPr/>
        </p:nvSpPr>
        <p:spPr>
          <a:xfrm>
            <a:off x="6203836" y="4153710"/>
            <a:ext cx="239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RESULTADOS</a:t>
            </a:r>
          </a:p>
          <a:p>
            <a:r>
              <a:rPr lang="es-ES_tradnl" b="1" dirty="0"/>
              <a:t>POTENCIALES</a:t>
            </a:r>
          </a:p>
        </p:txBody>
      </p:sp>
      <p:cxnSp>
        <p:nvCxnSpPr>
          <p:cNvPr id="72" name="Conector recto de flecha 71">
            <a:extLst>
              <a:ext uri="{FF2B5EF4-FFF2-40B4-BE49-F238E27FC236}">
                <a16:creationId xmlns:a16="http://schemas.microsoft.com/office/drawing/2014/main" id="{7ECB6D19-76C1-44AF-3AD9-0EB84C38AAE4}"/>
              </a:ext>
            </a:extLst>
          </p:cNvPr>
          <p:cNvCxnSpPr>
            <a:cxnSpLocks/>
          </p:cNvCxnSpPr>
          <p:nvPr/>
        </p:nvCxnSpPr>
        <p:spPr>
          <a:xfrm flipV="1">
            <a:off x="5596087" y="4962515"/>
            <a:ext cx="757238" cy="493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CuadroTexto 75">
            <a:extLst>
              <a:ext uri="{FF2B5EF4-FFF2-40B4-BE49-F238E27FC236}">
                <a16:creationId xmlns:a16="http://schemas.microsoft.com/office/drawing/2014/main" id="{E155AC52-4083-CA4D-2C93-69004ABFA541}"/>
              </a:ext>
            </a:extLst>
          </p:cNvPr>
          <p:cNvSpPr txBox="1"/>
          <p:nvPr/>
        </p:nvSpPr>
        <p:spPr>
          <a:xfrm>
            <a:off x="4436762" y="5244608"/>
            <a:ext cx="1432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COSTOS Y BENEFICIOS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D5FD69A2-9529-C1FD-3E44-3FD2C8C9DE14}"/>
              </a:ext>
            </a:extLst>
          </p:cNvPr>
          <p:cNvSpPr txBox="1"/>
          <p:nvPr/>
        </p:nvSpPr>
        <p:spPr>
          <a:xfrm>
            <a:off x="3501725" y="2974289"/>
            <a:ext cx="215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INFORMACIÓN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BA42E2A6-B26A-49D1-C38C-C1CC214E56FB}"/>
              </a:ext>
            </a:extLst>
          </p:cNvPr>
          <p:cNvSpPr txBox="1"/>
          <p:nvPr/>
        </p:nvSpPr>
        <p:spPr>
          <a:xfrm>
            <a:off x="6189986" y="2962905"/>
            <a:ext cx="136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CONTROL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42494359-D621-F11E-FF74-112C26420240}"/>
              </a:ext>
            </a:extLst>
          </p:cNvPr>
          <p:cNvSpPr txBox="1"/>
          <p:nvPr/>
        </p:nvSpPr>
        <p:spPr>
          <a:xfrm>
            <a:off x="4366762" y="4335529"/>
            <a:ext cx="1111936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Vinculadas a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8045F732-C406-9EB1-3A62-28764F1AA776}"/>
              </a:ext>
            </a:extLst>
          </p:cNvPr>
          <p:cNvSpPr txBox="1"/>
          <p:nvPr/>
        </p:nvSpPr>
        <p:spPr>
          <a:xfrm>
            <a:off x="4171102" y="3211842"/>
            <a:ext cx="1585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Acerca de</a:t>
            </a:r>
          </a:p>
        </p:txBody>
      </p:sp>
      <p:cxnSp>
        <p:nvCxnSpPr>
          <p:cNvPr id="85" name="Conector recto de flecha 84">
            <a:extLst>
              <a:ext uri="{FF2B5EF4-FFF2-40B4-BE49-F238E27FC236}">
                <a16:creationId xmlns:a16="http://schemas.microsoft.com/office/drawing/2014/main" id="{2D6CDE5A-18C5-BC66-8953-4FD6737E0E32}"/>
              </a:ext>
            </a:extLst>
          </p:cNvPr>
          <p:cNvCxnSpPr/>
          <p:nvPr/>
        </p:nvCxnSpPr>
        <p:spPr>
          <a:xfrm>
            <a:off x="4712596" y="3519619"/>
            <a:ext cx="130866" cy="791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ector recto de flecha 86">
            <a:extLst>
              <a:ext uri="{FF2B5EF4-FFF2-40B4-BE49-F238E27FC236}">
                <a16:creationId xmlns:a16="http://schemas.microsoft.com/office/drawing/2014/main" id="{466B5D5F-0F89-C256-9FB5-BFAEF4DEF8AC}"/>
              </a:ext>
            </a:extLst>
          </p:cNvPr>
          <p:cNvCxnSpPr/>
          <p:nvPr/>
        </p:nvCxnSpPr>
        <p:spPr>
          <a:xfrm flipH="1">
            <a:off x="5153227" y="3550441"/>
            <a:ext cx="1488760" cy="829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CuadroTexto 89">
            <a:extLst>
              <a:ext uri="{FF2B5EF4-FFF2-40B4-BE49-F238E27FC236}">
                <a16:creationId xmlns:a16="http://schemas.microsoft.com/office/drawing/2014/main" id="{381399FA-CEFA-0953-F533-C782998E4AE6}"/>
              </a:ext>
            </a:extLst>
          </p:cNvPr>
          <p:cNvSpPr txBox="1"/>
          <p:nvPr/>
        </p:nvSpPr>
        <p:spPr>
          <a:xfrm>
            <a:off x="8509088" y="2074214"/>
            <a:ext cx="3737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/>
              <a:t>Las reglas operan juntas como una configuración y son dependientes entre sí</a:t>
            </a:r>
          </a:p>
          <a:p>
            <a:r>
              <a:rPr lang="es-ES_tradnl" sz="1600" dirty="0"/>
              <a:t>Por ejemplo, las reglas de limite no sólo influyen en quién entra en las posiciones. También influyen en los costes y beneficios netos.</a:t>
            </a:r>
          </a:p>
        </p:txBody>
      </p:sp>
      <p:sp>
        <p:nvSpPr>
          <p:cNvPr id="91" name="Marco 90">
            <a:extLst>
              <a:ext uri="{FF2B5EF4-FFF2-40B4-BE49-F238E27FC236}">
                <a16:creationId xmlns:a16="http://schemas.microsoft.com/office/drawing/2014/main" id="{57E2C707-B34D-AC9A-06B1-404727C4E9AD}"/>
              </a:ext>
            </a:extLst>
          </p:cNvPr>
          <p:cNvSpPr/>
          <p:nvPr/>
        </p:nvSpPr>
        <p:spPr>
          <a:xfrm>
            <a:off x="1314453" y="2727572"/>
            <a:ext cx="7040272" cy="3430337"/>
          </a:xfrm>
          <a:prstGeom prst="frame">
            <a:avLst>
              <a:gd name="adj1" fmla="val 97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DB4F9233-9EB7-E63C-4CE4-FDDBBBBD1594}"/>
              </a:ext>
            </a:extLst>
          </p:cNvPr>
          <p:cNvSpPr txBox="1"/>
          <p:nvPr/>
        </p:nvSpPr>
        <p:spPr>
          <a:xfrm>
            <a:off x="6405585" y="2038475"/>
            <a:ext cx="219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Reglas de agregación (afectan conjuntamente)  </a:t>
            </a: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935327B1-F27B-F37F-355B-6293E6395598}"/>
              </a:ext>
            </a:extLst>
          </p:cNvPr>
          <p:cNvSpPr txBox="1"/>
          <p:nvPr/>
        </p:nvSpPr>
        <p:spPr>
          <a:xfrm>
            <a:off x="3674208" y="2034243"/>
            <a:ext cx="2195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Reglas de Información (enviar o recibir) </a:t>
            </a: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C50473F8-4ADD-4F93-FEF1-6C66EE4BEC8C}"/>
              </a:ext>
            </a:extLst>
          </p:cNvPr>
          <p:cNvSpPr txBox="1"/>
          <p:nvPr/>
        </p:nvSpPr>
        <p:spPr>
          <a:xfrm>
            <a:off x="338176" y="2977916"/>
            <a:ext cx="9353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Reglas de Límite o frontera (entrar o salir)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F4A56283-C085-E4DB-BF00-2A98BD58E82B}"/>
              </a:ext>
            </a:extLst>
          </p:cNvPr>
          <p:cNvSpPr txBox="1"/>
          <p:nvPr/>
        </p:nvSpPr>
        <p:spPr>
          <a:xfrm>
            <a:off x="346622" y="4254700"/>
            <a:ext cx="9353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Reglas de Posición (Ser)</a:t>
            </a: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8F895B73-8C55-57B5-A18B-0C9D73C40A9B}"/>
              </a:ext>
            </a:extLst>
          </p:cNvPr>
          <p:cNvSpPr txBox="1"/>
          <p:nvPr/>
        </p:nvSpPr>
        <p:spPr>
          <a:xfrm>
            <a:off x="381207" y="5488706"/>
            <a:ext cx="9353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Reglas de Elección (Hacer)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B1B50AA4-28F3-DAC3-A226-200FB38EF7F4}"/>
              </a:ext>
            </a:extLst>
          </p:cNvPr>
          <p:cNvSpPr txBox="1"/>
          <p:nvPr/>
        </p:nvSpPr>
        <p:spPr>
          <a:xfrm>
            <a:off x="4354095" y="5820715"/>
            <a:ext cx="2875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Reglas de Pago (pagar o recibir) </a:t>
            </a: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id="{B78279F5-5258-0D11-5D52-5CDFDB1F5D65}"/>
              </a:ext>
            </a:extLst>
          </p:cNvPr>
          <p:cNvSpPr txBox="1"/>
          <p:nvPr/>
        </p:nvSpPr>
        <p:spPr>
          <a:xfrm>
            <a:off x="7479833" y="4254116"/>
            <a:ext cx="95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Reglas de</a:t>
            </a:r>
          </a:p>
          <a:p>
            <a:r>
              <a:rPr lang="es-ES_tradnl" sz="1400" dirty="0"/>
              <a:t> Alcance  </a:t>
            </a:r>
          </a:p>
        </p:txBody>
      </p:sp>
      <p:sp>
        <p:nvSpPr>
          <p:cNvPr id="101" name="Rectángulo redondeado 100">
            <a:extLst>
              <a:ext uri="{FF2B5EF4-FFF2-40B4-BE49-F238E27FC236}">
                <a16:creationId xmlns:a16="http://schemas.microsoft.com/office/drawing/2014/main" id="{569899F4-910E-2FBD-50B8-C2BEBB9A76AC}"/>
              </a:ext>
            </a:extLst>
          </p:cNvPr>
          <p:cNvSpPr/>
          <p:nvPr/>
        </p:nvSpPr>
        <p:spPr>
          <a:xfrm>
            <a:off x="8460986" y="4118716"/>
            <a:ext cx="3611964" cy="20097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1200" b="1" dirty="0"/>
              <a:t>Los participantes y las acciones </a:t>
            </a:r>
            <a:r>
              <a:rPr lang="es-ES_tradnl" sz="1200" dirty="0"/>
              <a:t>se asignan a las posiciones.</a:t>
            </a:r>
          </a:p>
          <a:p>
            <a:r>
              <a:rPr lang="es-ES_tradnl" sz="1200" b="1" dirty="0"/>
              <a:t>Los resultados </a:t>
            </a:r>
            <a:r>
              <a:rPr lang="es-ES_tradnl" sz="1200" dirty="0"/>
              <a:t>están vinculados a las acciones.</a:t>
            </a:r>
          </a:p>
          <a:p>
            <a:r>
              <a:rPr lang="es-ES_tradnl" sz="1200" b="1" dirty="0"/>
              <a:t>Se dispone de información </a:t>
            </a:r>
            <a:r>
              <a:rPr lang="es-ES_tradnl" sz="1200" dirty="0"/>
              <a:t>sobre los vínculos entre las acciones y los resultados. </a:t>
            </a:r>
          </a:p>
          <a:p>
            <a:r>
              <a:rPr lang="es-ES_tradnl" sz="1200" dirty="0"/>
              <a:t>Se ejerce un </a:t>
            </a:r>
            <a:r>
              <a:rPr lang="es-ES_tradnl" sz="1200" b="1" dirty="0"/>
              <a:t>control </a:t>
            </a:r>
            <a:r>
              <a:rPr lang="es-ES_tradnl" sz="1200" dirty="0"/>
              <a:t>sobre los vínculos entre las acciones y los resultados.</a:t>
            </a:r>
          </a:p>
          <a:p>
            <a:r>
              <a:rPr lang="es-ES_tradnl" sz="1200" b="1" dirty="0"/>
              <a:t>Costes y los beneficios </a:t>
            </a:r>
            <a:r>
              <a:rPr lang="es-ES_tradnl" sz="1200" dirty="0"/>
              <a:t>se asignan a los vínculos entre las acciones y los resultados</a:t>
            </a:r>
          </a:p>
        </p:txBody>
      </p:sp>
    </p:spTree>
    <p:extLst>
      <p:ext uri="{BB962C8B-B14F-4D97-AF65-F5344CB8AC3E}">
        <p14:creationId xmlns:p14="http://schemas.microsoft.com/office/powerpoint/2010/main" val="39527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BE1DA-6DF2-49C7-B6BB-00C844DF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Reglas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7775D84-E21F-D31D-D9FA-A57C7D0647C3}"/>
              </a:ext>
            </a:extLst>
          </p:cNvPr>
          <p:cNvGraphicFramePr/>
          <p:nvPr>
            <p:extLst/>
          </p:nvPr>
        </p:nvGraphicFramePr>
        <p:xfrm>
          <a:off x="142148" y="1933304"/>
          <a:ext cx="11950996" cy="402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C03CE4BF-6A2E-99AC-9214-46776147565C}"/>
              </a:ext>
            </a:extLst>
          </p:cNvPr>
          <p:cNvSpPr/>
          <p:nvPr/>
        </p:nvSpPr>
        <p:spPr>
          <a:xfrm>
            <a:off x="667869" y="5842379"/>
            <a:ext cx="82071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Ostrom, E. (2005). </a:t>
            </a:r>
            <a:r>
              <a:rPr lang="es-E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Comprender la diversidad institucional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 (Vol. 28).</a:t>
            </a:r>
            <a:r>
              <a:rPr lang="es-CL" sz="1400" dirty="0"/>
              <a:t> 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31464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BE1DA-6DF2-49C7-B6BB-00C844DF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Desafíos                                            Soluciones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E4D4A4-C949-F409-7A35-5CB96A3D82DB}"/>
              </a:ext>
            </a:extLst>
          </p:cNvPr>
          <p:cNvSpPr txBox="1"/>
          <p:nvPr/>
        </p:nvSpPr>
        <p:spPr>
          <a:xfrm>
            <a:off x="577685" y="1654876"/>
            <a:ext cx="7030123" cy="477053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s-CL" sz="1600" b="1" dirty="0"/>
              <a:t>Comportamiento individualista (homo oeconomicus). </a:t>
            </a:r>
            <a:endParaRPr lang="es-CL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s-CL" sz="1600" b="1" dirty="0"/>
              <a:t>Comportamiento de polizón.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s-CL" sz="1600" dirty="0"/>
              <a:t>Número de actores que participan en la gobernanza del bien común.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s-CL" sz="1600" dirty="0"/>
              <a:t>Heterogeneidad de los actores que participan en la gobernanza del bien común.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s-CL" sz="1600" dirty="0"/>
              <a:t>Características heterogéneas (joven-viejo; grande-pequeño; productores- consumidores)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s-CL" sz="1600" dirty="0"/>
              <a:t>Objetivos y conocimientos heterogéneos (sobre características del recurso; sobre las condiciones contextuales o los desafíos del bien común.) </a:t>
            </a:r>
          </a:p>
          <a:p>
            <a:pPr>
              <a:buClr>
                <a:schemeClr val="accent1"/>
              </a:buClr>
            </a:pPr>
            <a:endParaRPr lang="es-CL" sz="1600" dirty="0"/>
          </a:p>
          <a:p>
            <a:pPr>
              <a:buClr>
                <a:schemeClr val="accent1"/>
              </a:buClr>
            </a:pPr>
            <a:r>
              <a:rPr lang="es-CL" sz="1600" dirty="0"/>
              <a:t> </a:t>
            </a:r>
            <a:r>
              <a:rPr lang="es-CL" sz="1600" b="1" dirty="0"/>
              <a:t>Comunicación </a:t>
            </a:r>
            <a:endParaRPr lang="es-CL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s-CL" sz="1600" dirty="0"/>
              <a:t>Incertidumbre sobre las características del recurso o de la comunidad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s-CL" sz="1600" dirty="0"/>
              <a:t>Incertidumbre sobre las dinámicas del proceso de gobernanza del bien común (=incertidumbre social)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s-CL" sz="1600" dirty="0"/>
              <a:t>Incertidumbre sobre como se va a desarrollar el “uso final”.</a:t>
            </a:r>
          </a:p>
          <a:p>
            <a:endParaRPr lang="es-ES_tradnl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983D51-1680-C40F-0D21-2B6027CE2DBF}"/>
              </a:ext>
            </a:extLst>
          </p:cNvPr>
          <p:cNvSpPr txBox="1"/>
          <p:nvPr/>
        </p:nvSpPr>
        <p:spPr>
          <a:xfrm>
            <a:off x="7764418" y="2636836"/>
            <a:ext cx="3794674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s-CL" sz="1600" dirty="0"/>
              <a:t>Privatización vs. Bien Común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s-CL" sz="1600" dirty="0"/>
              <a:t>Centralización vs. Descentralización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s-CL" sz="1600" dirty="0"/>
              <a:t>Sanciones Estadales vs. Sanciones Sociales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s-CL" sz="1600" dirty="0"/>
              <a:t>Eficiencia Técnica vs. Sustitución </a:t>
            </a:r>
          </a:p>
          <a:p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23520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BE1DA-6DF2-49C7-B6BB-00C844DFB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724" y="713010"/>
            <a:ext cx="8911687" cy="1280890"/>
          </a:xfrm>
        </p:spPr>
        <p:txBody>
          <a:bodyPr>
            <a:normAutofit/>
          </a:bodyPr>
          <a:lstStyle/>
          <a:p>
            <a:r>
              <a:rPr lang="es-CL" dirty="0"/>
              <a:t>Caso de estudio: AMERB Áreas de Manejo y Explotación de Recursos Bentónicos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pic>
        <p:nvPicPr>
          <p:cNvPr id="2050" name="Picture 2" descr="Qué son las Áreas de Manejo y Explotación de Recursos Bentónicos (AMERB)? |  IFOP : Generando conocimiento y sustentabilidad">
            <a:extLst>
              <a:ext uri="{FF2B5EF4-FFF2-40B4-BE49-F238E27FC236}">
                <a16:creationId xmlns:a16="http://schemas.microsoft.com/office/drawing/2014/main" id="{85983F34-4E4A-8D58-B4B0-47A16E925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8" y="2168915"/>
            <a:ext cx="5540365" cy="295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AA55481-3E05-3C76-98E6-C596B21D61AA}"/>
              </a:ext>
            </a:extLst>
          </p:cNvPr>
          <p:cNvSpPr/>
          <p:nvPr/>
        </p:nvSpPr>
        <p:spPr>
          <a:xfrm>
            <a:off x="6682944" y="2168915"/>
            <a:ext cx="5410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s-CL" dirty="0">
                <a:solidFill>
                  <a:srgbClr val="202124"/>
                </a:solidFill>
              </a:rPr>
              <a:t>Este régimen puede ser desarrollado exclusivamente por organizaciones de pescadores artesanales, legalmente constituidas, previa aprobación de un plan de manejo basado en la sustentabilidad de los recursos en el sector.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s-CL" dirty="0">
                <a:solidFill>
                  <a:srgbClr val="202124"/>
                </a:solidFill>
              </a:rPr>
              <a:t>Composición del sindicato: 30 Miembros.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s-CL" dirty="0">
                <a:solidFill>
                  <a:srgbClr val="202124"/>
                </a:solidFill>
              </a:rPr>
              <a:t>Promedio de edad 60 años.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s-CL" dirty="0">
                <a:solidFill>
                  <a:srgbClr val="202124"/>
                </a:solidFill>
              </a:rPr>
              <a:t>Roles (buzo, recolector de algas, rol de pescador artesanal, dueños de bote</a:t>
            </a:r>
            <a:r>
              <a:rPr lang="es-CL" dirty="0" smtClean="0">
                <a:solidFill>
                  <a:srgbClr val="202124"/>
                </a:solidFill>
              </a:rPr>
              <a:t>).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s-CL" b="1" dirty="0" smtClean="0">
                <a:solidFill>
                  <a:srgbClr val="202124"/>
                </a:solidFill>
              </a:rPr>
              <a:t>Problema de gobernanza: Baja disponibilidad del recursos (locos).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075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Mito del Leviatán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1456900" y="1473133"/>
            <a:ext cx="1876235" cy="762529"/>
          </a:xfrm>
        </p:spPr>
        <p:txBody>
          <a:bodyPr/>
          <a:lstStyle/>
          <a:p>
            <a:r>
              <a:rPr lang="es-CL" b="1" dirty="0"/>
              <a:t>Thomas Hobbes</a:t>
            </a:r>
          </a:p>
          <a:p>
            <a:endParaRPr lang="es-CL" dirty="0"/>
          </a:p>
        </p:txBody>
      </p:sp>
      <p:sp>
        <p:nvSpPr>
          <p:cNvPr id="6" name="Rectángulo 5"/>
          <p:cNvSpPr/>
          <p:nvPr/>
        </p:nvSpPr>
        <p:spPr>
          <a:xfrm>
            <a:off x="5320021" y="497489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202122"/>
                </a:solidFill>
                <a:latin typeface="Arial" panose="020B0604020202020204" pitchFamily="34" charset="0"/>
              </a:rPr>
              <a:t>Se dedico al estudio de la </a:t>
            </a:r>
            <a:r>
              <a:rPr lang="es-CL" dirty="0">
                <a:solidFill>
                  <a:srgbClr val="202122"/>
                </a:solidFill>
                <a:latin typeface="Arial" panose="020B0604020202020204" pitchFamily="34" charset="0"/>
              </a:rPr>
              <a:t>naturaleza humana, el origen de la sociedad y cómo se organiza </a:t>
            </a:r>
            <a:r>
              <a:rPr lang="es-CL" dirty="0" smtClean="0">
                <a:solidFill>
                  <a:srgbClr val="202122"/>
                </a:solidFill>
                <a:latin typeface="Arial" panose="020B0604020202020204" pitchFamily="34" charset="0"/>
              </a:rPr>
              <a:t>esta.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202122"/>
                </a:solidFill>
                <a:latin typeface="Arial" panose="020B0604020202020204" pitchFamily="34" charset="0"/>
              </a:rPr>
              <a:t>Estado de guerra-Estado de Paz: Contrato Social</a:t>
            </a:r>
          </a:p>
          <a:p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24" y="1905000"/>
            <a:ext cx="2520059" cy="306989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412654" y="5098000"/>
            <a:ext cx="2754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 smtClean="0"/>
              <a:t>(1588- 1679</a:t>
            </a:r>
            <a:r>
              <a:rPr lang="es-CL" sz="1400" dirty="0"/>
              <a:t>), </a:t>
            </a:r>
            <a:r>
              <a:rPr lang="es-CL" sz="1400" dirty="0" smtClean="0"/>
              <a:t>Filósofo inglés considerado </a:t>
            </a:r>
            <a:r>
              <a:rPr lang="es-CL" sz="1400" dirty="0"/>
              <a:t>uno de los fundadores de </a:t>
            </a:r>
            <a:r>
              <a:rPr lang="es-CL" sz="1400" dirty="0" smtClean="0"/>
              <a:t>la filosofía política</a:t>
            </a:r>
            <a:r>
              <a:rPr lang="es-CL" sz="1400" dirty="0"/>
              <a:t> </a:t>
            </a:r>
            <a:r>
              <a:rPr lang="es-CL" sz="1400" dirty="0" smtClean="0"/>
              <a:t>moderna.</a:t>
            </a:r>
            <a:endParaRPr lang="es-CL" sz="1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92" y="1905000"/>
            <a:ext cx="5978658" cy="29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Instrucciones: </a:t>
            </a:r>
            <a:endParaRPr lang="es-C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813560" y="1905000"/>
            <a:ext cx="8915400" cy="3778250"/>
          </a:xfrm>
        </p:spPr>
        <p:txBody>
          <a:bodyPr>
            <a:normAutofit/>
          </a:bodyPr>
          <a:lstStyle/>
          <a:p>
            <a:r>
              <a:rPr lang="es-CL" sz="2000" dirty="0"/>
              <a:t>En base de E. Ostrom, </a:t>
            </a:r>
            <a:r>
              <a:rPr lang="es-CL" sz="2000" b="1" dirty="0"/>
              <a:t>diseñar reglas para solucionar </a:t>
            </a:r>
            <a:r>
              <a:rPr lang="es-CL" sz="2000" dirty="0"/>
              <a:t>(o por lo menos minimizar) el problema </a:t>
            </a:r>
            <a:r>
              <a:rPr lang="es-CL" sz="2000" dirty="0" smtClean="0"/>
              <a:t>asignado.</a:t>
            </a:r>
          </a:p>
          <a:p>
            <a:r>
              <a:rPr lang="es-CL" sz="2000" dirty="0" smtClean="0"/>
              <a:t>1) Diseñar </a:t>
            </a:r>
            <a:r>
              <a:rPr lang="es-CL" sz="2000" dirty="0"/>
              <a:t>una configuración de reglas y justificar cada una de las reglas interrelacionadas </a:t>
            </a:r>
            <a:endParaRPr lang="es-CL" sz="2000" dirty="0" smtClean="0"/>
          </a:p>
          <a:p>
            <a:r>
              <a:rPr lang="es-CL" sz="2000" dirty="0" smtClean="0"/>
              <a:t>2) Indicar </a:t>
            </a:r>
            <a:r>
              <a:rPr lang="es-CL" sz="2000" dirty="0"/>
              <a:t>correlaciones negativas e interferentes entre las reglas</a:t>
            </a:r>
            <a:r>
              <a:rPr lang="es-CL" sz="2000" dirty="0" smtClean="0"/>
              <a:t>.</a:t>
            </a:r>
          </a:p>
          <a:p>
            <a:r>
              <a:rPr lang="es-ES" sz="2000" dirty="0" smtClean="0"/>
              <a:t>3) </a:t>
            </a:r>
            <a:r>
              <a:rPr lang="es-CL" sz="2000" dirty="0"/>
              <a:t>Discutir como el número y la heterogeneidad de los actores influyen en la efectividad de las </a:t>
            </a:r>
            <a:r>
              <a:rPr lang="es-CL" sz="2000" dirty="0" smtClean="0"/>
              <a:t>regla.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9705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4DB66-8A56-6B97-27B4-6362ECFC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Condiciones para Bienes Comunes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ED0F90F6-6668-FD9D-2376-54033CA99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070237"/>
              </p:ext>
            </p:extLst>
          </p:nvPr>
        </p:nvGraphicFramePr>
        <p:xfrm>
          <a:off x="165100" y="1340755"/>
          <a:ext cx="11925300" cy="52959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87303">
                  <a:extLst>
                    <a:ext uri="{9D8B030D-6E8A-4147-A177-3AD203B41FA5}">
                      <a16:colId xmlns:a16="http://schemas.microsoft.com/office/drawing/2014/main" val="363811883"/>
                    </a:ext>
                  </a:extLst>
                </a:gridCol>
                <a:gridCol w="9737997">
                  <a:extLst>
                    <a:ext uri="{9D8B030D-6E8A-4147-A177-3AD203B41FA5}">
                      <a16:colId xmlns:a16="http://schemas.microsoft.com/office/drawing/2014/main" val="1656878922"/>
                    </a:ext>
                  </a:extLst>
                </a:gridCol>
              </a:tblGrid>
              <a:tr h="300849">
                <a:tc>
                  <a:txBody>
                    <a:bodyPr/>
                    <a:lstStyle/>
                    <a:p>
                      <a:r>
                        <a:rPr lang="es-ES_tradnl" sz="1400" dirty="0"/>
                        <a:t>Principios de Diseño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/>
                        <a:t>Significado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81663"/>
                  </a:ext>
                </a:extLst>
              </a:tr>
              <a:tr h="511443">
                <a:tc>
                  <a:txBody>
                    <a:bodyPr/>
                    <a:lstStyle/>
                    <a:p>
                      <a:r>
                        <a:rPr lang="es-ES_tradnl" sz="1400" dirty="0"/>
                        <a:t>Clara definición de los límites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/>
                        <a:t>Las normas deben definir quién puede usar el bien o 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333805"/>
                  </a:ext>
                </a:extLst>
              </a:tr>
              <a:tr h="937273">
                <a:tc>
                  <a:txBody>
                    <a:bodyPr/>
                    <a:lstStyle/>
                    <a:p>
                      <a:r>
                        <a:rPr lang="es-ES_tradnl" sz="1400" dirty="0"/>
                        <a:t>Equivalencia proporcional entre beneficios y costes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/>
                        <a:t>Las reglas que especifican la cantidad de productos de recursos que se asignan a un usuario están relacionadas con las condiciones locales y con las reglas que requieren insumos de trabajo, materiales y/o dinero..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147966"/>
                  </a:ext>
                </a:extLst>
              </a:tr>
              <a:tr h="511443">
                <a:tc>
                  <a:txBody>
                    <a:bodyPr/>
                    <a:lstStyle/>
                    <a:p>
                      <a:r>
                        <a:rPr lang="es-ES_tradnl" sz="1400" dirty="0"/>
                        <a:t>Métodos de decisión colectiva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/>
                        <a:t>Muchas de las personas afectadas por las normas de explotación y protección están incluidas en el grupo que puede modificar estas normas.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24170"/>
                  </a:ext>
                </a:extLst>
              </a:tr>
              <a:tr h="511443">
                <a:tc>
                  <a:txBody>
                    <a:bodyPr/>
                    <a:lstStyle/>
                    <a:p>
                      <a:r>
                        <a:rPr lang="es-ES_tradnl" sz="1400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/>
                        <a:t>Los monitores, que auditan activamente las condiciones biofísicas y el comportamiento de los usuarios, son responsables, al menos parcialmente, ante los usuarios y/o son los propios usuarios.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222703"/>
                  </a:ext>
                </a:extLst>
              </a:tr>
              <a:tr h="511443">
                <a:tc>
                  <a:txBody>
                    <a:bodyPr/>
                    <a:lstStyle/>
                    <a:p>
                      <a:r>
                        <a:rPr lang="es-ES_tradnl" sz="1400" dirty="0"/>
                        <a:t>Sanciones progresivas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/>
                        <a:t>Los usuarios que infringen las normas de uso pueden recibir sanciones graduales (según la gravedad y el contexto de la infracción) de otros usuarios, de funcionarios responsables ante estos usuarios o de ambos.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060379"/>
                  </a:ext>
                </a:extLst>
              </a:tr>
              <a:tr h="511443">
                <a:tc>
                  <a:txBody>
                    <a:bodyPr/>
                    <a:lstStyle/>
                    <a:p>
                      <a:r>
                        <a:rPr lang="es-ES_tradnl" sz="1400" dirty="0"/>
                        <a:t>Mecanismos de resolución de conflictos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/>
                        <a:t>Los usuarios y sus funcionarios tienen un acceso rápido a escenarios locales de bajo coste para resolver conflictos entre usuarios o entre usuarios y funcionarios.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82681"/>
                  </a:ext>
                </a:extLst>
              </a:tr>
              <a:tr h="722038">
                <a:tc>
                  <a:txBody>
                    <a:bodyPr/>
                    <a:lstStyle/>
                    <a:p>
                      <a:r>
                        <a:rPr lang="es-ES_tradnl" sz="1400" dirty="0"/>
                        <a:t>Reconocimiento de los derechos de organización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/>
                        <a:t>Los derechos de los usuarios a crear sus propias instituciones no son cuestionados por las autoridades gubernamentales externas, y los usuarios tienen derechos de tenencia a largo plazo del recurso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73729"/>
                  </a:ext>
                </a:extLst>
              </a:tr>
              <a:tr h="511443">
                <a:tc>
                  <a:txBody>
                    <a:bodyPr/>
                    <a:lstStyle/>
                    <a:p>
                      <a:r>
                        <a:rPr lang="es-ES_tradnl" sz="1400" dirty="0"/>
                        <a:t>Entidades Anidadas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/>
                        <a:t>Las actividades de apropiación, provisión, monitoreo, aplicación de las normas, resolución de conflictos y gobernanza, están organizadas en múltiples niveles anidados.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604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8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BE1DA-6DF2-49C7-B6BB-00C844DF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Críticas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7CBBD8BF-C55C-FDA6-B21B-2B1D0F3C0E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8640" y="1619222"/>
            <a:ext cx="4999038" cy="37607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CL" sz="1800" dirty="0">
                <a:solidFill>
                  <a:schemeClr val="tx1"/>
                </a:solidFill>
              </a:rPr>
              <a:t>Se aplica a principalmente a sistemas de propiedad común a nivel restringido (por ejemplo a comunidades locales)</a:t>
            </a:r>
          </a:p>
          <a:p>
            <a:pPr>
              <a:buFont typeface="Wingdings" pitchFamily="2" charset="2"/>
              <a:buChar char="Ø"/>
            </a:pPr>
            <a:r>
              <a:rPr lang="es-CL" sz="1800" dirty="0">
                <a:solidFill>
                  <a:schemeClr val="tx1"/>
                </a:solidFill>
              </a:rPr>
              <a:t>No hay ejemplos de comunidades extensas que hayan resuelto problemas tales como los derivados del abuso de recursos comunes a nivel general (por ejemplo contaminación atmosférica etc.). Se ha sugerido que a ese nivel se necesita intervención estatal o de gobierno. </a:t>
            </a:r>
          </a:p>
          <a:p>
            <a:pPr>
              <a:buFont typeface="Wingdings" pitchFamily="2" charset="2"/>
              <a:buChar char="Ø"/>
            </a:pP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8BB55B9-5B09-D67D-01E7-76EE8FBC4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860" y="2017149"/>
            <a:ext cx="4810820" cy="314488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2DAD459-49CE-2893-FEED-3CC0D5C1ADA1}"/>
              </a:ext>
            </a:extLst>
          </p:cNvPr>
          <p:cNvSpPr/>
          <p:nvPr/>
        </p:nvSpPr>
        <p:spPr>
          <a:xfrm>
            <a:off x="1097280" y="5370067"/>
            <a:ext cx="9551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/>
              <a:t>Crítica a la cumbre de Río +20, como único iniciativa. La variedad de políticas superpuestas a nivel municipal, subnacional, nacional e internacional tiene más probabilidades de éxito que los acuerdos generales vinculantes. https://</a:t>
            </a:r>
            <a:r>
              <a:rPr lang="es-CL" sz="1600" dirty="0" err="1"/>
              <a:t>www.project-syndicate.org</a:t>
            </a:r>
            <a:r>
              <a:rPr lang="es-CL" sz="1600" dirty="0"/>
              <a:t>/</a:t>
            </a:r>
            <a:r>
              <a:rPr lang="es-CL" sz="1600" dirty="0" err="1"/>
              <a:t>commentary</a:t>
            </a:r>
            <a:r>
              <a:rPr lang="es-CL" sz="1600" dirty="0"/>
              <a:t>/green-from-the-grassroots-2012-06</a:t>
            </a:r>
          </a:p>
        </p:txBody>
      </p:sp>
    </p:spTree>
    <p:extLst>
      <p:ext uri="{BB962C8B-B14F-4D97-AF65-F5344CB8AC3E}">
        <p14:creationId xmlns:p14="http://schemas.microsoft.com/office/powerpoint/2010/main" val="2857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BE1DA-6DF2-49C7-B6BB-00C844DFB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324" y="700641"/>
            <a:ext cx="8911687" cy="1280890"/>
          </a:xfrm>
        </p:spPr>
        <p:txBody>
          <a:bodyPr/>
          <a:lstStyle/>
          <a:p>
            <a:pPr algn="ctr"/>
            <a:r>
              <a:rPr lang="es-CL" dirty="0"/>
              <a:t>¿Porqué el concepto de red es </a:t>
            </a:r>
            <a:r>
              <a:rPr lang="es-CL" dirty="0" smtClean="0"/>
              <a:t>relevante para la gobernanza?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6109B56-86A6-5D4B-50E3-AB48ED540051}"/>
              </a:ext>
            </a:extLst>
          </p:cNvPr>
          <p:cNvSpPr/>
          <p:nvPr/>
        </p:nvSpPr>
        <p:spPr>
          <a:xfrm>
            <a:off x="926716" y="1859340"/>
            <a:ext cx="10228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s-ES_tradnl" sz="1600" dirty="0"/>
              <a:t>﻿Las instituciones políticas modernas han ido paulatinamente transitando desde un estilo directivo, de orientación centralizado y jerárquico, hacia arreglos plurales, híbridos, descentralizados y transnacionales (Urquiza, et al., 2019). Este componente tiene relación con la autoridad, otro componente importante la dimensión del tiempo (de la convertibilidad a largo plazo a la convertibilidad a corto plazo (Glucker, 2019).</a:t>
            </a:r>
          </a:p>
          <a:p>
            <a:pPr>
              <a:buClr>
                <a:schemeClr val="accent1"/>
              </a:buClr>
            </a:pPr>
            <a:endParaRPr lang="es-ES_tradnl" sz="14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0CC5349-79F7-E138-F20D-35AF5793CA5D}"/>
              </a:ext>
            </a:extLst>
          </p:cNvPr>
          <p:cNvSpPr/>
          <p:nvPr/>
        </p:nvSpPr>
        <p:spPr>
          <a:xfrm>
            <a:off x="568460" y="5869215"/>
            <a:ext cx="103964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00" dirty="0"/>
              <a:t>Urquiza, A., Amigo, C., </a:t>
            </a:r>
            <a:r>
              <a:rPr lang="es-CL" sz="1100" dirty="0" err="1"/>
              <a:t>Billi</a:t>
            </a:r>
            <a:r>
              <a:rPr lang="es-CL" sz="1100" dirty="0"/>
              <a:t>, M., Cortés, J., &amp; Labraña, J. (2019). Gobernanza policéntrica y problemas ambientales en el siglo XXI: desafíos de coordinación social para la distribución de recursos hídricos en Chile. </a:t>
            </a:r>
            <a:r>
              <a:rPr lang="es-CL" sz="1100" i="1" dirty="0"/>
              <a:t>Persona y sociedad</a:t>
            </a:r>
            <a:r>
              <a:rPr lang="es-CL" sz="1100" dirty="0"/>
              <a:t>, </a:t>
            </a:r>
            <a:r>
              <a:rPr lang="es-CL" sz="1100" i="1" dirty="0"/>
              <a:t>33</a:t>
            </a:r>
            <a:r>
              <a:rPr lang="es-CL" sz="1100" dirty="0"/>
              <a:t>(1), 133-160.</a:t>
            </a:r>
          </a:p>
        </p:txBody>
      </p:sp>
      <p:pic>
        <p:nvPicPr>
          <p:cNvPr id="3074" name="Picture 2" descr="Análisis de Influencia en Redes Sociales. Introducción - Tecno Blog">
            <a:extLst>
              <a:ext uri="{FF2B5EF4-FFF2-40B4-BE49-F238E27FC236}">
                <a16:creationId xmlns:a16="http://schemas.microsoft.com/office/drawing/2014/main" id="{162DB753-9B31-F849-1BA6-2D5FAE6A1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79" y="3394629"/>
            <a:ext cx="1746811" cy="172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BCB9C995-F421-2F85-3897-73E8A35E69B5}"/>
              </a:ext>
            </a:extLst>
          </p:cNvPr>
          <p:cNvCxnSpPr/>
          <p:nvPr/>
        </p:nvCxnSpPr>
        <p:spPr>
          <a:xfrm>
            <a:off x="7974957" y="8116630"/>
            <a:ext cx="298992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Charla gratuita: La importancia de los organigramas en tu negocio.">
            <a:extLst>
              <a:ext uri="{FF2B5EF4-FFF2-40B4-BE49-F238E27FC236}">
                <a16:creationId xmlns:a16="http://schemas.microsoft.com/office/drawing/2014/main" id="{288EF85A-05A5-A4CC-E2EF-77DB7E54E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84" y="3387700"/>
            <a:ext cx="2499868" cy="15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A5FA038-7DFC-A0C9-311C-050213852BB9}"/>
              </a:ext>
            </a:extLst>
          </p:cNvPr>
          <p:cNvSpPr txBox="1"/>
          <p:nvPr/>
        </p:nvSpPr>
        <p:spPr>
          <a:xfrm>
            <a:off x="8238468" y="5103516"/>
            <a:ext cx="1666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Autonomía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9F5B95A-8904-C071-8583-6415AEE9532B}"/>
              </a:ext>
            </a:extLst>
          </p:cNvPr>
          <p:cNvSpPr txBox="1"/>
          <p:nvPr/>
        </p:nvSpPr>
        <p:spPr>
          <a:xfrm>
            <a:off x="2014532" y="5129525"/>
            <a:ext cx="1666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Dependencia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995D2F4-977F-5C09-A6D9-F2B48A734A7B}"/>
              </a:ext>
            </a:extLst>
          </p:cNvPr>
          <p:cNvSpPr txBox="1"/>
          <p:nvPr/>
        </p:nvSpPr>
        <p:spPr>
          <a:xfrm>
            <a:off x="8218034" y="3030265"/>
            <a:ext cx="126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/>
              <a:t>Mercado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F943BCD-8C7E-86B5-5BCA-E7D69F6BF12D}"/>
              </a:ext>
            </a:extLst>
          </p:cNvPr>
          <p:cNvSpPr txBox="1"/>
          <p:nvPr/>
        </p:nvSpPr>
        <p:spPr>
          <a:xfrm>
            <a:off x="2217089" y="3030265"/>
            <a:ext cx="126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/>
              <a:t>Jerarquía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8972C8E-8771-11FA-CD95-7D03333A3673}"/>
              </a:ext>
            </a:extLst>
          </p:cNvPr>
          <p:cNvSpPr txBox="1"/>
          <p:nvPr/>
        </p:nvSpPr>
        <p:spPr>
          <a:xfrm>
            <a:off x="5346524" y="3048060"/>
            <a:ext cx="126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/>
              <a:t>Redes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FE88F547-EE18-9B72-3813-29DD2F2BC1CE}"/>
              </a:ext>
            </a:extLst>
          </p:cNvPr>
          <p:cNvSpPr/>
          <p:nvPr/>
        </p:nvSpPr>
        <p:spPr>
          <a:xfrm>
            <a:off x="8496575" y="4017990"/>
            <a:ext cx="242320" cy="24149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49F168B-44E7-6B5D-6657-7153B40546F4}"/>
              </a:ext>
            </a:extLst>
          </p:cNvPr>
          <p:cNvSpPr/>
          <p:nvPr/>
        </p:nvSpPr>
        <p:spPr>
          <a:xfrm>
            <a:off x="7865755" y="4065822"/>
            <a:ext cx="242320" cy="24149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BBD43FD1-5F96-3D9D-2B74-3200AD6E09B2}"/>
              </a:ext>
            </a:extLst>
          </p:cNvPr>
          <p:cNvSpPr/>
          <p:nvPr/>
        </p:nvSpPr>
        <p:spPr>
          <a:xfrm>
            <a:off x="8512280" y="4448039"/>
            <a:ext cx="242320" cy="24149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92E042A9-53C5-4FBD-F777-B32326F7B034}"/>
              </a:ext>
            </a:extLst>
          </p:cNvPr>
          <p:cNvSpPr/>
          <p:nvPr/>
        </p:nvSpPr>
        <p:spPr>
          <a:xfrm>
            <a:off x="8832109" y="3613172"/>
            <a:ext cx="242320" cy="24149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08B34C1D-09AE-8C19-3553-55EE28D2C9FD}"/>
              </a:ext>
            </a:extLst>
          </p:cNvPr>
          <p:cNvSpPr/>
          <p:nvPr/>
        </p:nvSpPr>
        <p:spPr>
          <a:xfrm>
            <a:off x="8920770" y="4065822"/>
            <a:ext cx="242320" cy="24149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7E99C7BF-A64D-5809-8DA2-03A6CC04F1EB}"/>
              </a:ext>
            </a:extLst>
          </p:cNvPr>
          <p:cNvSpPr/>
          <p:nvPr/>
        </p:nvSpPr>
        <p:spPr>
          <a:xfrm>
            <a:off x="9401724" y="4017990"/>
            <a:ext cx="242320" cy="24149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643350B-729A-A972-625E-1692868A9BFB}"/>
              </a:ext>
            </a:extLst>
          </p:cNvPr>
          <p:cNvSpPr txBox="1"/>
          <p:nvPr/>
        </p:nvSpPr>
        <p:spPr>
          <a:xfrm>
            <a:off x="4504945" y="5136950"/>
            <a:ext cx="318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Flexibilidad e interdependencia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55F4434-E39E-B4B2-54F4-823EFCE633C2}"/>
              </a:ext>
            </a:extLst>
          </p:cNvPr>
          <p:cNvSpPr/>
          <p:nvPr/>
        </p:nvSpPr>
        <p:spPr>
          <a:xfrm>
            <a:off x="554990" y="6436400"/>
            <a:ext cx="91272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00" dirty="0"/>
              <a:t>Glückler, J., Rehner, J., &amp; Handke, M. (2019). Gobernanza, redes y territorio. </a:t>
            </a:r>
            <a:r>
              <a:rPr lang="es-CL" sz="1100" i="1" dirty="0"/>
              <a:t>Revista de Geografía Norte Grande</a:t>
            </a:r>
            <a:r>
              <a:rPr lang="es-CL" sz="1100" dirty="0"/>
              <a:t>, (74), 5-20</a:t>
            </a:r>
            <a:r>
              <a:rPr lang="es-CL" sz="11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259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BE1DA-6DF2-49C7-B6BB-00C844DF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La perspectiva analítica de la gobernanza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3637C28-56A3-2FC9-C365-4540FE0E2463}"/>
              </a:ext>
            </a:extLst>
          </p:cNvPr>
          <p:cNvSpPr/>
          <p:nvPr/>
        </p:nvSpPr>
        <p:spPr>
          <a:xfrm>
            <a:off x="478664" y="6481808"/>
            <a:ext cx="98190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00" dirty="0"/>
              <a:t>STOKER, G. (1998): Governance as </a:t>
            </a:r>
            <a:r>
              <a:rPr lang="es-CL" sz="1100" dirty="0" err="1"/>
              <a:t>theory</a:t>
            </a:r>
            <a:r>
              <a:rPr lang="es-CL" sz="1100" dirty="0"/>
              <a:t>: </a:t>
            </a:r>
            <a:r>
              <a:rPr lang="es-CL" sz="1100" dirty="0" err="1"/>
              <a:t>five</a:t>
            </a:r>
            <a:r>
              <a:rPr lang="es-CL" sz="1100" dirty="0"/>
              <a:t> </a:t>
            </a:r>
            <a:r>
              <a:rPr lang="es-CL" sz="1100" dirty="0" err="1"/>
              <a:t>propositions</a:t>
            </a:r>
            <a:r>
              <a:rPr lang="es-CL" sz="1100" dirty="0"/>
              <a:t>, in: International Social </a:t>
            </a:r>
            <a:r>
              <a:rPr lang="es-CL" sz="1100" dirty="0" err="1"/>
              <a:t>Science</a:t>
            </a:r>
            <a:r>
              <a:rPr lang="es-CL" sz="1100" dirty="0"/>
              <a:t> </a:t>
            </a:r>
            <a:r>
              <a:rPr lang="es-CL" sz="1100" dirty="0" err="1"/>
              <a:t>Journal</a:t>
            </a:r>
            <a:r>
              <a:rPr lang="es-CL" sz="1100" dirty="0"/>
              <a:t> 50 (155), 17-28. 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27705918-C6AF-0DE4-599F-4C17A278F38C}"/>
              </a:ext>
            </a:extLst>
          </p:cNvPr>
          <p:cNvSpPr/>
          <p:nvPr/>
        </p:nvSpPr>
        <p:spPr>
          <a:xfrm>
            <a:off x="383390" y="3593505"/>
            <a:ext cx="2253012" cy="17183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dirty="0"/>
              <a:t>Perspectiva Geográfica</a:t>
            </a:r>
          </a:p>
          <a:p>
            <a:pPr algn="ctr"/>
            <a:r>
              <a:rPr lang="es-ES_tradnl" sz="1200" dirty="0"/>
              <a:t>Contextualizar la gobernanza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6B65EECE-1216-A5C5-5A79-7DFAE8D52673}"/>
              </a:ext>
            </a:extLst>
          </p:cNvPr>
          <p:cNvSpPr/>
          <p:nvPr/>
        </p:nvSpPr>
        <p:spPr>
          <a:xfrm>
            <a:off x="9117394" y="3564066"/>
            <a:ext cx="2038286" cy="16714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dirty="0"/>
              <a:t>Perspectiva temporal</a:t>
            </a:r>
          </a:p>
          <a:p>
            <a:pPr algn="ctr"/>
            <a:r>
              <a:rPr lang="es-ES_tradnl" sz="1200" dirty="0"/>
              <a:t>Gobernanza como proceso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56E3AC01-E40A-6B74-E601-AEBBC76EFBDF}"/>
              </a:ext>
            </a:extLst>
          </p:cNvPr>
          <p:cNvSpPr/>
          <p:nvPr/>
        </p:nvSpPr>
        <p:spPr>
          <a:xfrm>
            <a:off x="4722312" y="3517206"/>
            <a:ext cx="2016191" cy="17183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dirty="0"/>
              <a:t>Perspectiva de los actores</a:t>
            </a:r>
          </a:p>
        </p:txBody>
      </p:sp>
      <p:sp>
        <p:nvSpPr>
          <p:cNvPr id="6" name="Triángulo 5">
            <a:extLst>
              <a:ext uri="{FF2B5EF4-FFF2-40B4-BE49-F238E27FC236}">
                <a16:creationId xmlns:a16="http://schemas.microsoft.com/office/drawing/2014/main" id="{9610E79B-24F6-40F6-BD4B-09C4700AE906}"/>
              </a:ext>
            </a:extLst>
          </p:cNvPr>
          <p:cNvSpPr/>
          <p:nvPr/>
        </p:nvSpPr>
        <p:spPr>
          <a:xfrm>
            <a:off x="1097280" y="2164028"/>
            <a:ext cx="9819043" cy="799892"/>
          </a:xfrm>
          <a:prstGeom prst="triangle">
            <a:avLst>
              <a:gd name="adj" fmla="val 492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S_tradnl" sz="1200" b="1" dirty="0"/>
              <a:t>Perspectiva del problema</a:t>
            </a:r>
          </a:p>
          <a:p>
            <a:pPr algn="ctr"/>
            <a:r>
              <a:rPr lang="es-ES_tradnl" sz="1100" dirty="0">
                <a:solidFill>
                  <a:srgbClr val="0070C0"/>
                </a:solidFill>
              </a:rPr>
              <a:t>(Percepción de cuánto nos afecta)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A94F7BA-C90F-1EAD-A58A-E546C4AED79F}"/>
              </a:ext>
            </a:extLst>
          </p:cNvPr>
          <p:cNvSpPr txBox="1"/>
          <p:nvPr/>
        </p:nvSpPr>
        <p:spPr>
          <a:xfrm>
            <a:off x="4930807" y="3788869"/>
            <a:ext cx="1582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>
                <a:solidFill>
                  <a:srgbClr val="0070C0"/>
                </a:solidFill>
              </a:rPr>
              <a:t>Conflicto</a:t>
            </a:r>
            <a:r>
              <a:rPr lang="es-ES_tradnl" sz="1200" dirty="0">
                <a:solidFill>
                  <a:srgbClr val="0070C0"/>
                </a:solidFill>
              </a:rPr>
              <a:t> de objetivos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C5A7207-1EED-F45E-B2C1-E804BF7546A3}"/>
              </a:ext>
            </a:extLst>
          </p:cNvPr>
          <p:cNvCxnSpPr>
            <a:cxnSpLocks/>
          </p:cNvCxnSpPr>
          <p:nvPr/>
        </p:nvCxnSpPr>
        <p:spPr>
          <a:xfrm flipV="1">
            <a:off x="2603920" y="3593505"/>
            <a:ext cx="768028" cy="717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2CD64A2-46DE-1F4D-701C-4150E88EAF91}"/>
              </a:ext>
            </a:extLst>
          </p:cNvPr>
          <p:cNvSpPr txBox="1"/>
          <p:nvPr/>
        </p:nvSpPr>
        <p:spPr>
          <a:xfrm>
            <a:off x="3327924" y="3247971"/>
            <a:ext cx="982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50" dirty="0"/>
              <a:t>Constelación </a:t>
            </a:r>
            <a:r>
              <a:rPr lang="es-ES_tradnl" sz="1100" dirty="0"/>
              <a:t>multi-escalar</a:t>
            </a:r>
            <a:r>
              <a:rPr lang="es-ES_tradnl" sz="1050" dirty="0"/>
              <a:t> de actores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2A7982D6-7CAE-F90F-CFC5-06E2DE0FF722}"/>
              </a:ext>
            </a:extLst>
          </p:cNvPr>
          <p:cNvCxnSpPr>
            <a:cxnSpLocks/>
          </p:cNvCxnSpPr>
          <p:nvPr/>
        </p:nvCxnSpPr>
        <p:spPr>
          <a:xfrm>
            <a:off x="2603920" y="4312551"/>
            <a:ext cx="535850" cy="762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D2BDC8-BCB2-E5B5-5153-19CAF2E1A5C0}"/>
              </a:ext>
            </a:extLst>
          </p:cNvPr>
          <p:cNvSpPr txBox="1"/>
          <p:nvPr/>
        </p:nvSpPr>
        <p:spPr>
          <a:xfrm>
            <a:off x="3241285" y="4715111"/>
            <a:ext cx="98289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50" dirty="0"/>
              <a:t>Organización espacial de la gobernanza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AC0E91F2-4A1D-A314-6844-488EC4915305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4183401" y="3576482"/>
            <a:ext cx="538911" cy="799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145A9A59-16D6-859F-F65D-4FD7FA1B0E24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4171541" y="4376374"/>
            <a:ext cx="550771" cy="643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A0C5AD42-D352-D340-9E13-84C66FB5EB76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738503" y="3726346"/>
            <a:ext cx="468777" cy="650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A15B44D-1390-F8B5-2C67-FF69DFBF16AE}"/>
              </a:ext>
            </a:extLst>
          </p:cNvPr>
          <p:cNvSpPr txBox="1"/>
          <p:nvPr/>
        </p:nvSpPr>
        <p:spPr>
          <a:xfrm>
            <a:off x="7279033" y="3185038"/>
            <a:ext cx="1386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/>
              <a:t>La presión del tiempo en la consecución de los objetivos</a:t>
            </a:r>
          </a:p>
        </p:txBody>
      </p: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5E9FB317-A550-0828-A2B5-9CEBC316E98E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738503" y="4376374"/>
            <a:ext cx="687442" cy="600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42E5F2B-148F-67F6-2D8D-EEE943D48436}"/>
              </a:ext>
            </a:extLst>
          </p:cNvPr>
          <p:cNvSpPr txBox="1"/>
          <p:nvPr/>
        </p:nvSpPr>
        <p:spPr>
          <a:xfrm>
            <a:off x="7461489" y="4635378"/>
            <a:ext cx="12043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/>
              <a:t>Aprendizaje en los procesos de gobernanza</a:t>
            </a: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08C998CF-7926-22AF-2E68-6178FE51D79C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8529076" y="3564066"/>
            <a:ext cx="588318" cy="72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C4A47715-CF32-003F-7657-94E09C01B2E8}"/>
              </a:ext>
            </a:extLst>
          </p:cNvPr>
          <p:cNvCxnSpPr>
            <a:cxnSpLocks/>
            <a:stCxn id="10" idx="1"/>
            <a:endCxn id="44" idx="3"/>
          </p:cNvCxnSpPr>
          <p:nvPr/>
        </p:nvCxnSpPr>
        <p:spPr>
          <a:xfrm flipH="1">
            <a:off x="8665790" y="4292266"/>
            <a:ext cx="451604" cy="643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Cerrar llave 79">
            <a:extLst>
              <a:ext uri="{FF2B5EF4-FFF2-40B4-BE49-F238E27FC236}">
                <a16:creationId xmlns:a16="http://schemas.microsoft.com/office/drawing/2014/main" id="{C6F38E26-6211-DDB4-98A7-195B8E50704B}"/>
              </a:ext>
            </a:extLst>
          </p:cNvPr>
          <p:cNvSpPr/>
          <p:nvPr/>
        </p:nvSpPr>
        <p:spPr>
          <a:xfrm rot="5400000">
            <a:off x="5713340" y="3412566"/>
            <a:ext cx="333462" cy="4121400"/>
          </a:xfrm>
          <a:prstGeom prst="rightBrace">
            <a:avLst>
              <a:gd name="adj1" fmla="val 8333"/>
              <a:gd name="adj2" fmla="val 502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C851CFEF-3EF7-6070-AF64-113B92B19D5E}"/>
              </a:ext>
            </a:extLst>
          </p:cNvPr>
          <p:cNvSpPr txBox="1"/>
          <p:nvPr/>
        </p:nvSpPr>
        <p:spPr>
          <a:xfrm>
            <a:off x="1031624" y="3649375"/>
            <a:ext cx="16047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>
                <a:solidFill>
                  <a:srgbClr val="0070C0"/>
                </a:solidFill>
              </a:rPr>
              <a:t>Eficacia de la geografía, y el espacio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FDE5A5E1-EC31-25CE-95B3-E4C5EE678C39}"/>
              </a:ext>
            </a:extLst>
          </p:cNvPr>
          <p:cNvSpPr txBox="1"/>
          <p:nvPr/>
        </p:nvSpPr>
        <p:spPr>
          <a:xfrm>
            <a:off x="9393171" y="3584750"/>
            <a:ext cx="16047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>
                <a:solidFill>
                  <a:srgbClr val="0070C0"/>
                </a:solidFill>
              </a:rPr>
              <a:t>Urgencia en la resolución del problema</a:t>
            </a:r>
          </a:p>
        </p:txBody>
      </p:sp>
    </p:spTree>
    <p:extLst>
      <p:ext uri="{BB962C8B-B14F-4D97-AF65-F5344CB8AC3E}">
        <p14:creationId xmlns:p14="http://schemas.microsoft.com/office/powerpoint/2010/main" val="33592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BE1DA-6DF2-49C7-B6BB-00C844DF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La perspectiva de las organizaciones/actores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pic>
        <p:nvPicPr>
          <p:cNvPr id="3074" name="Picture 2" descr="Dos Grupos De Personas Discutiendo Y Luchando Desde Islas Cercanas  Ilustraciones De Dibujos Animados Vectoriales Stock de ilustración -  Ilustración de historia, conflicto: 209690567">
            <a:extLst>
              <a:ext uri="{FF2B5EF4-FFF2-40B4-BE49-F238E27FC236}">
                <a16:creationId xmlns:a16="http://schemas.microsoft.com/office/drawing/2014/main" id="{48B4EF78-4E0F-5479-C599-39E763485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7" r="1199" b="17636"/>
          <a:stretch/>
        </p:blipFill>
        <p:spPr bwMode="auto">
          <a:xfrm>
            <a:off x="2624780" y="2430682"/>
            <a:ext cx="6681266" cy="328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BB11D843-D01E-3327-BF17-FA4CE4DB955F}"/>
              </a:ext>
            </a:extLst>
          </p:cNvPr>
          <p:cNvSpPr/>
          <p:nvPr/>
        </p:nvSpPr>
        <p:spPr>
          <a:xfrm>
            <a:off x="1551756" y="2869128"/>
            <a:ext cx="1457662" cy="55987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/>
              <a:t>Legitimidad</a:t>
            </a:r>
            <a:endParaRPr lang="es-ES_tradnl" sz="2000" dirty="0"/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11E5CB67-C5BB-9933-CD7E-94FCC87302C0}"/>
              </a:ext>
            </a:extLst>
          </p:cNvPr>
          <p:cNvSpPr/>
          <p:nvPr/>
        </p:nvSpPr>
        <p:spPr>
          <a:xfrm>
            <a:off x="9133758" y="2874424"/>
            <a:ext cx="1620455" cy="52526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/>
              <a:t>Relaciones de poder</a:t>
            </a:r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DD747C00-E891-31A2-B4B4-ABAE340C705B}"/>
              </a:ext>
            </a:extLst>
          </p:cNvPr>
          <p:cNvSpPr/>
          <p:nvPr/>
        </p:nvSpPr>
        <p:spPr>
          <a:xfrm>
            <a:off x="9273990" y="3928371"/>
            <a:ext cx="1457662" cy="3935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/>
              <a:t>Conflicto</a:t>
            </a:r>
            <a:endParaRPr lang="es-ES_tradnl" sz="2000" dirty="0"/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DFAF3FFF-E536-B5B2-09D3-78B04F3944E6}"/>
              </a:ext>
            </a:extLst>
          </p:cNvPr>
          <p:cNvSpPr/>
          <p:nvPr/>
        </p:nvSpPr>
        <p:spPr>
          <a:xfrm>
            <a:off x="971266" y="3982306"/>
            <a:ext cx="1457662" cy="5911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/>
              <a:t>Asimetrías de conocimiento</a:t>
            </a:r>
            <a:endParaRPr lang="es-ES_tradnl" sz="2000" dirty="0"/>
          </a:p>
        </p:txBody>
      </p:sp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555B252D-70BE-0D59-FAF0-7C6992E479C8}"/>
              </a:ext>
            </a:extLst>
          </p:cNvPr>
          <p:cNvSpPr/>
          <p:nvPr/>
        </p:nvSpPr>
        <p:spPr>
          <a:xfrm>
            <a:off x="2955543" y="5583040"/>
            <a:ext cx="1444396" cy="54882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/>
              <a:t>Roles</a:t>
            </a:r>
          </a:p>
        </p:txBody>
      </p:sp>
      <p:sp>
        <p:nvSpPr>
          <p:cNvPr id="35" name="Rectángulo redondeado 34">
            <a:extLst>
              <a:ext uri="{FF2B5EF4-FFF2-40B4-BE49-F238E27FC236}">
                <a16:creationId xmlns:a16="http://schemas.microsoft.com/office/drawing/2014/main" id="{78574BD0-0F42-2719-B95F-27D7DB4F3330}"/>
              </a:ext>
            </a:extLst>
          </p:cNvPr>
          <p:cNvSpPr/>
          <p:nvPr/>
        </p:nvSpPr>
        <p:spPr>
          <a:xfrm>
            <a:off x="9255199" y="4643828"/>
            <a:ext cx="1444396" cy="54882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/>
              <a:t>Expectativas diferentes</a:t>
            </a:r>
          </a:p>
        </p:txBody>
      </p:sp>
      <p:sp>
        <p:nvSpPr>
          <p:cNvPr id="36" name="Rectángulo redondeado 35">
            <a:extLst>
              <a:ext uri="{FF2B5EF4-FFF2-40B4-BE49-F238E27FC236}">
                <a16:creationId xmlns:a16="http://schemas.microsoft.com/office/drawing/2014/main" id="{51F60174-68F5-C749-6696-25224D7CF85C}"/>
              </a:ext>
            </a:extLst>
          </p:cNvPr>
          <p:cNvSpPr/>
          <p:nvPr/>
        </p:nvSpPr>
        <p:spPr>
          <a:xfrm>
            <a:off x="1004325" y="5005731"/>
            <a:ext cx="1444396" cy="52729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/>
              <a:t>Sanciones</a:t>
            </a:r>
          </a:p>
        </p:txBody>
      </p:sp>
      <p:sp>
        <p:nvSpPr>
          <p:cNvPr id="37" name="Rectángulo redondeado 36">
            <a:extLst>
              <a:ext uri="{FF2B5EF4-FFF2-40B4-BE49-F238E27FC236}">
                <a16:creationId xmlns:a16="http://schemas.microsoft.com/office/drawing/2014/main" id="{DDF39E31-A58C-C834-E415-EF090B87D6CC}"/>
              </a:ext>
            </a:extLst>
          </p:cNvPr>
          <p:cNvSpPr/>
          <p:nvPr/>
        </p:nvSpPr>
        <p:spPr>
          <a:xfrm>
            <a:off x="7550152" y="5604562"/>
            <a:ext cx="1731034" cy="52729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/>
              <a:t>Responsabilidades</a:t>
            </a: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767E8F2C-8A8B-53F6-DCCB-87732C384140}"/>
              </a:ext>
            </a:extLst>
          </p:cNvPr>
          <p:cNvSpPr/>
          <p:nvPr/>
        </p:nvSpPr>
        <p:spPr>
          <a:xfrm>
            <a:off x="5326182" y="5599231"/>
            <a:ext cx="1600595" cy="54882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/>
              <a:t>Fallas de comunicación 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DEC73454-56A7-A6C5-A65E-551659BD9ED0}"/>
              </a:ext>
            </a:extLst>
          </p:cNvPr>
          <p:cNvSpPr/>
          <p:nvPr/>
        </p:nvSpPr>
        <p:spPr>
          <a:xfrm>
            <a:off x="1097279" y="1969017"/>
            <a:ext cx="99218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s-ES_tradnl" sz="1600" dirty="0">
                <a:cs typeface="Times New Roman" panose="02020603050405020304" pitchFamily="18" charset="0"/>
              </a:rPr>
              <a:t>La gobernanza de los recursos naturales ha hecho hincapié en los </a:t>
            </a:r>
            <a:r>
              <a:rPr lang="es-ES_tradnl" sz="1600" b="1" dirty="0">
                <a:cs typeface="Times New Roman" panose="02020603050405020304" pitchFamily="18" charset="0"/>
              </a:rPr>
              <a:t>aspectos técnicos y económicos</a:t>
            </a:r>
            <a:r>
              <a:rPr lang="es-ES_tradnl" sz="1600" dirty="0">
                <a:cs typeface="Times New Roman" panose="02020603050405020304" pitchFamily="18" charset="0"/>
              </a:rPr>
              <a:t> por encima de otros (﻿</a:t>
            </a:r>
            <a:r>
              <a:rPr lang="es-ES_tradnl" sz="1600" dirty="0" err="1">
                <a:cs typeface="Times New Roman" panose="02020603050405020304" pitchFamily="18" charset="0"/>
              </a:rPr>
              <a:t>Pahl-Wostl</a:t>
            </a:r>
            <a:r>
              <a:rPr lang="es-ES_tradnl" sz="1600" dirty="0">
                <a:cs typeface="Times New Roman" panose="02020603050405020304" pitchFamily="18" charset="0"/>
              </a:rPr>
              <a:t>, 2009). ﻿En particular la </a:t>
            </a:r>
            <a:r>
              <a:rPr lang="es-ES_tradnl" sz="1600" b="1" dirty="0">
                <a:cs typeface="Times New Roman" panose="02020603050405020304" pitchFamily="18" charset="0"/>
              </a:rPr>
              <a:t>dimensión social </a:t>
            </a:r>
            <a:r>
              <a:rPr lang="es-ES_tradnl" sz="1600" dirty="0">
                <a:cs typeface="Times New Roman" panose="02020603050405020304" pitchFamily="18" charset="0"/>
              </a:rPr>
              <a:t>ha quedado afuera del análisis</a:t>
            </a:r>
            <a:endParaRPr lang="es-ES_tradnl" sz="16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B2257D8-8419-8879-D05D-31B488EE1BA8}"/>
              </a:ext>
            </a:extLst>
          </p:cNvPr>
          <p:cNvSpPr/>
          <p:nvPr/>
        </p:nvSpPr>
        <p:spPr>
          <a:xfrm>
            <a:off x="1097279" y="6405767"/>
            <a:ext cx="92041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00" dirty="0" err="1">
                <a:solidFill>
                  <a:schemeClr val="bg1"/>
                </a:solidFill>
              </a:rPr>
              <a:t>Pahl-Wostl</a:t>
            </a:r>
            <a:r>
              <a:rPr lang="es-CL" sz="1100" dirty="0">
                <a:solidFill>
                  <a:schemeClr val="bg1"/>
                </a:solidFill>
              </a:rPr>
              <a:t>, C. (2009). A conceptual </a:t>
            </a:r>
            <a:r>
              <a:rPr lang="es-CL" sz="1100" dirty="0" err="1">
                <a:solidFill>
                  <a:schemeClr val="bg1"/>
                </a:solidFill>
              </a:rPr>
              <a:t>framework</a:t>
            </a:r>
            <a:r>
              <a:rPr lang="es-CL" sz="1100" dirty="0">
                <a:solidFill>
                  <a:schemeClr val="bg1"/>
                </a:solidFill>
              </a:rPr>
              <a:t> </a:t>
            </a:r>
            <a:r>
              <a:rPr lang="es-CL" sz="1100" dirty="0" err="1">
                <a:solidFill>
                  <a:schemeClr val="bg1"/>
                </a:solidFill>
              </a:rPr>
              <a:t>for</a:t>
            </a:r>
            <a:r>
              <a:rPr lang="es-CL" sz="1100" dirty="0">
                <a:solidFill>
                  <a:schemeClr val="bg1"/>
                </a:solidFill>
              </a:rPr>
              <a:t> </a:t>
            </a:r>
            <a:r>
              <a:rPr lang="es-CL" sz="1100" dirty="0" err="1">
                <a:solidFill>
                  <a:schemeClr val="bg1"/>
                </a:solidFill>
              </a:rPr>
              <a:t>analysing</a:t>
            </a:r>
            <a:r>
              <a:rPr lang="es-CL" sz="1100" dirty="0">
                <a:solidFill>
                  <a:schemeClr val="bg1"/>
                </a:solidFill>
              </a:rPr>
              <a:t> adaptive </a:t>
            </a:r>
            <a:r>
              <a:rPr lang="es-CL" sz="1100" dirty="0" err="1">
                <a:solidFill>
                  <a:schemeClr val="bg1"/>
                </a:solidFill>
              </a:rPr>
              <a:t>capacity</a:t>
            </a:r>
            <a:r>
              <a:rPr lang="es-CL" sz="1100" dirty="0">
                <a:solidFill>
                  <a:schemeClr val="bg1"/>
                </a:solidFill>
              </a:rPr>
              <a:t> and multi-</a:t>
            </a:r>
            <a:r>
              <a:rPr lang="es-CL" sz="1100" dirty="0" err="1">
                <a:solidFill>
                  <a:schemeClr val="bg1"/>
                </a:solidFill>
              </a:rPr>
              <a:t>level</a:t>
            </a:r>
            <a:r>
              <a:rPr lang="es-CL" sz="1100" dirty="0">
                <a:solidFill>
                  <a:schemeClr val="bg1"/>
                </a:solidFill>
              </a:rPr>
              <a:t> learning </a:t>
            </a:r>
            <a:r>
              <a:rPr lang="es-CL" sz="1100" dirty="0" err="1">
                <a:solidFill>
                  <a:schemeClr val="bg1"/>
                </a:solidFill>
              </a:rPr>
              <a:t>processes</a:t>
            </a:r>
            <a:r>
              <a:rPr lang="es-CL" sz="1100" dirty="0">
                <a:solidFill>
                  <a:schemeClr val="bg1"/>
                </a:solidFill>
              </a:rPr>
              <a:t> in </a:t>
            </a:r>
            <a:r>
              <a:rPr lang="es-CL" sz="1100" dirty="0" err="1">
                <a:solidFill>
                  <a:schemeClr val="bg1"/>
                </a:solidFill>
              </a:rPr>
              <a:t>resource</a:t>
            </a:r>
            <a:r>
              <a:rPr lang="es-CL" sz="1100" dirty="0">
                <a:solidFill>
                  <a:schemeClr val="bg1"/>
                </a:solidFill>
              </a:rPr>
              <a:t> </a:t>
            </a:r>
            <a:r>
              <a:rPr lang="es-CL" sz="1100" dirty="0" err="1">
                <a:solidFill>
                  <a:schemeClr val="bg1"/>
                </a:solidFill>
              </a:rPr>
              <a:t>governance</a:t>
            </a:r>
            <a:r>
              <a:rPr lang="es-CL" sz="1100" dirty="0">
                <a:solidFill>
                  <a:schemeClr val="bg1"/>
                </a:solidFill>
              </a:rPr>
              <a:t> </a:t>
            </a:r>
            <a:r>
              <a:rPr lang="es-CL" sz="1100" dirty="0" err="1">
                <a:solidFill>
                  <a:schemeClr val="bg1"/>
                </a:solidFill>
              </a:rPr>
              <a:t>regimes</a:t>
            </a:r>
            <a:r>
              <a:rPr lang="es-CL" sz="1100" dirty="0">
                <a:solidFill>
                  <a:schemeClr val="bg1"/>
                </a:solidFill>
              </a:rPr>
              <a:t>. </a:t>
            </a:r>
            <a:r>
              <a:rPr lang="es-CL" sz="1100" i="1" dirty="0">
                <a:solidFill>
                  <a:schemeClr val="bg1"/>
                </a:solidFill>
              </a:rPr>
              <a:t>Global </a:t>
            </a:r>
            <a:r>
              <a:rPr lang="es-CL" sz="1100" i="1" dirty="0" err="1">
                <a:solidFill>
                  <a:schemeClr val="bg1"/>
                </a:solidFill>
              </a:rPr>
              <a:t>environmental</a:t>
            </a:r>
            <a:r>
              <a:rPr lang="es-CL" sz="1100" i="1" dirty="0">
                <a:solidFill>
                  <a:schemeClr val="bg1"/>
                </a:solidFill>
              </a:rPr>
              <a:t> </a:t>
            </a:r>
            <a:r>
              <a:rPr lang="es-CL" sz="1100" i="1" dirty="0" err="1">
                <a:solidFill>
                  <a:schemeClr val="bg1"/>
                </a:solidFill>
              </a:rPr>
              <a:t>change</a:t>
            </a:r>
            <a:r>
              <a:rPr lang="es-CL" sz="1100" dirty="0">
                <a:solidFill>
                  <a:schemeClr val="bg1"/>
                </a:solidFill>
              </a:rPr>
              <a:t>, </a:t>
            </a:r>
            <a:r>
              <a:rPr lang="es-CL" sz="1100" i="1" dirty="0">
                <a:solidFill>
                  <a:schemeClr val="bg1"/>
                </a:solidFill>
              </a:rPr>
              <a:t>19</a:t>
            </a:r>
            <a:r>
              <a:rPr lang="es-CL" sz="1100" dirty="0">
                <a:solidFill>
                  <a:schemeClr val="bg1"/>
                </a:solidFill>
              </a:rPr>
              <a:t>(3), 354-365.</a:t>
            </a:r>
            <a:endParaRPr lang="es-ES_tradnl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8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5526663-5ADF-E912-534B-F2DFC8C36B1B}"/>
              </a:ext>
            </a:extLst>
          </p:cNvPr>
          <p:cNvSpPr txBox="1">
            <a:spLocks/>
          </p:cNvSpPr>
          <p:nvPr/>
        </p:nvSpPr>
        <p:spPr>
          <a:xfrm>
            <a:off x="1456508" y="593141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dirty="0" smtClean="0"/>
              <a:t>Gobernanza formal v/s informal</a:t>
            </a:r>
            <a:endParaRPr lang="es-ES_tradnl" dirty="0"/>
          </a:p>
        </p:txBody>
      </p: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F2FF5CDF-7944-0CF9-CB8C-2B03F38DD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508" y="2155066"/>
            <a:ext cx="6195252" cy="31197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313B8DD-020D-575B-F490-B2370637C9DC}"/>
              </a:ext>
            </a:extLst>
          </p:cNvPr>
          <p:cNvSpPr txBox="1"/>
          <p:nvPr/>
        </p:nvSpPr>
        <p:spPr>
          <a:xfrm>
            <a:off x="1456508" y="5692472"/>
            <a:ext cx="667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Glueckler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J. (2019). Lateral network </a:t>
            </a:r>
            <a:r>
              <a:rPr kumimoji="0" lang="es-C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governance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s-C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legitimacy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and </a:t>
            </a:r>
            <a:r>
              <a:rPr kumimoji="0" lang="es-C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the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s-C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relational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s-C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delegation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s-C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of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s-C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decision-making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s-C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authority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. </a:t>
            </a:r>
            <a:r>
              <a:rPr kumimoji="0" lang="es-CL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Revista de </a:t>
            </a:r>
            <a:r>
              <a:rPr kumimoji="0" lang="es-CL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Geografia</a:t>
            </a:r>
            <a:r>
              <a:rPr kumimoji="0" lang="es-CL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Norte Grande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(74), 93-115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.</a:t>
            </a:r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01BA02B-86DB-CD6D-942E-FC7356CFA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180" y="2457616"/>
            <a:ext cx="3238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Preguntas Texto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1212288" y="2613871"/>
            <a:ext cx="4563908" cy="2453404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 Grupo 1: </a:t>
            </a:r>
            <a:r>
              <a:rPr lang="es-ES" sz="1800" dirty="0" smtClean="0"/>
              <a:t>Por favor, argumente porque el trabajo social ambiental debiese ser lo más importante del trabajo social.</a:t>
            </a:r>
            <a:endParaRPr lang="es-CL" sz="1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960593" y="1409351"/>
            <a:ext cx="963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El trabajo social ambiental en la literatura disciplinar </a:t>
            </a:r>
            <a:r>
              <a:rPr lang="es-ES" dirty="0"/>
              <a:t>(</a:t>
            </a:r>
            <a:r>
              <a:rPr lang="en-US" dirty="0"/>
              <a:t>Krings, et al.,2020</a:t>
            </a:r>
            <a:r>
              <a:rPr lang="en-US" dirty="0" smtClean="0"/>
              <a:t>)</a:t>
            </a:r>
          </a:p>
          <a:p>
            <a:endParaRPr lang="es-ES" dirty="0" smtClean="0"/>
          </a:p>
        </p:txBody>
      </p:sp>
      <p:sp>
        <p:nvSpPr>
          <p:cNvPr id="11" name="Rectángulo 10"/>
          <p:cNvSpPr/>
          <p:nvPr/>
        </p:nvSpPr>
        <p:spPr>
          <a:xfrm>
            <a:off x="6433078" y="2614709"/>
            <a:ext cx="5071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Grupo 2</a:t>
            </a:r>
            <a:r>
              <a:rPr lang="es-ES" dirty="0" smtClean="0"/>
              <a:t>: Por </a:t>
            </a:r>
            <a:r>
              <a:rPr lang="es-ES" dirty="0"/>
              <a:t>favor, argumente porque el trabajo social</a:t>
            </a:r>
            <a:r>
              <a:rPr lang="es-ES" b="1" dirty="0"/>
              <a:t> </a:t>
            </a:r>
            <a:r>
              <a:rPr lang="es-ES" dirty="0" smtClean="0"/>
              <a:t>ambiental </a:t>
            </a:r>
            <a:r>
              <a:rPr lang="es-ES" b="1" dirty="0" smtClean="0"/>
              <a:t>NO </a:t>
            </a:r>
            <a:r>
              <a:rPr lang="es-ES" dirty="0" smtClean="0"/>
              <a:t>debiese </a:t>
            </a:r>
            <a:r>
              <a:rPr lang="es-ES" dirty="0"/>
              <a:t>ser una subdisciplina con su propio enfoque teórico y metodológico.</a:t>
            </a:r>
            <a:endParaRPr lang="es-CL" dirty="0"/>
          </a:p>
        </p:txBody>
      </p:sp>
      <p:sp>
        <p:nvSpPr>
          <p:cNvPr id="12" name="Más 11"/>
          <p:cNvSpPr/>
          <p:nvPr/>
        </p:nvSpPr>
        <p:spPr>
          <a:xfrm>
            <a:off x="3094192" y="1887083"/>
            <a:ext cx="800100" cy="78410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Menos 12"/>
          <p:cNvSpPr/>
          <p:nvPr/>
        </p:nvSpPr>
        <p:spPr>
          <a:xfrm>
            <a:off x="8519583" y="1909191"/>
            <a:ext cx="1200150" cy="66960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Más 15"/>
          <p:cNvSpPr/>
          <p:nvPr/>
        </p:nvSpPr>
        <p:spPr>
          <a:xfrm>
            <a:off x="4872456" y="4403980"/>
            <a:ext cx="800100" cy="78410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enos 16"/>
          <p:cNvSpPr/>
          <p:nvPr/>
        </p:nvSpPr>
        <p:spPr>
          <a:xfrm>
            <a:off x="5899491" y="4518486"/>
            <a:ext cx="1200150" cy="66960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/>
          <p:cNvSpPr/>
          <p:nvPr/>
        </p:nvSpPr>
        <p:spPr>
          <a:xfrm>
            <a:off x="3608729" y="519094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/>
              <a:t> Grupo </a:t>
            </a:r>
            <a:r>
              <a:rPr lang="es-ES" b="1" dirty="0" smtClean="0"/>
              <a:t>3: </a:t>
            </a:r>
            <a:r>
              <a:rPr lang="es-ES" dirty="0"/>
              <a:t>Por favor, argumente porque el trabajo </a:t>
            </a:r>
            <a:r>
              <a:rPr lang="es-ES" dirty="0" smtClean="0"/>
              <a:t>social ambiental complementa y debiese </a:t>
            </a:r>
            <a:r>
              <a:rPr lang="es-ES" dirty="0"/>
              <a:t>ser una subdisciplina con su propio enfoque teórico y metodológico.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702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5674" y="624110"/>
            <a:ext cx="10268937" cy="1280890"/>
          </a:xfrm>
        </p:spPr>
        <p:txBody>
          <a:bodyPr/>
          <a:lstStyle/>
          <a:p>
            <a:r>
              <a:rPr lang="es-ES" dirty="0" smtClean="0"/>
              <a:t>Contexto: Institucionalidad Ambiental en Chile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1235675" y="1277938"/>
            <a:ext cx="9413276" cy="312261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Constitución: Articulo 19:  </a:t>
            </a:r>
            <a:r>
              <a:rPr lang="es-ES" b="1" dirty="0" smtClean="0"/>
              <a:t>El derecho a vivir en un medio ambiente libre de contaminación </a:t>
            </a:r>
            <a:r>
              <a:rPr lang="es-ES" dirty="0" smtClean="0"/>
              <a:t>y el deber del estado de velar para que este derecho no sea afectado y tutelar la preservación de la naturaleza.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En la constitución de 1980 el foco era más bien productivo que medio ambiental.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1994: Ley 19.300. Bases generales del medio ambiente: Biodiversidad, Cambio climático, daño ambiental y desarrollo sustentable.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54" y="3252277"/>
            <a:ext cx="10047296" cy="3721616"/>
          </a:xfrm>
          <a:prstGeom prst="rect">
            <a:avLst/>
          </a:prstGeom>
        </p:spPr>
      </p:pic>
      <p:sp>
        <p:nvSpPr>
          <p:cNvPr id="14" name="Estrella de 4 puntas 13"/>
          <p:cNvSpPr/>
          <p:nvPr/>
        </p:nvSpPr>
        <p:spPr>
          <a:xfrm>
            <a:off x="7467600" y="4177815"/>
            <a:ext cx="952500" cy="87731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strella de 4 puntas 15"/>
          <p:cNvSpPr/>
          <p:nvPr/>
        </p:nvSpPr>
        <p:spPr>
          <a:xfrm>
            <a:off x="6167967" y="3084581"/>
            <a:ext cx="952500" cy="87731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redondeado 16"/>
          <p:cNvSpPr/>
          <p:nvPr/>
        </p:nvSpPr>
        <p:spPr>
          <a:xfrm>
            <a:off x="8420100" y="5906560"/>
            <a:ext cx="2571750" cy="735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3 Macrzonas</a:t>
            </a:r>
            <a:r>
              <a:rPr lang="es-ES" sz="1400" dirty="0"/>
              <a:t> </a:t>
            </a:r>
            <a:endParaRPr lang="es-ES" sz="1400" dirty="0" smtClean="0"/>
          </a:p>
          <a:p>
            <a:pPr algn="ctr"/>
            <a:r>
              <a:rPr lang="es-ES" sz="1000" dirty="0" smtClean="0"/>
              <a:t>Norte- Tribunal en Antofagasta</a:t>
            </a:r>
          </a:p>
          <a:p>
            <a:pPr algn="ctr"/>
            <a:r>
              <a:rPr lang="es-ES" sz="1000" dirty="0" smtClean="0"/>
              <a:t>Centro-Tribunal en Santiago</a:t>
            </a:r>
          </a:p>
          <a:p>
            <a:pPr algn="ctr"/>
            <a:r>
              <a:rPr lang="es-ES" sz="1000" dirty="0" smtClean="0"/>
              <a:t>Sur-Valdivia </a:t>
            </a:r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403536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Ministerio de Medio Ambiente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603504" y="1523735"/>
            <a:ext cx="5154929" cy="762529"/>
          </a:xfrm>
        </p:spPr>
        <p:txBody>
          <a:bodyPr>
            <a:noAutofit/>
          </a:bodyPr>
          <a:lstStyle/>
          <a:p>
            <a:r>
              <a:rPr lang="es-CL" dirty="0"/>
              <a:t>El Ministerio del Medio Ambiente de Chile, es el órgano del Estado encargado de colaborar con el presidente de la República </a:t>
            </a:r>
            <a:r>
              <a:rPr lang="es-CL" b="1" dirty="0"/>
              <a:t>en el diseño y aplicación de políticas, planes y programas en materia ambienta</a:t>
            </a:r>
            <a:r>
              <a:rPr lang="es-CL" dirty="0"/>
              <a:t>l, así como en la protección y conservación de la diversidad biológica y de los recursos naturales renovables e hídricos, promoviendo el desarrollo sustentable, la integridad de la política ambiental y su regulación normativa</a:t>
            </a:r>
            <a:r>
              <a:rPr lang="es-CL" dirty="0" smtClean="0"/>
              <a:t>.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Para tomar decisiones el MMA debe consensuar con otros ministerios (que su preocupación no es el medio ambiente) en el consejo de ministros para la sustentabilidad.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El años 2022 </a:t>
            </a:r>
            <a:r>
              <a:rPr lang="es-CL" dirty="0"/>
              <a:t>Ministerio de </a:t>
            </a:r>
            <a:r>
              <a:rPr lang="es-CL" dirty="0" smtClean="0"/>
              <a:t>Medio </a:t>
            </a:r>
            <a:r>
              <a:rPr lang="es-CL" dirty="0"/>
              <a:t>Ambiente contó con $34.749 MM de pesos, correspondiente solo al 0,1% del </a:t>
            </a:r>
            <a:r>
              <a:rPr lang="es-CL" dirty="0" smtClean="0"/>
              <a:t>total asignado a todos los ministerios.</a:t>
            </a:r>
            <a:endParaRPr lang="es-ES" dirty="0" smtClean="0"/>
          </a:p>
          <a:p>
            <a:endParaRPr lang="es-ES" dirty="0" smtClean="0"/>
          </a:p>
          <a:p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2994" r="7825"/>
          <a:stretch/>
        </p:blipFill>
        <p:spPr>
          <a:xfrm>
            <a:off x="5980177" y="1123950"/>
            <a:ext cx="6211824" cy="48693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610" y="1576557"/>
            <a:ext cx="1063190" cy="141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9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Tres actores esenciales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72688073"/>
              </p:ext>
            </p:extLst>
          </p:nvPr>
        </p:nvGraphicFramePr>
        <p:xfrm>
          <a:off x="807269" y="2932271"/>
          <a:ext cx="5213145" cy="3040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6250859" y="5917895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100" i="1" dirty="0" smtClean="0"/>
              <a:t>* HACIA </a:t>
            </a:r>
            <a:r>
              <a:rPr lang="es-CL" sz="1100" i="1" dirty="0"/>
              <a:t>UN ESPECTRO </a:t>
            </a:r>
            <a:r>
              <a:rPr lang="es-CL" sz="1100" i="1" dirty="0" smtClean="0"/>
              <a:t>POLÍTICO TRIANGULAR </a:t>
            </a:r>
            <a:r>
              <a:rPr lang="es-CL" sz="1100" i="1" dirty="0"/>
              <a:t>Y LA DESCENTRALIZACIÓN</a:t>
            </a:r>
          </a:p>
          <a:p>
            <a:r>
              <a:rPr lang="es-CL" sz="1100" i="1" dirty="0"/>
              <a:t>DEL PODER</a:t>
            </a:r>
            <a:r>
              <a:rPr lang="es-CL" sz="1100" i="1" dirty="0" smtClean="0"/>
              <a:t>. </a:t>
            </a:r>
          </a:p>
          <a:p>
            <a:r>
              <a:rPr lang="es-CL" sz="1100" dirty="0" smtClean="0"/>
              <a:t>Pablo Razeto </a:t>
            </a:r>
            <a:endParaRPr lang="es-CL" sz="11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875207" y="1255579"/>
            <a:ext cx="547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¿Cómo proteger lo colectivo, lo que es de nadie y de todos a la vez? </a:t>
            </a:r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86" y="2557511"/>
            <a:ext cx="3473790" cy="173689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11" y="2551331"/>
            <a:ext cx="2619375" cy="17430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11" y="4294406"/>
            <a:ext cx="2857500" cy="16002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811" y="4294406"/>
            <a:ext cx="3235665" cy="161783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65842" y="1256881"/>
            <a:ext cx="5667117" cy="1347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L" sz="1200" dirty="0"/>
              <a:t>El Estado ha cambiado su rol para hacer frente a nuevas demandas y avanzar hacia una nueva responsabilidad ambiental. </a:t>
            </a:r>
            <a:r>
              <a:rPr lang="es-ES" sz="1200" dirty="0"/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" sz="1200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200" dirty="0"/>
              <a:t>El</a:t>
            </a:r>
            <a:r>
              <a:rPr lang="es-CL" sz="1200" dirty="0"/>
              <a:t> Estado necesita de otros actores para enfrentar el cambio climático a través de una gobernanza que tome en cuenta las bases de la resiliencia institucional</a:t>
            </a:r>
            <a:r>
              <a:rPr lang="es-CL" sz="1100" dirty="0" smtClean="0"/>
              <a:t>.</a:t>
            </a:r>
            <a:endParaRPr lang="es-CL" sz="1100" dirty="0"/>
          </a:p>
        </p:txBody>
      </p:sp>
    </p:spTree>
    <p:extLst>
      <p:ext uri="{BB962C8B-B14F-4D97-AF65-F5344CB8AC3E}">
        <p14:creationId xmlns:p14="http://schemas.microsoft.com/office/powerpoint/2010/main" val="17115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5674" y="624110"/>
            <a:ext cx="10268937" cy="1280890"/>
          </a:xfrm>
        </p:spPr>
        <p:txBody>
          <a:bodyPr/>
          <a:lstStyle/>
          <a:p>
            <a:r>
              <a:rPr lang="es-ES" dirty="0" smtClean="0"/>
              <a:t>Comprendiendo cómo funciona la Institucionalidad Ambiental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1235675" y="1277938"/>
            <a:ext cx="9413276" cy="312261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  <p:sp>
        <p:nvSpPr>
          <p:cNvPr id="6" name="Rectángulo 5"/>
          <p:cNvSpPr/>
          <p:nvPr/>
        </p:nvSpPr>
        <p:spPr>
          <a:xfrm>
            <a:off x="1761422" y="1535668"/>
            <a:ext cx="5925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https://www.youtube.com/watch?v=oHcv7ePoGKI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376" y="1277938"/>
            <a:ext cx="2933933" cy="453579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761422" y="4594650"/>
            <a:ext cx="6499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1" dirty="0">
                <a:solidFill>
                  <a:srgbClr val="202122"/>
                </a:solidFill>
              </a:rPr>
              <a:t>«Patagonia Sin Represas» </a:t>
            </a:r>
            <a:r>
              <a:rPr lang="es-CL" sz="1400" dirty="0">
                <a:solidFill>
                  <a:srgbClr val="202122"/>
                </a:solidFill>
              </a:rPr>
              <a:t>es un movimiento nacido en Chile, compuesto por distintas organizaciones que buscan oponerse a la construcción de plantas hidroeléctricas en la Región de Aysén, donde se encuentra una flora y fauna </a:t>
            </a:r>
            <a:r>
              <a:rPr lang="es-CL" sz="1400" dirty="0" smtClean="0">
                <a:solidFill>
                  <a:srgbClr val="202122"/>
                </a:solidFill>
              </a:rPr>
              <a:t>endémica. La </a:t>
            </a:r>
            <a:r>
              <a:rPr lang="es-CL" sz="1400" dirty="0">
                <a:solidFill>
                  <a:srgbClr val="202122"/>
                </a:solidFill>
              </a:rPr>
              <a:t>principal misión del organismo fue enfrentar la realización del proyecto </a:t>
            </a:r>
            <a:r>
              <a:rPr lang="es-CL" sz="1400" dirty="0" err="1">
                <a:solidFill>
                  <a:srgbClr val="202122"/>
                </a:solidFill>
              </a:rPr>
              <a:t>HidroAysén</a:t>
            </a:r>
            <a:r>
              <a:rPr lang="es-CL" sz="1400" dirty="0">
                <a:solidFill>
                  <a:srgbClr val="202122"/>
                </a:solidFill>
              </a:rPr>
              <a:t> durante 11 años, hasta la cancelación definitiva del mismo en 2017 debido a las constantes muestras de desaprobación por parte de la población y entidades </a:t>
            </a:r>
            <a:r>
              <a:rPr lang="es-CL" sz="1400" dirty="0" smtClean="0">
                <a:solidFill>
                  <a:srgbClr val="202122"/>
                </a:solidFill>
              </a:rPr>
              <a:t>medioambientales.</a:t>
            </a:r>
            <a:endParaRPr lang="es-CL" sz="1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67" y="2055606"/>
            <a:ext cx="47625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465" y="528860"/>
            <a:ext cx="8911687" cy="1280890"/>
          </a:xfrm>
        </p:spPr>
        <p:txBody>
          <a:bodyPr/>
          <a:lstStyle/>
          <a:p>
            <a:r>
              <a:rPr lang="es-CL" dirty="0"/>
              <a:t>Ley 19.300 Sobre Bases Generales de Medio Ambiente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1060965" y="1428485"/>
            <a:ext cx="10610335" cy="762529"/>
          </a:xfrm>
        </p:spPr>
        <p:txBody>
          <a:bodyPr>
            <a:noAutofit/>
          </a:bodyPr>
          <a:lstStyle/>
          <a:p>
            <a:r>
              <a:rPr lang="es-CL" sz="1800" dirty="0"/>
              <a:t>Art. 2 ll) Medio Ambiente: el sistema global constituido por elementos naturales y artificiales de naturaleza física, química o biológica, socioculturales y sus interacciones, en permanente modificación por la acción humana o natural y que rige y condiciona la existencia y desarrollo de la vida en sus múltiples manifestaciones</a:t>
            </a:r>
            <a:r>
              <a:rPr lang="es-CL" sz="1800" dirty="0" smtClean="0"/>
              <a:t>.</a:t>
            </a:r>
          </a:p>
          <a:p>
            <a:endParaRPr lang="es-ES" sz="1800" dirty="0"/>
          </a:p>
          <a:p>
            <a:r>
              <a:rPr lang="es-CL" sz="1800" dirty="0" smtClean="0"/>
              <a:t>Art</a:t>
            </a:r>
            <a:r>
              <a:rPr lang="es-CL" sz="1800" dirty="0"/>
              <a:t>. 2. g) Desarrollo Sustentable: el proceso de mejoramiento sostenido y equitativo de la calidad de vida de las personas, fundado en medidas apropiadas de conservación y protección del medio ambiente, de manera de no comprometer las expectativas de las generaciones futuras</a:t>
            </a:r>
          </a:p>
        </p:txBody>
      </p:sp>
    </p:spTree>
    <p:extLst>
      <p:ext uri="{BB962C8B-B14F-4D97-AF65-F5344CB8AC3E}">
        <p14:creationId xmlns:p14="http://schemas.microsoft.com/office/powerpoint/2010/main" val="41145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Sustentabilidad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1235674" y="1277938"/>
            <a:ext cx="10610335" cy="453292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/>
              <a:t>La relación entre sociedad y </a:t>
            </a:r>
            <a:r>
              <a:rPr lang="es-CL" sz="2400" dirty="0" smtClean="0"/>
              <a:t>naturaleza</a:t>
            </a:r>
            <a:r>
              <a:rPr lang="es-CL" sz="2400" dirty="0"/>
              <a:t>; una condición o estado de la </a:t>
            </a:r>
            <a:r>
              <a:rPr lang="es-CL" sz="2400" dirty="0" smtClean="0"/>
              <a:t>relación.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/>
              <a:t>Más o menos sustentable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 smtClean="0"/>
              <a:t>Sustentabilidad </a:t>
            </a:r>
            <a:r>
              <a:rPr lang="es-CL" sz="2400" dirty="0"/>
              <a:t>fuerte (holística; baja sustitución) o débil (sectorial, alta sustitución)</a:t>
            </a: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1064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4224" y="535210"/>
            <a:ext cx="8911687" cy="1280890"/>
          </a:xfrm>
        </p:spPr>
        <p:txBody>
          <a:bodyPr/>
          <a:lstStyle/>
          <a:p>
            <a:r>
              <a:rPr lang="es-ES" dirty="0" smtClean="0"/>
              <a:t>Teorías ambientales y teorías del desarrollo: Desde una ética de la tierra hasta una economía verde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1581665" y="1697038"/>
            <a:ext cx="10610335" cy="3078162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es-CL" sz="2400" dirty="0" err="1" smtClean="0"/>
              <a:t>The</a:t>
            </a:r>
            <a:r>
              <a:rPr lang="es-CL" sz="2400" dirty="0" smtClean="0"/>
              <a:t> </a:t>
            </a:r>
            <a:r>
              <a:rPr lang="es-CL" sz="2400" dirty="0" err="1"/>
              <a:t>Land</a:t>
            </a:r>
            <a:r>
              <a:rPr lang="es-CL" sz="2400" dirty="0"/>
              <a:t> </a:t>
            </a:r>
            <a:r>
              <a:rPr lang="es-CL" sz="2400" dirty="0" err="1"/>
              <a:t>Ethic</a:t>
            </a:r>
            <a:r>
              <a:rPr lang="es-CL" sz="2400" dirty="0"/>
              <a:t>’, ecología </a:t>
            </a:r>
            <a:r>
              <a:rPr lang="es-CL" sz="2400" dirty="0" smtClean="0"/>
              <a:t>profunda, ecología </a:t>
            </a:r>
            <a:r>
              <a:rPr lang="es-CL" sz="2400" dirty="0"/>
              <a:t>social </a:t>
            </a:r>
            <a:endParaRPr lang="es-CL" sz="2400" dirty="0" smtClean="0"/>
          </a:p>
          <a:p>
            <a:pPr marL="342900" indent="-342900">
              <a:buAutoNum type="arabicParenR"/>
            </a:pPr>
            <a:r>
              <a:rPr lang="es-CL" sz="2400" dirty="0" smtClean="0"/>
              <a:t>Limites </a:t>
            </a:r>
            <a:r>
              <a:rPr lang="es-CL" sz="2400" dirty="0"/>
              <a:t>al crecimiento </a:t>
            </a:r>
          </a:p>
          <a:p>
            <a:pPr marL="342900" indent="-342900">
              <a:buAutoNum type="arabicParenR"/>
            </a:pPr>
            <a:r>
              <a:rPr lang="es-CL" sz="2400" dirty="0" smtClean="0"/>
              <a:t>Co-evolución</a:t>
            </a:r>
          </a:p>
          <a:p>
            <a:pPr marL="342900" indent="-342900">
              <a:buAutoNum type="arabicParenR"/>
            </a:pPr>
            <a:r>
              <a:rPr lang="es-CL" sz="2400" dirty="0" smtClean="0"/>
              <a:t> </a:t>
            </a:r>
            <a:r>
              <a:rPr lang="es-CL" sz="2400" dirty="0"/>
              <a:t>Modernización ecológica </a:t>
            </a:r>
          </a:p>
        </p:txBody>
      </p:sp>
    </p:spTree>
    <p:extLst>
      <p:ext uri="{BB962C8B-B14F-4D97-AF65-F5344CB8AC3E}">
        <p14:creationId xmlns:p14="http://schemas.microsoft.com/office/powerpoint/2010/main" val="6072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 </a:t>
            </a:r>
          </a:p>
        </p:txBody>
      </p:sp>
      <p:sp>
        <p:nvSpPr>
          <p:cNvPr id="8" name="AutoShape 4" descr="Signos de interrogación de diferentes colores"/>
          <p:cNvSpPr>
            <a:spLocks noChangeAspect="1" noChangeArrowheads="1"/>
          </p:cNvSpPr>
          <p:nvPr/>
        </p:nvSpPr>
        <p:spPr bwMode="auto">
          <a:xfrm>
            <a:off x="155574" y="84137"/>
            <a:ext cx="5368925" cy="53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9" name="AutoShape 6" descr="Signos de interrogación de diferentes colores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" name="Google Shape;325;p14" descr="Signos de interrogación de diferentes colores"/>
          <p:cNvPicPr preferRelativeResize="0"/>
          <p:nvPr/>
        </p:nvPicPr>
        <p:blipFill rotWithShape="1">
          <a:blip r:embed="rId2">
            <a:alphaModFix/>
          </a:blip>
          <a:srcRect t="6781" b="21549"/>
          <a:stretch/>
        </p:blipFill>
        <p:spPr>
          <a:xfrm>
            <a:off x="-653142" y="0"/>
            <a:ext cx="13411488" cy="6972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7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BE1DA-6DF2-49C7-B6BB-00C844DFB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904" y="698302"/>
            <a:ext cx="8911687" cy="1290842"/>
          </a:xfrm>
        </p:spPr>
        <p:txBody>
          <a:bodyPr/>
          <a:lstStyle/>
          <a:p>
            <a:r>
              <a:rPr lang="es-CL" dirty="0" smtClean="0"/>
              <a:t>Problemas de los comunes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1DB84E-6856-E24A-0B73-3BE04A0F4EB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63" y="2024063"/>
            <a:ext cx="1455737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garrett hardin">
            <a:extLst>
              <a:ext uri="{FF2B5EF4-FFF2-40B4-BE49-F238E27FC236}">
                <a16:creationId xmlns:a16="http://schemas.microsoft.com/office/drawing/2014/main" id="{C5D3127D-72AF-E1DE-63C2-FB945F873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260" y="2033453"/>
            <a:ext cx="1555633" cy="183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FCFC809-1BE2-50E6-B05B-BC6375FA111E}"/>
              </a:ext>
            </a:extLst>
          </p:cNvPr>
          <p:cNvSpPr txBox="1"/>
          <p:nvPr/>
        </p:nvSpPr>
        <p:spPr>
          <a:xfrm>
            <a:off x="987345" y="2241187"/>
            <a:ext cx="3309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+mj-lt"/>
              </a:rPr>
              <a:t>Garrett Hardin </a:t>
            </a:r>
          </a:p>
          <a:p>
            <a:r>
              <a:rPr lang="es-ES_tradnl" dirty="0">
                <a:latin typeface="+mj-lt"/>
              </a:rPr>
              <a:t>1915-2003</a:t>
            </a:r>
          </a:p>
          <a:p>
            <a:r>
              <a:rPr lang="es-ES_tradnl" dirty="0">
                <a:latin typeface="+mj-lt"/>
              </a:rPr>
              <a:t>Ecologista </a:t>
            </a:r>
          </a:p>
          <a:p>
            <a:r>
              <a:rPr lang="es-ES_tradnl" dirty="0">
                <a:latin typeface="+mj-lt"/>
              </a:rPr>
              <a:t>“La tragedia de los comunes”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7C2FE5-DBDA-2898-C5A5-A67A6D705AF8}"/>
              </a:ext>
            </a:extLst>
          </p:cNvPr>
          <p:cNvSpPr txBox="1"/>
          <p:nvPr/>
        </p:nvSpPr>
        <p:spPr>
          <a:xfrm>
            <a:off x="6460760" y="2096453"/>
            <a:ext cx="4025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+mj-lt"/>
              </a:rPr>
              <a:t>Elinor Ostrom </a:t>
            </a:r>
          </a:p>
          <a:p>
            <a:r>
              <a:rPr lang="es-ES_tradnl" dirty="0">
                <a:latin typeface="+mj-lt"/>
              </a:rPr>
              <a:t>1933-2012</a:t>
            </a:r>
          </a:p>
          <a:p>
            <a:r>
              <a:rPr lang="es-ES_tradnl" dirty="0">
                <a:latin typeface="+mj-lt"/>
              </a:rPr>
              <a:t>Ciencia Política</a:t>
            </a:r>
          </a:p>
          <a:p>
            <a:r>
              <a:rPr lang="es-ES_tradnl" dirty="0">
                <a:latin typeface="+mj-lt"/>
              </a:rPr>
              <a:t>La Gobernanza de los Comunes</a:t>
            </a:r>
          </a:p>
          <a:p>
            <a:r>
              <a:rPr lang="es-CL" dirty="0">
                <a:latin typeface="+mj-lt"/>
              </a:rPr>
              <a:t>Premio Nobel de Economía, </a:t>
            </a:r>
          </a:p>
          <a:p>
            <a:r>
              <a:rPr lang="es-CL" dirty="0">
                <a:latin typeface="+mj-lt"/>
              </a:rPr>
              <a:t>primera mujer (2009) </a:t>
            </a:r>
            <a:endParaRPr lang="es-ES_tradnl" dirty="0">
              <a:latin typeface="+mj-lt"/>
            </a:endParaRP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54E9A4F8-F504-F2FB-382E-34AEEB7F8F41}"/>
              </a:ext>
            </a:extLst>
          </p:cNvPr>
          <p:cNvSpPr/>
          <p:nvPr/>
        </p:nvSpPr>
        <p:spPr>
          <a:xfrm>
            <a:off x="987345" y="4149127"/>
            <a:ext cx="4667673" cy="22419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latin typeface="+mj-lt"/>
              </a:rPr>
              <a:t>Economía de la elección racional tradicional (Cada persona intenta maximizar su ganancia = “Homo oeconomicus”)</a:t>
            </a:r>
          </a:p>
          <a:p>
            <a:pPr algn="ctr"/>
            <a:r>
              <a:rPr lang="es-ES_tradnl" sz="1600" dirty="0">
                <a:latin typeface="+mj-lt"/>
              </a:rPr>
              <a:t>Método Hipotético deductivo</a:t>
            </a:r>
          </a:p>
          <a:p>
            <a:pPr algn="ctr"/>
            <a:r>
              <a:rPr lang="es-ES_tradnl" sz="1600" b="1" dirty="0">
                <a:latin typeface="+mj-lt"/>
              </a:rPr>
              <a:t>El problema de la sobreexplotación</a:t>
            </a: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474F2C22-A0EA-9947-3B0B-CB368045FD65}"/>
              </a:ext>
            </a:extLst>
          </p:cNvPr>
          <p:cNvSpPr/>
          <p:nvPr/>
        </p:nvSpPr>
        <p:spPr>
          <a:xfrm>
            <a:off x="6139594" y="4132509"/>
            <a:ext cx="4667673" cy="2258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>
              <a:latin typeface="+mj-lt"/>
            </a:endParaRPr>
          </a:p>
          <a:p>
            <a:pPr algn="ctr"/>
            <a:r>
              <a:rPr lang="es-ES_tradnl" sz="1600" dirty="0">
                <a:latin typeface="+mj-lt"/>
              </a:rPr>
              <a:t>Economía Comportamental y Psicología Cognitiva</a:t>
            </a:r>
          </a:p>
          <a:p>
            <a:pPr algn="ctr"/>
            <a:r>
              <a:rPr lang="es-ES_tradnl" sz="1600" b="1" dirty="0">
                <a:latin typeface="+mj-lt"/>
              </a:rPr>
              <a:t>Autoorganización</a:t>
            </a:r>
            <a:r>
              <a:rPr lang="es-ES_tradnl" sz="1600" dirty="0">
                <a:latin typeface="+mj-lt"/>
              </a:rPr>
              <a:t> a través de la construcción de reglas culturalmente aceptadas </a:t>
            </a:r>
          </a:p>
          <a:p>
            <a:pPr algn="ctr"/>
            <a:r>
              <a:rPr lang="es-ES_tradnl" sz="1600" dirty="0">
                <a:latin typeface="+mj-lt"/>
              </a:rPr>
              <a:t>Método Inductivo: Estudios de Campo </a:t>
            </a:r>
          </a:p>
          <a:p>
            <a:pPr algn="ctr"/>
            <a:r>
              <a:rPr lang="es-ES_tradnl" sz="1600" dirty="0">
                <a:latin typeface="+mj-lt"/>
              </a:rPr>
              <a:t>No siempre el resultado es la sobreexplotación</a:t>
            </a:r>
          </a:p>
          <a:p>
            <a:pPr algn="ctr"/>
            <a:endParaRPr lang="es-ES_tradnl" sz="1600" dirty="0">
              <a:latin typeface="+mj-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21904" y="1343723"/>
            <a:ext cx="647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https://www.youtube.com/watch?v=BObf3ZUSUcE</a:t>
            </a:r>
          </a:p>
        </p:txBody>
      </p:sp>
    </p:spTree>
    <p:extLst>
      <p:ext uri="{BB962C8B-B14F-4D97-AF65-F5344CB8AC3E}">
        <p14:creationId xmlns:p14="http://schemas.microsoft.com/office/powerpoint/2010/main" val="38660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CBF5D-F684-1E43-EF78-9D0D308E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¿Bienes o recursos?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37CC42CA-3E5D-8A77-60AA-63963F57163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55170982"/>
              </p:ext>
            </p:extLst>
          </p:nvPr>
        </p:nvGraphicFramePr>
        <p:xfrm>
          <a:off x="475488" y="2108200"/>
          <a:ext cx="7060375" cy="3487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6995FC13-A156-2F38-0673-C511FC63B31C}"/>
              </a:ext>
            </a:extLst>
          </p:cNvPr>
          <p:cNvSpPr txBox="1"/>
          <p:nvPr/>
        </p:nvSpPr>
        <p:spPr>
          <a:xfrm>
            <a:off x="8506900" y="1829594"/>
            <a:ext cx="33391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s-ES_tradnl" dirty="0"/>
              <a:t>Diferencia ideológica de conceptualizar y vivir la relación del ser humano y la Naturaleza.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endParaRPr lang="es-ES_tradnl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s-ES_tradnl" dirty="0"/>
              <a:t>﻿La definición del principio de la escasez es el fundamento para que se vuelva susceptible de ser valorizado económicamente en la teoría económica neoclásica.</a:t>
            </a:r>
          </a:p>
          <a:p>
            <a:pPr marL="285750" indent="-285750">
              <a:buFont typeface="Wingdings" pitchFamily="2" charset="2"/>
              <a:buChar char="Ø"/>
            </a:pPr>
            <a:endParaRPr lang="es-ES_tradnl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endParaRPr lang="es-ES_tradnl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F77CFC3-27B0-EB58-3216-5C72374A970A}"/>
              </a:ext>
            </a:extLst>
          </p:cNvPr>
          <p:cNvSpPr txBox="1"/>
          <p:nvPr/>
        </p:nvSpPr>
        <p:spPr>
          <a:xfrm>
            <a:off x="1096963" y="5868988"/>
            <a:ext cx="95517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err="1"/>
              <a:t>Dowbor</a:t>
            </a:r>
            <a:r>
              <a:rPr lang="es-CL" sz="1400" dirty="0"/>
              <a:t>, L., Esteves </a:t>
            </a:r>
            <a:r>
              <a:rPr lang="es-CL" sz="1400" dirty="0" err="1"/>
              <a:t>Rodrigues</a:t>
            </a:r>
            <a:r>
              <a:rPr lang="es-CL" sz="1400" dirty="0"/>
              <a:t>, A., &amp; Panez Pinto, A. (2018). Reapropiaciones de los bienes comunes: miradas críticas en torno a la gobernanza hídrica. </a:t>
            </a:r>
            <a:r>
              <a:rPr lang="es-CL" sz="1400" i="1" dirty="0"/>
              <a:t>Revista Rupturas</a:t>
            </a:r>
            <a:r>
              <a:rPr lang="es-CL" sz="1400" dirty="0"/>
              <a:t>, </a:t>
            </a:r>
            <a:r>
              <a:rPr lang="es-CL" sz="1400" i="1" dirty="0"/>
              <a:t>8</a:t>
            </a:r>
            <a:r>
              <a:rPr lang="es-CL" sz="1400" dirty="0"/>
              <a:t>(2), 33-57.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614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09300-4A62-403F-BBB0-C9ABB8CF7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Bienes de acceso común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06DE4023-8B54-3A3A-8046-14A8812CDB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43390" y="2600234"/>
          <a:ext cx="9512418" cy="2296160"/>
        </p:xfrm>
        <a:graphic>
          <a:graphicData uri="http://schemas.openxmlformats.org/drawingml/2006/table">
            <a:tbl>
              <a:tblPr firstRow="1" firstCol="1">
                <a:tableStyleId>{8EC20E35-A176-4012-BC5E-935CFFF8708E}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63211467"/>
                    </a:ext>
                  </a:extLst>
                </a:gridCol>
                <a:gridCol w="677082">
                  <a:extLst>
                    <a:ext uri="{9D8B030D-6E8A-4147-A177-3AD203B41FA5}">
                      <a16:colId xmlns:a16="http://schemas.microsoft.com/office/drawing/2014/main" val="4021155405"/>
                    </a:ext>
                  </a:extLst>
                </a:gridCol>
                <a:gridCol w="3013023">
                  <a:extLst>
                    <a:ext uri="{9D8B030D-6E8A-4147-A177-3AD203B41FA5}">
                      <a16:colId xmlns:a16="http://schemas.microsoft.com/office/drawing/2014/main" val="2184902790"/>
                    </a:ext>
                  </a:extLst>
                </a:gridCol>
                <a:gridCol w="3790313">
                  <a:extLst>
                    <a:ext uri="{9D8B030D-6E8A-4147-A177-3AD203B41FA5}">
                      <a16:colId xmlns:a16="http://schemas.microsoft.com/office/drawing/2014/main" val="3339636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_tradnl" dirty="0">
                        <a:latin typeface="+mj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latin typeface="+mj-lt"/>
                        </a:rPr>
                        <a:t>RIVALIDAD O SUSTRACCIÓN DE USO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91742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s-ES_tradnl" dirty="0">
                          <a:latin typeface="+mj-lt"/>
                        </a:rPr>
                        <a:t>DIFICULTAD PARA EXCLUIR DE POTENCIALES </a:t>
                      </a:r>
                      <a:r>
                        <a:rPr lang="es-ES_tradnl" dirty="0" smtClean="0">
                          <a:latin typeface="+mj-lt"/>
                        </a:rPr>
                        <a:t>BENEFICIARIOS </a:t>
                      </a:r>
                      <a:endParaRPr lang="es-ES_tradn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+mj-lt"/>
                        </a:rPr>
                        <a:t>Baja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+mj-lt"/>
                        </a:rPr>
                        <a:t>Alta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0931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+mj-lt"/>
                        </a:rPr>
                        <a:t>Baja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Bienes de club (membresías)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+mj-lt"/>
                        </a:rPr>
                        <a:t>Bienes privados (ropa, autos)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943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+mj-lt"/>
                        </a:rPr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Bienes Públicos (Defensa nacional, Paz) </a:t>
                      </a:r>
                      <a:endParaRPr lang="es-ES_tradn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Bienes Comunes (pesca del mar, medio ambiente)</a:t>
                      </a:r>
                    </a:p>
                    <a:p>
                      <a:endParaRPr lang="es-ES_tradnl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758738"/>
                  </a:ext>
                </a:extLst>
              </a:tr>
            </a:tbl>
          </a:graphicData>
        </a:graphic>
      </p:graphicFrame>
      <p:sp>
        <p:nvSpPr>
          <p:cNvPr id="10" name="Marco 9">
            <a:extLst>
              <a:ext uri="{FF2B5EF4-FFF2-40B4-BE49-F238E27FC236}">
                <a16:creationId xmlns:a16="http://schemas.microsoft.com/office/drawing/2014/main" id="{5801C497-F0CF-AE3A-5285-50678355102F}"/>
              </a:ext>
            </a:extLst>
          </p:cNvPr>
          <p:cNvSpPr/>
          <p:nvPr/>
        </p:nvSpPr>
        <p:spPr>
          <a:xfrm>
            <a:off x="6782646" y="3962551"/>
            <a:ext cx="3873162" cy="755904"/>
          </a:xfrm>
          <a:prstGeom prst="frame">
            <a:avLst>
              <a:gd name="adj1" fmla="val 6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1" name="Flecha abajo 10">
            <a:extLst>
              <a:ext uri="{FF2B5EF4-FFF2-40B4-BE49-F238E27FC236}">
                <a16:creationId xmlns:a16="http://schemas.microsoft.com/office/drawing/2014/main" id="{98150ADE-38E8-0BF5-EC00-F08EFA382F78}"/>
              </a:ext>
            </a:extLst>
          </p:cNvPr>
          <p:cNvSpPr/>
          <p:nvPr/>
        </p:nvSpPr>
        <p:spPr>
          <a:xfrm>
            <a:off x="8658545" y="4454828"/>
            <a:ext cx="294807" cy="513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551C0100-1DE7-2253-4FE3-A419AE61A89D}"/>
              </a:ext>
            </a:extLst>
          </p:cNvPr>
          <p:cNvSpPr/>
          <p:nvPr/>
        </p:nvSpPr>
        <p:spPr>
          <a:xfrm>
            <a:off x="7474874" y="5210732"/>
            <a:ext cx="3350146" cy="106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/>
              <a:t>La economía tradicional sostiene que el problema de la sobreexplotación se resuelve con derechos de propiedad</a:t>
            </a:r>
          </a:p>
        </p:txBody>
      </p:sp>
      <p:sp>
        <p:nvSpPr>
          <p:cNvPr id="16" name="Flecha abajo 15">
            <a:extLst>
              <a:ext uri="{FF2B5EF4-FFF2-40B4-BE49-F238E27FC236}">
                <a16:creationId xmlns:a16="http://schemas.microsoft.com/office/drawing/2014/main" id="{9208B3BD-7391-C6D0-6C53-8EDAB8016FEE}"/>
              </a:ext>
            </a:extLst>
          </p:cNvPr>
          <p:cNvSpPr/>
          <p:nvPr/>
        </p:nvSpPr>
        <p:spPr>
          <a:xfrm rot="5400000">
            <a:off x="7018130" y="5407526"/>
            <a:ext cx="294807" cy="513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676D32A3-F52B-0773-A6F2-94DFA8956AB1}"/>
              </a:ext>
            </a:extLst>
          </p:cNvPr>
          <p:cNvSpPr/>
          <p:nvPr/>
        </p:nvSpPr>
        <p:spPr>
          <a:xfrm>
            <a:off x="3492551" y="5147244"/>
            <a:ext cx="3350146" cy="106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/>
              <a:t>¿Cómo se establecen derechos de propiedad en bienes como el agua, peces y frutos del mar, el aire, etc..?</a:t>
            </a:r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CE3239A3-8411-28AC-EC6B-92859B85C672}"/>
              </a:ext>
            </a:extLst>
          </p:cNvPr>
          <p:cNvSpPr/>
          <p:nvPr/>
        </p:nvSpPr>
        <p:spPr>
          <a:xfrm>
            <a:off x="457199" y="4711916"/>
            <a:ext cx="2669751" cy="12470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400" dirty="0"/>
              <a:t>La exclusión se refiere a la dificultad de restringir el número de personas que se benefician de la provisión de un bien o servicio (Ostrom, 2015: 63)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C98908B-4A3B-C60E-2FB6-B40DE999BDD6}"/>
              </a:ext>
            </a:extLst>
          </p:cNvPr>
          <p:cNvSpPr/>
          <p:nvPr/>
        </p:nvSpPr>
        <p:spPr>
          <a:xfrm>
            <a:off x="313303" y="6472229"/>
            <a:ext cx="9143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/>
              <a:t>Ostrom, E. (2015). </a:t>
            </a:r>
            <a:r>
              <a:rPr lang="es-CL" sz="1400" i="1" dirty="0"/>
              <a:t>Comprender la diversidad institucional</a:t>
            </a:r>
            <a:r>
              <a:rPr lang="es-CL" sz="1400" dirty="0"/>
              <a:t>. Fondo de Cultura Económica.</a:t>
            </a:r>
            <a:endParaRPr lang="es-ES_tradnl" sz="1400" dirty="0"/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EFE1D419-951D-D02E-50FD-094DF5ED54E6}"/>
              </a:ext>
            </a:extLst>
          </p:cNvPr>
          <p:cNvSpPr/>
          <p:nvPr/>
        </p:nvSpPr>
        <p:spPr>
          <a:xfrm>
            <a:off x="7474874" y="1158756"/>
            <a:ext cx="3748433" cy="12470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400" dirty="0"/>
              <a:t>La sustracción se refiere a la medida en la que el uso por un individuo disminuye la disponibilidad del bien o servicio para el consumo de otras personas (Ostrom, 2015: 63)</a:t>
            </a:r>
          </a:p>
        </p:txBody>
      </p:sp>
    </p:spTree>
    <p:extLst>
      <p:ext uri="{BB962C8B-B14F-4D97-AF65-F5344CB8AC3E}">
        <p14:creationId xmlns:p14="http://schemas.microsoft.com/office/powerpoint/2010/main" val="9822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BE1DA-6DF2-49C7-B6BB-00C844DF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Límites de los derechos de propiedad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1F83AC1-4A95-E3E6-DB62-96548628E2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46211" y="1844205"/>
            <a:ext cx="10058400" cy="30130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dirty="0">
                <a:latin typeface="+mj-lt"/>
              </a:rPr>
              <a:t>No siempre es posible, ya sea por comunidades que utilizan conceptualizaciones diferentes al derechos de propiedad o porque la ﻿materialidad de la naturaleza es difícil de comoditizar (Bustos &amp; Prieto, 2019).</a:t>
            </a:r>
          </a:p>
          <a:p>
            <a:pPr>
              <a:buFont typeface="Wingdings" pitchFamily="2" charset="2"/>
              <a:buChar char="Ø"/>
            </a:pPr>
            <a:r>
              <a:rPr lang="es-ES_tradnl" dirty="0">
                <a:latin typeface="+mj-lt"/>
              </a:rPr>
              <a:t>Una solución que establece la economía es la creación de reglas a través de una autoridad, generalmente el Estado que es capaz de “castigar” cuando los actores no cooperan o intentan sobreexplotar un bien común logrando el “óptimo de Pareto”.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2DE673E-1B80-C20C-9C3A-4CF205E97D2F}"/>
              </a:ext>
            </a:extLst>
          </p:cNvPr>
          <p:cNvSpPr/>
          <p:nvPr/>
        </p:nvSpPr>
        <p:spPr>
          <a:xfrm>
            <a:off x="1097280" y="5339877"/>
            <a:ext cx="92139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rgbClr val="222222"/>
                </a:solidFill>
              </a:rPr>
              <a:t>Bustos-</a:t>
            </a:r>
            <a:r>
              <a:rPr lang="es-CL" sz="1400" dirty="0" err="1">
                <a:solidFill>
                  <a:srgbClr val="222222"/>
                </a:solidFill>
              </a:rPr>
              <a:t>Gallardo</a:t>
            </a:r>
            <a:r>
              <a:rPr lang="es-CL" sz="1400" dirty="0">
                <a:solidFill>
                  <a:srgbClr val="222222"/>
                </a:solidFill>
              </a:rPr>
              <a:t>, B., &amp; Prieto, M. (2019). Nuevas aproximaciones teóricas a las regiones-commodity desde la ecología política. </a:t>
            </a:r>
            <a:r>
              <a:rPr lang="es-CL" sz="1400" i="1" dirty="0">
                <a:solidFill>
                  <a:srgbClr val="222222"/>
                </a:solidFill>
              </a:rPr>
              <a:t>EURE (Santiago)</a:t>
            </a:r>
            <a:r>
              <a:rPr lang="es-CL" sz="1400" dirty="0">
                <a:solidFill>
                  <a:srgbClr val="222222"/>
                </a:solidFill>
              </a:rPr>
              <a:t>, </a:t>
            </a:r>
            <a:r>
              <a:rPr lang="es-CL" sz="1400" i="1" dirty="0">
                <a:solidFill>
                  <a:srgbClr val="222222"/>
                </a:solidFill>
              </a:rPr>
              <a:t>45</a:t>
            </a:r>
            <a:r>
              <a:rPr lang="es-CL" sz="1400" dirty="0">
                <a:solidFill>
                  <a:srgbClr val="222222"/>
                </a:solidFill>
              </a:rPr>
              <a:t>(135), 153-176.</a:t>
            </a:r>
          </a:p>
          <a:p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38244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s-ES" dirty="0"/>
              <a:t>Límites de la Autoridad Externa (Estado)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graphicFrame>
        <p:nvGraphicFramePr>
          <p:cNvPr id="14" name="Marcador de contenido 13">
            <a:extLst>
              <a:ext uri="{FF2B5EF4-FFF2-40B4-BE49-F238E27FC236}">
                <a16:creationId xmlns:a16="http://schemas.microsoft.com/office/drawing/2014/main" id="{2A84D945-F319-A94D-8A1C-35EB6CF4329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45793620"/>
              </p:ext>
            </p:extLst>
          </p:nvPr>
        </p:nvGraphicFramePr>
        <p:xfrm>
          <a:off x="1446211" y="1614424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94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BE1DA-6DF2-49C7-B6BB-00C844DF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Autoorganización en los bienes comunes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1F83AC1-4A95-E3E6-DB62-96548628E2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46211" y="1780032"/>
            <a:ext cx="10058400" cy="30130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dirty="0">
                <a:latin typeface="+mj-lt"/>
              </a:rPr>
              <a:t>Ostrom (2000), lo que determina que un bien común no llegue a la sobreexplotación tiene relación con múltiples criterios que se relacionan con las reglas propias que los actores establecen entre ellos e incluso con factores sociales como el bienestar, el sentido de pertenencia y el altruismo.</a:t>
            </a:r>
          </a:p>
          <a:p>
            <a:pPr>
              <a:buFont typeface="Wingdings" pitchFamily="2" charset="2"/>
              <a:buChar char="Ø"/>
            </a:pPr>
            <a:r>
              <a:rPr lang="es-ES_tradnl" dirty="0">
                <a:latin typeface="+mj-lt"/>
              </a:rPr>
              <a:t>Por tanto, es necesario analizar las</a:t>
            </a:r>
            <a:r>
              <a:rPr lang="es-ES_tradnl" b="1" dirty="0">
                <a:latin typeface="+mj-lt"/>
              </a:rPr>
              <a:t> Instituciones </a:t>
            </a:r>
            <a:r>
              <a:rPr lang="es-ES_tradnl" dirty="0">
                <a:latin typeface="+mj-lt"/>
              </a:rPr>
              <a:t>que los propios miembros utilizan como mecanismo para generar una coordinación que facilita la cooperación.  </a:t>
            </a:r>
          </a:p>
          <a:p>
            <a:pPr>
              <a:buFont typeface="Wingdings" pitchFamily="2" charset="2"/>
              <a:buChar char="Ø"/>
            </a:pPr>
            <a:r>
              <a:rPr lang="es-ES_tradnl" dirty="0">
                <a:latin typeface="+mj-lt"/>
              </a:rPr>
              <a:t>Democracia deliberativa en la que la mayoría de los miembros genera sus propias reglas.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2DE673E-1B80-C20C-9C3A-4CF205E97D2F}"/>
              </a:ext>
            </a:extLst>
          </p:cNvPr>
          <p:cNvSpPr/>
          <p:nvPr/>
        </p:nvSpPr>
        <p:spPr>
          <a:xfrm>
            <a:off x="1097280" y="5339877"/>
            <a:ext cx="92139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/>
              <a:t>Ostrom, E. (2000). El gobierno de los bienes comunes. </a:t>
            </a:r>
            <a:r>
              <a:rPr lang="es-CL" sz="1400" i="1" dirty="0"/>
              <a:t>La evolución de las instituciones de acción colectiva</a:t>
            </a:r>
            <a:r>
              <a:rPr lang="es-CL" sz="1400" dirty="0"/>
              <a:t>, </a:t>
            </a:r>
            <a:r>
              <a:rPr lang="es-CL" sz="1400" i="1" dirty="0"/>
              <a:t>2</a:t>
            </a:r>
            <a:r>
              <a:rPr lang="es-CL" sz="1400" dirty="0"/>
              <a:t>, 361.</a:t>
            </a:r>
            <a:endParaRPr lang="es-ES_tradnl" sz="1100" dirty="0"/>
          </a:p>
        </p:txBody>
      </p:sp>
    </p:spTree>
    <p:extLst>
      <p:ext uri="{BB962C8B-B14F-4D97-AF65-F5344CB8AC3E}">
        <p14:creationId xmlns:p14="http://schemas.microsoft.com/office/powerpoint/2010/main" val="3618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5959</TotalTime>
  <Words>3911</Words>
  <Application>Microsoft Office PowerPoint</Application>
  <PresentationFormat>Panorámica</PresentationFormat>
  <Paragraphs>321</Paragraphs>
  <Slides>34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3" baseType="lpstr">
      <vt:lpstr>Arial</vt:lpstr>
      <vt:lpstr>Calibri</vt:lpstr>
      <vt:lpstr>Century Gothic</vt:lpstr>
      <vt:lpstr>Roboto Condensed Light</vt:lpstr>
      <vt:lpstr>Speak Pro</vt:lpstr>
      <vt:lpstr>Times New Roman</vt:lpstr>
      <vt:lpstr>Wingdings</vt:lpstr>
      <vt:lpstr>Wingdings 3</vt:lpstr>
      <vt:lpstr>Espiral</vt:lpstr>
      <vt:lpstr>Sustentabilidad e Impacto Social</vt:lpstr>
      <vt:lpstr>El Mito del Leviatán</vt:lpstr>
      <vt:lpstr>Tres actores esenciales</vt:lpstr>
      <vt:lpstr>Problemas de los comunes</vt:lpstr>
      <vt:lpstr>¿Bienes o recursos?</vt:lpstr>
      <vt:lpstr>Bienes de acceso común</vt:lpstr>
      <vt:lpstr>Límites de los derechos de propiedad</vt:lpstr>
      <vt:lpstr>Límites de la Autoridad Externa (Estado)</vt:lpstr>
      <vt:lpstr>Autoorganización en los bienes comunes</vt:lpstr>
      <vt:lpstr>¿Qué es una Institución?</vt:lpstr>
      <vt:lpstr>Análisis y Desarrollo Institucional (ADI)</vt:lpstr>
      <vt:lpstr>Análisis y Desarrollo Institucional (ADI)</vt:lpstr>
      <vt:lpstr>VE: Condiciones biofísicas y materiales</vt:lpstr>
      <vt:lpstr>VE: Atributos de la Comunidad</vt:lpstr>
      <vt:lpstr>VE: Reglas</vt:lpstr>
      <vt:lpstr>Arena o situación de acción</vt:lpstr>
      <vt:lpstr>Reglas</vt:lpstr>
      <vt:lpstr>Desafíos                                            Soluciones</vt:lpstr>
      <vt:lpstr>Caso de estudio: AMERB Áreas de Manejo y Explotación de Recursos Bentónicos </vt:lpstr>
      <vt:lpstr>Instrucciones: </vt:lpstr>
      <vt:lpstr>Condiciones para Bienes Comunes</vt:lpstr>
      <vt:lpstr>Críticas</vt:lpstr>
      <vt:lpstr>¿Porqué el concepto de red es relevante para la gobernanza?</vt:lpstr>
      <vt:lpstr>La perspectiva analítica de la gobernanza</vt:lpstr>
      <vt:lpstr>La perspectiva de las organizaciones/actores</vt:lpstr>
      <vt:lpstr>Presentación de PowerPoint</vt:lpstr>
      <vt:lpstr>Preguntas Texto</vt:lpstr>
      <vt:lpstr>Contexto: Institucionalidad Ambiental en Chile</vt:lpstr>
      <vt:lpstr>Ministerio de Medio Ambiente</vt:lpstr>
      <vt:lpstr>Comprendiendo cómo funciona la Institucionalidad Ambiental</vt:lpstr>
      <vt:lpstr>Ley 19.300 Sobre Bases Generales de Medio Ambiente</vt:lpstr>
      <vt:lpstr>Sustentabilidad</vt:lpstr>
      <vt:lpstr>Teorías ambientales y teorías del desarrollo: Desde una ética de la tierra hasta una economía verde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Apuntes para mis clases</dc:title>
  <dc:creator>Vicerrectoría de Investigación</dc:creator>
  <cp:lastModifiedBy>Vicerrectoría de Investigación</cp:lastModifiedBy>
  <cp:revision>121</cp:revision>
  <dcterms:created xsi:type="dcterms:W3CDTF">2023-07-28T19:37:22Z</dcterms:created>
  <dcterms:modified xsi:type="dcterms:W3CDTF">2023-08-17T19:51:13Z</dcterms:modified>
</cp:coreProperties>
</file>