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9" r:id="rId8"/>
    <p:sldId id="278" r:id="rId9"/>
    <p:sldId id="28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02CE8E-26C1-4372-9A38-B88C9CC2FD58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8CB62CA-8FB4-494E-9E18-5412B138AF74}" type="slidenum">
              <a:rPr lang="fr-FR" smtClean="0"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010467">
            <a:off x="3248825" y="2800727"/>
            <a:ext cx="4824353" cy="182906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La description d’une personne</a:t>
            </a:r>
            <a:endParaRPr lang="fr-FR" sz="32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28125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Adjectifs qualificatifs: qualités et défauts</a:t>
            </a:r>
            <a:endParaRPr lang="fr-FR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3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2494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8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52413"/>
            <a:ext cx="4865687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56339" cy="582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9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860291" cy="589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3833"/>
            <a:ext cx="7848872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4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2555776" y="417396"/>
            <a:ext cx="6516216" cy="6120680"/>
          </a:xfrm>
        </p:spPr>
        <p:txBody>
          <a:bodyPr>
            <a:normAutofit fontScale="92500" lnSpcReduction="10000"/>
          </a:bodyPr>
          <a:lstStyle/>
          <a:p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 Emma Watson, une actrice  </a:t>
            </a:r>
            <a:r>
              <a:rPr lang="fr-FR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franco-britannique née le 15 avril 1990 à </a:t>
            </a:r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Paris, d’un père anglais et une mère française.</a:t>
            </a:r>
          </a:p>
          <a:p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est </a:t>
            </a:r>
            <a:r>
              <a:rPr lang="fr-FR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mince et </a:t>
            </a:r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jolie, elle a </a:t>
            </a:r>
            <a:r>
              <a:rPr lang="fr-FR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cheveux </a:t>
            </a:r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 longs, raides </a:t>
            </a:r>
            <a:r>
              <a:rPr lang="fr-FR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châtain clair, </a:t>
            </a:r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 yeux sont  </a:t>
            </a:r>
            <a:r>
              <a:rPr lang="fr-FR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marron. Elle </a:t>
            </a:r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grande, elle mesure autour d’un mètre soixante-dix centimètres. </a:t>
            </a:r>
            <a:endParaRPr lang="fr-FR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Qualités: Emma est douce, gentille, intuitive, </a:t>
            </a:r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serviable, aimable, tolérante et patiente. Elle aime </a:t>
            </a:r>
            <a:r>
              <a:rPr lang="fr-FR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aider les </a:t>
            </a:r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autres.</a:t>
            </a:r>
            <a:endParaRPr lang="fr-FR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Défauts: Emma est quelque fois trop têtue, peut-être trop bavarde aussi. </a:t>
            </a:r>
            <a:endParaRPr lang="fr-FR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/>
              <a:t> </a:t>
            </a:r>
            <a:r>
              <a:rPr lang="fr-FR" sz="23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https://nosdevoirs.fr/devoir/2809178#readmore</a:t>
            </a:r>
            <a:endParaRPr lang="fr-FR" sz="2300" b="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2" y="548680"/>
            <a:ext cx="2158171" cy="216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9512" y="3477736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https://www.youtube.com/watch?v=G8GVif6aVx8</a:t>
            </a:r>
          </a:p>
        </p:txBody>
      </p:sp>
    </p:spTree>
    <p:extLst>
      <p:ext uri="{BB962C8B-B14F-4D97-AF65-F5344CB8AC3E}">
        <p14:creationId xmlns:p14="http://schemas.microsoft.com/office/powerpoint/2010/main" val="4497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4104456" cy="444394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endParaRPr lang="fr-FR" dirty="0" smtClean="0"/>
          </a:p>
          <a:p>
            <a:r>
              <a:rPr lang="fr-FR" sz="4500" u="sng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 questions:</a:t>
            </a:r>
          </a:p>
          <a:p>
            <a:endParaRPr lang="fr-FR" sz="45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sz="45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Elle/il est comment?</a:t>
            </a:r>
          </a:p>
          <a:p>
            <a:r>
              <a:rPr lang="fr-FR" sz="45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quelle couleur sont ses yeux?</a:t>
            </a:r>
          </a:p>
          <a:p>
            <a:r>
              <a:rPr lang="fr-FR" sz="45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Comment sont ses cheveux?</a:t>
            </a:r>
          </a:p>
          <a:p>
            <a:r>
              <a:rPr lang="fr-FR" sz="45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Quelle taille mesure-t-il /elle?</a:t>
            </a:r>
          </a:p>
          <a:p>
            <a:r>
              <a:rPr lang="fr-FR" sz="45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Quelles sont ses qualités?</a:t>
            </a:r>
          </a:p>
          <a:p>
            <a:r>
              <a:rPr lang="fr-FR" sz="45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Quels sont ses défauts?</a:t>
            </a:r>
          </a:p>
          <a:p>
            <a:r>
              <a:rPr lang="fr-FR" sz="45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Comment il est habillé? </a:t>
            </a:r>
          </a:p>
          <a:p>
            <a:r>
              <a:rPr lang="fr-FR" sz="45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Comment elle est habillée?</a:t>
            </a:r>
            <a:endParaRPr lang="fr-FR" sz="45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3 Cerrar llave"/>
          <p:cNvSpPr/>
          <p:nvPr/>
        </p:nvSpPr>
        <p:spPr>
          <a:xfrm>
            <a:off x="4932040" y="836712"/>
            <a:ext cx="468052" cy="35612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28754" y="620688"/>
            <a:ext cx="2808312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Il /elle est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Il / elle a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Ses yeux/ses cheveux sont…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Il/elle  mesure…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Il / elle porte…</a:t>
            </a:r>
            <a:endParaRPr lang="fr-FR" sz="2800" dirty="0"/>
          </a:p>
        </p:txBody>
      </p:sp>
      <p:sp>
        <p:nvSpPr>
          <p:cNvPr id="8" name="7 Rectángulo"/>
          <p:cNvSpPr/>
          <p:nvPr/>
        </p:nvSpPr>
        <p:spPr>
          <a:xfrm>
            <a:off x="1763688" y="602128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https://learningapps.org/watch?v=p5wxd7vza01</a:t>
            </a:r>
          </a:p>
        </p:txBody>
      </p:sp>
    </p:spTree>
    <p:extLst>
      <p:ext uri="{BB962C8B-B14F-4D97-AF65-F5344CB8AC3E}">
        <p14:creationId xmlns:p14="http://schemas.microsoft.com/office/powerpoint/2010/main" val="7827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41371"/>
              </p:ext>
            </p:extLst>
          </p:nvPr>
        </p:nvGraphicFramePr>
        <p:xfrm>
          <a:off x="1187624" y="1988840"/>
          <a:ext cx="727280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640"/>
                <a:gridCol w="1598703"/>
                <a:gridCol w="1459685"/>
                <a:gridCol w="2323780"/>
              </a:tblGrid>
              <a:tr h="357761">
                <a:tc>
                  <a:txBody>
                    <a:bodyPr/>
                    <a:lstStyle/>
                    <a:p>
                      <a:r>
                        <a:rPr lang="fr-FR" dirty="0" smtClean="0"/>
                        <a:t>être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avoir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porter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Mesurer</a:t>
                      </a:r>
                      <a:endParaRPr lang="fr-FR" dirty="0"/>
                    </a:p>
                  </a:txBody>
                  <a:tcPr/>
                </a:tc>
              </a:tr>
              <a:tr h="882151">
                <a:tc>
                  <a:txBody>
                    <a:bodyPr/>
                    <a:lstStyle/>
                    <a:p>
                      <a:r>
                        <a:rPr lang="fr-FR" dirty="0" smtClean="0"/>
                        <a:t>Je suis</a:t>
                      </a:r>
                    </a:p>
                    <a:p>
                      <a:r>
                        <a:rPr lang="fr-FR" dirty="0" smtClean="0"/>
                        <a:t>Tu</a:t>
                      </a:r>
                      <a:r>
                        <a:rPr lang="fr-FR" baseline="0" dirty="0" smtClean="0"/>
                        <a:t> es</a:t>
                      </a:r>
                    </a:p>
                    <a:p>
                      <a:r>
                        <a:rPr lang="fr-FR" baseline="0" dirty="0" smtClean="0">
                          <a:solidFill>
                            <a:srgbClr val="7030A0"/>
                          </a:solidFill>
                        </a:rPr>
                        <a:t>Il est</a:t>
                      </a:r>
                    </a:p>
                    <a:p>
                      <a:r>
                        <a:rPr lang="fr-FR" baseline="0" dirty="0" smtClean="0">
                          <a:solidFill>
                            <a:srgbClr val="7030A0"/>
                          </a:solidFill>
                        </a:rPr>
                        <a:t>elle est</a:t>
                      </a:r>
                    </a:p>
                    <a:p>
                      <a:r>
                        <a:rPr lang="fr-FR" baseline="0" dirty="0" smtClean="0">
                          <a:solidFill>
                            <a:srgbClr val="7030A0"/>
                          </a:solidFill>
                        </a:rPr>
                        <a:t>On est</a:t>
                      </a:r>
                    </a:p>
                    <a:p>
                      <a:r>
                        <a:rPr lang="fr-FR" baseline="0" dirty="0" smtClean="0"/>
                        <a:t>Nous sommes</a:t>
                      </a:r>
                    </a:p>
                    <a:p>
                      <a:r>
                        <a:rPr lang="fr-FR" baseline="0" dirty="0" smtClean="0"/>
                        <a:t>Vous êtes</a:t>
                      </a:r>
                    </a:p>
                    <a:p>
                      <a:r>
                        <a:rPr lang="fr-FR" baseline="0" dirty="0" smtClean="0"/>
                        <a:t>Ils sont</a:t>
                      </a:r>
                    </a:p>
                    <a:p>
                      <a:r>
                        <a:rPr lang="fr-FR" baseline="0" dirty="0" smtClean="0"/>
                        <a:t>Elles sont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j’ai</a:t>
                      </a:r>
                    </a:p>
                    <a:p>
                      <a:r>
                        <a:rPr lang="fr-FR" dirty="0" smtClean="0"/>
                        <a:t>Tu as</a:t>
                      </a:r>
                    </a:p>
                    <a:p>
                      <a:r>
                        <a:rPr lang="fr-FR" dirty="0" smtClean="0">
                          <a:solidFill>
                            <a:srgbClr val="7030A0"/>
                          </a:solidFill>
                        </a:rPr>
                        <a:t>Il a</a:t>
                      </a:r>
                    </a:p>
                    <a:p>
                      <a:r>
                        <a:rPr lang="fr-FR" dirty="0" smtClean="0">
                          <a:solidFill>
                            <a:srgbClr val="7030A0"/>
                          </a:solidFill>
                        </a:rPr>
                        <a:t>Elle a</a:t>
                      </a:r>
                    </a:p>
                    <a:p>
                      <a:r>
                        <a:rPr lang="fr-FR" dirty="0" smtClean="0">
                          <a:solidFill>
                            <a:srgbClr val="7030A0"/>
                          </a:solidFill>
                        </a:rPr>
                        <a:t>On a</a:t>
                      </a:r>
                    </a:p>
                    <a:p>
                      <a:r>
                        <a:rPr lang="fr-FR" dirty="0" smtClean="0"/>
                        <a:t>Nous avons</a:t>
                      </a:r>
                    </a:p>
                    <a:p>
                      <a:r>
                        <a:rPr lang="fr-FR" dirty="0" smtClean="0"/>
                        <a:t>Vous avez</a:t>
                      </a:r>
                    </a:p>
                    <a:p>
                      <a:r>
                        <a:rPr lang="fr-FR" dirty="0" smtClean="0"/>
                        <a:t>Ils ont</a:t>
                      </a:r>
                    </a:p>
                    <a:p>
                      <a:r>
                        <a:rPr lang="fr-FR" dirty="0" smtClean="0"/>
                        <a:t>Elles</a:t>
                      </a:r>
                      <a:r>
                        <a:rPr lang="fr-FR" baseline="0" dirty="0" smtClean="0"/>
                        <a:t> ont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 porte</a:t>
                      </a:r>
                    </a:p>
                    <a:p>
                      <a:r>
                        <a:rPr lang="fr-FR" dirty="0" smtClean="0"/>
                        <a:t>Tu portes </a:t>
                      </a:r>
                    </a:p>
                    <a:p>
                      <a:r>
                        <a:rPr lang="fr-FR" dirty="0" smtClean="0">
                          <a:solidFill>
                            <a:srgbClr val="7030A0"/>
                          </a:solidFill>
                        </a:rPr>
                        <a:t>Il porte</a:t>
                      </a:r>
                    </a:p>
                    <a:p>
                      <a:r>
                        <a:rPr lang="fr-FR" dirty="0" smtClean="0">
                          <a:solidFill>
                            <a:srgbClr val="7030A0"/>
                          </a:solidFill>
                        </a:rPr>
                        <a:t>Elle porte</a:t>
                      </a:r>
                    </a:p>
                    <a:p>
                      <a:r>
                        <a:rPr lang="fr-FR" dirty="0" smtClean="0">
                          <a:solidFill>
                            <a:srgbClr val="7030A0"/>
                          </a:solidFill>
                        </a:rPr>
                        <a:t>On porte</a:t>
                      </a:r>
                    </a:p>
                    <a:p>
                      <a:r>
                        <a:rPr lang="fr-FR" dirty="0" smtClean="0"/>
                        <a:t>Nous portons </a:t>
                      </a:r>
                    </a:p>
                    <a:p>
                      <a:r>
                        <a:rPr lang="fr-FR" dirty="0" smtClean="0"/>
                        <a:t>Vous portez</a:t>
                      </a:r>
                    </a:p>
                    <a:p>
                      <a:r>
                        <a:rPr lang="fr-FR" dirty="0" smtClean="0"/>
                        <a:t>Ils portent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 mesure</a:t>
                      </a:r>
                    </a:p>
                    <a:p>
                      <a:r>
                        <a:rPr lang="fr-FR" dirty="0" smtClean="0"/>
                        <a:t>Tu mesures</a:t>
                      </a:r>
                    </a:p>
                    <a:p>
                      <a:r>
                        <a:rPr lang="fr-FR" dirty="0" smtClean="0">
                          <a:solidFill>
                            <a:srgbClr val="7030A0"/>
                          </a:solidFill>
                        </a:rPr>
                        <a:t>Il mesure</a:t>
                      </a:r>
                    </a:p>
                    <a:p>
                      <a:r>
                        <a:rPr lang="fr-FR" dirty="0" smtClean="0">
                          <a:solidFill>
                            <a:srgbClr val="7030A0"/>
                          </a:solidFill>
                        </a:rPr>
                        <a:t>Elle mesure</a:t>
                      </a:r>
                    </a:p>
                    <a:p>
                      <a:r>
                        <a:rPr lang="fr-FR" dirty="0" smtClean="0">
                          <a:solidFill>
                            <a:srgbClr val="7030A0"/>
                          </a:solidFill>
                        </a:rPr>
                        <a:t>On mesure</a:t>
                      </a:r>
                    </a:p>
                    <a:p>
                      <a:r>
                        <a:rPr lang="fr-FR" dirty="0" smtClean="0"/>
                        <a:t>Nous mesurons</a:t>
                      </a:r>
                    </a:p>
                    <a:p>
                      <a:r>
                        <a:rPr lang="fr-FR" dirty="0" smtClean="0"/>
                        <a:t>Vous mesurez</a:t>
                      </a:r>
                    </a:p>
                    <a:p>
                      <a:r>
                        <a:rPr lang="fr-FR" dirty="0" smtClean="0"/>
                        <a:t>Ils mesurent</a:t>
                      </a:r>
                    </a:p>
                    <a:p>
                      <a:r>
                        <a:rPr lang="fr-FR" dirty="0" smtClean="0"/>
                        <a:t>Elles mesurent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63688" y="620688"/>
            <a:ext cx="511256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>
                <a:latin typeface="Baskerville Old Face" panose="02020602080505020303" pitchFamily="18" charset="0"/>
              </a:rPr>
              <a:t>Verbes utiles pour la description</a:t>
            </a:r>
            <a:endParaRPr lang="fr-FR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6402</TotalTime>
  <Words>264</Words>
  <Application>Microsoft Office PowerPoint</Application>
  <PresentationFormat>Presentación en pantalla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Ángulos</vt:lpstr>
      <vt:lpstr>Adjectifs qualificatifs: qualités et défauts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</cp:lastModifiedBy>
  <cp:revision>85</cp:revision>
  <dcterms:created xsi:type="dcterms:W3CDTF">2023-03-19T00:18:44Z</dcterms:created>
  <dcterms:modified xsi:type="dcterms:W3CDTF">2023-11-20T19:01:55Z</dcterms:modified>
</cp:coreProperties>
</file>