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8" r:id="rId3"/>
    <p:sldId id="265" r:id="rId4"/>
    <p:sldId id="273" r:id="rId5"/>
    <p:sldId id="281" r:id="rId6"/>
    <p:sldId id="275" r:id="rId7"/>
    <p:sldId id="261" r:id="rId8"/>
    <p:sldId id="277" r:id="rId9"/>
    <p:sldId id="266" r:id="rId10"/>
    <p:sldId id="269" r:id="rId11"/>
    <p:sldId id="271" r:id="rId12"/>
    <p:sldId id="274" r:id="rId13"/>
    <p:sldId id="263" r:id="rId14"/>
    <p:sldId id="280" r:id="rId15"/>
    <p:sldId id="267" r:id="rId16"/>
    <p:sldId id="259" r:id="rId17"/>
    <p:sldId id="264" r:id="rId18"/>
    <p:sldId id="268" r:id="rId19"/>
    <p:sldId id="27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2CE2-0D77-4FBB-A4C4-87EDDBEA1B2E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5768-BD4F-4C5C-99E9-799FD2D9746B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4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A160288-3958-42D0-A316-B89D7D44DA96}" type="datetime1">
              <a:rPr lang="fr-FR" smtClean="0"/>
              <a:t>19/12/2023</a:t>
            </a:fld>
            <a:endParaRPr lang="fr-F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A257-932F-4D83-9E6C-6E623C0501D0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BF2F-C353-490A-84B7-B7E492607AA5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C5D5352-B532-42EF-A96B-35F7CC03F5A1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984CE22-4AC4-4C9F-8644-646D5BA5756A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5303A3-4DCE-464A-B2C8-326C37830F87}" type="datetime1">
              <a:rPr lang="fr-FR" smtClean="0"/>
              <a:t>19/12/2023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F57F71-D800-4B72-A635-AB922CDD9331}" type="datetime1">
              <a:rPr lang="fr-FR" smtClean="0"/>
              <a:t>19/12/2023</a:t>
            </a:fld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394-F1E9-4CD9-859A-BF56C825A3B3}" type="datetime1">
              <a:rPr lang="fr-FR" smtClean="0"/>
              <a:t>19/12/2023</a:t>
            </a:fld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679CA9-FF13-4EA8-A216-005A86AE3019}" type="datetime1">
              <a:rPr lang="fr-FR" smtClean="0"/>
              <a:t>19/12/2023</a:t>
            </a:fld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C7A9A04-49B6-4EB6-995B-BFB8D134B3DD}" type="datetime1">
              <a:rPr lang="fr-FR" smtClean="0"/>
              <a:t>19/12/2023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B6CF2F0-EAA0-440D-A44B-988134323316}" type="datetime1">
              <a:rPr lang="fr-FR" smtClean="0"/>
              <a:t>19/12/2023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14538C-4689-47FD-AC15-ECD031F8BD10}" type="datetime1">
              <a:rPr lang="fr-FR" smtClean="0"/>
              <a:t>19/12/2023</a:t>
            </a:fld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3" name="camera.wav"/>
          </p:stSnd>
        </p:sndAc>
      </p:transition>
    </mc:Choice>
    <mc:Fallback xmlns="">
      <p:transition spd="slow" advTm="10000">
        <p:dissolve/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2.wav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dier-equipereussite.com/ressources/exercices/atelier/A1/atelier_a1_mn_unite5_site/atelier_a1_mn_unite5_site-quz-0008.html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outenfrancais.tv/sports-et-loisirs-fle/" TargetMode="External"/><Relationship Id="rId5" Type="http://schemas.openxmlformats.org/officeDocument/2006/relationships/hyperlink" Target="https://trainfrench.com/French/Vocabulaire/Exos_vocabulaire/Loisirs/jouer_a_jouer_de_pop_up.htm" TargetMode="External"/><Relationship Id="rId4" Type="http://schemas.openxmlformats.org/officeDocument/2006/relationships/hyperlink" Target="https://learningapps.org/watch?v=pq5g6qdtc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fr-FR" dirty="0" smtClean="0"/>
              <a:t>Les loisirs</a:t>
            </a:r>
            <a:endParaRPr lang="fr-F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6976864" cy="36724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Qu’est-ce que tu fais comme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loisir?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Qu’est-ce que tu fais dans ton temps libre?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Est-ce que tu joues d’un instrument de musique?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Est-ce que tu fais d’un sport?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Est-ce que tu joues à un jeu? 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0" y="908720"/>
            <a:ext cx="351857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/>
          <a:lstStyle/>
          <a:p>
            <a:r>
              <a:rPr lang="fr-FR" sz="2800" dirty="0" smtClean="0"/>
              <a:t>Exemples </a:t>
            </a:r>
            <a:endParaRPr lang="fr-F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 smtClean="0"/>
              <a:t>Qu’est-ce que tu aimes faire comme loisir? J’aime lire et cuisiner!</a:t>
            </a:r>
          </a:p>
          <a:p>
            <a:pPr marL="64008" indent="0">
              <a:buNone/>
            </a:pPr>
            <a:endParaRPr lang="fr-FR" sz="2000" dirty="0" smtClean="0"/>
          </a:p>
          <a:p>
            <a:r>
              <a:rPr lang="fr-FR" sz="2000" dirty="0" smtClean="0"/>
              <a:t>Est-ce que tu aimes jouer </a:t>
            </a:r>
            <a:r>
              <a:rPr lang="fr-FR" sz="2000" u="sng" dirty="0" smtClean="0"/>
              <a:t>aux</a:t>
            </a:r>
            <a:r>
              <a:rPr lang="fr-FR" sz="2000" dirty="0" smtClean="0"/>
              <a:t> cartes? Oui, j’adore jouer </a:t>
            </a:r>
            <a:r>
              <a:rPr lang="fr-FR" sz="2000" u="sng" dirty="0" smtClean="0"/>
              <a:t>aux</a:t>
            </a:r>
            <a:r>
              <a:rPr lang="fr-FR" sz="2000" dirty="0" smtClean="0"/>
              <a:t> cartes avec mes amis!</a:t>
            </a:r>
          </a:p>
          <a:p>
            <a:endParaRPr lang="fr-FR" sz="2000" dirty="0" smtClean="0"/>
          </a:p>
          <a:p>
            <a:r>
              <a:rPr lang="fr-FR" sz="2000" dirty="0" smtClean="0"/>
              <a:t>Tu aimes voyager? Oui, j’aime beaucoup voyager en train!</a:t>
            </a:r>
          </a:p>
          <a:p>
            <a:endParaRPr lang="fr-FR" sz="2000" dirty="0" smtClean="0"/>
          </a:p>
          <a:p>
            <a:r>
              <a:rPr lang="fr-FR" sz="2000" dirty="0" smtClean="0"/>
              <a:t>Aimes-tu camper? Non, je n’aime </a:t>
            </a:r>
            <a:r>
              <a:rPr lang="fr-FR" sz="2000" dirty="0"/>
              <a:t>pas ça</a:t>
            </a:r>
            <a:r>
              <a:rPr lang="fr-FR" sz="2000" dirty="0" smtClean="0"/>
              <a:t>. </a:t>
            </a:r>
          </a:p>
          <a:p>
            <a:endParaRPr lang="fr-FR" sz="2000" dirty="0" smtClean="0"/>
          </a:p>
          <a:p>
            <a:r>
              <a:rPr lang="fr-FR" sz="2000" dirty="0" smtClean="0"/>
              <a:t>Est-ce que tu aimes pêcher? Non, je déteste pêcher.</a:t>
            </a:r>
          </a:p>
          <a:p>
            <a:endParaRPr lang="fr-FR" sz="2000" dirty="0" smtClean="0"/>
          </a:p>
          <a:p>
            <a:r>
              <a:rPr lang="fr-FR" sz="2000" dirty="0" smtClean="0"/>
              <a:t>Qu’est-ce que tu préfères faire le soir, regarder la télé ou lire? Je préfère regarder les infos à la télé.</a:t>
            </a:r>
          </a:p>
          <a:p>
            <a:endParaRPr lang="fr-FR" sz="2000" dirty="0" smtClean="0"/>
          </a:p>
          <a:p>
            <a:r>
              <a:rPr lang="fr-FR" sz="2000" dirty="0" smtClean="0"/>
              <a:t>Quel est ton loisir préféré? Mon loisir préféré est </a:t>
            </a:r>
            <a:r>
              <a:rPr lang="fr-FR" sz="2000" u="sng" dirty="0" smtClean="0"/>
              <a:t>jouer de la </a:t>
            </a:r>
            <a:r>
              <a:rPr lang="fr-FR" sz="2000" dirty="0" smtClean="0"/>
              <a:t>guitare. </a:t>
            </a:r>
          </a:p>
          <a:p>
            <a:pPr marL="64008" indent="0">
              <a:buNone/>
            </a:pPr>
            <a:endParaRPr lang="fr-FR" sz="2000" dirty="0" smtClean="0"/>
          </a:p>
          <a:p>
            <a:r>
              <a:rPr lang="fr-FR" sz="2000" dirty="0"/>
              <a:t>Et toi, qu'est-ce que tu fais comme </a:t>
            </a:r>
            <a:r>
              <a:rPr lang="fr-FR" sz="2000" dirty="0" smtClean="0"/>
              <a:t>activité de loisir?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4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707533" cy="588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11</a:t>
            </a:fld>
            <a:endParaRPr lang="fr-FR"/>
          </a:p>
        </p:txBody>
      </p:sp>
      <p:sp>
        <p:nvSpPr>
          <p:cNvPr id="5" name="4 CuadroTexto"/>
          <p:cNvSpPr txBox="1"/>
          <p:nvPr/>
        </p:nvSpPr>
        <p:spPr>
          <a:xfrm rot="986574">
            <a:off x="6660232" y="764704"/>
            <a:ext cx="216024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Qu’est-ce que tu aimes faire en été?</a:t>
            </a:r>
          </a:p>
          <a:p>
            <a:r>
              <a:rPr lang="fr-FR" dirty="0" smtClean="0"/>
              <a:t>En été, j’aime beaucoup faire </a:t>
            </a:r>
            <a:r>
              <a:rPr lang="fr-FR" u="sng" dirty="0" smtClean="0"/>
              <a:t>du</a:t>
            </a:r>
            <a:r>
              <a:rPr lang="fr-FR" dirty="0" smtClean="0"/>
              <a:t> rafting!</a:t>
            </a:r>
            <a:endParaRPr lang="fr-FR" dirty="0"/>
          </a:p>
        </p:txBody>
      </p:sp>
      <p:sp>
        <p:nvSpPr>
          <p:cNvPr id="6" name="5 CuadroTexto"/>
          <p:cNvSpPr txBox="1"/>
          <p:nvPr/>
        </p:nvSpPr>
        <p:spPr>
          <a:xfrm rot="20163949">
            <a:off x="6309858" y="2939578"/>
            <a:ext cx="216024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Qu’est-ce qu’ils font en vacances?</a:t>
            </a:r>
          </a:p>
          <a:p>
            <a:r>
              <a:rPr lang="fr-FR" dirty="0" smtClean="0"/>
              <a:t>Ils font </a:t>
            </a:r>
            <a:r>
              <a:rPr lang="fr-FR" u="sng" dirty="0" smtClean="0"/>
              <a:t>du</a:t>
            </a:r>
            <a:r>
              <a:rPr lang="fr-FR" dirty="0" smtClean="0"/>
              <a:t> ski nautique.  </a:t>
            </a:r>
            <a:endParaRPr lang="fr-FR" dirty="0"/>
          </a:p>
        </p:txBody>
      </p:sp>
      <p:sp>
        <p:nvSpPr>
          <p:cNvPr id="7" name="6 CuadroTexto"/>
          <p:cNvSpPr txBox="1"/>
          <p:nvPr/>
        </p:nvSpPr>
        <p:spPr>
          <a:xfrm rot="594194">
            <a:off x="7328773" y="4611636"/>
            <a:ext cx="1368152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Qu’est-ce qu’il fait?</a:t>
            </a:r>
          </a:p>
          <a:p>
            <a:r>
              <a:rPr lang="fr-FR" dirty="0" smtClean="0"/>
              <a:t>Il fait de l’escalade en montagne.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36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5877272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https://flenantes.wordpress.com/2015/02/05/les-sports-loisirs-activites-et-les-gouts/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3" y="692696"/>
            <a:ext cx="880017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6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60321" cy="59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6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Verbe aller à quelque part</a:t>
            </a:r>
            <a:endParaRPr lang="fr-F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03468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Je vais</a:t>
            </a:r>
          </a:p>
          <a:p>
            <a:r>
              <a:rPr lang="fr-FR" dirty="0" smtClean="0"/>
              <a:t>Tu vas</a:t>
            </a:r>
          </a:p>
          <a:p>
            <a:r>
              <a:rPr lang="fr-FR" dirty="0" smtClean="0"/>
              <a:t>Il va</a:t>
            </a:r>
          </a:p>
          <a:p>
            <a:r>
              <a:rPr lang="fr-FR" dirty="0" smtClean="0"/>
              <a:t>Elle va</a:t>
            </a:r>
          </a:p>
          <a:p>
            <a:r>
              <a:rPr lang="fr-FR" dirty="0" smtClean="0"/>
              <a:t>On va</a:t>
            </a:r>
          </a:p>
          <a:p>
            <a:r>
              <a:rPr lang="fr-FR" dirty="0" smtClean="0"/>
              <a:t>Nous allons</a:t>
            </a:r>
          </a:p>
          <a:p>
            <a:r>
              <a:rPr lang="fr-FR" dirty="0" smtClean="0"/>
              <a:t>Vous allez</a:t>
            </a:r>
          </a:p>
          <a:p>
            <a:r>
              <a:rPr lang="fr-FR" dirty="0" smtClean="0"/>
              <a:t>Ils vont</a:t>
            </a:r>
          </a:p>
          <a:p>
            <a:r>
              <a:rPr lang="fr-FR" dirty="0" smtClean="0"/>
              <a:t>Elles vont</a:t>
            </a:r>
            <a:endParaRPr lang="fr-F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Au cinéma</a:t>
            </a:r>
          </a:p>
          <a:p>
            <a:r>
              <a:rPr lang="fr-FR" dirty="0" smtClean="0"/>
              <a:t>Au théâtre</a:t>
            </a:r>
          </a:p>
          <a:p>
            <a:r>
              <a:rPr lang="fr-FR" dirty="0" smtClean="0"/>
              <a:t>Au gym</a:t>
            </a:r>
          </a:p>
          <a:p>
            <a:r>
              <a:rPr lang="fr-FR" dirty="0" smtClean="0"/>
              <a:t>Au centre commercial</a:t>
            </a:r>
          </a:p>
          <a:p>
            <a:r>
              <a:rPr lang="fr-FR" dirty="0" smtClean="0"/>
              <a:t>À la plage</a:t>
            </a:r>
          </a:p>
          <a:p>
            <a:r>
              <a:rPr lang="fr-FR" dirty="0" smtClean="0"/>
              <a:t>à l’église</a:t>
            </a:r>
          </a:p>
          <a:p>
            <a:r>
              <a:rPr lang="fr-FR" dirty="0" smtClean="0"/>
              <a:t>À la bibliothèque</a:t>
            </a:r>
          </a:p>
          <a:p>
            <a:r>
              <a:rPr lang="fr-FR" dirty="0"/>
              <a:t>Aux </a:t>
            </a:r>
            <a:r>
              <a:rPr lang="fr-FR" dirty="0" smtClean="0"/>
              <a:t>matchs de foot</a:t>
            </a:r>
          </a:p>
          <a:p>
            <a:r>
              <a:rPr lang="fr-FR" dirty="0" smtClean="0"/>
              <a:t>Aux </a:t>
            </a:r>
            <a:r>
              <a:rPr lang="fr-FR" dirty="0"/>
              <a:t>courses </a:t>
            </a:r>
            <a:r>
              <a:rPr lang="fr-FR" dirty="0" smtClean="0"/>
              <a:t>hippiques</a:t>
            </a:r>
          </a:p>
          <a:p>
            <a:r>
              <a:rPr lang="fr-FR" dirty="0" smtClean="0"/>
              <a:t>Chez des amis</a:t>
            </a:r>
          </a:p>
          <a:p>
            <a:r>
              <a:rPr lang="fr-FR" dirty="0" smtClean="0"/>
              <a:t>Chez ma copine/mon copain</a:t>
            </a:r>
            <a:endParaRPr lang="fr-F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14</a:t>
            </a:fld>
            <a:endParaRPr lang="fr-FR"/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908720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967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6" name="camera.wav"/>
          </p:stSnd>
        </p:sndAc>
      </p:transition>
    </mc:Choice>
    <mc:Fallback xmlns="">
      <p:transition spd="slow" advTm="10000">
        <p:dissolv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10348"/>
              </p:ext>
            </p:extLst>
          </p:nvPr>
        </p:nvGraphicFramePr>
        <p:xfrm>
          <a:off x="467544" y="476672"/>
          <a:ext cx="8568952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749"/>
                <a:gridCol w="1977749"/>
                <a:gridCol w="1867700"/>
                <a:gridCol w="2745754"/>
              </a:tblGrid>
              <a:tr h="960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VERBE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ARTICLE CONTRACTÉ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JEUX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EXEMPLES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u="sng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u="sng" dirty="0" smtClean="0">
                          <a:effectLst/>
                        </a:rPr>
                        <a:t>JOUER </a:t>
                      </a:r>
                      <a:r>
                        <a:rPr lang="fr-FR" sz="2000" u="sng" dirty="0">
                          <a:effectLst/>
                        </a:rPr>
                        <a:t>À + JEU</a:t>
                      </a:r>
                      <a:endParaRPr lang="fr-F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Je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Tu joues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Elle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On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Nous jouons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Vous jouez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Ils jouent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Elles jouent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le = </a:t>
                      </a:r>
                      <a:r>
                        <a:rPr lang="fr-FR" sz="2000" b="1" dirty="0">
                          <a:effectLst/>
                        </a:rPr>
                        <a:t>au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la = à 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l’ = à l’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les = </a:t>
                      </a:r>
                      <a:r>
                        <a:rPr lang="fr-FR" sz="2000" b="1" dirty="0">
                          <a:effectLst/>
                        </a:rPr>
                        <a:t>aux 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La </a:t>
                      </a:r>
                      <a:r>
                        <a:rPr lang="fr-FR" sz="2000" dirty="0">
                          <a:effectLst/>
                        </a:rPr>
                        <a:t>pétanque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 ludo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 loto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loterie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poupée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balle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marelle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billes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cartes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échecs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Nous jouons </a:t>
                      </a:r>
                      <a:r>
                        <a:rPr lang="fr-FR" sz="2000" b="1" dirty="0" smtClean="0">
                          <a:effectLst/>
                          <a:highlight>
                            <a:srgbClr val="FFFF00"/>
                          </a:highlight>
                        </a:rPr>
                        <a:t>au</a:t>
                      </a:r>
                      <a:r>
                        <a:rPr lang="fr-FR" sz="200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fr-FR" sz="2000" dirty="0" smtClean="0">
                          <a:effectLst/>
                        </a:rPr>
                        <a:t>loto.</a:t>
                      </a:r>
                      <a:endParaRPr lang="fr-F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Ils jouent </a:t>
                      </a:r>
                      <a:r>
                        <a:rPr lang="fr-FR" sz="2000" dirty="0">
                          <a:effectLst/>
                          <a:highlight>
                            <a:srgbClr val="FFFF00"/>
                          </a:highlight>
                        </a:rPr>
                        <a:t>à la</a:t>
                      </a:r>
                      <a:r>
                        <a:rPr lang="fr-FR" sz="2000" dirty="0">
                          <a:effectLst/>
                        </a:rPr>
                        <a:t> corde à sauter.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Tu joues </a:t>
                      </a:r>
                      <a:r>
                        <a:rPr lang="fr-FR" sz="2000" dirty="0">
                          <a:effectLst/>
                          <a:highlight>
                            <a:srgbClr val="FFFF00"/>
                          </a:highlight>
                        </a:rPr>
                        <a:t>à la</a:t>
                      </a:r>
                      <a:r>
                        <a:rPr lang="fr-FR" sz="2000" dirty="0">
                          <a:effectLst/>
                        </a:rPr>
                        <a:t> balle.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enfants jouent </a:t>
                      </a:r>
                      <a:r>
                        <a:rPr lang="fr-FR" sz="2000" dirty="0">
                          <a:effectLst/>
                          <a:highlight>
                            <a:srgbClr val="FFFF00"/>
                          </a:highlight>
                        </a:rPr>
                        <a:t>à la</a:t>
                      </a:r>
                      <a:r>
                        <a:rPr lang="fr-FR" sz="2000" dirty="0">
                          <a:effectLst/>
                        </a:rPr>
                        <a:t> marelle.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Je joue </a:t>
                      </a:r>
                      <a:r>
                        <a:rPr lang="fr-FR" sz="2000" b="1" dirty="0">
                          <a:effectLst/>
                          <a:highlight>
                            <a:srgbClr val="FFFF00"/>
                          </a:highlight>
                        </a:rPr>
                        <a:t>aux</a:t>
                      </a:r>
                      <a:r>
                        <a:rPr lang="fr-FR" sz="2000" dirty="0">
                          <a:effectLst/>
                        </a:rPr>
                        <a:t> échecs.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8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7991362" cy="56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1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64087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1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29199"/>
              </p:ext>
            </p:extLst>
          </p:nvPr>
        </p:nvGraphicFramePr>
        <p:xfrm>
          <a:off x="323529" y="404665"/>
          <a:ext cx="8424936" cy="568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509"/>
                <a:gridCol w="1944509"/>
                <a:gridCol w="1836311"/>
                <a:gridCol w="2699607"/>
              </a:tblGrid>
              <a:tr h="85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VERBE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ARTICLE CONTACTÉ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INSTRUMENT DE MUSIQUE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EXEMPLES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JOUER DE + </a:t>
                      </a:r>
                      <a:r>
                        <a:rPr lang="fr-FR" sz="1800" dirty="0" smtClean="0">
                          <a:effectLst/>
                          <a:latin typeface="+mj-lt"/>
                        </a:rPr>
                        <a:t>INSTRUMENT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Je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Tu joues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Il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Elle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On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Nous jouons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Vous jouez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Ils jouent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Elles jouent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de + le = </a:t>
                      </a:r>
                      <a:r>
                        <a:rPr lang="fr-FR" sz="1800" b="1" dirty="0">
                          <a:effectLst/>
                          <a:latin typeface="+mj-lt"/>
                        </a:rPr>
                        <a:t>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de + la = de 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de + l’ = de l’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de + les = </a:t>
                      </a:r>
                      <a:r>
                        <a:rPr lang="fr-FR" sz="1800" b="1" dirty="0">
                          <a:effectLst/>
                          <a:latin typeface="+mj-lt"/>
                        </a:rPr>
                        <a:t>des</a:t>
                      </a:r>
                      <a:endParaRPr lang="fr-FR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La 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guitare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flûte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viole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basse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batterie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harpe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L’harmonica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Le violon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Le piano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Le </a:t>
                      </a:r>
                      <a:r>
                        <a:rPr lang="fr-FR" sz="1800" dirty="0" smtClean="0">
                          <a:effectLst/>
                          <a:latin typeface="+mj-lt"/>
                        </a:rPr>
                        <a:t>saxo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Nous jouons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de la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 guitare.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Elle joue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de la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 batterie.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Mon mari joue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du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 piano</a:t>
                      </a:r>
                      <a:r>
                        <a:rPr lang="fr-FR" sz="1800" dirty="0" smtClean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Sophie joue de la harpe.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Inti Illimani joue </a:t>
                      </a:r>
                      <a:r>
                        <a:rPr lang="fr-FR" sz="18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800" baseline="0" dirty="0" smtClean="0">
                          <a:effectLst/>
                          <a:latin typeface="+mj-lt"/>
                        </a:rPr>
                        <a:t>instruments autocanons.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3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19</a:t>
            </a:fld>
            <a:endParaRPr lang="fr-FR"/>
          </a:p>
        </p:txBody>
      </p:sp>
      <p:sp>
        <p:nvSpPr>
          <p:cNvPr id="3" name="2 Rectángulo"/>
          <p:cNvSpPr/>
          <p:nvPr/>
        </p:nvSpPr>
        <p:spPr>
          <a:xfrm>
            <a:off x="395536" y="908720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didier-equipereussite.com/ressources/exercices/atelier/A1/atelier_a1_mn_unite5_site/atelier_a1_mn_unite5_site-quz-0008.html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learningapps.org/watch?v=pq5g6qdtc18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trainfrench.com/French/Vocabulaire/Exos_vocabulaire/Loisirs/jouer_a_jouer_de_pop_up.htm</a:t>
            </a:r>
            <a:endParaRPr lang="fr-FR" dirty="0" smtClean="0"/>
          </a:p>
          <a:p>
            <a:endParaRPr lang="fr-FR" dirty="0"/>
          </a:p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trainfrench.com/French/Vocabulaire/Exos_vocabulaire/Loisirs/jouer_a_jouer_de_pop_up.htm</a:t>
            </a:r>
            <a:endParaRPr lang="fr-FR" dirty="0" smtClean="0"/>
          </a:p>
          <a:p>
            <a:endParaRPr lang="fr-FR" dirty="0"/>
          </a:p>
          <a:p>
            <a:r>
              <a:rPr lang="fr-FR" dirty="0">
                <a:hlinkClick r:id="rId6"/>
              </a:rPr>
              <a:t>https://toutenfrancais.tv/sports-et-loisirs-fle</a:t>
            </a:r>
            <a:r>
              <a:rPr lang="fr-FR" dirty="0" smtClean="0">
                <a:hlinkClick r:id="rId6"/>
              </a:rPr>
              <a:t>/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4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Pour parler de mes activités du loisir</a:t>
            </a:r>
            <a:endParaRPr lang="fr-F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92500" lnSpcReduction="10000"/>
          </a:bodyPr>
          <a:lstStyle/>
          <a:p>
            <a:r>
              <a:rPr lang="fr-FR" b="1" u="sng" dirty="0" smtClean="0"/>
              <a:t>J’aime/j’adore/je déteste… (+ nom de l’activité)</a:t>
            </a:r>
          </a:p>
          <a:p>
            <a:pPr marL="64008" indent="0">
              <a:buNone/>
            </a:pPr>
            <a:r>
              <a:rPr lang="fr-FR" dirty="0" smtClean="0"/>
              <a:t>    La danse /la lecture /les sports/le </a:t>
            </a:r>
            <a:r>
              <a:rPr lang="fr-FR" dirty="0"/>
              <a:t>y</a:t>
            </a:r>
            <a:r>
              <a:rPr lang="fr-FR" dirty="0" smtClean="0"/>
              <a:t>oga</a:t>
            </a:r>
          </a:p>
          <a:p>
            <a:r>
              <a:rPr lang="fr-FR" b="1" u="sng" dirty="0" smtClean="0"/>
              <a:t>FAIRE (pratiquer) + sport</a:t>
            </a:r>
          </a:p>
          <a:p>
            <a:pPr marL="64008" indent="0">
              <a:buNone/>
            </a:pPr>
            <a:r>
              <a:rPr lang="fr-FR" dirty="0" smtClean="0"/>
              <a:t>    Je fais + : de la danse/de la natation /</a:t>
            </a:r>
          </a:p>
          <a:p>
            <a:pPr marL="64008" indent="0">
              <a:buNone/>
            </a:pPr>
            <a:r>
              <a:rPr lang="fr-FR" dirty="0"/>
              <a:t> </a:t>
            </a:r>
            <a:r>
              <a:rPr lang="fr-FR" dirty="0" smtClean="0"/>
              <a:t>   du foot / de l’équitation/du gym</a:t>
            </a:r>
          </a:p>
          <a:p>
            <a:r>
              <a:rPr lang="fr-FR" b="1" u="sng" dirty="0" smtClean="0"/>
              <a:t>Jouer + instrument de musique</a:t>
            </a:r>
          </a:p>
          <a:p>
            <a:pPr marL="64008" indent="0">
              <a:buNone/>
            </a:pPr>
            <a:r>
              <a:rPr lang="fr-FR" dirty="0" smtClean="0"/>
              <a:t>   Je joue du piano/je joue de la guitare/ je  </a:t>
            </a:r>
          </a:p>
          <a:p>
            <a:pPr marL="64008" indent="0">
              <a:buNone/>
            </a:pPr>
            <a:r>
              <a:rPr lang="fr-FR" dirty="0"/>
              <a:t> </a:t>
            </a:r>
            <a:r>
              <a:rPr lang="fr-FR" dirty="0" smtClean="0"/>
              <a:t>   joue de la flûte/ je joue du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u="sng" dirty="0" smtClean="0"/>
              <a:t>Aller + quelque part</a:t>
            </a:r>
          </a:p>
          <a:p>
            <a:pPr marL="64008" indent="0">
              <a:buNone/>
            </a:pPr>
            <a:r>
              <a:rPr lang="fr-FR" dirty="0" smtClean="0"/>
              <a:t>    je vais à la plage tous les week-ends</a:t>
            </a:r>
          </a:p>
          <a:p>
            <a:pPr marL="64008" indent="0">
              <a:buNone/>
            </a:pP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576" y="1196752"/>
            <a:ext cx="2066090" cy="334837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endParaRPr lang="fr-FR" dirty="0" smtClean="0"/>
          </a:p>
          <a:p>
            <a:r>
              <a:rPr lang="fr-FR" sz="2000" dirty="0" smtClean="0"/>
              <a:t>J’aime …</a:t>
            </a:r>
          </a:p>
          <a:p>
            <a:r>
              <a:rPr lang="fr-FR" sz="2000" dirty="0" smtClean="0"/>
              <a:t>J’aime beaucoup…</a:t>
            </a:r>
          </a:p>
          <a:p>
            <a:r>
              <a:rPr lang="fr-FR" sz="2000" dirty="0" smtClean="0"/>
              <a:t>J’adore…</a:t>
            </a:r>
          </a:p>
          <a:p>
            <a:r>
              <a:rPr lang="fr-FR" sz="2000" dirty="0" smtClean="0"/>
              <a:t>Je n’aime pas..</a:t>
            </a:r>
          </a:p>
          <a:p>
            <a:r>
              <a:rPr lang="fr-FR" sz="2000" dirty="0" smtClean="0"/>
              <a:t>Je déteste…</a:t>
            </a:r>
          </a:p>
          <a:p>
            <a:r>
              <a:rPr lang="fr-FR" sz="2000" dirty="0" smtClean="0"/>
              <a:t>Je préfère…</a:t>
            </a:r>
          </a:p>
          <a:p>
            <a:r>
              <a:rPr lang="fr-FR" sz="2000" dirty="0" smtClean="0"/>
              <a:t>Mon loisir préféré est…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2177908"/>
              </p:ext>
            </p:extLst>
          </p:nvPr>
        </p:nvGraphicFramePr>
        <p:xfrm>
          <a:off x="395536" y="260648"/>
          <a:ext cx="4038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Qu’est-ce que</a:t>
                      </a:r>
                      <a:r>
                        <a:rPr lang="fr-FR" baseline="0" dirty="0" smtClean="0"/>
                        <a:t> tu aimes faire dans ton temps libre?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8742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Más"/>
          <p:cNvSpPr/>
          <p:nvPr/>
        </p:nvSpPr>
        <p:spPr>
          <a:xfrm>
            <a:off x="3627804" y="1988839"/>
            <a:ext cx="432048" cy="5888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46600"/>
              </p:ext>
            </p:extLst>
          </p:nvPr>
        </p:nvGraphicFramePr>
        <p:xfrm>
          <a:off x="539552" y="4869160"/>
          <a:ext cx="3867665" cy="1463040"/>
        </p:xfrm>
        <a:graphic>
          <a:graphicData uri="http://schemas.openxmlformats.org/drawingml/2006/table">
            <a:tbl>
              <a:tblPr/>
              <a:tblGrid>
                <a:gridCol w="3867665"/>
              </a:tblGrid>
              <a:tr h="1000898">
                <a:tc>
                  <a:txBody>
                    <a:bodyPr/>
                    <a:lstStyle/>
                    <a:p>
                      <a:r>
                        <a:rPr lang="fr-FR" dirty="0" smtClean="0"/>
                        <a:t>Dans</a:t>
                      </a:r>
                      <a:r>
                        <a:rPr lang="fr-FR" baseline="0" dirty="0" smtClean="0"/>
                        <a:t> mon temps libre, j</a:t>
                      </a:r>
                      <a:r>
                        <a:rPr lang="fr-FR" dirty="0" smtClean="0"/>
                        <a:t>’adore lire, danser,</a:t>
                      </a:r>
                      <a:r>
                        <a:rPr lang="fr-FR" baseline="0" dirty="0" smtClean="0"/>
                        <a:t> cuisiner, peindre…et toi?</a:t>
                      </a:r>
                    </a:p>
                    <a:p>
                      <a:r>
                        <a:rPr lang="fr-FR" baseline="0" dirty="0" smtClean="0"/>
                        <a:t>Moi, je n’aime pas cuisiner, je préfère aller dans un restaurant.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90801"/>
              </p:ext>
            </p:extLst>
          </p:nvPr>
        </p:nvGraphicFramePr>
        <p:xfrm>
          <a:off x="5301049" y="741405"/>
          <a:ext cx="2990335" cy="444844"/>
        </p:xfrm>
        <a:graphic>
          <a:graphicData uri="http://schemas.openxmlformats.org/drawingml/2006/table">
            <a:tbl>
              <a:tblPr/>
              <a:tblGrid>
                <a:gridCol w="2990335"/>
              </a:tblGrid>
              <a:tr h="444844">
                <a:tc>
                  <a:txBody>
                    <a:bodyPr/>
                    <a:lstStyle/>
                    <a:p>
                      <a:r>
                        <a:rPr lang="fr-FR" dirty="0" smtClean="0"/>
                        <a:t>VERBE  D’ACTIVITÉ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8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4704"/>
            <a:ext cx="5370619" cy="613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4</a:t>
            </a:fld>
            <a:endParaRPr lang="fr-FR"/>
          </a:p>
        </p:txBody>
      </p:sp>
      <p:sp>
        <p:nvSpPr>
          <p:cNvPr id="5" name="4 CuadroTexto"/>
          <p:cNvSpPr txBox="1"/>
          <p:nvPr/>
        </p:nvSpPr>
        <p:spPr>
          <a:xfrm>
            <a:off x="395536" y="764704"/>
            <a:ext cx="230425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Aimer, adorer, préférer, détester,</a:t>
            </a:r>
          </a:p>
          <a:p>
            <a:r>
              <a:rPr lang="fr-FR" dirty="0" smtClean="0"/>
              <a:t>Ne pas aimer…</a:t>
            </a:r>
          </a:p>
          <a:p>
            <a:endParaRPr lang="fr-FR" dirty="0"/>
          </a:p>
          <a:p>
            <a:r>
              <a:rPr lang="fr-FR" dirty="0" smtClean="0"/>
              <a:t>              +</a:t>
            </a:r>
          </a:p>
          <a:p>
            <a:endParaRPr lang="fr-FR" dirty="0"/>
          </a:p>
          <a:p>
            <a:pPr algn="ctr"/>
            <a:r>
              <a:rPr lang="fr-FR" dirty="0" smtClean="0"/>
              <a:t>Un sport</a:t>
            </a:r>
          </a:p>
          <a:p>
            <a:pPr algn="ctr"/>
            <a:r>
              <a:rPr lang="fr-FR" dirty="0" smtClean="0"/>
              <a:t>Une activité</a:t>
            </a:r>
            <a:endParaRPr lang="fr-FR" dirty="0"/>
          </a:p>
        </p:txBody>
      </p:sp>
      <p:sp>
        <p:nvSpPr>
          <p:cNvPr id="6" name="5 CuadroTexto"/>
          <p:cNvSpPr txBox="1"/>
          <p:nvPr/>
        </p:nvSpPr>
        <p:spPr>
          <a:xfrm rot="20361790">
            <a:off x="832828" y="3817561"/>
            <a:ext cx="2016224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J’aime le canoë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Ils aiment la boxe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Ma sœur aime le tir à l’arc.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Je n’aime pas le base-ball.</a:t>
            </a:r>
            <a:endParaRPr lang="fr-FR" sz="2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762250"/>
            <a:ext cx="12096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24288"/>
            <a:ext cx="1543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1428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8383"/>
            <a:ext cx="15430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18380"/>
            <a:ext cx="1543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09" y="5449698"/>
            <a:ext cx="1543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2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10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80462"/>
              </p:ext>
            </p:extLst>
          </p:nvPr>
        </p:nvGraphicFramePr>
        <p:xfrm>
          <a:off x="467544" y="764704"/>
          <a:ext cx="7704856" cy="54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286"/>
                <a:gridCol w="582857"/>
                <a:gridCol w="3060002"/>
                <a:gridCol w="2677711"/>
              </a:tblGrid>
              <a:tr h="5400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r>
                        <a:rPr lang="fr-FR" sz="1800" dirty="0" smtClean="0">
                          <a:effectLst/>
                        </a:rPr>
                        <a:t>AIMER  </a:t>
                      </a:r>
                      <a:endParaRPr lang="fr-FR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ADORER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DÉTÉSTER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NE PAS </a:t>
                      </a:r>
                      <a:r>
                        <a:rPr lang="fr-FR" sz="1800" dirty="0" smtClean="0">
                          <a:effectLst/>
                        </a:rPr>
                        <a:t>AIMER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  </a:t>
                      </a:r>
                      <a:r>
                        <a:rPr lang="fr-FR" sz="18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ACTIVITÉ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(verbe ou nom)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Chanter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Aller à la montagne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Regarder des films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Ecrire des poèmes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Prendre des photos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Chater avec mes amis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Surfer sur Internet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Faire des nouveaux amis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Regarder les </a:t>
                      </a:r>
                      <a:r>
                        <a:rPr lang="fr-FR" sz="1800" dirty="0" smtClean="0">
                          <a:effectLst/>
                        </a:rPr>
                        <a:t>étoiles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 cinéma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</a:t>
                      </a: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théâtre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natation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lecture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musique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J’aime </a:t>
                      </a:r>
                      <a:r>
                        <a:rPr lang="fr-FR" sz="1800" dirty="0">
                          <a:effectLst/>
                        </a:rPr>
                        <a:t>regarder des films chez moi.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Nous </a:t>
                      </a:r>
                      <a:r>
                        <a:rPr lang="fr-FR" sz="1800" b="1" i="1" u="sng" dirty="0">
                          <a:effectLst/>
                        </a:rPr>
                        <a:t>n’aimons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i="1" u="sng" dirty="0">
                          <a:effectLst/>
                        </a:rPr>
                        <a:t>pas</a:t>
                      </a:r>
                      <a:r>
                        <a:rPr lang="fr-FR" sz="1800" dirty="0">
                          <a:effectLst/>
                        </a:rPr>
                        <a:t> surfer sur Internet, nous détestons les nouvelles technologies et les réseaux sociaux.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J’adore le jardinage et m’occuper de mes plantes.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3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Quel est ton loisir préféré?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052736"/>
            <a:ext cx="6624736" cy="489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7</a:t>
            </a:fld>
            <a:endParaRPr lang="fr-FR"/>
          </a:p>
        </p:txBody>
      </p:sp>
      <p:sp>
        <p:nvSpPr>
          <p:cNvPr id="6" name="5 CuadroTexto"/>
          <p:cNvSpPr txBox="1"/>
          <p:nvPr/>
        </p:nvSpPr>
        <p:spPr>
          <a:xfrm rot="21415218">
            <a:off x="638028" y="6034133"/>
            <a:ext cx="47525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Mon loisir préféré est cuisiner. </a:t>
            </a:r>
            <a:endParaRPr lang="fr-FR" dirty="0"/>
          </a:p>
        </p:txBody>
      </p:sp>
      <p:sp>
        <p:nvSpPr>
          <p:cNvPr id="7" name="6 CuadroTexto"/>
          <p:cNvSpPr txBox="1"/>
          <p:nvPr/>
        </p:nvSpPr>
        <p:spPr>
          <a:xfrm rot="1349936">
            <a:off x="7380312" y="1484784"/>
            <a:ext cx="12241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Mon loisir préféré est voyager</a:t>
            </a:r>
            <a:endParaRPr lang="fr-FR" dirty="0"/>
          </a:p>
        </p:txBody>
      </p:sp>
      <p:sp>
        <p:nvSpPr>
          <p:cNvPr id="8" name="7 CuadroTexto"/>
          <p:cNvSpPr txBox="1"/>
          <p:nvPr/>
        </p:nvSpPr>
        <p:spPr>
          <a:xfrm rot="20525825">
            <a:off x="7380313" y="4006728"/>
            <a:ext cx="122413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 loisir préféré de ma mère est aller au cinéma.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9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Autofit/>
          </a:bodyPr>
          <a:lstStyle/>
          <a:p>
            <a:r>
              <a:rPr lang="fr-FR" sz="2400" dirty="0" smtClean="0"/>
              <a:t>Parler des sports: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26767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fr-FR" b="1" u="sng" dirty="0"/>
              <a:t>1- Quel est ton sport préféré?</a:t>
            </a:r>
            <a:endParaRPr lang="fr-FR" b="1" u="sng" dirty="0" smtClean="0"/>
          </a:p>
          <a:p>
            <a:r>
              <a:rPr lang="fr-FR" dirty="0" smtClean="0"/>
              <a:t>J’aime le tennis</a:t>
            </a:r>
          </a:p>
          <a:p>
            <a:r>
              <a:rPr lang="fr-FR" dirty="0" smtClean="0"/>
              <a:t>J’adore le rugby</a:t>
            </a:r>
          </a:p>
          <a:p>
            <a:r>
              <a:rPr lang="fr-FR" dirty="0" smtClean="0"/>
              <a:t>Mon sport préféré est la natation/ le yoga/ le vélo/ le foot/ le basquet/ l’équitation/ la moto/ l’escrime/ la danse/la course/la randonnée…</a:t>
            </a:r>
            <a:endParaRPr lang="fr-F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52735"/>
            <a:ext cx="4038600" cy="5195665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fr-FR" b="1" u="sng" dirty="0" smtClean="0"/>
              <a:t>2- Est-ce </a:t>
            </a:r>
            <a:r>
              <a:rPr lang="fr-FR" b="1" u="sng" dirty="0"/>
              <a:t>que tu </a:t>
            </a:r>
            <a:r>
              <a:rPr lang="fr-FR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fais d</a:t>
            </a:r>
            <a:r>
              <a:rPr lang="fr-FR" b="1" u="sng" dirty="0"/>
              <a:t>’un sport</a:t>
            </a:r>
            <a:r>
              <a:rPr lang="fr-FR" b="1" u="sng" dirty="0" smtClean="0"/>
              <a:t>?</a:t>
            </a:r>
          </a:p>
          <a:p>
            <a:r>
              <a:rPr lang="fr-FR" dirty="0" smtClean="0"/>
              <a:t>Oui, je fais </a:t>
            </a:r>
            <a:r>
              <a:rPr lang="fr-FR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 la </a:t>
            </a:r>
            <a:r>
              <a:rPr lang="fr-FR" dirty="0" smtClean="0"/>
              <a:t>natation. </a:t>
            </a:r>
          </a:p>
          <a:p>
            <a:r>
              <a:rPr lang="fr-FR" dirty="0" smtClean="0"/>
              <a:t>Oui, je fais </a:t>
            </a:r>
            <a:r>
              <a:rPr lang="fr-FR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 la </a:t>
            </a:r>
            <a:r>
              <a:rPr lang="fr-FR" dirty="0" smtClean="0"/>
              <a:t>danse tous les jours.</a:t>
            </a:r>
          </a:p>
          <a:p>
            <a:r>
              <a:rPr lang="fr-FR" dirty="0" smtClean="0"/>
              <a:t>Oui, je fais </a:t>
            </a:r>
            <a:r>
              <a:rPr lang="fr-FR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du</a:t>
            </a:r>
            <a:r>
              <a:rPr lang="fr-FR" dirty="0" smtClean="0"/>
              <a:t> foot tous les samedis matin. </a:t>
            </a:r>
          </a:p>
          <a:p>
            <a:r>
              <a:rPr lang="fr-FR" b="1" dirty="0" smtClean="0"/>
              <a:t>Non, je </a:t>
            </a:r>
            <a:r>
              <a:rPr lang="fr-FR" b="1" dirty="0" smtClean="0">
                <a:solidFill>
                  <a:srgbClr val="FFFF00"/>
                </a:solidFill>
              </a:rPr>
              <a:t>ne</a:t>
            </a:r>
            <a:r>
              <a:rPr lang="fr-FR" b="1" dirty="0" smtClean="0"/>
              <a:t> fais </a:t>
            </a:r>
            <a:r>
              <a:rPr lang="fr-FR" b="1" dirty="0" smtClean="0">
                <a:solidFill>
                  <a:srgbClr val="FFFF00"/>
                </a:solidFill>
              </a:rPr>
              <a:t>pas de</a:t>
            </a:r>
            <a:r>
              <a:rPr lang="fr-FR" b="1" dirty="0" smtClean="0"/>
              <a:t> sport.</a:t>
            </a:r>
          </a:p>
          <a:p>
            <a:endParaRPr lang="fr-F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8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04189"/>
              </p:ext>
            </p:extLst>
          </p:nvPr>
        </p:nvGraphicFramePr>
        <p:xfrm>
          <a:off x="611561" y="764704"/>
          <a:ext cx="8064897" cy="600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411"/>
                <a:gridCol w="1861411"/>
                <a:gridCol w="1757836"/>
                <a:gridCol w="2584239"/>
              </a:tblGrid>
              <a:tr h="642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sng" dirty="0">
                          <a:effectLst/>
                        </a:rPr>
                        <a:t>VERBE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ARTICLES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CONTRACTÉS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ACTIVITÉ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EXEMPLES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u="sng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sng" dirty="0" smtClean="0">
                          <a:effectLst/>
                        </a:rPr>
                        <a:t>FAIRE </a:t>
                      </a:r>
                      <a:r>
                        <a:rPr lang="fr-FR" sz="1800" u="sng" dirty="0">
                          <a:effectLst/>
                        </a:rPr>
                        <a:t>DE + SPORT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Je fais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Tu fais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Il fait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 fait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On fait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Nous faisons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Vous faites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Ils font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Elles font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le = </a:t>
                      </a:r>
                      <a:r>
                        <a:rPr lang="fr-FR" sz="1800" b="1" dirty="0">
                          <a:effectLst/>
                        </a:rPr>
                        <a:t>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la = de 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l’ = de l’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les = </a:t>
                      </a:r>
                      <a:r>
                        <a:rPr lang="fr-FR" sz="1800" b="1" dirty="0">
                          <a:effectLst/>
                        </a:rPr>
                        <a:t>des </a:t>
                      </a:r>
                      <a:endParaRPr lang="fr-F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le </a:t>
                      </a:r>
                      <a:r>
                        <a:rPr lang="fr-FR" sz="1800" dirty="0">
                          <a:effectLst/>
                        </a:rPr>
                        <a:t>foot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basquet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tennis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yoga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vélo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l’équitation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l’escrime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natation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voile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course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randonnée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luge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Je fais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foot.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 fait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de </a:t>
                      </a:r>
                      <a:r>
                        <a:rPr lang="fr-FR" sz="1800" dirty="0" smtClean="0">
                          <a:effectLst/>
                          <a:highlight>
                            <a:srgbClr val="FFFF00"/>
                          </a:highlight>
                        </a:rPr>
                        <a:t>l</a:t>
                      </a:r>
                      <a:r>
                        <a:rPr lang="fr-FR" sz="1800" dirty="0" smtClean="0">
                          <a:effectLst/>
                        </a:rPr>
                        <a:t>’équitation</a:t>
                      </a:r>
                      <a:r>
                        <a:rPr lang="fr-FR" sz="18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Nous faisons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tennis.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Elles font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basquet.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On fait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yoga.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Marie fait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de la</a:t>
                      </a:r>
                      <a:r>
                        <a:rPr lang="fr-FR" sz="1800" dirty="0">
                          <a:effectLst/>
                        </a:rPr>
                        <a:t> course.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Les enfants font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vélo.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Elle fait </a:t>
                      </a:r>
                      <a:r>
                        <a:rPr lang="fr-FR" sz="1800" b="1" dirty="0" smtClean="0">
                          <a:effectLst/>
                        </a:rPr>
                        <a:t>des</a:t>
                      </a:r>
                      <a:r>
                        <a:rPr lang="fr-FR" sz="1800" dirty="0" smtClean="0">
                          <a:effectLst/>
                        </a:rPr>
                        <a:t> arts martiaux-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4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2980</TotalTime>
  <Words>740</Words>
  <Application>Microsoft Office PowerPoint</Application>
  <PresentationFormat>Presentación en pantalla (4:3)</PresentationFormat>
  <Paragraphs>307</Paragraphs>
  <Slides>19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Brío</vt:lpstr>
      <vt:lpstr>Les loisirs</vt:lpstr>
      <vt:lpstr>Pour parler de mes activités du loisir</vt:lpstr>
      <vt:lpstr>Presentación de PowerPoint</vt:lpstr>
      <vt:lpstr>Presentación de PowerPoint</vt:lpstr>
      <vt:lpstr>Presentación de PowerPoint</vt:lpstr>
      <vt:lpstr>Presentación de PowerPoint</vt:lpstr>
      <vt:lpstr> Quel est ton loisir préféré?  </vt:lpstr>
      <vt:lpstr>Parler des sports:  </vt:lpstr>
      <vt:lpstr>Presentación de PowerPoint</vt:lpstr>
      <vt:lpstr>Exemples </vt:lpstr>
      <vt:lpstr>Presentación de PowerPoint</vt:lpstr>
      <vt:lpstr>Presentación de PowerPoint</vt:lpstr>
      <vt:lpstr>Presentación de PowerPoint</vt:lpstr>
      <vt:lpstr>Verbe aller à quelque part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loisirs</dc:title>
  <dc:creator>Gladys</dc:creator>
  <cp:lastModifiedBy>Gladys</cp:lastModifiedBy>
  <cp:revision>59</cp:revision>
  <dcterms:created xsi:type="dcterms:W3CDTF">2020-06-16T20:02:44Z</dcterms:created>
  <dcterms:modified xsi:type="dcterms:W3CDTF">2023-12-20T16:12:39Z</dcterms:modified>
</cp:coreProperties>
</file>