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62" r:id="rId3"/>
    <p:sldId id="265" r:id="rId4"/>
    <p:sldId id="273" r:id="rId5"/>
    <p:sldId id="275" r:id="rId6"/>
    <p:sldId id="261" r:id="rId7"/>
    <p:sldId id="269" r:id="rId8"/>
    <p:sldId id="266" r:id="rId9"/>
    <p:sldId id="271" r:id="rId10"/>
    <p:sldId id="274" r:id="rId11"/>
    <p:sldId id="263" r:id="rId12"/>
    <p:sldId id="267" r:id="rId13"/>
    <p:sldId id="259" r:id="rId14"/>
    <p:sldId id="264" r:id="rId15"/>
    <p:sldId id="268" r:id="rId16"/>
    <p:sldId id="276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72CE2-0D77-4FBB-A4C4-87EDDBEA1B2E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15768-BD4F-4C5C-99E9-799FD2D9746B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142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A160288-3958-42D0-A316-B89D7D44DA96}" type="datetime1">
              <a:rPr lang="fr-FR" smtClean="0"/>
              <a:t>12/09/2023</a:t>
            </a:fld>
            <a:endParaRPr lang="fr-F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fr-FR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8D0C4FF-55B9-4CC8-93CB-AD558EE904E5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:dissolve/>
        <p:sndAc>
          <p:stSnd>
            <p:snd r:embed="rId1" name="camera.wav"/>
          </p:stSnd>
        </p:sndAc>
      </p:transition>
    </mc:Choice>
    <mc:Fallback>
      <p:transition spd="slow" advTm="10000">
        <p:dissolve/>
        <p:sndAc>
          <p:stSnd>
            <p:snd r:embed="rId1" name="camera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A257-932F-4D83-9E6C-6E623C0501D0}" type="datetime1">
              <a:rPr lang="fr-FR" smtClean="0"/>
              <a:t>12/09/2023</a:t>
            </a:fld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:dissolve/>
        <p:sndAc>
          <p:stSnd>
            <p:snd r:embed="rId1" name="camera.wav"/>
          </p:stSnd>
        </p:sndAc>
      </p:transition>
    </mc:Choice>
    <mc:Fallback>
      <p:transition spd="slow" advTm="10000">
        <p:dissolve/>
        <p:sndAc>
          <p:stSnd>
            <p:snd r:embed="rId1" name="camera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ABF2F-C353-490A-84B7-B7E492607AA5}" type="datetime1">
              <a:rPr lang="fr-FR" smtClean="0"/>
              <a:t>12/09/2023</a:t>
            </a:fld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:dissolve/>
        <p:sndAc>
          <p:stSnd>
            <p:snd r:embed="rId1" name="camera.wav"/>
          </p:stSnd>
        </p:sndAc>
      </p:transition>
    </mc:Choice>
    <mc:Fallback>
      <p:transition spd="slow" advTm="10000">
        <p:dissolve/>
        <p:sndAc>
          <p:stSnd>
            <p:snd r:embed="rId1" name="camera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C5D5352-B532-42EF-A96B-35F7CC03F5A1}" type="datetime1">
              <a:rPr lang="fr-FR" smtClean="0"/>
              <a:t>12/09/2023</a:t>
            </a:fld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:dissolve/>
        <p:sndAc>
          <p:stSnd>
            <p:snd r:embed="rId1" name="camera.wav"/>
          </p:stSnd>
        </p:sndAc>
      </p:transition>
    </mc:Choice>
    <mc:Fallback>
      <p:transition spd="slow" advTm="10000">
        <p:dissolve/>
        <p:sndAc>
          <p:stSnd>
            <p:snd r:embed="rId1" name="camera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984CE22-4AC4-4C9F-8644-646D5BA5756A}" type="datetime1">
              <a:rPr lang="fr-FR" smtClean="0"/>
              <a:t>12/09/2023</a:t>
            </a:fld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8D0C4FF-55B9-4CC8-93CB-AD558EE904E5}" type="slidenum">
              <a:rPr lang="fr-FR" smtClean="0"/>
              <a:t>‹Nº›</a:t>
            </a:fld>
            <a:endParaRPr lang="fr-FR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:dissolve/>
        <p:sndAc>
          <p:stSnd>
            <p:snd r:embed="rId1" name="camera.wav"/>
          </p:stSnd>
        </p:sndAc>
      </p:transition>
    </mc:Choice>
    <mc:Fallback>
      <p:transition spd="slow" advTm="10000">
        <p:dissolve/>
        <p:sndAc>
          <p:stSnd>
            <p:snd r:embed="rId1" name="camera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05303A3-4DCE-464A-B2C8-326C37830F87}" type="datetime1">
              <a:rPr lang="fr-FR" smtClean="0"/>
              <a:t>12/09/2023</a:t>
            </a:fld>
            <a:endParaRPr lang="fr-F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8D0C4FF-55B9-4CC8-93CB-AD558EE904E5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:dissolve/>
        <p:sndAc>
          <p:stSnd>
            <p:snd r:embed="rId1" name="camera.wav"/>
          </p:stSnd>
        </p:sndAc>
      </p:transition>
    </mc:Choice>
    <mc:Fallback>
      <p:transition spd="slow" advTm="10000">
        <p:dissolve/>
        <p:sndAc>
          <p:stSnd>
            <p:snd r:embed="rId1" name="camera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0F57F71-D800-4B72-A635-AB922CDD9331}" type="datetime1">
              <a:rPr lang="fr-FR" smtClean="0"/>
              <a:t>12/09/2023</a:t>
            </a:fld>
            <a:endParaRPr lang="fr-F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8D0C4FF-55B9-4CC8-93CB-AD558EE904E5}" type="slidenum">
              <a:rPr lang="fr-FR" smtClean="0"/>
              <a:t>‹Nº›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:dissolve/>
        <p:sndAc>
          <p:stSnd>
            <p:snd r:embed="rId1" name="camera.wav"/>
          </p:stSnd>
        </p:sndAc>
      </p:transition>
    </mc:Choice>
    <mc:Fallback>
      <p:transition spd="slow" advTm="10000">
        <p:dissolve/>
        <p:sndAc>
          <p:stSnd>
            <p:snd r:embed="rId1" name="camera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E8394-F1E9-4CD9-859A-BF56C825A3B3}" type="datetime1">
              <a:rPr lang="fr-FR" smtClean="0"/>
              <a:t>12/09/2023</a:t>
            </a:fld>
            <a:endParaRPr lang="fr-F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:dissolve/>
        <p:sndAc>
          <p:stSnd>
            <p:snd r:embed="rId1" name="camera.wav"/>
          </p:stSnd>
        </p:sndAc>
      </p:transition>
    </mc:Choice>
    <mc:Fallback>
      <p:transition spd="slow" advTm="10000">
        <p:dissolve/>
        <p:sndAc>
          <p:stSnd>
            <p:snd r:embed="rId1" name="camera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B679CA9-FF13-4EA8-A216-005A86AE3019}" type="datetime1">
              <a:rPr lang="fr-FR" smtClean="0"/>
              <a:t>12/09/2023</a:t>
            </a:fld>
            <a:endParaRPr lang="fr-F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8D0C4FF-55B9-4CC8-93CB-AD558EE904E5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:dissolve/>
        <p:sndAc>
          <p:stSnd>
            <p:snd r:embed="rId1" name="camera.wav"/>
          </p:stSnd>
        </p:sndAc>
      </p:transition>
    </mc:Choice>
    <mc:Fallback>
      <p:transition spd="slow" advTm="10000">
        <p:dissolve/>
        <p:sndAc>
          <p:stSnd>
            <p:snd r:embed="rId1" name="camera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C7A9A04-49B6-4EB6-995B-BFB8D134B3DD}" type="datetime1">
              <a:rPr lang="fr-FR" smtClean="0"/>
              <a:t>12/09/2023</a:t>
            </a:fld>
            <a:endParaRPr lang="fr-F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8D0C4FF-55B9-4CC8-93CB-AD558EE904E5}" type="slidenum">
              <a:rPr lang="fr-FR" smtClean="0"/>
              <a:t>‹Nº›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:dissolve/>
        <p:sndAc>
          <p:stSnd>
            <p:snd r:embed="rId1" name="camera.wav"/>
          </p:stSnd>
        </p:sndAc>
      </p:transition>
    </mc:Choice>
    <mc:Fallback>
      <p:transition spd="slow" advTm="10000">
        <p:dissolve/>
        <p:sndAc>
          <p:stSnd>
            <p:snd r:embed="rId1" name="camera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B6CF2F0-EAA0-440D-A44B-988134323316}" type="datetime1">
              <a:rPr lang="fr-FR" smtClean="0"/>
              <a:t>12/09/2023</a:t>
            </a:fld>
            <a:endParaRPr lang="fr-F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8D0C4FF-55B9-4CC8-93CB-AD558EE904E5}" type="slidenum">
              <a:rPr lang="fr-FR" smtClean="0"/>
              <a:t>‹Nº›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:dissolve/>
        <p:sndAc>
          <p:stSnd>
            <p:snd r:embed="rId1" name="camera.wav"/>
          </p:stSnd>
        </p:sndAc>
      </p:transition>
    </mc:Choice>
    <mc:Fallback>
      <p:transition spd="slow" advTm="10000">
        <p:dissolve/>
        <p:sndAc>
          <p:stSnd>
            <p:snd r:embed="rId1" name="camera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C14538C-4689-47FD-AC15-ECD031F8BD10}" type="datetime1">
              <a:rPr lang="fr-FR" smtClean="0"/>
              <a:t>12/09/2023</a:t>
            </a:fld>
            <a:endParaRPr lang="fr-F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8D0C4FF-55B9-4CC8-93CB-AD558EE904E5}" type="slidenum">
              <a:rPr lang="fr-FR" smtClean="0"/>
              <a:t>‹Nº›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200" advTm="10000">
        <p:dissolve/>
        <p:sndAc>
          <p:stSnd>
            <p:snd r:embed="rId13" name="camera.wav"/>
          </p:stSnd>
        </p:sndAc>
      </p:transition>
    </mc:Choice>
    <mc:Fallback>
      <p:transition spd="slow" advTm="10000">
        <p:dissolve/>
        <p:sndAc>
          <p:stSnd>
            <p:snd r:embed="rId13" name="camera.wav"/>
          </p:stSnd>
        </p:sndAc>
      </p:transition>
    </mc:Fallback>
  </mc:AlternateContent>
  <p:hf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idier-equipereussite.com/ressources/exercices/atelier/A1/atelier_a1_mn_unite5_site/atelier_a1_mn_unite5_site-quz-0008.html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outenfrancais.tv/sports-et-loisirs-fle/" TargetMode="External"/><Relationship Id="rId5" Type="http://schemas.openxmlformats.org/officeDocument/2006/relationships/hyperlink" Target="https://trainfrench.com/French/Vocabulaire/Exos_vocabulaire/Loisirs/jouer_a_jouer_de_pop_up.htm" TargetMode="External"/><Relationship Id="rId4" Type="http://schemas.openxmlformats.org/officeDocument/2006/relationships/hyperlink" Target="https://learningapps.org/watch?v=pq5g6qdtc1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fr-FR" dirty="0" smtClean="0"/>
              <a:t>Les loisirs</a:t>
            </a:r>
            <a:endParaRPr lang="fr-F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7584" y="2420888"/>
            <a:ext cx="6976864" cy="367240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Qu’est-ce que tu fais comme </a:t>
            </a:r>
            <a:endParaRPr lang="fr-FR" b="1" dirty="0" smtClean="0">
              <a:solidFill>
                <a:schemeClr val="tx1"/>
              </a:solidFill>
            </a:endParaRP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loisir?</a:t>
            </a:r>
          </a:p>
          <a:p>
            <a:pPr algn="ctr"/>
            <a:endParaRPr lang="fr-FR" b="1" dirty="0" smtClean="0">
              <a:solidFill>
                <a:schemeClr val="tx1"/>
              </a:solidFill>
            </a:endParaRP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Qu’est-ce que tu fais dans ton temps libre</a:t>
            </a:r>
            <a:r>
              <a:rPr lang="fr-FR" b="1" dirty="0" smtClean="0">
                <a:solidFill>
                  <a:schemeClr val="tx1"/>
                </a:solidFill>
              </a:rPr>
              <a:t>?</a:t>
            </a:r>
          </a:p>
          <a:p>
            <a:pPr algn="ctr"/>
            <a:endParaRPr lang="fr-FR" b="1" dirty="0" smtClean="0">
              <a:solidFill>
                <a:schemeClr val="tx1"/>
              </a:solidFill>
            </a:endParaRP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Est-ce que tu joues d’un instrument de musique?</a:t>
            </a:r>
          </a:p>
          <a:p>
            <a:pPr algn="ctr"/>
            <a:endParaRPr lang="fr-FR" b="1" dirty="0" smtClean="0">
              <a:solidFill>
                <a:schemeClr val="tx1"/>
              </a:solidFill>
            </a:endParaRP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Est-ce que tu fais d’un sport?</a:t>
            </a:r>
          </a:p>
          <a:p>
            <a:pPr algn="ctr"/>
            <a:endParaRPr lang="fr-FR" b="1" dirty="0" smtClean="0">
              <a:solidFill>
                <a:schemeClr val="tx1"/>
              </a:solidFill>
            </a:endParaRP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Est-ce que tu joues à un jeu?  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30" y="908720"/>
            <a:ext cx="351857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949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:dissolve/>
        <p:sndAc>
          <p:stSnd>
            <p:snd r:embed="rId2" name="camera.wav"/>
          </p:stSnd>
        </p:sndAc>
      </p:transition>
    </mc:Choice>
    <mc:Fallback>
      <p:transition spd="slow" advTm="10000">
        <p:dissolv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5877272"/>
            <a:ext cx="8496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https://flenantes.wordpress.com/2015/02/05/les-sports-loisirs-activites-et-les-gouts/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3" y="692696"/>
            <a:ext cx="880017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3670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:dissolve/>
        <p:sndAc>
          <p:stSnd>
            <p:snd r:embed="rId2" name="camera.wav"/>
          </p:stSnd>
        </p:sndAc>
      </p:transition>
    </mc:Choice>
    <mc:Fallback>
      <p:transition spd="slow" advTm="10000">
        <p:dissolv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60321" cy="591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651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:dissolve/>
        <p:sndAc>
          <p:stSnd>
            <p:snd r:embed="rId2" name="camera.wav"/>
          </p:stSnd>
        </p:sndAc>
      </p:transition>
    </mc:Choice>
    <mc:Fallback>
      <p:transition spd="slow" advTm="10000">
        <p:dissolv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710348"/>
              </p:ext>
            </p:extLst>
          </p:nvPr>
        </p:nvGraphicFramePr>
        <p:xfrm>
          <a:off x="467544" y="476672"/>
          <a:ext cx="8568952" cy="5328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7749"/>
                <a:gridCol w="1977749"/>
                <a:gridCol w="1867700"/>
                <a:gridCol w="2745754"/>
              </a:tblGrid>
              <a:tr h="960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VERBE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ARTICLE CONTRACTÉ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JEUX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EXEMPLES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67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 u="sng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u="sng" dirty="0" smtClean="0">
                          <a:effectLst/>
                        </a:rPr>
                        <a:t>JOUER </a:t>
                      </a:r>
                      <a:r>
                        <a:rPr lang="fr-FR" sz="2000" u="sng" dirty="0">
                          <a:effectLst/>
                        </a:rPr>
                        <a:t>À + JEU</a:t>
                      </a:r>
                      <a:endParaRPr lang="fr-FR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Je joue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Tu joues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Il joue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Elle joue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On joue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Nous jouons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Vous jouez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Ils jouent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Elles jouent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 à + le = </a:t>
                      </a:r>
                      <a:r>
                        <a:rPr lang="fr-FR" sz="2000" b="1" dirty="0">
                          <a:effectLst/>
                        </a:rPr>
                        <a:t>au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 à + la = à la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 à + l’ = à l’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 à + les = </a:t>
                      </a:r>
                      <a:r>
                        <a:rPr lang="fr-FR" sz="2000" b="1" dirty="0">
                          <a:effectLst/>
                        </a:rPr>
                        <a:t>aux </a:t>
                      </a:r>
                      <a:endParaRPr lang="fr-F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</a:rPr>
                        <a:t>La </a:t>
                      </a:r>
                      <a:r>
                        <a:rPr lang="fr-FR" sz="2000" dirty="0">
                          <a:effectLst/>
                        </a:rPr>
                        <a:t>pétanque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le ludo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le loto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la loterie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la poupée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la balle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la marelle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les billes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les cartes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les échecs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Nous jouons </a:t>
                      </a:r>
                      <a:r>
                        <a:rPr lang="fr-FR" sz="2000" b="1" dirty="0" smtClean="0">
                          <a:effectLst/>
                          <a:highlight>
                            <a:srgbClr val="FFFF00"/>
                          </a:highlight>
                        </a:rPr>
                        <a:t>au</a:t>
                      </a:r>
                      <a:r>
                        <a:rPr lang="fr-FR" sz="2000" dirty="0" smtClean="0"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fr-FR" sz="2000" dirty="0" smtClean="0">
                          <a:effectLst/>
                        </a:rPr>
                        <a:t>loto.</a:t>
                      </a:r>
                      <a:endParaRPr lang="fr-FR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Ils jouent </a:t>
                      </a:r>
                      <a:r>
                        <a:rPr lang="fr-FR" sz="2000" dirty="0">
                          <a:effectLst/>
                          <a:highlight>
                            <a:srgbClr val="FFFF00"/>
                          </a:highlight>
                        </a:rPr>
                        <a:t>à la</a:t>
                      </a:r>
                      <a:r>
                        <a:rPr lang="fr-FR" sz="2000" dirty="0">
                          <a:effectLst/>
                        </a:rPr>
                        <a:t> corde à sauter.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Tu joues </a:t>
                      </a:r>
                      <a:r>
                        <a:rPr lang="fr-FR" sz="2000" dirty="0">
                          <a:effectLst/>
                          <a:highlight>
                            <a:srgbClr val="FFFF00"/>
                          </a:highlight>
                        </a:rPr>
                        <a:t>à la</a:t>
                      </a:r>
                      <a:r>
                        <a:rPr lang="fr-FR" sz="2000" dirty="0">
                          <a:effectLst/>
                        </a:rPr>
                        <a:t> balle.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Les enfants jouent </a:t>
                      </a:r>
                      <a:r>
                        <a:rPr lang="fr-FR" sz="2000" dirty="0">
                          <a:effectLst/>
                          <a:highlight>
                            <a:srgbClr val="FFFF00"/>
                          </a:highlight>
                        </a:rPr>
                        <a:t>à la</a:t>
                      </a:r>
                      <a:r>
                        <a:rPr lang="fr-FR" sz="2000" dirty="0">
                          <a:effectLst/>
                        </a:rPr>
                        <a:t> marelle.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Je joue </a:t>
                      </a:r>
                      <a:r>
                        <a:rPr lang="fr-FR" sz="2000" b="1" dirty="0">
                          <a:effectLst/>
                          <a:highlight>
                            <a:srgbClr val="FFFF00"/>
                          </a:highlight>
                        </a:rPr>
                        <a:t>aux</a:t>
                      </a:r>
                      <a:r>
                        <a:rPr lang="fr-FR" sz="2000" dirty="0">
                          <a:effectLst/>
                        </a:rPr>
                        <a:t> échecs.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885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:dissolve/>
        <p:sndAc>
          <p:stSnd>
            <p:snd r:embed="rId2" name="camera.wav"/>
          </p:stSnd>
        </p:sndAc>
      </p:transition>
    </mc:Choice>
    <mc:Fallback>
      <p:transition spd="slow" advTm="10000">
        <p:dissolv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3"/>
            <a:ext cx="7991362" cy="565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132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:dissolve/>
        <p:sndAc>
          <p:stSnd>
            <p:snd r:embed="rId2" name="camera.wav"/>
          </p:stSnd>
        </p:sndAc>
      </p:transition>
    </mc:Choice>
    <mc:Fallback>
      <p:transition spd="slow" advTm="10000">
        <p:dissolv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6408712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2107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:dissolve/>
        <p:sndAc>
          <p:stSnd>
            <p:snd r:embed="rId2" name="camera.wav"/>
          </p:stSnd>
        </p:sndAc>
      </p:transition>
    </mc:Choice>
    <mc:Fallback>
      <p:transition spd="slow" advTm="10000">
        <p:dissolv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229199"/>
              </p:ext>
            </p:extLst>
          </p:nvPr>
        </p:nvGraphicFramePr>
        <p:xfrm>
          <a:off x="323529" y="404665"/>
          <a:ext cx="8424936" cy="5688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509"/>
                <a:gridCol w="1944509"/>
                <a:gridCol w="1836311"/>
                <a:gridCol w="2699607"/>
              </a:tblGrid>
              <a:tr h="859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VERBE</a:t>
                      </a:r>
                      <a:endParaRPr lang="fr-FR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ARTICLE CONTACTÉ</a:t>
                      </a:r>
                      <a:endParaRPr lang="fr-FR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INSTRUMENT DE MUSIQUE</a:t>
                      </a:r>
                      <a:endParaRPr lang="fr-FR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EXEMPLES</a:t>
                      </a:r>
                      <a:endParaRPr lang="fr-FR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28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JOUER DE + </a:t>
                      </a:r>
                      <a:r>
                        <a:rPr lang="fr-FR" sz="1800" dirty="0" smtClean="0">
                          <a:effectLst/>
                          <a:latin typeface="+mj-lt"/>
                        </a:rPr>
                        <a:t>INSTRUMENT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 smtClean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 </a:t>
                      </a:r>
                      <a:r>
                        <a:rPr lang="fr-FR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Je joue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Tu joues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Il joue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Elle joue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On joue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Nous jouons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Vous jouez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Ils jouent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Elles jouent</a:t>
                      </a:r>
                      <a:endParaRPr lang="fr-FR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de + le = </a:t>
                      </a:r>
                      <a:r>
                        <a:rPr lang="fr-FR" sz="1800" b="1" dirty="0">
                          <a:effectLst/>
                          <a:latin typeface="+mj-lt"/>
                        </a:rPr>
                        <a:t>du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 de + la = de la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 de + l’ = de l’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 de + les = </a:t>
                      </a:r>
                      <a:r>
                        <a:rPr lang="fr-FR" sz="1800" b="1" dirty="0">
                          <a:effectLst/>
                          <a:latin typeface="+mj-lt"/>
                        </a:rPr>
                        <a:t>des</a:t>
                      </a:r>
                      <a:endParaRPr lang="fr-FR" sz="1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 smtClean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+mj-lt"/>
                        </a:rPr>
                        <a:t>La </a:t>
                      </a:r>
                      <a:r>
                        <a:rPr lang="fr-FR" sz="1800" dirty="0">
                          <a:effectLst/>
                          <a:latin typeface="+mj-lt"/>
                        </a:rPr>
                        <a:t>guitare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La flûte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La viole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La basse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La batterie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La harpe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L’harmonica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Le violon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Le piano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Le </a:t>
                      </a:r>
                      <a:r>
                        <a:rPr lang="fr-FR" sz="1800" dirty="0" smtClean="0">
                          <a:effectLst/>
                          <a:latin typeface="+mj-lt"/>
                        </a:rPr>
                        <a:t>saxo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Nous jouons </a:t>
                      </a:r>
                      <a:r>
                        <a:rPr lang="fr-FR" sz="1800" dirty="0"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de la</a:t>
                      </a:r>
                      <a:r>
                        <a:rPr lang="fr-FR" sz="1800" dirty="0">
                          <a:effectLst/>
                          <a:latin typeface="+mj-lt"/>
                        </a:rPr>
                        <a:t> guitare.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Elle joue </a:t>
                      </a:r>
                      <a:r>
                        <a:rPr lang="fr-FR" sz="1800" dirty="0"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de la</a:t>
                      </a:r>
                      <a:r>
                        <a:rPr lang="fr-FR" sz="1800" dirty="0">
                          <a:effectLst/>
                          <a:latin typeface="+mj-lt"/>
                        </a:rPr>
                        <a:t> batterie.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Mon mari joue </a:t>
                      </a:r>
                      <a:r>
                        <a:rPr lang="fr-FR" sz="1800" b="1" dirty="0"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du</a:t>
                      </a:r>
                      <a:r>
                        <a:rPr lang="fr-FR" sz="1800" dirty="0">
                          <a:effectLst/>
                          <a:latin typeface="+mj-lt"/>
                        </a:rPr>
                        <a:t> piano</a:t>
                      </a:r>
                      <a:r>
                        <a:rPr lang="fr-FR" sz="1800" dirty="0" smtClean="0">
                          <a:effectLst/>
                          <a:latin typeface="+mj-lt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+mj-lt"/>
                        </a:rPr>
                        <a:t>Sophie joue de la harpe.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+mj-lt"/>
                        </a:rPr>
                        <a:t>Inti Illimani joue </a:t>
                      </a:r>
                      <a:r>
                        <a:rPr lang="fr-FR" sz="1800" b="1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fr-FR" sz="1800" baseline="0" dirty="0" smtClean="0">
                          <a:effectLst/>
                          <a:latin typeface="+mj-lt"/>
                        </a:rPr>
                        <a:t>instruments autocanons.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 </a:t>
                      </a:r>
                      <a:endParaRPr lang="fr-FR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2301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:dissolve/>
        <p:sndAc>
          <p:stSnd>
            <p:snd r:embed="rId2" name="camera.wav"/>
          </p:stSnd>
        </p:sndAc>
      </p:transition>
    </mc:Choice>
    <mc:Fallback>
      <p:transition spd="slow" advTm="10000">
        <p:dissolv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16</a:t>
            </a:fld>
            <a:endParaRPr lang="fr-FR"/>
          </a:p>
        </p:txBody>
      </p:sp>
      <p:sp>
        <p:nvSpPr>
          <p:cNvPr id="3" name="2 Rectángulo"/>
          <p:cNvSpPr/>
          <p:nvPr/>
        </p:nvSpPr>
        <p:spPr>
          <a:xfrm>
            <a:off x="395536" y="908720"/>
            <a:ext cx="82809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didier-equipereussite.com/ressources/exercices/atelier/A1/atelier_a1_mn_unite5_site/atelier_a1_mn_unite5_site-quz-0008.html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>
                <a:hlinkClick r:id="rId4"/>
              </a:rPr>
              <a:t>https://</a:t>
            </a:r>
            <a:r>
              <a:rPr lang="fr-FR" dirty="0" smtClean="0">
                <a:hlinkClick r:id="rId4"/>
              </a:rPr>
              <a:t>learningapps.org/watch?v=pq5g6qdtc18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>
                <a:hlinkClick r:id="rId5"/>
              </a:rPr>
              <a:t>https://</a:t>
            </a:r>
            <a:r>
              <a:rPr lang="fr-FR" dirty="0" smtClean="0">
                <a:hlinkClick r:id="rId5"/>
              </a:rPr>
              <a:t>trainfrench.com/French/Vocabulaire/Exos_vocabulaire/Loisirs/jouer_a_jouer_de_pop_up.htm</a:t>
            </a:r>
            <a:endParaRPr lang="fr-FR" dirty="0" smtClean="0"/>
          </a:p>
          <a:p>
            <a:endParaRPr lang="fr-FR" dirty="0"/>
          </a:p>
          <a:p>
            <a:r>
              <a:rPr lang="fr-FR" dirty="0">
                <a:hlinkClick r:id="rId5"/>
              </a:rPr>
              <a:t>https://</a:t>
            </a:r>
            <a:r>
              <a:rPr lang="fr-FR" dirty="0" smtClean="0">
                <a:hlinkClick r:id="rId5"/>
              </a:rPr>
              <a:t>trainfrench.com/French/Vocabulaire/Exos_vocabulaire/Loisirs/jouer_a_jouer_de_pop_up.htm</a:t>
            </a:r>
            <a:endParaRPr lang="fr-FR" dirty="0" smtClean="0"/>
          </a:p>
          <a:p>
            <a:endParaRPr lang="fr-FR" dirty="0"/>
          </a:p>
          <a:p>
            <a:r>
              <a:rPr lang="fr-FR" dirty="0">
                <a:hlinkClick r:id="rId6"/>
              </a:rPr>
              <a:t>https://toutenfrancais.tv/sports-et-loisirs-fle</a:t>
            </a:r>
            <a:r>
              <a:rPr lang="fr-FR" dirty="0" smtClean="0">
                <a:hlinkClick r:id="rId6"/>
              </a:rPr>
              <a:t>/</a:t>
            </a:r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1415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:dissolve/>
        <p:sndAc>
          <p:stSnd>
            <p:snd r:embed="rId2" name="camera.wav"/>
          </p:stSnd>
        </p:sndAc>
      </p:transition>
    </mc:Choice>
    <mc:Fallback>
      <p:transition spd="slow" advTm="10000">
        <p:dissolve/>
        <p:sndAc>
          <p:stSnd>
            <p:snd r:embed="rId2" name="camera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765019" cy="582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9797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:dissolve/>
        <p:sndAc>
          <p:stSnd>
            <p:snd r:embed="rId2" name="camera.wav"/>
          </p:stSnd>
        </p:sndAc>
      </p:transition>
    </mc:Choice>
    <mc:Fallback>
      <p:transition spd="slow" advTm="10000">
        <p:dissolv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2627784" cy="36004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endParaRPr lang="fr-FR" dirty="0" smtClean="0"/>
          </a:p>
          <a:p>
            <a:r>
              <a:rPr lang="fr-FR" sz="2000" dirty="0" smtClean="0"/>
              <a:t>J’aime …</a:t>
            </a:r>
          </a:p>
          <a:p>
            <a:r>
              <a:rPr lang="fr-FR" sz="2000" dirty="0" smtClean="0"/>
              <a:t>J’aime beaucoup…</a:t>
            </a:r>
          </a:p>
          <a:p>
            <a:r>
              <a:rPr lang="fr-FR" sz="2000" dirty="0" smtClean="0"/>
              <a:t>J’adore…</a:t>
            </a:r>
          </a:p>
          <a:p>
            <a:r>
              <a:rPr lang="fr-FR" sz="2000" dirty="0" smtClean="0"/>
              <a:t>Je n’aime pas..</a:t>
            </a:r>
          </a:p>
          <a:p>
            <a:r>
              <a:rPr lang="fr-FR" sz="2000" dirty="0" smtClean="0"/>
              <a:t>Je déteste…</a:t>
            </a:r>
          </a:p>
          <a:p>
            <a:r>
              <a:rPr lang="fr-FR" sz="2000" dirty="0" smtClean="0"/>
              <a:t>Je préfère</a:t>
            </a:r>
            <a:r>
              <a:rPr lang="fr-FR" sz="2000" dirty="0" smtClean="0"/>
              <a:t>…</a:t>
            </a:r>
          </a:p>
          <a:p>
            <a:r>
              <a:rPr lang="fr-FR" sz="2000" dirty="0" smtClean="0"/>
              <a:t>Mon loisir préféré est…</a:t>
            </a:r>
            <a:endParaRPr lang="fr-FR" sz="20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3</a:t>
            </a:fld>
            <a:endParaRPr lang="fr-FR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fr-F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13813"/>
            <a:ext cx="4087429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3419872" y="251786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Infinitif</a:t>
            </a:r>
            <a:endParaRPr lang="fr-FR" dirty="0"/>
          </a:p>
        </p:txBody>
      </p:sp>
      <p:sp>
        <p:nvSpPr>
          <p:cNvPr id="9" name="8 Más"/>
          <p:cNvSpPr/>
          <p:nvPr/>
        </p:nvSpPr>
        <p:spPr>
          <a:xfrm>
            <a:off x="2987824" y="2466302"/>
            <a:ext cx="432048" cy="5888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0860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:dissolve/>
        <p:sndAc>
          <p:stSnd>
            <p:snd r:embed="rId2" name="camera.wav"/>
          </p:stSnd>
        </p:sndAc>
      </p:transition>
    </mc:Choice>
    <mc:Fallback>
      <p:transition spd="slow" advTm="10000">
        <p:dissolv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64704"/>
            <a:ext cx="5370619" cy="613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4</a:t>
            </a:fld>
            <a:endParaRPr lang="fr-FR"/>
          </a:p>
        </p:txBody>
      </p:sp>
      <p:sp>
        <p:nvSpPr>
          <p:cNvPr id="5" name="4 CuadroTexto"/>
          <p:cNvSpPr txBox="1"/>
          <p:nvPr/>
        </p:nvSpPr>
        <p:spPr>
          <a:xfrm>
            <a:off x="395536" y="764704"/>
            <a:ext cx="2304256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Aimer, adorer, préférer, détester,</a:t>
            </a:r>
          </a:p>
          <a:p>
            <a:r>
              <a:rPr lang="fr-FR" dirty="0" smtClean="0"/>
              <a:t>Ne pas aimer…</a:t>
            </a:r>
          </a:p>
          <a:p>
            <a:endParaRPr lang="fr-FR" dirty="0"/>
          </a:p>
          <a:p>
            <a:r>
              <a:rPr lang="fr-FR" dirty="0" smtClean="0"/>
              <a:t>              +</a:t>
            </a:r>
          </a:p>
          <a:p>
            <a:endParaRPr lang="fr-FR" dirty="0"/>
          </a:p>
          <a:p>
            <a:pPr algn="ctr"/>
            <a:r>
              <a:rPr lang="fr-FR" dirty="0" smtClean="0"/>
              <a:t>Un sport</a:t>
            </a:r>
          </a:p>
          <a:p>
            <a:pPr algn="ctr"/>
            <a:r>
              <a:rPr lang="fr-FR" dirty="0" smtClean="0"/>
              <a:t>Une activité</a:t>
            </a:r>
            <a:endParaRPr lang="fr-FR" dirty="0"/>
          </a:p>
        </p:txBody>
      </p:sp>
      <p:sp>
        <p:nvSpPr>
          <p:cNvPr id="6" name="5 CuadroTexto"/>
          <p:cNvSpPr txBox="1"/>
          <p:nvPr/>
        </p:nvSpPr>
        <p:spPr>
          <a:xfrm rot="20361790">
            <a:off x="832828" y="3817561"/>
            <a:ext cx="2016224" cy="25545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000" dirty="0" smtClean="0">
                <a:latin typeface="Bodoni MT" panose="02070603080606020203" pitchFamily="18" charset="0"/>
              </a:rPr>
              <a:t>J’aime le canoë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000" dirty="0" smtClean="0">
                <a:latin typeface="Bodoni MT" panose="02070603080606020203" pitchFamily="18" charset="0"/>
              </a:rPr>
              <a:t>Ils aiment la boxe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000" dirty="0" smtClean="0">
                <a:latin typeface="Bodoni MT" panose="02070603080606020203" pitchFamily="18" charset="0"/>
              </a:rPr>
              <a:t>Ma sœur aime le tir à l’arc.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000" dirty="0" smtClean="0">
                <a:latin typeface="Bodoni MT" panose="02070603080606020203" pitchFamily="18" charset="0"/>
              </a:rPr>
              <a:t>Je n’aime pas le base-ball.</a:t>
            </a:r>
            <a:endParaRPr lang="fr-FR" sz="20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21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:dissolve/>
        <p:sndAc>
          <p:stSnd>
            <p:snd r:embed="rId2" name="camera.wav"/>
          </p:stSnd>
        </p:sndAc>
      </p:transition>
    </mc:Choice>
    <mc:Fallback>
      <p:transition spd="slow" advTm="10000">
        <p:dissolv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5</a:t>
            </a:fld>
            <a:endParaRPr lang="fr-FR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880462"/>
              </p:ext>
            </p:extLst>
          </p:nvPr>
        </p:nvGraphicFramePr>
        <p:xfrm>
          <a:off x="467544" y="764704"/>
          <a:ext cx="7704856" cy="5400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4286"/>
                <a:gridCol w="582857"/>
                <a:gridCol w="3060002"/>
                <a:gridCol w="2677711"/>
              </a:tblGrid>
              <a:tr h="5400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r>
                        <a:rPr lang="fr-FR" sz="1800" dirty="0" smtClean="0">
                          <a:effectLst/>
                        </a:rPr>
                        <a:t>AIMER  </a:t>
                      </a:r>
                      <a:endParaRPr lang="fr-FR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ADORER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DÉTÉSTER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NE PAS </a:t>
                      </a:r>
                      <a:r>
                        <a:rPr lang="fr-FR" sz="1800" dirty="0" smtClean="0">
                          <a:effectLst/>
                        </a:rPr>
                        <a:t>AIMER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  </a:t>
                      </a:r>
                      <a:r>
                        <a:rPr lang="fr-FR" sz="1800" dirty="0">
                          <a:effectLst/>
                        </a:rPr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ACTIVITÉ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(verbe ou nom)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Chanter</a:t>
                      </a:r>
                      <a:endParaRPr lang="fr-FR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Aller à la montagne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Regarder des films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Ecrire des poèmes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Prendre des photos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Chater avec mes amis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Surfer sur Internet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Faire des nouveaux amis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Regarder les </a:t>
                      </a:r>
                      <a:r>
                        <a:rPr lang="fr-FR" sz="1800" dirty="0" smtClean="0">
                          <a:effectLst/>
                        </a:rPr>
                        <a:t>étoiles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 cinéma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</a:t>
                      </a:r>
                      <a:r>
                        <a:rPr lang="fr-FR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théâtre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natation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lecture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musique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J’aime </a:t>
                      </a:r>
                      <a:r>
                        <a:rPr lang="fr-FR" sz="1800" dirty="0">
                          <a:effectLst/>
                        </a:rPr>
                        <a:t>regarder des films chez moi.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Nous </a:t>
                      </a:r>
                      <a:r>
                        <a:rPr lang="fr-FR" sz="1800" b="1" i="1" u="sng" dirty="0">
                          <a:effectLst/>
                        </a:rPr>
                        <a:t>n’aimons</a:t>
                      </a:r>
                      <a:r>
                        <a:rPr lang="fr-FR" sz="1800" dirty="0">
                          <a:effectLst/>
                        </a:rPr>
                        <a:t> </a:t>
                      </a:r>
                      <a:r>
                        <a:rPr lang="fr-FR" sz="1800" i="1" u="sng" dirty="0">
                          <a:effectLst/>
                        </a:rPr>
                        <a:t>pas</a:t>
                      </a:r>
                      <a:r>
                        <a:rPr lang="fr-FR" sz="1800" dirty="0">
                          <a:effectLst/>
                        </a:rPr>
                        <a:t> surfer sur Internet, nous détestons les nouvelles technologies et les réseaux sociaux.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J’adore le jardinage et m’occuper de mes plantes.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311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:dissolve/>
        <p:sndAc>
          <p:stSnd>
            <p:snd r:embed="rId2" name="camera.wav"/>
          </p:stSnd>
        </p:sndAc>
      </p:transition>
    </mc:Choice>
    <mc:Fallback>
      <p:transition spd="slow" advTm="10000">
        <p:dissolv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 smtClean="0"/>
              <a:t>Quel est ton loisir préféré?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052736"/>
            <a:ext cx="6624736" cy="489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6</a:t>
            </a:fld>
            <a:endParaRPr lang="fr-FR"/>
          </a:p>
        </p:txBody>
      </p:sp>
      <p:sp>
        <p:nvSpPr>
          <p:cNvPr id="6" name="5 CuadroTexto"/>
          <p:cNvSpPr txBox="1"/>
          <p:nvPr/>
        </p:nvSpPr>
        <p:spPr>
          <a:xfrm rot="21415218">
            <a:off x="638028" y="6034133"/>
            <a:ext cx="475252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Mon loisir préféré est cuisiner. </a:t>
            </a:r>
            <a:endParaRPr lang="fr-FR" dirty="0"/>
          </a:p>
        </p:txBody>
      </p:sp>
      <p:sp>
        <p:nvSpPr>
          <p:cNvPr id="7" name="6 CuadroTexto"/>
          <p:cNvSpPr txBox="1"/>
          <p:nvPr/>
        </p:nvSpPr>
        <p:spPr>
          <a:xfrm rot="1349936">
            <a:off x="7380312" y="1484784"/>
            <a:ext cx="122413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Mon loisir préféré est voyager</a:t>
            </a:r>
            <a:endParaRPr lang="fr-FR" dirty="0"/>
          </a:p>
        </p:txBody>
      </p:sp>
      <p:sp>
        <p:nvSpPr>
          <p:cNvPr id="8" name="7 CuadroTexto"/>
          <p:cNvSpPr txBox="1"/>
          <p:nvPr/>
        </p:nvSpPr>
        <p:spPr>
          <a:xfrm rot="20525825">
            <a:off x="7380313" y="4006728"/>
            <a:ext cx="1224136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Le loisir préféré de ma mère est aller au cinéma.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3928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:dissolve/>
        <p:sndAc>
          <p:stSnd>
            <p:snd r:embed="rId2" name="camera.wav"/>
          </p:stSnd>
        </p:sndAc>
      </p:transition>
    </mc:Choice>
    <mc:Fallback>
      <p:transition spd="slow" advTm="10000">
        <p:dissolv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13234"/>
          </a:xfrm>
        </p:spPr>
        <p:txBody>
          <a:bodyPr/>
          <a:lstStyle/>
          <a:p>
            <a:r>
              <a:rPr lang="fr-FR" sz="2800" dirty="0" smtClean="0"/>
              <a:t>Exemples </a:t>
            </a:r>
            <a:endParaRPr lang="fr-FR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8056"/>
          </a:xfrm>
        </p:spPr>
        <p:txBody>
          <a:bodyPr>
            <a:normAutofit fontScale="92500" lnSpcReduction="20000"/>
          </a:bodyPr>
          <a:lstStyle/>
          <a:p>
            <a:r>
              <a:rPr lang="fr-FR" sz="2000" dirty="0" smtClean="0"/>
              <a:t>Qu’est-ce que tu aimes faire comme loisir? J’aime lire et cuisiner!</a:t>
            </a:r>
          </a:p>
          <a:p>
            <a:pPr marL="64008" indent="0">
              <a:buNone/>
            </a:pPr>
            <a:endParaRPr lang="fr-FR" sz="2000" dirty="0" smtClean="0"/>
          </a:p>
          <a:p>
            <a:r>
              <a:rPr lang="fr-FR" sz="2000" dirty="0" smtClean="0"/>
              <a:t>Est-ce que tu aimes jouer </a:t>
            </a:r>
            <a:r>
              <a:rPr lang="fr-FR" sz="2000" u="sng" dirty="0" smtClean="0"/>
              <a:t>aux</a:t>
            </a:r>
            <a:r>
              <a:rPr lang="fr-FR" sz="2000" dirty="0" smtClean="0"/>
              <a:t> cartes? Oui, j’adore jouer </a:t>
            </a:r>
            <a:r>
              <a:rPr lang="fr-FR" sz="2000" u="sng" dirty="0" smtClean="0"/>
              <a:t>aux</a:t>
            </a:r>
            <a:r>
              <a:rPr lang="fr-FR" sz="2000" dirty="0" smtClean="0"/>
              <a:t> cartes avec mes amis!</a:t>
            </a:r>
          </a:p>
          <a:p>
            <a:endParaRPr lang="fr-FR" sz="2000" dirty="0" smtClean="0"/>
          </a:p>
          <a:p>
            <a:r>
              <a:rPr lang="fr-FR" sz="2000" dirty="0" smtClean="0"/>
              <a:t>Tu aimes voyager? Oui, j’aime beaucoup voyager en train!</a:t>
            </a:r>
          </a:p>
          <a:p>
            <a:endParaRPr lang="fr-FR" sz="2000" dirty="0" smtClean="0"/>
          </a:p>
          <a:p>
            <a:r>
              <a:rPr lang="fr-FR" sz="2000" dirty="0" smtClean="0"/>
              <a:t>Aimes-tu camper? Non, je n’aime </a:t>
            </a:r>
            <a:r>
              <a:rPr lang="fr-FR" sz="2000" dirty="0"/>
              <a:t>pas ça</a:t>
            </a:r>
            <a:r>
              <a:rPr lang="fr-FR" sz="2000" dirty="0" smtClean="0"/>
              <a:t>. </a:t>
            </a:r>
          </a:p>
          <a:p>
            <a:endParaRPr lang="fr-FR" sz="2000" dirty="0" smtClean="0"/>
          </a:p>
          <a:p>
            <a:r>
              <a:rPr lang="fr-FR" sz="2000" dirty="0" smtClean="0"/>
              <a:t>Est-ce que tu aimes pêcher? Non, je déteste pêcher.</a:t>
            </a:r>
          </a:p>
          <a:p>
            <a:endParaRPr lang="fr-FR" sz="2000" dirty="0" smtClean="0"/>
          </a:p>
          <a:p>
            <a:r>
              <a:rPr lang="fr-FR" sz="2000" dirty="0" smtClean="0"/>
              <a:t>Qu’est-ce que tu préfères faire le soir, regarder la télé ou lire? Je préfère regarder les infos à la télé.</a:t>
            </a:r>
          </a:p>
          <a:p>
            <a:endParaRPr lang="fr-FR" sz="2000" dirty="0" smtClean="0"/>
          </a:p>
          <a:p>
            <a:r>
              <a:rPr lang="fr-FR" sz="2000" dirty="0" smtClean="0"/>
              <a:t>Quel est ton loisir préféré? Mon loisir préféré est </a:t>
            </a:r>
            <a:r>
              <a:rPr lang="fr-FR" sz="2000" u="sng" dirty="0" smtClean="0"/>
              <a:t>jouer de la </a:t>
            </a:r>
            <a:r>
              <a:rPr lang="fr-FR" sz="2000" dirty="0" smtClean="0"/>
              <a:t>guitare. </a:t>
            </a:r>
          </a:p>
          <a:p>
            <a:pPr marL="64008" indent="0">
              <a:buNone/>
            </a:pPr>
            <a:endParaRPr lang="fr-FR" sz="2000" dirty="0" smtClean="0"/>
          </a:p>
          <a:p>
            <a:r>
              <a:rPr lang="fr-FR" sz="2000" dirty="0"/>
              <a:t>Et toi, qu'est-ce que tu fais comme activité?</a:t>
            </a:r>
            <a:endParaRPr lang="fr-FR" sz="2000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6450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:dissolve/>
        <p:sndAc>
          <p:stSnd>
            <p:snd r:embed="rId2" name="camera.wav"/>
          </p:stSnd>
        </p:sndAc>
      </p:transition>
    </mc:Choice>
    <mc:Fallback>
      <p:transition spd="slow" advTm="10000">
        <p:dissolv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104189"/>
              </p:ext>
            </p:extLst>
          </p:nvPr>
        </p:nvGraphicFramePr>
        <p:xfrm>
          <a:off x="611561" y="764704"/>
          <a:ext cx="8064897" cy="59851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1411"/>
                <a:gridCol w="1861411"/>
                <a:gridCol w="1757836"/>
                <a:gridCol w="2584239"/>
              </a:tblGrid>
              <a:tr h="642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u="sng" dirty="0">
                          <a:effectLst/>
                        </a:rPr>
                        <a:t>VERBE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ARTICLES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CONTRACTÉS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ACTIVITÉ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EXEMPLES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65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u="sng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u="sng" dirty="0" smtClean="0">
                          <a:effectLst/>
                        </a:rPr>
                        <a:t>FAIRE </a:t>
                      </a:r>
                      <a:r>
                        <a:rPr lang="fr-FR" sz="1800" u="sng" dirty="0">
                          <a:effectLst/>
                        </a:rPr>
                        <a:t>DE + SPORT</a:t>
                      </a:r>
                      <a:endParaRPr lang="fr-FR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Je fais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Tu fais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Il fait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Elle fait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On fait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Nous faisons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Vous faites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Ils font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Elles font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 de + le = </a:t>
                      </a:r>
                      <a:r>
                        <a:rPr lang="fr-FR" sz="1800" b="1" dirty="0">
                          <a:effectLst/>
                        </a:rPr>
                        <a:t>du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 de + la = de la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 de + l’ = de l’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 de + les = </a:t>
                      </a:r>
                      <a:r>
                        <a:rPr lang="fr-FR" sz="1800" b="1" dirty="0">
                          <a:effectLst/>
                        </a:rPr>
                        <a:t>des </a:t>
                      </a:r>
                      <a:endParaRPr lang="fr-FR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le </a:t>
                      </a:r>
                      <a:r>
                        <a:rPr lang="fr-FR" sz="1800" dirty="0">
                          <a:effectLst/>
                        </a:rPr>
                        <a:t>foot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le basquet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le tennis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le yoga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le vélo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l’équitation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l’escrime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la natation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la voile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la course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la randonnée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la luge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Je fais </a:t>
                      </a:r>
                      <a:r>
                        <a:rPr lang="fr-FR" sz="1800" b="1" dirty="0">
                          <a:effectLst/>
                          <a:highlight>
                            <a:srgbClr val="FFFF00"/>
                          </a:highlight>
                        </a:rPr>
                        <a:t>du</a:t>
                      </a:r>
                      <a:r>
                        <a:rPr lang="fr-FR" sz="1800" dirty="0">
                          <a:effectLst/>
                        </a:rPr>
                        <a:t> foot.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Elle fait </a:t>
                      </a:r>
                      <a:r>
                        <a:rPr lang="fr-FR" sz="1800" dirty="0">
                          <a:effectLst/>
                          <a:highlight>
                            <a:srgbClr val="FFFF00"/>
                          </a:highlight>
                        </a:rPr>
                        <a:t>de </a:t>
                      </a:r>
                      <a:r>
                        <a:rPr lang="fr-FR" sz="1800" dirty="0" smtClean="0">
                          <a:effectLst/>
                          <a:highlight>
                            <a:srgbClr val="FFFF00"/>
                          </a:highlight>
                        </a:rPr>
                        <a:t>l</a:t>
                      </a:r>
                      <a:r>
                        <a:rPr lang="fr-FR" sz="1800" dirty="0" smtClean="0">
                          <a:effectLst/>
                        </a:rPr>
                        <a:t>’équitation</a:t>
                      </a:r>
                      <a:r>
                        <a:rPr lang="fr-FR" sz="1800" dirty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Nous faisons </a:t>
                      </a:r>
                      <a:r>
                        <a:rPr lang="fr-FR" sz="1800" b="1" dirty="0">
                          <a:effectLst/>
                          <a:highlight>
                            <a:srgbClr val="FFFF00"/>
                          </a:highlight>
                        </a:rPr>
                        <a:t>du</a:t>
                      </a:r>
                      <a:r>
                        <a:rPr lang="fr-FR" sz="1800" dirty="0">
                          <a:effectLst/>
                        </a:rPr>
                        <a:t> tennis.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Elles font </a:t>
                      </a:r>
                      <a:r>
                        <a:rPr lang="fr-FR" sz="1800" b="1" dirty="0">
                          <a:effectLst/>
                          <a:highlight>
                            <a:srgbClr val="FFFF00"/>
                          </a:highlight>
                        </a:rPr>
                        <a:t>du</a:t>
                      </a:r>
                      <a:r>
                        <a:rPr lang="fr-FR" sz="1800" dirty="0">
                          <a:effectLst/>
                        </a:rPr>
                        <a:t> basquet.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On fait </a:t>
                      </a:r>
                      <a:r>
                        <a:rPr lang="fr-FR" sz="1800" dirty="0">
                          <a:effectLst/>
                          <a:highlight>
                            <a:srgbClr val="FFFF00"/>
                          </a:highlight>
                        </a:rPr>
                        <a:t>du</a:t>
                      </a:r>
                      <a:r>
                        <a:rPr lang="fr-FR" sz="1800" dirty="0">
                          <a:effectLst/>
                        </a:rPr>
                        <a:t> yoga.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Marie fait </a:t>
                      </a:r>
                      <a:r>
                        <a:rPr lang="fr-FR" sz="1800" dirty="0">
                          <a:effectLst/>
                          <a:highlight>
                            <a:srgbClr val="FFFF00"/>
                          </a:highlight>
                        </a:rPr>
                        <a:t>de la</a:t>
                      </a:r>
                      <a:r>
                        <a:rPr lang="fr-FR" sz="1800" dirty="0">
                          <a:effectLst/>
                        </a:rPr>
                        <a:t> course.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Les enfants font </a:t>
                      </a:r>
                      <a:r>
                        <a:rPr lang="fr-FR" sz="1800" b="1" dirty="0">
                          <a:effectLst/>
                          <a:highlight>
                            <a:srgbClr val="FFFF00"/>
                          </a:highlight>
                        </a:rPr>
                        <a:t>du</a:t>
                      </a:r>
                      <a:r>
                        <a:rPr lang="fr-FR" sz="1800" dirty="0">
                          <a:effectLst/>
                        </a:rPr>
                        <a:t> vélo.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Elle fait </a:t>
                      </a:r>
                      <a:r>
                        <a:rPr lang="fr-FR" sz="1800" b="1" dirty="0" smtClean="0">
                          <a:effectLst/>
                        </a:rPr>
                        <a:t>des</a:t>
                      </a:r>
                      <a:r>
                        <a:rPr lang="fr-FR" sz="1800" dirty="0" smtClean="0">
                          <a:effectLst/>
                        </a:rPr>
                        <a:t> arts martiaux-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1491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:dissolve/>
        <p:sndAc>
          <p:stSnd>
            <p:snd r:embed="rId2" name="camera.wav"/>
          </p:stSnd>
        </p:sndAc>
      </p:transition>
    </mc:Choice>
    <mc:Fallback>
      <p:transition spd="slow" advTm="10000">
        <p:dissolv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5707533" cy="588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9</a:t>
            </a:fld>
            <a:endParaRPr lang="fr-FR"/>
          </a:p>
        </p:txBody>
      </p:sp>
      <p:sp>
        <p:nvSpPr>
          <p:cNvPr id="5" name="4 CuadroTexto"/>
          <p:cNvSpPr txBox="1"/>
          <p:nvPr/>
        </p:nvSpPr>
        <p:spPr>
          <a:xfrm rot="986574">
            <a:off x="6660232" y="764704"/>
            <a:ext cx="216024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Qu’est-ce que tu aimes faire en été?</a:t>
            </a:r>
          </a:p>
          <a:p>
            <a:r>
              <a:rPr lang="fr-FR" dirty="0" smtClean="0"/>
              <a:t>En été, j’aime beaucoup faire </a:t>
            </a:r>
            <a:r>
              <a:rPr lang="fr-FR" u="sng" dirty="0" smtClean="0"/>
              <a:t>du</a:t>
            </a:r>
            <a:r>
              <a:rPr lang="fr-FR" dirty="0" smtClean="0"/>
              <a:t> rafting!</a:t>
            </a:r>
            <a:endParaRPr lang="fr-FR" dirty="0"/>
          </a:p>
        </p:txBody>
      </p:sp>
      <p:sp>
        <p:nvSpPr>
          <p:cNvPr id="6" name="5 CuadroTexto"/>
          <p:cNvSpPr txBox="1"/>
          <p:nvPr/>
        </p:nvSpPr>
        <p:spPr>
          <a:xfrm rot="20163949">
            <a:off x="6309858" y="2939578"/>
            <a:ext cx="216024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Qu’est-ce qu’ils font en vacances?</a:t>
            </a:r>
          </a:p>
          <a:p>
            <a:r>
              <a:rPr lang="fr-FR" dirty="0" smtClean="0"/>
              <a:t>Ils font </a:t>
            </a:r>
            <a:r>
              <a:rPr lang="fr-FR" u="sng" dirty="0" smtClean="0"/>
              <a:t>du</a:t>
            </a:r>
            <a:r>
              <a:rPr lang="fr-FR" dirty="0" smtClean="0"/>
              <a:t> ski nautique.  </a:t>
            </a:r>
            <a:endParaRPr lang="fr-FR" dirty="0"/>
          </a:p>
        </p:txBody>
      </p:sp>
      <p:sp>
        <p:nvSpPr>
          <p:cNvPr id="7" name="6 CuadroTexto"/>
          <p:cNvSpPr txBox="1"/>
          <p:nvPr/>
        </p:nvSpPr>
        <p:spPr>
          <a:xfrm rot="594194">
            <a:off x="7328773" y="4611636"/>
            <a:ext cx="1368152" cy="20313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Qu’est-ce qu’il fait?</a:t>
            </a:r>
          </a:p>
          <a:p>
            <a:r>
              <a:rPr lang="fr-FR" dirty="0" smtClean="0"/>
              <a:t>Il fait de l’escalade en montagne.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3665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:dissolve/>
        <p:sndAc>
          <p:stSnd>
            <p:snd r:embed="rId2" name="camera.wav"/>
          </p:stSnd>
        </p:sndAc>
      </p:transition>
    </mc:Choice>
    <mc:Fallback>
      <p:transition spd="slow" advTm="10000">
        <p:dissolv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1598</TotalTime>
  <Words>459</Words>
  <Application>Microsoft Office PowerPoint</Application>
  <PresentationFormat>Presentación en pantalla (4:3)</PresentationFormat>
  <Paragraphs>259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Brío</vt:lpstr>
      <vt:lpstr>Les loisirs</vt:lpstr>
      <vt:lpstr>Presentación de PowerPoint</vt:lpstr>
      <vt:lpstr>Presentación de PowerPoint</vt:lpstr>
      <vt:lpstr>Presentación de PowerPoint</vt:lpstr>
      <vt:lpstr>Presentación de PowerPoint</vt:lpstr>
      <vt:lpstr> Quel est ton loisir préféré?  </vt:lpstr>
      <vt:lpstr>Exemples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loisirs</dc:title>
  <dc:creator>Gladys</dc:creator>
  <cp:lastModifiedBy>Gladys</cp:lastModifiedBy>
  <cp:revision>43</cp:revision>
  <dcterms:created xsi:type="dcterms:W3CDTF">2020-06-16T20:02:44Z</dcterms:created>
  <dcterms:modified xsi:type="dcterms:W3CDTF">2023-09-13T00:29:00Z</dcterms:modified>
</cp:coreProperties>
</file>